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1" r:id="rId2"/>
  </p:sldMasterIdLst>
  <p:notesMasterIdLst>
    <p:notesMasterId r:id="rId60"/>
  </p:notesMasterIdLst>
  <p:sldIdLst>
    <p:sldId id="295" r:id="rId3"/>
    <p:sldId id="256" r:id="rId4"/>
    <p:sldId id="268" r:id="rId5"/>
    <p:sldId id="297" r:id="rId6"/>
    <p:sldId id="267" r:id="rId7"/>
    <p:sldId id="275" r:id="rId8"/>
    <p:sldId id="298" r:id="rId9"/>
    <p:sldId id="270" r:id="rId10"/>
    <p:sldId id="269" r:id="rId11"/>
    <p:sldId id="306" r:id="rId12"/>
    <p:sldId id="277" r:id="rId13"/>
    <p:sldId id="299" r:id="rId14"/>
    <p:sldId id="284" r:id="rId15"/>
    <p:sldId id="330" r:id="rId16"/>
    <p:sldId id="278" r:id="rId17"/>
    <p:sldId id="301" r:id="rId18"/>
    <p:sldId id="281" r:id="rId19"/>
    <p:sldId id="283" r:id="rId20"/>
    <p:sldId id="302" r:id="rId21"/>
    <p:sldId id="285" r:id="rId22"/>
    <p:sldId id="292" r:id="rId23"/>
    <p:sldId id="303" r:id="rId24"/>
    <p:sldId id="289" r:id="rId25"/>
    <p:sldId id="276" r:id="rId26"/>
    <p:sldId id="290" r:id="rId27"/>
    <p:sldId id="331" r:id="rId28"/>
    <p:sldId id="332" r:id="rId29"/>
    <p:sldId id="304" r:id="rId30"/>
    <p:sldId id="307" r:id="rId31"/>
    <p:sldId id="310" r:id="rId32"/>
    <p:sldId id="312" r:id="rId33"/>
    <p:sldId id="311" r:id="rId34"/>
    <p:sldId id="313" r:id="rId35"/>
    <p:sldId id="314" r:id="rId36"/>
    <p:sldId id="315" r:id="rId37"/>
    <p:sldId id="308" r:id="rId38"/>
    <p:sldId id="316" r:id="rId39"/>
    <p:sldId id="319" r:id="rId40"/>
    <p:sldId id="318" r:id="rId41"/>
    <p:sldId id="320" r:id="rId42"/>
    <p:sldId id="321" r:id="rId43"/>
    <p:sldId id="322" r:id="rId44"/>
    <p:sldId id="317" r:id="rId45"/>
    <p:sldId id="323" r:id="rId46"/>
    <p:sldId id="324" r:id="rId47"/>
    <p:sldId id="309" r:id="rId48"/>
    <p:sldId id="325" r:id="rId49"/>
    <p:sldId id="329" r:id="rId50"/>
    <p:sldId id="326" r:id="rId51"/>
    <p:sldId id="327" r:id="rId52"/>
    <p:sldId id="328" r:id="rId53"/>
    <p:sldId id="333" r:id="rId54"/>
    <p:sldId id="691" r:id="rId55"/>
    <p:sldId id="692" r:id="rId56"/>
    <p:sldId id="693" r:id="rId57"/>
    <p:sldId id="694" r:id="rId58"/>
    <p:sldId id="695" r:id="rId59"/>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8" userDrawn="1">
          <p15:clr>
            <a:srgbClr val="A4A3A4"/>
          </p15:clr>
        </p15:guide>
        <p15:guide id="2" pos="3840" userDrawn="1">
          <p15:clr>
            <a:srgbClr val="A4A3A4"/>
          </p15:clr>
        </p15:guide>
        <p15:guide id="3" pos="1141" userDrawn="1">
          <p15:clr>
            <a:srgbClr val="A4A3A4"/>
          </p15:clr>
        </p15:guide>
        <p15:guide id="4" pos="7256" userDrawn="1">
          <p15:clr>
            <a:srgbClr val="A4A3A4"/>
          </p15:clr>
        </p15:guide>
        <p15:guide id="5" orient="horz" pos="648" userDrawn="1">
          <p15:clr>
            <a:srgbClr val="A4A3A4"/>
          </p15:clr>
        </p15:guide>
        <p15:guide id="7" orient="horz" pos="3928" userDrawn="1">
          <p15:clr>
            <a:srgbClr val="A4A3A4"/>
          </p15:clr>
        </p15:guide>
        <p15:guide id="8" orient="horz"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AFBFC"/>
    <a:srgbClr val="FF3737"/>
    <a:srgbClr val="D43339"/>
    <a:srgbClr val="A6A6A6"/>
    <a:srgbClr val="FF8F8F"/>
    <a:srgbClr val="7F7F7F"/>
    <a:srgbClr val="595959"/>
    <a:srgbClr val="F2F2F2"/>
    <a:srgbClr val="DD616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0" autoAdjust="0"/>
    <p:restoredTop sz="94660"/>
  </p:normalViewPr>
  <p:slideViewPr>
    <p:cSldViewPr snapToGrid="0" showGuides="1">
      <p:cViewPr varScale="1">
        <p:scale>
          <a:sx n="109" d="100"/>
          <a:sy n="109" d="100"/>
        </p:scale>
        <p:origin x="115" y="245"/>
      </p:cViewPr>
      <p:guideLst>
        <p:guide orient="horz" pos="2288"/>
        <p:guide pos="3840"/>
        <p:guide pos="1141"/>
        <p:guide pos="7256"/>
        <p:guide orient="horz" pos="648"/>
        <p:guide orient="horz" pos="3928"/>
        <p:guide orient="horz" pos="3864"/>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45" d="100"/>
          <a:sy n="45" d="100"/>
        </p:scale>
        <p:origin x="2828"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tags" Target="tags/tag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solidFill>
            <a:ln w="381000" cap="rnd">
              <a:solidFill>
                <a:schemeClr val="accent1"/>
              </a:solidFill>
            </a:ln>
          </c:spPr>
          <c:explosion val="27"/>
          <c:dPt>
            <c:idx val="0"/>
            <c:bubble3D val="0"/>
            <c:spPr>
              <a:solidFill>
                <a:schemeClr val="accent1"/>
              </a:solidFill>
              <a:ln w="381000" cap="rnd">
                <a:solidFill>
                  <a:schemeClr val="accent1"/>
                </a:solidFill>
              </a:ln>
              <a:effectLst/>
            </c:spPr>
            <c:extLst xmlns:c16r2="http://schemas.microsoft.com/office/drawing/2015/06/chart">
              <c:ext xmlns:c16="http://schemas.microsoft.com/office/drawing/2014/chart" uri="{C3380CC4-5D6E-409C-BE32-E72D297353CC}">
                <c16:uniqueId val="{00000001-AF73-49B5-B5FC-59303A4FA74A}"/>
              </c:ext>
            </c:extLst>
          </c:dPt>
          <c:dPt>
            <c:idx val="1"/>
            <c:bubble3D val="0"/>
            <c:spPr>
              <a:solidFill>
                <a:schemeClr val="accent1"/>
              </a:solidFill>
              <a:ln w="381000" cap="rnd">
                <a:solidFill>
                  <a:schemeClr val="accent1"/>
                </a:solidFill>
              </a:ln>
              <a:effectLst/>
            </c:spPr>
            <c:extLst xmlns:c16r2="http://schemas.microsoft.com/office/drawing/2015/06/chart">
              <c:ext xmlns:c16="http://schemas.microsoft.com/office/drawing/2014/chart" uri="{C3380CC4-5D6E-409C-BE32-E72D297353CC}">
                <c16:uniqueId val="{00000003-AF73-49B5-B5FC-59303A4FA74A}"/>
              </c:ext>
            </c:extLst>
          </c:dPt>
          <c:dPt>
            <c:idx val="2"/>
            <c:bubble3D val="0"/>
            <c:spPr>
              <a:solidFill>
                <a:schemeClr val="accent1"/>
              </a:solidFill>
              <a:ln w="381000" cap="rnd">
                <a:solidFill>
                  <a:schemeClr val="accent1"/>
                </a:solidFill>
              </a:ln>
              <a:effectLst/>
            </c:spPr>
            <c:extLst xmlns:c16r2="http://schemas.microsoft.com/office/drawing/2015/06/chart">
              <c:ext xmlns:c16="http://schemas.microsoft.com/office/drawing/2014/chart" uri="{C3380CC4-5D6E-409C-BE32-E72D297353CC}">
                <c16:uniqueId val="{00000005-AF73-49B5-B5FC-59303A4FA74A}"/>
              </c:ext>
            </c:extLst>
          </c:dPt>
          <c:dPt>
            <c:idx val="3"/>
            <c:bubble3D val="0"/>
            <c:spPr>
              <a:solidFill>
                <a:schemeClr val="accent1"/>
              </a:solidFill>
              <a:ln w="381000" cap="rnd">
                <a:solidFill>
                  <a:schemeClr val="accent1"/>
                </a:solidFill>
              </a:ln>
              <a:effectLst/>
            </c:spPr>
            <c:extLst xmlns:c16r2="http://schemas.microsoft.com/office/drawing/2015/06/chart">
              <c:ext xmlns:c16="http://schemas.microsoft.com/office/drawing/2014/chart" uri="{C3380CC4-5D6E-409C-BE32-E72D297353CC}">
                <c16:uniqueId val="{00000007-AF73-49B5-B5FC-59303A4FA74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c:v>
                </c:pt>
                <c:pt idx="1">
                  <c:v>1</c:v>
                </c:pt>
                <c:pt idx="2">
                  <c:v>1</c:v>
                </c:pt>
                <c:pt idx="3">
                  <c:v>1</c:v>
                </c:pt>
              </c:numCache>
            </c:numRef>
          </c:val>
          <c:extLst xmlns:c16r2="http://schemas.microsoft.com/office/drawing/2015/06/chart">
            <c:ext xmlns:c16="http://schemas.microsoft.com/office/drawing/2014/chart" uri="{C3380CC4-5D6E-409C-BE32-E72D297353CC}">
              <c16:uniqueId val="{00000000-04C1-47CF-B040-47858A0A02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75000"/>
              </a:schemeClr>
            </a:solidFill>
            <a:ln>
              <a:noFill/>
            </a:ln>
            <a:effectLst/>
          </c:spPr>
          <c:invertIfNegative val="0"/>
          <c:cat>
            <c:strRef>
              <c:f>Sheet1!$A$2:$A$6</c:f>
              <c:strCache>
                <c:ptCount val="4"/>
                <c:pt idx="0">
                  <c:v>类别 1</c:v>
                </c:pt>
                <c:pt idx="1">
                  <c:v>类别 2</c:v>
                </c:pt>
                <c:pt idx="2">
                  <c:v>类别 3</c:v>
                </c:pt>
                <c:pt idx="3">
                  <c:v>类别 4</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0-CBB6-49B2-AE53-21122BA50EAE}"/>
            </c:ext>
          </c:extLst>
        </c:ser>
        <c:ser>
          <c:idx val="1"/>
          <c:order val="1"/>
          <c:tx>
            <c:strRef>
              <c:f>Sheet1!$C$1</c:f>
              <c:strCache>
                <c:ptCount val="1"/>
                <c:pt idx="0">
                  <c:v>数据列|（输入百分比）</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4"/>
                <c:pt idx="0">
                  <c:v>类别 1</c:v>
                </c:pt>
                <c:pt idx="1">
                  <c:v>类别 2</c:v>
                </c:pt>
                <c:pt idx="2">
                  <c:v>类别 3</c:v>
                </c:pt>
                <c:pt idx="3">
                  <c:v>类别 4</c:v>
                </c:pt>
              </c:strCache>
            </c:strRef>
          </c:cat>
          <c:val>
            <c:numRef>
              <c:f>Sheet1!$C$2:$C$6</c:f>
              <c:numCache>
                <c:formatCode>0.00%</c:formatCode>
                <c:ptCount val="5"/>
                <c:pt idx="0">
                  <c:v>0.7</c:v>
                </c:pt>
                <c:pt idx="1">
                  <c:v>0.77</c:v>
                </c:pt>
                <c:pt idx="2">
                  <c:v>0.15</c:v>
                </c:pt>
                <c:pt idx="3">
                  <c:v>0.44</c:v>
                </c:pt>
                <c:pt idx="4">
                  <c:v>0.37</c:v>
                </c:pt>
              </c:numCache>
            </c:numRef>
          </c:val>
          <c:extLst xmlns:c16r2="http://schemas.microsoft.com/office/drawing/2015/06/chart">
            <c:ext xmlns:c16="http://schemas.microsoft.com/office/drawing/2014/chart" uri="{C3380CC4-5D6E-409C-BE32-E72D297353CC}">
              <c16:uniqueId val="{00000001-CBB6-49B2-AE53-21122BA50EAE}"/>
            </c:ext>
          </c:extLst>
        </c:ser>
        <c:dLbls>
          <c:showLegendKey val="0"/>
          <c:showVal val="0"/>
          <c:showCatName val="0"/>
          <c:showSerName val="0"/>
          <c:showPercent val="0"/>
          <c:showBubbleSize val="0"/>
        </c:dLbls>
        <c:gapWidth val="100"/>
        <c:overlap val="100"/>
        <c:axId val="327596960"/>
        <c:axId val="327594240"/>
      </c:barChart>
      <c:catAx>
        <c:axId val="327596960"/>
        <c:scaling>
          <c:orientation val="minMax"/>
        </c:scaling>
        <c:delete val="1"/>
        <c:axPos val="l"/>
        <c:numFmt formatCode="General" sourceLinked="1"/>
        <c:majorTickMark val="none"/>
        <c:minorTickMark val="none"/>
        <c:tickLblPos val="nextTo"/>
        <c:crossAx val="327594240"/>
        <c:crosses val="autoZero"/>
        <c:auto val="1"/>
        <c:lblAlgn val="ctr"/>
        <c:lblOffset val="100"/>
        <c:noMultiLvlLbl val="0"/>
      </c:catAx>
      <c:valAx>
        <c:axId val="327594240"/>
        <c:scaling>
          <c:orientation val="minMax"/>
        </c:scaling>
        <c:delete val="1"/>
        <c:axPos val="b"/>
        <c:numFmt formatCode="General" sourceLinked="1"/>
        <c:majorTickMark val="none"/>
        <c:minorTickMark val="none"/>
        <c:tickLblPos val="nextTo"/>
        <c:crossAx val="32759696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8AA-4060-A9A1-93609E8DD6E4}"/>
              </c:ext>
            </c:extLst>
          </c:dPt>
          <c:dPt>
            <c:idx val="1"/>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2-E8AA-4060-A9A1-93609E8DD6E4}"/>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xmlns:c16r2="http://schemas.microsoft.com/office/drawing/2015/06/chart">
            <c:ext xmlns:c16="http://schemas.microsoft.com/office/drawing/2014/chart" uri="{C3380CC4-5D6E-409C-BE32-E72D297353CC}">
              <c16:uniqueId val="{00000000-E8AA-4060-A9A1-93609E8DD6E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1"/>
            </a:solidFill>
            <a:ln>
              <a:noFill/>
            </a:ln>
          </c:spPr>
          <c:explosion val="10"/>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93EA-4CE8-BF48-6C8863C7A4B5}"/>
              </c:ext>
            </c:extLst>
          </c:dPt>
          <c:dPt>
            <c:idx val="1"/>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3-93EA-4CE8-BF48-6C8863C7A4B5}"/>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93EA-4CE8-BF48-6C8863C7A4B5}"/>
              </c:ext>
            </c:extLst>
          </c:dPt>
          <c:dPt>
            <c:idx val="3"/>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7-93EA-4CE8-BF48-6C8863C7A4B5}"/>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c:v>
                </c:pt>
                <c:pt idx="1">
                  <c:v>1</c:v>
                </c:pt>
                <c:pt idx="2">
                  <c:v>1</c:v>
                </c:pt>
                <c:pt idx="3">
                  <c:v>1</c:v>
                </c:pt>
              </c:numCache>
            </c:numRef>
          </c:val>
          <c:extLst xmlns:c16r2="http://schemas.microsoft.com/office/drawing/2015/06/chart">
            <c:ext xmlns:c16="http://schemas.microsoft.com/office/drawing/2014/chart" uri="{C3380CC4-5D6E-409C-BE32-E72D297353CC}">
              <c16:uniqueId val="{00000008-93EA-4CE8-BF48-6C8863C7A4B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noFill/>
            <a:ln>
              <a:solidFill>
                <a:schemeClr val="accent1"/>
              </a:solidFill>
            </a:ln>
          </c:spPr>
          <c:explosion val="8"/>
          <c:dPt>
            <c:idx val="0"/>
            <c:bubble3D val="0"/>
            <c:spPr>
              <a:noFill/>
              <a:ln w="31750">
                <a:solidFill>
                  <a:schemeClr val="accent1"/>
                </a:solidFill>
              </a:ln>
              <a:effectLst/>
            </c:spPr>
            <c:extLst xmlns:c16r2="http://schemas.microsoft.com/office/drawing/2015/06/chart">
              <c:ext xmlns:c16="http://schemas.microsoft.com/office/drawing/2014/chart" uri="{C3380CC4-5D6E-409C-BE32-E72D297353CC}">
                <c16:uniqueId val="{00000001-8AF4-4745-A544-3FAB09994ACF}"/>
              </c:ext>
            </c:extLst>
          </c:dPt>
          <c:dPt>
            <c:idx val="1"/>
            <c:bubble3D val="0"/>
            <c:spPr>
              <a:noFill/>
              <a:ln w="19050">
                <a:solidFill>
                  <a:schemeClr val="accent1"/>
                </a:solidFill>
              </a:ln>
              <a:effectLst/>
            </c:spPr>
            <c:extLst xmlns:c16r2="http://schemas.microsoft.com/office/drawing/2015/06/chart">
              <c:ext xmlns:c16="http://schemas.microsoft.com/office/drawing/2014/chart" uri="{C3380CC4-5D6E-409C-BE32-E72D297353CC}">
                <c16:uniqueId val="{00000003-8AF4-4745-A544-3FAB09994ACF}"/>
              </c:ext>
            </c:extLst>
          </c:dPt>
          <c:dPt>
            <c:idx val="2"/>
            <c:bubble3D val="0"/>
            <c:spPr>
              <a:noFill/>
              <a:ln w="19050">
                <a:solidFill>
                  <a:schemeClr val="accent1"/>
                </a:solidFill>
              </a:ln>
              <a:effectLst/>
            </c:spPr>
            <c:extLst xmlns:c16r2="http://schemas.microsoft.com/office/drawing/2015/06/chart">
              <c:ext xmlns:c16="http://schemas.microsoft.com/office/drawing/2014/chart" uri="{C3380CC4-5D6E-409C-BE32-E72D297353CC}">
                <c16:uniqueId val="{00000005-8AF4-4745-A544-3FAB09994ACF}"/>
              </c:ext>
            </c:extLst>
          </c:dPt>
          <c:dPt>
            <c:idx val="3"/>
            <c:bubble3D val="0"/>
            <c:spPr>
              <a:noFill/>
              <a:ln w="19050">
                <a:solidFill>
                  <a:schemeClr val="accent1"/>
                </a:solidFill>
              </a:ln>
              <a:effectLst/>
            </c:spPr>
            <c:extLst xmlns:c16r2="http://schemas.microsoft.com/office/drawing/2015/06/chart">
              <c:ext xmlns:c16="http://schemas.microsoft.com/office/drawing/2014/chart" uri="{C3380CC4-5D6E-409C-BE32-E72D297353CC}">
                <c16:uniqueId val="{00000007-8AF4-4745-A544-3FAB09994AC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c:v>
                </c:pt>
                <c:pt idx="1">
                  <c:v>1</c:v>
                </c:pt>
                <c:pt idx="2">
                  <c:v>1</c:v>
                </c:pt>
                <c:pt idx="3">
                  <c:v>1</c:v>
                </c:pt>
              </c:numCache>
            </c:numRef>
          </c:val>
          <c:extLst xmlns:c16r2="http://schemas.microsoft.com/office/drawing/2015/06/chart">
            <c:ext xmlns:c16="http://schemas.microsoft.com/office/drawing/2014/chart" uri="{C3380CC4-5D6E-409C-BE32-E72D297353CC}">
              <c16:uniqueId val="{00000008-8AF4-4745-A544-3FAB09994AC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数据列（输入实际数据即可</c:v>
                </c:pt>
              </c:strCache>
            </c:strRef>
          </c:tx>
          <c:spPr>
            <a:gradFill>
              <a:gsLst>
                <a:gs pos="0">
                  <a:schemeClr val="accent1"/>
                </a:gs>
                <a:gs pos="97000">
                  <a:schemeClr val="accent1">
                    <a:alpha val="3000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7.5</c:v>
                </c:pt>
                <c:pt idx="2">
                  <c:v>3.5</c:v>
                </c:pt>
                <c:pt idx="3">
                  <c:v>4.5</c:v>
                </c:pt>
              </c:numCache>
            </c:numRef>
          </c:val>
          <c:extLst xmlns:c16r2="http://schemas.microsoft.com/office/drawing/2015/06/chart">
            <c:ext xmlns:c16="http://schemas.microsoft.com/office/drawing/2014/chart" uri="{C3380CC4-5D6E-409C-BE32-E72D297353CC}">
              <c16:uniqueId val="{00000000-802C-4817-B227-DC5147E4E737}"/>
            </c:ext>
          </c:extLst>
        </c:ser>
        <c:dLbls>
          <c:showLegendKey val="0"/>
          <c:showVal val="0"/>
          <c:showCatName val="0"/>
          <c:showSerName val="0"/>
          <c:showPercent val="0"/>
          <c:showBubbleSize val="0"/>
        </c:dLbls>
        <c:gapWidth val="297"/>
        <c:overlap val="100"/>
        <c:axId val="327587712"/>
        <c:axId val="327598592"/>
      </c:barChart>
      <c:catAx>
        <c:axId val="327587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27598592"/>
        <c:crosses val="autoZero"/>
        <c:auto val="1"/>
        <c:lblAlgn val="ctr"/>
        <c:lblOffset val="100"/>
        <c:noMultiLvlLbl val="0"/>
      </c:catAx>
      <c:valAx>
        <c:axId val="327598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2758771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DABF-450D-B392-3A6D023814BE}"/>
              </c:ext>
            </c:extLst>
          </c:dPt>
          <c:dPt>
            <c:idx val="1"/>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4-6E4D-495F-B909-880532EBB9B7}"/>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3-6E4D-495F-B909-880532EBB9B7}"/>
              </c:ext>
            </c:extLst>
          </c:dPt>
          <c:dPt>
            <c:idx val="3"/>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2-6E4D-495F-B909-880532EBB9B7}"/>
              </c:ext>
            </c:extLst>
          </c:dPt>
          <c:dPt>
            <c:idx val="4"/>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6E4D-495F-B909-880532EBB9B7}"/>
              </c:ext>
            </c:extLst>
          </c:dPt>
          <c:cat>
            <c:strRef>
              <c:f>Sheet1!$A$2:$A$6</c:f>
              <c:strCache>
                <c:ptCount val="5"/>
                <c:pt idx="0">
                  <c:v>辅助数据</c:v>
                </c:pt>
                <c:pt idx="1">
                  <c:v>第一季度</c:v>
                </c:pt>
                <c:pt idx="2">
                  <c:v>第二季度</c:v>
                </c:pt>
                <c:pt idx="3">
                  <c:v>第三季度</c:v>
                </c:pt>
                <c:pt idx="4">
                  <c:v>第四季度</c:v>
                </c:pt>
              </c:strCache>
            </c:strRef>
          </c:cat>
          <c:val>
            <c:numRef>
              <c:f>Sheet1!$B$2:$B$6</c:f>
              <c:numCache>
                <c:formatCode>General</c:formatCode>
                <c:ptCount val="5"/>
                <c:pt idx="0">
                  <c:v>75</c:v>
                </c:pt>
                <c:pt idx="1">
                  <c:v>3</c:v>
                </c:pt>
                <c:pt idx="2">
                  <c:v>9</c:v>
                </c:pt>
                <c:pt idx="3">
                  <c:v>6</c:v>
                </c:pt>
                <c:pt idx="4">
                  <c:v>7</c:v>
                </c:pt>
              </c:numCache>
            </c:numRef>
          </c:val>
          <c:extLst xmlns:c16r2="http://schemas.microsoft.com/office/drawing/2015/06/chart">
            <c:ext xmlns:c16="http://schemas.microsoft.com/office/drawing/2014/chart" uri="{C3380CC4-5D6E-409C-BE32-E72D297353CC}">
              <c16:uniqueId val="{00000000-6E4D-495F-B909-880532EBB9B7}"/>
            </c:ext>
          </c:extLst>
        </c:ser>
        <c:ser>
          <c:idx val="1"/>
          <c:order val="1"/>
          <c:tx>
            <c:strRef>
              <c:f>Sheet1!$C$1</c:f>
              <c:strCache>
                <c:ptCount val="1"/>
                <c:pt idx="0">
                  <c:v>列1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B-7260-476D-9F7C-657B1FC475A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D-7260-476D-9F7C-657B1FC475A0}"/>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F-7260-476D-9F7C-657B1FC475A0}"/>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11-7260-476D-9F7C-657B1FC475A0}"/>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13-7260-476D-9F7C-657B1FC475A0}"/>
              </c:ext>
            </c:extLst>
          </c:dPt>
          <c:cat>
            <c:strRef>
              <c:f>Sheet1!$A$2:$A$6</c:f>
              <c:strCache>
                <c:ptCount val="5"/>
                <c:pt idx="0">
                  <c:v>辅助数据</c:v>
                </c:pt>
                <c:pt idx="1">
                  <c:v>第一季度</c:v>
                </c:pt>
                <c:pt idx="2">
                  <c:v>第二季度</c:v>
                </c:pt>
                <c:pt idx="3">
                  <c:v>第三季度</c:v>
                </c:pt>
                <c:pt idx="4">
                  <c:v>第四季度</c:v>
                </c:pt>
              </c:strCache>
            </c:strRef>
          </c:cat>
          <c:val>
            <c:numRef>
              <c:f>Sheet1!$C$2:$C$6</c:f>
              <c:numCache>
                <c:formatCode>General</c:formatCode>
                <c:ptCount val="5"/>
                <c:pt idx="1">
                  <c:v>0</c:v>
                </c:pt>
              </c:numCache>
            </c:numRef>
          </c:val>
          <c:extLst xmlns:c16r2="http://schemas.microsoft.com/office/drawing/2015/06/chart">
            <c:ext xmlns:c16="http://schemas.microsoft.com/office/drawing/2014/chart" uri="{C3380CC4-5D6E-409C-BE32-E72D297353CC}">
              <c16:uniqueId val="{0000000A-9FCF-426F-81D6-5E01355A3ED4}"/>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lineChart>
        <c:grouping val="standard"/>
        <c:varyColors val="0"/>
        <c:ser>
          <c:idx val="0"/>
          <c:order val="0"/>
          <c:tx>
            <c:strRef>
              <c:f>Sheet1!$B$1</c:f>
              <c:strCache>
                <c:ptCount val="1"/>
                <c:pt idx="0">
                  <c:v>系列 1</c:v>
                </c:pt>
              </c:strCache>
            </c:strRef>
          </c:tx>
          <c:spPr>
            <a:ln w="15875" cap="rnd">
              <a:solidFill>
                <a:schemeClr val="accent1"/>
              </a:solidFill>
              <a:round/>
            </a:ln>
            <a:effectLst/>
          </c:spPr>
          <c:marker>
            <c:symbol val="none"/>
          </c:marker>
          <c:cat>
            <c:strRef>
              <c:f>Sheet1!$A$2:$A$9</c:f>
              <c:strCache>
                <c:ptCount val="8"/>
                <c:pt idx="0">
                  <c:v>类别 1</c:v>
                </c:pt>
                <c:pt idx="1">
                  <c:v>类别 2</c:v>
                </c:pt>
                <c:pt idx="2">
                  <c:v>类别 3</c:v>
                </c:pt>
                <c:pt idx="3">
                  <c:v>类别 4</c:v>
                </c:pt>
                <c:pt idx="4">
                  <c:v>类别 5</c:v>
                </c:pt>
                <c:pt idx="5">
                  <c:v>类别 6</c:v>
                </c:pt>
                <c:pt idx="6">
                  <c:v>类别 7</c:v>
                </c:pt>
                <c:pt idx="7">
                  <c:v>类别 8</c:v>
                </c:pt>
              </c:strCache>
            </c:strRef>
          </c:cat>
          <c:val>
            <c:numRef>
              <c:f>Sheet1!$B$2:$B$9</c:f>
              <c:numCache>
                <c:formatCode>General</c:formatCode>
                <c:ptCount val="8"/>
                <c:pt idx="0">
                  <c:v>4.3</c:v>
                </c:pt>
                <c:pt idx="1">
                  <c:v>2.5</c:v>
                </c:pt>
                <c:pt idx="2">
                  <c:v>3.5</c:v>
                </c:pt>
                <c:pt idx="3">
                  <c:v>4.5</c:v>
                </c:pt>
                <c:pt idx="4">
                  <c:v>2.1</c:v>
                </c:pt>
                <c:pt idx="5">
                  <c:v>5</c:v>
                </c:pt>
                <c:pt idx="6">
                  <c:v>3.7</c:v>
                </c:pt>
                <c:pt idx="7">
                  <c:v>2.5</c:v>
                </c:pt>
              </c:numCache>
            </c:numRef>
          </c:val>
          <c:smooth val="1"/>
          <c:extLst xmlns:c16r2="http://schemas.microsoft.com/office/drawing/2015/06/chart">
            <c:ext xmlns:c16="http://schemas.microsoft.com/office/drawing/2014/chart" uri="{C3380CC4-5D6E-409C-BE32-E72D297353CC}">
              <c16:uniqueId val="{00000000-928D-487E-B5B0-2F954CBBC760}"/>
            </c:ext>
          </c:extLst>
        </c:ser>
        <c:dLbls>
          <c:showLegendKey val="0"/>
          <c:showVal val="0"/>
          <c:showCatName val="0"/>
          <c:showSerName val="0"/>
          <c:showPercent val="0"/>
          <c:showBubbleSize val="0"/>
        </c:dLbls>
        <c:smooth val="0"/>
        <c:axId val="327595328"/>
        <c:axId val="327590976"/>
      </c:lineChart>
      <c:catAx>
        <c:axId val="327595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27590976"/>
        <c:crosses val="autoZero"/>
        <c:auto val="1"/>
        <c:lblAlgn val="ctr"/>
        <c:lblOffset val="100"/>
        <c:noMultiLvlLbl val="0"/>
      </c:catAx>
      <c:valAx>
        <c:axId val="3275909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275953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0.26019</cdr:x>
      <cdr:y>0.43949</cdr:y>
    </cdr:from>
    <cdr:to>
      <cdr:x>0.36371</cdr:x>
      <cdr:y>0.49048</cdr:y>
    </cdr:to>
    <cdr:sp macro="" textlink="">
      <cdr:nvSpPr>
        <cdr:cNvPr id="2" name="文本框 1">
          <a:extLst xmlns:a="http://schemas.openxmlformats.org/drawingml/2006/main">
            <a:ext uri="{FF2B5EF4-FFF2-40B4-BE49-F238E27FC236}">
              <a16:creationId xmlns:a16="http://schemas.microsoft.com/office/drawing/2014/main" xmlns="" id="{80934C3D-F601-4C4D-A0F4-41FEA1DF1CA8}"/>
            </a:ext>
          </a:extLst>
        </cdr:cNvPr>
        <cdr:cNvSpPr txBox="1"/>
      </cdr:nvSpPr>
      <cdr:spPr>
        <a:xfrm xmlns:a="http://schemas.openxmlformats.org/drawingml/2006/main">
          <a:off x="4669332" y="5257981"/>
          <a:ext cx="1857732" cy="610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4000" b="0" dirty="0">
              <a:solidFill>
                <a:srgbClr val="F2F2F2"/>
              </a:solidFill>
              <a:latin typeface="微软雅黑" panose="020B0503020204020204" pitchFamily="34" charset="-122"/>
              <a:ea typeface="微软雅黑" panose="020B0503020204020204" pitchFamily="34" charset="-122"/>
            </a:rPr>
            <a:t>12</a:t>
          </a:r>
          <a:r>
            <a:rPr lang="en-US" altLang="zh-CN" sz="1100" b="0" dirty="0">
              <a:solidFill>
                <a:srgbClr val="F2F2F2"/>
              </a:solidFill>
              <a:latin typeface="微软雅黑" panose="020B0503020204020204" pitchFamily="34" charset="-122"/>
              <a:ea typeface="微软雅黑" panose="020B0503020204020204" pitchFamily="34" charset="-122"/>
            </a:rPr>
            <a:t>%</a:t>
          </a:r>
          <a:endParaRPr lang="zh-CN" altLang="en-US" sz="1100" b="0" dirty="0">
            <a:solidFill>
              <a:srgbClr val="F2F2F2"/>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0.27879</cdr:x>
      <cdr:y>0.32801</cdr:y>
    </cdr:from>
    <cdr:to>
      <cdr:x>0.38231</cdr:x>
      <cdr:y>0.379</cdr:y>
    </cdr:to>
    <cdr:sp macro="" textlink="">
      <cdr:nvSpPr>
        <cdr:cNvPr id="3" name="文本框 2">
          <a:extLst xmlns:a="http://schemas.openxmlformats.org/drawingml/2006/main">
            <a:ext uri="{FF2B5EF4-FFF2-40B4-BE49-F238E27FC236}">
              <a16:creationId xmlns:a16="http://schemas.microsoft.com/office/drawing/2014/main" xmlns="" id="{06986B94-AB82-4C2B-A4B8-3777E649DAD1}"/>
            </a:ext>
          </a:extLst>
        </cdr:cNvPr>
        <cdr:cNvSpPr txBox="1"/>
      </cdr:nvSpPr>
      <cdr:spPr>
        <a:xfrm xmlns:a="http://schemas.openxmlformats.org/drawingml/2006/main">
          <a:off x="5003006" y="3924265"/>
          <a:ext cx="1857732" cy="610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4000" b="0" dirty="0">
              <a:solidFill>
                <a:srgbClr val="F2F2F2"/>
              </a:solidFill>
              <a:latin typeface="微软雅黑" panose="020B0503020204020204" pitchFamily="34" charset="-122"/>
              <a:ea typeface="微软雅黑" panose="020B0503020204020204" pitchFamily="34" charset="-122"/>
            </a:rPr>
            <a:t>36</a:t>
          </a:r>
          <a:r>
            <a:rPr lang="en-US" altLang="zh-CN" sz="1100" b="0" dirty="0">
              <a:solidFill>
                <a:srgbClr val="F2F2F2"/>
              </a:solidFill>
              <a:latin typeface="微软雅黑" panose="020B0503020204020204" pitchFamily="34" charset="-122"/>
              <a:ea typeface="微软雅黑" panose="020B0503020204020204" pitchFamily="34" charset="-122"/>
            </a:rPr>
            <a:t>%</a:t>
          </a:r>
          <a:endParaRPr lang="zh-CN" altLang="en-US" sz="1100" b="0" dirty="0">
            <a:solidFill>
              <a:srgbClr val="F2F2F2"/>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0.34369</cdr:x>
      <cdr:y>0.20431</cdr:y>
    </cdr:from>
    <cdr:to>
      <cdr:x>0.4472</cdr:x>
      <cdr:y>0.2553</cdr:y>
    </cdr:to>
    <cdr:sp macro="" textlink="">
      <cdr:nvSpPr>
        <cdr:cNvPr id="4" name="文本框 3">
          <a:extLst xmlns:a="http://schemas.openxmlformats.org/drawingml/2006/main">
            <a:ext uri="{FF2B5EF4-FFF2-40B4-BE49-F238E27FC236}">
              <a16:creationId xmlns:a16="http://schemas.microsoft.com/office/drawing/2014/main" xmlns="" id="{6A00683E-25B9-4267-BF60-0E1DCE1FCC42}"/>
            </a:ext>
          </a:extLst>
        </cdr:cNvPr>
        <cdr:cNvSpPr txBox="1"/>
      </cdr:nvSpPr>
      <cdr:spPr>
        <a:xfrm xmlns:a="http://schemas.openxmlformats.org/drawingml/2006/main">
          <a:off x="6167668" y="2444372"/>
          <a:ext cx="1857553" cy="610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4000" b="0" dirty="0">
              <a:solidFill>
                <a:srgbClr val="F2F2F2"/>
              </a:solidFill>
              <a:latin typeface="微软雅黑" panose="020B0503020204020204" pitchFamily="34" charset="-122"/>
              <a:ea typeface="微软雅黑" panose="020B0503020204020204" pitchFamily="34" charset="-122"/>
            </a:rPr>
            <a:t>24</a:t>
          </a:r>
          <a:r>
            <a:rPr lang="en-US" altLang="zh-CN" sz="1100" b="0" dirty="0">
              <a:solidFill>
                <a:srgbClr val="F2F2F2"/>
              </a:solidFill>
              <a:latin typeface="微软雅黑" panose="020B0503020204020204" pitchFamily="34" charset="-122"/>
              <a:ea typeface="微软雅黑" panose="020B0503020204020204" pitchFamily="34" charset="-122"/>
            </a:rPr>
            <a:t>%</a:t>
          </a:r>
          <a:endParaRPr lang="zh-CN" altLang="en-US" sz="1100" b="0" dirty="0">
            <a:solidFill>
              <a:srgbClr val="F2F2F2"/>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0.43436</cdr:x>
      <cdr:y>0.14401</cdr:y>
    </cdr:from>
    <cdr:to>
      <cdr:x>0.53787</cdr:x>
      <cdr:y>0.195</cdr:y>
    </cdr:to>
    <cdr:sp macro="" textlink="">
      <cdr:nvSpPr>
        <cdr:cNvPr id="5" name="文本框 4">
          <a:extLst xmlns:a="http://schemas.openxmlformats.org/drawingml/2006/main">
            <a:ext uri="{FF2B5EF4-FFF2-40B4-BE49-F238E27FC236}">
              <a16:creationId xmlns:a16="http://schemas.microsoft.com/office/drawing/2014/main" xmlns="" id="{5C78A21B-7D09-4950-8C3A-FCDC9002A965}"/>
            </a:ext>
          </a:extLst>
        </cdr:cNvPr>
        <cdr:cNvSpPr txBox="1"/>
      </cdr:nvSpPr>
      <cdr:spPr>
        <a:xfrm xmlns:a="http://schemas.openxmlformats.org/drawingml/2006/main">
          <a:off x="7794806" y="1722892"/>
          <a:ext cx="1857553" cy="610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4000" b="0" dirty="0">
              <a:solidFill>
                <a:srgbClr val="F2F2F2"/>
              </a:solidFill>
              <a:latin typeface="微软雅黑" panose="020B0503020204020204" pitchFamily="34" charset="-122"/>
              <a:ea typeface="微软雅黑" panose="020B0503020204020204" pitchFamily="34" charset="-122"/>
            </a:rPr>
            <a:t>28</a:t>
          </a:r>
          <a:r>
            <a:rPr lang="en-US" altLang="zh-CN" sz="1100" b="0" dirty="0">
              <a:solidFill>
                <a:srgbClr val="F2F2F2"/>
              </a:solidFill>
              <a:latin typeface="微软雅黑" panose="020B0503020204020204" pitchFamily="34" charset="-122"/>
              <a:ea typeface="微软雅黑" panose="020B0503020204020204" pitchFamily="34" charset="-122"/>
            </a:rPr>
            <a:t>%</a:t>
          </a:r>
          <a:endParaRPr lang="zh-CN" altLang="en-US" sz="1100" b="0" dirty="0">
            <a:solidFill>
              <a:srgbClr val="F2F2F2"/>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6E9ECC-BD3C-4A3F-A115-C88BF62DDDC0}" type="datetimeFigureOut">
              <a:rPr lang="zh-CN" altLang="en-US" smtClean="0"/>
              <a:t>2019/2/27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74A7A9-A03B-4CFE-909D-32CC64C3049E}" type="slidenum">
              <a:rPr lang="zh-CN" altLang="en-US" smtClean="0"/>
              <a:t>‹#›</a:t>
            </a:fld>
            <a:endParaRPr lang="zh-CN" altLang="en-US"/>
          </a:p>
        </p:txBody>
      </p:sp>
    </p:spTree>
    <p:extLst>
      <p:ext uri="{BB962C8B-B14F-4D97-AF65-F5344CB8AC3E}">
        <p14:creationId xmlns:p14="http://schemas.microsoft.com/office/powerpoint/2010/main" val="1971726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a:t>
            </a:fld>
            <a:endParaRPr lang="zh-CN" altLang="en-US"/>
          </a:p>
        </p:txBody>
      </p:sp>
    </p:spTree>
    <p:extLst>
      <p:ext uri="{BB962C8B-B14F-4D97-AF65-F5344CB8AC3E}">
        <p14:creationId xmlns:p14="http://schemas.microsoft.com/office/powerpoint/2010/main" val="99174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10</a:t>
            </a:fld>
            <a:endParaRPr lang="zh-CN" altLang="en-US"/>
          </a:p>
        </p:txBody>
      </p:sp>
    </p:spTree>
    <p:extLst>
      <p:ext uri="{BB962C8B-B14F-4D97-AF65-F5344CB8AC3E}">
        <p14:creationId xmlns:p14="http://schemas.microsoft.com/office/powerpoint/2010/main" val="1356704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11</a:t>
            </a:fld>
            <a:endParaRPr lang="zh-CN" altLang="en-US"/>
          </a:p>
        </p:txBody>
      </p:sp>
    </p:spTree>
    <p:extLst>
      <p:ext uri="{BB962C8B-B14F-4D97-AF65-F5344CB8AC3E}">
        <p14:creationId xmlns:p14="http://schemas.microsoft.com/office/powerpoint/2010/main" val="1303921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12</a:t>
            </a:fld>
            <a:endParaRPr lang="zh-CN" altLang="en-US"/>
          </a:p>
        </p:txBody>
      </p:sp>
    </p:spTree>
    <p:extLst>
      <p:ext uri="{BB962C8B-B14F-4D97-AF65-F5344CB8AC3E}">
        <p14:creationId xmlns:p14="http://schemas.microsoft.com/office/powerpoint/2010/main" val="1158135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13</a:t>
            </a:fld>
            <a:endParaRPr lang="zh-CN" altLang="en-US"/>
          </a:p>
        </p:txBody>
      </p:sp>
    </p:spTree>
    <p:extLst>
      <p:ext uri="{BB962C8B-B14F-4D97-AF65-F5344CB8AC3E}">
        <p14:creationId xmlns:p14="http://schemas.microsoft.com/office/powerpoint/2010/main" val="19548180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14</a:t>
            </a:fld>
            <a:endParaRPr lang="zh-CN" altLang="en-US"/>
          </a:p>
        </p:txBody>
      </p:sp>
    </p:spTree>
    <p:extLst>
      <p:ext uri="{BB962C8B-B14F-4D97-AF65-F5344CB8AC3E}">
        <p14:creationId xmlns:p14="http://schemas.microsoft.com/office/powerpoint/2010/main" val="3914169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15</a:t>
            </a:fld>
            <a:endParaRPr lang="zh-CN" altLang="en-US"/>
          </a:p>
        </p:txBody>
      </p:sp>
    </p:spTree>
    <p:extLst>
      <p:ext uri="{BB962C8B-B14F-4D97-AF65-F5344CB8AC3E}">
        <p14:creationId xmlns:p14="http://schemas.microsoft.com/office/powerpoint/2010/main" val="2036743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16</a:t>
            </a:fld>
            <a:endParaRPr lang="zh-CN" altLang="en-US"/>
          </a:p>
        </p:txBody>
      </p:sp>
    </p:spTree>
    <p:extLst>
      <p:ext uri="{BB962C8B-B14F-4D97-AF65-F5344CB8AC3E}">
        <p14:creationId xmlns:p14="http://schemas.microsoft.com/office/powerpoint/2010/main" val="254665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17</a:t>
            </a:fld>
            <a:endParaRPr lang="zh-CN" altLang="en-US"/>
          </a:p>
        </p:txBody>
      </p:sp>
    </p:spTree>
    <p:extLst>
      <p:ext uri="{BB962C8B-B14F-4D97-AF65-F5344CB8AC3E}">
        <p14:creationId xmlns:p14="http://schemas.microsoft.com/office/powerpoint/2010/main" val="4285447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18</a:t>
            </a:fld>
            <a:endParaRPr lang="zh-CN" altLang="en-US"/>
          </a:p>
        </p:txBody>
      </p:sp>
    </p:spTree>
    <p:extLst>
      <p:ext uri="{BB962C8B-B14F-4D97-AF65-F5344CB8AC3E}">
        <p14:creationId xmlns:p14="http://schemas.microsoft.com/office/powerpoint/2010/main" val="2410063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19</a:t>
            </a:fld>
            <a:endParaRPr lang="zh-CN" altLang="en-US"/>
          </a:p>
        </p:txBody>
      </p:sp>
    </p:spTree>
    <p:extLst>
      <p:ext uri="{BB962C8B-B14F-4D97-AF65-F5344CB8AC3E}">
        <p14:creationId xmlns:p14="http://schemas.microsoft.com/office/powerpoint/2010/main" val="1463762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a:t>
            </a:fld>
            <a:endParaRPr lang="zh-CN" altLang="en-US"/>
          </a:p>
        </p:txBody>
      </p:sp>
    </p:spTree>
    <p:extLst>
      <p:ext uri="{BB962C8B-B14F-4D97-AF65-F5344CB8AC3E}">
        <p14:creationId xmlns:p14="http://schemas.microsoft.com/office/powerpoint/2010/main" val="3435800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20</a:t>
            </a:fld>
            <a:endParaRPr lang="zh-CN" altLang="en-US"/>
          </a:p>
        </p:txBody>
      </p:sp>
    </p:spTree>
    <p:extLst>
      <p:ext uri="{BB962C8B-B14F-4D97-AF65-F5344CB8AC3E}">
        <p14:creationId xmlns:p14="http://schemas.microsoft.com/office/powerpoint/2010/main" val="3722691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21</a:t>
            </a:fld>
            <a:endParaRPr lang="zh-CN" altLang="en-US"/>
          </a:p>
        </p:txBody>
      </p:sp>
    </p:spTree>
    <p:extLst>
      <p:ext uri="{BB962C8B-B14F-4D97-AF65-F5344CB8AC3E}">
        <p14:creationId xmlns:p14="http://schemas.microsoft.com/office/powerpoint/2010/main" val="1348033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22</a:t>
            </a:fld>
            <a:endParaRPr lang="zh-CN" altLang="en-US"/>
          </a:p>
        </p:txBody>
      </p:sp>
    </p:spTree>
    <p:extLst>
      <p:ext uri="{BB962C8B-B14F-4D97-AF65-F5344CB8AC3E}">
        <p14:creationId xmlns:p14="http://schemas.microsoft.com/office/powerpoint/2010/main" val="1934898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23</a:t>
            </a:fld>
            <a:endParaRPr lang="zh-CN" altLang="en-US"/>
          </a:p>
        </p:txBody>
      </p:sp>
    </p:spTree>
    <p:extLst>
      <p:ext uri="{BB962C8B-B14F-4D97-AF65-F5344CB8AC3E}">
        <p14:creationId xmlns:p14="http://schemas.microsoft.com/office/powerpoint/2010/main" val="2776113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24</a:t>
            </a:fld>
            <a:endParaRPr lang="zh-CN" altLang="en-US"/>
          </a:p>
        </p:txBody>
      </p:sp>
    </p:spTree>
    <p:extLst>
      <p:ext uri="{BB962C8B-B14F-4D97-AF65-F5344CB8AC3E}">
        <p14:creationId xmlns:p14="http://schemas.microsoft.com/office/powerpoint/2010/main" val="4054007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25</a:t>
            </a:fld>
            <a:endParaRPr lang="zh-CN" altLang="en-US"/>
          </a:p>
        </p:txBody>
      </p:sp>
    </p:spTree>
    <p:extLst>
      <p:ext uri="{BB962C8B-B14F-4D97-AF65-F5344CB8AC3E}">
        <p14:creationId xmlns:p14="http://schemas.microsoft.com/office/powerpoint/2010/main" val="1252513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26</a:t>
            </a:fld>
            <a:endParaRPr lang="zh-CN" altLang="en-US"/>
          </a:p>
        </p:txBody>
      </p:sp>
    </p:spTree>
    <p:extLst>
      <p:ext uri="{BB962C8B-B14F-4D97-AF65-F5344CB8AC3E}">
        <p14:creationId xmlns:p14="http://schemas.microsoft.com/office/powerpoint/2010/main" val="2904839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27</a:t>
            </a:fld>
            <a:endParaRPr lang="zh-CN" altLang="en-US"/>
          </a:p>
        </p:txBody>
      </p:sp>
    </p:spTree>
    <p:extLst>
      <p:ext uri="{BB962C8B-B14F-4D97-AF65-F5344CB8AC3E}">
        <p14:creationId xmlns:p14="http://schemas.microsoft.com/office/powerpoint/2010/main" val="605449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28</a:t>
            </a:fld>
            <a:endParaRPr lang="zh-CN" altLang="en-US"/>
          </a:p>
        </p:txBody>
      </p:sp>
    </p:spTree>
    <p:extLst>
      <p:ext uri="{BB962C8B-B14F-4D97-AF65-F5344CB8AC3E}">
        <p14:creationId xmlns:p14="http://schemas.microsoft.com/office/powerpoint/2010/main" val="36958591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29</a:t>
            </a:fld>
            <a:endParaRPr lang="zh-CN" altLang="en-US"/>
          </a:p>
        </p:txBody>
      </p:sp>
    </p:spTree>
    <p:extLst>
      <p:ext uri="{BB962C8B-B14F-4D97-AF65-F5344CB8AC3E}">
        <p14:creationId xmlns:p14="http://schemas.microsoft.com/office/powerpoint/2010/main" val="385465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a:t>
            </a:fld>
            <a:endParaRPr lang="zh-CN" altLang="en-US"/>
          </a:p>
        </p:txBody>
      </p:sp>
    </p:spTree>
    <p:extLst>
      <p:ext uri="{BB962C8B-B14F-4D97-AF65-F5344CB8AC3E}">
        <p14:creationId xmlns:p14="http://schemas.microsoft.com/office/powerpoint/2010/main" val="29337028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30</a:t>
            </a:fld>
            <a:endParaRPr lang="zh-CN" altLang="en-US"/>
          </a:p>
        </p:txBody>
      </p:sp>
    </p:spTree>
    <p:extLst>
      <p:ext uri="{BB962C8B-B14F-4D97-AF65-F5344CB8AC3E}">
        <p14:creationId xmlns:p14="http://schemas.microsoft.com/office/powerpoint/2010/main" val="34441192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31</a:t>
            </a:fld>
            <a:endParaRPr lang="zh-CN" altLang="en-US"/>
          </a:p>
        </p:txBody>
      </p:sp>
    </p:spTree>
    <p:extLst>
      <p:ext uri="{BB962C8B-B14F-4D97-AF65-F5344CB8AC3E}">
        <p14:creationId xmlns:p14="http://schemas.microsoft.com/office/powerpoint/2010/main" val="2875698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32</a:t>
            </a:fld>
            <a:endParaRPr lang="zh-CN" altLang="en-US"/>
          </a:p>
        </p:txBody>
      </p:sp>
    </p:spTree>
    <p:extLst>
      <p:ext uri="{BB962C8B-B14F-4D97-AF65-F5344CB8AC3E}">
        <p14:creationId xmlns:p14="http://schemas.microsoft.com/office/powerpoint/2010/main" val="13753376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33</a:t>
            </a:fld>
            <a:endParaRPr lang="zh-CN" altLang="en-US"/>
          </a:p>
        </p:txBody>
      </p:sp>
    </p:spTree>
    <p:extLst>
      <p:ext uri="{BB962C8B-B14F-4D97-AF65-F5344CB8AC3E}">
        <p14:creationId xmlns:p14="http://schemas.microsoft.com/office/powerpoint/2010/main" val="41004256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34</a:t>
            </a:fld>
            <a:endParaRPr lang="zh-CN" altLang="en-US"/>
          </a:p>
        </p:txBody>
      </p:sp>
    </p:spTree>
    <p:extLst>
      <p:ext uri="{BB962C8B-B14F-4D97-AF65-F5344CB8AC3E}">
        <p14:creationId xmlns:p14="http://schemas.microsoft.com/office/powerpoint/2010/main" val="3312675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35</a:t>
            </a:fld>
            <a:endParaRPr lang="zh-CN" altLang="en-US"/>
          </a:p>
        </p:txBody>
      </p:sp>
    </p:spTree>
    <p:extLst>
      <p:ext uri="{BB962C8B-B14F-4D97-AF65-F5344CB8AC3E}">
        <p14:creationId xmlns:p14="http://schemas.microsoft.com/office/powerpoint/2010/main" val="1123313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36</a:t>
            </a:fld>
            <a:endParaRPr lang="zh-CN" altLang="en-US"/>
          </a:p>
        </p:txBody>
      </p:sp>
    </p:spTree>
    <p:extLst>
      <p:ext uri="{BB962C8B-B14F-4D97-AF65-F5344CB8AC3E}">
        <p14:creationId xmlns:p14="http://schemas.microsoft.com/office/powerpoint/2010/main" val="3336067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37</a:t>
            </a:fld>
            <a:endParaRPr lang="zh-CN" altLang="en-US"/>
          </a:p>
        </p:txBody>
      </p:sp>
    </p:spTree>
    <p:extLst>
      <p:ext uri="{BB962C8B-B14F-4D97-AF65-F5344CB8AC3E}">
        <p14:creationId xmlns:p14="http://schemas.microsoft.com/office/powerpoint/2010/main" val="18287745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38</a:t>
            </a:fld>
            <a:endParaRPr lang="zh-CN" altLang="en-US"/>
          </a:p>
        </p:txBody>
      </p:sp>
    </p:spTree>
    <p:extLst>
      <p:ext uri="{BB962C8B-B14F-4D97-AF65-F5344CB8AC3E}">
        <p14:creationId xmlns:p14="http://schemas.microsoft.com/office/powerpoint/2010/main" val="18469892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39</a:t>
            </a:fld>
            <a:endParaRPr lang="zh-CN" altLang="en-US"/>
          </a:p>
        </p:txBody>
      </p:sp>
    </p:spTree>
    <p:extLst>
      <p:ext uri="{BB962C8B-B14F-4D97-AF65-F5344CB8AC3E}">
        <p14:creationId xmlns:p14="http://schemas.microsoft.com/office/powerpoint/2010/main" val="3854207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a:t>
            </a:fld>
            <a:endParaRPr lang="zh-CN" altLang="en-US"/>
          </a:p>
        </p:txBody>
      </p:sp>
    </p:spTree>
    <p:extLst>
      <p:ext uri="{BB962C8B-B14F-4D97-AF65-F5344CB8AC3E}">
        <p14:creationId xmlns:p14="http://schemas.microsoft.com/office/powerpoint/2010/main" val="35413017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40</a:t>
            </a:fld>
            <a:endParaRPr lang="zh-CN" altLang="en-US"/>
          </a:p>
        </p:txBody>
      </p:sp>
    </p:spTree>
    <p:extLst>
      <p:ext uri="{BB962C8B-B14F-4D97-AF65-F5344CB8AC3E}">
        <p14:creationId xmlns:p14="http://schemas.microsoft.com/office/powerpoint/2010/main" val="19308385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41</a:t>
            </a:fld>
            <a:endParaRPr lang="zh-CN" altLang="en-US"/>
          </a:p>
        </p:txBody>
      </p:sp>
    </p:spTree>
    <p:extLst>
      <p:ext uri="{BB962C8B-B14F-4D97-AF65-F5344CB8AC3E}">
        <p14:creationId xmlns:p14="http://schemas.microsoft.com/office/powerpoint/2010/main" val="14795784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42</a:t>
            </a:fld>
            <a:endParaRPr lang="zh-CN" altLang="en-US"/>
          </a:p>
        </p:txBody>
      </p:sp>
    </p:spTree>
    <p:extLst>
      <p:ext uri="{BB962C8B-B14F-4D97-AF65-F5344CB8AC3E}">
        <p14:creationId xmlns:p14="http://schemas.microsoft.com/office/powerpoint/2010/main" val="5609262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43</a:t>
            </a:fld>
            <a:endParaRPr lang="zh-CN" altLang="en-US"/>
          </a:p>
        </p:txBody>
      </p:sp>
    </p:spTree>
    <p:extLst>
      <p:ext uri="{BB962C8B-B14F-4D97-AF65-F5344CB8AC3E}">
        <p14:creationId xmlns:p14="http://schemas.microsoft.com/office/powerpoint/2010/main" val="15358880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44</a:t>
            </a:fld>
            <a:endParaRPr lang="zh-CN" altLang="en-US"/>
          </a:p>
        </p:txBody>
      </p:sp>
    </p:spTree>
    <p:extLst>
      <p:ext uri="{BB962C8B-B14F-4D97-AF65-F5344CB8AC3E}">
        <p14:creationId xmlns:p14="http://schemas.microsoft.com/office/powerpoint/2010/main" val="18226897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45</a:t>
            </a:fld>
            <a:endParaRPr lang="zh-CN" altLang="en-US"/>
          </a:p>
        </p:txBody>
      </p:sp>
    </p:spTree>
    <p:extLst>
      <p:ext uri="{BB962C8B-B14F-4D97-AF65-F5344CB8AC3E}">
        <p14:creationId xmlns:p14="http://schemas.microsoft.com/office/powerpoint/2010/main" val="28788150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46</a:t>
            </a:fld>
            <a:endParaRPr lang="zh-CN" altLang="en-US"/>
          </a:p>
        </p:txBody>
      </p:sp>
    </p:spTree>
    <p:extLst>
      <p:ext uri="{BB962C8B-B14F-4D97-AF65-F5344CB8AC3E}">
        <p14:creationId xmlns:p14="http://schemas.microsoft.com/office/powerpoint/2010/main" val="15507735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47</a:t>
            </a:fld>
            <a:endParaRPr lang="zh-CN" altLang="en-US"/>
          </a:p>
        </p:txBody>
      </p:sp>
    </p:spTree>
    <p:extLst>
      <p:ext uri="{BB962C8B-B14F-4D97-AF65-F5344CB8AC3E}">
        <p14:creationId xmlns:p14="http://schemas.microsoft.com/office/powerpoint/2010/main" val="5327679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48</a:t>
            </a:fld>
            <a:endParaRPr lang="zh-CN" altLang="en-US"/>
          </a:p>
        </p:txBody>
      </p:sp>
    </p:spTree>
    <p:extLst>
      <p:ext uri="{BB962C8B-B14F-4D97-AF65-F5344CB8AC3E}">
        <p14:creationId xmlns:p14="http://schemas.microsoft.com/office/powerpoint/2010/main" val="29777845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49</a:t>
            </a:fld>
            <a:endParaRPr lang="zh-CN" altLang="en-US"/>
          </a:p>
        </p:txBody>
      </p:sp>
    </p:spTree>
    <p:extLst>
      <p:ext uri="{BB962C8B-B14F-4D97-AF65-F5344CB8AC3E}">
        <p14:creationId xmlns:p14="http://schemas.microsoft.com/office/powerpoint/2010/main" val="1449214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5</a:t>
            </a:fld>
            <a:endParaRPr lang="zh-CN" altLang="en-US"/>
          </a:p>
        </p:txBody>
      </p:sp>
    </p:spTree>
    <p:extLst>
      <p:ext uri="{BB962C8B-B14F-4D97-AF65-F5344CB8AC3E}">
        <p14:creationId xmlns:p14="http://schemas.microsoft.com/office/powerpoint/2010/main" val="1251055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50</a:t>
            </a:fld>
            <a:endParaRPr lang="zh-CN" altLang="en-US"/>
          </a:p>
        </p:txBody>
      </p:sp>
    </p:spTree>
    <p:extLst>
      <p:ext uri="{BB962C8B-B14F-4D97-AF65-F5344CB8AC3E}">
        <p14:creationId xmlns:p14="http://schemas.microsoft.com/office/powerpoint/2010/main" val="31009248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51</a:t>
            </a:fld>
            <a:endParaRPr lang="zh-CN" altLang="en-US"/>
          </a:p>
        </p:txBody>
      </p:sp>
    </p:spTree>
    <p:extLst>
      <p:ext uri="{BB962C8B-B14F-4D97-AF65-F5344CB8AC3E}">
        <p14:creationId xmlns:p14="http://schemas.microsoft.com/office/powerpoint/2010/main" val="10823375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74A7A9-A03B-4CFE-909D-32CC64C3049E}" type="slidenum">
              <a:rPr lang="zh-CN" altLang="en-US" smtClean="0"/>
              <a:t>57</a:t>
            </a:fld>
            <a:endParaRPr lang="zh-CN" altLang="en-US"/>
          </a:p>
        </p:txBody>
      </p:sp>
    </p:spTree>
    <p:extLst>
      <p:ext uri="{BB962C8B-B14F-4D97-AF65-F5344CB8AC3E}">
        <p14:creationId xmlns:p14="http://schemas.microsoft.com/office/powerpoint/2010/main" val="737216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6</a:t>
            </a:fld>
            <a:endParaRPr lang="zh-CN" altLang="en-US"/>
          </a:p>
        </p:txBody>
      </p:sp>
    </p:spTree>
    <p:extLst>
      <p:ext uri="{BB962C8B-B14F-4D97-AF65-F5344CB8AC3E}">
        <p14:creationId xmlns:p14="http://schemas.microsoft.com/office/powerpoint/2010/main" val="593820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7</a:t>
            </a:fld>
            <a:endParaRPr lang="zh-CN" altLang="en-US"/>
          </a:p>
        </p:txBody>
      </p:sp>
    </p:spTree>
    <p:extLst>
      <p:ext uri="{BB962C8B-B14F-4D97-AF65-F5344CB8AC3E}">
        <p14:creationId xmlns:p14="http://schemas.microsoft.com/office/powerpoint/2010/main" val="101388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8</a:t>
            </a:fld>
            <a:endParaRPr lang="zh-CN" altLang="en-US"/>
          </a:p>
        </p:txBody>
      </p:sp>
    </p:spTree>
    <p:extLst>
      <p:ext uri="{BB962C8B-B14F-4D97-AF65-F5344CB8AC3E}">
        <p14:creationId xmlns:p14="http://schemas.microsoft.com/office/powerpoint/2010/main" val="412963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74A7A9-A03B-4CFE-909D-32CC64C3049E}" type="slidenum">
              <a:rPr lang="zh-CN" altLang="en-US" smtClean="0"/>
              <a:t>9</a:t>
            </a:fld>
            <a:endParaRPr lang="zh-CN" altLang="en-US"/>
          </a:p>
        </p:txBody>
      </p:sp>
    </p:spTree>
    <p:extLst>
      <p:ext uri="{BB962C8B-B14F-4D97-AF65-F5344CB8AC3E}">
        <p14:creationId xmlns:p14="http://schemas.microsoft.com/office/powerpoint/2010/main" val="3301144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068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BD96254F-30AB-4615-870E-406EBB5B100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7637" y="1303021"/>
            <a:ext cx="6466043" cy="4849532"/>
          </a:xfrm>
          <a:prstGeom prst="rect">
            <a:avLst/>
          </a:prstGeom>
        </p:spPr>
      </p:pic>
      <p:sp>
        <p:nvSpPr>
          <p:cNvPr id="9" name="图片占位符 8">
            <a:extLst>
              <a:ext uri="{FF2B5EF4-FFF2-40B4-BE49-F238E27FC236}">
                <a16:creationId xmlns:a16="http://schemas.microsoft.com/office/drawing/2014/main" xmlns="" id="{F7866907-451B-4655-9E96-E2101824C7F8}"/>
              </a:ext>
            </a:extLst>
          </p:cNvPr>
          <p:cNvSpPr>
            <a:spLocks noGrp="1"/>
          </p:cNvSpPr>
          <p:nvPr>
            <p:ph type="pic" sz="quarter" idx="10"/>
          </p:nvPr>
        </p:nvSpPr>
        <p:spPr>
          <a:xfrm>
            <a:off x="1289608" y="2333547"/>
            <a:ext cx="4122102" cy="2559966"/>
          </a:xfrm>
          <a:custGeom>
            <a:avLst/>
            <a:gdLst>
              <a:gd name="connsiteX0" fmla="*/ 0 w 4122102"/>
              <a:gd name="connsiteY0" fmla="*/ 0 h 2559966"/>
              <a:gd name="connsiteX1" fmla="*/ 4122102 w 4122102"/>
              <a:gd name="connsiteY1" fmla="*/ 0 h 2559966"/>
              <a:gd name="connsiteX2" fmla="*/ 4122102 w 4122102"/>
              <a:gd name="connsiteY2" fmla="*/ 2559966 h 2559966"/>
              <a:gd name="connsiteX3" fmla="*/ 0 w 4122102"/>
              <a:gd name="connsiteY3" fmla="*/ 2559966 h 2559966"/>
            </a:gdLst>
            <a:ahLst/>
            <a:cxnLst>
              <a:cxn ang="0">
                <a:pos x="connsiteX0" y="connsiteY0"/>
              </a:cxn>
              <a:cxn ang="0">
                <a:pos x="connsiteX1" y="connsiteY1"/>
              </a:cxn>
              <a:cxn ang="0">
                <a:pos x="connsiteX2" y="connsiteY2"/>
              </a:cxn>
              <a:cxn ang="0">
                <a:pos x="connsiteX3" y="connsiteY3"/>
              </a:cxn>
            </a:cxnLst>
            <a:rect l="l" t="t" r="r" b="b"/>
            <a:pathLst>
              <a:path w="4122102" h="2559966">
                <a:moveTo>
                  <a:pt x="0" y="0"/>
                </a:moveTo>
                <a:lnTo>
                  <a:pt x="4122102" y="0"/>
                </a:lnTo>
                <a:lnTo>
                  <a:pt x="4122102" y="2559966"/>
                </a:lnTo>
                <a:lnTo>
                  <a:pt x="0" y="2559966"/>
                </a:lnTo>
                <a:close/>
              </a:path>
            </a:pathLst>
          </a:custGeom>
        </p:spPr>
        <p:txBody>
          <a:bodyPr wrap="square">
            <a:noAutofit/>
          </a:bodyPr>
          <a:lstStyle/>
          <a:p>
            <a:endParaRPr lang="zh-CN" altLang="en-US"/>
          </a:p>
        </p:txBody>
      </p:sp>
      <p:sp>
        <p:nvSpPr>
          <p:cNvPr id="10" name="矩形 9">
            <a:extLst>
              <a:ext uri="{FF2B5EF4-FFF2-40B4-BE49-F238E27FC236}">
                <a16:creationId xmlns:a16="http://schemas.microsoft.com/office/drawing/2014/main" xmlns="" id="{B123F645-97E3-4A37-B18E-07B6823EEFEF}"/>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xmlns="" id="{7D7B721F-D8E2-49B9-8BE9-848E412C1D93}"/>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37221FFA-9A0F-41C3-8B25-F97311BD4079}"/>
              </a:ext>
            </a:extLst>
          </p:cNvPr>
          <p:cNvCxnSpPr>
            <a:cxnSpLocks/>
            <a:stCxn id="10"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6694C79F-E7FA-4E65-A0C1-A5C0CDFC9809}"/>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849FE843-E8FB-47E1-AC8B-D14D256D8D14}"/>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50643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xmlns="" id="{5AD58A3D-9752-4988-B1A2-26FF02C2E3B0}"/>
              </a:ext>
            </a:extLst>
          </p:cNvPr>
          <p:cNvSpPr/>
          <p:nvPr userDrawn="1"/>
        </p:nvSpPr>
        <p:spPr>
          <a:xfrm>
            <a:off x="660400" y="2390774"/>
            <a:ext cx="2387600" cy="3587751"/>
          </a:xfrm>
          <a:prstGeom prst="roundRect">
            <a:avLst>
              <a:gd name="adj" fmla="val 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片占位符 9">
            <a:extLst>
              <a:ext uri="{FF2B5EF4-FFF2-40B4-BE49-F238E27FC236}">
                <a16:creationId xmlns:a16="http://schemas.microsoft.com/office/drawing/2014/main" xmlns="" id="{622E17C8-8202-44C7-B316-605D19431FE8}"/>
              </a:ext>
            </a:extLst>
          </p:cNvPr>
          <p:cNvSpPr>
            <a:spLocks noGrp="1"/>
          </p:cNvSpPr>
          <p:nvPr>
            <p:ph type="pic" sz="quarter" idx="10"/>
          </p:nvPr>
        </p:nvSpPr>
        <p:spPr>
          <a:xfrm>
            <a:off x="1187450" y="1704975"/>
            <a:ext cx="1333500" cy="1333500"/>
          </a:xfrm>
          <a:custGeom>
            <a:avLst/>
            <a:gdLst>
              <a:gd name="connsiteX0" fmla="*/ 666750 w 1333500"/>
              <a:gd name="connsiteY0" fmla="*/ 0 h 1333500"/>
              <a:gd name="connsiteX1" fmla="*/ 1333500 w 1333500"/>
              <a:gd name="connsiteY1" fmla="*/ 666750 h 1333500"/>
              <a:gd name="connsiteX2" fmla="*/ 666750 w 1333500"/>
              <a:gd name="connsiteY2" fmla="*/ 1333500 h 1333500"/>
              <a:gd name="connsiteX3" fmla="*/ 0 w 1333500"/>
              <a:gd name="connsiteY3" fmla="*/ 666750 h 1333500"/>
              <a:gd name="connsiteX4" fmla="*/ 666750 w 1333500"/>
              <a:gd name="connsiteY4" fmla="*/ 0 h 133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0" h="1333500">
                <a:moveTo>
                  <a:pt x="666750" y="0"/>
                </a:moveTo>
                <a:cubicBezTo>
                  <a:pt x="1034986" y="0"/>
                  <a:pt x="1333500" y="298514"/>
                  <a:pt x="1333500" y="666750"/>
                </a:cubicBezTo>
                <a:cubicBezTo>
                  <a:pt x="1333500" y="1034986"/>
                  <a:pt x="1034986" y="1333500"/>
                  <a:pt x="666750" y="1333500"/>
                </a:cubicBezTo>
                <a:cubicBezTo>
                  <a:pt x="298514" y="1333500"/>
                  <a:pt x="0" y="1034986"/>
                  <a:pt x="0" y="666750"/>
                </a:cubicBezTo>
                <a:cubicBezTo>
                  <a:pt x="0" y="298514"/>
                  <a:pt x="298514" y="0"/>
                  <a:pt x="666750" y="0"/>
                </a:cubicBezTo>
                <a:close/>
              </a:path>
            </a:pathLst>
          </a:custGeom>
        </p:spPr>
        <p:txBody>
          <a:bodyPr wrap="square">
            <a:noAutofit/>
          </a:bodyPr>
          <a:lstStyle/>
          <a:p>
            <a:endParaRPr lang="zh-CN" altLang="en-US"/>
          </a:p>
        </p:txBody>
      </p:sp>
      <p:sp>
        <p:nvSpPr>
          <p:cNvPr id="11" name="矩形: 圆角 10">
            <a:extLst>
              <a:ext uri="{FF2B5EF4-FFF2-40B4-BE49-F238E27FC236}">
                <a16:creationId xmlns:a16="http://schemas.microsoft.com/office/drawing/2014/main" xmlns="" id="{6675564A-1B84-4659-87A9-334F6721AFA5}"/>
              </a:ext>
            </a:extLst>
          </p:cNvPr>
          <p:cNvSpPr/>
          <p:nvPr userDrawn="1"/>
        </p:nvSpPr>
        <p:spPr>
          <a:xfrm>
            <a:off x="9131300" y="2390774"/>
            <a:ext cx="2387600" cy="3587751"/>
          </a:xfrm>
          <a:prstGeom prst="roundRect">
            <a:avLst>
              <a:gd name="adj" fmla="val 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片占位符 11">
            <a:extLst>
              <a:ext uri="{FF2B5EF4-FFF2-40B4-BE49-F238E27FC236}">
                <a16:creationId xmlns:a16="http://schemas.microsoft.com/office/drawing/2014/main" xmlns="" id="{D98BF076-A6A0-4418-BC58-D4B18B202AE3}"/>
              </a:ext>
            </a:extLst>
          </p:cNvPr>
          <p:cNvSpPr>
            <a:spLocks noGrp="1"/>
          </p:cNvSpPr>
          <p:nvPr>
            <p:ph type="pic" sz="quarter" idx="11"/>
          </p:nvPr>
        </p:nvSpPr>
        <p:spPr>
          <a:xfrm>
            <a:off x="9658350" y="1704975"/>
            <a:ext cx="1333500" cy="1333500"/>
          </a:xfrm>
          <a:custGeom>
            <a:avLst/>
            <a:gdLst>
              <a:gd name="connsiteX0" fmla="*/ 666750 w 1333500"/>
              <a:gd name="connsiteY0" fmla="*/ 0 h 1333500"/>
              <a:gd name="connsiteX1" fmla="*/ 1333500 w 1333500"/>
              <a:gd name="connsiteY1" fmla="*/ 666750 h 1333500"/>
              <a:gd name="connsiteX2" fmla="*/ 666750 w 1333500"/>
              <a:gd name="connsiteY2" fmla="*/ 1333500 h 1333500"/>
              <a:gd name="connsiteX3" fmla="*/ 0 w 1333500"/>
              <a:gd name="connsiteY3" fmla="*/ 666750 h 1333500"/>
              <a:gd name="connsiteX4" fmla="*/ 666750 w 1333500"/>
              <a:gd name="connsiteY4" fmla="*/ 0 h 133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0" h="1333500">
                <a:moveTo>
                  <a:pt x="666750" y="0"/>
                </a:moveTo>
                <a:cubicBezTo>
                  <a:pt x="1034986" y="0"/>
                  <a:pt x="1333500" y="298514"/>
                  <a:pt x="1333500" y="666750"/>
                </a:cubicBezTo>
                <a:cubicBezTo>
                  <a:pt x="1333500" y="1034986"/>
                  <a:pt x="1034986" y="1333500"/>
                  <a:pt x="666750" y="1333500"/>
                </a:cubicBezTo>
                <a:cubicBezTo>
                  <a:pt x="298514" y="1333500"/>
                  <a:pt x="0" y="1034986"/>
                  <a:pt x="0" y="666750"/>
                </a:cubicBezTo>
                <a:cubicBezTo>
                  <a:pt x="0" y="298514"/>
                  <a:pt x="298514" y="0"/>
                  <a:pt x="666750" y="0"/>
                </a:cubicBezTo>
                <a:close/>
              </a:path>
            </a:pathLst>
          </a:custGeom>
        </p:spPr>
        <p:txBody>
          <a:bodyPr wrap="square">
            <a:noAutofit/>
          </a:bodyPr>
          <a:lstStyle/>
          <a:p>
            <a:endParaRPr lang="zh-CN" altLang="en-US"/>
          </a:p>
        </p:txBody>
      </p:sp>
      <p:sp>
        <p:nvSpPr>
          <p:cNvPr id="13" name="矩形: 圆角 12">
            <a:extLst>
              <a:ext uri="{FF2B5EF4-FFF2-40B4-BE49-F238E27FC236}">
                <a16:creationId xmlns:a16="http://schemas.microsoft.com/office/drawing/2014/main" xmlns="" id="{36105A58-9567-4441-A487-E6232086216C}"/>
              </a:ext>
            </a:extLst>
          </p:cNvPr>
          <p:cNvSpPr/>
          <p:nvPr userDrawn="1"/>
        </p:nvSpPr>
        <p:spPr>
          <a:xfrm>
            <a:off x="6307666" y="2390774"/>
            <a:ext cx="2387600" cy="3587751"/>
          </a:xfrm>
          <a:prstGeom prst="roundRect">
            <a:avLst>
              <a:gd name="adj" fmla="val 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图片占位符 13">
            <a:extLst>
              <a:ext uri="{FF2B5EF4-FFF2-40B4-BE49-F238E27FC236}">
                <a16:creationId xmlns:a16="http://schemas.microsoft.com/office/drawing/2014/main" xmlns="" id="{C4AD503B-281F-4557-B90A-05117047FF58}"/>
              </a:ext>
            </a:extLst>
          </p:cNvPr>
          <p:cNvSpPr>
            <a:spLocks noGrp="1"/>
          </p:cNvSpPr>
          <p:nvPr>
            <p:ph type="pic" sz="quarter" idx="12"/>
          </p:nvPr>
        </p:nvSpPr>
        <p:spPr>
          <a:xfrm>
            <a:off x="6834716" y="1704975"/>
            <a:ext cx="1333500" cy="1333500"/>
          </a:xfrm>
          <a:custGeom>
            <a:avLst/>
            <a:gdLst>
              <a:gd name="connsiteX0" fmla="*/ 666750 w 1333500"/>
              <a:gd name="connsiteY0" fmla="*/ 0 h 1333500"/>
              <a:gd name="connsiteX1" fmla="*/ 1333500 w 1333500"/>
              <a:gd name="connsiteY1" fmla="*/ 666750 h 1333500"/>
              <a:gd name="connsiteX2" fmla="*/ 666750 w 1333500"/>
              <a:gd name="connsiteY2" fmla="*/ 1333500 h 1333500"/>
              <a:gd name="connsiteX3" fmla="*/ 0 w 1333500"/>
              <a:gd name="connsiteY3" fmla="*/ 666750 h 1333500"/>
              <a:gd name="connsiteX4" fmla="*/ 666750 w 1333500"/>
              <a:gd name="connsiteY4" fmla="*/ 0 h 133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0" h="1333500">
                <a:moveTo>
                  <a:pt x="666750" y="0"/>
                </a:moveTo>
                <a:cubicBezTo>
                  <a:pt x="1034986" y="0"/>
                  <a:pt x="1333500" y="298514"/>
                  <a:pt x="1333500" y="666750"/>
                </a:cubicBezTo>
                <a:cubicBezTo>
                  <a:pt x="1333500" y="1034986"/>
                  <a:pt x="1034986" y="1333500"/>
                  <a:pt x="666750" y="1333500"/>
                </a:cubicBezTo>
                <a:cubicBezTo>
                  <a:pt x="298514" y="1333500"/>
                  <a:pt x="0" y="1034986"/>
                  <a:pt x="0" y="666750"/>
                </a:cubicBezTo>
                <a:cubicBezTo>
                  <a:pt x="0" y="298514"/>
                  <a:pt x="298514" y="0"/>
                  <a:pt x="666750" y="0"/>
                </a:cubicBezTo>
                <a:close/>
              </a:path>
            </a:pathLst>
          </a:custGeom>
        </p:spPr>
        <p:txBody>
          <a:bodyPr wrap="square">
            <a:noAutofit/>
          </a:bodyPr>
          <a:lstStyle/>
          <a:p>
            <a:endParaRPr lang="zh-CN" altLang="en-US"/>
          </a:p>
        </p:txBody>
      </p:sp>
      <p:sp>
        <p:nvSpPr>
          <p:cNvPr id="15" name="矩形: 圆角 14">
            <a:extLst>
              <a:ext uri="{FF2B5EF4-FFF2-40B4-BE49-F238E27FC236}">
                <a16:creationId xmlns:a16="http://schemas.microsoft.com/office/drawing/2014/main" xmlns="" id="{D9FD8F2B-56B4-4847-A5AF-E13416D6351B}"/>
              </a:ext>
            </a:extLst>
          </p:cNvPr>
          <p:cNvSpPr/>
          <p:nvPr userDrawn="1"/>
        </p:nvSpPr>
        <p:spPr>
          <a:xfrm>
            <a:off x="3484033" y="2390774"/>
            <a:ext cx="2387600" cy="3587751"/>
          </a:xfrm>
          <a:prstGeom prst="roundRect">
            <a:avLst>
              <a:gd name="adj" fmla="val 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图片占位符 15">
            <a:extLst>
              <a:ext uri="{FF2B5EF4-FFF2-40B4-BE49-F238E27FC236}">
                <a16:creationId xmlns:a16="http://schemas.microsoft.com/office/drawing/2014/main" xmlns="" id="{515F96A2-8D15-4D82-9766-D0D07F4BE380}"/>
              </a:ext>
            </a:extLst>
          </p:cNvPr>
          <p:cNvSpPr>
            <a:spLocks noGrp="1"/>
          </p:cNvSpPr>
          <p:nvPr>
            <p:ph type="pic" sz="quarter" idx="13"/>
          </p:nvPr>
        </p:nvSpPr>
        <p:spPr>
          <a:xfrm>
            <a:off x="4011083" y="1704975"/>
            <a:ext cx="1333500" cy="1333500"/>
          </a:xfrm>
          <a:custGeom>
            <a:avLst/>
            <a:gdLst>
              <a:gd name="connsiteX0" fmla="*/ 666750 w 1333500"/>
              <a:gd name="connsiteY0" fmla="*/ 0 h 1333500"/>
              <a:gd name="connsiteX1" fmla="*/ 1333500 w 1333500"/>
              <a:gd name="connsiteY1" fmla="*/ 666750 h 1333500"/>
              <a:gd name="connsiteX2" fmla="*/ 666750 w 1333500"/>
              <a:gd name="connsiteY2" fmla="*/ 1333500 h 1333500"/>
              <a:gd name="connsiteX3" fmla="*/ 0 w 1333500"/>
              <a:gd name="connsiteY3" fmla="*/ 666750 h 1333500"/>
              <a:gd name="connsiteX4" fmla="*/ 666750 w 1333500"/>
              <a:gd name="connsiteY4" fmla="*/ 0 h 133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0" h="1333500">
                <a:moveTo>
                  <a:pt x="666750" y="0"/>
                </a:moveTo>
                <a:cubicBezTo>
                  <a:pt x="1034986" y="0"/>
                  <a:pt x="1333500" y="298514"/>
                  <a:pt x="1333500" y="666750"/>
                </a:cubicBezTo>
                <a:cubicBezTo>
                  <a:pt x="1333500" y="1034986"/>
                  <a:pt x="1034986" y="1333500"/>
                  <a:pt x="666750" y="1333500"/>
                </a:cubicBezTo>
                <a:cubicBezTo>
                  <a:pt x="298514" y="1333500"/>
                  <a:pt x="0" y="1034986"/>
                  <a:pt x="0" y="666750"/>
                </a:cubicBezTo>
                <a:cubicBezTo>
                  <a:pt x="0" y="298514"/>
                  <a:pt x="298514" y="0"/>
                  <a:pt x="666750" y="0"/>
                </a:cubicBezTo>
                <a:close/>
              </a:path>
            </a:pathLst>
          </a:custGeom>
        </p:spPr>
        <p:txBody>
          <a:bodyPr wrap="square">
            <a:noAutofit/>
          </a:bodyPr>
          <a:lstStyle/>
          <a:p>
            <a:endParaRPr lang="zh-CN" altLang="en-US"/>
          </a:p>
        </p:txBody>
      </p:sp>
      <p:sp>
        <p:nvSpPr>
          <p:cNvPr id="17" name="矩形 16">
            <a:extLst>
              <a:ext uri="{FF2B5EF4-FFF2-40B4-BE49-F238E27FC236}">
                <a16:creationId xmlns:a16="http://schemas.microsoft.com/office/drawing/2014/main" xmlns="" id="{C0DE4E38-03D9-425D-8934-97256D9CEFE9}"/>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AF0E7413-59EC-4D11-9566-75EB51811EE1}"/>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9A4F248-3702-46BB-9CF5-C129D2C055D7}"/>
              </a:ext>
            </a:extLst>
          </p:cNvPr>
          <p:cNvCxnSpPr>
            <a:cxnSpLocks/>
            <a:stCxn id="17"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F45D9632-17B7-4F98-BFF5-FBF5714CA139}"/>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xmlns="" id="{9CC858A1-372F-417E-B3E0-E96C8D408746}"/>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8D1F33C-71E9-4FEF-93EA-EF380193DA81}"/>
              </a:ext>
            </a:extLst>
          </p:cNvPr>
          <p:cNvCxnSpPr>
            <a:cxnSpLocks/>
          </p:cNvCxnSpPr>
          <p:nvPr userDrawn="1"/>
        </p:nvCxnSpPr>
        <p:spPr>
          <a:xfrm>
            <a:off x="952500" y="5972174"/>
            <a:ext cx="1800225"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B474A67-BC4A-4FCD-B0E5-B80133DFD8D9}"/>
              </a:ext>
            </a:extLst>
          </p:cNvPr>
          <p:cNvCxnSpPr>
            <a:cxnSpLocks/>
          </p:cNvCxnSpPr>
          <p:nvPr userDrawn="1"/>
        </p:nvCxnSpPr>
        <p:spPr>
          <a:xfrm>
            <a:off x="3777720" y="5972174"/>
            <a:ext cx="1800225"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B3B9F148-0F1F-4487-A304-E5B2D0597A95}"/>
              </a:ext>
            </a:extLst>
          </p:cNvPr>
          <p:cNvCxnSpPr>
            <a:cxnSpLocks/>
          </p:cNvCxnSpPr>
          <p:nvPr userDrawn="1"/>
        </p:nvCxnSpPr>
        <p:spPr>
          <a:xfrm>
            <a:off x="6601353" y="5972174"/>
            <a:ext cx="1800225"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56DCB7AA-DCA3-4201-A76C-A3F3A9D5EC35}"/>
              </a:ext>
            </a:extLst>
          </p:cNvPr>
          <p:cNvCxnSpPr>
            <a:cxnSpLocks/>
          </p:cNvCxnSpPr>
          <p:nvPr userDrawn="1"/>
        </p:nvCxnSpPr>
        <p:spPr>
          <a:xfrm>
            <a:off x="9431338" y="5972174"/>
            <a:ext cx="1800225"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052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xmlns="" id="{32A800E5-9C04-4D6F-B9B7-F936AF50B95E}"/>
              </a:ext>
            </a:extLst>
          </p:cNvPr>
          <p:cNvSpPr>
            <a:spLocks noGrp="1"/>
          </p:cNvSpPr>
          <p:nvPr>
            <p:ph type="pic" sz="quarter" idx="11"/>
          </p:nvPr>
        </p:nvSpPr>
        <p:spPr>
          <a:xfrm>
            <a:off x="669925" y="1339850"/>
            <a:ext cx="2625725" cy="5110163"/>
          </a:xfrm>
        </p:spPr>
        <p:txBody>
          <a:bodyPr/>
          <a:lstStyle/>
          <a:p>
            <a:endParaRPr lang="zh-CN" altLang="en-US"/>
          </a:p>
        </p:txBody>
      </p:sp>
      <p:sp>
        <p:nvSpPr>
          <p:cNvPr id="25" name="图片占位符 3">
            <a:extLst>
              <a:ext uri="{FF2B5EF4-FFF2-40B4-BE49-F238E27FC236}">
                <a16:creationId xmlns:a16="http://schemas.microsoft.com/office/drawing/2014/main" xmlns="" id="{B663D2B6-04D2-480B-9331-81D18ABDCE45}"/>
              </a:ext>
            </a:extLst>
          </p:cNvPr>
          <p:cNvSpPr>
            <a:spLocks noGrp="1"/>
          </p:cNvSpPr>
          <p:nvPr>
            <p:ph type="pic" sz="quarter" idx="12"/>
          </p:nvPr>
        </p:nvSpPr>
        <p:spPr>
          <a:xfrm>
            <a:off x="3405777" y="1339850"/>
            <a:ext cx="2625725" cy="5110163"/>
          </a:xfrm>
        </p:spPr>
        <p:txBody>
          <a:bodyPr/>
          <a:lstStyle/>
          <a:p>
            <a:endParaRPr lang="zh-CN" altLang="en-US"/>
          </a:p>
        </p:txBody>
      </p:sp>
      <p:sp>
        <p:nvSpPr>
          <p:cNvPr id="26" name="图片占位符 3">
            <a:extLst>
              <a:ext uri="{FF2B5EF4-FFF2-40B4-BE49-F238E27FC236}">
                <a16:creationId xmlns:a16="http://schemas.microsoft.com/office/drawing/2014/main" xmlns="" id="{C0741768-D513-4229-8A17-79C1FB98BC43}"/>
              </a:ext>
            </a:extLst>
          </p:cNvPr>
          <p:cNvSpPr>
            <a:spLocks noGrp="1"/>
          </p:cNvSpPr>
          <p:nvPr>
            <p:ph type="pic" sz="quarter" idx="13"/>
          </p:nvPr>
        </p:nvSpPr>
        <p:spPr>
          <a:xfrm>
            <a:off x="6141629" y="1339850"/>
            <a:ext cx="2625725" cy="5110163"/>
          </a:xfrm>
        </p:spPr>
        <p:txBody>
          <a:bodyPr/>
          <a:lstStyle/>
          <a:p>
            <a:endParaRPr lang="zh-CN" altLang="en-US"/>
          </a:p>
        </p:txBody>
      </p:sp>
      <p:sp>
        <p:nvSpPr>
          <p:cNvPr id="13" name="图片占位符 3">
            <a:extLst>
              <a:ext uri="{FF2B5EF4-FFF2-40B4-BE49-F238E27FC236}">
                <a16:creationId xmlns:a16="http://schemas.microsoft.com/office/drawing/2014/main" xmlns="" id="{0E0101BA-3C3E-489C-B9CE-D3667F3AD7B7}"/>
              </a:ext>
            </a:extLst>
          </p:cNvPr>
          <p:cNvSpPr>
            <a:spLocks noGrp="1"/>
          </p:cNvSpPr>
          <p:nvPr>
            <p:ph type="pic" sz="quarter" idx="14"/>
          </p:nvPr>
        </p:nvSpPr>
        <p:spPr>
          <a:xfrm>
            <a:off x="8877480" y="1339850"/>
            <a:ext cx="2625725" cy="5110163"/>
          </a:xfrm>
        </p:spPr>
        <p:txBody>
          <a:bodyPr/>
          <a:lstStyle/>
          <a:p>
            <a:endParaRPr lang="zh-CN" altLang="en-US"/>
          </a:p>
        </p:txBody>
      </p:sp>
      <p:sp>
        <p:nvSpPr>
          <p:cNvPr id="14" name="矩形 13">
            <a:extLst>
              <a:ext uri="{FF2B5EF4-FFF2-40B4-BE49-F238E27FC236}">
                <a16:creationId xmlns:a16="http://schemas.microsoft.com/office/drawing/2014/main" xmlns="" id="{1DE04814-74E0-417A-8C3B-AF57E6952020}"/>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2C20D43A-7527-44B7-BB11-18B017C61EBB}"/>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C5693BE-BBD2-4E6A-A7DD-CC8FD7D853FA}"/>
              </a:ext>
            </a:extLst>
          </p:cNvPr>
          <p:cNvCxnSpPr>
            <a:cxnSpLocks/>
            <a:stCxn id="14"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641EA28E-3D45-4A0F-BBA7-C8A6C570660F}"/>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B5C58BA7-466B-4856-95C5-150A4E22A3A3}"/>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045648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xmlns="" id="{68B2BFD8-F738-445F-A337-43503F8EE0D3}"/>
              </a:ext>
            </a:extLst>
          </p:cNvPr>
          <p:cNvSpPr>
            <a:spLocks noGrp="1"/>
          </p:cNvSpPr>
          <p:nvPr>
            <p:ph type="pic" sz="quarter" idx="11"/>
          </p:nvPr>
        </p:nvSpPr>
        <p:spPr>
          <a:xfrm>
            <a:off x="669925" y="1268413"/>
            <a:ext cx="10850563" cy="2914968"/>
          </a:xfrm>
        </p:spPr>
        <p:txBody>
          <a:bodyPr/>
          <a:lstStyle/>
          <a:p>
            <a:endParaRPr lang="zh-CN" altLang="en-US"/>
          </a:p>
        </p:txBody>
      </p:sp>
      <p:sp>
        <p:nvSpPr>
          <p:cNvPr id="13" name="矩形 12">
            <a:extLst>
              <a:ext uri="{FF2B5EF4-FFF2-40B4-BE49-F238E27FC236}">
                <a16:creationId xmlns:a16="http://schemas.microsoft.com/office/drawing/2014/main" xmlns="" id="{F51B1074-AD27-4DD9-888E-3CED5AE23914}"/>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xmlns="" id="{2B65ED29-E2D8-4744-A316-F7235AE90CE0}"/>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9F37171-56AF-4050-A698-CACF0DB1401A}"/>
              </a:ext>
            </a:extLst>
          </p:cNvPr>
          <p:cNvCxnSpPr>
            <a:cxnSpLocks/>
            <a:stCxn id="13"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76CC344E-95DA-4401-A2EE-CF86F0880EC8}"/>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F3F7185E-AFEA-4C58-98C8-8A45454A0A80}"/>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9655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xmlns="" id="{55EFDCBF-31B6-4997-8ADA-2429C1023A59}"/>
              </a:ext>
            </a:extLst>
          </p:cNvPr>
          <p:cNvSpPr>
            <a:spLocks noGrp="1"/>
          </p:cNvSpPr>
          <p:nvPr>
            <p:ph type="pic" sz="quarter" idx="10"/>
          </p:nvPr>
        </p:nvSpPr>
        <p:spPr>
          <a:xfrm>
            <a:off x="669925" y="1382599"/>
            <a:ext cx="5426076" cy="5001419"/>
          </a:xfrm>
          <a:custGeom>
            <a:avLst/>
            <a:gdLst>
              <a:gd name="connsiteX0" fmla="*/ 0 w 5426076"/>
              <a:gd name="connsiteY0" fmla="*/ 0 h 5001419"/>
              <a:gd name="connsiteX1" fmla="*/ 5426076 w 5426076"/>
              <a:gd name="connsiteY1" fmla="*/ 0 h 5001419"/>
              <a:gd name="connsiteX2" fmla="*/ 5426076 w 5426076"/>
              <a:gd name="connsiteY2" fmla="*/ 5001419 h 5001419"/>
              <a:gd name="connsiteX3" fmla="*/ 0 w 5426076"/>
              <a:gd name="connsiteY3" fmla="*/ 5001419 h 5001419"/>
            </a:gdLst>
            <a:ahLst/>
            <a:cxnLst>
              <a:cxn ang="0">
                <a:pos x="connsiteX0" y="connsiteY0"/>
              </a:cxn>
              <a:cxn ang="0">
                <a:pos x="connsiteX1" y="connsiteY1"/>
              </a:cxn>
              <a:cxn ang="0">
                <a:pos x="connsiteX2" y="connsiteY2"/>
              </a:cxn>
              <a:cxn ang="0">
                <a:pos x="connsiteX3" y="connsiteY3"/>
              </a:cxn>
            </a:cxnLst>
            <a:rect l="l" t="t" r="r" b="b"/>
            <a:pathLst>
              <a:path w="5426076" h="5001419">
                <a:moveTo>
                  <a:pt x="0" y="0"/>
                </a:moveTo>
                <a:lnTo>
                  <a:pt x="5426076" y="0"/>
                </a:lnTo>
                <a:lnTo>
                  <a:pt x="5426076" y="5001419"/>
                </a:lnTo>
                <a:lnTo>
                  <a:pt x="0" y="5001419"/>
                </a:lnTo>
                <a:close/>
              </a:path>
            </a:pathLst>
          </a:custGeom>
        </p:spPr>
        <p:txBody>
          <a:bodyPr wrap="square">
            <a:noAutofit/>
          </a:bodyPr>
          <a:lstStyle/>
          <a:p>
            <a:endParaRPr lang="zh-CN" altLang="en-US"/>
          </a:p>
        </p:txBody>
      </p:sp>
      <p:sp>
        <p:nvSpPr>
          <p:cNvPr id="10" name="矩形 9">
            <a:extLst>
              <a:ext uri="{FF2B5EF4-FFF2-40B4-BE49-F238E27FC236}">
                <a16:creationId xmlns:a16="http://schemas.microsoft.com/office/drawing/2014/main" xmlns="" id="{702BBFA5-FB70-43C7-A56B-5B2B8734ED13}"/>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xmlns="" id="{56C2B51F-6B9C-4C2A-B91A-7E69A2974B3C}"/>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A526739-A309-4F65-9A05-45BF0E33F2B5}"/>
              </a:ext>
            </a:extLst>
          </p:cNvPr>
          <p:cNvCxnSpPr>
            <a:cxnSpLocks/>
            <a:stCxn id="10"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AD6EA53D-A925-45F9-BB2F-5D4D6DAE7B32}"/>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BD4F5539-B2F5-4BCE-A5BF-D27D9C8A5A4C}"/>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55184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90836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23B42D-2AAC-4078-8DCC-4AD07D01BF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0F7BDC0-5FB2-4BDB-A876-3BE5B0E2A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682071-C8B8-4280-8EAA-FAED3BA6F3F6}"/>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482BDF5F-FF7D-4F35-A09A-6C031F615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8CDBBD-5A2F-4BA9-8EB6-A999676C4530}"/>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639296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9C3D96-CFC8-48BA-86EC-293B4B48A7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66804B8-1256-4015-9E40-EFB9A7951F4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3C147D2-4A72-4C7A-A6CD-6E21BCD96C5F}"/>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7734346D-0DA9-44F3-AD76-A2F9A9DA0B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D2E0EFB-3F41-4AD3-B7F3-5223446A152A}"/>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102173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3D30B3-8CDD-4422-A412-F7CD3453FF7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78E65C2-9A36-47BF-A681-8214E82126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44AA8B8-508B-411F-8978-523E21CBB18D}"/>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891D1501-518B-4B63-8D32-C2B5F3C7F0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3903647-4AD3-42C3-A4B3-D2B385609549}"/>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4024343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A48038-DCA0-4F99-9794-6B7269DA08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AC03908-BA08-4DB8-A817-3450439E3A6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8B44A2E-26B3-4701-A1D2-ED4E4D99AA6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5B971C3-8557-4C66-9B53-7311298C0244}"/>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6" name="页脚占位符 5">
            <a:extLst>
              <a:ext uri="{FF2B5EF4-FFF2-40B4-BE49-F238E27FC236}">
                <a16:creationId xmlns:a16="http://schemas.microsoft.com/office/drawing/2014/main" xmlns="" id="{D301FE11-A7FA-4303-BB83-994F245C63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EDF4660-D07F-4B10-B97F-99D4DB3AC5A3}"/>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080454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xmlns="" id="{C6746CCC-0424-4D28-8B19-2CA4FD05F3F1}"/>
              </a:ext>
            </a:extLst>
          </p:cNvPr>
          <p:cNvSpPr>
            <a:spLocks noGrp="1"/>
          </p:cNvSpPr>
          <p:nvPr>
            <p:ph type="pic" sz="quarter" idx="10"/>
          </p:nvPr>
        </p:nvSpPr>
        <p:spPr>
          <a:xfrm>
            <a:off x="1765416" y="2408111"/>
            <a:ext cx="2675500" cy="2675500"/>
          </a:xfrm>
          <a:custGeom>
            <a:avLst/>
            <a:gdLst>
              <a:gd name="connsiteX0" fmla="*/ 1337750 w 2675500"/>
              <a:gd name="connsiteY0" fmla="*/ 0 h 2675500"/>
              <a:gd name="connsiteX1" fmla="*/ 2675500 w 2675500"/>
              <a:gd name="connsiteY1" fmla="*/ 1337750 h 2675500"/>
              <a:gd name="connsiteX2" fmla="*/ 1337750 w 2675500"/>
              <a:gd name="connsiteY2" fmla="*/ 2675500 h 2675500"/>
              <a:gd name="connsiteX3" fmla="*/ 0 w 2675500"/>
              <a:gd name="connsiteY3" fmla="*/ 1337750 h 2675500"/>
              <a:gd name="connsiteX4" fmla="*/ 1337750 w 2675500"/>
              <a:gd name="connsiteY4" fmla="*/ 0 h 267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5500" h="2675500">
                <a:moveTo>
                  <a:pt x="1337750" y="0"/>
                </a:moveTo>
                <a:cubicBezTo>
                  <a:pt x="2076569" y="0"/>
                  <a:pt x="2675500" y="598931"/>
                  <a:pt x="2675500" y="1337750"/>
                </a:cubicBezTo>
                <a:cubicBezTo>
                  <a:pt x="2675500" y="2076569"/>
                  <a:pt x="2076569" y="2675500"/>
                  <a:pt x="1337750" y="2675500"/>
                </a:cubicBezTo>
                <a:cubicBezTo>
                  <a:pt x="598931" y="2675500"/>
                  <a:pt x="0" y="2076569"/>
                  <a:pt x="0" y="1337750"/>
                </a:cubicBezTo>
                <a:cubicBezTo>
                  <a:pt x="0" y="598931"/>
                  <a:pt x="598931" y="0"/>
                  <a:pt x="1337750" y="0"/>
                </a:cubicBezTo>
                <a:close/>
              </a:path>
            </a:pathLst>
          </a:custGeom>
        </p:spPr>
        <p:txBody>
          <a:bodyPr wrap="square">
            <a:noAutofit/>
          </a:bodyPr>
          <a:lstStyle/>
          <a:p>
            <a:endParaRPr lang="zh-CN" altLang="en-US"/>
          </a:p>
        </p:txBody>
      </p:sp>
      <p:sp>
        <p:nvSpPr>
          <p:cNvPr id="19" name="矩形 18">
            <a:extLst>
              <a:ext uri="{FF2B5EF4-FFF2-40B4-BE49-F238E27FC236}">
                <a16:creationId xmlns:a16="http://schemas.microsoft.com/office/drawing/2014/main" xmlns="" id="{970D8F75-FE4A-476E-8392-01F62D7B0D2E}"/>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86B01EB4-A51D-4616-BBA4-2A73F0AF30DA}"/>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475860F-B91B-4053-9CC1-7214078612DF}"/>
              </a:ext>
            </a:extLst>
          </p:cNvPr>
          <p:cNvCxnSpPr>
            <a:cxnSpLocks/>
            <a:stCxn id="19"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C92683D7-2598-4F1D-BE44-FDE2AF458079}"/>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DFCD0C14-E52C-4DB2-ADB6-6293CAF15D11}"/>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78262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0B6A-F5F7-43D3-857C-E3CED239DE3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63A4E84-1B5F-43DD-8CC4-8B0334BE9F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5B90812-08D8-4BF2-B980-B907C3B390D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7E194A6-AE85-4728-9FAB-85AF82F0F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E55BEFE-AF0A-4D0C-B047-E66B355B6F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199059C-5D76-4AA6-BF26-0CD523E65282}"/>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8" name="页脚占位符 7">
            <a:extLst>
              <a:ext uri="{FF2B5EF4-FFF2-40B4-BE49-F238E27FC236}">
                <a16:creationId xmlns:a16="http://schemas.microsoft.com/office/drawing/2014/main" xmlns="" id="{4B93727B-0BF7-4C1A-ADFC-52D722C440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4424A8E-A293-46BF-A378-455164922D4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3616172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148606-1A5A-43F2-BCD6-CFAACB03CF1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9420971-5293-45A8-A68F-CA3453FAE734}"/>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4" name="页脚占位符 3">
            <a:extLst>
              <a:ext uri="{FF2B5EF4-FFF2-40B4-BE49-F238E27FC236}">
                <a16:creationId xmlns:a16="http://schemas.microsoft.com/office/drawing/2014/main" xmlns="" id="{6785C1AE-4BE7-40D7-AE9E-BA85093A15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1708779-D554-472C-B571-8B8E0D04AD64}"/>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3531662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B7A078-C60E-429F-BAA5-68DBDCD9790C}"/>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3" name="页脚占位符 2">
            <a:extLst>
              <a:ext uri="{FF2B5EF4-FFF2-40B4-BE49-F238E27FC236}">
                <a16:creationId xmlns:a16="http://schemas.microsoft.com/office/drawing/2014/main" xmlns="" id="{C0E87237-F124-458B-BF19-1B0893A2505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D61328C-2561-4954-883C-3BDF8F9DD00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318898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908309-93C7-4FD1-8CF9-A93F8FF126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C3F2E90-4DC8-4318-9217-06C1C09B2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493EB2A-2B31-4892-A6CD-60A9FE1E36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350C329-2745-40F0-B38D-4E4DBDAF4E30}"/>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6" name="页脚占位符 5">
            <a:extLst>
              <a:ext uri="{FF2B5EF4-FFF2-40B4-BE49-F238E27FC236}">
                <a16:creationId xmlns:a16="http://schemas.microsoft.com/office/drawing/2014/main" xmlns="" id="{B9E10F0D-4407-4BD8-9CC2-98C010F4AA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797FE75-A3AB-4A51-A1D9-9892B0952EB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654513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3CBFE1-5AFE-4547-BCB1-08353D81D8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3A82742-610D-4714-B9AE-25D4750B05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1434BE4-F03F-407E-8C5F-262EF6BD0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79B37CE-608E-43A9-A11F-68DFD44A6C72}"/>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6" name="页脚占位符 5">
            <a:extLst>
              <a:ext uri="{FF2B5EF4-FFF2-40B4-BE49-F238E27FC236}">
                <a16:creationId xmlns:a16="http://schemas.microsoft.com/office/drawing/2014/main" xmlns="" id="{5A958ADD-A2A5-437F-8A56-79C80CE4F2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66C0A34-038C-4FCA-B532-CF0242A19A2C}"/>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4186352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3B89D-703D-46B1-8654-04A015523F1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FC38D87-BD5B-42A9-9F9A-236E73B58D3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79F021-1A72-4372-AEC8-FCC91DC86BFE}"/>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89458346-F3D2-47D9-9322-C8F3020750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A5B3CA-DC9A-4A33-A732-53E585DF33F6}"/>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1037943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F0586CD-0617-4383-89F8-FD793FCF624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AC8E571-923E-45EE-B3D7-F4DD6EA4199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D77F4F-826E-404A-A72A-B6B6F100126D}"/>
              </a:ext>
            </a:extLst>
          </p:cNvPr>
          <p:cNvSpPr>
            <a:spLocks noGrp="1"/>
          </p:cNvSpPr>
          <p:nvPr>
            <p:ph type="dt" sz="half" idx="10"/>
          </p:nvPr>
        </p:nvSpPr>
        <p:spPr/>
        <p:txBody>
          <a:body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CCF5BA2B-86BB-47FC-A1C2-4AB052A036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CBCFD0-AF6A-4E9E-A72F-298D9E3A8EC8}"/>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830630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 id="{970D8F75-FE4A-476E-8392-01F62D7B0D2E}"/>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86B01EB4-A51D-4616-BBA4-2A73F0AF30DA}"/>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475860F-B91B-4053-9CC1-7214078612DF}"/>
              </a:ext>
            </a:extLst>
          </p:cNvPr>
          <p:cNvCxnSpPr>
            <a:cxnSpLocks/>
            <a:stCxn id="19"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C37591E0-545B-40BF-AA26-2BB662660FC8}"/>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8C1DA6A6-F18E-4305-AF1C-8B7D3413A4EF}"/>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830083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xmlns="" id="{043D78EE-35E9-4942-9F9A-9F8A6CAA867E}"/>
              </a:ext>
            </a:extLst>
          </p:cNvPr>
          <p:cNvSpPr>
            <a:spLocks noGrp="1"/>
          </p:cNvSpPr>
          <p:nvPr>
            <p:ph type="pic" sz="quarter" idx="10"/>
          </p:nvPr>
        </p:nvSpPr>
        <p:spPr>
          <a:xfrm>
            <a:off x="4538980" y="-25400"/>
            <a:ext cx="7653020" cy="6896100"/>
          </a:xfrm>
          <a:custGeom>
            <a:avLst/>
            <a:gdLst>
              <a:gd name="connsiteX0" fmla="*/ 0 w 7653020"/>
              <a:gd name="connsiteY0" fmla="*/ 0 h 6896100"/>
              <a:gd name="connsiteX1" fmla="*/ 7653020 w 7653020"/>
              <a:gd name="connsiteY1" fmla="*/ 25400 h 6896100"/>
              <a:gd name="connsiteX2" fmla="*/ 7653020 w 7653020"/>
              <a:gd name="connsiteY2" fmla="*/ 6883400 h 6896100"/>
              <a:gd name="connsiteX3" fmla="*/ 2400300 w 7653020"/>
              <a:gd name="connsiteY3" fmla="*/ 6896100 h 6896100"/>
            </a:gdLst>
            <a:ahLst/>
            <a:cxnLst>
              <a:cxn ang="0">
                <a:pos x="connsiteX0" y="connsiteY0"/>
              </a:cxn>
              <a:cxn ang="0">
                <a:pos x="connsiteX1" y="connsiteY1"/>
              </a:cxn>
              <a:cxn ang="0">
                <a:pos x="connsiteX2" y="connsiteY2"/>
              </a:cxn>
              <a:cxn ang="0">
                <a:pos x="connsiteX3" y="connsiteY3"/>
              </a:cxn>
            </a:cxnLst>
            <a:rect l="l" t="t" r="r" b="b"/>
            <a:pathLst>
              <a:path w="7653020" h="6896100">
                <a:moveTo>
                  <a:pt x="0" y="0"/>
                </a:moveTo>
                <a:lnTo>
                  <a:pt x="7653020" y="25400"/>
                </a:lnTo>
                <a:lnTo>
                  <a:pt x="7653020" y="6883400"/>
                </a:lnTo>
                <a:lnTo>
                  <a:pt x="2400300" y="6896100"/>
                </a:lnTo>
                <a:close/>
              </a:path>
            </a:pathLst>
          </a:custGeom>
        </p:spPr>
        <p:txBody>
          <a:bodyPr wrap="square">
            <a:noAutofit/>
          </a:bodyPr>
          <a:lstStyle/>
          <a:p>
            <a:endParaRPr lang="zh-CN" altLang="en-US" dirty="0"/>
          </a:p>
        </p:txBody>
      </p:sp>
      <p:sp>
        <p:nvSpPr>
          <p:cNvPr id="14" name="任意多边形: 形状 13">
            <a:extLst>
              <a:ext uri="{FF2B5EF4-FFF2-40B4-BE49-F238E27FC236}">
                <a16:creationId xmlns:a16="http://schemas.microsoft.com/office/drawing/2014/main" xmlns="" id="{F8C97972-514A-4F87-BBC0-5A01E2DC5D19}"/>
              </a:ext>
            </a:extLst>
          </p:cNvPr>
          <p:cNvSpPr/>
          <p:nvPr userDrawn="1"/>
        </p:nvSpPr>
        <p:spPr>
          <a:xfrm>
            <a:off x="4361181" y="-25400"/>
            <a:ext cx="2577951" cy="6896100"/>
          </a:xfrm>
          <a:custGeom>
            <a:avLst/>
            <a:gdLst>
              <a:gd name="connsiteX0" fmla="*/ 0 w 2577951"/>
              <a:gd name="connsiteY0" fmla="*/ 0 h 6896100"/>
              <a:gd name="connsiteX1" fmla="*/ 178006 w 2577951"/>
              <a:gd name="connsiteY1" fmla="*/ 591 h 6896100"/>
              <a:gd name="connsiteX2" fmla="*/ 2577951 w 2577951"/>
              <a:gd name="connsiteY2" fmla="*/ 6895671 h 6896100"/>
              <a:gd name="connsiteX3" fmla="*/ 2400300 w 2577951"/>
              <a:gd name="connsiteY3" fmla="*/ 6896100 h 6896100"/>
            </a:gdLst>
            <a:ahLst/>
            <a:cxnLst>
              <a:cxn ang="0">
                <a:pos x="connsiteX0" y="connsiteY0"/>
              </a:cxn>
              <a:cxn ang="0">
                <a:pos x="connsiteX1" y="connsiteY1"/>
              </a:cxn>
              <a:cxn ang="0">
                <a:pos x="connsiteX2" y="connsiteY2"/>
              </a:cxn>
              <a:cxn ang="0">
                <a:pos x="connsiteX3" y="connsiteY3"/>
              </a:cxn>
            </a:cxnLst>
            <a:rect l="l" t="t" r="r" b="b"/>
            <a:pathLst>
              <a:path w="2577951" h="6896100">
                <a:moveTo>
                  <a:pt x="0" y="0"/>
                </a:moveTo>
                <a:lnTo>
                  <a:pt x="178006" y="591"/>
                </a:lnTo>
                <a:lnTo>
                  <a:pt x="2577951" y="6895671"/>
                </a:lnTo>
                <a:lnTo>
                  <a:pt x="2400300" y="68961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73079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9" name="图片占位符 3">
            <a:extLst>
              <a:ext uri="{FF2B5EF4-FFF2-40B4-BE49-F238E27FC236}">
                <a16:creationId xmlns:a16="http://schemas.microsoft.com/office/drawing/2014/main" xmlns="" id="{241A2A9C-F8CF-45B3-B316-88A838216E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10" name="任意多边形: 形状 9">
            <a:extLst>
              <a:ext uri="{FF2B5EF4-FFF2-40B4-BE49-F238E27FC236}">
                <a16:creationId xmlns:a16="http://schemas.microsoft.com/office/drawing/2014/main" xmlns="" id="{EC8551E0-6EE1-40B0-8905-3AB0F02FA7A0}"/>
              </a:ext>
            </a:extLst>
          </p:cNvPr>
          <p:cNvSpPr/>
          <p:nvPr userDrawn="1"/>
        </p:nvSpPr>
        <p:spPr>
          <a:xfrm>
            <a:off x="0" y="0"/>
            <a:ext cx="12192000" cy="6858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83016930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FBEA32CF-75EF-4DEE-962E-0A472415EBBA}"/>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16923" t="7615" b="17615"/>
          <a:stretch/>
        </p:blipFill>
        <p:spPr>
          <a:xfrm flipH="1">
            <a:off x="0" y="0"/>
            <a:ext cx="12192000" cy="6858000"/>
          </a:xfrm>
          <a:prstGeom prst="rect">
            <a:avLst/>
          </a:prstGeom>
        </p:spPr>
      </p:pic>
    </p:spTree>
    <p:extLst>
      <p:ext uri="{BB962C8B-B14F-4D97-AF65-F5344CB8AC3E}">
        <p14:creationId xmlns:p14="http://schemas.microsoft.com/office/powerpoint/2010/main" val="389281696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xmlns="" id="{C0DB62E9-AC51-4C8D-BA3C-40B4912323FC}"/>
              </a:ext>
            </a:extLst>
          </p:cNvPr>
          <p:cNvSpPr>
            <a:spLocks noGrp="1"/>
          </p:cNvSpPr>
          <p:nvPr>
            <p:ph type="pic" sz="quarter" idx="10"/>
          </p:nvPr>
        </p:nvSpPr>
        <p:spPr>
          <a:xfrm>
            <a:off x="669925" y="1272431"/>
            <a:ext cx="5425118" cy="2478088"/>
          </a:xfrm>
          <a:custGeom>
            <a:avLst/>
            <a:gdLst>
              <a:gd name="connsiteX0" fmla="*/ 0 w 5426076"/>
              <a:gd name="connsiteY0" fmla="*/ 0 h 2478088"/>
              <a:gd name="connsiteX1" fmla="*/ 5426076 w 5426076"/>
              <a:gd name="connsiteY1" fmla="*/ 0 h 2478088"/>
              <a:gd name="connsiteX2" fmla="*/ 5426076 w 5426076"/>
              <a:gd name="connsiteY2" fmla="*/ 2478088 h 2478088"/>
              <a:gd name="connsiteX3" fmla="*/ 0 w 5426076"/>
              <a:gd name="connsiteY3" fmla="*/ 2478088 h 2478088"/>
            </a:gdLst>
            <a:ahLst/>
            <a:cxnLst>
              <a:cxn ang="0">
                <a:pos x="connsiteX0" y="connsiteY0"/>
              </a:cxn>
              <a:cxn ang="0">
                <a:pos x="connsiteX1" y="connsiteY1"/>
              </a:cxn>
              <a:cxn ang="0">
                <a:pos x="connsiteX2" y="connsiteY2"/>
              </a:cxn>
              <a:cxn ang="0">
                <a:pos x="connsiteX3" y="connsiteY3"/>
              </a:cxn>
            </a:cxnLst>
            <a:rect l="l" t="t" r="r" b="b"/>
            <a:pathLst>
              <a:path w="5426076" h="2478088">
                <a:moveTo>
                  <a:pt x="0" y="0"/>
                </a:moveTo>
                <a:lnTo>
                  <a:pt x="5426076" y="0"/>
                </a:lnTo>
                <a:lnTo>
                  <a:pt x="5426076" y="2478088"/>
                </a:lnTo>
                <a:lnTo>
                  <a:pt x="0" y="2478088"/>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823B4C55-B542-4E00-A87B-7113B8C93030}"/>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xmlns="" id="{AD246579-20EF-4823-BB0C-0FA431779FB7}"/>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54C3ADC7-15CE-4AC7-B28B-920C6796F436}"/>
              </a:ext>
            </a:extLst>
          </p:cNvPr>
          <p:cNvCxnSpPr>
            <a:cxnSpLocks/>
            <a:stCxn id="8"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图片占位符 13">
            <a:extLst>
              <a:ext uri="{FF2B5EF4-FFF2-40B4-BE49-F238E27FC236}">
                <a16:creationId xmlns:a16="http://schemas.microsoft.com/office/drawing/2014/main" xmlns="" id="{A1451EB5-19F8-4CA8-ADA1-506F7F845416}"/>
              </a:ext>
            </a:extLst>
          </p:cNvPr>
          <p:cNvSpPr>
            <a:spLocks noGrp="1"/>
          </p:cNvSpPr>
          <p:nvPr>
            <p:ph type="pic" sz="quarter" idx="11"/>
          </p:nvPr>
        </p:nvSpPr>
        <p:spPr>
          <a:xfrm>
            <a:off x="6095043" y="3749461"/>
            <a:ext cx="5426076" cy="2478088"/>
          </a:xfrm>
          <a:custGeom>
            <a:avLst/>
            <a:gdLst>
              <a:gd name="connsiteX0" fmla="*/ 0 w 5426076"/>
              <a:gd name="connsiteY0" fmla="*/ 0 h 2478088"/>
              <a:gd name="connsiteX1" fmla="*/ 5426076 w 5426076"/>
              <a:gd name="connsiteY1" fmla="*/ 0 h 2478088"/>
              <a:gd name="connsiteX2" fmla="*/ 5426076 w 5426076"/>
              <a:gd name="connsiteY2" fmla="*/ 2478088 h 2478088"/>
              <a:gd name="connsiteX3" fmla="*/ 0 w 5426076"/>
              <a:gd name="connsiteY3" fmla="*/ 2478088 h 2478088"/>
            </a:gdLst>
            <a:ahLst/>
            <a:cxnLst>
              <a:cxn ang="0">
                <a:pos x="connsiteX0" y="connsiteY0"/>
              </a:cxn>
              <a:cxn ang="0">
                <a:pos x="connsiteX1" y="connsiteY1"/>
              </a:cxn>
              <a:cxn ang="0">
                <a:pos x="connsiteX2" y="connsiteY2"/>
              </a:cxn>
              <a:cxn ang="0">
                <a:pos x="connsiteX3" y="connsiteY3"/>
              </a:cxn>
            </a:cxnLst>
            <a:rect l="l" t="t" r="r" b="b"/>
            <a:pathLst>
              <a:path w="5426076" h="2478088">
                <a:moveTo>
                  <a:pt x="0" y="0"/>
                </a:moveTo>
                <a:lnTo>
                  <a:pt x="5426076" y="0"/>
                </a:lnTo>
                <a:lnTo>
                  <a:pt x="5426076" y="2478088"/>
                </a:lnTo>
                <a:lnTo>
                  <a:pt x="0" y="2478088"/>
                </a:lnTo>
                <a:close/>
              </a:path>
            </a:pathLst>
          </a:custGeom>
        </p:spPr>
        <p:txBody>
          <a:bodyPr wrap="square">
            <a:noAutofit/>
          </a:bodyPr>
          <a:lstStyle/>
          <a:p>
            <a:endParaRPr lang="zh-CN" altLang="en-US"/>
          </a:p>
        </p:txBody>
      </p:sp>
      <p:sp>
        <p:nvSpPr>
          <p:cNvPr id="16" name="矩形 15">
            <a:extLst>
              <a:ext uri="{FF2B5EF4-FFF2-40B4-BE49-F238E27FC236}">
                <a16:creationId xmlns:a16="http://schemas.microsoft.com/office/drawing/2014/main" xmlns="" id="{89643677-90D3-473C-82AE-0078643D47D6}"/>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7F6E80C0-2C34-4D58-B190-FC8F0DE79954}"/>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70851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4" name="图片占位符 23">
            <a:extLst>
              <a:ext uri="{FF2B5EF4-FFF2-40B4-BE49-F238E27FC236}">
                <a16:creationId xmlns:a16="http://schemas.microsoft.com/office/drawing/2014/main" xmlns="" id="{F2FB34A4-1D69-4CED-994A-770675DB06C1}"/>
              </a:ext>
            </a:extLst>
          </p:cNvPr>
          <p:cNvSpPr>
            <a:spLocks noGrp="1"/>
          </p:cNvSpPr>
          <p:nvPr>
            <p:ph type="pic" sz="quarter" idx="10"/>
          </p:nvPr>
        </p:nvSpPr>
        <p:spPr>
          <a:xfrm>
            <a:off x="669925" y="1657183"/>
            <a:ext cx="3376893" cy="2926961"/>
          </a:xfrm>
          <a:custGeom>
            <a:avLst/>
            <a:gdLst>
              <a:gd name="connsiteX0" fmla="*/ 0 w 3376893"/>
              <a:gd name="connsiteY0" fmla="*/ 0 h 2926961"/>
              <a:gd name="connsiteX1" fmla="*/ 3376893 w 3376893"/>
              <a:gd name="connsiteY1" fmla="*/ 0 h 2926961"/>
              <a:gd name="connsiteX2" fmla="*/ 3376893 w 3376893"/>
              <a:gd name="connsiteY2" fmla="*/ 2926961 h 2926961"/>
              <a:gd name="connsiteX3" fmla="*/ 0 w 3376893"/>
              <a:gd name="connsiteY3" fmla="*/ 2926961 h 2926961"/>
            </a:gdLst>
            <a:ahLst/>
            <a:cxnLst>
              <a:cxn ang="0">
                <a:pos x="connsiteX0" y="connsiteY0"/>
              </a:cxn>
              <a:cxn ang="0">
                <a:pos x="connsiteX1" y="connsiteY1"/>
              </a:cxn>
              <a:cxn ang="0">
                <a:pos x="connsiteX2" y="connsiteY2"/>
              </a:cxn>
              <a:cxn ang="0">
                <a:pos x="connsiteX3" y="connsiteY3"/>
              </a:cxn>
            </a:cxnLst>
            <a:rect l="l" t="t" r="r" b="b"/>
            <a:pathLst>
              <a:path w="3376893" h="2926961">
                <a:moveTo>
                  <a:pt x="0" y="0"/>
                </a:moveTo>
                <a:lnTo>
                  <a:pt x="3376893" y="0"/>
                </a:lnTo>
                <a:lnTo>
                  <a:pt x="3376893" y="2926961"/>
                </a:lnTo>
                <a:lnTo>
                  <a:pt x="0" y="2926961"/>
                </a:lnTo>
                <a:close/>
              </a:path>
            </a:pathLst>
          </a:custGeom>
        </p:spPr>
        <p:txBody>
          <a:bodyPr wrap="square">
            <a:noAutofit/>
          </a:bodyPr>
          <a:lstStyle/>
          <a:p>
            <a:endParaRPr lang="zh-CN" altLang="en-US"/>
          </a:p>
        </p:txBody>
      </p:sp>
      <p:sp>
        <p:nvSpPr>
          <p:cNvPr id="28" name="图片占位符 27">
            <a:extLst>
              <a:ext uri="{FF2B5EF4-FFF2-40B4-BE49-F238E27FC236}">
                <a16:creationId xmlns:a16="http://schemas.microsoft.com/office/drawing/2014/main" xmlns="" id="{8BECD6CB-4788-429D-A5A5-59BC4DFDACF9}"/>
              </a:ext>
            </a:extLst>
          </p:cNvPr>
          <p:cNvSpPr>
            <a:spLocks noGrp="1"/>
          </p:cNvSpPr>
          <p:nvPr>
            <p:ph type="pic" sz="quarter" idx="11"/>
          </p:nvPr>
        </p:nvSpPr>
        <p:spPr>
          <a:xfrm>
            <a:off x="4408488" y="1657183"/>
            <a:ext cx="3376893" cy="2926961"/>
          </a:xfrm>
          <a:custGeom>
            <a:avLst/>
            <a:gdLst>
              <a:gd name="connsiteX0" fmla="*/ 0 w 3376893"/>
              <a:gd name="connsiteY0" fmla="*/ 0 h 2926961"/>
              <a:gd name="connsiteX1" fmla="*/ 3376893 w 3376893"/>
              <a:gd name="connsiteY1" fmla="*/ 0 h 2926961"/>
              <a:gd name="connsiteX2" fmla="*/ 3376893 w 3376893"/>
              <a:gd name="connsiteY2" fmla="*/ 2926961 h 2926961"/>
              <a:gd name="connsiteX3" fmla="*/ 0 w 3376893"/>
              <a:gd name="connsiteY3" fmla="*/ 2926961 h 2926961"/>
            </a:gdLst>
            <a:ahLst/>
            <a:cxnLst>
              <a:cxn ang="0">
                <a:pos x="connsiteX0" y="connsiteY0"/>
              </a:cxn>
              <a:cxn ang="0">
                <a:pos x="connsiteX1" y="connsiteY1"/>
              </a:cxn>
              <a:cxn ang="0">
                <a:pos x="connsiteX2" y="connsiteY2"/>
              </a:cxn>
              <a:cxn ang="0">
                <a:pos x="connsiteX3" y="connsiteY3"/>
              </a:cxn>
            </a:cxnLst>
            <a:rect l="l" t="t" r="r" b="b"/>
            <a:pathLst>
              <a:path w="3376893" h="2926961">
                <a:moveTo>
                  <a:pt x="0" y="0"/>
                </a:moveTo>
                <a:lnTo>
                  <a:pt x="3376893" y="0"/>
                </a:lnTo>
                <a:lnTo>
                  <a:pt x="3376893" y="2926961"/>
                </a:lnTo>
                <a:lnTo>
                  <a:pt x="0" y="2926961"/>
                </a:lnTo>
                <a:close/>
              </a:path>
            </a:pathLst>
          </a:custGeom>
        </p:spPr>
        <p:txBody>
          <a:bodyPr wrap="square">
            <a:noAutofit/>
          </a:bodyPr>
          <a:lstStyle/>
          <a:p>
            <a:endParaRPr lang="zh-CN" altLang="en-US"/>
          </a:p>
        </p:txBody>
      </p:sp>
      <p:sp>
        <p:nvSpPr>
          <p:cNvPr id="32" name="图片占位符 31">
            <a:extLst>
              <a:ext uri="{FF2B5EF4-FFF2-40B4-BE49-F238E27FC236}">
                <a16:creationId xmlns:a16="http://schemas.microsoft.com/office/drawing/2014/main" xmlns="" id="{9B9C356F-E1C6-4A1C-A5A0-507F37188C63}"/>
              </a:ext>
            </a:extLst>
          </p:cNvPr>
          <p:cNvSpPr>
            <a:spLocks noGrp="1"/>
          </p:cNvSpPr>
          <p:nvPr>
            <p:ph type="pic" sz="quarter" idx="12"/>
          </p:nvPr>
        </p:nvSpPr>
        <p:spPr>
          <a:xfrm>
            <a:off x="8147050" y="1657183"/>
            <a:ext cx="3376893" cy="2926961"/>
          </a:xfrm>
          <a:custGeom>
            <a:avLst/>
            <a:gdLst>
              <a:gd name="connsiteX0" fmla="*/ 0 w 3376893"/>
              <a:gd name="connsiteY0" fmla="*/ 0 h 2926961"/>
              <a:gd name="connsiteX1" fmla="*/ 3376893 w 3376893"/>
              <a:gd name="connsiteY1" fmla="*/ 0 h 2926961"/>
              <a:gd name="connsiteX2" fmla="*/ 3376893 w 3376893"/>
              <a:gd name="connsiteY2" fmla="*/ 2926961 h 2926961"/>
              <a:gd name="connsiteX3" fmla="*/ 0 w 3376893"/>
              <a:gd name="connsiteY3" fmla="*/ 2926961 h 2926961"/>
            </a:gdLst>
            <a:ahLst/>
            <a:cxnLst>
              <a:cxn ang="0">
                <a:pos x="connsiteX0" y="connsiteY0"/>
              </a:cxn>
              <a:cxn ang="0">
                <a:pos x="connsiteX1" y="connsiteY1"/>
              </a:cxn>
              <a:cxn ang="0">
                <a:pos x="connsiteX2" y="connsiteY2"/>
              </a:cxn>
              <a:cxn ang="0">
                <a:pos x="connsiteX3" y="connsiteY3"/>
              </a:cxn>
            </a:cxnLst>
            <a:rect l="l" t="t" r="r" b="b"/>
            <a:pathLst>
              <a:path w="3376893" h="2926961">
                <a:moveTo>
                  <a:pt x="0" y="0"/>
                </a:moveTo>
                <a:lnTo>
                  <a:pt x="3376893" y="0"/>
                </a:lnTo>
                <a:lnTo>
                  <a:pt x="3376893" y="2926961"/>
                </a:lnTo>
                <a:lnTo>
                  <a:pt x="0" y="2926961"/>
                </a:lnTo>
                <a:close/>
              </a:path>
            </a:pathLst>
          </a:custGeom>
        </p:spPr>
        <p:txBody>
          <a:bodyPr wrap="square">
            <a:noAutofit/>
          </a:bodyPr>
          <a:lstStyle/>
          <a:p>
            <a:endParaRPr lang="zh-CN" altLang="en-US"/>
          </a:p>
        </p:txBody>
      </p:sp>
      <p:sp>
        <p:nvSpPr>
          <p:cNvPr id="33" name="矩形 32">
            <a:extLst>
              <a:ext uri="{FF2B5EF4-FFF2-40B4-BE49-F238E27FC236}">
                <a16:creationId xmlns:a16="http://schemas.microsoft.com/office/drawing/2014/main" xmlns="" id="{63EFFB67-C827-4257-AC27-237629D4E72A}"/>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xmlns="" id="{A818C34D-E7F9-4C2C-95F2-DF1AF38ADDD5}"/>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CEEBFE98-BA8F-43F6-B117-89532D46B4B4}"/>
              </a:ext>
            </a:extLst>
          </p:cNvPr>
          <p:cNvCxnSpPr>
            <a:cxnSpLocks/>
            <a:stCxn id="33"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2AE9AD1C-CA9F-4439-B8FC-9E3AC2644B58}"/>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69093548-2089-46A5-9F59-4061CFA43788}"/>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325748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xmlns="" id="{10CFE2FD-5271-42E3-B78F-920AC616749D}"/>
              </a:ext>
            </a:extLst>
          </p:cNvPr>
          <p:cNvSpPr>
            <a:spLocks noGrp="1"/>
          </p:cNvSpPr>
          <p:nvPr>
            <p:ph type="pic" sz="quarter" idx="11"/>
          </p:nvPr>
        </p:nvSpPr>
        <p:spPr>
          <a:xfrm>
            <a:off x="669925" y="1265004"/>
            <a:ext cx="3546475" cy="2467210"/>
          </a:xfrm>
        </p:spPr>
        <p:txBody>
          <a:bodyPr/>
          <a:lstStyle/>
          <a:p>
            <a:endParaRPr lang="zh-CN" altLang="en-US"/>
          </a:p>
        </p:txBody>
      </p:sp>
      <p:sp>
        <p:nvSpPr>
          <p:cNvPr id="35" name="图片占位符 2">
            <a:extLst>
              <a:ext uri="{FF2B5EF4-FFF2-40B4-BE49-F238E27FC236}">
                <a16:creationId xmlns:a16="http://schemas.microsoft.com/office/drawing/2014/main" xmlns="" id="{5018508E-009E-4DAB-8DC8-2EEA8B401DF7}"/>
              </a:ext>
            </a:extLst>
          </p:cNvPr>
          <p:cNvSpPr>
            <a:spLocks noGrp="1"/>
          </p:cNvSpPr>
          <p:nvPr>
            <p:ph type="pic" sz="quarter" idx="12"/>
          </p:nvPr>
        </p:nvSpPr>
        <p:spPr>
          <a:xfrm>
            <a:off x="669925" y="3853360"/>
            <a:ext cx="3546475" cy="2510928"/>
          </a:xfrm>
        </p:spPr>
        <p:txBody>
          <a:bodyPr/>
          <a:lstStyle/>
          <a:p>
            <a:endParaRPr lang="zh-CN" altLang="en-US"/>
          </a:p>
        </p:txBody>
      </p:sp>
      <p:sp>
        <p:nvSpPr>
          <p:cNvPr id="36" name="图片占位符 2">
            <a:extLst>
              <a:ext uri="{FF2B5EF4-FFF2-40B4-BE49-F238E27FC236}">
                <a16:creationId xmlns:a16="http://schemas.microsoft.com/office/drawing/2014/main" xmlns="" id="{FED6F6C8-9A58-485C-9023-FB9C858C6367}"/>
              </a:ext>
            </a:extLst>
          </p:cNvPr>
          <p:cNvSpPr>
            <a:spLocks noGrp="1"/>
          </p:cNvSpPr>
          <p:nvPr>
            <p:ph type="pic" sz="quarter" idx="13"/>
          </p:nvPr>
        </p:nvSpPr>
        <p:spPr>
          <a:xfrm>
            <a:off x="4321969" y="1265004"/>
            <a:ext cx="3546475" cy="2467210"/>
          </a:xfrm>
        </p:spPr>
        <p:txBody>
          <a:bodyPr/>
          <a:lstStyle/>
          <a:p>
            <a:endParaRPr lang="zh-CN" altLang="en-US"/>
          </a:p>
        </p:txBody>
      </p:sp>
      <p:sp>
        <p:nvSpPr>
          <p:cNvPr id="37" name="图片占位符 2">
            <a:extLst>
              <a:ext uri="{FF2B5EF4-FFF2-40B4-BE49-F238E27FC236}">
                <a16:creationId xmlns:a16="http://schemas.microsoft.com/office/drawing/2014/main" xmlns="" id="{A2C8637B-C047-4F3D-AD78-EEBF2D99BB61}"/>
              </a:ext>
            </a:extLst>
          </p:cNvPr>
          <p:cNvSpPr>
            <a:spLocks noGrp="1"/>
          </p:cNvSpPr>
          <p:nvPr>
            <p:ph type="pic" sz="quarter" idx="14"/>
          </p:nvPr>
        </p:nvSpPr>
        <p:spPr>
          <a:xfrm>
            <a:off x="7974012" y="1265004"/>
            <a:ext cx="3546475" cy="2467210"/>
          </a:xfrm>
        </p:spPr>
        <p:txBody>
          <a:bodyPr/>
          <a:lstStyle/>
          <a:p>
            <a:endParaRPr lang="zh-CN" altLang="en-US"/>
          </a:p>
        </p:txBody>
      </p:sp>
      <p:sp>
        <p:nvSpPr>
          <p:cNvPr id="28" name="任意多边形: 形状 27">
            <a:extLst>
              <a:ext uri="{FF2B5EF4-FFF2-40B4-BE49-F238E27FC236}">
                <a16:creationId xmlns:a16="http://schemas.microsoft.com/office/drawing/2014/main" xmlns="" id="{1FBFD266-32F0-4265-9FA6-128D1B27E568}"/>
              </a:ext>
            </a:extLst>
          </p:cNvPr>
          <p:cNvSpPr/>
          <p:nvPr userDrawn="1"/>
        </p:nvSpPr>
        <p:spPr>
          <a:xfrm>
            <a:off x="4321968" y="3844691"/>
            <a:ext cx="7198519" cy="2519597"/>
          </a:xfrm>
          <a:custGeom>
            <a:avLst/>
            <a:gdLst>
              <a:gd name="connsiteX0" fmla="*/ 0 w 3616854"/>
              <a:gd name="connsiteY0" fmla="*/ 0 h 2725737"/>
              <a:gd name="connsiteX1" fmla="*/ 3616854 w 3616854"/>
              <a:gd name="connsiteY1" fmla="*/ 0 h 2725737"/>
              <a:gd name="connsiteX2" fmla="*/ 3616854 w 3616854"/>
              <a:gd name="connsiteY2" fmla="*/ 2725737 h 2725737"/>
              <a:gd name="connsiteX3" fmla="*/ 0 w 3616854"/>
              <a:gd name="connsiteY3" fmla="*/ 2725737 h 2725737"/>
            </a:gdLst>
            <a:ahLst/>
            <a:cxnLst>
              <a:cxn ang="0">
                <a:pos x="connsiteX0" y="connsiteY0"/>
              </a:cxn>
              <a:cxn ang="0">
                <a:pos x="connsiteX1" y="connsiteY1"/>
              </a:cxn>
              <a:cxn ang="0">
                <a:pos x="connsiteX2" y="connsiteY2"/>
              </a:cxn>
              <a:cxn ang="0">
                <a:pos x="connsiteX3" y="connsiteY3"/>
              </a:cxn>
            </a:cxnLst>
            <a:rect l="l" t="t" r="r" b="b"/>
            <a:pathLst>
              <a:path w="3616854" h="2725737">
                <a:moveTo>
                  <a:pt x="0" y="0"/>
                </a:moveTo>
                <a:lnTo>
                  <a:pt x="3616854" y="0"/>
                </a:lnTo>
                <a:lnTo>
                  <a:pt x="3616854" y="2725737"/>
                </a:lnTo>
                <a:lnTo>
                  <a:pt x="0" y="27257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B9B6E5EB-5327-4488-AEA5-A16E65D98709}"/>
              </a:ext>
            </a:extLst>
          </p:cNvPr>
          <p:cNvSpPr/>
          <p:nvPr userDrawn="1"/>
        </p:nvSpPr>
        <p:spPr>
          <a:xfrm>
            <a:off x="120814" y="423392"/>
            <a:ext cx="430322" cy="4303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xmlns="" id="{22CD910F-9894-4585-A342-9195249288EB}"/>
              </a:ext>
            </a:extLst>
          </p:cNvPr>
          <p:cNvCxnSpPr>
            <a:cxnSpLocks/>
          </p:cNvCxnSpPr>
          <p:nvPr userDrawn="1"/>
        </p:nvCxnSpPr>
        <p:spPr>
          <a:xfrm flipH="1">
            <a:off x="335976" y="423392"/>
            <a:ext cx="1" cy="22430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1E55852-73EE-43CF-BDFF-5371C6B0E5FE}"/>
              </a:ext>
            </a:extLst>
          </p:cNvPr>
          <p:cNvCxnSpPr>
            <a:cxnSpLocks/>
            <a:stCxn id="12" idx="3"/>
          </p:cNvCxnSpPr>
          <p:nvPr userDrawn="1"/>
        </p:nvCxnSpPr>
        <p:spPr>
          <a:xfrm flipH="1">
            <a:off x="327025" y="638553"/>
            <a:ext cx="2241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CD6D490-6F73-484E-A775-CCD25F3957FE}"/>
              </a:ext>
            </a:extLst>
          </p:cNvPr>
          <p:cNvSpPr/>
          <p:nvPr userDrawn="1"/>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6BB5D368-6313-4DAF-984C-3FF648BA9209}"/>
              </a:ext>
            </a:extLst>
          </p:cNvPr>
          <p:cNvSpPr/>
          <p:nvPr userDrawn="1"/>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06401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526E135-C809-4432-8BC7-F49001ADAE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7C2AD28F-A23E-4D5F-8017-ADA54CC3B9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DC859502-9255-456E-AF7E-52A87D5E2F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4E6DB-067F-4F65-93C1-76D74153CF5F}"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CBA0106C-6DD3-4CE4-8623-04C208798C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0CD844A-9DA5-4C20-8F09-896E2B6221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75EF5-E869-4014-AC5E-1B20DB1EF558}" type="slidenum">
              <a:rPr lang="zh-CN" altLang="en-US" smtClean="0"/>
              <a:t>‹#›</a:t>
            </a:fld>
            <a:endParaRPr lang="zh-CN" altLang="en-US"/>
          </a:p>
        </p:txBody>
      </p:sp>
    </p:spTree>
    <p:extLst>
      <p:ext uri="{BB962C8B-B14F-4D97-AF65-F5344CB8AC3E}">
        <p14:creationId xmlns:p14="http://schemas.microsoft.com/office/powerpoint/2010/main" val="507558465"/>
      </p:ext>
    </p:extLst>
  </p:cSld>
  <p:clrMap bg1="lt1" tx1="dk1" bg2="lt2" tx2="dk2" accent1="accent1" accent2="accent2" accent3="accent3" accent4="accent4" accent5="accent5" accent6="accent6" hlink="hlink" folHlink="folHlink"/>
  <p:sldLayoutIdLst>
    <p:sldLayoutId id="2147483650" r:id="rId1"/>
    <p:sldLayoutId id="2147483693" r:id="rId2"/>
    <p:sldLayoutId id="2147483696" r:id="rId3"/>
    <p:sldLayoutId id="2147483691" r:id="rId4"/>
    <p:sldLayoutId id="2147483692" r:id="rId5"/>
    <p:sldLayoutId id="2147483690" r:id="rId6"/>
    <p:sldLayoutId id="2147483695" r:id="rId7"/>
    <p:sldLayoutId id="2147483651" r:id="rId8"/>
    <p:sldLayoutId id="2147483660" r:id="rId9"/>
    <p:sldLayoutId id="2147483697" r:id="rId10"/>
    <p:sldLayoutId id="2147483698" r:id="rId11"/>
    <p:sldLayoutId id="2147483661" r:id="rId12"/>
    <p:sldLayoutId id="2147483662" r:id="rId13"/>
    <p:sldLayoutId id="2147483700" r:id="rId14"/>
    <p:sldLayoutId id="2147483699" r:id="rId15"/>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BFAB1D3-8D6D-49D3-9D26-BE9DE5E27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72E79A1-0275-4EA3-A23B-4377C9E213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D14F81-A891-41CE-9EF5-77C8759EEC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FAB52-0D75-4FB4-963F-CFC9BE82CFA5}" type="datetimeFigureOut">
              <a:rPr lang="zh-CN" altLang="en-US" smtClean="0"/>
              <a:t>2019/2/27</a:t>
            </a:fld>
            <a:endParaRPr lang="zh-CN" altLang="en-US"/>
          </a:p>
        </p:txBody>
      </p:sp>
      <p:sp>
        <p:nvSpPr>
          <p:cNvPr id="5" name="页脚占位符 4">
            <a:extLst>
              <a:ext uri="{FF2B5EF4-FFF2-40B4-BE49-F238E27FC236}">
                <a16:creationId xmlns:a16="http://schemas.microsoft.com/office/drawing/2014/main" xmlns="" id="{6CB562A7-3C41-4156-BD39-45BAD8EEDC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2108E04-1B5B-4B64-B125-6710C6239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6942960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7.jpe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jpe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 Id="rId27"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49.svg"/><Relationship Id="rId5" Type="http://schemas.openxmlformats.org/officeDocument/2006/relationships/image" Target="../media/image44.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52.sv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chart" Target="../charts/chart4.xml"/><Relationship Id="rId7" Type="http://schemas.openxmlformats.org/officeDocument/2006/relationships/image" Target="../media/image51.png"/><Relationship Id="rId12" Type="http://schemas.openxmlformats.org/officeDocument/2006/relationships/image" Target="../media/image60.sv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4.svg"/><Relationship Id="rId11" Type="http://schemas.openxmlformats.org/officeDocument/2006/relationships/image" Target="../media/image53.png"/><Relationship Id="rId5" Type="http://schemas.openxmlformats.org/officeDocument/2006/relationships/image" Target="../media/image50.png"/><Relationship Id="rId10" Type="http://schemas.openxmlformats.org/officeDocument/2006/relationships/image" Target="../media/image58.svg"/><Relationship Id="rId4" Type="http://schemas.openxmlformats.org/officeDocument/2006/relationships/chart" Target="../charts/chart5.xml"/><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54.png"/><Relationship Id="rId7"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64.svg"/><Relationship Id="rId5" Type="http://schemas.openxmlformats.org/officeDocument/2006/relationships/image" Target="../media/image55.png"/><Relationship Id="rId4" Type="http://schemas.openxmlformats.org/officeDocument/2006/relationships/image" Target="../media/image62.svg"/><Relationship Id="rId9"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9.svg"/><Relationship Id="rId5" Type="http://schemas.openxmlformats.org/officeDocument/2006/relationships/image" Target="../media/image44.pn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chart" Target="../charts/chart6.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71.svg"/><Relationship Id="rId5" Type="http://schemas.openxmlformats.org/officeDocument/2006/relationships/image" Target="../media/image66.png"/><Relationship Id="rId4" Type="http://schemas.openxmlformats.org/officeDocument/2006/relationships/image" Target="../media/image69.svg"/></Relationships>
</file>

<file path=ppt/slides/_rels/slide21.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68.png"/><Relationship Id="rId7"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77.svg"/><Relationship Id="rId5" Type="http://schemas.openxmlformats.org/officeDocument/2006/relationships/image" Target="../media/image69.png"/><Relationship Id="rId4" Type="http://schemas.openxmlformats.org/officeDocument/2006/relationships/image" Target="../media/image75.svg"/></Relationships>
</file>

<file path=ppt/slides/_rels/slide2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1.png"/><Relationship Id="rId7" Type="http://schemas.openxmlformats.org/officeDocument/2006/relationships/image" Target="../media/image83.sv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73.png"/><Relationship Id="rId5" Type="http://schemas.openxmlformats.org/officeDocument/2006/relationships/image" Target="../media/image81.svg"/><Relationship Id="rId4" Type="http://schemas.openxmlformats.org/officeDocument/2006/relationships/image" Target="../media/image72.png"/><Relationship Id="rId9" Type="http://schemas.openxmlformats.org/officeDocument/2006/relationships/image" Target="../media/image85.svg"/></Relationships>
</file>

<file path=ppt/slides/_rels/slide23.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chart" Target="../charts/chart7.xml"/><Relationship Id="rId7" Type="http://schemas.openxmlformats.org/officeDocument/2006/relationships/image" Target="../media/image89.sv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6.png"/><Relationship Id="rId11" Type="http://schemas.openxmlformats.org/officeDocument/2006/relationships/image" Target="../media/image93.svg"/><Relationship Id="rId5" Type="http://schemas.openxmlformats.org/officeDocument/2006/relationships/image" Target="../media/image87.svg"/><Relationship Id="rId10" Type="http://schemas.openxmlformats.org/officeDocument/2006/relationships/image" Target="../media/image78.png"/><Relationship Id="rId4" Type="http://schemas.openxmlformats.org/officeDocument/2006/relationships/image" Target="../media/image75.png"/><Relationship Id="rId9" Type="http://schemas.openxmlformats.org/officeDocument/2006/relationships/image" Target="../media/image91.svg"/></Relationships>
</file>

<file path=ppt/slides/_rels/slide2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9.svg"/><Relationship Id="rId5" Type="http://schemas.openxmlformats.org/officeDocument/2006/relationships/image" Target="../media/image44.png"/><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99.svg"/><Relationship Id="rId13"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2.png"/><Relationship Id="rId12" Type="http://schemas.openxmlformats.org/officeDocument/2006/relationships/image" Target="../media/image103.svg"/><Relationship Id="rId2" Type="http://schemas.openxmlformats.org/officeDocument/2006/relationships/notesSlide" Target="../notesSlides/notesSlide26.xml"/><Relationship Id="rId16" Type="http://schemas.openxmlformats.org/officeDocument/2006/relationships/image" Target="../media/image107.svg"/><Relationship Id="rId1" Type="http://schemas.openxmlformats.org/officeDocument/2006/relationships/slideLayout" Target="../slideLayouts/slideLayout3.xml"/><Relationship Id="rId6" Type="http://schemas.openxmlformats.org/officeDocument/2006/relationships/image" Target="../media/image97.svg"/><Relationship Id="rId11" Type="http://schemas.openxmlformats.org/officeDocument/2006/relationships/image" Target="../media/image84.png"/><Relationship Id="rId5" Type="http://schemas.openxmlformats.org/officeDocument/2006/relationships/image" Target="../media/image81.png"/><Relationship Id="rId15" Type="http://schemas.openxmlformats.org/officeDocument/2006/relationships/image" Target="../media/image86.png"/><Relationship Id="rId10" Type="http://schemas.openxmlformats.org/officeDocument/2006/relationships/image" Target="../media/image101.svg"/><Relationship Id="rId4" Type="http://schemas.openxmlformats.org/officeDocument/2006/relationships/image" Target="../media/image95.svg"/><Relationship Id="rId9" Type="http://schemas.openxmlformats.org/officeDocument/2006/relationships/image" Target="../media/image83.png"/><Relationship Id="rId14" Type="http://schemas.openxmlformats.org/officeDocument/2006/relationships/image" Target="../media/image105.svg"/></Relationships>
</file>

<file path=ppt/slides/_rels/slide27.xml.rels><?xml version="1.0" encoding="UTF-8" standalone="yes"?>
<Relationships xmlns="http://schemas.openxmlformats.org/package/2006/relationships"><Relationship Id="rId8" Type="http://schemas.openxmlformats.org/officeDocument/2006/relationships/image" Target="../media/image113.svg"/><Relationship Id="rId13" Type="http://schemas.openxmlformats.org/officeDocument/2006/relationships/image" Target="../media/image92.png"/><Relationship Id="rId18" Type="http://schemas.openxmlformats.org/officeDocument/2006/relationships/image" Target="../media/image123.svg"/><Relationship Id="rId3" Type="http://schemas.openxmlformats.org/officeDocument/2006/relationships/image" Target="../media/image87.png"/><Relationship Id="rId7" Type="http://schemas.openxmlformats.org/officeDocument/2006/relationships/image" Target="../media/image89.png"/><Relationship Id="rId12" Type="http://schemas.openxmlformats.org/officeDocument/2006/relationships/image" Target="../media/image117.svg"/><Relationship Id="rId17" Type="http://schemas.openxmlformats.org/officeDocument/2006/relationships/image" Target="../media/image94.png"/><Relationship Id="rId2" Type="http://schemas.openxmlformats.org/officeDocument/2006/relationships/notesSlide" Target="../notesSlides/notesSlide27.xml"/><Relationship Id="rId16" Type="http://schemas.openxmlformats.org/officeDocument/2006/relationships/image" Target="../media/image121.svg"/><Relationship Id="rId1" Type="http://schemas.openxmlformats.org/officeDocument/2006/relationships/slideLayout" Target="../slideLayouts/slideLayout14.xml"/><Relationship Id="rId6" Type="http://schemas.openxmlformats.org/officeDocument/2006/relationships/image" Target="../media/image111.svg"/><Relationship Id="rId11" Type="http://schemas.openxmlformats.org/officeDocument/2006/relationships/image" Target="../media/image91.png"/><Relationship Id="rId5" Type="http://schemas.openxmlformats.org/officeDocument/2006/relationships/image" Target="../media/image88.png"/><Relationship Id="rId15" Type="http://schemas.openxmlformats.org/officeDocument/2006/relationships/image" Target="../media/image93.png"/><Relationship Id="rId10" Type="http://schemas.openxmlformats.org/officeDocument/2006/relationships/image" Target="../media/image115.svg"/><Relationship Id="rId19" Type="http://schemas.openxmlformats.org/officeDocument/2006/relationships/image" Target="../media/image95.png"/><Relationship Id="rId4" Type="http://schemas.openxmlformats.org/officeDocument/2006/relationships/image" Target="../media/image109.svg"/><Relationship Id="rId9" Type="http://schemas.openxmlformats.org/officeDocument/2006/relationships/image" Target="../media/image90.png"/><Relationship Id="rId14" Type="http://schemas.openxmlformats.org/officeDocument/2006/relationships/image" Target="../media/image119.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49.svg"/><Relationship Id="rId5" Type="http://schemas.openxmlformats.org/officeDocument/2006/relationships/image" Target="../media/image44.png"/><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96.png"/><Relationship Id="rId4" Type="http://schemas.openxmlformats.org/officeDocument/2006/relationships/image" Target="../media/image49.sv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97.png"/><Relationship Id="rId4" Type="http://schemas.openxmlformats.org/officeDocument/2006/relationships/image" Target="../media/image49.sv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98.png"/><Relationship Id="rId4" Type="http://schemas.openxmlformats.org/officeDocument/2006/relationships/image" Target="../media/image49.sv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98.png"/><Relationship Id="rId4" Type="http://schemas.openxmlformats.org/officeDocument/2006/relationships/image" Target="../media/image49.sv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97.png"/><Relationship Id="rId4" Type="http://schemas.openxmlformats.org/officeDocument/2006/relationships/image" Target="../media/image49.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9.xml"/><Relationship Id="rId13" Type="http://schemas.openxmlformats.org/officeDocument/2006/relationships/image" Target="../media/image114.png"/><Relationship Id="rId3" Type="http://schemas.openxmlformats.org/officeDocument/2006/relationships/tags" Target="../tags/tag4.xml"/><Relationship Id="rId7" Type="http://schemas.openxmlformats.org/officeDocument/2006/relationships/slideLayout" Target="../slideLayouts/slideLayout3.xml"/><Relationship Id="rId12" Type="http://schemas.openxmlformats.org/officeDocument/2006/relationships/image" Target="../media/image11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12.png"/><Relationship Id="rId5" Type="http://schemas.openxmlformats.org/officeDocument/2006/relationships/tags" Target="../tags/tag6.xml"/><Relationship Id="rId10" Type="http://schemas.openxmlformats.org/officeDocument/2006/relationships/image" Target="../media/image111.png"/><Relationship Id="rId4" Type="http://schemas.openxmlformats.org/officeDocument/2006/relationships/tags" Target="../tags/tag5.xml"/><Relationship Id="rId9" Type="http://schemas.openxmlformats.org/officeDocument/2006/relationships/image" Target="../media/image110.png"/><Relationship Id="rId14" Type="http://schemas.openxmlformats.org/officeDocument/2006/relationships/image" Target="../media/image115.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2.svg"/><Relationship Id="rId5" Type="http://schemas.openxmlformats.org/officeDocument/2006/relationships/image" Target="../media/image31.png"/><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118.png"/><Relationship Id="rId4" Type="http://schemas.openxmlformats.org/officeDocument/2006/relationships/image" Target="../media/image117.png"/></Relationships>
</file>

<file path=ppt/slides/_rels/slide5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120.png"/></Relationships>
</file>

<file path=ppt/slides/_rels/slide5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6.svg"/><Relationship Id="rId3" Type="http://schemas.openxmlformats.org/officeDocument/2006/relationships/chart" Target="../charts/chart1.xml"/><Relationship Id="rId7" Type="http://schemas.openxmlformats.org/officeDocument/2006/relationships/image" Target="../media/image40.svg"/><Relationship Id="rId12"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38.svg"/><Relationship Id="rId10" Type="http://schemas.openxmlformats.org/officeDocument/2006/relationships/image" Target="../media/image41.png"/><Relationship Id="rId4" Type="http://schemas.openxmlformats.org/officeDocument/2006/relationships/image" Target="../media/image38.png"/><Relationship Id="rId9"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 name="矩形 106">
            <a:extLst>
              <a:ext uri="{FF2B5EF4-FFF2-40B4-BE49-F238E27FC236}">
                <a16:creationId xmlns:a16="http://schemas.microsoft.com/office/drawing/2014/main" xmlns="" id="{29822489-BC8C-42C7-8D60-0045C179B1F8}"/>
              </a:ext>
            </a:extLst>
          </p:cNvPr>
          <p:cNvSpPr/>
          <p:nvPr/>
        </p:nvSpPr>
        <p:spPr>
          <a:xfrm rot="2127070">
            <a:off x="962601" y="2599599"/>
            <a:ext cx="2032101" cy="2077122"/>
          </a:xfrm>
          <a:prstGeom prst="rect">
            <a:avLst/>
          </a:prstGeom>
          <a:gradFill flip="none" rotWithShape="1">
            <a:gsLst>
              <a:gs pos="0">
                <a:srgbClr val="D9D9D9">
                  <a:alpha val="0"/>
                </a:srgbClr>
              </a:gs>
              <a:gs pos="100000">
                <a:schemeClr val="tx1"/>
              </a:gs>
            </a:gsLst>
            <a:lin ang="270000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56" name="图片 55">
            <a:extLst>
              <a:ext uri="{FF2B5EF4-FFF2-40B4-BE49-F238E27FC236}">
                <a16:creationId xmlns:a16="http://schemas.microsoft.com/office/drawing/2014/main" xmlns="" id="{E687D9A1-6D48-4658-879F-AAEC10B0CFD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463839" y="-595307"/>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57" name="图片 56">
            <a:extLst>
              <a:ext uri="{FF2B5EF4-FFF2-40B4-BE49-F238E27FC236}">
                <a16:creationId xmlns:a16="http://schemas.microsoft.com/office/drawing/2014/main" xmlns="" id="{280C5CC4-6A70-4ACF-AE8F-6E27278ABAAB}"/>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158499" y="-1115196"/>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58" name="图片 57">
            <a:extLst>
              <a:ext uri="{FF2B5EF4-FFF2-40B4-BE49-F238E27FC236}">
                <a16:creationId xmlns:a16="http://schemas.microsoft.com/office/drawing/2014/main" xmlns="" id="{EEFF5A24-1C62-453F-8253-B1EBF5B04142}"/>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109686" y="1510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59" name="图片 58">
            <a:extLst>
              <a:ext uri="{FF2B5EF4-FFF2-40B4-BE49-F238E27FC236}">
                <a16:creationId xmlns:a16="http://schemas.microsoft.com/office/drawing/2014/main" xmlns="" id="{D4C426E0-35FC-4DCB-8258-29BB74EDC7F4}"/>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10820172" y="-1568072"/>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0" name="图片 59">
            <a:extLst>
              <a:ext uri="{FF2B5EF4-FFF2-40B4-BE49-F238E27FC236}">
                <a16:creationId xmlns:a16="http://schemas.microsoft.com/office/drawing/2014/main" xmlns="" id="{C1585166-B220-48D1-9B0E-CFEFEE4B3FF4}"/>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3188605" y="-5992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1" name="图片 60">
            <a:extLst>
              <a:ext uri="{FF2B5EF4-FFF2-40B4-BE49-F238E27FC236}">
                <a16:creationId xmlns:a16="http://schemas.microsoft.com/office/drawing/2014/main" xmlns="" id="{B41D533D-68E7-49AA-B052-D9C5207952A8}"/>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1269575" y="1087940"/>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2" name="图片 61">
            <a:extLst>
              <a:ext uri="{FF2B5EF4-FFF2-40B4-BE49-F238E27FC236}">
                <a16:creationId xmlns:a16="http://schemas.microsoft.com/office/drawing/2014/main" xmlns="" id="{CE007804-260B-4801-AA4D-FA5FC62D59C5}"/>
              </a:ext>
            </a:extLst>
          </p:cNvPr>
          <p:cNvPicPr>
            <a:picLocks noChangeAspect="1"/>
          </p:cNvPicPr>
          <p:nvPr/>
        </p:nvPicPr>
        <p:blipFill>
          <a:blip r:embed="rId10" cstate="email">
            <a:extLst>
              <a:ext uri="{28A0092B-C50C-407E-A947-70E740481C1C}">
                <a14:useLocalDpi xmlns:a14="http://schemas.microsoft.com/office/drawing/2010/main"/>
              </a:ext>
            </a:extLst>
          </a:blip>
          <a:srcRect l="8813" r="8813"/>
          <a:stretch>
            <a:fillRect/>
          </a:stretch>
        </p:blipFill>
        <p:spPr>
          <a:xfrm>
            <a:off x="3427221" y="54859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3" name="图片 62">
            <a:extLst>
              <a:ext uri="{FF2B5EF4-FFF2-40B4-BE49-F238E27FC236}">
                <a16:creationId xmlns:a16="http://schemas.microsoft.com/office/drawing/2014/main" xmlns="" id="{A0B8208E-5B9B-4885-9CBE-74D3EB233E6A}"/>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5381708" y="1640048"/>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4" name="图片 63">
            <a:extLst>
              <a:ext uri="{FF2B5EF4-FFF2-40B4-BE49-F238E27FC236}">
                <a16:creationId xmlns:a16="http://schemas.microsoft.com/office/drawing/2014/main" xmlns="" id="{DBA83B36-6C75-4E5C-BDF8-A95D95FF715F}"/>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10045263" y="1145495"/>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5" name="图片 64">
            <a:extLst>
              <a:ext uri="{FF2B5EF4-FFF2-40B4-BE49-F238E27FC236}">
                <a16:creationId xmlns:a16="http://schemas.microsoft.com/office/drawing/2014/main" xmlns="" id="{F263EBE5-D3A2-44CA-9726-B5F58FD93FC8}"/>
              </a:ext>
            </a:extLst>
          </p:cNvPr>
          <p:cNvPicPr>
            <a:picLocks noChangeAspect="1"/>
          </p:cNvPicPr>
          <p:nvPr/>
        </p:nvPicPr>
        <p:blipFill>
          <a:blip r:embed="rId13" cstate="email">
            <a:extLst>
              <a:ext uri="{28A0092B-C50C-407E-A947-70E740481C1C}">
                <a14:useLocalDpi xmlns:a14="http://schemas.microsoft.com/office/drawing/2010/main"/>
              </a:ext>
            </a:extLst>
          </a:blip>
          <a:srcRect l="8813" r="8813"/>
          <a:stretch>
            <a:fillRect/>
          </a:stretch>
        </p:blipFill>
        <p:spPr>
          <a:xfrm>
            <a:off x="4216806" y="-2266178"/>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6" name="图片 65">
            <a:extLst>
              <a:ext uri="{FF2B5EF4-FFF2-40B4-BE49-F238E27FC236}">
                <a16:creationId xmlns:a16="http://schemas.microsoft.com/office/drawing/2014/main" xmlns="" id="{4EE27BA9-BE65-48C6-BAAF-578D6BC682CB}"/>
              </a:ext>
            </a:extLst>
          </p:cNvPr>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6432177" y="554875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8" name="图片 67">
            <a:extLst>
              <a:ext uri="{FF2B5EF4-FFF2-40B4-BE49-F238E27FC236}">
                <a16:creationId xmlns:a16="http://schemas.microsoft.com/office/drawing/2014/main" xmlns="" id="{287008DE-B4BD-466D-9F11-6FC190F7CC47}"/>
              </a:ext>
            </a:extLst>
          </p:cNvPr>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2049838" y="3866949"/>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69" name="图片 68">
            <a:extLst>
              <a:ext uri="{FF2B5EF4-FFF2-40B4-BE49-F238E27FC236}">
                <a16:creationId xmlns:a16="http://schemas.microsoft.com/office/drawing/2014/main" xmlns="" id="{021DA928-60E1-45A3-9353-D61A126EE62B}"/>
              </a:ext>
            </a:extLst>
          </p:cNvPr>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2669952" y="3270049"/>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0" name="图片 69">
            <a:extLst>
              <a:ext uri="{FF2B5EF4-FFF2-40B4-BE49-F238E27FC236}">
                <a16:creationId xmlns:a16="http://schemas.microsoft.com/office/drawing/2014/main" xmlns="" id="{CF3C77D7-3F2E-4E2C-9643-16688A98130C}"/>
              </a:ext>
            </a:extLst>
          </p:cNvPr>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7313540" y="2762049"/>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1" name="图片 70">
            <a:extLst>
              <a:ext uri="{FF2B5EF4-FFF2-40B4-BE49-F238E27FC236}">
                <a16:creationId xmlns:a16="http://schemas.microsoft.com/office/drawing/2014/main" xmlns="" id="{4FD56791-DA7E-4502-9B94-B88400B436E6}"/>
              </a:ext>
            </a:extLst>
          </p:cNvPr>
          <p:cNvPicPr>
            <a:picLocks noChangeAspect="1"/>
          </p:cNvPicPr>
          <p:nvPr/>
        </p:nvPicPr>
        <p:blipFill>
          <a:blip r:embed="rId18" cstate="email">
            <a:extLst>
              <a:ext uri="{28A0092B-C50C-407E-A947-70E740481C1C}">
                <a14:useLocalDpi xmlns:a14="http://schemas.microsoft.com/office/drawing/2010/main"/>
              </a:ext>
            </a:extLst>
          </a:blip>
          <a:srcRect l="8813" r="8813"/>
          <a:stretch>
            <a:fillRect/>
          </a:stretch>
        </p:blipFill>
        <p:spPr>
          <a:xfrm>
            <a:off x="11980637" y="2299715"/>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2" name="图片 71">
            <a:extLst>
              <a:ext uri="{FF2B5EF4-FFF2-40B4-BE49-F238E27FC236}">
                <a16:creationId xmlns:a16="http://schemas.microsoft.com/office/drawing/2014/main" xmlns="" id="{C0ED7D6E-487B-4FDD-93E5-931010ADE842}"/>
              </a:ext>
            </a:extLst>
          </p:cNvPr>
          <p:cNvPicPr>
            <a:picLocks noChangeAspect="1"/>
          </p:cNvPicPr>
          <p:nvPr/>
        </p:nvPicPr>
        <p:blipFill>
          <a:blip r:embed="rId19" cstate="email">
            <a:extLst>
              <a:ext uri="{28A0092B-C50C-407E-A947-70E740481C1C}">
                <a14:useLocalDpi xmlns:a14="http://schemas.microsoft.com/office/drawing/2010/main"/>
              </a:ext>
            </a:extLst>
          </a:blip>
          <a:srcRect l="8813" r="8813"/>
          <a:stretch>
            <a:fillRect/>
          </a:stretch>
        </p:blipFill>
        <p:spPr>
          <a:xfrm>
            <a:off x="8327096" y="665999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3" name="图片 72">
            <a:extLst>
              <a:ext uri="{FF2B5EF4-FFF2-40B4-BE49-F238E27FC236}">
                <a16:creationId xmlns:a16="http://schemas.microsoft.com/office/drawing/2014/main" xmlns="" id="{5C5BCBCE-F943-497B-BEFA-DE58DD22A472}"/>
              </a:ext>
            </a:extLst>
          </p:cNvPr>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a:off x="1880341" y="6037424"/>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4" name="图片 73">
            <a:extLst>
              <a:ext uri="{FF2B5EF4-FFF2-40B4-BE49-F238E27FC236}">
                <a16:creationId xmlns:a16="http://schemas.microsoft.com/office/drawing/2014/main" xmlns="" id="{8A1EECF9-86E4-4430-B0A5-B0D305986D94}"/>
              </a:ext>
            </a:extLst>
          </p:cNvPr>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a:xfrm>
            <a:off x="-47103" y="4886858"/>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5" name="图片 74">
            <a:extLst>
              <a:ext uri="{FF2B5EF4-FFF2-40B4-BE49-F238E27FC236}">
                <a16:creationId xmlns:a16="http://schemas.microsoft.com/office/drawing/2014/main" xmlns="" id="{93C31E13-4C06-4B02-90AD-0B571C70BB31}"/>
              </a:ext>
            </a:extLst>
          </p:cNvPr>
          <p:cNvPicPr>
            <a:picLocks noChangeAspect="1"/>
          </p:cNvPicPr>
          <p:nvPr/>
        </p:nvPicPr>
        <p:blipFill>
          <a:blip r:embed="rId22" cstate="email">
            <a:extLst>
              <a:ext uri="{28A0092B-C50C-407E-A947-70E740481C1C}">
                <a14:useLocalDpi xmlns:a14="http://schemas.microsoft.com/office/drawing/2010/main"/>
              </a:ext>
            </a:extLst>
          </a:blip>
          <a:srcRect l="8813" r="8813"/>
          <a:stretch>
            <a:fillRect/>
          </a:stretch>
        </p:blipFill>
        <p:spPr>
          <a:xfrm>
            <a:off x="4583786" y="4353458"/>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6" name="图片 75">
            <a:extLst>
              <a:ext uri="{FF2B5EF4-FFF2-40B4-BE49-F238E27FC236}">
                <a16:creationId xmlns:a16="http://schemas.microsoft.com/office/drawing/2014/main" xmlns="" id="{B27D46F7-269B-405A-8E99-5549269D4E4D}"/>
              </a:ext>
            </a:extLst>
          </p:cNvPr>
          <p:cNvPicPr>
            <a:picLocks noChangeAspect="1"/>
          </p:cNvPicPr>
          <p:nvPr/>
        </p:nvPicPr>
        <p:blipFill>
          <a:blip r:embed="rId23" cstate="email">
            <a:extLst>
              <a:ext uri="{28A0092B-C50C-407E-A947-70E740481C1C}">
                <a14:useLocalDpi xmlns:a14="http://schemas.microsoft.com/office/drawing/2010/main"/>
              </a:ext>
            </a:extLst>
          </a:blip>
          <a:srcRect/>
          <a:stretch>
            <a:fillRect/>
          </a:stretch>
        </p:blipFill>
        <p:spPr>
          <a:xfrm>
            <a:off x="9210184" y="3920173"/>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7" name="图片 76">
            <a:extLst>
              <a:ext uri="{FF2B5EF4-FFF2-40B4-BE49-F238E27FC236}">
                <a16:creationId xmlns:a16="http://schemas.microsoft.com/office/drawing/2014/main" xmlns="" id="{C9396D21-C2E5-47A8-856E-E8FCDB129000}"/>
              </a:ext>
            </a:extLst>
          </p:cNvPr>
          <p:cNvPicPr>
            <a:picLocks noChangeAspect="1"/>
          </p:cNvPicPr>
          <p:nvPr/>
        </p:nvPicPr>
        <p:blipFill>
          <a:blip r:embed="rId24" cstate="email">
            <a:extLst>
              <a:ext uri="{28A0092B-C50C-407E-A947-70E740481C1C}">
                <a14:useLocalDpi xmlns:a14="http://schemas.microsoft.com/office/drawing/2010/main"/>
              </a:ext>
            </a:extLst>
          </a:blip>
          <a:srcRect l="8813" r="8813"/>
          <a:stretch>
            <a:fillRect/>
          </a:stretch>
        </p:blipFill>
        <p:spPr>
          <a:xfrm>
            <a:off x="11112900" y="5103569"/>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pic>
        <p:nvPicPr>
          <p:cNvPr id="78" name="图片 77">
            <a:extLst>
              <a:ext uri="{FF2B5EF4-FFF2-40B4-BE49-F238E27FC236}">
                <a16:creationId xmlns:a16="http://schemas.microsoft.com/office/drawing/2014/main" xmlns="" id="{C158D119-0775-4342-831E-83B942B871EF}"/>
              </a:ext>
            </a:extLst>
          </p:cNvPr>
          <p:cNvPicPr>
            <a:picLocks noChangeAspect="1"/>
          </p:cNvPicPr>
          <p:nvPr/>
        </p:nvPicPr>
        <p:blipFill>
          <a:blip r:embed="rId25" cstate="email">
            <a:extLst>
              <a:ext uri="{28A0092B-C50C-407E-A947-70E740481C1C}">
                <a14:useLocalDpi xmlns:a14="http://schemas.microsoft.com/office/drawing/2010/main"/>
              </a:ext>
            </a:extLst>
          </a:blip>
          <a:srcRect/>
          <a:stretch>
            <a:fillRect/>
          </a:stretch>
        </p:blipFill>
        <p:spPr>
          <a:xfrm>
            <a:off x="1354427" y="2056598"/>
            <a:ext cx="3136988" cy="2142145"/>
          </a:xfrm>
          <a:prstGeom prst="rect">
            <a:avLst/>
          </a:prstGeom>
          <a:blipFill>
            <a:blip r:embed="rId26" cstate="email">
              <a:extLst>
                <a:ext uri="{28A0092B-C50C-407E-A947-70E740481C1C}">
                  <a14:useLocalDpi xmlns:a14="http://schemas.microsoft.com/office/drawing/2010/main"/>
                </a:ext>
              </a:extLst>
            </a:blip>
            <a:stretch>
              <a:fillRect/>
            </a:stretch>
          </a:blipFill>
          <a:ln>
            <a:solidFill>
              <a:schemeClr val="bg1">
                <a:lumMod val="85000"/>
                <a:alpha val="45882"/>
              </a:schemeClr>
            </a:solidFill>
          </a:ln>
          <a:scene3d>
            <a:camera prst="perspectiveContrastingRightFacing" fov="0">
              <a:rot lat="21378000" lon="20580000" rev="1914000"/>
            </a:camera>
            <a:lightRig rig="threePt" dir="t"/>
          </a:scene3d>
          <a:sp3d>
            <a:bevelT w="12700" h="6350"/>
            <a:bevelB w="6350" h="57150"/>
          </a:sp3d>
        </p:spPr>
      </p:pic>
      <p:pic>
        <p:nvPicPr>
          <p:cNvPr id="108" name="图片 107">
            <a:extLst>
              <a:ext uri="{FF2B5EF4-FFF2-40B4-BE49-F238E27FC236}">
                <a16:creationId xmlns:a16="http://schemas.microsoft.com/office/drawing/2014/main" xmlns="" id="{66DB6DF3-F94D-42E3-B56D-7B6893188960}"/>
              </a:ext>
            </a:extLst>
          </p:cNvPr>
          <p:cNvPicPr>
            <a:picLocks noChangeAspect="1"/>
          </p:cNvPicPr>
          <p:nvPr/>
        </p:nvPicPr>
        <p:blipFill>
          <a:blip r:embed="rId27" cstate="email">
            <a:extLst>
              <a:ext uri="{28A0092B-C50C-407E-A947-70E740481C1C}">
                <a14:useLocalDpi xmlns:a14="http://schemas.microsoft.com/office/drawing/2010/main"/>
              </a:ext>
            </a:extLst>
          </a:blip>
          <a:srcRect l="8813" r="8813"/>
          <a:stretch>
            <a:fillRect/>
          </a:stretch>
        </p:blipFill>
        <p:spPr>
          <a:xfrm>
            <a:off x="-507855" y="-1758989"/>
            <a:ext cx="3711608" cy="2534535"/>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lumMod val="95000"/>
                <a:alpha val="45882"/>
              </a:schemeClr>
            </a:solidFill>
          </a:ln>
          <a:scene3d>
            <a:camera prst="isometricTopUp"/>
            <a:lightRig rig="threePt" dir="t"/>
          </a:scene3d>
          <a:sp3d contourW="12700">
            <a:bevelT w="12700" h="6350"/>
            <a:bevelB w="6350" h="57150"/>
            <a:extrusionClr>
              <a:srgbClr val="FFFFFF"/>
            </a:extrusionClr>
            <a:contourClr>
              <a:schemeClr val="bg1">
                <a:lumMod val="95000"/>
              </a:schemeClr>
            </a:contourClr>
          </a:sp3d>
        </p:spPr>
      </p:pic>
    </p:spTree>
    <p:extLst>
      <p:ext uri="{BB962C8B-B14F-4D97-AF65-F5344CB8AC3E}">
        <p14:creationId xmlns:p14="http://schemas.microsoft.com/office/powerpoint/2010/main" val="31299816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4BEDA60-4534-4AE7-9DB8-A9330BDEBD58}"/>
              </a:ext>
            </a:extLst>
          </p:cNvPr>
          <p:cNvSpPr/>
          <p:nvPr/>
        </p:nvSpPr>
        <p:spPr>
          <a:xfrm>
            <a:off x="666750" y="4395415"/>
            <a:ext cx="10852150" cy="1840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C1F700AC-2995-475F-ADCB-F2C216D9849A}"/>
              </a:ext>
            </a:extLst>
          </p:cNvPr>
          <p:cNvSpPr txBox="1"/>
          <p:nvPr/>
        </p:nvSpPr>
        <p:spPr>
          <a:xfrm>
            <a:off x="4543337" y="4543281"/>
            <a:ext cx="3098976"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标题文字概述</a:t>
            </a:r>
          </a:p>
        </p:txBody>
      </p:sp>
      <p:sp>
        <p:nvSpPr>
          <p:cNvPr id="36" name="文本框 35">
            <a:extLst>
              <a:ext uri="{FF2B5EF4-FFF2-40B4-BE49-F238E27FC236}">
                <a16:creationId xmlns:a16="http://schemas.microsoft.com/office/drawing/2014/main" xmlns="" id="{7F54AD50-CDB6-4339-AD78-98C961F1B78D}"/>
              </a:ext>
            </a:extLst>
          </p:cNvPr>
          <p:cNvSpPr txBox="1"/>
          <p:nvPr/>
        </p:nvSpPr>
        <p:spPr>
          <a:xfrm>
            <a:off x="765175" y="5021695"/>
            <a:ext cx="10655300" cy="1156407"/>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a:t>
            </a:r>
          </a:p>
        </p:txBody>
      </p:sp>
      <p:cxnSp>
        <p:nvCxnSpPr>
          <p:cNvPr id="37" name="直接连接符 36">
            <a:extLst>
              <a:ext uri="{FF2B5EF4-FFF2-40B4-BE49-F238E27FC236}">
                <a16:creationId xmlns:a16="http://schemas.microsoft.com/office/drawing/2014/main" xmlns="" id="{1C3D7B94-887B-4F2A-A99D-9A519509BBEF}"/>
              </a:ext>
            </a:extLst>
          </p:cNvPr>
          <p:cNvCxnSpPr/>
          <p:nvPr/>
        </p:nvCxnSpPr>
        <p:spPr>
          <a:xfrm flipH="1">
            <a:off x="5895975" y="5007180"/>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D1AB6F26-4D2C-40C8-B2E5-DA2162DB142D}"/>
              </a:ext>
            </a:extLst>
          </p:cNvPr>
          <p:cNvSpPr txBox="1"/>
          <p:nvPr/>
        </p:nvSpPr>
        <p:spPr>
          <a:xfrm>
            <a:off x="584200" y="367816"/>
            <a:ext cx="184150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图表页</a:t>
            </a:r>
          </a:p>
        </p:txBody>
      </p:sp>
      <p:graphicFrame>
        <p:nvGraphicFramePr>
          <p:cNvPr id="13" name="图表 12">
            <a:extLst>
              <a:ext uri="{FF2B5EF4-FFF2-40B4-BE49-F238E27FC236}">
                <a16:creationId xmlns:a16="http://schemas.microsoft.com/office/drawing/2014/main" xmlns="" id="{D3C17C76-5346-41E5-8C99-752356AB7C41}"/>
              </a:ext>
            </a:extLst>
          </p:cNvPr>
          <p:cNvGraphicFramePr/>
          <p:nvPr>
            <p:extLst>
              <p:ext uri="{D42A27DB-BD31-4B8C-83A1-F6EECF244321}">
                <p14:modId xmlns:p14="http://schemas.microsoft.com/office/powerpoint/2010/main" val="3523025153"/>
              </p:ext>
            </p:extLst>
          </p:nvPr>
        </p:nvGraphicFramePr>
        <p:xfrm>
          <a:off x="1222580" y="1295414"/>
          <a:ext cx="12477545" cy="3162286"/>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a:extLst>
              <a:ext uri="{FF2B5EF4-FFF2-40B4-BE49-F238E27FC236}">
                <a16:creationId xmlns:a16="http://schemas.microsoft.com/office/drawing/2014/main" xmlns="" id="{25B0A86C-961A-4846-BB57-7FB2080EB0CE}"/>
              </a:ext>
            </a:extLst>
          </p:cNvPr>
          <p:cNvSpPr txBox="1"/>
          <p:nvPr/>
        </p:nvSpPr>
        <p:spPr>
          <a:xfrm>
            <a:off x="569144" y="1526007"/>
            <a:ext cx="617794" cy="400110"/>
          </a:xfrm>
          <a:prstGeom prst="rect">
            <a:avLst/>
          </a:prstGeom>
          <a:noFill/>
        </p:spPr>
        <p:txBody>
          <a:bodyPr wrap="square" rtlCol="0">
            <a:spAutoFit/>
          </a:bodyPr>
          <a:lstStyle/>
          <a:p>
            <a:r>
              <a:rPr lang="en-US" altLang="zh-CN" sz="2000" b="1" dirty="0">
                <a:solidFill>
                  <a:schemeClr val="tx1">
                    <a:lumMod val="75000"/>
                    <a:lumOff val="25000"/>
                  </a:schemeClr>
                </a:solidFill>
                <a:cs typeface="+mn-ea"/>
                <a:sym typeface="+mn-lt"/>
              </a:rPr>
              <a:t>3</a:t>
            </a:r>
            <a:r>
              <a:rPr lang="zh-CN" altLang="en-US" sz="2000" b="1" dirty="0">
                <a:solidFill>
                  <a:schemeClr val="tx1">
                    <a:lumMod val="75000"/>
                    <a:lumOff val="25000"/>
                  </a:schemeClr>
                </a:solidFill>
                <a:cs typeface="+mn-ea"/>
                <a:sym typeface="+mn-lt"/>
              </a:rPr>
              <a:t>月</a:t>
            </a:r>
          </a:p>
        </p:txBody>
      </p:sp>
      <p:sp>
        <p:nvSpPr>
          <p:cNvPr id="10" name="文本框 9">
            <a:extLst>
              <a:ext uri="{FF2B5EF4-FFF2-40B4-BE49-F238E27FC236}">
                <a16:creationId xmlns:a16="http://schemas.microsoft.com/office/drawing/2014/main" xmlns="" id="{41D3C004-99AE-4D08-9E43-D388F13C1DBF}"/>
              </a:ext>
            </a:extLst>
          </p:cNvPr>
          <p:cNvSpPr txBox="1"/>
          <p:nvPr/>
        </p:nvSpPr>
        <p:spPr>
          <a:xfrm>
            <a:off x="569144" y="2099888"/>
            <a:ext cx="617794" cy="400110"/>
          </a:xfrm>
          <a:prstGeom prst="rect">
            <a:avLst/>
          </a:prstGeom>
          <a:noFill/>
        </p:spPr>
        <p:txBody>
          <a:bodyPr wrap="square" rtlCol="0">
            <a:spAutoFit/>
          </a:bodyPr>
          <a:lstStyle/>
          <a:p>
            <a:r>
              <a:rPr lang="en-US" altLang="zh-CN" sz="2000" b="1" dirty="0">
                <a:solidFill>
                  <a:schemeClr val="tx1">
                    <a:lumMod val="75000"/>
                    <a:lumOff val="25000"/>
                  </a:schemeClr>
                </a:solidFill>
                <a:cs typeface="+mn-ea"/>
                <a:sym typeface="+mn-lt"/>
              </a:rPr>
              <a:t>4</a:t>
            </a:r>
            <a:r>
              <a:rPr lang="zh-CN" altLang="en-US" sz="2000" b="1" dirty="0">
                <a:solidFill>
                  <a:schemeClr val="tx1">
                    <a:lumMod val="75000"/>
                    <a:lumOff val="25000"/>
                  </a:schemeClr>
                </a:solidFill>
                <a:cs typeface="+mn-ea"/>
                <a:sym typeface="+mn-lt"/>
              </a:rPr>
              <a:t>月</a:t>
            </a:r>
          </a:p>
        </p:txBody>
      </p:sp>
      <p:sp>
        <p:nvSpPr>
          <p:cNvPr id="11" name="文本框 10">
            <a:extLst>
              <a:ext uri="{FF2B5EF4-FFF2-40B4-BE49-F238E27FC236}">
                <a16:creationId xmlns:a16="http://schemas.microsoft.com/office/drawing/2014/main" xmlns="" id="{47D5D7F0-4C82-4412-A148-0CE6B3BF26DC}"/>
              </a:ext>
            </a:extLst>
          </p:cNvPr>
          <p:cNvSpPr txBox="1"/>
          <p:nvPr/>
        </p:nvSpPr>
        <p:spPr>
          <a:xfrm>
            <a:off x="569144" y="2673769"/>
            <a:ext cx="617794" cy="400110"/>
          </a:xfrm>
          <a:prstGeom prst="rect">
            <a:avLst/>
          </a:prstGeom>
          <a:noFill/>
        </p:spPr>
        <p:txBody>
          <a:bodyPr wrap="square" rtlCol="0">
            <a:spAutoFit/>
          </a:bodyPr>
          <a:lstStyle/>
          <a:p>
            <a:r>
              <a:rPr lang="en-US" altLang="zh-CN" sz="2000" b="1" dirty="0">
                <a:solidFill>
                  <a:schemeClr val="tx1">
                    <a:lumMod val="75000"/>
                    <a:lumOff val="25000"/>
                  </a:schemeClr>
                </a:solidFill>
                <a:cs typeface="+mn-ea"/>
                <a:sym typeface="+mn-lt"/>
              </a:rPr>
              <a:t>5</a:t>
            </a:r>
            <a:r>
              <a:rPr lang="zh-CN" altLang="en-US" sz="2000" b="1" dirty="0">
                <a:solidFill>
                  <a:schemeClr val="tx1">
                    <a:lumMod val="75000"/>
                    <a:lumOff val="25000"/>
                  </a:schemeClr>
                </a:solidFill>
                <a:cs typeface="+mn-ea"/>
                <a:sym typeface="+mn-lt"/>
              </a:rPr>
              <a:t>月</a:t>
            </a:r>
          </a:p>
        </p:txBody>
      </p:sp>
      <p:sp>
        <p:nvSpPr>
          <p:cNvPr id="12" name="文本框 11">
            <a:extLst>
              <a:ext uri="{FF2B5EF4-FFF2-40B4-BE49-F238E27FC236}">
                <a16:creationId xmlns:a16="http://schemas.microsoft.com/office/drawing/2014/main" xmlns="" id="{D070C4A1-AE8B-41EA-954B-850B2A54176D}"/>
              </a:ext>
            </a:extLst>
          </p:cNvPr>
          <p:cNvSpPr txBox="1"/>
          <p:nvPr/>
        </p:nvSpPr>
        <p:spPr>
          <a:xfrm>
            <a:off x="569144" y="3247650"/>
            <a:ext cx="617794" cy="400110"/>
          </a:xfrm>
          <a:prstGeom prst="rect">
            <a:avLst/>
          </a:prstGeom>
          <a:noFill/>
        </p:spPr>
        <p:txBody>
          <a:bodyPr wrap="square" rtlCol="0">
            <a:spAutoFit/>
          </a:bodyPr>
          <a:lstStyle/>
          <a:p>
            <a:r>
              <a:rPr lang="en-US" altLang="zh-CN" sz="2000" b="1" dirty="0">
                <a:solidFill>
                  <a:schemeClr val="tx1">
                    <a:lumMod val="75000"/>
                    <a:lumOff val="25000"/>
                  </a:schemeClr>
                </a:solidFill>
                <a:cs typeface="+mn-ea"/>
                <a:sym typeface="+mn-lt"/>
              </a:rPr>
              <a:t>6</a:t>
            </a:r>
            <a:r>
              <a:rPr lang="zh-CN" altLang="en-US" sz="2000" b="1" dirty="0">
                <a:solidFill>
                  <a:schemeClr val="tx1">
                    <a:lumMod val="75000"/>
                    <a:lumOff val="25000"/>
                  </a:schemeClr>
                </a:solidFill>
                <a:cs typeface="+mn-ea"/>
                <a:sym typeface="+mn-lt"/>
              </a:rPr>
              <a:t>月</a:t>
            </a:r>
          </a:p>
        </p:txBody>
      </p:sp>
      <p:sp>
        <p:nvSpPr>
          <p:cNvPr id="14" name="文本框 13">
            <a:extLst>
              <a:ext uri="{FF2B5EF4-FFF2-40B4-BE49-F238E27FC236}">
                <a16:creationId xmlns:a16="http://schemas.microsoft.com/office/drawing/2014/main" xmlns="" id="{9C58BE73-23EF-4B22-9004-109B4CAA0557}"/>
              </a:ext>
            </a:extLst>
          </p:cNvPr>
          <p:cNvSpPr txBox="1"/>
          <p:nvPr/>
        </p:nvSpPr>
        <p:spPr>
          <a:xfrm>
            <a:off x="569144" y="3821532"/>
            <a:ext cx="617794" cy="400110"/>
          </a:xfrm>
          <a:prstGeom prst="rect">
            <a:avLst/>
          </a:prstGeom>
          <a:noFill/>
        </p:spPr>
        <p:txBody>
          <a:bodyPr wrap="square" rtlCol="0">
            <a:spAutoFit/>
          </a:bodyPr>
          <a:lstStyle/>
          <a:p>
            <a:r>
              <a:rPr lang="en-US" altLang="zh-CN" sz="2000" b="1" dirty="0">
                <a:solidFill>
                  <a:schemeClr val="tx1">
                    <a:lumMod val="75000"/>
                    <a:lumOff val="25000"/>
                  </a:schemeClr>
                </a:solidFill>
                <a:cs typeface="+mn-ea"/>
                <a:sym typeface="+mn-lt"/>
              </a:rPr>
              <a:t>7</a:t>
            </a:r>
            <a:r>
              <a:rPr lang="zh-CN" altLang="en-US" sz="2000" b="1" dirty="0">
                <a:solidFill>
                  <a:schemeClr val="tx1">
                    <a:lumMod val="75000"/>
                    <a:lumOff val="25000"/>
                  </a:schemeClr>
                </a:solidFill>
                <a:cs typeface="+mn-ea"/>
                <a:sym typeface="+mn-lt"/>
              </a:rPr>
              <a:t>月</a:t>
            </a:r>
          </a:p>
        </p:txBody>
      </p:sp>
    </p:spTree>
    <p:extLst>
      <p:ext uri="{BB962C8B-B14F-4D97-AF65-F5344CB8AC3E}">
        <p14:creationId xmlns:p14="http://schemas.microsoft.com/office/powerpoint/2010/main" val="134778281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883773D4-8716-4D45-A24F-A3508BB3BF23}"/>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165" t="42095" r="1750" b="35028"/>
          <a:stretch>
            <a:fillRect/>
          </a:stretch>
        </p:blipFill>
        <p:spPr>
          <a:xfrm>
            <a:off x="797889" y="5565749"/>
            <a:ext cx="10532795" cy="1653992"/>
          </a:xfrm>
          <a:custGeom>
            <a:avLst/>
            <a:gdLst/>
            <a:ahLst/>
            <a:cxnLst/>
            <a:rect l="l" t="t" r="r" b="b"/>
            <a:pathLst>
              <a:path w="10532795" h="1653992">
                <a:moveTo>
                  <a:pt x="2422929" y="348946"/>
                </a:moveTo>
                <a:lnTo>
                  <a:pt x="2238827" y="879684"/>
                </a:lnTo>
                <a:lnTo>
                  <a:pt x="2624286" y="879684"/>
                </a:lnTo>
                <a:close/>
                <a:moveTo>
                  <a:pt x="4134509" y="165306"/>
                </a:moveTo>
                <a:lnTo>
                  <a:pt x="4134509" y="831309"/>
                </a:lnTo>
                <a:lnTo>
                  <a:pt x="4201680" y="831309"/>
                </a:lnTo>
                <a:cubicBezTo>
                  <a:pt x="4504152" y="831309"/>
                  <a:pt x="4652152" y="718999"/>
                  <a:pt x="4645682" y="494379"/>
                </a:cubicBezTo>
                <a:cubicBezTo>
                  <a:pt x="4639828" y="281057"/>
                  <a:pt x="4504409" y="171366"/>
                  <a:pt x="4239424" y="165306"/>
                </a:cubicBezTo>
                <a:close/>
                <a:moveTo>
                  <a:pt x="730737" y="162274"/>
                </a:moveTo>
                <a:cubicBezTo>
                  <a:pt x="693435" y="161291"/>
                  <a:pt x="659686" y="166000"/>
                  <a:pt x="629490" y="176399"/>
                </a:cubicBezTo>
                <a:lnTo>
                  <a:pt x="629490" y="837626"/>
                </a:lnTo>
                <a:cubicBezTo>
                  <a:pt x="664308" y="846356"/>
                  <a:pt x="716226" y="850721"/>
                  <a:pt x="785245" y="850721"/>
                </a:cubicBezTo>
                <a:cubicBezTo>
                  <a:pt x="990248" y="844969"/>
                  <a:pt x="1095831" y="725778"/>
                  <a:pt x="1101993" y="493147"/>
                </a:cubicBezTo>
                <a:cubicBezTo>
                  <a:pt x="1096036" y="280544"/>
                  <a:pt x="985113" y="171212"/>
                  <a:pt x="769223" y="165152"/>
                </a:cubicBezTo>
                <a:cubicBezTo>
                  <a:pt x="755999" y="163561"/>
                  <a:pt x="743171" y="162601"/>
                  <a:pt x="730737" y="162274"/>
                </a:cubicBezTo>
                <a:close/>
                <a:moveTo>
                  <a:pt x="8730536" y="145069"/>
                </a:moveTo>
                <a:cubicBezTo>
                  <a:pt x="8630355" y="148842"/>
                  <a:pt x="8583297" y="271184"/>
                  <a:pt x="8589363" y="512096"/>
                </a:cubicBezTo>
                <a:lnTo>
                  <a:pt x="8589363" y="1111545"/>
                </a:lnTo>
                <a:cubicBezTo>
                  <a:pt x="8582893" y="1395119"/>
                  <a:pt x="8637893" y="1530435"/>
                  <a:pt x="8754362" y="1517494"/>
                </a:cubicBezTo>
                <a:cubicBezTo>
                  <a:pt x="8869188" y="1536906"/>
                  <a:pt x="8923366" y="1398868"/>
                  <a:pt x="8916896" y="1103380"/>
                </a:cubicBezTo>
                <a:lnTo>
                  <a:pt x="8916896" y="551382"/>
                </a:lnTo>
                <a:cubicBezTo>
                  <a:pt x="8916896" y="274689"/>
                  <a:pt x="8861691" y="139527"/>
                  <a:pt x="8751281" y="145895"/>
                </a:cubicBezTo>
                <a:cubicBezTo>
                  <a:pt x="8744129" y="145092"/>
                  <a:pt x="8737215" y="144817"/>
                  <a:pt x="8730536" y="145069"/>
                </a:cubicBezTo>
                <a:close/>
                <a:moveTo>
                  <a:pt x="10010068" y="10014"/>
                </a:moveTo>
                <a:cubicBezTo>
                  <a:pt x="10299496" y="30555"/>
                  <a:pt x="10454224" y="181586"/>
                  <a:pt x="10474252" y="463105"/>
                </a:cubicBezTo>
                <a:cubicBezTo>
                  <a:pt x="10487501" y="640685"/>
                  <a:pt x="10370621" y="833107"/>
                  <a:pt x="10123610" y="1040369"/>
                </a:cubicBezTo>
                <a:cubicBezTo>
                  <a:pt x="9983929" y="1167418"/>
                  <a:pt x="9878654" y="1262114"/>
                  <a:pt x="9807787" y="1324457"/>
                </a:cubicBezTo>
                <a:lnTo>
                  <a:pt x="10239618" y="1324457"/>
                </a:lnTo>
                <a:cubicBezTo>
                  <a:pt x="10332363" y="1324251"/>
                  <a:pt x="10385205" y="1262987"/>
                  <a:pt x="10398146" y="1140663"/>
                </a:cubicBezTo>
                <a:lnTo>
                  <a:pt x="10532795" y="1140663"/>
                </a:lnTo>
                <a:lnTo>
                  <a:pt x="10481030" y="1634734"/>
                </a:lnTo>
                <a:lnTo>
                  <a:pt x="9458532" y="1634734"/>
                </a:lnTo>
                <a:lnTo>
                  <a:pt x="9458532" y="1514259"/>
                </a:lnTo>
                <a:cubicBezTo>
                  <a:pt x="9488626" y="1476565"/>
                  <a:pt x="9530067" y="1431374"/>
                  <a:pt x="9582858" y="1378686"/>
                </a:cubicBezTo>
                <a:cubicBezTo>
                  <a:pt x="9983313" y="973610"/>
                  <a:pt x="10161099" y="699999"/>
                  <a:pt x="10116215" y="557852"/>
                </a:cubicBezTo>
                <a:cubicBezTo>
                  <a:pt x="10110155" y="366304"/>
                  <a:pt x="10036516" y="267654"/>
                  <a:pt x="9895293" y="261902"/>
                </a:cubicBezTo>
                <a:cubicBezTo>
                  <a:pt x="9762288" y="273611"/>
                  <a:pt x="9676323" y="367074"/>
                  <a:pt x="9637396" y="542292"/>
                </a:cubicBezTo>
                <a:lnTo>
                  <a:pt x="9487496" y="542292"/>
                </a:lnTo>
                <a:cubicBezTo>
                  <a:pt x="9540698" y="200997"/>
                  <a:pt x="9714889" y="23571"/>
                  <a:pt x="10010068" y="10014"/>
                </a:cubicBezTo>
                <a:close/>
                <a:moveTo>
                  <a:pt x="4239887" y="9860"/>
                </a:moveTo>
                <a:cubicBezTo>
                  <a:pt x="4598539" y="3286"/>
                  <a:pt x="4834714" y="63473"/>
                  <a:pt x="4948410" y="190418"/>
                </a:cubicBezTo>
                <a:cubicBezTo>
                  <a:pt x="5030987" y="272995"/>
                  <a:pt x="5072275" y="366098"/>
                  <a:pt x="5072275" y="469730"/>
                </a:cubicBezTo>
                <a:cubicBezTo>
                  <a:pt x="5064983" y="694144"/>
                  <a:pt x="4942505" y="836342"/>
                  <a:pt x="4704841" y="896323"/>
                </a:cubicBezTo>
                <a:cubicBezTo>
                  <a:pt x="4759686" y="930627"/>
                  <a:pt x="4833276" y="1010379"/>
                  <a:pt x="4925609" y="1135579"/>
                </a:cubicBezTo>
                <a:cubicBezTo>
                  <a:pt x="5006440" y="1241469"/>
                  <a:pt x="5072481" y="1320040"/>
                  <a:pt x="5123731" y="1371291"/>
                </a:cubicBezTo>
                <a:cubicBezTo>
                  <a:pt x="5203432" y="1463111"/>
                  <a:pt x="5315177" y="1512513"/>
                  <a:pt x="5458966" y="1519497"/>
                </a:cubicBezTo>
                <a:lnTo>
                  <a:pt x="5458966" y="1644440"/>
                </a:lnTo>
                <a:cubicBezTo>
                  <a:pt x="5400526" y="1644440"/>
                  <a:pt x="5339107" y="1644440"/>
                  <a:pt x="5274710" y="1644440"/>
                </a:cubicBezTo>
                <a:cubicBezTo>
                  <a:pt x="5122807" y="1644440"/>
                  <a:pt x="5008032" y="1637918"/>
                  <a:pt x="4930385" y="1624874"/>
                </a:cubicBezTo>
                <a:cubicBezTo>
                  <a:pt x="4845960" y="1596733"/>
                  <a:pt x="4773192" y="1552106"/>
                  <a:pt x="4712082" y="1490996"/>
                </a:cubicBezTo>
                <a:cubicBezTo>
                  <a:pt x="4679113" y="1458130"/>
                  <a:pt x="4624062" y="1387056"/>
                  <a:pt x="4546929" y="1277776"/>
                </a:cubicBezTo>
                <a:cubicBezTo>
                  <a:pt x="4430357" y="1122381"/>
                  <a:pt x="4344032" y="1022242"/>
                  <a:pt x="4287953" y="977359"/>
                </a:cubicBezTo>
                <a:lnTo>
                  <a:pt x="4134509" y="977359"/>
                </a:lnTo>
                <a:lnTo>
                  <a:pt x="4134509" y="1324765"/>
                </a:lnTo>
                <a:cubicBezTo>
                  <a:pt x="4134509" y="1434045"/>
                  <a:pt x="4189098" y="1488685"/>
                  <a:pt x="4298275" y="1488685"/>
                </a:cubicBezTo>
                <a:lnTo>
                  <a:pt x="4405193" y="1488685"/>
                </a:lnTo>
                <a:lnTo>
                  <a:pt x="4405193" y="1634734"/>
                </a:lnTo>
                <a:lnTo>
                  <a:pt x="3485607" y="1634734"/>
                </a:lnTo>
                <a:lnTo>
                  <a:pt x="3485607" y="1488685"/>
                </a:lnTo>
                <a:lnTo>
                  <a:pt x="3554318" y="1488839"/>
                </a:lnTo>
                <a:cubicBezTo>
                  <a:pt x="3682599" y="1488634"/>
                  <a:pt x="3743505" y="1434558"/>
                  <a:pt x="3737034" y="1326613"/>
                </a:cubicBezTo>
                <a:lnTo>
                  <a:pt x="3737034" y="346790"/>
                </a:lnTo>
                <a:cubicBezTo>
                  <a:pt x="3749872" y="238639"/>
                  <a:pt x="3692357" y="187799"/>
                  <a:pt x="3564487" y="194270"/>
                </a:cubicBezTo>
                <a:lnTo>
                  <a:pt x="3485607" y="194270"/>
                </a:lnTo>
                <a:lnTo>
                  <a:pt x="3485607" y="48375"/>
                </a:lnTo>
                <a:cubicBezTo>
                  <a:pt x="3521452" y="48375"/>
                  <a:pt x="3551443" y="45345"/>
                  <a:pt x="3575579" y="39285"/>
                </a:cubicBezTo>
                <a:cubicBezTo>
                  <a:pt x="3698929" y="32404"/>
                  <a:pt x="3785871" y="28963"/>
                  <a:pt x="3836402" y="28963"/>
                </a:cubicBezTo>
                <a:cubicBezTo>
                  <a:pt x="4016756" y="16125"/>
                  <a:pt x="4151251" y="9757"/>
                  <a:pt x="4239887" y="9860"/>
                </a:cubicBezTo>
                <a:close/>
                <a:moveTo>
                  <a:pt x="8752975" y="9706"/>
                </a:moveTo>
                <a:cubicBezTo>
                  <a:pt x="9100844" y="43702"/>
                  <a:pt x="9281402" y="317621"/>
                  <a:pt x="9294652" y="831463"/>
                </a:cubicBezTo>
                <a:cubicBezTo>
                  <a:pt x="9281300" y="1345922"/>
                  <a:pt x="9100844" y="1620098"/>
                  <a:pt x="8753283" y="1653992"/>
                </a:cubicBezTo>
                <a:cubicBezTo>
                  <a:pt x="8405313" y="1626877"/>
                  <a:pt x="8224599" y="1353112"/>
                  <a:pt x="8211146" y="832696"/>
                </a:cubicBezTo>
                <a:cubicBezTo>
                  <a:pt x="8224395" y="318134"/>
                  <a:pt x="8405005" y="43804"/>
                  <a:pt x="8752975" y="9706"/>
                </a:cubicBezTo>
                <a:close/>
                <a:moveTo>
                  <a:pt x="2276264" y="9706"/>
                </a:moveTo>
                <a:lnTo>
                  <a:pt x="2695616" y="9706"/>
                </a:lnTo>
                <a:lnTo>
                  <a:pt x="3195850" y="1285942"/>
                </a:lnTo>
                <a:cubicBezTo>
                  <a:pt x="3243096" y="1421104"/>
                  <a:pt x="3326853" y="1488685"/>
                  <a:pt x="3447123" y="1488685"/>
                </a:cubicBezTo>
                <a:lnTo>
                  <a:pt x="3447123" y="1634734"/>
                </a:lnTo>
                <a:lnTo>
                  <a:pt x="2585617" y="1634734"/>
                </a:lnTo>
                <a:lnTo>
                  <a:pt x="2585617" y="1488685"/>
                </a:lnTo>
                <a:lnTo>
                  <a:pt x="2702240" y="1488685"/>
                </a:lnTo>
                <a:cubicBezTo>
                  <a:pt x="2760065" y="1488685"/>
                  <a:pt x="2796679" y="1475846"/>
                  <a:pt x="2812085" y="1450170"/>
                </a:cubicBezTo>
                <a:cubicBezTo>
                  <a:pt x="2828724" y="1426034"/>
                  <a:pt x="2821791" y="1388494"/>
                  <a:pt x="2791288" y="1337552"/>
                </a:cubicBezTo>
                <a:lnTo>
                  <a:pt x="2681904" y="1064403"/>
                </a:lnTo>
                <a:lnTo>
                  <a:pt x="2181979" y="1064403"/>
                </a:lnTo>
                <a:lnTo>
                  <a:pt x="2090621" y="1338168"/>
                </a:lnTo>
                <a:cubicBezTo>
                  <a:pt x="2060528" y="1404106"/>
                  <a:pt x="2056214" y="1444110"/>
                  <a:pt x="2077680" y="1458181"/>
                </a:cubicBezTo>
                <a:cubicBezTo>
                  <a:pt x="2098016" y="1478517"/>
                  <a:pt x="2157945" y="1488685"/>
                  <a:pt x="2257468" y="1488685"/>
                </a:cubicBezTo>
                <a:lnTo>
                  <a:pt x="2316165" y="1488685"/>
                </a:lnTo>
                <a:lnTo>
                  <a:pt x="2316165" y="1634734"/>
                </a:lnTo>
                <a:lnTo>
                  <a:pt x="1599631" y="1634734"/>
                </a:lnTo>
                <a:lnTo>
                  <a:pt x="1599631" y="1488685"/>
                </a:lnTo>
                <a:lnTo>
                  <a:pt x="1668496" y="1488839"/>
                </a:lnTo>
                <a:cubicBezTo>
                  <a:pt x="1761959" y="1488634"/>
                  <a:pt x="1833289" y="1414582"/>
                  <a:pt x="1882485" y="1266684"/>
                </a:cubicBezTo>
                <a:lnTo>
                  <a:pt x="2305227" y="99369"/>
                </a:lnTo>
                <a:close/>
                <a:moveTo>
                  <a:pt x="801113" y="9706"/>
                </a:moveTo>
                <a:cubicBezTo>
                  <a:pt x="1265657" y="16587"/>
                  <a:pt x="1508045" y="184461"/>
                  <a:pt x="1528279" y="513329"/>
                </a:cubicBezTo>
                <a:cubicBezTo>
                  <a:pt x="1514413" y="828536"/>
                  <a:pt x="1298728" y="992867"/>
                  <a:pt x="881225" y="1006322"/>
                </a:cubicBezTo>
                <a:cubicBezTo>
                  <a:pt x="809638" y="1006322"/>
                  <a:pt x="752687" y="1006322"/>
                  <a:pt x="710372" y="1006322"/>
                </a:cubicBezTo>
                <a:cubicBezTo>
                  <a:pt x="671959" y="999851"/>
                  <a:pt x="644999" y="993432"/>
                  <a:pt x="629490" y="987064"/>
                </a:cubicBezTo>
                <a:lnTo>
                  <a:pt x="629490" y="1323224"/>
                </a:lnTo>
                <a:cubicBezTo>
                  <a:pt x="616549" y="1439899"/>
                  <a:pt x="677865" y="1495053"/>
                  <a:pt x="813438" y="1488685"/>
                </a:cubicBezTo>
                <a:lnTo>
                  <a:pt x="909880" y="1488685"/>
                </a:lnTo>
                <a:lnTo>
                  <a:pt x="909880" y="1634734"/>
                </a:lnTo>
                <a:lnTo>
                  <a:pt x="9551" y="1634734"/>
                </a:lnTo>
                <a:lnTo>
                  <a:pt x="9551" y="1488685"/>
                </a:lnTo>
                <a:lnTo>
                  <a:pt x="78416" y="1488839"/>
                </a:lnTo>
                <a:cubicBezTo>
                  <a:pt x="187183" y="1488634"/>
                  <a:pt x="235147" y="1448064"/>
                  <a:pt x="222309" y="1367131"/>
                </a:cubicBezTo>
                <a:lnTo>
                  <a:pt x="222309" y="307196"/>
                </a:lnTo>
                <a:cubicBezTo>
                  <a:pt x="235147" y="225441"/>
                  <a:pt x="187440" y="187799"/>
                  <a:pt x="79187" y="194270"/>
                </a:cubicBezTo>
                <a:lnTo>
                  <a:pt x="0" y="194270"/>
                </a:lnTo>
                <a:lnTo>
                  <a:pt x="0" y="52072"/>
                </a:lnTo>
                <a:cubicBezTo>
                  <a:pt x="112566" y="36974"/>
                  <a:pt x="254045" y="26139"/>
                  <a:pt x="424436" y="19565"/>
                </a:cubicBezTo>
                <a:cubicBezTo>
                  <a:pt x="543884" y="12992"/>
                  <a:pt x="669444" y="9706"/>
                  <a:pt x="801113" y="9706"/>
                </a:cubicBezTo>
                <a:close/>
                <a:moveTo>
                  <a:pt x="5527125" y="0"/>
                </a:moveTo>
                <a:lnTo>
                  <a:pt x="5647138" y="0"/>
                </a:lnTo>
                <a:cubicBezTo>
                  <a:pt x="5670555" y="23417"/>
                  <a:pt x="5686628" y="37334"/>
                  <a:pt x="5695359" y="41750"/>
                </a:cubicBezTo>
                <a:cubicBezTo>
                  <a:pt x="5708505" y="46167"/>
                  <a:pt x="5726119" y="48375"/>
                  <a:pt x="5748201" y="48375"/>
                </a:cubicBezTo>
                <a:lnTo>
                  <a:pt x="6928920" y="48375"/>
                </a:lnTo>
                <a:cubicBezTo>
                  <a:pt x="6967948" y="48169"/>
                  <a:pt x="6999890" y="32044"/>
                  <a:pt x="7024745" y="0"/>
                </a:cubicBezTo>
                <a:lnTo>
                  <a:pt x="7158162" y="0"/>
                </a:lnTo>
                <a:lnTo>
                  <a:pt x="7198834" y="513329"/>
                </a:lnTo>
                <a:lnTo>
                  <a:pt x="7048163" y="513329"/>
                </a:lnTo>
                <a:cubicBezTo>
                  <a:pt x="7020534" y="368409"/>
                  <a:pt x="6996347" y="285576"/>
                  <a:pt x="6975600" y="264829"/>
                </a:cubicBezTo>
                <a:cubicBezTo>
                  <a:pt x="6953518" y="237099"/>
                  <a:pt x="6895643" y="223233"/>
                  <a:pt x="6801974" y="223233"/>
                </a:cubicBezTo>
                <a:lnTo>
                  <a:pt x="6541458" y="223233"/>
                </a:lnTo>
                <a:lnTo>
                  <a:pt x="6541458" y="1323224"/>
                </a:lnTo>
                <a:cubicBezTo>
                  <a:pt x="6528619" y="1433429"/>
                  <a:pt x="6591682" y="1488582"/>
                  <a:pt x="6730644" y="1488685"/>
                </a:cubicBezTo>
                <a:lnTo>
                  <a:pt x="6812142" y="1488685"/>
                </a:lnTo>
                <a:lnTo>
                  <a:pt x="6812142" y="1634734"/>
                </a:lnTo>
                <a:lnTo>
                  <a:pt x="5863592" y="1634734"/>
                </a:lnTo>
                <a:lnTo>
                  <a:pt x="5863592" y="1488685"/>
                </a:lnTo>
                <a:lnTo>
                  <a:pt x="5980216" y="1488685"/>
                </a:lnTo>
                <a:cubicBezTo>
                  <a:pt x="6095864" y="1488685"/>
                  <a:pt x="6150453" y="1434661"/>
                  <a:pt x="6143982" y="1326613"/>
                </a:cubicBezTo>
                <a:lnTo>
                  <a:pt x="6143982" y="223233"/>
                </a:lnTo>
                <a:lnTo>
                  <a:pt x="5873914" y="223233"/>
                </a:lnTo>
                <a:cubicBezTo>
                  <a:pt x="5786408" y="223233"/>
                  <a:pt x="5731511" y="237201"/>
                  <a:pt x="5709224" y="265138"/>
                </a:cubicBezTo>
                <a:cubicBezTo>
                  <a:pt x="5688785" y="285576"/>
                  <a:pt x="5664701" y="368307"/>
                  <a:pt x="5636970" y="513329"/>
                </a:cubicBezTo>
                <a:lnTo>
                  <a:pt x="5476901" y="513329"/>
                </a:lnTo>
                <a:close/>
              </a:path>
            </a:pathLst>
          </a:custGeom>
        </p:spPr>
      </p:pic>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65000"/>
                    <a:lumOff val="35000"/>
                  </a:schemeClr>
                </a:solidFill>
                <a:cs typeface="+mn-ea"/>
                <a:sym typeface="+mn-lt"/>
              </a:rPr>
              <a:t>业绩汇报</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19298" y="1308697"/>
            <a:ext cx="553403" cy="553403"/>
          </a:xfrm>
          <a:prstGeom prst="rect">
            <a:avLst/>
          </a:pr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613866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751CB4A0-410E-4726-8AD7-5583C3050AE4}"/>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a16="http://schemas.microsoft.com/office/drawing/2014/main" xmlns="" id="{021AAB7F-2F7E-4484-AC76-CBB0B9E90D97}"/>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11" name="图片占位符 10">
            <a:extLst>
              <a:ext uri="{FF2B5EF4-FFF2-40B4-BE49-F238E27FC236}">
                <a16:creationId xmlns:a16="http://schemas.microsoft.com/office/drawing/2014/main" xmlns="" id="{6297664E-EF0B-45F4-85C7-16E19FC22C2D}"/>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a16="http://schemas.microsoft.com/office/drawing/2014/main" xmlns="" id="{1A0C9EDA-5B64-4159-B0ED-7700F2DF1BDE}"/>
              </a:ext>
            </a:extLst>
          </p:cNvPr>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sp>
        <p:nvSpPr>
          <p:cNvPr id="18" name="文本框 17">
            <a:extLst>
              <a:ext uri="{FF2B5EF4-FFF2-40B4-BE49-F238E27FC236}">
                <a16:creationId xmlns:a16="http://schemas.microsoft.com/office/drawing/2014/main" xmlns="" id="{6A743427-C680-4111-932B-299D2679AD3A}"/>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一段内容页</a:t>
            </a:r>
          </a:p>
        </p:txBody>
      </p:sp>
      <p:sp>
        <p:nvSpPr>
          <p:cNvPr id="19" name="文本框 18">
            <a:extLst>
              <a:ext uri="{FF2B5EF4-FFF2-40B4-BE49-F238E27FC236}">
                <a16:creationId xmlns:a16="http://schemas.microsoft.com/office/drawing/2014/main" xmlns="" id="{44741BA6-E32C-4C34-9AF5-35F7C9D1F61F}"/>
              </a:ext>
            </a:extLst>
          </p:cNvPr>
          <p:cNvSpPr txBox="1"/>
          <p:nvPr/>
        </p:nvSpPr>
        <p:spPr>
          <a:xfrm>
            <a:off x="6371739" y="4096624"/>
            <a:ext cx="3098976" cy="400110"/>
          </a:xfrm>
          <a:prstGeom prst="rect">
            <a:avLst/>
          </a:prstGeom>
          <a:noFill/>
        </p:spPr>
        <p:txBody>
          <a:bodyPr wrap="square" rtlCol="0">
            <a:spAutoFit/>
          </a:bodyPr>
          <a:lstStyle/>
          <a:p>
            <a:pPr algn="ctr"/>
            <a:r>
              <a:rPr lang="zh-CN" altLang="en-US" sz="2000" b="1" dirty="0">
                <a:solidFill>
                  <a:schemeClr val="bg1"/>
                </a:solidFill>
                <a:cs typeface="+mn-ea"/>
                <a:sym typeface="+mn-lt"/>
              </a:rPr>
              <a:t>标题文字概述</a:t>
            </a:r>
          </a:p>
        </p:txBody>
      </p:sp>
      <p:sp>
        <p:nvSpPr>
          <p:cNvPr id="20" name="文本框 19">
            <a:extLst>
              <a:ext uri="{FF2B5EF4-FFF2-40B4-BE49-F238E27FC236}">
                <a16:creationId xmlns:a16="http://schemas.microsoft.com/office/drawing/2014/main" xmlns="" id="{ACDC0638-F8B2-4C69-B729-FB29675759B6}"/>
              </a:ext>
            </a:extLst>
          </p:cNvPr>
          <p:cNvSpPr txBox="1"/>
          <p:nvPr/>
        </p:nvSpPr>
        <p:spPr>
          <a:xfrm>
            <a:off x="4583905" y="4711940"/>
            <a:ext cx="6674646" cy="1341073"/>
          </a:xfrm>
          <a:prstGeom prst="rect">
            <a:avLst/>
          </a:prstGeom>
          <a:noFill/>
        </p:spPr>
        <p:txBody>
          <a:bodyPr wrap="square" rtlCol="0">
            <a:spAutoFit/>
          </a:bodyPr>
          <a:lstStyle/>
          <a:p>
            <a:pPr algn="just">
              <a:lnSpc>
                <a:spcPct val="130000"/>
              </a:lnSpc>
            </a:pPr>
            <a:r>
              <a:rPr lang="zh-CN" altLang="en-US" sz="1600" dirty="0">
                <a:solidFill>
                  <a:schemeClr val="bg1"/>
                </a:solidFill>
                <a:cs typeface="+mn-ea"/>
                <a:sym typeface="+mn-lt"/>
              </a:rPr>
              <a:t>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a:t>
            </a:r>
          </a:p>
        </p:txBody>
      </p:sp>
      <p:cxnSp>
        <p:nvCxnSpPr>
          <p:cNvPr id="21" name="直接连接符 20">
            <a:extLst>
              <a:ext uri="{FF2B5EF4-FFF2-40B4-BE49-F238E27FC236}">
                <a16:creationId xmlns:a16="http://schemas.microsoft.com/office/drawing/2014/main" xmlns="" id="{32D568CB-DB33-441B-816D-C69C2032FB55}"/>
              </a:ext>
            </a:extLst>
          </p:cNvPr>
          <p:cNvCxnSpPr/>
          <p:nvPr/>
        </p:nvCxnSpPr>
        <p:spPr>
          <a:xfrm flipH="1">
            <a:off x="7724377" y="4627494"/>
            <a:ext cx="3937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7531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图表 7">
            <a:extLst>
              <a:ext uri="{FF2B5EF4-FFF2-40B4-BE49-F238E27FC236}">
                <a16:creationId xmlns:a16="http://schemas.microsoft.com/office/drawing/2014/main" xmlns="" id="{B2271EF9-D0D4-4C95-9E84-0F02C2D6548D}"/>
              </a:ext>
            </a:extLst>
          </p:cNvPr>
          <p:cNvGraphicFramePr/>
          <p:nvPr>
            <p:extLst>
              <p:ext uri="{D42A27DB-BD31-4B8C-83A1-F6EECF244321}">
                <p14:modId xmlns:p14="http://schemas.microsoft.com/office/powerpoint/2010/main" val="3200892539"/>
              </p:ext>
            </p:extLst>
          </p:nvPr>
        </p:nvGraphicFramePr>
        <p:xfrm>
          <a:off x="3708400" y="2792730"/>
          <a:ext cx="4775200" cy="3188441"/>
        </p:xfrm>
        <a:graphic>
          <a:graphicData uri="http://schemas.openxmlformats.org/drawingml/2006/chart">
            <c:chart xmlns:c="http://schemas.openxmlformats.org/drawingml/2006/chart" xmlns:r="http://schemas.openxmlformats.org/officeDocument/2006/relationships" r:id="rId3"/>
          </a:graphicData>
        </a:graphic>
      </p:graphicFrame>
      <p:pic>
        <p:nvPicPr>
          <p:cNvPr id="12" name="图形 11">
            <a:extLst>
              <a:ext uri="{FF2B5EF4-FFF2-40B4-BE49-F238E27FC236}">
                <a16:creationId xmlns:a16="http://schemas.microsoft.com/office/drawing/2014/main" xmlns="" id="{EA3848B6-1CA7-48FA-B7C8-B2C1357B6D0C}"/>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5473700" y="3767138"/>
            <a:ext cx="1244600" cy="1244600"/>
          </a:xfrm>
          <a:prstGeom prst="rect">
            <a:avLst/>
          </a:prstGeom>
        </p:spPr>
      </p:pic>
      <p:sp>
        <p:nvSpPr>
          <p:cNvPr id="14" name="任意多边形: 形状 13">
            <a:extLst>
              <a:ext uri="{FF2B5EF4-FFF2-40B4-BE49-F238E27FC236}">
                <a16:creationId xmlns:a16="http://schemas.microsoft.com/office/drawing/2014/main" xmlns="" id="{CF3E37E1-7991-4EA3-AD85-4ABA91EE8445}"/>
              </a:ext>
            </a:extLst>
          </p:cNvPr>
          <p:cNvSpPr/>
          <p:nvPr/>
        </p:nvSpPr>
        <p:spPr>
          <a:xfrm>
            <a:off x="7340600" y="3155950"/>
            <a:ext cx="4178300" cy="1219200"/>
          </a:xfrm>
          <a:custGeom>
            <a:avLst/>
            <a:gdLst>
              <a:gd name="connsiteX0" fmla="*/ 0 w 4178300"/>
              <a:gd name="connsiteY0" fmla="*/ 1219200 h 1219200"/>
              <a:gd name="connsiteX1" fmla="*/ 317500 w 4178300"/>
              <a:gd name="connsiteY1" fmla="*/ 0 h 1219200"/>
              <a:gd name="connsiteX2" fmla="*/ 4178300 w 4178300"/>
              <a:gd name="connsiteY2" fmla="*/ 12700 h 1219200"/>
              <a:gd name="connsiteX0" fmla="*/ 0 w 4178300"/>
              <a:gd name="connsiteY0" fmla="*/ 1219200 h 1219200"/>
              <a:gd name="connsiteX1" fmla="*/ 317500 w 4178300"/>
              <a:gd name="connsiteY1" fmla="*/ 0 h 1219200"/>
              <a:gd name="connsiteX2" fmla="*/ 4178300 w 4178300"/>
              <a:gd name="connsiteY2" fmla="*/ 2540 h 1219200"/>
            </a:gdLst>
            <a:ahLst/>
            <a:cxnLst>
              <a:cxn ang="0">
                <a:pos x="connsiteX0" y="connsiteY0"/>
              </a:cxn>
              <a:cxn ang="0">
                <a:pos x="connsiteX1" y="connsiteY1"/>
              </a:cxn>
              <a:cxn ang="0">
                <a:pos x="connsiteX2" y="connsiteY2"/>
              </a:cxn>
            </a:cxnLst>
            <a:rect l="l" t="t" r="r" b="b"/>
            <a:pathLst>
              <a:path w="4178300" h="1219200">
                <a:moveTo>
                  <a:pt x="0" y="1219200"/>
                </a:moveTo>
                <a:lnTo>
                  <a:pt x="317500" y="0"/>
                </a:lnTo>
                <a:lnTo>
                  <a:pt x="4178300" y="2540"/>
                </a:lnTo>
              </a:path>
            </a:pathLst>
          </a:custGeom>
          <a:noFill/>
          <a:ln w="1905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形状 21">
            <a:extLst>
              <a:ext uri="{FF2B5EF4-FFF2-40B4-BE49-F238E27FC236}">
                <a16:creationId xmlns:a16="http://schemas.microsoft.com/office/drawing/2014/main" xmlns="" id="{9070E71E-F3AF-462B-B519-BB058F34667E}"/>
              </a:ext>
            </a:extLst>
          </p:cNvPr>
          <p:cNvSpPr/>
          <p:nvPr/>
        </p:nvSpPr>
        <p:spPr>
          <a:xfrm flipH="1">
            <a:off x="669925" y="3155950"/>
            <a:ext cx="4178300" cy="1219200"/>
          </a:xfrm>
          <a:custGeom>
            <a:avLst/>
            <a:gdLst>
              <a:gd name="connsiteX0" fmla="*/ 0 w 4178300"/>
              <a:gd name="connsiteY0" fmla="*/ 1219200 h 1219200"/>
              <a:gd name="connsiteX1" fmla="*/ 317500 w 4178300"/>
              <a:gd name="connsiteY1" fmla="*/ 0 h 1219200"/>
              <a:gd name="connsiteX2" fmla="*/ 4178300 w 4178300"/>
              <a:gd name="connsiteY2" fmla="*/ 12700 h 1219200"/>
              <a:gd name="connsiteX0" fmla="*/ 0 w 4178300"/>
              <a:gd name="connsiteY0" fmla="*/ 1219200 h 1219200"/>
              <a:gd name="connsiteX1" fmla="*/ 317500 w 4178300"/>
              <a:gd name="connsiteY1" fmla="*/ 0 h 1219200"/>
              <a:gd name="connsiteX2" fmla="*/ 4178300 w 4178300"/>
              <a:gd name="connsiteY2" fmla="*/ 2540 h 1219200"/>
            </a:gdLst>
            <a:ahLst/>
            <a:cxnLst>
              <a:cxn ang="0">
                <a:pos x="connsiteX0" y="connsiteY0"/>
              </a:cxn>
              <a:cxn ang="0">
                <a:pos x="connsiteX1" y="connsiteY1"/>
              </a:cxn>
              <a:cxn ang="0">
                <a:pos x="connsiteX2" y="connsiteY2"/>
              </a:cxn>
            </a:cxnLst>
            <a:rect l="l" t="t" r="r" b="b"/>
            <a:pathLst>
              <a:path w="4178300" h="1219200">
                <a:moveTo>
                  <a:pt x="0" y="1219200"/>
                </a:moveTo>
                <a:lnTo>
                  <a:pt x="317500" y="0"/>
                </a:lnTo>
                <a:lnTo>
                  <a:pt x="4178300" y="2540"/>
                </a:lnTo>
              </a:path>
            </a:pathLst>
          </a:custGeom>
          <a:noFill/>
          <a:ln w="19050">
            <a:solidFill>
              <a:schemeClr val="tx1">
                <a:lumMod val="75000"/>
                <a:lumOff val="2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xmlns="" id="{76427C3C-1652-4922-BF95-2CF29F5A80A8}"/>
              </a:ext>
            </a:extLst>
          </p:cNvPr>
          <p:cNvSpPr txBox="1"/>
          <p:nvPr/>
        </p:nvSpPr>
        <p:spPr>
          <a:xfrm>
            <a:off x="2826844" y="1889485"/>
            <a:ext cx="2095128" cy="1446550"/>
          </a:xfrm>
          <a:prstGeom prst="rect">
            <a:avLst/>
          </a:prstGeom>
          <a:noFill/>
        </p:spPr>
        <p:txBody>
          <a:bodyPr wrap="square" rtlCol="0">
            <a:spAutoFit/>
          </a:bodyPr>
          <a:lstStyle/>
          <a:p>
            <a:r>
              <a:rPr lang="en-US" altLang="zh-CN" sz="8800" dirty="0">
                <a:solidFill>
                  <a:schemeClr val="tx1">
                    <a:lumMod val="75000"/>
                    <a:lumOff val="25000"/>
                  </a:schemeClr>
                </a:solidFill>
                <a:cs typeface="+mn-ea"/>
                <a:sym typeface="+mn-lt"/>
              </a:rPr>
              <a:t>30</a:t>
            </a:r>
            <a:r>
              <a:rPr lang="en-US" altLang="zh-CN" sz="3600" dirty="0">
                <a:solidFill>
                  <a:schemeClr val="tx1">
                    <a:lumMod val="75000"/>
                    <a:lumOff val="25000"/>
                  </a:schemeClr>
                </a:solidFill>
                <a:cs typeface="+mn-ea"/>
                <a:sym typeface="+mn-lt"/>
              </a:rPr>
              <a:t>%</a:t>
            </a:r>
            <a:endParaRPr lang="zh-CN" altLang="en-US" sz="3600" dirty="0">
              <a:solidFill>
                <a:schemeClr val="tx1">
                  <a:lumMod val="75000"/>
                  <a:lumOff val="25000"/>
                </a:schemeClr>
              </a:solidFill>
              <a:cs typeface="+mn-ea"/>
              <a:sym typeface="+mn-lt"/>
            </a:endParaRPr>
          </a:p>
        </p:txBody>
      </p:sp>
      <p:sp>
        <p:nvSpPr>
          <p:cNvPr id="24" name="文本框 23">
            <a:extLst>
              <a:ext uri="{FF2B5EF4-FFF2-40B4-BE49-F238E27FC236}">
                <a16:creationId xmlns:a16="http://schemas.microsoft.com/office/drawing/2014/main" xmlns="" id="{E28C89BC-F93A-4456-9F40-3C5E5C91FB79}"/>
              </a:ext>
            </a:extLst>
          </p:cNvPr>
          <p:cNvSpPr txBox="1"/>
          <p:nvPr/>
        </p:nvSpPr>
        <p:spPr>
          <a:xfrm>
            <a:off x="7531789" y="1889485"/>
            <a:ext cx="2095128" cy="1446550"/>
          </a:xfrm>
          <a:prstGeom prst="rect">
            <a:avLst/>
          </a:prstGeom>
          <a:noFill/>
        </p:spPr>
        <p:txBody>
          <a:bodyPr wrap="square" rtlCol="0">
            <a:spAutoFit/>
          </a:bodyPr>
          <a:lstStyle/>
          <a:p>
            <a:r>
              <a:rPr lang="en-US" altLang="zh-CN" sz="8800" dirty="0">
                <a:solidFill>
                  <a:schemeClr val="accent1"/>
                </a:solidFill>
                <a:cs typeface="+mn-ea"/>
                <a:sym typeface="+mn-lt"/>
              </a:rPr>
              <a:t>70</a:t>
            </a:r>
            <a:r>
              <a:rPr lang="en-US" altLang="zh-CN" sz="3600" dirty="0">
                <a:solidFill>
                  <a:schemeClr val="accent1"/>
                </a:solidFill>
                <a:cs typeface="+mn-ea"/>
                <a:sym typeface="+mn-lt"/>
              </a:rPr>
              <a:t>%</a:t>
            </a:r>
            <a:endParaRPr lang="zh-CN" altLang="en-US" sz="3600" dirty="0">
              <a:solidFill>
                <a:schemeClr val="accent1"/>
              </a:solidFill>
              <a:cs typeface="+mn-ea"/>
              <a:sym typeface="+mn-lt"/>
            </a:endParaRPr>
          </a:p>
        </p:txBody>
      </p:sp>
      <p:sp>
        <p:nvSpPr>
          <p:cNvPr id="25" name="文本框 24">
            <a:extLst>
              <a:ext uri="{FF2B5EF4-FFF2-40B4-BE49-F238E27FC236}">
                <a16:creationId xmlns:a16="http://schemas.microsoft.com/office/drawing/2014/main" xmlns="" id="{4183FD40-CB5C-4E14-8344-B191D6C4A435}"/>
              </a:ext>
            </a:extLst>
          </p:cNvPr>
          <p:cNvSpPr txBox="1"/>
          <p:nvPr/>
        </p:nvSpPr>
        <p:spPr>
          <a:xfrm>
            <a:off x="669925" y="3514406"/>
            <a:ext cx="3790316" cy="1020985"/>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a:t>
            </a:r>
          </a:p>
        </p:txBody>
      </p:sp>
      <p:sp>
        <p:nvSpPr>
          <p:cNvPr id="27" name="文本框 26">
            <a:extLst>
              <a:ext uri="{FF2B5EF4-FFF2-40B4-BE49-F238E27FC236}">
                <a16:creationId xmlns:a16="http://schemas.microsoft.com/office/drawing/2014/main" xmlns="" id="{27B045E4-E715-4190-ADE5-E79A668B0A25}"/>
              </a:ext>
            </a:extLst>
          </p:cNvPr>
          <p:cNvSpPr txBox="1"/>
          <p:nvPr/>
        </p:nvSpPr>
        <p:spPr>
          <a:xfrm>
            <a:off x="7731759" y="3514406"/>
            <a:ext cx="3790316" cy="1020985"/>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a:t>
            </a:r>
          </a:p>
        </p:txBody>
      </p:sp>
      <p:sp>
        <p:nvSpPr>
          <p:cNvPr id="16" name="文本框 15">
            <a:extLst>
              <a:ext uri="{FF2B5EF4-FFF2-40B4-BE49-F238E27FC236}">
                <a16:creationId xmlns:a16="http://schemas.microsoft.com/office/drawing/2014/main" xmlns="" id="{309FCBC1-4627-4BF7-B713-684A5A29F575}"/>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图表页</a:t>
            </a:r>
          </a:p>
        </p:txBody>
      </p:sp>
      <p:sp>
        <p:nvSpPr>
          <p:cNvPr id="18" name="矩形 17">
            <a:extLst>
              <a:ext uri="{FF2B5EF4-FFF2-40B4-BE49-F238E27FC236}">
                <a16:creationId xmlns:a16="http://schemas.microsoft.com/office/drawing/2014/main" xmlns="" id="{87EF0410-423E-4A85-936B-89346790B3C6}"/>
              </a:ext>
            </a:extLst>
          </p:cNvPr>
          <p:cNvSpPr/>
          <p:nvPr/>
        </p:nvSpPr>
        <p:spPr>
          <a:xfrm>
            <a:off x="6017419" y="1002506"/>
            <a:ext cx="6174581"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4A2ED94D-D88D-4085-8688-5D439709DF37}"/>
              </a:ext>
            </a:extLst>
          </p:cNvPr>
          <p:cNvSpPr/>
          <p:nvPr/>
        </p:nvSpPr>
        <p:spPr>
          <a:xfrm>
            <a:off x="660399" y="1002506"/>
            <a:ext cx="5454525" cy="45719"/>
          </a:xfrm>
          <a:custGeom>
            <a:avLst/>
            <a:gdLst>
              <a:gd name="connsiteX0" fmla="*/ 0 w 5454525"/>
              <a:gd name="connsiteY0" fmla="*/ 0 h 45719"/>
              <a:gd name="connsiteX1" fmla="*/ 5435622 w 5454525"/>
              <a:gd name="connsiteY1" fmla="*/ 0 h 45719"/>
              <a:gd name="connsiteX2" fmla="*/ 5454525 w 5454525"/>
              <a:gd name="connsiteY2" fmla="*/ 45719 h 45719"/>
              <a:gd name="connsiteX3" fmla="*/ 0 w 5454525"/>
              <a:gd name="connsiteY3" fmla="*/ 45719 h 45719"/>
            </a:gdLst>
            <a:ahLst/>
            <a:cxnLst>
              <a:cxn ang="0">
                <a:pos x="connsiteX0" y="connsiteY0"/>
              </a:cxn>
              <a:cxn ang="0">
                <a:pos x="connsiteX1" y="connsiteY1"/>
              </a:cxn>
              <a:cxn ang="0">
                <a:pos x="connsiteX2" y="connsiteY2"/>
              </a:cxn>
              <a:cxn ang="0">
                <a:pos x="connsiteX3" y="connsiteY3"/>
              </a:cxn>
            </a:cxnLst>
            <a:rect l="l" t="t" r="r" b="b"/>
            <a:pathLst>
              <a:path w="5454525" h="45719">
                <a:moveTo>
                  <a:pt x="0" y="0"/>
                </a:moveTo>
                <a:lnTo>
                  <a:pt x="5435622" y="0"/>
                </a:lnTo>
                <a:lnTo>
                  <a:pt x="5454525" y="45719"/>
                </a:lnTo>
                <a:lnTo>
                  <a:pt x="0" y="457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69214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xmlns="" id="{76378CCC-18AD-4BE2-BB6D-0A2365F7B95E}"/>
              </a:ext>
            </a:extLst>
          </p:cNvPr>
          <p:cNvGraphicFramePr/>
          <p:nvPr>
            <p:extLst>
              <p:ext uri="{D42A27DB-BD31-4B8C-83A1-F6EECF244321}">
                <p14:modId xmlns:p14="http://schemas.microsoft.com/office/powerpoint/2010/main" val="3202845206"/>
              </p:ext>
            </p:extLst>
          </p:nvPr>
        </p:nvGraphicFramePr>
        <p:xfrm>
          <a:off x="3368676" y="1924958"/>
          <a:ext cx="5454649" cy="36364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xmlns="" id="{840F6ABF-C261-433E-97C6-DFA8518ED014}"/>
              </a:ext>
            </a:extLst>
          </p:cNvPr>
          <p:cNvGraphicFramePr/>
          <p:nvPr>
            <p:extLst>
              <p:ext uri="{D42A27DB-BD31-4B8C-83A1-F6EECF244321}">
                <p14:modId xmlns:p14="http://schemas.microsoft.com/office/powerpoint/2010/main" val="2758778395"/>
              </p:ext>
            </p:extLst>
          </p:nvPr>
        </p:nvGraphicFramePr>
        <p:xfrm>
          <a:off x="2777331" y="1534442"/>
          <a:ext cx="6637337" cy="4424892"/>
        </p:xfrm>
        <a:graphic>
          <a:graphicData uri="http://schemas.openxmlformats.org/drawingml/2006/chart">
            <c:chart xmlns:c="http://schemas.openxmlformats.org/drawingml/2006/chart" xmlns:r="http://schemas.openxmlformats.org/officeDocument/2006/relationships" r:id="rId4"/>
          </a:graphicData>
        </a:graphic>
      </p:graphicFrame>
      <p:sp>
        <p:nvSpPr>
          <p:cNvPr id="35" name="椭圆 29">
            <a:extLst>
              <a:ext uri="{FF2B5EF4-FFF2-40B4-BE49-F238E27FC236}">
                <a16:creationId xmlns:a16="http://schemas.microsoft.com/office/drawing/2014/main" xmlns="" id="{26BBBBD0-FDBE-422B-8EE8-0EDAD3A381B5}"/>
              </a:ext>
            </a:extLst>
          </p:cNvPr>
          <p:cNvSpPr/>
          <p:nvPr/>
        </p:nvSpPr>
        <p:spPr>
          <a:xfrm>
            <a:off x="7360597" y="2114825"/>
            <a:ext cx="325120" cy="325120"/>
          </a:xfrm>
          <a:custGeom>
            <a:avLst/>
            <a:gdLst>
              <a:gd name="connsiteX0" fmla="*/ 0 w 650240"/>
              <a:gd name="connsiteY0" fmla="*/ 325120 h 650240"/>
              <a:gd name="connsiteX1" fmla="*/ 325120 w 650240"/>
              <a:gd name="connsiteY1" fmla="*/ 0 h 650240"/>
              <a:gd name="connsiteX2" fmla="*/ 650240 w 650240"/>
              <a:gd name="connsiteY2" fmla="*/ 325120 h 650240"/>
              <a:gd name="connsiteX3" fmla="*/ 325120 w 650240"/>
              <a:gd name="connsiteY3" fmla="*/ 650240 h 650240"/>
              <a:gd name="connsiteX4" fmla="*/ 0 w 650240"/>
              <a:gd name="connsiteY4" fmla="*/ 32512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4" fmla="*/ 416560 w 650240"/>
              <a:gd name="connsiteY4" fmla="*/ 9144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0" fmla="*/ 0 w 325120"/>
              <a:gd name="connsiteY0" fmla="*/ 0 h 650240"/>
              <a:gd name="connsiteX1" fmla="*/ 325120 w 325120"/>
              <a:gd name="connsiteY1" fmla="*/ 325120 h 650240"/>
              <a:gd name="connsiteX2" fmla="*/ 0 w 325120"/>
              <a:gd name="connsiteY2" fmla="*/ 650240 h 650240"/>
              <a:gd name="connsiteX0" fmla="*/ 0 w 325120"/>
              <a:gd name="connsiteY0" fmla="*/ 0 h 325120"/>
              <a:gd name="connsiteX1" fmla="*/ 325120 w 325120"/>
              <a:gd name="connsiteY1" fmla="*/ 325120 h 325120"/>
            </a:gdLst>
            <a:ahLst/>
            <a:cxnLst>
              <a:cxn ang="0">
                <a:pos x="connsiteX0" y="connsiteY0"/>
              </a:cxn>
              <a:cxn ang="0">
                <a:pos x="connsiteX1" y="connsiteY1"/>
              </a:cxn>
            </a:cxnLst>
            <a:rect l="l" t="t" r="r" b="b"/>
            <a:pathLst>
              <a:path w="325120" h="325120">
                <a:moveTo>
                  <a:pt x="0" y="0"/>
                </a:moveTo>
                <a:cubicBezTo>
                  <a:pt x="179559" y="0"/>
                  <a:pt x="325120" y="145561"/>
                  <a:pt x="325120" y="325120"/>
                </a:cubicBezTo>
              </a:path>
            </a:pathLst>
          </a:custGeom>
          <a:solidFill>
            <a:schemeClr val="accent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153236D9-3B61-4589-BAC4-2BC97B766DBA}"/>
              </a:ext>
            </a:extLst>
          </p:cNvPr>
          <p:cNvSpPr/>
          <p:nvPr/>
        </p:nvSpPr>
        <p:spPr>
          <a:xfrm>
            <a:off x="7035477" y="2114825"/>
            <a:ext cx="650240" cy="650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29">
            <a:extLst>
              <a:ext uri="{FF2B5EF4-FFF2-40B4-BE49-F238E27FC236}">
                <a16:creationId xmlns:a16="http://schemas.microsoft.com/office/drawing/2014/main" xmlns="" id="{26D12131-5EF5-4C41-9F7A-110D6887508B}"/>
              </a:ext>
            </a:extLst>
          </p:cNvPr>
          <p:cNvSpPr/>
          <p:nvPr/>
        </p:nvSpPr>
        <p:spPr>
          <a:xfrm flipV="1">
            <a:off x="7371715" y="5052546"/>
            <a:ext cx="325120" cy="325120"/>
          </a:xfrm>
          <a:custGeom>
            <a:avLst/>
            <a:gdLst>
              <a:gd name="connsiteX0" fmla="*/ 0 w 650240"/>
              <a:gd name="connsiteY0" fmla="*/ 325120 h 650240"/>
              <a:gd name="connsiteX1" fmla="*/ 325120 w 650240"/>
              <a:gd name="connsiteY1" fmla="*/ 0 h 650240"/>
              <a:gd name="connsiteX2" fmla="*/ 650240 w 650240"/>
              <a:gd name="connsiteY2" fmla="*/ 325120 h 650240"/>
              <a:gd name="connsiteX3" fmla="*/ 325120 w 650240"/>
              <a:gd name="connsiteY3" fmla="*/ 650240 h 650240"/>
              <a:gd name="connsiteX4" fmla="*/ 0 w 650240"/>
              <a:gd name="connsiteY4" fmla="*/ 32512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4" fmla="*/ 416560 w 650240"/>
              <a:gd name="connsiteY4" fmla="*/ 9144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0" fmla="*/ 0 w 325120"/>
              <a:gd name="connsiteY0" fmla="*/ 0 h 650240"/>
              <a:gd name="connsiteX1" fmla="*/ 325120 w 325120"/>
              <a:gd name="connsiteY1" fmla="*/ 325120 h 650240"/>
              <a:gd name="connsiteX2" fmla="*/ 0 w 325120"/>
              <a:gd name="connsiteY2" fmla="*/ 650240 h 650240"/>
              <a:gd name="connsiteX0" fmla="*/ 0 w 325120"/>
              <a:gd name="connsiteY0" fmla="*/ 0 h 325120"/>
              <a:gd name="connsiteX1" fmla="*/ 325120 w 325120"/>
              <a:gd name="connsiteY1" fmla="*/ 325120 h 325120"/>
            </a:gdLst>
            <a:ahLst/>
            <a:cxnLst>
              <a:cxn ang="0">
                <a:pos x="connsiteX0" y="connsiteY0"/>
              </a:cxn>
              <a:cxn ang="0">
                <a:pos x="connsiteX1" y="connsiteY1"/>
              </a:cxn>
            </a:cxnLst>
            <a:rect l="l" t="t" r="r" b="b"/>
            <a:pathLst>
              <a:path w="325120" h="325120">
                <a:moveTo>
                  <a:pt x="0" y="0"/>
                </a:moveTo>
                <a:cubicBezTo>
                  <a:pt x="179559" y="0"/>
                  <a:pt x="325120" y="145561"/>
                  <a:pt x="325120" y="325120"/>
                </a:cubicBezTo>
              </a:path>
            </a:pathLst>
          </a:custGeom>
          <a:solidFill>
            <a:srgbClr val="1B1E3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5EDEDCD0-27CC-4942-9325-CD0A274AC69F}"/>
              </a:ext>
            </a:extLst>
          </p:cNvPr>
          <p:cNvSpPr/>
          <p:nvPr/>
        </p:nvSpPr>
        <p:spPr>
          <a:xfrm flipV="1">
            <a:off x="7046595" y="4727426"/>
            <a:ext cx="650240" cy="650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9">
            <a:extLst>
              <a:ext uri="{FF2B5EF4-FFF2-40B4-BE49-F238E27FC236}">
                <a16:creationId xmlns:a16="http://schemas.microsoft.com/office/drawing/2014/main" xmlns="" id="{0B386F09-47FA-4EF3-8AB6-40A5358F2058}"/>
              </a:ext>
            </a:extLst>
          </p:cNvPr>
          <p:cNvSpPr/>
          <p:nvPr/>
        </p:nvSpPr>
        <p:spPr>
          <a:xfrm flipH="1" flipV="1">
            <a:off x="4495168" y="5049898"/>
            <a:ext cx="325120" cy="325120"/>
          </a:xfrm>
          <a:custGeom>
            <a:avLst/>
            <a:gdLst>
              <a:gd name="connsiteX0" fmla="*/ 0 w 650240"/>
              <a:gd name="connsiteY0" fmla="*/ 325120 h 650240"/>
              <a:gd name="connsiteX1" fmla="*/ 325120 w 650240"/>
              <a:gd name="connsiteY1" fmla="*/ 0 h 650240"/>
              <a:gd name="connsiteX2" fmla="*/ 650240 w 650240"/>
              <a:gd name="connsiteY2" fmla="*/ 325120 h 650240"/>
              <a:gd name="connsiteX3" fmla="*/ 325120 w 650240"/>
              <a:gd name="connsiteY3" fmla="*/ 650240 h 650240"/>
              <a:gd name="connsiteX4" fmla="*/ 0 w 650240"/>
              <a:gd name="connsiteY4" fmla="*/ 32512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4" fmla="*/ 416560 w 650240"/>
              <a:gd name="connsiteY4" fmla="*/ 9144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0" fmla="*/ 0 w 325120"/>
              <a:gd name="connsiteY0" fmla="*/ 0 h 650240"/>
              <a:gd name="connsiteX1" fmla="*/ 325120 w 325120"/>
              <a:gd name="connsiteY1" fmla="*/ 325120 h 650240"/>
              <a:gd name="connsiteX2" fmla="*/ 0 w 325120"/>
              <a:gd name="connsiteY2" fmla="*/ 650240 h 650240"/>
              <a:gd name="connsiteX0" fmla="*/ 0 w 325120"/>
              <a:gd name="connsiteY0" fmla="*/ 0 h 325120"/>
              <a:gd name="connsiteX1" fmla="*/ 325120 w 325120"/>
              <a:gd name="connsiteY1" fmla="*/ 325120 h 325120"/>
            </a:gdLst>
            <a:ahLst/>
            <a:cxnLst>
              <a:cxn ang="0">
                <a:pos x="connsiteX0" y="connsiteY0"/>
              </a:cxn>
              <a:cxn ang="0">
                <a:pos x="connsiteX1" y="connsiteY1"/>
              </a:cxn>
            </a:cxnLst>
            <a:rect l="l" t="t" r="r" b="b"/>
            <a:pathLst>
              <a:path w="325120" h="325120">
                <a:moveTo>
                  <a:pt x="0" y="0"/>
                </a:moveTo>
                <a:cubicBezTo>
                  <a:pt x="179559" y="0"/>
                  <a:pt x="325120" y="145561"/>
                  <a:pt x="325120" y="325120"/>
                </a:cubicBezTo>
              </a:path>
            </a:pathLst>
          </a:custGeom>
          <a:solidFill>
            <a:srgbClr val="1B1E3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FDDF4820-CD7F-48B9-97A6-26A026DD54A9}"/>
              </a:ext>
            </a:extLst>
          </p:cNvPr>
          <p:cNvSpPr/>
          <p:nvPr/>
        </p:nvSpPr>
        <p:spPr>
          <a:xfrm flipH="1" flipV="1">
            <a:off x="4495168" y="4724778"/>
            <a:ext cx="650240" cy="650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9">
            <a:extLst>
              <a:ext uri="{FF2B5EF4-FFF2-40B4-BE49-F238E27FC236}">
                <a16:creationId xmlns:a16="http://schemas.microsoft.com/office/drawing/2014/main" xmlns="" id="{F6432C93-75EF-46FE-BC2D-EAC72B33CD37}"/>
              </a:ext>
            </a:extLst>
          </p:cNvPr>
          <p:cNvSpPr/>
          <p:nvPr/>
        </p:nvSpPr>
        <p:spPr>
          <a:xfrm flipH="1">
            <a:off x="4501520" y="2111649"/>
            <a:ext cx="325120" cy="325120"/>
          </a:xfrm>
          <a:custGeom>
            <a:avLst/>
            <a:gdLst>
              <a:gd name="connsiteX0" fmla="*/ 0 w 650240"/>
              <a:gd name="connsiteY0" fmla="*/ 325120 h 650240"/>
              <a:gd name="connsiteX1" fmla="*/ 325120 w 650240"/>
              <a:gd name="connsiteY1" fmla="*/ 0 h 650240"/>
              <a:gd name="connsiteX2" fmla="*/ 650240 w 650240"/>
              <a:gd name="connsiteY2" fmla="*/ 325120 h 650240"/>
              <a:gd name="connsiteX3" fmla="*/ 325120 w 650240"/>
              <a:gd name="connsiteY3" fmla="*/ 650240 h 650240"/>
              <a:gd name="connsiteX4" fmla="*/ 0 w 650240"/>
              <a:gd name="connsiteY4" fmla="*/ 32512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4" fmla="*/ 416560 w 650240"/>
              <a:gd name="connsiteY4" fmla="*/ 91440 h 650240"/>
              <a:gd name="connsiteX0" fmla="*/ 325120 w 650240"/>
              <a:gd name="connsiteY0" fmla="*/ 0 h 650240"/>
              <a:gd name="connsiteX1" fmla="*/ 650240 w 650240"/>
              <a:gd name="connsiteY1" fmla="*/ 325120 h 650240"/>
              <a:gd name="connsiteX2" fmla="*/ 325120 w 650240"/>
              <a:gd name="connsiteY2" fmla="*/ 650240 h 650240"/>
              <a:gd name="connsiteX3" fmla="*/ 0 w 650240"/>
              <a:gd name="connsiteY3" fmla="*/ 325120 h 650240"/>
              <a:gd name="connsiteX0" fmla="*/ 0 w 325120"/>
              <a:gd name="connsiteY0" fmla="*/ 0 h 650240"/>
              <a:gd name="connsiteX1" fmla="*/ 325120 w 325120"/>
              <a:gd name="connsiteY1" fmla="*/ 325120 h 650240"/>
              <a:gd name="connsiteX2" fmla="*/ 0 w 325120"/>
              <a:gd name="connsiteY2" fmla="*/ 650240 h 650240"/>
              <a:gd name="connsiteX0" fmla="*/ 0 w 325120"/>
              <a:gd name="connsiteY0" fmla="*/ 0 h 325120"/>
              <a:gd name="connsiteX1" fmla="*/ 325120 w 325120"/>
              <a:gd name="connsiteY1" fmla="*/ 325120 h 325120"/>
            </a:gdLst>
            <a:ahLst/>
            <a:cxnLst>
              <a:cxn ang="0">
                <a:pos x="connsiteX0" y="connsiteY0"/>
              </a:cxn>
              <a:cxn ang="0">
                <a:pos x="connsiteX1" y="connsiteY1"/>
              </a:cxn>
            </a:cxnLst>
            <a:rect l="l" t="t" r="r" b="b"/>
            <a:pathLst>
              <a:path w="325120" h="325120">
                <a:moveTo>
                  <a:pt x="0" y="0"/>
                </a:moveTo>
                <a:cubicBezTo>
                  <a:pt x="179559" y="0"/>
                  <a:pt x="325120" y="145561"/>
                  <a:pt x="325120" y="325120"/>
                </a:cubicBezTo>
              </a:path>
            </a:pathLst>
          </a:custGeom>
          <a:solidFill>
            <a:srgbClr val="1B1E3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BA3D14BC-3FF2-4DD6-8791-53ECFE5E9672}"/>
              </a:ext>
            </a:extLst>
          </p:cNvPr>
          <p:cNvSpPr/>
          <p:nvPr/>
        </p:nvSpPr>
        <p:spPr>
          <a:xfrm flipH="1">
            <a:off x="4501520" y="2111649"/>
            <a:ext cx="650240" cy="650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a:extLst>
              <a:ext uri="{FF2B5EF4-FFF2-40B4-BE49-F238E27FC236}">
                <a16:creationId xmlns:a16="http://schemas.microsoft.com/office/drawing/2014/main" xmlns="" id="{AAFC445A-8871-42BF-A231-DE6FC5F91D0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7181246" y="4891756"/>
            <a:ext cx="385358" cy="385358"/>
          </a:xfrm>
          <a:prstGeom prst="rect">
            <a:avLst/>
          </a:prstGeom>
        </p:spPr>
      </p:pic>
      <p:pic>
        <p:nvPicPr>
          <p:cNvPr id="22" name="图形 21">
            <a:extLst>
              <a:ext uri="{FF2B5EF4-FFF2-40B4-BE49-F238E27FC236}">
                <a16:creationId xmlns:a16="http://schemas.microsoft.com/office/drawing/2014/main" xmlns="" id="{8A51FD71-F58B-4FCF-A883-4BE5682987F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7181246" y="2225398"/>
            <a:ext cx="387285" cy="385358"/>
          </a:xfrm>
          <a:prstGeom prst="rect">
            <a:avLst/>
          </a:prstGeom>
        </p:spPr>
      </p:pic>
      <p:pic>
        <p:nvPicPr>
          <p:cNvPr id="23" name="图形 22">
            <a:extLst>
              <a:ext uri="{FF2B5EF4-FFF2-40B4-BE49-F238E27FC236}">
                <a16:creationId xmlns:a16="http://schemas.microsoft.com/office/drawing/2014/main" xmlns="" id="{EF010F63-08DA-4991-9E14-2C7C31705DDB}"/>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4624433" y="4869877"/>
            <a:ext cx="385358" cy="385358"/>
          </a:xfrm>
          <a:prstGeom prst="rect">
            <a:avLst/>
          </a:prstGeom>
        </p:spPr>
      </p:pic>
      <p:pic>
        <p:nvPicPr>
          <p:cNvPr id="24" name="图形 23">
            <a:extLst>
              <a:ext uri="{FF2B5EF4-FFF2-40B4-BE49-F238E27FC236}">
                <a16:creationId xmlns:a16="http://schemas.microsoft.com/office/drawing/2014/main" xmlns="" id="{EC9B9B06-0E0F-4619-A1C8-1D7C97FACA6D}"/>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4624433" y="2237738"/>
            <a:ext cx="385358" cy="385358"/>
          </a:xfrm>
          <a:prstGeom prst="rect">
            <a:avLst/>
          </a:prstGeom>
        </p:spPr>
      </p:pic>
      <p:sp>
        <p:nvSpPr>
          <p:cNvPr id="37" name="文本框 36">
            <a:extLst>
              <a:ext uri="{FF2B5EF4-FFF2-40B4-BE49-F238E27FC236}">
                <a16:creationId xmlns:a16="http://schemas.microsoft.com/office/drawing/2014/main" xmlns="" id="{7563ECE7-359A-49E2-AAB9-531C87B48C91}"/>
              </a:ext>
            </a:extLst>
          </p:cNvPr>
          <p:cNvSpPr txBox="1"/>
          <p:nvPr/>
        </p:nvSpPr>
        <p:spPr>
          <a:xfrm>
            <a:off x="5009791" y="2736845"/>
            <a:ext cx="984609" cy="769441"/>
          </a:xfrm>
          <a:prstGeom prst="rect">
            <a:avLst/>
          </a:prstGeom>
          <a:noFill/>
        </p:spPr>
        <p:txBody>
          <a:bodyPr wrap="square" rtlCol="0">
            <a:spAutoFit/>
          </a:bodyPr>
          <a:lstStyle/>
          <a:p>
            <a:pPr algn="r"/>
            <a:r>
              <a:rPr lang="en-US" altLang="zh-CN" sz="4400" dirty="0">
                <a:solidFill>
                  <a:schemeClr val="bg1"/>
                </a:solidFill>
              </a:rPr>
              <a:t>01</a:t>
            </a:r>
            <a:endParaRPr lang="zh-CN" altLang="en-US" sz="4400" dirty="0">
              <a:solidFill>
                <a:schemeClr val="bg1"/>
              </a:solidFill>
            </a:endParaRPr>
          </a:p>
        </p:txBody>
      </p:sp>
      <p:sp>
        <p:nvSpPr>
          <p:cNvPr id="38" name="文本框 37">
            <a:extLst>
              <a:ext uri="{FF2B5EF4-FFF2-40B4-BE49-F238E27FC236}">
                <a16:creationId xmlns:a16="http://schemas.microsoft.com/office/drawing/2014/main" xmlns="" id="{4D1472F3-51D6-4D24-B056-6E223E77748B}"/>
              </a:ext>
            </a:extLst>
          </p:cNvPr>
          <p:cNvSpPr txBox="1"/>
          <p:nvPr/>
        </p:nvSpPr>
        <p:spPr>
          <a:xfrm>
            <a:off x="6190891" y="2736845"/>
            <a:ext cx="984609" cy="769441"/>
          </a:xfrm>
          <a:prstGeom prst="rect">
            <a:avLst/>
          </a:prstGeom>
          <a:noFill/>
        </p:spPr>
        <p:txBody>
          <a:bodyPr wrap="square" rtlCol="0">
            <a:spAutoFit/>
          </a:bodyPr>
          <a:lstStyle/>
          <a:p>
            <a:r>
              <a:rPr lang="en-US" altLang="zh-CN" sz="4400" dirty="0">
                <a:solidFill>
                  <a:schemeClr val="bg1"/>
                </a:solidFill>
              </a:rPr>
              <a:t>02</a:t>
            </a:r>
            <a:endParaRPr lang="zh-CN" altLang="en-US" sz="4400" dirty="0">
              <a:solidFill>
                <a:schemeClr val="bg1"/>
              </a:solidFill>
            </a:endParaRPr>
          </a:p>
        </p:txBody>
      </p:sp>
      <p:sp>
        <p:nvSpPr>
          <p:cNvPr id="39" name="文本框 38">
            <a:extLst>
              <a:ext uri="{FF2B5EF4-FFF2-40B4-BE49-F238E27FC236}">
                <a16:creationId xmlns:a16="http://schemas.microsoft.com/office/drawing/2014/main" xmlns="" id="{537ABA79-FE4E-44C4-A30A-059FF83318EE}"/>
              </a:ext>
            </a:extLst>
          </p:cNvPr>
          <p:cNvSpPr txBox="1"/>
          <p:nvPr/>
        </p:nvSpPr>
        <p:spPr>
          <a:xfrm>
            <a:off x="5009791" y="3968745"/>
            <a:ext cx="984609" cy="769441"/>
          </a:xfrm>
          <a:prstGeom prst="rect">
            <a:avLst/>
          </a:prstGeom>
          <a:noFill/>
        </p:spPr>
        <p:txBody>
          <a:bodyPr wrap="square" rtlCol="0">
            <a:spAutoFit/>
          </a:bodyPr>
          <a:lstStyle/>
          <a:p>
            <a:pPr algn="r"/>
            <a:r>
              <a:rPr lang="en-US" altLang="zh-CN" sz="4400" dirty="0">
                <a:solidFill>
                  <a:schemeClr val="bg1"/>
                </a:solidFill>
              </a:rPr>
              <a:t>03</a:t>
            </a:r>
            <a:endParaRPr lang="zh-CN" altLang="en-US" sz="4400" dirty="0">
              <a:solidFill>
                <a:schemeClr val="bg1"/>
              </a:solidFill>
            </a:endParaRPr>
          </a:p>
        </p:txBody>
      </p:sp>
      <p:sp>
        <p:nvSpPr>
          <p:cNvPr id="40" name="文本框 39">
            <a:extLst>
              <a:ext uri="{FF2B5EF4-FFF2-40B4-BE49-F238E27FC236}">
                <a16:creationId xmlns:a16="http://schemas.microsoft.com/office/drawing/2014/main" xmlns="" id="{C2208D24-97D6-498D-B4F0-ABA829167DED}"/>
              </a:ext>
            </a:extLst>
          </p:cNvPr>
          <p:cNvSpPr txBox="1"/>
          <p:nvPr/>
        </p:nvSpPr>
        <p:spPr>
          <a:xfrm>
            <a:off x="6190891" y="3968745"/>
            <a:ext cx="984609" cy="769441"/>
          </a:xfrm>
          <a:prstGeom prst="rect">
            <a:avLst/>
          </a:prstGeom>
          <a:noFill/>
        </p:spPr>
        <p:txBody>
          <a:bodyPr wrap="square" rtlCol="0">
            <a:spAutoFit/>
          </a:bodyPr>
          <a:lstStyle/>
          <a:p>
            <a:r>
              <a:rPr lang="en-US" altLang="zh-CN" sz="4400" dirty="0">
                <a:solidFill>
                  <a:schemeClr val="bg1"/>
                </a:solidFill>
              </a:rPr>
              <a:t>04</a:t>
            </a:r>
            <a:endParaRPr lang="zh-CN" altLang="en-US" sz="4400" dirty="0">
              <a:solidFill>
                <a:schemeClr val="bg1"/>
              </a:solidFill>
            </a:endParaRPr>
          </a:p>
        </p:txBody>
      </p:sp>
      <p:sp>
        <p:nvSpPr>
          <p:cNvPr id="41" name="文本框 40">
            <a:extLst>
              <a:ext uri="{FF2B5EF4-FFF2-40B4-BE49-F238E27FC236}">
                <a16:creationId xmlns:a16="http://schemas.microsoft.com/office/drawing/2014/main" xmlns="" id="{C2366AEE-0FF7-4ECD-96F7-BC030A0C4E32}"/>
              </a:ext>
            </a:extLst>
          </p:cNvPr>
          <p:cNvSpPr txBox="1"/>
          <p:nvPr/>
        </p:nvSpPr>
        <p:spPr>
          <a:xfrm>
            <a:off x="7988093" y="1561582"/>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42" name="文本框 41">
            <a:extLst>
              <a:ext uri="{FF2B5EF4-FFF2-40B4-BE49-F238E27FC236}">
                <a16:creationId xmlns:a16="http://schemas.microsoft.com/office/drawing/2014/main" xmlns="" id="{BEA50B90-719E-4B6A-8D91-6CF47B81135D}"/>
              </a:ext>
            </a:extLst>
          </p:cNvPr>
          <p:cNvSpPr txBox="1"/>
          <p:nvPr/>
        </p:nvSpPr>
        <p:spPr>
          <a:xfrm>
            <a:off x="7988093" y="2023247"/>
            <a:ext cx="3652364"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此处添加详细内容此处添加详细内容此处细内容此处添加详细内容</a:t>
            </a:r>
          </a:p>
        </p:txBody>
      </p:sp>
      <p:cxnSp>
        <p:nvCxnSpPr>
          <p:cNvPr id="43" name="直接连接符 42">
            <a:extLst>
              <a:ext uri="{FF2B5EF4-FFF2-40B4-BE49-F238E27FC236}">
                <a16:creationId xmlns:a16="http://schemas.microsoft.com/office/drawing/2014/main" xmlns="" id="{77D96236-5476-4F08-9619-B78763F70C46}"/>
              </a:ext>
            </a:extLst>
          </p:cNvPr>
          <p:cNvCxnSpPr/>
          <p:nvPr/>
        </p:nvCxnSpPr>
        <p:spPr>
          <a:xfrm flipH="1">
            <a:off x="8132843" y="1999964"/>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05C785A3-7D53-4C5F-BC42-264DEC5DE020}"/>
              </a:ext>
            </a:extLst>
          </p:cNvPr>
          <p:cNvSpPr txBox="1"/>
          <p:nvPr/>
        </p:nvSpPr>
        <p:spPr>
          <a:xfrm>
            <a:off x="7988093" y="4754725"/>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45" name="文本框 44">
            <a:extLst>
              <a:ext uri="{FF2B5EF4-FFF2-40B4-BE49-F238E27FC236}">
                <a16:creationId xmlns:a16="http://schemas.microsoft.com/office/drawing/2014/main" xmlns="" id="{7909AF37-8D9D-4AAB-A2ED-FE3DE42495D3}"/>
              </a:ext>
            </a:extLst>
          </p:cNvPr>
          <p:cNvSpPr txBox="1"/>
          <p:nvPr/>
        </p:nvSpPr>
        <p:spPr>
          <a:xfrm>
            <a:off x="7988093" y="5216390"/>
            <a:ext cx="3652364"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此处添加详细内容此处添加详细内容此处细内容此处添加详细内容</a:t>
            </a:r>
          </a:p>
        </p:txBody>
      </p:sp>
      <p:cxnSp>
        <p:nvCxnSpPr>
          <p:cNvPr id="46" name="直接连接符 45">
            <a:extLst>
              <a:ext uri="{FF2B5EF4-FFF2-40B4-BE49-F238E27FC236}">
                <a16:creationId xmlns:a16="http://schemas.microsoft.com/office/drawing/2014/main" xmlns="" id="{DA267F9E-D506-4864-A814-0FCEC2B1BE00}"/>
              </a:ext>
            </a:extLst>
          </p:cNvPr>
          <p:cNvCxnSpPr/>
          <p:nvPr/>
        </p:nvCxnSpPr>
        <p:spPr>
          <a:xfrm flipH="1">
            <a:off x="8132843" y="5193107"/>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57FB9FC5-4E20-4985-A462-0023F87D5943}"/>
              </a:ext>
            </a:extLst>
          </p:cNvPr>
          <p:cNvSpPr txBox="1"/>
          <p:nvPr/>
        </p:nvSpPr>
        <p:spPr>
          <a:xfrm>
            <a:off x="1168461" y="1561582"/>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48" name="文本框 47">
            <a:extLst>
              <a:ext uri="{FF2B5EF4-FFF2-40B4-BE49-F238E27FC236}">
                <a16:creationId xmlns:a16="http://schemas.microsoft.com/office/drawing/2014/main" xmlns="" id="{20246265-B33B-4BA4-AF7C-B71A7B0FE15D}"/>
              </a:ext>
            </a:extLst>
          </p:cNvPr>
          <p:cNvSpPr txBox="1"/>
          <p:nvPr/>
        </p:nvSpPr>
        <p:spPr>
          <a:xfrm>
            <a:off x="615073" y="2023247"/>
            <a:ext cx="3652364"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此处添加详细内容此处添加详细内容此处细内容此处添加详细内容</a:t>
            </a:r>
          </a:p>
        </p:txBody>
      </p:sp>
      <p:cxnSp>
        <p:nvCxnSpPr>
          <p:cNvPr id="49" name="直接连接符 48">
            <a:extLst>
              <a:ext uri="{FF2B5EF4-FFF2-40B4-BE49-F238E27FC236}">
                <a16:creationId xmlns:a16="http://schemas.microsoft.com/office/drawing/2014/main" xmlns="" id="{A2EEA864-C046-45DF-B4ED-EDC1922F34F7}"/>
              </a:ext>
            </a:extLst>
          </p:cNvPr>
          <p:cNvCxnSpPr/>
          <p:nvPr/>
        </p:nvCxnSpPr>
        <p:spPr>
          <a:xfrm flipH="1">
            <a:off x="3754674" y="1999964"/>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94EB7931-37C0-4918-A84A-8E236116CD3A}"/>
              </a:ext>
            </a:extLst>
          </p:cNvPr>
          <p:cNvSpPr txBox="1"/>
          <p:nvPr/>
        </p:nvSpPr>
        <p:spPr>
          <a:xfrm>
            <a:off x="1168461" y="4763256"/>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51" name="文本框 50">
            <a:extLst>
              <a:ext uri="{FF2B5EF4-FFF2-40B4-BE49-F238E27FC236}">
                <a16:creationId xmlns:a16="http://schemas.microsoft.com/office/drawing/2014/main" xmlns="" id="{B5A5D15B-3AEF-4EB5-945E-530C9A99FCCD}"/>
              </a:ext>
            </a:extLst>
          </p:cNvPr>
          <p:cNvSpPr txBox="1"/>
          <p:nvPr/>
        </p:nvSpPr>
        <p:spPr>
          <a:xfrm>
            <a:off x="615073" y="5224921"/>
            <a:ext cx="3652364"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此处添加详细内容此处添加详细内容此处细内容此处添加详细内容</a:t>
            </a:r>
          </a:p>
        </p:txBody>
      </p:sp>
      <p:cxnSp>
        <p:nvCxnSpPr>
          <p:cNvPr id="52" name="直接连接符 51">
            <a:extLst>
              <a:ext uri="{FF2B5EF4-FFF2-40B4-BE49-F238E27FC236}">
                <a16:creationId xmlns:a16="http://schemas.microsoft.com/office/drawing/2014/main" xmlns="" id="{AE15154E-8122-49A2-A37A-4A2B22D3EFD4}"/>
              </a:ext>
            </a:extLst>
          </p:cNvPr>
          <p:cNvCxnSpPr/>
          <p:nvPr/>
        </p:nvCxnSpPr>
        <p:spPr>
          <a:xfrm flipH="1">
            <a:off x="3754674" y="5201638"/>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xmlns="" id="{DBCFB984-AFAD-4F40-BAF8-7E1BDA2DA1D0}"/>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四段内容页</a:t>
            </a:r>
          </a:p>
        </p:txBody>
      </p:sp>
    </p:spTree>
    <p:extLst>
      <p:ext uri="{BB962C8B-B14F-4D97-AF65-F5344CB8AC3E}">
        <p14:creationId xmlns:p14="http://schemas.microsoft.com/office/powerpoint/2010/main" val="26676608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椭圆 32">
            <a:extLst>
              <a:ext uri="{FF2B5EF4-FFF2-40B4-BE49-F238E27FC236}">
                <a16:creationId xmlns:a16="http://schemas.microsoft.com/office/drawing/2014/main" xmlns="" id="{872015A5-13C3-4B5A-96DC-9A574FBB8230}"/>
              </a:ext>
            </a:extLst>
          </p:cNvPr>
          <p:cNvSpPr/>
          <p:nvPr/>
        </p:nvSpPr>
        <p:spPr>
          <a:xfrm>
            <a:off x="6121106" y="1410763"/>
            <a:ext cx="717238" cy="717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形 7">
            <a:extLst>
              <a:ext uri="{FF2B5EF4-FFF2-40B4-BE49-F238E27FC236}">
                <a16:creationId xmlns:a16="http://schemas.microsoft.com/office/drawing/2014/main" xmlns="" id="{00FA1C4D-5935-4136-B746-559E77CFA857}"/>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6325684" y="1607634"/>
            <a:ext cx="308082" cy="308082"/>
          </a:xfrm>
          <a:prstGeom prst="rect">
            <a:avLst/>
          </a:prstGeom>
        </p:spPr>
      </p:pic>
      <p:sp>
        <p:nvSpPr>
          <p:cNvPr id="35" name="椭圆 34">
            <a:extLst>
              <a:ext uri="{FF2B5EF4-FFF2-40B4-BE49-F238E27FC236}">
                <a16:creationId xmlns:a16="http://schemas.microsoft.com/office/drawing/2014/main" xmlns="" id="{A368FDA8-396E-461A-9542-98A371184BB3}"/>
              </a:ext>
            </a:extLst>
          </p:cNvPr>
          <p:cNvSpPr/>
          <p:nvPr/>
        </p:nvSpPr>
        <p:spPr>
          <a:xfrm>
            <a:off x="6121106" y="3112544"/>
            <a:ext cx="717238" cy="717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a:extLst>
              <a:ext uri="{FF2B5EF4-FFF2-40B4-BE49-F238E27FC236}">
                <a16:creationId xmlns:a16="http://schemas.microsoft.com/office/drawing/2014/main" xmlns="" id="{A6B7AE2B-7D0A-4A48-BE82-117C94FD73BF}"/>
              </a:ext>
            </a:extLst>
          </p:cNvPr>
          <p:cNvSpPr/>
          <p:nvPr/>
        </p:nvSpPr>
        <p:spPr>
          <a:xfrm>
            <a:off x="6121106" y="4815054"/>
            <a:ext cx="717238" cy="717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形 18">
            <a:extLst>
              <a:ext uri="{FF2B5EF4-FFF2-40B4-BE49-F238E27FC236}">
                <a16:creationId xmlns:a16="http://schemas.microsoft.com/office/drawing/2014/main" xmlns="" id="{54E6EE9E-F164-4F89-8058-BC35D1E338E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6325684" y="5019632"/>
            <a:ext cx="308082" cy="308082"/>
          </a:xfrm>
          <a:prstGeom prst="rect">
            <a:avLst/>
          </a:prstGeom>
        </p:spPr>
      </p:pic>
      <p:pic>
        <p:nvPicPr>
          <p:cNvPr id="31" name="图形 30">
            <a:extLst>
              <a:ext uri="{FF2B5EF4-FFF2-40B4-BE49-F238E27FC236}">
                <a16:creationId xmlns:a16="http://schemas.microsoft.com/office/drawing/2014/main" xmlns="" id="{48CB4BAA-C131-4FE3-8F7C-BE24808B56F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6325684" y="3317122"/>
            <a:ext cx="308082" cy="308082"/>
          </a:xfrm>
          <a:prstGeom prst="rect">
            <a:avLst/>
          </a:prstGeom>
        </p:spPr>
      </p:pic>
      <p:sp>
        <p:nvSpPr>
          <p:cNvPr id="56" name="文本框 55">
            <a:extLst>
              <a:ext uri="{FF2B5EF4-FFF2-40B4-BE49-F238E27FC236}">
                <a16:creationId xmlns:a16="http://schemas.microsoft.com/office/drawing/2014/main" xmlns="" id="{8C358D70-20D9-49E2-B962-770EA0602DC4}"/>
              </a:ext>
            </a:extLst>
          </p:cNvPr>
          <p:cNvSpPr txBox="1"/>
          <p:nvPr/>
        </p:nvSpPr>
        <p:spPr>
          <a:xfrm>
            <a:off x="6917832" y="1561582"/>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57" name="文本框 56">
            <a:extLst>
              <a:ext uri="{FF2B5EF4-FFF2-40B4-BE49-F238E27FC236}">
                <a16:creationId xmlns:a16="http://schemas.microsoft.com/office/drawing/2014/main" xmlns="" id="{8D3DF735-1880-425A-938C-06E592F984CB}"/>
              </a:ext>
            </a:extLst>
          </p:cNvPr>
          <p:cNvSpPr txBox="1"/>
          <p:nvPr/>
        </p:nvSpPr>
        <p:spPr>
          <a:xfrm>
            <a:off x="6917832" y="2023247"/>
            <a:ext cx="4602656"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cxnSp>
        <p:nvCxnSpPr>
          <p:cNvPr id="58" name="直接连接符 57">
            <a:extLst>
              <a:ext uri="{FF2B5EF4-FFF2-40B4-BE49-F238E27FC236}">
                <a16:creationId xmlns:a16="http://schemas.microsoft.com/office/drawing/2014/main" xmlns="" id="{117610CE-725B-4663-8E8F-18C25AD88AE9}"/>
              </a:ext>
            </a:extLst>
          </p:cNvPr>
          <p:cNvCxnSpPr/>
          <p:nvPr/>
        </p:nvCxnSpPr>
        <p:spPr>
          <a:xfrm flipH="1">
            <a:off x="7062582" y="2057114"/>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04C9CE58-AC28-4C9A-9EA4-9FB7C4D75BA0}"/>
              </a:ext>
            </a:extLst>
          </p:cNvPr>
          <p:cNvSpPr txBox="1"/>
          <p:nvPr/>
        </p:nvSpPr>
        <p:spPr>
          <a:xfrm>
            <a:off x="6917832" y="3274613"/>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60" name="文本框 59">
            <a:extLst>
              <a:ext uri="{FF2B5EF4-FFF2-40B4-BE49-F238E27FC236}">
                <a16:creationId xmlns:a16="http://schemas.microsoft.com/office/drawing/2014/main" xmlns="" id="{03511D3E-F4CE-4C24-A293-4837E977EED2}"/>
              </a:ext>
            </a:extLst>
          </p:cNvPr>
          <p:cNvSpPr txBox="1"/>
          <p:nvPr/>
        </p:nvSpPr>
        <p:spPr>
          <a:xfrm>
            <a:off x="6917832" y="3736278"/>
            <a:ext cx="4602656"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cxnSp>
        <p:nvCxnSpPr>
          <p:cNvPr id="61" name="直接连接符 60">
            <a:extLst>
              <a:ext uri="{FF2B5EF4-FFF2-40B4-BE49-F238E27FC236}">
                <a16:creationId xmlns:a16="http://schemas.microsoft.com/office/drawing/2014/main" xmlns="" id="{434FDFEE-3FD4-4A2F-91D8-400F958579D9}"/>
              </a:ext>
            </a:extLst>
          </p:cNvPr>
          <p:cNvCxnSpPr/>
          <p:nvPr/>
        </p:nvCxnSpPr>
        <p:spPr>
          <a:xfrm flipH="1">
            <a:off x="7062582" y="377014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B48B406B-AE26-4529-A74B-4C892ADF2945}"/>
              </a:ext>
            </a:extLst>
          </p:cNvPr>
          <p:cNvSpPr txBox="1"/>
          <p:nvPr/>
        </p:nvSpPr>
        <p:spPr>
          <a:xfrm>
            <a:off x="6917832" y="4986512"/>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63" name="文本框 62">
            <a:extLst>
              <a:ext uri="{FF2B5EF4-FFF2-40B4-BE49-F238E27FC236}">
                <a16:creationId xmlns:a16="http://schemas.microsoft.com/office/drawing/2014/main" xmlns="" id="{ACABBBED-9D16-4826-B034-2DD61AABCB98}"/>
              </a:ext>
            </a:extLst>
          </p:cNvPr>
          <p:cNvSpPr txBox="1"/>
          <p:nvPr/>
        </p:nvSpPr>
        <p:spPr>
          <a:xfrm>
            <a:off x="6917832" y="5448177"/>
            <a:ext cx="4602656"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cxnSp>
        <p:nvCxnSpPr>
          <p:cNvPr id="64" name="直接连接符 63">
            <a:extLst>
              <a:ext uri="{FF2B5EF4-FFF2-40B4-BE49-F238E27FC236}">
                <a16:creationId xmlns:a16="http://schemas.microsoft.com/office/drawing/2014/main" xmlns="" id="{B41C7B77-E6DE-4D47-8925-ECF831DB29F1}"/>
              </a:ext>
            </a:extLst>
          </p:cNvPr>
          <p:cNvCxnSpPr/>
          <p:nvPr/>
        </p:nvCxnSpPr>
        <p:spPr>
          <a:xfrm flipH="1">
            <a:off x="7062582" y="5482044"/>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11" name="图片占位符 10">
            <a:extLst>
              <a:ext uri="{FF2B5EF4-FFF2-40B4-BE49-F238E27FC236}">
                <a16:creationId xmlns:a16="http://schemas.microsoft.com/office/drawing/2014/main" xmlns="" id="{7671733E-89F0-42FF-84EC-A63C32A4C4A2}"/>
              </a:ext>
            </a:extLst>
          </p:cNvPr>
          <p:cNvPicPr>
            <a:picLocks noGrp="1" noChangeAspect="1"/>
          </p:cNvPicPr>
          <p:nvPr>
            <p:ph type="pic" sz="quarter" idx="10"/>
          </p:nvPr>
        </p:nvPicPr>
        <p:blipFill>
          <a:blip r:embed="rId9" cstate="email">
            <a:extLst>
              <a:ext uri="{28A0092B-C50C-407E-A947-70E740481C1C}">
                <a14:useLocalDpi xmlns:a14="http://schemas.microsoft.com/office/drawing/2010/main"/>
              </a:ext>
            </a:extLst>
          </a:blip>
          <a:srcRect/>
          <a:stretch>
            <a:fillRect/>
          </a:stretch>
        </p:blipFill>
        <p:spPr/>
      </p:pic>
      <p:sp>
        <p:nvSpPr>
          <p:cNvPr id="29" name="文本框 28">
            <a:extLst>
              <a:ext uri="{FF2B5EF4-FFF2-40B4-BE49-F238E27FC236}">
                <a16:creationId xmlns:a16="http://schemas.microsoft.com/office/drawing/2014/main" xmlns="" id="{15FCB53F-4F53-4693-9DF3-4018025A6C98}"/>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三段内容页</a:t>
            </a:r>
          </a:p>
        </p:txBody>
      </p:sp>
    </p:spTree>
    <p:extLst>
      <p:ext uri="{BB962C8B-B14F-4D97-AF65-F5344CB8AC3E}">
        <p14:creationId xmlns:p14="http://schemas.microsoft.com/office/powerpoint/2010/main" val="422335696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xmlns="" id="{B1384393-F6BF-48F8-99E2-F4EC1A4F916C}"/>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a16="http://schemas.microsoft.com/office/drawing/2014/main" xmlns="" id="{B17F3DE5-3733-4764-8AAA-0B669C73ABE7}"/>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a16="http://schemas.microsoft.com/office/drawing/2014/main" xmlns="" id="{7A67EC58-1C4D-488D-98C7-72AEEA656EE9}"/>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a16="http://schemas.microsoft.com/office/drawing/2014/main" xmlns="" id="{13B173C6-6B93-4E11-AB15-11FEB55443C1}"/>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6" name="矩形: 圆角 5">
            <a:extLst>
              <a:ext uri="{FF2B5EF4-FFF2-40B4-BE49-F238E27FC236}">
                <a16:creationId xmlns:a16="http://schemas.microsoft.com/office/drawing/2014/main" xmlns="" id="{6DACF3D6-B9AF-4D8E-9804-4A4A3557BD3E}"/>
              </a:ext>
            </a:extLst>
          </p:cNvPr>
          <p:cNvSpPr/>
          <p:nvPr/>
        </p:nvSpPr>
        <p:spPr>
          <a:xfrm>
            <a:off x="1355726" y="2806700"/>
            <a:ext cx="996950" cy="4191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小覃</a:t>
            </a:r>
          </a:p>
        </p:txBody>
      </p:sp>
      <p:sp>
        <p:nvSpPr>
          <p:cNvPr id="7" name="矩形: 圆角 6">
            <a:extLst>
              <a:ext uri="{FF2B5EF4-FFF2-40B4-BE49-F238E27FC236}">
                <a16:creationId xmlns:a16="http://schemas.microsoft.com/office/drawing/2014/main" xmlns="" id="{87CB8DE7-BEC4-4AB9-B9DB-09BC276E84FC}"/>
              </a:ext>
            </a:extLst>
          </p:cNvPr>
          <p:cNvSpPr/>
          <p:nvPr/>
        </p:nvSpPr>
        <p:spPr>
          <a:xfrm>
            <a:off x="4181476" y="2806700"/>
            <a:ext cx="996950" cy="4191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小覃</a:t>
            </a:r>
          </a:p>
        </p:txBody>
      </p:sp>
      <p:sp>
        <p:nvSpPr>
          <p:cNvPr id="8" name="矩形: 圆角 7">
            <a:extLst>
              <a:ext uri="{FF2B5EF4-FFF2-40B4-BE49-F238E27FC236}">
                <a16:creationId xmlns:a16="http://schemas.microsoft.com/office/drawing/2014/main" xmlns="" id="{0FB79FC1-839F-4A1D-9610-79EA99728384}"/>
              </a:ext>
            </a:extLst>
          </p:cNvPr>
          <p:cNvSpPr/>
          <p:nvPr/>
        </p:nvSpPr>
        <p:spPr>
          <a:xfrm>
            <a:off x="7007226" y="2806700"/>
            <a:ext cx="996950" cy="4191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小覃</a:t>
            </a:r>
          </a:p>
        </p:txBody>
      </p:sp>
      <p:sp>
        <p:nvSpPr>
          <p:cNvPr id="9" name="矩形: 圆角 8">
            <a:extLst>
              <a:ext uri="{FF2B5EF4-FFF2-40B4-BE49-F238E27FC236}">
                <a16:creationId xmlns:a16="http://schemas.microsoft.com/office/drawing/2014/main" xmlns="" id="{788FCFD8-0428-4DDD-9F0D-2032D712D174}"/>
              </a:ext>
            </a:extLst>
          </p:cNvPr>
          <p:cNvSpPr/>
          <p:nvPr/>
        </p:nvSpPr>
        <p:spPr>
          <a:xfrm>
            <a:off x="9832976" y="2806700"/>
            <a:ext cx="996950" cy="4191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小覃</a:t>
            </a:r>
          </a:p>
        </p:txBody>
      </p:sp>
      <p:sp>
        <p:nvSpPr>
          <p:cNvPr id="18" name="文本框 17">
            <a:extLst>
              <a:ext uri="{FF2B5EF4-FFF2-40B4-BE49-F238E27FC236}">
                <a16:creationId xmlns:a16="http://schemas.microsoft.com/office/drawing/2014/main" xmlns="" id="{7B71E219-7E46-433F-8264-BB996A7B9E78}"/>
              </a:ext>
            </a:extLst>
          </p:cNvPr>
          <p:cNvSpPr txBox="1"/>
          <p:nvPr/>
        </p:nvSpPr>
        <p:spPr>
          <a:xfrm>
            <a:off x="1286563" y="3300969"/>
            <a:ext cx="1135274" cy="338554"/>
          </a:xfrm>
          <a:prstGeom prst="rect">
            <a:avLst/>
          </a:prstGeom>
          <a:noFill/>
        </p:spPr>
        <p:txBody>
          <a:bodyPr wrap="square" rtlCol="0">
            <a:spAutoFit/>
          </a:bodyPr>
          <a:lstStyle/>
          <a:p>
            <a:pPr algn="ctr"/>
            <a:r>
              <a:rPr lang="en-US" altLang="zh-CN" sz="1600" b="1" dirty="0">
                <a:solidFill>
                  <a:schemeClr val="tx1">
                    <a:lumMod val="75000"/>
                    <a:lumOff val="25000"/>
                  </a:schemeClr>
                </a:solidFill>
                <a:cs typeface="+mn-ea"/>
                <a:sym typeface="+mn-lt"/>
              </a:rPr>
              <a:t>【</a:t>
            </a:r>
            <a:r>
              <a:rPr lang="zh-CN" altLang="en-US" sz="1600" b="1" dirty="0">
                <a:solidFill>
                  <a:schemeClr val="tx1">
                    <a:lumMod val="75000"/>
                    <a:lumOff val="25000"/>
                  </a:schemeClr>
                </a:solidFill>
                <a:cs typeface="+mn-ea"/>
                <a:sym typeface="+mn-lt"/>
              </a:rPr>
              <a:t>设计师</a:t>
            </a:r>
            <a:r>
              <a:rPr lang="en-US" altLang="zh-CN" sz="1600" b="1" dirty="0">
                <a:solidFill>
                  <a:schemeClr val="tx1">
                    <a:lumMod val="75000"/>
                    <a:lumOff val="25000"/>
                  </a:schemeClr>
                </a:solidFill>
                <a:cs typeface="+mn-ea"/>
                <a:sym typeface="+mn-lt"/>
              </a:rPr>
              <a:t>】</a:t>
            </a:r>
            <a:endParaRPr lang="zh-CN" altLang="en-US" sz="1600" b="1" dirty="0">
              <a:solidFill>
                <a:schemeClr val="tx1">
                  <a:lumMod val="75000"/>
                  <a:lumOff val="25000"/>
                </a:schemeClr>
              </a:solidFill>
              <a:cs typeface="+mn-ea"/>
              <a:sym typeface="+mn-lt"/>
            </a:endParaRPr>
          </a:p>
        </p:txBody>
      </p:sp>
      <p:sp>
        <p:nvSpPr>
          <p:cNvPr id="19" name="文本框 18">
            <a:extLst>
              <a:ext uri="{FF2B5EF4-FFF2-40B4-BE49-F238E27FC236}">
                <a16:creationId xmlns:a16="http://schemas.microsoft.com/office/drawing/2014/main" xmlns="" id="{71B8AD18-76CC-4935-8D2C-364AFC6D860B}"/>
              </a:ext>
            </a:extLst>
          </p:cNvPr>
          <p:cNvSpPr txBox="1"/>
          <p:nvPr/>
        </p:nvSpPr>
        <p:spPr>
          <a:xfrm>
            <a:off x="4110196" y="3300969"/>
            <a:ext cx="1135274" cy="338554"/>
          </a:xfrm>
          <a:prstGeom prst="rect">
            <a:avLst/>
          </a:prstGeom>
          <a:noFill/>
        </p:spPr>
        <p:txBody>
          <a:bodyPr wrap="square" rtlCol="0">
            <a:spAutoFit/>
          </a:bodyPr>
          <a:lstStyle/>
          <a:p>
            <a:pPr algn="ctr"/>
            <a:r>
              <a:rPr lang="en-US" altLang="zh-CN" sz="1600" b="1" dirty="0">
                <a:solidFill>
                  <a:schemeClr val="tx1">
                    <a:lumMod val="75000"/>
                    <a:lumOff val="25000"/>
                  </a:schemeClr>
                </a:solidFill>
                <a:cs typeface="+mn-ea"/>
                <a:sym typeface="+mn-lt"/>
              </a:rPr>
              <a:t>【</a:t>
            </a:r>
            <a:r>
              <a:rPr lang="zh-CN" altLang="en-US" sz="1600" b="1" dirty="0">
                <a:solidFill>
                  <a:schemeClr val="tx1">
                    <a:lumMod val="75000"/>
                    <a:lumOff val="25000"/>
                  </a:schemeClr>
                </a:solidFill>
                <a:cs typeface="+mn-ea"/>
                <a:sym typeface="+mn-lt"/>
              </a:rPr>
              <a:t>设计师</a:t>
            </a:r>
            <a:r>
              <a:rPr lang="en-US" altLang="zh-CN" sz="1600" b="1" dirty="0">
                <a:solidFill>
                  <a:schemeClr val="tx1">
                    <a:lumMod val="75000"/>
                    <a:lumOff val="25000"/>
                  </a:schemeClr>
                </a:solidFill>
                <a:cs typeface="+mn-ea"/>
                <a:sym typeface="+mn-lt"/>
              </a:rPr>
              <a:t>】</a:t>
            </a:r>
            <a:endParaRPr lang="zh-CN" altLang="en-US" sz="1600" b="1" dirty="0">
              <a:solidFill>
                <a:schemeClr val="tx1">
                  <a:lumMod val="75000"/>
                  <a:lumOff val="25000"/>
                </a:schemeClr>
              </a:solidFill>
              <a:cs typeface="+mn-ea"/>
              <a:sym typeface="+mn-lt"/>
            </a:endParaRPr>
          </a:p>
        </p:txBody>
      </p:sp>
      <p:sp>
        <p:nvSpPr>
          <p:cNvPr id="20" name="文本框 19">
            <a:extLst>
              <a:ext uri="{FF2B5EF4-FFF2-40B4-BE49-F238E27FC236}">
                <a16:creationId xmlns:a16="http://schemas.microsoft.com/office/drawing/2014/main" xmlns="" id="{6366BE5A-43B9-4355-9762-B919085D7870}"/>
              </a:ext>
            </a:extLst>
          </p:cNvPr>
          <p:cNvSpPr txBox="1"/>
          <p:nvPr/>
        </p:nvSpPr>
        <p:spPr>
          <a:xfrm>
            <a:off x="6933829" y="3300969"/>
            <a:ext cx="1135274" cy="338554"/>
          </a:xfrm>
          <a:prstGeom prst="rect">
            <a:avLst/>
          </a:prstGeom>
          <a:noFill/>
        </p:spPr>
        <p:txBody>
          <a:bodyPr wrap="square" rtlCol="0">
            <a:spAutoFit/>
          </a:bodyPr>
          <a:lstStyle/>
          <a:p>
            <a:pPr algn="ctr"/>
            <a:r>
              <a:rPr lang="en-US" altLang="zh-CN" sz="1600" b="1" dirty="0">
                <a:solidFill>
                  <a:schemeClr val="tx1">
                    <a:lumMod val="75000"/>
                    <a:lumOff val="25000"/>
                  </a:schemeClr>
                </a:solidFill>
                <a:cs typeface="+mn-ea"/>
                <a:sym typeface="+mn-lt"/>
              </a:rPr>
              <a:t>【</a:t>
            </a:r>
            <a:r>
              <a:rPr lang="zh-CN" altLang="en-US" sz="1600" b="1" dirty="0">
                <a:solidFill>
                  <a:schemeClr val="tx1">
                    <a:lumMod val="75000"/>
                    <a:lumOff val="25000"/>
                  </a:schemeClr>
                </a:solidFill>
                <a:cs typeface="+mn-ea"/>
                <a:sym typeface="+mn-lt"/>
              </a:rPr>
              <a:t>设计师</a:t>
            </a:r>
            <a:r>
              <a:rPr lang="en-US" altLang="zh-CN" sz="1600" b="1" dirty="0">
                <a:solidFill>
                  <a:schemeClr val="tx1">
                    <a:lumMod val="75000"/>
                    <a:lumOff val="25000"/>
                  </a:schemeClr>
                </a:solidFill>
                <a:cs typeface="+mn-ea"/>
                <a:sym typeface="+mn-lt"/>
              </a:rPr>
              <a:t>】</a:t>
            </a:r>
            <a:endParaRPr lang="zh-CN" altLang="en-US" sz="1600" b="1" dirty="0">
              <a:solidFill>
                <a:schemeClr val="tx1">
                  <a:lumMod val="75000"/>
                  <a:lumOff val="25000"/>
                </a:schemeClr>
              </a:solidFill>
              <a:cs typeface="+mn-ea"/>
              <a:sym typeface="+mn-lt"/>
            </a:endParaRPr>
          </a:p>
        </p:txBody>
      </p:sp>
      <p:sp>
        <p:nvSpPr>
          <p:cNvPr id="21" name="文本框 20">
            <a:extLst>
              <a:ext uri="{FF2B5EF4-FFF2-40B4-BE49-F238E27FC236}">
                <a16:creationId xmlns:a16="http://schemas.microsoft.com/office/drawing/2014/main" xmlns="" id="{9780F99E-15E6-46C2-8A3F-6FC4BA8F5455}"/>
              </a:ext>
            </a:extLst>
          </p:cNvPr>
          <p:cNvSpPr txBox="1"/>
          <p:nvPr/>
        </p:nvSpPr>
        <p:spPr>
          <a:xfrm>
            <a:off x="9770163" y="3300969"/>
            <a:ext cx="1135274" cy="338554"/>
          </a:xfrm>
          <a:prstGeom prst="rect">
            <a:avLst/>
          </a:prstGeom>
          <a:noFill/>
        </p:spPr>
        <p:txBody>
          <a:bodyPr wrap="square" rtlCol="0">
            <a:spAutoFit/>
          </a:bodyPr>
          <a:lstStyle/>
          <a:p>
            <a:pPr algn="ctr"/>
            <a:r>
              <a:rPr lang="en-US" altLang="zh-CN" sz="1600" b="1" dirty="0">
                <a:solidFill>
                  <a:schemeClr val="tx1">
                    <a:lumMod val="75000"/>
                    <a:lumOff val="25000"/>
                  </a:schemeClr>
                </a:solidFill>
                <a:cs typeface="+mn-ea"/>
                <a:sym typeface="+mn-lt"/>
              </a:rPr>
              <a:t>【</a:t>
            </a:r>
            <a:r>
              <a:rPr lang="zh-CN" altLang="en-US" sz="1600" b="1" dirty="0">
                <a:solidFill>
                  <a:schemeClr val="tx1">
                    <a:lumMod val="75000"/>
                    <a:lumOff val="25000"/>
                  </a:schemeClr>
                </a:solidFill>
                <a:cs typeface="+mn-ea"/>
                <a:sym typeface="+mn-lt"/>
              </a:rPr>
              <a:t>设计师</a:t>
            </a:r>
            <a:r>
              <a:rPr lang="en-US" altLang="zh-CN" sz="1600" b="1" dirty="0">
                <a:solidFill>
                  <a:schemeClr val="tx1">
                    <a:lumMod val="75000"/>
                    <a:lumOff val="25000"/>
                  </a:schemeClr>
                </a:solidFill>
                <a:cs typeface="+mn-ea"/>
                <a:sym typeface="+mn-lt"/>
              </a:rPr>
              <a:t>】</a:t>
            </a:r>
            <a:endParaRPr lang="zh-CN" altLang="en-US" sz="1600" b="1" dirty="0">
              <a:solidFill>
                <a:schemeClr val="tx1">
                  <a:lumMod val="75000"/>
                  <a:lumOff val="25000"/>
                </a:schemeClr>
              </a:solidFill>
              <a:cs typeface="+mn-ea"/>
              <a:sym typeface="+mn-lt"/>
            </a:endParaRPr>
          </a:p>
        </p:txBody>
      </p:sp>
      <p:sp>
        <p:nvSpPr>
          <p:cNvPr id="22" name="文本框 21">
            <a:extLst>
              <a:ext uri="{FF2B5EF4-FFF2-40B4-BE49-F238E27FC236}">
                <a16:creationId xmlns:a16="http://schemas.microsoft.com/office/drawing/2014/main" xmlns="" id="{745E3760-9567-49E0-A724-540B4B670C38}"/>
              </a:ext>
            </a:extLst>
          </p:cNvPr>
          <p:cNvSpPr txBox="1"/>
          <p:nvPr/>
        </p:nvSpPr>
        <p:spPr>
          <a:xfrm>
            <a:off x="851545" y="3819526"/>
            <a:ext cx="2018009"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此处添加详细内容此处添加详细内容此处添加详细内容此处添加详细内容此处添加详细内容内容</a:t>
            </a:r>
          </a:p>
        </p:txBody>
      </p:sp>
      <p:sp>
        <p:nvSpPr>
          <p:cNvPr id="23" name="文本框 22">
            <a:extLst>
              <a:ext uri="{FF2B5EF4-FFF2-40B4-BE49-F238E27FC236}">
                <a16:creationId xmlns:a16="http://schemas.microsoft.com/office/drawing/2014/main" xmlns="" id="{FCE40DAC-4A1A-4DCE-B9F0-09B2DF911578}"/>
              </a:ext>
            </a:extLst>
          </p:cNvPr>
          <p:cNvSpPr txBox="1"/>
          <p:nvPr/>
        </p:nvSpPr>
        <p:spPr>
          <a:xfrm>
            <a:off x="3668828" y="3819526"/>
            <a:ext cx="2018009"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此处添加详细内容此处添加详细内容此处添加详细内容此处添加详细内容此处添加详细内容内容</a:t>
            </a:r>
          </a:p>
        </p:txBody>
      </p:sp>
      <p:sp>
        <p:nvSpPr>
          <p:cNvPr id="24" name="文本框 23">
            <a:extLst>
              <a:ext uri="{FF2B5EF4-FFF2-40B4-BE49-F238E27FC236}">
                <a16:creationId xmlns:a16="http://schemas.microsoft.com/office/drawing/2014/main" xmlns="" id="{D501FDCB-4BC8-4585-8601-2C6D32CE9177}"/>
              </a:ext>
            </a:extLst>
          </p:cNvPr>
          <p:cNvSpPr txBox="1"/>
          <p:nvPr/>
        </p:nvSpPr>
        <p:spPr>
          <a:xfrm>
            <a:off x="6492461" y="3819526"/>
            <a:ext cx="2018009"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此处添加详细内容此处添加详细内容此处添加详细内容此处添加详细内容此处添加详细内容内容</a:t>
            </a:r>
          </a:p>
        </p:txBody>
      </p:sp>
      <p:sp>
        <p:nvSpPr>
          <p:cNvPr id="25" name="文本框 24">
            <a:extLst>
              <a:ext uri="{FF2B5EF4-FFF2-40B4-BE49-F238E27FC236}">
                <a16:creationId xmlns:a16="http://schemas.microsoft.com/office/drawing/2014/main" xmlns="" id="{B30A5087-137A-49AF-BED3-A4A444730120}"/>
              </a:ext>
            </a:extLst>
          </p:cNvPr>
          <p:cNvSpPr txBox="1"/>
          <p:nvPr/>
        </p:nvSpPr>
        <p:spPr>
          <a:xfrm>
            <a:off x="9322446" y="3819526"/>
            <a:ext cx="2018009"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此处添加详细内容此处添加详细内容此处添加详细内容此处添加详细内容此处添加详细内容内容</a:t>
            </a:r>
          </a:p>
        </p:txBody>
      </p:sp>
      <p:sp>
        <p:nvSpPr>
          <p:cNvPr id="36" name="文本框 35">
            <a:extLst>
              <a:ext uri="{FF2B5EF4-FFF2-40B4-BE49-F238E27FC236}">
                <a16:creationId xmlns:a16="http://schemas.microsoft.com/office/drawing/2014/main" xmlns="" id="{7846880F-1528-4DCD-AE5F-51A1C4209887}"/>
              </a:ext>
            </a:extLst>
          </p:cNvPr>
          <p:cNvSpPr txBox="1"/>
          <p:nvPr/>
        </p:nvSpPr>
        <p:spPr>
          <a:xfrm>
            <a:off x="1180924" y="329716"/>
            <a:ext cx="3098976"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团队成员介绍</a:t>
            </a:r>
          </a:p>
        </p:txBody>
      </p:sp>
    </p:spTree>
    <p:extLst>
      <p:ext uri="{BB962C8B-B14F-4D97-AF65-F5344CB8AC3E}">
        <p14:creationId xmlns:p14="http://schemas.microsoft.com/office/powerpoint/2010/main" val="175727794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0975D547-EAF2-4047-86A9-CE6F943F41EE}"/>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797888" y="5565749"/>
            <a:ext cx="10484112" cy="1653992"/>
          </a:xfrm>
          <a:custGeom>
            <a:avLst/>
            <a:gdLst/>
            <a:ahLst/>
            <a:cxnLst/>
            <a:rect l="l" t="t" r="r" b="b"/>
            <a:pathLst>
              <a:path w="10484112" h="1653992">
                <a:moveTo>
                  <a:pt x="2422929" y="348946"/>
                </a:moveTo>
                <a:lnTo>
                  <a:pt x="2238827" y="879684"/>
                </a:lnTo>
                <a:lnTo>
                  <a:pt x="2624286" y="879684"/>
                </a:lnTo>
                <a:close/>
                <a:moveTo>
                  <a:pt x="4134509" y="165306"/>
                </a:moveTo>
                <a:lnTo>
                  <a:pt x="4134509" y="831309"/>
                </a:lnTo>
                <a:lnTo>
                  <a:pt x="4201680" y="831309"/>
                </a:lnTo>
                <a:cubicBezTo>
                  <a:pt x="4504152" y="831309"/>
                  <a:pt x="4652153" y="718999"/>
                  <a:pt x="4645682" y="494379"/>
                </a:cubicBezTo>
                <a:cubicBezTo>
                  <a:pt x="4639828" y="281057"/>
                  <a:pt x="4504409" y="171366"/>
                  <a:pt x="4239424" y="165306"/>
                </a:cubicBezTo>
                <a:close/>
                <a:moveTo>
                  <a:pt x="730737" y="162274"/>
                </a:moveTo>
                <a:cubicBezTo>
                  <a:pt x="693435" y="161291"/>
                  <a:pt x="659686" y="166000"/>
                  <a:pt x="629490" y="176399"/>
                </a:cubicBezTo>
                <a:lnTo>
                  <a:pt x="629490" y="837626"/>
                </a:lnTo>
                <a:cubicBezTo>
                  <a:pt x="664308" y="846356"/>
                  <a:pt x="716226" y="850721"/>
                  <a:pt x="785245" y="850721"/>
                </a:cubicBezTo>
                <a:cubicBezTo>
                  <a:pt x="990248" y="844969"/>
                  <a:pt x="1095831" y="725778"/>
                  <a:pt x="1101993" y="493147"/>
                </a:cubicBezTo>
                <a:cubicBezTo>
                  <a:pt x="1096036" y="280544"/>
                  <a:pt x="985113" y="171212"/>
                  <a:pt x="769223" y="165152"/>
                </a:cubicBezTo>
                <a:cubicBezTo>
                  <a:pt x="755999" y="163561"/>
                  <a:pt x="743171" y="162601"/>
                  <a:pt x="730737" y="162274"/>
                </a:cubicBezTo>
                <a:close/>
                <a:moveTo>
                  <a:pt x="8730536" y="145069"/>
                </a:moveTo>
                <a:cubicBezTo>
                  <a:pt x="8630355" y="148842"/>
                  <a:pt x="8583297" y="271184"/>
                  <a:pt x="8589363" y="512096"/>
                </a:cubicBezTo>
                <a:lnTo>
                  <a:pt x="8589363" y="1111545"/>
                </a:lnTo>
                <a:cubicBezTo>
                  <a:pt x="8582893" y="1395119"/>
                  <a:pt x="8637893" y="1530435"/>
                  <a:pt x="8754362" y="1517494"/>
                </a:cubicBezTo>
                <a:cubicBezTo>
                  <a:pt x="8869188" y="1536906"/>
                  <a:pt x="8923366" y="1398868"/>
                  <a:pt x="8916896" y="1103380"/>
                </a:cubicBezTo>
                <a:lnTo>
                  <a:pt x="8916896" y="551382"/>
                </a:lnTo>
                <a:cubicBezTo>
                  <a:pt x="8916896" y="274689"/>
                  <a:pt x="8861691" y="139527"/>
                  <a:pt x="8751281" y="145895"/>
                </a:cubicBezTo>
                <a:cubicBezTo>
                  <a:pt x="8744131" y="145092"/>
                  <a:pt x="8737215" y="144817"/>
                  <a:pt x="8730536" y="145069"/>
                </a:cubicBezTo>
                <a:close/>
                <a:moveTo>
                  <a:pt x="10001286" y="10014"/>
                </a:moveTo>
                <a:cubicBezTo>
                  <a:pt x="10218717" y="23982"/>
                  <a:pt x="10337857" y="121297"/>
                  <a:pt x="10358706" y="301958"/>
                </a:cubicBezTo>
                <a:cubicBezTo>
                  <a:pt x="10358706" y="441023"/>
                  <a:pt x="10271714" y="549841"/>
                  <a:pt x="10097728" y="628412"/>
                </a:cubicBezTo>
                <a:lnTo>
                  <a:pt x="10078471" y="628566"/>
                </a:lnTo>
                <a:cubicBezTo>
                  <a:pt x="10328665" y="642534"/>
                  <a:pt x="10463878" y="787916"/>
                  <a:pt x="10484112" y="1064711"/>
                </a:cubicBezTo>
                <a:cubicBezTo>
                  <a:pt x="10456997" y="1437434"/>
                  <a:pt x="10241004" y="1633861"/>
                  <a:pt x="9836134" y="1653992"/>
                </a:cubicBezTo>
                <a:cubicBezTo>
                  <a:pt x="9599909" y="1640229"/>
                  <a:pt x="9470806" y="1566794"/>
                  <a:pt x="9448826" y="1433685"/>
                </a:cubicBezTo>
                <a:cubicBezTo>
                  <a:pt x="9456221" y="1342892"/>
                  <a:pt x="9511786" y="1293593"/>
                  <a:pt x="9615519" y="1285787"/>
                </a:cubicBezTo>
                <a:cubicBezTo>
                  <a:pt x="9677657" y="1285787"/>
                  <a:pt x="9738357" y="1326511"/>
                  <a:pt x="9797619" y="1407957"/>
                </a:cubicBezTo>
                <a:cubicBezTo>
                  <a:pt x="9842091" y="1474717"/>
                  <a:pt x="9890363" y="1508097"/>
                  <a:pt x="9942435" y="1508097"/>
                </a:cubicBezTo>
                <a:cubicBezTo>
                  <a:pt x="10058391" y="1497004"/>
                  <a:pt x="10119451" y="1390703"/>
                  <a:pt x="10125614" y="1189192"/>
                </a:cubicBezTo>
                <a:cubicBezTo>
                  <a:pt x="10119657" y="982032"/>
                  <a:pt x="10044784" y="872752"/>
                  <a:pt x="9900994" y="861351"/>
                </a:cubicBezTo>
                <a:cubicBezTo>
                  <a:pt x="9894934" y="861351"/>
                  <a:pt x="9887282" y="863662"/>
                  <a:pt x="9878038" y="868284"/>
                </a:cubicBezTo>
                <a:cubicBezTo>
                  <a:pt x="9861503" y="876500"/>
                  <a:pt x="9838496" y="880609"/>
                  <a:pt x="9809019" y="880609"/>
                </a:cubicBezTo>
                <a:lnTo>
                  <a:pt x="9758179" y="781702"/>
                </a:lnTo>
                <a:cubicBezTo>
                  <a:pt x="9932267" y="636988"/>
                  <a:pt x="10016076" y="512507"/>
                  <a:pt x="10009606" y="408260"/>
                </a:cubicBezTo>
                <a:cubicBezTo>
                  <a:pt x="10004163" y="309764"/>
                  <a:pt x="9955376" y="257794"/>
                  <a:pt x="9863248" y="252351"/>
                </a:cubicBezTo>
                <a:cubicBezTo>
                  <a:pt x="9779953" y="252351"/>
                  <a:pt x="9708059" y="310329"/>
                  <a:pt x="9647564" y="426285"/>
                </a:cubicBezTo>
                <a:lnTo>
                  <a:pt x="9526164" y="385459"/>
                </a:lnTo>
                <a:cubicBezTo>
                  <a:pt x="9614287" y="141941"/>
                  <a:pt x="9772661" y="16792"/>
                  <a:pt x="10001286" y="10014"/>
                </a:cubicBezTo>
                <a:close/>
                <a:moveTo>
                  <a:pt x="4239887" y="9860"/>
                </a:moveTo>
                <a:cubicBezTo>
                  <a:pt x="4598540" y="3286"/>
                  <a:pt x="4834714" y="63473"/>
                  <a:pt x="4948410" y="190418"/>
                </a:cubicBezTo>
                <a:cubicBezTo>
                  <a:pt x="5030987" y="272995"/>
                  <a:pt x="5072275" y="366098"/>
                  <a:pt x="5072275" y="469730"/>
                </a:cubicBezTo>
                <a:cubicBezTo>
                  <a:pt x="5064983" y="694144"/>
                  <a:pt x="4942505" y="836342"/>
                  <a:pt x="4704841" y="896323"/>
                </a:cubicBezTo>
                <a:cubicBezTo>
                  <a:pt x="4759687" y="930627"/>
                  <a:pt x="4833276" y="1010379"/>
                  <a:pt x="4925609" y="1135579"/>
                </a:cubicBezTo>
                <a:cubicBezTo>
                  <a:pt x="5006440" y="1241469"/>
                  <a:pt x="5072481" y="1320040"/>
                  <a:pt x="5123731" y="1371291"/>
                </a:cubicBezTo>
                <a:cubicBezTo>
                  <a:pt x="5203432" y="1463111"/>
                  <a:pt x="5315177" y="1512513"/>
                  <a:pt x="5458966" y="1519497"/>
                </a:cubicBezTo>
                <a:lnTo>
                  <a:pt x="5458966" y="1644440"/>
                </a:lnTo>
                <a:cubicBezTo>
                  <a:pt x="5400526" y="1644440"/>
                  <a:pt x="5339107" y="1644440"/>
                  <a:pt x="5274710" y="1644440"/>
                </a:cubicBezTo>
                <a:cubicBezTo>
                  <a:pt x="5122807" y="1644440"/>
                  <a:pt x="5008032" y="1637918"/>
                  <a:pt x="4930385" y="1624874"/>
                </a:cubicBezTo>
                <a:cubicBezTo>
                  <a:pt x="4845960" y="1596733"/>
                  <a:pt x="4773192" y="1552106"/>
                  <a:pt x="4712082" y="1490996"/>
                </a:cubicBezTo>
                <a:cubicBezTo>
                  <a:pt x="4679113" y="1458130"/>
                  <a:pt x="4624062" y="1387056"/>
                  <a:pt x="4546929" y="1277776"/>
                </a:cubicBezTo>
                <a:cubicBezTo>
                  <a:pt x="4430357" y="1122381"/>
                  <a:pt x="4344031" y="1022242"/>
                  <a:pt x="4287954" y="977359"/>
                </a:cubicBezTo>
                <a:lnTo>
                  <a:pt x="4134509" y="977359"/>
                </a:lnTo>
                <a:lnTo>
                  <a:pt x="4134509" y="1324765"/>
                </a:lnTo>
                <a:cubicBezTo>
                  <a:pt x="4134509" y="1434045"/>
                  <a:pt x="4189098" y="1488685"/>
                  <a:pt x="4298275" y="1488685"/>
                </a:cubicBezTo>
                <a:lnTo>
                  <a:pt x="4405193" y="1488685"/>
                </a:lnTo>
                <a:lnTo>
                  <a:pt x="4405193" y="1634734"/>
                </a:lnTo>
                <a:lnTo>
                  <a:pt x="3485608" y="1634734"/>
                </a:lnTo>
                <a:lnTo>
                  <a:pt x="3485608" y="1488685"/>
                </a:lnTo>
                <a:lnTo>
                  <a:pt x="3554319" y="1488839"/>
                </a:lnTo>
                <a:cubicBezTo>
                  <a:pt x="3682599" y="1488634"/>
                  <a:pt x="3743504" y="1434558"/>
                  <a:pt x="3737034" y="1326613"/>
                </a:cubicBezTo>
                <a:lnTo>
                  <a:pt x="3737034" y="346790"/>
                </a:lnTo>
                <a:cubicBezTo>
                  <a:pt x="3749872" y="238639"/>
                  <a:pt x="3692357" y="187799"/>
                  <a:pt x="3564486" y="194270"/>
                </a:cubicBezTo>
                <a:lnTo>
                  <a:pt x="3485608" y="194270"/>
                </a:lnTo>
                <a:lnTo>
                  <a:pt x="3485608" y="48375"/>
                </a:lnTo>
                <a:cubicBezTo>
                  <a:pt x="3521452" y="48375"/>
                  <a:pt x="3551443" y="45345"/>
                  <a:pt x="3575578" y="39285"/>
                </a:cubicBezTo>
                <a:cubicBezTo>
                  <a:pt x="3698929" y="32404"/>
                  <a:pt x="3785871" y="28963"/>
                  <a:pt x="3836403" y="28963"/>
                </a:cubicBezTo>
                <a:cubicBezTo>
                  <a:pt x="4016756" y="16125"/>
                  <a:pt x="4151251" y="9757"/>
                  <a:pt x="4239887" y="9860"/>
                </a:cubicBezTo>
                <a:close/>
                <a:moveTo>
                  <a:pt x="8752975" y="9706"/>
                </a:moveTo>
                <a:cubicBezTo>
                  <a:pt x="9100844" y="43702"/>
                  <a:pt x="9281402" y="317621"/>
                  <a:pt x="9294652" y="831463"/>
                </a:cubicBezTo>
                <a:cubicBezTo>
                  <a:pt x="9281300" y="1345922"/>
                  <a:pt x="9100844" y="1620098"/>
                  <a:pt x="8753283" y="1653992"/>
                </a:cubicBezTo>
                <a:cubicBezTo>
                  <a:pt x="8405313" y="1626877"/>
                  <a:pt x="8224599" y="1353112"/>
                  <a:pt x="8211146" y="832696"/>
                </a:cubicBezTo>
                <a:cubicBezTo>
                  <a:pt x="8224395" y="318134"/>
                  <a:pt x="8405005" y="43804"/>
                  <a:pt x="8752975" y="9706"/>
                </a:cubicBezTo>
                <a:close/>
                <a:moveTo>
                  <a:pt x="2276263" y="9706"/>
                </a:moveTo>
                <a:lnTo>
                  <a:pt x="2695616" y="9706"/>
                </a:lnTo>
                <a:lnTo>
                  <a:pt x="3195850" y="1285942"/>
                </a:lnTo>
                <a:cubicBezTo>
                  <a:pt x="3243095" y="1421104"/>
                  <a:pt x="3326853" y="1488685"/>
                  <a:pt x="3447123" y="1488685"/>
                </a:cubicBezTo>
                <a:lnTo>
                  <a:pt x="3447123" y="1634734"/>
                </a:lnTo>
                <a:lnTo>
                  <a:pt x="2585617" y="1634734"/>
                </a:lnTo>
                <a:lnTo>
                  <a:pt x="2585617" y="1488685"/>
                </a:lnTo>
                <a:lnTo>
                  <a:pt x="2702241" y="1488685"/>
                </a:lnTo>
                <a:cubicBezTo>
                  <a:pt x="2760065" y="1488685"/>
                  <a:pt x="2796679" y="1475846"/>
                  <a:pt x="2812085" y="1450170"/>
                </a:cubicBezTo>
                <a:cubicBezTo>
                  <a:pt x="2828724" y="1426034"/>
                  <a:pt x="2821791" y="1388494"/>
                  <a:pt x="2791287" y="1337552"/>
                </a:cubicBezTo>
                <a:lnTo>
                  <a:pt x="2681905" y="1064403"/>
                </a:lnTo>
                <a:lnTo>
                  <a:pt x="2181978" y="1064403"/>
                </a:lnTo>
                <a:lnTo>
                  <a:pt x="2090621" y="1338168"/>
                </a:lnTo>
                <a:cubicBezTo>
                  <a:pt x="2060528" y="1404106"/>
                  <a:pt x="2056214" y="1444110"/>
                  <a:pt x="2077680" y="1458181"/>
                </a:cubicBezTo>
                <a:cubicBezTo>
                  <a:pt x="2098016" y="1478517"/>
                  <a:pt x="2157945" y="1488685"/>
                  <a:pt x="2257468" y="1488685"/>
                </a:cubicBezTo>
                <a:lnTo>
                  <a:pt x="2316166" y="1488685"/>
                </a:lnTo>
                <a:lnTo>
                  <a:pt x="2316166" y="1634734"/>
                </a:lnTo>
                <a:lnTo>
                  <a:pt x="1599631" y="1634734"/>
                </a:lnTo>
                <a:lnTo>
                  <a:pt x="1599631" y="1488685"/>
                </a:lnTo>
                <a:lnTo>
                  <a:pt x="1668496" y="1488839"/>
                </a:lnTo>
                <a:cubicBezTo>
                  <a:pt x="1761959" y="1488634"/>
                  <a:pt x="1833289" y="1414582"/>
                  <a:pt x="1882485" y="1266684"/>
                </a:cubicBezTo>
                <a:lnTo>
                  <a:pt x="2305227" y="99369"/>
                </a:lnTo>
                <a:close/>
                <a:moveTo>
                  <a:pt x="801113" y="9706"/>
                </a:moveTo>
                <a:cubicBezTo>
                  <a:pt x="1265657" y="16587"/>
                  <a:pt x="1508045" y="184461"/>
                  <a:pt x="1528279" y="513329"/>
                </a:cubicBezTo>
                <a:cubicBezTo>
                  <a:pt x="1514413" y="828536"/>
                  <a:pt x="1298728" y="992867"/>
                  <a:pt x="881225" y="1006322"/>
                </a:cubicBezTo>
                <a:cubicBezTo>
                  <a:pt x="809638" y="1006322"/>
                  <a:pt x="752687" y="1006322"/>
                  <a:pt x="710372" y="1006322"/>
                </a:cubicBezTo>
                <a:cubicBezTo>
                  <a:pt x="671959" y="999851"/>
                  <a:pt x="644999" y="993432"/>
                  <a:pt x="629490" y="987064"/>
                </a:cubicBezTo>
                <a:lnTo>
                  <a:pt x="629490" y="1323224"/>
                </a:lnTo>
                <a:cubicBezTo>
                  <a:pt x="616549" y="1439899"/>
                  <a:pt x="677865" y="1495053"/>
                  <a:pt x="813438" y="1488685"/>
                </a:cubicBezTo>
                <a:lnTo>
                  <a:pt x="909880" y="1488685"/>
                </a:lnTo>
                <a:lnTo>
                  <a:pt x="909880" y="1634734"/>
                </a:lnTo>
                <a:lnTo>
                  <a:pt x="9551" y="1634734"/>
                </a:lnTo>
                <a:lnTo>
                  <a:pt x="9551" y="1488685"/>
                </a:lnTo>
                <a:lnTo>
                  <a:pt x="78416" y="1488839"/>
                </a:lnTo>
                <a:cubicBezTo>
                  <a:pt x="187183" y="1488634"/>
                  <a:pt x="235147" y="1448064"/>
                  <a:pt x="222309" y="1367131"/>
                </a:cubicBezTo>
                <a:lnTo>
                  <a:pt x="222309" y="307196"/>
                </a:lnTo>
                <a:cubicBezTo>
                  <a:pt x="235147" y="225441"/>
                  <a:pt x="187440" y="187799"/>
                  <a:pt x="79187" y="194270"/>
                </a:cubicBezTo>
                <a:lnTo>
                  <a:pt x="0" y="194270"/>
                </a:lnTo>
                <a:lnTo>
                  <a:pt x="0" y="52072"/>
                </a:lnTo>
                <a:cubicBezTo>
                  <a:pt x="112566" y="36974"/>
                  <a:pt x="254045" y="26139"/>
                  <a:pt x="424436" y="19565"/>
                </a:cubicBezTo>
                <a:cubicBezTo>
                  <a:pt x="543884" y="12992"/>
                  <a:pt x="669444" y="9706"/>
                  <a:pt x="801113" y="9706"/>
                </a:cubicBezTo>
                <a:close/>
                <a:moveTo>
                  <a:pt x="5527125" y="0"/>
                </a:moveTo>
                <a:lnTo>
                  <a:pt x="5647138" y="0"/>
                </a:lnTo>
                <a:cubicBezTo>
                  <a:pt x="5670555" y="23417"/>
                  <a:pt x="5686628" y="37334"/>
                  <a:pt x="5695359" y="41750"/>
                </a:cubicBezTo>
                <a:cubicBezTo>
                  <a:pt x="5708505" y="46167"/>
                  <a:pt x="5726119" y="48375"/>
                  <a:pt x="5748201" y="48375"/>
                </a:cubicBezTo>
                <a:lnTo>
                  <a:pt x="6928920" y="48375"/>
                </a:lnTo>
                <a:cubicBezTo>
                  <a:pt x="6967948" y="48169"/>
                  <a:pt x="6999890" y="32044"/>
                  <a:pt x="7024745" y="0"/>
                </a:cubicBezTo>
                <a:lnTo>
                  <a:pt x="7158162" y="0"/>
                </a:lnTo>
                <a:lnTo>
                  <a:pt x="7198834" y="513329"/>
                </a:lnTo>
                <a:lnTo>
                  <a:pt x="7048163" y="513329"/>
                </a:lnTo>
                <a:cubicBezTo>
                  <a:pt x="7020534" y="368409"/>
                  <a:pt x="6996347" y="285576"/>
                  <a:pt x="6975600" y="264829"/>
                </a:cubicBezTo>
                <a:cubicBezTo>
                  <a:pt x="6953518" y="237099"/>
                  <a:pt x="6895643" y="223233"/>
                  <a:pt x="6801974" y="223233"/>
                </a:cubicBezTo>
                <a:lnTo>
                  <a:pt x="6541458" y="223233"/>
                </a:lnTo>
                <a:lnTo>
                  <a:pt x="6541458" y="1323224"/>
                </a:lnTo>
                <a:cubicBezTo>
                  <a:pt x="6528619" y="1433429"/>
                  <a:pt x="6591682" y="1488582"/>
                  <a:pt x="6730644" y="1488685"/>
                </a:cubicBezTo>
                <a:lnTo>
                  <a:pt x="6812142" y="1488685"/>
                </a:lnTo>
                <a:lnTo>
                  <a:pt x="6812142" y="1634734"/>
                </a:lnTo>
                <a:lnTo>
                  <a:pt x="5863592" y="1634734"/>
                </a:lnTo>
                <a:lnTo>
                  <a:pt x="5863592" y="1488685"/>
                </a:lnTo>
                <a:lnTo>
                  <a:pt x="5980216" y="1488685"/>
                </a:lnTo>
                <a:cubicBezTo>
                  <a:pt x="6095864" y="1488685"/>
                  <a:pt x="6150453" y="1434661"/>
                  <a:pt x="6143982" y="1326613"/>
                </a:cubicBezTo>
                <a:lnTo>
                  <a:pt x="6143982" y="223233"/>
                </a:lnTo>
                <a:lnTo>
                  <a:pt x="5873914" y="223233"/>
                </a:lnTo>
                <a:cubicBezTo>
                  <a:pt x="5786408" y="223233"/>
                  <a:pt x="5731511" y="237201"/>
                  <a:pt x="5709224" y="265138"/>
                </a:cubicBezTo>
                <a:cubicBezTo>
                  <a:pt x="5688785" y="285576"/>
                  <a:pt x="5664701" y="368307"/>
                  <a:pt x="5636970" y="513329"/>
                </a:cubicBezTo>
                <a:lnTo>
                  <a:pt x="5476901" y="513329"/>
                </a:lnTo>
                <a:close/>
              </a:path>
            </a:pathLst>
          </a:custGeom>
        </p:spPr>
      </p:pic>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65000"/>
                    <a:lumOff val="35000"/>
                  </a:schemeClr>
                </a:solidFill>
                <a:cs typeface="+mn-ea"/>
                <a:sym typeface="+mn-lt"/>
              </a:rPr>
              <a:t>反思建议</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19298" y="1308697"/>
            <a:ext cx="553403" cy="553403"/>
          </a:xfrm>
          <a:prstGeom prst="rect">
            <a:avLst/>
          </a:pr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1436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图片 26" descr="图片包含 天空, 雪花, 户外, 自然&#10;&#10;已生成极高可信度的说明">
            <a:extLst>
              <a:ext uri="{FF2B5EF4-FFF2-40B4-BE49-F238E27FC236}">
                <a16:creationId xmlns:a16="http://schemas.microsoft.com/office/drawing/2014/main" xmlns="" id="{C113DE3E-4244-4C31-BC89-AA9AEDCD21BB}"/>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r="3730"/>
          <a:stretch/>
        </p:blipFill>
        <p:spPr>
          <a:xfrm>
            <a:off x="669925" y="1227025"/>
            <a:ext cx="7228938" cy="5007525"/>
          </a:xfrm>
          <a:prstGeom prst="rect">
            <a:avLst/>
          </a:prstGeom>
        </p:spPr>
      </p:pic>
      <p:sp>
        <p:nvSpPr>
          <p:cNvPr id="29" name="矩形 28">
            <a:extLst>
              <a:ext uri="{FF2B5EF4-FFF2-40B4-BE49-F238E27FC236}">
                <a16:creationId xmlns:a16="http://schemas.microsoft.com/office/drawing/2014/main" xmlns="" id="{D4411FCF-9E19-4A8B-B958-F1C40FCCB07F}"/>
              </a:ext>
            </a:extLst>
          </p:cNvPr>
          <p:cNvSpPr/>
          <p:nvPr/>
        </p:nvSpPr>
        <p:spPr>
          <a:xfrm>
            <a:off x="669925" y="1227025"/>
            <a:ext cx="7228938" cy="5007525"/>
          </a:xfrm>
          <a:prstGeom prst="rect">
            <a:avLst/>
          </a:prstGeom>
          <a:solidFill>
            <a:schemeClr val="bg1">
              <a:alpha val="7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a:extLst>
              <a:ext uri="{FF2B5EF4-FFF2-40B4-BE49-F238E27FC236}">
                <a16:creationId xmlns:a16="http://schemas.microsoft.com/office/drawing/2014/main" xmlns="" id="{0BBD6AA9-C344-4F9E-AF88-367DA7A23F2D}"/>
              </a:ext>
            </a:extLst>
          </p:cNvPr>
          <p:cNvSpPr/>
          <p:nvPr/>
        </p:nvSpPr>
        <p:spPr>
          <a:xfrm>
            <a:off x="7901248" y="1227024"/>
            <a:ext cx="3616854" cy="5007525"/>
          </a:xfrm>
          <a:prstGeom prst="rect">
            <a:avLst/>
          </a:prstGeom>
          <a:solidFill>
            <a:schemeClr val="bg1">
              <a:lumMod val="85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a:extLst>
              <a:ext uri="{FF2B5EF4-FFF2-40B4-BE49-F238E27FC236}">
                <a16:creationId xmlns:a16="http://schemas.microsoft.com/office/drawing/2014/main" xmlns="" id="{833BB361-3CCD-4125-B252-8B6ECCB47F18}"/>
              </a:ext>
            </a:extLst>
          </p:cNvPr>
          <p:cNvSpPr txBox="1"/>
          <p:nvPr/>
        </p:nvSpPr>
        <p:spPr>
          <a:xfrm>
            <a:off x="8160187" y="2006544"/>
            <a:ext cx="3098976"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标题文字概述</a:t>
            </a:r>
          </a:p>
        </p:txBody>
      </p:sp>
      <p:cxnSp>
        <p:nvCxnSpPr>
          <p:cNvPr id="41" name="直接连接符 40">
            <a:extLst>
              <a:ext uri="{FF2B5EF4-FFF2-40B4-BE49-F238E27FC236}">
                <a16:creationId xmlns:a16="http://schemas.microsoft.com/office/drawing/2014/main" xmlns="" id="{B374F6BA-40C4-4B44-84E8-268F0AB77298}"/>
              </a:ext>
            </a:extLst>
          </p:cNvPr>
          <p:cNvCxnSpPr/>
          <p:nvPr/>
        </p:nvCxnSpPr>
        <p:spPr>
          <a:xfrm flipH="1">
            <a:off x="9512825" y="2616923"/>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xmlns="" id="{98D0F3AE-4FB6-4555-ABA0-04D1DE40232F}"/>
              </a:ext>
            </a:extLst>
          </p:cNvPr>
          <p:cNvSpPr txBox="1"/>
          <p:nvPr/>
        </p:nvSpPr>
        <p:spPr>
          <a:xfrm>
            <a:off x="8314778" y="2752655"/>
            <a:ext cx="2785022" cy="262142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此处添加详细内容此处添加详细内容此处添加详细内容此处添加详细内容此处添加详细内容此处添加详细内容</a:t>
            </a:r>
          </a:p>
        </p:txBody>
      </p:sp>
      <p:graphicFrame>
        <p:nvGraphicFramePr>
          <p:cNvPr id="8" name="图表 7">
            <a:extLst>
              <a:ext uri="{FF2B5EF4-FFF2-40B4-BE49-F238E27FC236}">
                <a16:creationId xmlns:a16="http://schemas.microsoft.com/office/drawing/2014/main" xmlns="" id="{1BA09E05-708A-4502-B38C-F53BD8FA8CBE}"/>
              </a:ext>
            </a:extLst>
          </p:cNvPr>
          <p:cNvGraphicFramePr/>
          <p:nvPr>
            <p:extLst>
              <p:ext uri="{D42A27DB-BD31-4B8C-83A1-F6EECF244321}">
                <p14:modId xmlns:p14="http://schemas.microsoft.com/office/powerpoint/2010/main" val="713691832"/>
              </p:ext>
            </p:extLst>
          </p:nvPr>
        </p:nvGraphicFramePr>
        <p:xfrm>
          <a:off x="673898" y="1279678"/>
          <a:ext cx="7228938" cy="4854413"/>
        </p:xfrm>
        <a:graphic>
          <a:graphicData uri="http://schemas.openxmlformats.org/drawingml/2006/chart">
            <c:chart xmlns:c="http://schemas.openxmlformats.org/drawingml/2006/chart" xmlns:r="http://schemas.openxmlformats.org/officeDocument/2006/relationships" r:id="rId5"/>
          </a:graphicData>
        </a:graphic>
      </p:graphicFrame>
      <p:sp>
        <p:nvSpPr>
          <p:cNvPr id="20" name="文本框 19">
            <a:extLst>
              <a:ext uri="{FF2B5EF4-FFF2-40B4-BE49-F238E27FC236}">
                <a16:creationId xmlns:a16="http://schemas.microsoft.com/office/drawing/2014/main" xmlns="" id="{07BDB27A-4FB9-4054-80A8-B7BF17C5BD19}"/>
              </a:ext>
            </a:extLst>
          </p:cNvPr>
          <p:cNvSpPr txBox="1"/>
          <p:nvPr/>
        </p:nvSpPr>
        <p:spPr>
          <a:xfrm>
            <a:off x="584200" y="367816"/>
            <a:ext cx="184150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图表页</a:t>
            </a:r>
          </a:p>
        </p:txBody>
      </p:sp>
    </p:spTree>
    <p:extLst>
      <p:ext uri="{BB962C8B-B14F-4D97-AF65-F5344CB8AC3E}">
        <p14:creationId xmlns:p14="http://schemas.microsoft.com/office/powerpoint/2010/main" val="23574383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xmlns="" id="{2A1BD538-CEEC-4039-B9D4-B22DBAEFBFF1}"/>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a16="http://schemas.microsoft.com/office/drawing/2014/main" xmlns="" id="{38563405-C450-48BA-B582-C402D222AAFA}"/>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a16="http://schemas.microsoft.com/office/drawing/2014/main" xmlns="" id="{9DE5A1D5-503E-4E2A-9AFA-087F7F26B819}"/>
              </a:ext>
            </a:extLst>
          </p:cNvPr>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091987AB-6233-48C0-A6B4-0895BC26B29C}"/>
              </a:ext>
            </a:extLst>
          </p:cNvPr>
          <p:cNvPicPr>
            <a:picLocks noGrp="1" noChangeAspect="1"/>
          </p:cNvPicPr>
          <p:nvPr>
            <p:ph type="pic" sz="quarter" idx="14"/>
          </p:nvPr>
        </p:nvPicPr>
        <p:blipFill>
          <a:blip r:embed="rId6" cstate="email">
            <a:extLst>
              <a:ext uri="{28A0092B-C50C-407E-A947-70E740481C1C}">
                <a14:useLocalDpi xmlns:a14="http://schemas.microsoft.com/office/drawing/2010/main"/>
              </a:ext>
            </a:extLst>
          </a:blip>
          <a:srcRect/>
          <a:stretch>
            <a:fillRect/>
          </a:stretch>
        </p:blipFill>
        <p:spPr/>
      </p:pic>
      <p:sp>
        <p:nvSpPr>
          <p:cNvPr id="20" name="矩形 19">
            <a:extLst>
              <a:ext uri="{FF2B5EF4-FFF2-40B4-BE49-F238E27FC236}">
                <a16:creationId xmlns:a16="http://schemas.microsoft.com/office/drawing/2014/main" xmlns="" id="{08C9982F-7911-4EE6-AC35-69711943B76A}"/>
              </a:ext>
            </a:extLst>
          </p:cNvPr>
          <p:cNvSpPr/>
          <p:nvPr/>
        </p:nvSpPr>
        <p:spPr>
          <a:xfrm>
            <a:off x="8877480" y="1339850"/>
            <a:ext cx="2625725" cy="5110163"/>
          </a:xfrm>
          <a:prstGeom prst="rect">
            <a:avLst/>
          </a:pr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8201D1BC-FD3B-4088-AF37-1B392C299328}"/>
              </a:ext>
            </a:extLst>
          </p:cNvPr>
          <p:cNvSpPr txBox="1"/>
          <p:nvPr/>
        </p:nvSpPr>
        <p:spPr>
          <a:xfrm>
            <a:off x="8894228" y="2155414"/>
            <a:ext cx="2626260" cy="400110"/>
          </a:xfrm>
          <a:prstGeom prst="rect">
            <a:avLst/>
          </a:prstGeom>
          <a:noFill/>
        </p:spPr>
        <p:txBody>
          <a:bodyPr wrap="square" rtlCol="0">
            <a:spAutoFit/>
          </a:bodyPr>
          <a:lstStyle/>
          <a:p>
            <a:pPr algn="ctr"/>
            <a:r>
              <a:rPr lang="zh-CN" altLang="en-US" sz="2000" b="1" dirty="0">
                <a:solidFill>
                  <a:schemeClr val="bg1"/>
                </a:solidFill>
                <a:cs typeface="+mn-ea"/>
                <a:sym typeface="+mn-lt"/>
              </a:rPr>
              <a:t>标题文字概述</a:t>
            </a:r>
          </a:p>
        </p:txBody>
      </p:sp>
      <p:sp>
        <p:nvSpPr>
          <p:cNvPr id="22" name="文本框 21">
            <a:extLst>
              <a:ext uri="{FF2B5EF4-FFF2-40B4-BE49-F238E27FC236}">
                <a16:creationId xmlns:a16="http://schemas.microsoft.com/office/drawing/2014/main" xmlns="" id="{F0D35F6F-EEE8-4AA6-9A4F-74379D04277B}"/>
              </a:ext>
            </a:extLst>
          </p:cNvPr>
          <p:cNvSpPr txBox="1"/>
          <p:nvPr/>
        </p:nvSpPr>
        <p:spPr>
          <a:xfrm>
            <a:off x="8876946" y="2687817"/>
            <a:ext cx="2626259" cy="2939779"/>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此处添加详细内容此处添加详细内容此处添加详细内容此处添加详细内容</a:t>
            </a:r>
            <a:endParaRPr lang="en-US" altLang="zh-CN" sz="1600" dirty="0">
              <a:solidFill>
                <a:schemeClr val="bg1"/>
              </a:solidFill>
              <a:cs typeface="+mn-ea"/>
              <a:sym typeface="+mn-lt"/>
            </a:endParaRPr>
          </a:p>
          <a:p>
            <a:pPr>
              <a:lnSpc>
                <a:spcPct val="130000"/>
              </a:lnSpc>
            </a:pPr>
            <a:endParaRPr lang="en-US" altLang="zh-CN" sz="1600" dirty="0">
              <a:solidFill>
                <a:schemeClr val="bg1"/>
              </a:solidFill>
              <a:cs typeface="+mn-ea"/>
              <a:sym typeface="+mn-lt"/>
            </a:endParaRPr>
          </a:p>
          <a:p>
            <a:pPr>
              <a:lnSpc>
                <a:spcPct val="130000"/>
              </a:lnSpc>
            </a:pPr>
            <a:r>
              <a:rPr lang="zh-CN" altLang="en-US" sz="1600" dirty="0">
                <a:solidFill>
                  <a:schemeClr val="bg1"/>
                </a:solidFill>
                <a:cs typeface="+mn-ea"/>
                <a:sym typeface="+mn-lt"/>
              </a:rPr>
              <a:t>此处添加详细内容此处添加详细内容此处添加详细内容此处添加详细内容此处添加详细内容此处添加详细内容</a:t>
            </a:r>
          </a:p>
          <a:p>
            <a:pPr>
              <a:lnSpc>
                <a:spcPct val="130000"/>
              </a:lnSpc>
            </a:pPr>
            <a:endParaRPr lang="zh-CN" altLang="en-US" sz="1600" dirty="0">
              <a:solidFill>
                <a:schemeClr val="bg1"/>
              </a:solidFill>
              <a:cs typeface="+mn-ea"/>
              <a:sym typeface="+mn-lt"/>
            </a:endParaRPr>
          </a:p>
        </p:txBody>
      </p:sp>
      <p:cxnSp>
        <p:nvCxnSpPr>
          <p:cNvPr id="23" name="直接连接符 22">
            <a:extLst>
              <a:ext uri="{FF2B5EF4-FFF2-40B4-BE49-F238E27FC236}">
                <a16:creationId xmlns:a16="http://schemas.microsoft.com/office/drawing/2014/main" xmlns="" id="{22FEDA49-5786-4209-B4BF-C4EA38FC152C}"/>
              </a:ext>
            </a:extLst>
          </p:cNvPr>
          <p:cNvCxnSpPr/>
          <p:nvPr/>
        </p:nvCxnSpPr>
        <p:spPr>
          <a:xfrm flipH="1">
            <a:off x="10010509" y="2650946"/>
            <a:ext cx="3937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FCCB375D-043F-40DC-8192-076F5EC46528}"/>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一段内容页</a:t>
            </a:r>
          </a:p>
        </p:txBody>
      </p:sp>
    </p:spTree>
    <p:extLst>
      <p:ext uri="{BB962C8B-B14F-4D97-AF65-F5344CB8AC3E}">
        <p14:creationId xmlns:p14="http://schemas.microsoft.com/office/powerpoint/2010/main" val="21929975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F009BF3-DB6D-4022-81BF-C92580D0E74F}"/>
              </a:ext>
            </a:extLst>
          </p:cNvPr>
          <p:cNvSpPr/>
          <p:nvPr/>
        </p:nvSpPr>
        <p:spPr>
          <a:xfrm>
            <a:off x="1534160" y="0"/>
            <a:ext cx="4561840" cy="6857999"/>
          </a:xfrm>
          <a:prstGeom prst="rect">
            <a:avLst/>
          </a:prstGeom>
          <a:gradFill>
            <a:gsLst>
              <a:gs pos="56000">
                <a:schemeClr val="accent1"/>
              </a:gs>
              <a:gs pos="97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C2459524-CBBC-4C04-BA79-CD02E6B3D8E0}"/>
              </a:ext>
            </a:extLst>
          </p:cNvPr>
          <p:cNvSpPr txBox="1"/>
          <p:nvPr/>
        </p:nvSpPr>
        <p:spPr>
          <a:xfrm>
            <a:off x="1716111" y="2200257"/>
            <a:ext cx="4927600" cy="1107996"/>
          </a:xfrm>
          <a:prstGeom prst="rect">
            <a:avLst/>
          </a:prstGeom>
          <a:noFill/>
        </p:spPr>
        <p:txBody>
          <a:bodyPr wrap="square" rtlCol="0">
            <a:spAutoFit/>
          </a:bodyPr>
          <a:lstStyle/>
          <a:p>
            <a:r>
              <a:rPr lang="zh-CN" altLang="en-US" sz="6600" b="1" dirty="0">
                <a:solidFill>
                  <a:schemeClr val="bg1"/>
                </a:solidFill>
                <a:cs typeface="+mn-ea"/>
                <a:sym typeface="+mn-lt"/>
              </a:rPr>
              <a:t>工作汇报</a:t>
            </a:r>
          </a:p>
        </p:txBody>
      </p:sp>
      <p:sp>
        <p:nvSpPr>
          <p:cNvPr id="13" name="文本框 12">
            <a:extLst>
              <a:ext uri="{FF2B5EF4-FFF2-40B4-BE49-F238E27FC236}">
                <a16:creationId xmlns:a16="http://schemas.microsoft.com/office/drawing/2014/main" xmlns="" id="{89E5249C-F8DC-4D69-9671-31E2BB010CA0}"/>
              </a:ext>
            </a:extLst>
          </p:cNvPr>
          <p:cNvSpPr txBox="1"/>
          <p:nvPr/>
        </p:nvSpPr>
        <p:spPr>
          <a:xfrm>
            <a:off x="1716111" y="1260261"/>
            <a:ext cx="2931160" cy="1107996"/>
          </a:xfrm>
          <a:prstGeom prst="rect">
            <a:avLst/>
          </a:prstGeom>
          <a:noFill/>
        </p:spPr>
        <p:txBody>
          <a:bodyPr wrap="square" rtlCol="0">
            <a:spAutoFit/>
          </a:bodyPr>
          <a:lstStyle/>
          <a:p>
            <a:r>
              <a:rPr lang="en-US" altLang="zh-CN" sz="6600" b="1" dirty="0">
                <a:solidFill>
                  <a:schemeClr val="bg1"/>
                </a:solidFill>
                <a:cs typeface="+mn-ea"/>
                <a:sym typeface="+mn-lt"/>
              </a:rPr>
              <a:t>2018</a:t>
            </a:r>
            <a:endParaRPr lang="zh-CN" altLang="en-US" sz="6600" b="1" dirty="0">
              <a:solidFill>
                <a:schemeClr val="bg1"/>
              </a:solidFill>
              <a:cs typeface="+mn-ea"/>
              <a:sym typeface="+mn-lt"/>
            </a:endParaRPr>
          </a:p>
        </p:txBody>
      </p:sp>
      <p:sp>
        <p:nvSpPr>
          <p:cNvPr id="15" name="文本框 14">
            <a:extLst>
              <a:ext uri="{FF2B5EF4-FFF2-40B4-BE49-F238E27FC236}">
                <a16:creationId xmlns:a16="http://schemas.microsoft.com/office/drawing/2014/main" xmlns="" id="{1C4AD4DF-4200-476E-93C6-1C9D87B85D51}"/>
              </a:ext>
            </a:extLst>
          </p:cNvPr>
          <p:cNvSpPr txBox="1"/>
          <p:nvPr/>
        </p:nvSpPr>
        <p:spPr>
          <a:xfrm>
            <a:off x="1726448" y="3542647"/>
            <a:ext cx="4217152" cy="769441"/>
          </a:xfrm>
          <a:prstGeom prst="rect">
            <a:avLst/>
          </a:prstGeom>
          <a:noFill/>
        </p:spPr>
        <p:txBody>
          <a:bodyPr wrap="square" rtlCol="0">
            <a:spAutoFit/>
          </a:bodyPr>
          <a:lstStyle/>
          <a:p>
            <a:pPr algn="just"/>
            <a:r>
              <a:rPr lang="en-US" altLang="zh-CN" sz="1100" dirty="0">
                <a:solidFill>
                  <a:schemeClr val="bg1"/>
                </a:solidFill>
                <a:cs typeface="+mn-ea"/>
                <a:sym typeface="+mn-lt"/>
              </a:rPr>
              <a:t>Lorem ipsum dolor sit amet, consectetuer adipiscing elit. Maecenas porttitor congue massa. Fusce posuere, magna sed pulvinar ultricies, purus lectus malesuada libero, sit amet commodo magna eros quis </a:t>
            </a:r>
            <a:r>
              <a:rPr lang="en-US" altLang="zh-CN" sz="1100" dirty="0" err="1">
                <a:solidFill>
                  <a:schemeClr val="bg1"/>
                </a:solidFill>
                <a:cs typeface="+mn-ea"/>
                <a:sym typeface="+mn-lt"/>
              </a:rPr>
              <a:t>urna</a:t>
            </a:r>
            <a:r>
              <a:rPr lang="en-US" altLang="zh-CN" sz="1100" dirty="0">
                <a:solidFill>
                  <a:schemeClr val="bg1"/>
                </a:solidFill>
                <a:cs typeface="+mn-ea"/>
                <a:sym typeface="+mn-lt"/>
              </a:rPr>
              <a:t>.</a:t>
            </a:r>
          </a:p>
        </p:txBody>
      </p:sp>
      <p:cxnSp>
        <p:nvCxnSpPr>
          <p:cNvPr id="17" name="直接连接符 16">
            <a:extLst>
              <a:ext uri="{FF2B5EF4-FFF2-40B4-BE49-F238E27FC236}">
                <a16:creationId xmlns:a16="http://schemas.microsoft.com/office/drawing/2014/main" xmlns="" id="{5ED72DA4-7CA3-4FB5-B76A-41DA61C65EB7}"/>
              </a:ext>
            </a:extLst>
          </p:cNvPr>
          <p:cNvCxnSpPr/>
          <p:nvPr/>
        </p:nvCxnSpPr>
        <p:spPr>
          <a:xfrm>
            <a:off x="1826260" y="4538296"/>
            <a:ext cx="1283168" cy="0"/>
          </a:xfrm>
          <a:prstGeom prst="line">
            <a:avLst/>
          </a:prstGeom>
          <a:ln w="1270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xmlns="" id="{8AB805DC-A7A1-4C1E-8F83-9B236E03F55D}"/>
              </a:ext>
            </a:extLst>
          </p:cNvPr>
          <p:cNvSpPr/>
          <p:nvPr/>
        </p:nvSpPr>
        <p:spPr>
          <a:xfrm>
            <a:off x="1826260" y="4764505"/>
            <a:ext cx="747863" cy="4138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000" dirty="0">
                <a:solidFill>
                  <a:schemeClr val="accent1"/>
                </a:solidFill>
                <a:cs typeface="+mn-ea"/>
                <a:sym typeface="+mn-lt"/>
              </a:rPr>
              <a:t>小覃</a:t>
            </a:r>
          </a:p>
        </p:txBody>
      </p:sp>
    </p:spTree>
    <p:extLst>
      <p:ext uri="{BB962C8B-B14F-4D97-AF65-F5344CB8AC3E}">
        <p14:creationId xmlns:p14="http://schemas.microsoft.com/office/powerpoint/2010/main" val="2559378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xmlns="" id="{D685EB6B-8E42-474C-AB5E-34609FA54B39}"/>
              </a:ext>
            </a:extLst>
          </p:cNvPr>
          <p:cNvCxnSpPr>
            <a:cxnSpLocks/>
          </p:cNvCxnSpPr>
          <p:nvPr/>
        </p:nvCxnSpPr>
        <p:spPr>
          <a:xfrm>
            <a:off x="6096000" y="3851063"/>
            <a:ext cx="0" cy="141097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6D5E64C9-B239-407C-8AE4-DD63DA07DE2B}"/>
              </a:ext>
            </a:extLst>
          </p:cNvPr>
          <p:cNvCxnSpPr>
            <a:cxnSpLocks/>
          </p:cNvCxnSpPr>
          <p:nvPr/>
        </p:nvCxnSpPr>
        <p:spPr>
          <a:xfrm>
            <a:off x="6096000" y="2315633"/>
            <a:ext cx="0" cy="1236134"/>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xmlns="" id="{86A76720-B072-41B9-9BF3-8403666064F8}"/>
              </a:ext>
            </a:extLst>
          </p:cNvPr>
          <p:cNvCxnSpPr>
            <a:cxnSpLocks/>
          </p:cNvCxnSpPr>
          <p:nvPr/>
        </p:nvCxnSpPr>
        <p:spPr>
          <a:xfrm>
            <a:off x="6096000" y="1191260"/>
            <a:ext cx="0" cy="65447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xmlns="" id="{2D657BF4-9169-4B5A-9906-5AF6AA6CA16D}"/>
              </a:ext>
            </a:extLst>
          </p:cNvPr>
          <p:cNvSpPr/>
          <p:nvPr/>
        </p:nvSpPr>
        <p:spPr>
          <a:xfrm>
            <a:off x="6035040" y="1130300"/>
            <a:ext cx="121920" cy="121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xmlns="" id="{74ACE911-1A9B-486C-964A-208CA12704F8}"/>
              </a:ext>
            </a:extLst>
          </p:cNvPr>
          <p:cNvSpPr/>
          <p:nvPr/>
        </p:nvSpPr>
        <p:spPr>
          <a:xfrm>
            <a:off x="5816600" y="1756833"/>
            <a:ext cx="558800" cy="558800"/>
          </a:xfrm>
          <a:prstGeom prst="ellipse">
            <a:avLst/>
          </a:prstGeom>
          <a:solidFill>
            <a:srgbClr val="F2F2F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a:extLst>
              <a:ext uri="{FF2B5EF4-FFF2-40B4-BE49-F238E27FC236}">
                <a16:creationId xmlns:a16="http://schemas.microsoft.com/office/drawing/2014/main" xmlns="" id="{C1C9E8A2-8C71-4ACE-BEC6-348626C54E4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928783" y="1869016"/>
            <a:ext cx="334434" cy="334434"/>
          </a:xfrm>
          <a:prstGeom prst="rect">
            <a:avLst/>
          </a:prstGeom>
        </p:spPr>
      </p:pic>
      <p:sp>
        <p:nvSpPr>
          <p:cNvPr id="23" name="椭圆 22">
            <a:extLst>
              <a:ext uri="{FF2B5EF4-FFF2-40B4-BE49-F238E27FC236}">
                <a16:creationId xmlns:a16="http://schemas.microsoft.com/office/drawing/2014/main" xmlns="" id="{E4EFC601-0778-4665-A5C7-B21CEEFDF2FC}"/>
              </a:ext>
            </a:extLst>
          </p:cNvPr>
          <p:cNvSpPr/>
          <p:nvPr/>
        </p:nvSpPr>
        <p:spPr>
          <a:xfrm>
            <a:off x="5816600" y="3369715"/>
            <a:ext cx="558800" cy="558800"/>
          </a:xfrm>
          <a:prstGeom prst="ellipse">
            <a:avLst/>
          </a:prstGeom>
          <a:solidFill>
            <a:srgbClr val="F2F2F2"/>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形 15">
            <a:extLst>
              <a:ext uri="{FF2B5EF4-FFF2-40B4-BE49-F238E27FC236}">
                <a16:creationId xmlns:a16="http://schemas.microsoft.com/office/drawing/2014/main" xmlns="" id="{BC2203B3-CB5E-4AEE-BC4A-32D615F5EFF0}"/>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95993" y="3431153"/>
            <a:ext cx="400014" cy="400014"/>
          </a:xfrm>
          <a:prstGeom prst="rect">
            <a:avLst/>
          </a:prstGeom>
        </p:spPr>
      </p:pic>
      <p:sp>
        <p:nvSpPr>
          <p:cNvPr id="26" name="椭圆 25">
            <a:extLst>
              <a:ext uri="{FF2B5EF4-FFF2-40B4-BE49-F238E27FC236}">
                <a16:creationId xmlns:a16="http://schemas.microsoft.com/office/drawing/2014/main" xmlns="" id="{FBE37079-F56F-465C-A173-258842A7DAA3}"/>
              </a:ext>
            </a:extLst>
          </p:cNvPr>
          <p:cNvSpPr/>
          <p:nvPr/>
        </p:nvSpPr>
        <p:spPr>
          <a:xfrm>
            <a:off x="5816600" y="4982598"/>
            <a:ext cx="558800" cy="558800"/>
          </a:xfrm>
          <a:prstGeom prst="ellipse">
            <a:avLst/>
          </a:prstGeom>
          <a:solidFill>
            <a:srgbClr val="F2F2F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形 19">
            <a:extLst>
              <a:ext uri="{FF2B5EF4-FFF2-40B4-BE49-F238E27FC236}">
                <a16:creationId xmlns:a16="http://schemas.microsoft.com/office/drawing/2014/main" xmlns="" id="{53BE44C8-A946-452D-AD1E-2DB6ADBDE21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5859991" y="5061991"/>
            <a:ext cx="472017" cy="400014"/>
          </a:xfrm>
          <a:prstGeom prst="rect">
            <a:avLst/>
          </a:prstGeom>
        </p:spPr>
      </p:pic>
      <p:cxnSp>
        <p:nvCxnSpPr>
          <p:cNvPr id="30" name="直接连接符 29">
            <a:extLst>
              <a:ext uri="{FF2B5EF4-FFF2-40B4-BE49-F238E27FC236}">
                <a16:creationId xmlns:a16="http://schemas.microsoft.com/office/drawing/2014/main" xmlns="" id="{998C3719-7496-4996-AC73-121CCEDF0621}"/>
              </a:ext>
            </a:extLst>
          </p:cNvPr>
          <p:cNvCxnSpPr>
            <a:cxnSpLocks/>
          </p:cNvCxnSpPr>
          <p:nvPr/>
        </p:nvCxnSpPr>
        <p:spPr>
          <a:xfrm>
            <a:off x="6096000" y="5350898"/>
            <a:ext cx="0" cy="157822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727D9FE8-C49A-4ECA-969D-099EB8FBA3B8}"/>
              </a:ext>
            </a:extLst>
          </p:cNvPr>
          <p:cNvCxnSpPr>
            <a:stCxn id="10" idx="6"/>
          </p:cNvCxnSpPr>
          <p:nvPr/>
        </p:nvCxnSpPr>
        <p:spPr>
          <a:xfrm>
            <a:off x="6375400" y="2036233"/>
            <a:ext cx="4221480" cy="0"/>
          </a:xfrm>
          <a:prstGeom prst="line">
            <a:avLst/>
          </a:prstGeom>
          <a:ln w="15875">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A96D6137-B280-4FBB-9A09-146DECEDBB1B}"/>
              </a:ext>
            </a:extLst>
          </p:cNvPr>
          <p:cNvCxnSpPr>
            <a:cxnSpLocks/>
          </p:cNvCxnSpPr>
          <p:nvPr/>
        </p:nvCxnSpPr>
        <p:spPr>
          <a:xfrm flipH="1" flipV="1">
            <a:off x="1595120" y="3651673"/>
            <a:ext cx="4221480" cy="0"/>
          </a:xfrm>
          <a:prstGeom prst="line">
            <a:avLst/>
          </a:prstGeom>
          <a:ln w="15875">
            <a:solidFill>
              <a:schemeClr val="tx1">
                <a:lumMod val="65000"/>
                <a:lumOff val="3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41A9728-E92D-43DD-9667-046DDEDFB761}"/>
              </a:ext>
            </a:extLst>
          </p:cNvPr>
          <p:cNvCxnSpPr/>
          <p:nvPr/>
        </p:nvCxnSpPr>
        <p:spPr>
          <a:xfrm>
            <a:off x="6375400" y="5261998"/>
            <a:ext cx="4221480" cy="0"/>
          </a:xfrm>
          <a:prstGeom prst="line">
            <a:avLst/>
          </a:prstGeom>
          <a:ln w="15875">
            <a:solidFill>
              <a:srgbClr val="C00000"/>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7AE44D4C-AD0D-4549-8C6F-2124B44230E2}"/>
              </a:ext>
            </a:extLst>
          </p:cNvPr>
          <p:cNvSpPr txBox="1"/>
          <p:nvPr/>
        </p:nvSpPr>
        <p:spPr>
          <a:xfrm>
            <a:off x="6375399" y="1594978"/>
            <a:ext cx="3098976" cy="400110"/>
          </a:xfrm>
          <a:prstGeom prst="rect">
            <a:avLst/>
          </a:prstGeom>
          <a:noFill/>
        </p:spPr>
        <p:txBody>
          <a:bodyPr wrap="square" rtlCol="0">
            <a:spAutoFit/>
          </a:bodyPr>
          <a:lstStyle/>
          <a:p>
            <a:r>
              <a:rPr lang="zh-CN" altLang="en-US" sz="2000" b="1" dirty="0">
                <a:solidFill>
                  <a:schemeClr val="accent1"/>
                </a:solidFill>
                <a:cs typeface="+mn-ea"/>
                <a:sym typeface="+mn-lt"/>
              </a:rPr>
              <a:t>标题文字概述</a:t>
            </a:r>
          </a:p>
        </p:txBody>
      </p:sp>
      <p:sp>
        <p:nvSpPr>
          <p:cNvPr id="38" name="文本框 37">
            <a:extLst>
              <a:ext uri="{FF2B5EF4-FFF2-40B4-BE49-F238E27FC236}">
                <a16:creationId xmlns:a16="http://schemas.microsoft.com/office/drawing/2014/main" xmlns="" id="{71438C7A-EC92-41AC-9C1D-B6000FF8FBF7}"/>
              </a:ext>
            </a:extLst>
          </p:cNvPr>
          <p:cNvSpPr txBox="1"/>
          <p:nvPr/>
        </p:nvSpPr>
        <p:spPr>
          <a:xfrm>
            <a:off x="6426200" y="2056643"/>
            <a:ext cx="4333240"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sp>
        <p:nvSpPr>
          <p:cNvPr id="39" name="文本框 38">
            <a:extLst>
              <a:ext uri="{FF2B5EF4-FFF2-40B4-BE49-F238E27FC236}">
                <a16:creationId xmlns:a16="http://schemas.microsoft.com/office/drawing/2014/main" xmlns="" id="{2E6E1A5D-403C-4F9F-9A77-81182244C986}"/>
              </a:ext>
            </a:extLst>
          </p:cNvPr>
          <p:cNvSpPr txBox="1"/>
          <p:nvPr/>
        </p:nvSpPr>
        <p:spPr>
          <a:xfrm>
            <a:off x="6375399" y="4800333"/>
            <a:ext cx="3098976" cy="400110"/>
          </a:xfrm>
          <a:prstGeom prst="rect">
            <a:avLst/>
          </a:prstGeom>
          <a:noFill/>
        </p:spPr>
        <p:txBody>
          <a:bodyPr wrap="square" rtlCol="0">
            <a:spAutoFit/>
          </a:bodyPr>
          <a:lstStyle/>
          <a:p>
            <a:r>
              <a:rPr lang="zh-CN" altLang="en-US" sz="2000" b="1" dirty="0">
                <a:solidFill>
                  <a:schemeClr val="accent1"/>
                </a:solidFill>
                <a:cs typeface="+mn-ea"/>
                <a:sym typeface="+mn-lt"/>
              </a:rPr>
              <a:t>标题文字概述</a:t>
            </a:r>
          </a:p>
        </p:txBody>
      </p:sp>
      <p:sp>
        <p:nvSpPr>
          <p:cNvPr id="40" name="文本框 39">
            <a:extLst>
              <a:ext uri="{FF2B5EF4-FFF2-40B4-BE49-F238E27FC236}">
                <a16:creationId xmlns:a16="http://schemas.microsoft.com/office/drawing/2014/main" xmlns="" id="{A10C84AE-7498-4DE5-B2CB-C84C641F9571}"/>
              </a:ext>
            </a:extLst>
          </p:cNvPr>
          <p:cNvSpPr txBox="1"/>
          <p:nvPr/>
        </p:nvSpPr>
        <p:spPr>
          <a:xfrm>
            <a:off x="6426200" y="5261998"/>
            <a:ext cx="4333240"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sp>
        <p:nvSpPr>
          <p:cNvPr id="41" name="文本框 40">
            <a:extLst>
              <a:ext uri="{FF2B5EF4-FFF2-40B4-BE49-F238E27FC236}">
                <a16:creationId xmlns:a16="http://schemas.microsoft.com/office/drawing/2014/main" xmlns="" id="{CACF115D-4A4D-4EAC-B3EA-8AB2241E9A5F}"/>
              </a:ext>
            </a:extLst>
          </p:cNvPr>
          <p:cNvSpPr txBox="1"/>
          <p:nvPr/>
        </p:nvSpPr>
        <p:spPr>
          <a:xfrm>
            <a:off x="2593377" y="3200320"/>
            <a:ext cx="3098976" cy="452945"/>
          </a:xfrm>
          <a:prstGeom prst="rect">
            <a:avLst/>
          </a:prstGeom>
          <a:noFill/>
        </p:spPr>
        <p:txBody>
          <a:bodyPr wrap="square" rtlCol="0">
            <a:spAutoFit/>
          </a:bodyPr>
          <a:lstStyle/>
          <a:p>
            <a:pPr algn="r">
              <a:lnSpc>
                <a:spcPct val="130000"/>
              </a:lnSpc>
            </a:pPr>
            <a:r>
              <a:rPr lang="zh-CN" altLang="en-US" sz="2000" b="1" dirty="0">
                <a:solidFill>
                  <a:schemeClr val="tx1">
                    <a:lumMod val="75000"/>
                    <a:lumOff val="25000"/>
                  </a:schemeClr>
                </a:solidFill>
                <a:cs typeface="+mn-ea"/>
                <a:sym typeface="+mn-lt"/>
              </a:rPr>
              <a:t>标题文字概述</a:t>
            </a:r>
          </a:p>
        </p:txBody>
      </p:sp>
      <p:sp>
        <p:nvSpPr>
          <p:cNvPr id="42" name="文本框 41">
            <a:extLst>
              <a:ext uri="{FF2B5EF4-FFF2-40B4-BE49-F238E27FC236}">
                <a16:creationId xmlns:a16="http://schemas.microsoft.com/office/drawing/2014/main" xmlns="" id="{E4D584F8-2972-4CCE-AE2B-D82CC8799F36}"/>
              </a:ext>
            </a:extLst>
          </p:cNvPr>
          <p:cNvSpPr txBox="1"/>
          <p:nvPr/>
        </p:nvSpPr>
        <p:spPr>
          <a:xfrm>
            <a:off x="1359113" y="3661985"/>
            <a:ext cx="4333240"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sp>
        <p:nvSpPr>
          <p:cNvPr id="27" name="文本框 26">
            <a:extLst>
              <a:ext uri="{FF2B5EF4-FFF2-40B4-BE49-F238E27FC236}">
                <a16:creationId xmlns:a16="http://schemas.microsoft.com/office/drawing/2014/main" xmlns="" id="{1B1BB4AA-5971-4C6E-B492-A7AB8FCCC384}"/>
              </a:ext>
            </a:extLst>
          </p:cNvPr>
          <p:cNvSpPr txBox="1"/>
          <p:nvPr/>
        </p:nvSpPr>
        <p:spPr>
          <a:xfrm>
            <a:off x="584200" y="367816"/>
            <a:ext cx="1577975"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时间轴</a:t>
            </a:r>
          </a:p>
        </p:txBody>
      </p:sp>
    </p:spTree>
    <p:extLst>
      <p:ext uri="{BB962C8B-B14F-4D97-AF65-F5344CB8AC3E}">
        <p14:creationId xmlns:p14="http://schemas.microsoft.com/office/powerpoint/2010/main" val="39173135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xmlns="" id="{D685EB6B-8E42-474C-AB5E-34609FA54B39}"/>
              </a:ext>
            </a:extLst>
          </p:cNvPr>
          <p:cNvCxnSpPr>
            <a:cxnSpLocks/>
            <a:stCxn id="23" idx="4"/>
            <a:endCxn id="20" idx="0"/>
          </p:cNvCxnSpPr>
          <p:nvPr/>
        </p:nvCxnSpPr>
        <p:spPr>
          <a:xfrm flipH="1">
            <a:off x="6095999" y="4137660"/>
            <a:ext cx="1" cy="1165896"/>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6D5E64C9-B239-407C-8AE4-DD63DA07DE2B}"/>
              </a:ext>
            </a:extLst>
          </p:cNvPr>
          <p:cNvCxnSpPr>
            <a:cxnSpLocks/>
            <a:endCxn id="23" idx="0"/>
          </p:cNvCxnSpPr>
          <p:nvPr/>
        </p:nvCxnSpPr>
        <p:spPr>
          <a:xfrm>
            <a:off x="6096000" y="2301663"/>
            <a:ext cx="0" cy="127719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xmlns="" id="{86A76720-B072-41B9-9BF3-8403666064F8}"/>
              </a:ext>
            </a:extLst>
          </p:cNvPr>
          <p:cNvCxnSpPr>
            <a:cxnSpLocks/>
            <a:endCxn id="18" idx="2"/>
          </p:cNvCxnSpPr>
          <p:nvPr/>
        </p:nvCxnSpPr>
        <p:spPr>
          <a:xfrm>
            <a:off x="6096000" y="-257175"/>
            <a:ext cx="0" cy="2637349"/>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74ACE911-1A9B-486C-964A-208CA12704F8}"/>
              </a:ext>
            </a:extLst>
          </p:cNvPr>
          <p:cNvSpPr/>
          <p:nvPr/>
        </p:nvSpPr>
        <p:spPr>
          <a:xfrm>
            <a:off x="5816600" y="1933557"/>
            <a:ext cx="558800" cy="558800"/>
          </a:xfrm>
          <a:prstGeom prst="ellipse">
            <a:avLst/>
          </a:prstGeom>
          <a:solidFill>
            <a:srgbClr val="F2F2F2"/>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形 17">
            <a:extLst>
              <a:ext uri="{FF2B5EF4-FFF2-40B4-BE49-F238E27FC236}">
                <a16:creationId xmlns:a16="http://schemas.microsoft.com/office/drawing/2014/main" xmlns="" id="{C1C9E8A2-8C71-4ACE-BEC6-348626C54E4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928783" y="2045740"/>
            <a:ext cx="334434" cy="334434"/>
          </a:xfrm>
          <a:prstGeom prst="rect">
            <a:avLst/>
          </a:prstGeom>
        </p:spPr>
      </p:pic>
      <p:sp>
        <p:nvSpPr>
          <p:cNvPr id="23" name="椭圆 22">
            <a:extLst>
              <a:ext uri="{FF2B5EF4-FFF2-40B4-BE49-F238E27FC236}">
                <a16:creationId xmlns:a16="http://schemas.microsoft.com/office/drawing/2014/main" xmlns="" id="{E4EFC601-0778-4665-A5C7-B21CEEFDF2FC}"/>
              </a:ext>
            </a:extLst>
          </p:cNvPr>
          <p:cNvSpPr/>
          <p:nvPr/>
        </p:nvSpPr>
        <p:spPr>
          <a:xfrm>
            <a:off x="5816600" y="3578860"/>
            <a:ext cx="558800" cy="558800"/>
          </a:xfrm>
          <a:prstGeom prst="ellipse">
            <a:avLst/>
          </a:prstGeom>
          <a:solidFill>
            <a:srgbClr val="F2F2F2"/>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形 15">
            <a:extLst>
              <a:ext uri="{FF2B5EF4-FFF2-40B4-BE49-F238E27FC236}">
                <a16:creationId xmlns:a16="http://schemas.microsoft.com/office/drawing/2014/main" xmlns="" id="{BC2203B3-CB5E-4AEE-BC4A-32D615F5EFF0}"/>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95993" y="3649188"/>
            <a:ext cx="400014" cy="400014"/>
          </a:xfrm>
          <a:prstGeom prst="rect">
            <a:avLst/>
          </a:prstGeom>
        </p:spPr>
      </p:pic>
      <p:sp>
        <p:nvSpPr>
          <p:cNvPr id="26" name="椭圆 25">
            <a:extLst>
              <a:ext uri="{FF2B5EF4-FFF2-40B4-BE49-F238E27FC236}">
                <a16:creationId xmlns:a16="http://schemas.microsoft.com/office/drawing/2014/main" xmlns="" id="{FBE37079-F56F-465C-A173-258842A7DAA3}"/>
              </a:ext>
            </a:extLst>
          </p:cNvPr>
          <p:cNvSpPr/>
          <p:nvPr/>
        </p:nvSpPr>
        <p:spPr>
          <a:xfrm>
            <a:off x="5816600" y="5224163"/>
            <a:ext cx="558800" cy="558800"/>
          </a:xfrm>
          <a:prstGeom prst="ellipse">
            <a:avLst/>
          </a:prstGeom>
          <a:solidFill>
            <a:srgbClr val="F2F2F2"/>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形 19">
            <a:extLst>
              <a:ext uri="{FF2B5EF4-FFF2-40B4-BE49-F238E27FC236}">
                <a16:creationId xmlns:a16="http://schemas.microsoft.com/office/drawing/2014/main" xmlns="" id="{53BE44C8-A946-452D-AD1E-2DB6ADBDE21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5895992" y="5303556"/>
            <a:ext cx="400014" cy="400014"/>
          </a:xfrm>
          <a:prstGeom prst="rect">
            <a:avLst/>
          </a:prstGeom>
        </p:spPr>
      </p:pic>
      <p:cxnSp>
        <p:nvCxnSpPr>
          <p:cNvPr id="25" name="直接连接符 24">
            <a:extLst>
              <a:ext uri="{FF2B5EF4-FFF2-40B4-BE49-F238E27FC236}">
                <a16:creationId xmlns:a16="http://schemas.microsoft.com/office/drawing/2014/main" xmlns="" id="{C93383E5-B971-4ED0-9C25-27EE645A9916}"/>
              </a:ext>
            </a:extLst>
          </p:cNvPr>
          <p:cNvCxnSpPr/>
          <p:nvPr/>
        </p:nvCxnSpPr>
        <p:spPr>
          <a:xfrm>
            <a:off x="6375400" y="3849758"/>
            <a:ext cx="4221480" cy="0"/>
          </a:xfrm>
          <a:prstGeom prst="line">
            <a:avLst/>
          </a:prstGeom>
          <a:ln w="15875">
            <a:solidFill>
              <a:schemeClr val="accent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FFDF21F1-1659-4B60-A18F-44907F29631A}"/>
              </a:ext>
            </a:extLst>
          </p:cNvPr>
          <p:cNvCxnSpPr>
            <a:cxnSpLocks/>
          </p:cNvCxnSpPr>
          <p:nvPr/>
        </p:nvCxnSpPr>
        <p:spPr>
          <a:xfrm flipH="1">
            <a:off x="1595120" y="2173358"/>
            <a:ext cx="4221480" cy="0"/>
          </a:xfrm>
          <a:prstGeom prst="line">
            <a:avLst/>
          </a:prstGeom>
          <a:ln w="15875">
            <a:solidFill>
              <a:schemeClr val="tx1">
                <a:lumMod val="65000"/>
                <a:lumOff val="3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A285435E-8B4A-438A-9E83-6187DD1B4BC5}"/>
              </a:ext>
            </a:extLst>
          </p:cNvPr>
          <p:cNvSpPr txBox="1"/>
          <p:nvPr/>
        </p:nvSpPr>
        <p:spPr>
          <a:xfrm>
            <a:off x="6375399" y="3367385"/>
            <a:ext cx="3098976" cy="400110"/>
          </a:xfrm>
          <a:prstGeom prst="rect">
            <a:avLst/>
          </a:prstGeom>
          <a:noFill/>
        </p:spPr>
        <p:txBody>
          <a:bodyPr wrap="square" rtlCol="0">
            <a:spAutoFit/>
          </a:bodyPr>
          <a:lstStyle/>
          <a:p>
            <a:r>
              <a:rPr lang="zh-CN" altLang="en-US" sz="2000" b="1" dirty="0">
                <a:solidFill>
                  <a:schemeClr val="accent1"/>
                </a:solidFill>
                <a:cs typeface="+mn-ea"/>
                <a:sym typeface="+mn-lt"/>
              </a:rPr>
              <a:t>标题文字概述</a:t>
            </a:r>
          </a:p>
        </p:txBody>
      </p:sp>
      <p:sp>
        <p:nvSpPr>
          <p:cNvPr id="32" name="文本框 31">
            <a:extLst>
              <a:ext uri="{FF2B5EF4-FFF2-40B4-BE49-F238E27FC236}">
                <a16:creationId xmlns:a16="http://schemas.microsoft.com/office/drawing/2014/main" xmlns="" id="{72471728-7FD6-4968-9618-18AC73FFF4BC}"/>
              </a:ext>
            </a:extLst>
          </p:cNvPr>
          <p:cNvSpPr txBox="1"/>
          <p:nvPr/>
        </p:nvSpPr>
        <p:spPr>
          <a:xfrm>
            <a:off x="6426200" y="3836670"/>
            <a:ext cx="4333240"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sp>
        <p:nvSpPr>
          <p:cNvPr id="33" name="文本框 32">
            <a:extLst>
              <a:ext uri="{FF2B5EF4-FFF2-40B4-BE49-F238E27FC236}">
                <a16:creationId xmlns:a16="http://schemas.microsoft.com/office/drawing/2014/main" xmlns="" id="{DF7C8C42-440C-4963-A835-18DC2240744B}"/>
              </a:ext>
            </a:extLst>
          </p:cNvPr>
          <p:cNvSpPr txBox="1"/>
          <p:nvPr/>
        </p:nvSpPr>
        <p:spPr>
          <a:xfrm>
            <a:off x="2593377" y="1711693"/>
            <a:ext cx="3098976" cy="452945"/>
          </a:xfrm>
          <a:prstGeom prst="rect">
            <a:avLst/>
          </a:prstGeom>
          <a:noFill/>
        </p:spPr>
        <p:txBody>
          <a:bodyPr wrap="square" rtlCol="0">
            <a:spAutoFit/>
          </a:bodyPr>
          <a:lstStyle/>
          <a:p>
            <a:pPr algn="r">
              <a:lnSpc>
                <a:spcPct val="130000"/>
              </a:lnSpc>
            </a:pPr>
            <a:r>
              <a:rPr lang="zh-CN" altLang="en-US" sz="2000" b="1" dirty="0">
                <a:solidFill>
                  <a:schemeClr val="tx1">
                    <a:lumMod val="75000"/>
                    <a:lumOff val="25000"/>
                  </a:schemeClr>
                </a:solidFill>
                <a:cs typeface="+mn-ea"/>
                <a:sym typeface="+mn-lt"/>
              </a:rPr>
              <a:t>标题文字概述</a:t>
            </a:r>
          </a:p>
        </p:txBody>
      </p:sp>
      <p:sp>
        <p:nvSpPr>
          <p:cNvPr id="34" name="文本框 33">
            <a:extLst>
              <a:ext uri="{FF2B5EF4-FFF2-40B4-BE49-F238E27FC236}">
                <a16:creationId xmlns:a16="http://schemas.microsoft.com/office/drawing/2014/main" xmlns="" id="{CBA496C2-2014-4F03-8012-C7D99B08BA1B}"/>
              </a:ext>
            </a:extLst>
          </p:cNvPr>
          <p:cNvSpPr txBox="1"/>
          <p:nvPr/>
        </p:nvSpPr>
        <p:spPr>
          <a:xfrm>
            <a:off x="1359113" y="2180978"/>
            <a:ext cx="4333240"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cxnSp>
        <p:nvCxnSpPr>
          <p:cNvPr id="36" name="直接连接符 35">
            <a:extLst>
              <a:ext uri="{FF2B5EF4-FFF2-40B4-BE49-F238E27FC236}">
                <a16:creationId xmlns:a16="http://schemas.microsoft.com/office/drawing/2014/main" xmlns="" id="{1F1DA67A-9D7A-43E4-B860-A1A0B05AF9EB}"/>
              </a:ext>
            </a:extLst>
          </p:cNvPr>
          <p:cNvCxnSpPr>
            <a:cxnSpLocks/>
          </p:cNvCxnSpPr>
          <p:nvPr/>
        </p:nvCxnSpPr>
        <p:spPr>
          <a:xfrm flipH="1">
            <a:off x="1595120" y="5492291"/>
            <a:ext cx="4221480" cy="0"/>
          </a:xfrm>
          <a:prstGeom prst="line">
            <a:avLst/>
          </a:prstGeom>
          <a:ln w="15875">
            <a:solidFill>
              <a:schemeClr val="tx1">
                <a:lumMod val="65000"/>
                <a:lumOff val="3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074B5348-A5A3-46E8-B6F3-6EDB56116E8F}"/>
              </a:ext>
            </a:extLst>
          </p:cNvPr>
          <p:cNvSpPr txBox="1"/>
          <p:nvPr/>
        </p:nvSpPr>
        <p:spPr>
          <a:xfrm>
            <a:off x="2593377" y="5030626"/>
            <a:ext cx="3098976" cy="452945"/>
          </a:xfrm>
          <a:prstGeom prst="rect">
            <a:avLst/>
          </a:prstGeom>
          <a:noFill/>
        </p:spPr>
        <p:txBody>
          <a:bodyPr wrap="square" rtlCol="0">
            <a:spAutoFit/>
          </a:bodyPr>
          <a:lstStyle/>
          <a:p>
            <a:pPr algn="r">
              <a:lnSpc>
                <a:spcPct val="130000"/>
              </a:lnSpc>
            </a:pPr>
            <a:r>
              <a:rPr lang="zh-CN" altLang="en-US" sz="2000" b="1" dirty="0">
                <a:solidFill>
                  <a:schemeClr val="tx1">
                    <a:lumMod val="75000"/>
                    <a:lumOff val="25000"/>
                  </a:schemeClr>
                </a:solidFill>
                <a:cs typeface="+mn-ea"/>
                <a:sym typeface="+mn-lt"/>
              </a:rPr>
              <a:t>标题文字概述</a:t>
            </a:r>
          </a:p>
        </p:txBody>
      </p:sp>
      <p:sp>
        <p:nvSpPr>
          <p:cNvPr id="38" name="文本框 37">
            <a:extLst>
              <a:ext uri="{FF2B5EF4-FFF2-40B4-BE49-F238E27FC236}">
                <a16:creationId xmlns:a16="http://schemas.microsoft.com/office/drawing/2014/main" xmlns="" id="{E33D3C17-772C-477F-8EBD-DA2CF2F52286}"/>
              </a:ext>
            </a:extLst>
          </p:cNvPr>
          <p:cNvSpPr txBox="1"/>
          <p:nvPr/>
        </p:nvSpPr>
        <p:spPr>
          <a:xfrm>
            <a:off x="1359113" y="5499911"/>
            <a:ext cx="4333240"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a:t>
            </a:r>
          </a:p>
        </p:txBody>
      </p:sp>
      <p:sp>
        <p:nvSpPr>
          <p:cNvPr id="27" name="文本框 26">
            <a:extLst>
              <a:ext uri="{FF2B5EF4-FFF2-40B4-BE49-F238E27FC236}">
                <a16:creationId xmlns:a16="http://schemas.microsoft.com/office/drawing/2014/main" xmlns="" id="{510CCDCB-06D2-4326-BE2C-21671421A790}"/>
              </a:ext>
            </a:extLst>
          </p:cNvPr>
          <p:cNvSpPr txBox="1"/>
          <p:nvPr/>
        </p:nvSpPr>
        <p:spPr>
          <a:xfrm>
            <a:off x="584200" y="367816"/>
            <a:ext cx="1577975"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时间轴</a:t>
            </a:r>
          </a:p>
        </p:txBody>
      </p:sp>
    </p:spTree>
    <p:extLst>
      <p:ext uri="{BB962C8B-B14F-4D97-AF65-F5344CB8AC3E}">
        <p14:creationId xmlns:p14="http://schemas.microsoft.com/office/powerpoint/2010/main" val="39931733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5B01DD24-68E0-4FF8-9EB6-0CB286E8205C}"/>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3" name="文本框 2">
            <a:extLst>
              <a:ext uri="{FF2B5EF4-FFF2-40B4-BE49-F238E27FC236}">
                <a16:creationId xmlns:a16="http://schemas.microsoft.com/office/drawing/2014/main" xmlns="" id="{81C90674-66F1-47A9-92A4-920050660879}"/>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三段内容页</a:t>
            </a:r>
          </a:p>
        </p:txBody>
      </p:sp>
      <p:sp>
        <p:nvSpPr>
          <p:cNvPr id="7" name="文本框 6">
            <a:extLst>
              <a:ext uri="{FF2B5EF4-FFF2-40B4-BE49-F238E27FC236}">
                <a16:creationId xmlns:a16="http://schemas.microsoft.com/office/drawing/2014/main" xmlns="" id="{8C2E6B12-9B93-4331-9677-270D9D7F29AE}"/>
              </a:ext>
            </a:extLst>
          </p:cNvPr>
          <p:cNvSpPr txBox="1"/>
          <p:nvPr/>
        </p:nvSpPr>
        <p:spPr>
          <a:xfrm>
            <a:off x="928864" y="4651450"/>
            <a:ext cx="3098976"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标题文字概述</a:t>
            </a:r>
          </a:p>
        </p:txBody>
      </p:sp>
      <p:sp>
        <p:nvSpPr>
          <p:cNvPr id="8" name="文本框 7">
            <a:extLst>
              <a:ext uri="{FF2B5EF4-FFF2-40B4-BE49-F238E27FC236}">
                <a16:creationId xmlns:a16="http://schemas.microsoft.com/office/drawing/2014/main" xmlns="" id="{7F530834-0092-480C-A2F7-8F967078FE16}"/>
              </a:ext>
            </a:extLst>
          </p:cNvPr>
          <p:cNvSpPr txBox="1"/>
          <p:nvPr/>
        </p:nvSpPr>
        <p:spPr>
          <a:xfrm>
            <a:off x="1008327" y="5113115"/>
            <a:ext cx="2940050" cy="134107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a:t>
            </a:r>
          </a:p>
        </p:txBody>
      </p:sp>
      <p:cxnSp>
        <p:nvCxnSpPr>
          <p:cNvPr id="9" name="直接连接符 8">
            <a:extLst>
              <a:ext uri="{FF2B5EF4-FFF2-40B4-BE49-F238E27FC236}">
                <a16:creationId xmlns:a16="http://schemas.microsoft.com/office/drawing/2014/main" xmlns="" id="{A961631E-1865-4D05-9D98-E9CE263D5D48}"/>
              </a:ext>
            </a:extLst>
          </p:cNvPr>
          <p:cNvCxnSpPr/>
          <p:nvPr/>
        </p:nvCxnSpPr>
        <p:spPr>
          <a:xfrm flipH="1">
            <a:off x="2281502" y="5146982"/>
            <a:ext cx="393700" cy="0"/>
          </a:xfrm>
          <a:prstGeom prst="line">
            <a:avLst/>
          </a:prstGeom>
          <a:ln w="25400" cap="rnd">
            <a:solidFill>
              <a:srgbClr val="D43339"/>
            </a:solidFill>
            <a:round/>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13460457-478D-4431-AC82-417F087AF9D0}"/>
              </a:ext>
            </a:extLst>
          </p:cNvPr>
          <p:cNvSpPr txBox="1"/>
          <p:nvPr/>
        </p:nvSpPr>
        <p:spPr>
          <a:xfrm>
            <a:off x="4545718" y="4651450"/>
            <a:ext cx="3098976"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标题文字概述</a:t>
            </a:r>
          </a:p>
        </p:txBody>
      </p:sp>
      <p:sp>
        <p:nvSpPr>
          <p:cNvPr id="12" name="文本框 11">
            <a:extLst>
              <a:ext uri="{FF2B5EF4-FFF2-40B4-BE49-F238E27FC236}">
                <a16:creationId xmlns:a16="http://schemas.microsoft.com/office/drawing/2014/main" xmlns="" id="{9F5D146D-D77B-422F-BFD2-1A1C090134BA}"/>
              </a:ext>
            </a:extLst>
          </p:cNvPr>
          <p:cNvSpPr txBox="1"/>
          <p:nvPr/>
        </p:nvSpPr>
        <p:spPr>
          <a:xfrm>
            <a:off x="4625181" y="5113115"/>
            <a:ext cx="2940050" cy="134107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a:t>
            </a:r>
          </a:p>
        </p:txBody>
      </p:sp>
      <p:cxnSp>
        <p:nvCxnSpPr>
          <p:cNvPr id="13" name="直接连接符 12">
            <a:extLst>
              <a:ext uri="{FF2B5EF4-FFF2-40B4-BE49-F238E27FC236}">
                <a16:creationId xmlns:a16="http://schemas.microsoft.com/office/drawing/2014/main" xmlns="" id="{752F36F8-EFC7-46DB-BF44-080111515B14}"/>
              </a:ext>
            </a:extLst>
          </p:cNvPr>
          <p:cNvCxnSpPr/>
          <p:nvPr/>
        </p:nvCxnSpPr>
        <p:spPr>
          <a:xfrm flipH="1">
            <a:off x="5898356" y="5146982"/>
            <a:ext cx="393700" cy="0"/>
          </a:xfrm>
          <a:prstGeom prst="line">
            <a:avLst/>
          </a:prstGeom>
          <a:ln w="25400" cap="rnd">
            <a:solidFill>
              <a:srgbClr val="D43339"/>
            </a:solidFill>
            <a:round/>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810B7641-52E7-468F-9DBD-579DB6306DF2}"/>
              </a:ext>
            </a:extLst>
          </p:cNvPr>
          <p:cNvSpPr txBox="1"/>
          <p:nvPr/>
        </p:nvSpPr>
        <p:spPr>
          <a:xfrm>
            <a:off x="8164160" y="4651450"/>
            <a:ext cx="3098976"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标题文字概述</a:t>
            </a:r>
          </a:p>
        </p:txBody>
      </p:sp>
      <p:sp>
        <p:nvSpPr>
          <p:cNvPr id="16" name="文本框 15">
            <a:extLst>
              <a:ext uri="{FF2B5EF4-FFF2-40B4-BE49-F238E27FC236}">
                <a16:creationId xmlns:a16="http://schemas.microsoft.com/office/drawing/2014/main" xmlns="" id="{521ED299-856B-404B-A9FB-96B7D99597E4}"/>
              </a:ext>
            </a:extLst>
          </p:cNvPr>
          <p:cNvSpPr txBox="1"/>
          <p:nvPr/>
        </p:nvSpPr>
        <p:spPr>
          <a:xfrm>
            <a:off x="8243623" y="5113115"/>
            <a:ext cx="2940050" cy="134107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a:t>
            </a:r>
          </a:p>
        </p:txBody>
      </p:sp>
      <p:cxnSp>
        <p:nvCxnSpPr>
          <p:cNvPr id="17" name="直接连接符 16">
            <a:extLst>
              <a:ext uri="{FF2B5EF4-FFF2-40B4-BE49-F238E27FC236}">
                <a16:creationId xmlns:a16="http://schemas.microsoft.com/office/drawing/2014/main" xmlns="" id="{38D2022F-AB05-4EE8-A810-85A9D8963CAD}"/>
              </a:ext>
            </a:extLst>
          </p:cNvPr>
          <p:cNvCxnSpPr/>
          <p:nvPr/>
        </p:nvCxnSpPr>
        <p:spPr>
          <a:xfrm flipH="1">
            <a:off x="9516798" y="5146982"/>
            <a:ext cx="393700" cy="0"/>
          </a:xfrm>
          <a:prstGeom prst="line">
            <a:avLst/>
          </a:prstGeom>
          <a:ln w="25400" cap="rnd">
            <a:solidFill>
              <a:srgbClr val="D43339"/>
            </a:solidFill>
            <a:round/>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xmlns="" id="{4F3C13E0-7E57-4B5C-B4A3-686DB8C27F04}"/>
              </a:ext>
            </a:extLst>
          </p:cNvPr>
          <p:cNvSpPr/>
          <p:nvPr/>
        </p:nvSpPr>
        <p:spPr>
          <a:xfrm>
            <a:off x="2128892" y="3852335"/>
            <a:ext cx="698920" cy="698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26EF0C71-2724-41A2-A6C0-0A7D86D0DABA}"/>
              </a:ext>
            </a:extLst>
          </p:cNvPr>
          <p:cNvSpPr/>
          <p:nvPr/>
        </p:nvSpPr>
        <p:spPr>
          <a:xfrm>
            <a:off x="5745746" y="3852335"/>
            <a:ext cx="698920" cy="698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6BB2592E-3B1C-4B48-9BEE-5CB1DDBBDD09}"/>
              </a:ext>
            </a:extLst>
          </p:cNvPr>
          <p:cNvSpPr/>
          <p:nvPr/>
        </p:nvSpPr>
        <p:spPr>
          <a:xfrm>
            <a:off x="9364188" y="3852335"/>
            <a:ext cx="698920" cy="698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图形 20">
            <a:extLst>
              <a:ext uri="{FF2B5EF4-FFF2-40B4-BE49-F238E27FC236}">
                <a16:creationId xmlns:a16="http://schemas.microsoft.com/office/drawing/2014/main" xmlns="" id="{373C2540-7818-4224-9D23-89874262F4C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5898356" y="3959354"/>
            <a:ext cx="483951" cy="483951"/>
          </a:xfrm>
          <a:prstGeom prst="rect">
            <a:avLst/>
          </a:prstGeom>
        </p:spPr>
      </p:pic>
      <p:pic>
        <p:nvPicPr>
          <p:cNvPr id="22" name="图形 21">
            <a:extLst>
              <a:ext uri="{FF2B5EF4-FFF2-40B4-BE49-F238E27FC236}">
                <a16:creationId xmlns:a16="http://schemas.microsoft.com/office/drawing/2014/main" xmlns="" id="{5879E8C4-CEFD-4D55-BA93-ABFC05774367}"/>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2319602" y="4004622"/>
            <a:ext cx="393700" cy="387881"/>
          </a:xfrm>
          <a:prstGeom prst="rect">
            <a:avLst/>
          </a:prstGeom>
        </p:spPr>
      </p:pic>
      <p:pic>
        <p:nvPicPr>
          <p:cNvPr id="23" name="图形 22">
            <a:extLst>
              <a:ext uri="{FF2B5EF4-FFF2-40B4-BE49-F238E27FC236}">
                <a16:creationId xmlns:a16="http://schemas.microsoft.com/office/drawing/2014/main" xmlns="" id="{DC6DC42A-8A49-4DEA-AA3D-442A503A695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9550665" y="4017550"/>
            <a:ext cx="393700" cy="374953"/>
          </a:xfrm>
          <a:prstGeom prst="rect">
            <a:avLst/>
          </a:prstGeom>
        </p:spPr>
      </p:pic>
    </p:spTree>
    <p:extLst>
      <p:ext uri="{BB962C8B-B14F-4D97-AF65-F5344CB8AC3E}">
        <p14:creationId xmlns:p14="http://schemas.microsoft.com/office/powerpoint/2010/main" val="187411285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xmlns="" id="{029F72A7-C02B-4CB8-87FB-7E232E0647A3}"/>
              </a:ext>
            </a:extLst>
          </p:cNvPr>
          <p:cNvSpPr/>
          <p:nvPr/>
        </p:nvSpPr>
        <p:spPr>
          <a:xfrm>
            <a:off x="669925" y="1786759"/>
            <a:ext cx="10850563" cy="4453704"/>
          </a:xfrm>
          <a:custGeom>
            <a:avLst/>
            <a:gdLst>
              <a:gd name="connsiteX0" fmla="*/ 0 w 10850563"/>
              <a:gd name="connsiteY0" fmla="*/ 0 h 4453704"/>
              <a:gd name="connsiteX1" fmla="*/ 10850563 w 10850563"/>
              <a:gd name="connsiteY1" fmla="*/ 0 h 4453704"/>
              <a:gd name="connsiteX2" fmla="*/ 10850563 w 10850563"/>
              <a:gd name="connsiteY2" fmla="*/ 1783602 h 4453704"/>
              <a:gd name="connsiteX3" fmla="*/ 10723289 w 10850563"/>
              <a:gd name="connsiteY3" fmla="*/ 1777175 h 4453704"/>
              <a:gd name="connsiteX4" fmla="*/ 8046760 w 10850563"/>
              <a:gd name="connsiteY4" fmla="*/ 4453704 h 4453704"/>
              <a:gd name="connsiteX5" fmla="*/ 0 w 10850563"/>
              <a:gd name="connsiteY5" fmla="*/ 4453704 h 445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0563" h="4453704">
                <a:moveTo>
                  <a:pt x="0" y="0"/>
                </a:moveTo>
                <a:lnTo>
                  <a:pt x="10850563" y="0"/>
                </a:lnTo>
                <a:lnTo>
                  <a:pt x="10850563" y="1783602"/>
                </a:lnTo>
                <a:lnTo>
                  <a:pt x="10723289" y="1777175"/>
                </a:lnTo>
                <a:cubicBezTo>
                  <a:pt x="9245083" y="1777175"/>
                  <a:pt x="8046760" y="2975498"/>
                  <a:pt x="8046760" y="4453704"/>
                </a:cubicBezTo>
                <a:lnTo>
                  <a:pt x="0" y="4453704"/>
                </a:lnTo>
                <a:close/>
              </a:path>
            </a:pathLst>
          </a:cu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1" name="图表 10">
            <a:extLst>
              <a:ext uri="{FF2B5EF4-FFF2-40B4-BE49-F238E27FC236}">
                <a16:creationId xmlns:a16="http://schemas.microsoft.com/office/drawing/2014/main" xmlns="" id="{7EEB3B9A-52E5-4EAC-B228-E871383BAD48}"/>
              </a:ext>
            </a:extLst>
          </p:cNvPr>
          <p:cNvGraphicFramePr/>
          <p:nvPr>
            <p:extLst>
              <p:ext uri="{D42A27DB-BD31-4B8C-83A1-F6EECF244321}">
                <p14:modId xmlns:p14="http://schemas.microsoft.com/office/powerpoint/2010/main" val="2458143419"/>
              </p:ext>
            </p:extLst>
          </p:nvPr>
        </p:nvGraphicFramePr>
        <p:xfrm>
          <a:off x="3219180" y="876119"/>
          <a:ext cx="17945640" cy="11963761"/>
        </p:xfrm>
        <a:graphic>
          <a:graphicData uri="http://schemas.openxmlformats.org/drawingml/2006/chart">
            <c:chart xmlns:c="http://schemas.openxmlformats.org/drawingml/2006/chart" xmlns:r="http://schemas.openxmlformats.org/officeDocument/2006/relationships" r:id="rId3"/>
          </a:graphicData>
        </a:graphic>
      </p:graphicFrame>
      <p:pic>
        <p:nvPicPr>
          <p:cNvPr id="10" name="图形 9">
            <a:extLst>
              <a:ext uri="{FF2B5EF4-FFF2-40B4-BE49-F238E27FC236}">
                <a16:creationId xmlns:a16="http://schemas.microsoft.com/office/drawing/2014/main" xmlns="" id="{19E10EA1-E589-4817-8E5B-7B1B95663D8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978995" y="2350500"/>
            <a:ext cx="497023" cy="497023"/>
          </a:xfrm>
          <a:prstGeom prst="rect">
            <a:avLst/>
          </a:prstGeom>
        </p:spPr>
      </p:pic>
      <p:pic>
        <p:nvPicPr>
          <p:cNvPr id="15" name="图形 14">
            <a:extLst>
              <a:ext uri="{FF2B5EF4-FFF2-40B4-BE49-F238E27FC236}">
                <a16:creationId xmlns:a16="http://schemas.microsoft.com/office/drawing/2014/main" xmlns="" id="{AE4AD758-5819-4FCE-8607-510AFDE4596B}"/>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978995" y="5308117"/>
            <a:ext cx="546100" cy="546100"/>
          </a:xfrm>
          <a:prstGeom prst="rect">
            <a:avLst/>
          </a:prstGeom>
        </p:spPr>
      </p:pic>
      <p:pic>
        <p:nvPicPr>
          <p:cNvPr id="17" name="图形 16">
            <a:extLst>
              <a:ext uri="{FF2B5EF4-FFF2-40B4-BE49-F238E27FC236}">
                <a16:creationId xmlns:a16="http://schemas.microsoft.com/office/drawing/2014/main" xmlns="" id="{B185907D-9864-437D-91F9-EF8EFFD8664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808048" y="3206049"/>
            <a:ext cx="838916" cy="838916"/>
          </a:xfrm>
          <a:prstGeom prst="rect">
            <a:avLst/>
          </a:prstGeom>
        </p:spPr>
      </p:pic>
      <p:pic>
        <p:nvPicPr>
          <p:cNvPr id="19" name="图形 18">
            <a:extLst>
              <a:ext uri="{FF2B5EF4-FFF2-40B4-BE49-F238E27FC236}">
                <a16:creationId xmlns:a16="http://schemas.microsoft.com/office/drawing/2014/main" xmlns="" id="{C3D4A849-83C9-407C-AB3F-6594D84A923A}"/>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978995" y="4403491"/>
            <a:ext cx="546100" cy="546100"/>
          </a:xfrm>
          <a:prstGeom prst="rect">
            <a:avLst/>
          </a:prstGeom>
        </p:spPr>
      </p:pic>
      <p:sp>
        <p:nvSpPr>
          <p:cNvPr id="20" name="文本框 19">
            <a:extLst>
              <a:ext uri="{FF2B5EF4-FFF2-40B4-BE49-F238E27FC236}">
                <a16:creationId xmlns:a16="http://schemas.microsoft.com/office/drawing/2014/main" xmlns="" id="{93E91822-E789-48A6-935A-D0604B4915A0}"/>
              </a:ext>
            </a:extLst>
          </p:cNvPr>
          <p:cNvSpPr txBox="1"/>
          <p:nvPr/>
        </p:nvSpPr>
        <p:spPr>
          <a:xfrm>
            <a:off x="1512090" y="2365354"/>
            <a:ext cx="2015970" cy="418191"/>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cs typeface="+mn-ea"/>
                <a:sym typeface="+mn-lt"/>
              </a:rPr>
              <a:t>此处添加详细内容</a:t>
            </a:r>
          </a:p>
        </p:txBody>
      </p:sp>
      <p:cxnSp>
        <p:nvCxnSpPr>
          <p:cNvPr id="22" name="直接连接符 21">
            <a:extLst>
              <a:ext uri="{FF2B5EF4-FFF2-40B4-BE49-F238E27FC236}">
                <a16:creationId xmlns:a16="http://schemas.microsoft.com/office/drawing/2014/main" xmlns="" id="{7412E3D6-5DC0-4320-95F9-DA48645FB4B7}"/>
              </a:ext>
            </a:extLst>
          </p:cNvPr>
          <p:cNvCxnSpPr>
            <a:cxnSpLocks/>
          </p:cNvCxnSpPr>
          <p:nvPr/>
        </p:nvCxnSpPr>
        <p:spPr>
          <a:xfrm>
            <a:off x="1092200" y="3073400"/>
            <a:ext cx="49959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0DBE29C1-6B2B-4E6B-A1C2-CDBFEAE3D458}"/>
              </a:ext>
            </a:extLst>
          </p:cNvPr>
          <p:cNvCxnSpPr>
            <a:cxnSpLocks/>
          </p:cNvCxnSpPr>
          <p:nvPr/>
        </p:nvCxnSpPr>
        <p:spPr>
          <a:xfrm>
            <a:off x="1092200" y="4203700"/>
            <a:ext cx="49959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6C8D1CB3-1F22-43FA-A121-B4753C6954B5}"/>
              </a:ext>
            </a:extLst>
          </p:cNvPr>
          <p:cNvCxnSpPr>
            <a:cxnSpLocks/>
          </p:cNvCxnSpPr>
          <p:nvPr/>
        </p:nvCxnSpPr>
        <p:spPr>
          <a:xfrm>
            <a:off x="1092200" y="5105400"/>
            <a:ext cx="499599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2DF1379C-5E58-4A81-8FB2-56D45A622A23}"/>
              </a:ext>
            </a:extLst>
          </p:cNvPr>
          <p:cNvSpPr txBox="1"/>
          <p:nvPr/>
        </p:nvSpPr>
        <p:spPr>
          <a:xfrm>
            <a:off x="1512090" y="3432613"/>
            <a:ext cx="2015970" cy="418191"/>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cs typeface="+mn-ea"/>
                <a:sym typeface="+mn-lt"/>
              </a:rPr>
              <a:t>此处添加详细内容</a:t>
            </a:r>
          </a:p>
        </p:txBody>
      </p:sp>
      <p:sp>
        <p:nvSpPr>
          <p:cNvPr id="27" name="文本框 26">
            <a:extLst>
              <a:ext uri="{FF2B5EF4-FFF2-40B4-BE49-F238E27FC236}">
                <a16:creationId xmlns:a16="http://schemas.microsoft.com/office/drawing/2014/main" xmlns="" id="{86E2A3E6-A895-4F74-BE38-FA30E10C86F6}"/>
              </a:ext>
            </a:extLst>
          </p:cNvPr>
          <p:cNvSpPr txBox="1"/>
          <p:nvPr/>
        </p:nvSpPr>
        <p:spPr>
          <a:xfrm>
            <a:off x="1512090" y="4419726"/>
            <a:ext cx="2015970" cy="418191"/>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cs typeface="+mn-ea"/>
                <a:sym typeface="+mn-lt"/>
              </a:rPr>
              <a:t>此处添加详细内容</a:t>
            </a:r>
          </a:p>
        </p:txBody>
      </p:sp>
      <p:sp>
        <p:nvSpPr>
          <p:cNvPr id="28" name="文本框 27">
            <a:extLst>
              <a:ext uri="{FF2B5EF4-FFF2-40B4-BE49-F238E27FC236}">
                <a16:creationId xmlns:a16="http://schemas.microsoft.com/office/drawing/2014/main" xmlns="" id="{CDE159E2-6378-41C2-8ED0-4D6F7ABF657B}"/>
              </a:ext>
            </a:extLst>
          </p:cNvPr>
          <p:cNvSpPr txBox="1"/>
          <p:nvPr/>
        </p:nvSpPr>
        <p:spPr>
          <a:xfrm>
            <a:off x="1512090" y="5329410"/>
            <a:ext cx="2015970" cy="418191"/>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cs typeface="+mn-ea"/>
                <a:sym typeface="+mn-lt"/>
              </a:rPr>
              <a:t>此处添加详细内容</a:t>
            </a:r>
          </a:p>
        </p:txBody>
      </p:sp>
      <p:sp>
        <p:nvSpPr>
          <p:cNvPr id="29" name="文本框 28">
            <a:extLst>
              <a:ext uri="{FF2B5EF4-FFF2-40B4-BE49-F238E27FC236}">
                <a16:creationId xmlns:a16="http://schemas.microsoft.com/office/drawing/2014/main" xmlns="" id="{63377C5A-BEF7-4FF3-A02F-6AA5661A97E0}"/>
              </a:ext>
            </a:extLst>
          </p:cNvPr>
          <p:cNvSpPr txBox="1"/>
          <p:nvPr/>
        </p:nvSpPr>
        <p:spPr>
          <a:xfrm>
            <a:off x="3769126" y="2365354"/>
            <a:ext cx="2319073" cy="577850"/>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cs typeface="+mn-ea"/>
                <a:sym typeface="+mn-lt"/>
              </a:rPr>
              <a:t>17,000,000</a:t>
            </a:r>
            <a:endParaRPr lang="zh-CN" altLang="en-US" sz="2400" dirty="0">
              <a:solidFill>
                <a:schemeClr val="tx1">
                  <a:lumMod val="75000"/>
                  <a:lumOff val="25000"/>
                </a:schemeClr>
              </a:solidFill>
              <a:cs typeface="+mn-ea"/>
              <a:sym typeface="+mn-lt"/>
            </a:endParaRPr>
          </a:p>
        </p:txBody>
      </p:sp>
      <p:sp>
        <p:nvSpPr>
          <p:cNvPr id="33" name="文本框 32">
            <a:extLst>
              <a:ext uri="{FF2B5EF4-FFF2-40B4-BE49-F238E27FC236}">
                <a16:creationId xmlns:a16="http://schemas.microsoft.com/office/drawing/2014/main" xmlns="" id="{B7A6A1B1-CB9E-40A6-A429-41D1E4D846F0}"/>
              </a:ext>
            </a:extLst>
          </p:cNvPr>
          <p:cNvSpPr txBox="1"/>
          <p:nvPr/>
        </p:nvSpPr>
        <p:spPr>
          <a:xfrm>
            <a:off x="3769126" y="3449816"/>
            <a:ext cx="2319073" cy="577850"/>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cs typeface="+mn-ea"/>
                <a:sym typeface="+mn-lt"/>
              </a:rPr>
              <a:t>7,000,000</a:t>
            </a:r>
            <a:endParaRPr lang="zh-CN" altLang="en-US" sz="2400" dirty="0">
              <a:solidFill>
                <a:schemeClr val="tx1">
                  <a:lumMod val="75000"/>
                  <a:lumOff val="25000"/>
                </a:schemeClr>
              </a:solidFill>
              <a:cs typeface="+mn-ea"/>
              <a:sym typeface="+mn-lt"/>
            </a:endParaRPr>
          </a:p>
        </p:txBody>
      </p:sp>
      <p:sp>
        <p:nvSpPr>
          <p:cNvPr id="34" name="文本框 33">
            <a:extLst>
              <a:ext uri="{FF2B5EF4-FFF2-40B4-BE49-F238E27FC236}">
                <a16:creationId xmlns:a16="http://schemas.microsoft.com/office/drawing/2014/main" xmlns="" id="{1BAA7AE4-5F30-4C41-922D-DD6829F7361E}"/>
              </a:ext>
            </a:extLst>
          </p:cNvPr>
          <p:cNvSpPr txBox="1"/>
          <p:nvPr/>
        </p:nvSpPr>
        <p:spPr>
          <a:xfrm>
            <a:off x="3769126" y="4419726"/>
            <a:ext cx="2319073" cy="577850"/>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cs typeface="+mn-ea"/>
                <a:sym typeface="+mn-lt"/>
              </a:rPr>
              <a:t>900,00</a:t>
            </a:r>
            <a:endParaRPr lang="zh-CN" altLang="en-US" sz="2400" dirty="0">
              <a:solidFill>
                <a:schemeClr val="tx1">
                  <a:lumMod val="75000"/>
                  <a:lumOff val="25000"/>
                </a:schemeClr>
              </a:solidFill>
              <a:cs typeface="+mn-ea"/>
              <a:sym typeface="+mn-lt"/>
            </a:endParaRPr>
          </a:p>
        </p:txBody>
      </p:sp>
      <p:sp>
        <p:nvSpPr>
          <p:cNvPr id="35" name="文本框 34">
            <a:extLst>
              <a:ext uri="{FF2B5EF4-FFF2-40B4-BE49-F238E27FC236}">
                <a16:creationId xmlns:a16="http://schemas.microsoft.com/office/drawing/2014/main" xmlns="" id="{D99FD4AA-F6BC-4CF8-8734-D9B3C43F1914}"/>
              </a:ext>
            </a:extLst>
          </p:cNvPr>
          <p:cNvSpPr txBox="1"/>
          <p:nvPr/>
        </p:nvSpPr>
        <p:spPr>
          <a:xfrm>
            <a:off x="3769126" y="5351146"/>
            <a:ext cx="2319073" cy="577850"/>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cs typeface="+mn-ea"/>
                <a:sym typeface="+mn-lt"/>
              </a:rPr>
              <a:t>5,430,00</a:t>
            </a:r>
            <a:endParaRPr lang="zh-CN" altLang="en-US" sz="2400" dirty="0">
              <a:solidFill>
                <a:schemeClr val="tx1">
                  <a:lumMod val="75000"/>
                  <a:lumOff val="25000"/>
                </a:schemeClr>
              </a:solidFill>
              <a:cs typeface="+mn-ea"/>
              <a:sym typeface="+mn-lt"/>
            </a:endParaRPr>
          </a:p>
        </p:txBody>
      </p:sp>
      <p:sp>
        <p:nvSpPr>
          <p:cNvPr id="23" name="文本框 22">
            <a:extLst>
              <a:ext uri="{FF2B5EF4-FFF2-40B4-BE49-F238E27FC236}">
                <a16:creationId xmlns:a16="http://schemas.microsoft.com/office/drawing/2014/main" xmlns="" id="{CD2E75EC-C7C4-4A1E-AA5F-43BE4C1F6E4F}"/>
              </a:ext>
            </a:extLst>
          </p:cNvPr>
          <p:cNvSpPr txBox="1"/>
          <p:nvPr/>
        </p:nvSpPr>
        <p:spPr>
          <a:xfrm>
            <a:off x="584200" y="367816"/>
            <a:ext cx="184150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图表页</a:t>
            </a:r>
          </a:p>
        </p:txBody>
      </p:sp>
    </p:spTree>
    <p:extLst>
      <p:ext uri="{BB962C8B-B14F-4D97-AF65-F5344CB8AC3E}">
        <p14:creationId xmlns:p14="http://schemas.microsoft.com/office/powerpoint/2010/main" val="7301744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4C9EB1F7-3AA2-41BC-88AF-E30550543BDD}"/>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797888" y="5565749"/>
            <a:ext cx="10571464" cy="1653992"/>
          </a:xfrm>
          <a:custGeom>
            <a:avLst/>
            <a:gdLst/>
            <a:ahLst/>
            <a:cxnLst/>
            <a:rect l="l" t="t" r="r" b="b"/>
            <a:pathLst>
              <a:path w="10571464" h="1653992">
                <a:moveTo>
                  <a:pt x="9999900" y="547091"/>
                </a:moveTo>
                <a:lnTo>
                  <a:pt x="9672368" y="1034361"/>
                </a:lnTo>
                <a:lnTo>
                  <a:pt x="9999900" y="1034361"/>
                </a:lnTo>
                <a:close/>
                <a:moveTo>
                  <a:pt x="2422929" y="348946"/>
                </a:moveTo>
                <a:lnTo>
                  <a:pt x="2238827" y="879684"/>
                </a:lnTo>
                <a:lnTo>
                  <a:pt x="2624286" y="879684"/>
                </a:lnTo>
                <a:close/>
                <a:moveTo>
                  <a:pt x="4134510" y="165306"/>
                </a:moveTo>
                <a:lnTo>
                  <a:pt x="4134510" y="831309"/>
                </a:lnTo>
                <a:lnTo>
                  <a:pt x="4201680" y="831309"/>
                </a:lnTo>
                <a:cubicBezTo>
                  <a:pt x="4504152" y="831309"/>
                  <a:pt x="4652152" y="718999"/>
                  <a:pt x="4645682" y="494379"/>
                </a:cubicBezTo>
                <a:cubicBezTo>
                  <a:pt x="4639828" y="281057"/>
                  <a:pt x="4504408" y="171366"/>
                  <a:pt x="4239425" y="165306"/>
                </a:cubicBezTo>
                <a:close/>
                <a:moveTo>
                  <a:pt x="730737" y="162274"/>
                </a:moveTo>
                <a:cubicBezTo>
                  <a:pt x="693435" y="161291"/>
                  <a:pt x="659686" y="166000"/>
                  <a:pt x="629490" y="176399"/>
                </a:cubicBezTo>
                <a:lnTo>
                  <a:pt x="629490" y="837626"/>
                </a:lnTo>
                <a:cubicBezTo>
                  <a:pt x="664308" y="846356"/>
                  <a:pt x="716226" y="850721"/>
                  <a:pt x="785245" y="850721"/>
                </a:cubicBezTo>
                <a:cubicBezTo>
                  <a:pt x="990248" y="844969"/>
                  <a:pt x="1095831" y="725778"/>
                  <a:pt x="1101993" y="493147"/>
                </a:cubicBezTo>
                <a:cubicBezTo>
                  <a:pt x="1096036" y="280544"/>
                  <a:pt x="985113" y="171212"/>
                  <a:pt x="769223" y="165152"/>
                </a:cubicBezTo>
                <a:cubicBezTo>
                  <a:pt x="755999" y="163561"/>
                  <a:pt x="743171" y="162601"/>
                  <a:pt x="730737" y="162274"/>
                </a:cubicBezTo>
                <a:close/>
                <a:moveTo>
                  <a:pt x="8730536" y="145069"/>
                </a:moveTo>
                <a:cubicBezTo>
                  <a:pt x="8630355" y="148842"/>
                  <a:pt x="8583297" y="271184"/>
                  <a:pt x="8589363" y="512096"/>
                </a:cubicBezTo>
                <a:lnTo>
                  <a:pt x="8589363" y="1111545"/>
                </a:lnTo>
                <a:cubicBezTo>
                  <a:pt x="8582893" y="1395119"/>
                  <a:pt x="8637893" y="1530435"/>
                  <a:pt x="8754362" y="1517494"/>
                </a:cubicBezTo>
                <a:cubicBezTo>
                  <a:pt x="8869188" y="1536906"/>
                  <a:pt x="8923366" y="1398868"/>
                  <a:pt x="8916896" y="1103380"/>
                </a:cubicBezTo>
                <a:lnTo>
                  <a:pt x="8916896" y="551382"/>
                </a:lnTo>
                <a:cubicBezTo>
                  <a:pt x="8916896" y="274689"/>
                  <a:pt x="8861691" y="139527"/>
                  <a:pt x="8751281" y="145895"/>
                </a:cubicBezTo>
                <a:cubicBezTo>
                  <a:pt x="8744129" y="145092"/>
                  <a:pt x="8737215" y="144817"/>
                  <a:pt x="8730536" y="145069"/>
                </a:cubicBezTo>
                <a:close/>
                <a:moveTo>
                  <a:pt x="4239887" y="9860"/>
                </a:moveTo>
                <a:cubicBezTo>
                  <a:pt x="4598540" y="3286"/>
                  <a:pt x="4834714" y="63473"/>
                  <a:pt x="4948410" y="190418"/>
                </a:cubicBezTo>
                <a:cubicBezTo>
                  <a:pt x="5030987" y="272995"/>
                  <a:pt x="5072275" y="366098"/>
                  <a:pt x="5072275" y="469730"/>
                </a:cubicBezTo>
                <a:cubicBezTo>
                  <a:pt x="5064983" y="694144"/>
                  <a:pt x="4942505" y="836342"/>
                  <a:pt x="4704841" y="896323"/>
                </a:cubicBezTo>
                <a:cubicBezTo>
                  <a:pt x="4759686" y="930627"/>
                  <a:pt x="4833276" y="1010379"/>
                  <a:pt x="4925609" y="1135579"/>
                </a:cubicBezTo>
                <a:cubicBezTo>
                  <a:pt x="5006440" y="1241469"/>
                  <a:pt x="5072481" y="1320040"/>
                  <a:pt x="5123731" y="1371291"/>
                </a:cubicBezTo>
                <a:cubicBezTo>
                  <a:pt x="5203432" y="1463111"/>
                  <a:pt x="5315177" y="1512513"/>
                  <a:pt x="5458966" y="1519497"/>
                </a:cubicBezTo>
                <a:lnTo>
                  <a:pt x="5458966" y="1644440"/>
                </a:lnTo>
                <a:cubicBezTo>
                  <a:pt x="5400526" y="1644440"/>
                  <a:pt x="5339107" y="1644440"/>
                  <a:pt x="5274710" y="1644440"/>
                </a:cubicBezTo>
                <a:cubicBezTo>
                  <a:pt x="5122807" y="1644440"/>
                  <a:pt x="5008032" y="1637918"/>
                  <a:pt x="4930385" y="1624874"/>
                </a:cubicBezTo>
                <a:cubicBezTo>
                  <a:pt x="4845960" y="1596733"/>
                  <a:pt x="4773192" y="1552106"/>
                  <a:pt x="4712082" y="1490996"/>
                </a:cubicBezTo>
                <a:cubicBezTo>
                  <a:pt x="4679113" y="1458130"/>
                  <a:pt x="4624062" y="1387056"/>
                  <a:pt x="4546929" y="1277776"/>
                </a:cubicBezTo>
                <a:cubicBezTo>
                  <a:pt x="4430357" y="1122381"/>
                  <a:pt x="4344032" y="1022242"/>
                  <a:pt x="4287953" y="977359"/>
                </a:cubicBezTo>
                <a:lnTo>
                  <a:pt x="4134510" y="977359"/>
                </a:lnTo>
                <a:lnTo>
                  <a:pt x="4134510" y="1324765"/>
                </a:lnTo>
                <a:cubicBezTo>
                  <a:pt x="4134510" y="1434045"/>
                  <a:pt x="4189098" y="1488685"/>
                  <a:pt x="4298276" y="1488685"/>
                </a:cubicBezTo>
                <a:lnTo>
                  <a:pt x="4405194" y="1488685"/>
                </a:lnTo>
                <a:lnTo>
                  <a:pt x="4405194" y="1634734"/>
                </a:lnTo>
                <a:lnTo>
                  <a:pt x="3485607" y="1634734"/>
                </a:lnTo>
                <a:lnTo>
                  <a:pt x="3485607" y="1488685"/>
                </a:lnTo>
                <a:lnTo>
                  <a:pt x="3554319" y="1488839"/>
                </a:lnTo>
                <a:cubicBezTo>
                  <a:pt x="3682599" y="1488634"/>
                  <a:pt x="3743505" y="1434558"/>
                  <a:pt x="3737034" y="1326613"/>
                </a:cubicBezTo>
                <a:lnTo>
                  <a:pt x="3737034" y="346790"/>
                </a:lnTo>
                <a:cubicBezTo>
                  <a:pt x="3749872" y="238639"/>
                  <a:pt x="3692356" y="187799"/>
                  <a:pt x="3564486" y="194270"/>
                </a:cubicBezTo>
                <a:lnTo>
                  <a:pt x="3485607" y="194270"/>
                </a:lnTo>
                <a:lnTo>
                  <a:pt x="3485607" y="48375"/>
                </a:lnTo>
                <a:cubicBezTo>
                  <a:pt x="3521452" y="48375"/>
                  <a:pt x="3551443" y="45345"/>
                  <a:pt x="3575579" y="39285"/>
                </a:cubicBezTo>
                <a:cubicBezTo>
                  <a:pt x="3698929" y="32404"/>
                  <a:pt x="3785871" y="28963"/>
                  <a:pt x="3836403" y="28963"/>
                </a:cubicBezTo>
                <a:cubicBezTo>
                  <a:pt x="4016756" y="16125"/>
                  <a:pt x="4151251" y="9757"/>
                  <a:pt x="4239887" y="9860"/>
                </a:cubicBezTo>
                <a:close/>
                <a:moveTo>
                  <a:pt x="10184465" y="9706"/>
                </a:moveTo>
                <a:lnTo>
                  <a:pt x="10358706" y="9706"/>
                </a:lnTo>
                <a:lnTo>
                  <a:pt x="10358706" y="1034361"/>
                </a:lnTo>
                <a:lnTo>
                  <a:pt x="10571464" y="1034361"/>
                </a:lnTo>
                <a:lnTo>
                  <a:pt x="10571464" y="1248043"/>
                </a:lnTo>
                <a:lnTo>
                  <a:pt x="10358706" y="1248043"/>
                </a:lnTo>
                <a:lnTo>
                  <a:pt x="10358706" y="1653992"/>
                </a:lnTo>
                <a:lnTo>
                  <a:pt x="9999900" y="1653992"/>
                </a:lnTo>
                <a:lnTo>
                  <a:pt x="9999900" y="1248043"/>
                </a:lnTo>
                <a:lnTo>
                  <a:pt x="9458532" y="1248043"/>
                </a:lnTo>
                <a:lnTo>
                  <a:pt x="9458532" y="1108464"/>
                </a:lnTo>
                <a:close/>
                <a:moveTo>
                  <a:pt x="8752975" y="9706"/>
                </a:moveTo>
                <a:cubicBezTo>
                  <a:pt x="9100844" y="43702"/>
                  <a:pt x="9281402" y="317621"/>
                  <a:pt x="9294652" y="831463"/>
                </a:cubicBezTo>
                <a:cubicBezTo>
                  <a:pt x="9281300" y="1345922"/>
                  <a:pt x="9100844" y="1620098"/>
                  <a:pt x="8753283" y="1653992"/>
                </a:cubicBezTo>
                <a:cubicBezTo>
                  <a:pt x="8405313" y="1626877"/>
                  <a:pt x="8224599" y="1353112"/>
                  <a:pt x="8211146" y="832696"/>
                </a:cubicBezTo>
                <a:cubicBezTo>
                  <a:pt x="8224395" y="318134"/>
                  <a:pt x="8405005" y="43804"/>
                  <a:pt x="8752975" y="9706"/>
                </a:cubicBezTo>
                <a:close/>
                <a:moveTo>
                  <a:pt x="2276263" y="9706"/>
                </a:moveTo>
                <a:lnTo>
                  <a:pt x="2695616" y="9706"/>
                </a:lnTo>
                <a:lnTo>
                  <a:pt x="3195850" y="1285942"/>
                </a:lnTo>
                <a:cubicBezTo>
                  <a:pt x="3243096" y="1421104"/>
                  <a:pt x="3326853" y="1488685"/>
                  <a:pt x="3447123" y="1488685"/>
                </a:cubicBezTo>
                <a:lnTo>
                  <a:pt x="3447123" y="1634734"/>
                </a:lnTo>
                <a:lnTo>
                  <a:pt x="2585617" y="1634734"/>
                </a:lnTo>
                <a:lnTo>
                  <a:pt x="2585617" y="1488685"/>
                </a:lnTo>
                <a:lnTo>
                  <a:pt x="2702241" y="1488685"/>
                </a:lnTo>
                <a:cubicBezTo>
                  <a:pt x="2760065" y="1488685"/>
                  <a:pt x="2796679" y="1475846"/>
                  <a:pt x="2812086" y="1450170"/>
                </a:cubicBezTo>
                <a:cubicBezTo>
                  <a:pt x="2828724" y="1426034"/>
                  <a:pt x="2821791" y="1388494"/>
                  <a:pt x="2791288" y="1337552"/>
                </a:cubicBezTo>
                <a:lnTo>
                  <a:pt x="2681905" y="1064403"/>
                </a:lnTo>
                <a:lnTo>
                  <a:pt x="2181978" y="1064403"/>
                </a:lnTo>
                <a:lnTo>
                  <a:pt x="2090621" y="1338168"/>
                </a:lnTo>
                <a:cubicBezTo>
                  <a:pt x="2060528" y="1404106"/>
                  <a:pt x="2056214" y="1444110"/>
                  <a:pt x="2077680" y="1458181"/>
                </a:cubicBezTo>
                <a:cubicBezTo>
                  <a:pt x="2098016" y="1478517"/>
                  <a:pt x="2157945" y="1488685"/>
                  <a:pt x="2257468" y="1488685"/>
                </a:cubicBezTo>
                <a:lnTo>
                  <a:pt x="2316165" y="1488685"/>
                </a:lnTo>
                <a:lnTo>
                  <a:pt x="2316165" y="1634734"/>
                </a:lnTo>
                <a:lnTo>
                  <a:pt x="1599631" y="1634734"/>
                </a:lnTo>
                <a:lnTo>
                  <a:pt x="1599631" y="1488685"/>
                </a:lnTo>
                <a:lnTo>
                  <a:pt x="1668496" y="1488839"/>
                </a:lnTo>
                <a:cubicBezTo>
                  <a:pt x="1761959" y="1488634"/>
                  <a:pt x="1833289" y="1414582"/>
                  <a:pt x="1882485" y="1266684"/>
                </a:cubicBezTo>
                <a:lnTo>
                  <a:pt x="2305227" y="99369"/>
                </a:lnTo>
                <a:close/>
                <a:moveTo>
                  <a:pt x="801113" y="9706"/>
                </a:moveTo>
                <a:cubicBezTo>
                  <a:pt x="1265657" y="16587"/>
                  <a:pt x="1508045" y="184461"/>
                  <a:pt x="1528279" y="513329"/>
                </a:cubicBezTo>
                <a:cubicBezTo>
                  <a:pt x="1514413" y="828536"/>
                  <a:pt x="1298728" y="992867"/>
                  <a:pt x="881225" y="1006322"/>
                </a:cubicBezTo>
                <a:cubicBezTo>
                  <a:pt x="809638" y="1006322"/>
                  <a:pt x="752687" y="1006322"/>
                  <a:pt x="710372" y="1006322"/>
                </a:cubicBezTo>
                <a:cubicBezTo>
                  <a:pt x="671959" y="999851"/>
                  <a:pt x="644999" y="993432"/>
                  <a:pt x="629490" y="987064"/>
                </a:cubicBezTo>
                <a:lnTo>
                  <a:pt x="629490" y="1323224"/>
                </a:lnTo>
                <a:cubicBezTo>
                  <a:pt x="616549" y="1439899"/>
                  <a:pt x="677865" y="1495053"/>
                  <a:pt x="813438" y="1488685"/>
                </a:cubicBezTo>
                <a:lnTo>
                  <a:pt x="909880" y="1488685"/>
                </a:lnTo>
                <a:lnTo>
                  <a:pt x="909880" y="1634734"/>
                </a:lnTo>
                <a:lnTo>
                  <a:pt x="9551" y="1634734"/>
                </a:lnTo>
                <a:lnTo>
                  <a:pt x="9551" y="1488685"/>
                </a:lnTo>
                <a:lnTo>
                  <a:pt x="78416" y="1488839"/>
                </a:lnTo>
                <a:cubicBezTo>
                  <a:pt x="187183" y="1488634"/>
                  <a:pt x="235147" y="1448064"/>
                  <a:pt x="222309" y="1367131"/>
                </a:cubicBezTo>
                <a:lnTo>
                  <a:pt x="222309" y="307196"/>
                </a:lnTo>
                <a:cubicBezTo>
                  <a:pt x="235147" y="225441"/>
                  <a:pt x="187440" y="187799"/>
                  <a:pt x="79187" y="194270"/>
                </a:cubicBezTo>
                <a:lnTo>
                  <a:pt x="0" y="194270"/>
                </a:lnTo>
                <a:lnTo>
                  <a:pt x="0" y="52072"/>
                </a:lnTo>
                <a:cubicBezTo>
                  <a:pt x="112566" y="36974"/>
                  <a:pt x="254045" y="26139"/>
                  <a:pt x="424436" y="19565"/>
                </a:cubicBezTo>
                <a:cubicBezTo>
                  <a:pt x="543884" y="12992"/>
                  <a:pt x="669444" y="9706"/>
                  <a:pt x="801113" y="9706"/>
                </a:cubicBezTo>
                <a:close/>
                <a:moveTo>
                  <a:pt x="5527125" y="0"/>
                </a:moveTo>
                <a:lnTo>
                  <a:pt x="5647138" y="0"/>
                </a:lnTo>
                <a:cubicBezTo>
                  <a:pt x="5670555" y="23417"/>
                  <a:pt x="5686628" y="37334"/>
                  <a:pt x="5695359" y="41750"/>
                </a:cubicBezTo>
                <a:cubicBezTo>
                  <a:pt x="5708505" y="46167"/>
                  <a:pt x="5726119" y="48375"/>
                  <a:pt x="5748201" y="48375"/>
                </a:cubicBezTo>
                <a:lnTo>
                  <a:pt x="6928920" y="48375"/>
                </a:lnTo>
                <a:cubicBezTo>
                  <a:pt x="6967948" y="48169"/>
                  <a:pt x="6999890" y="32044"/>
                  <a:pt x="7024745" y="0"/>
                </a:cubicBezTo>
                <a:lnTo>
                  <a:pt x="7158162" y="0"/>
                </a:lnTo>
                <a:lnTo>
                  <a:pt x="7198834" y="513329"/>
                </a:lnTo>
                <a:lnTo>
                  <a:pt x="7048163" y="513329"/>
                </a:lnTo>
                <a:cubicBezTo>
                  <a:pt x="7020534" y="368409"/>
                  <a:pt x="6996347" y="285576"/>
                  <a:pt x="6975600" y="264829"/>
                </a:cubicBezTo>
                <a:cubicBezTo>
                  <a:pt x="6953518" y="237099"/>
                  <a:pt x="6895643" y="223233"/>
                  <a:pt x="6801974" y="223233"/>
                </a:cubicBezTo>
                <a:lnTo>
                  <a:pt x="6541458" y="223233"/>
                </a:lnTo>
                <a:lnTo>
                  <a:pt x="6541458" y="1323224"/>
                </a:lnTo>
                <a:cubicBezTo>
                  <a:pt x="6528619" y="1433429"/>
                  <a:pt x="6591682" y="1488582"/>
                  <a:pt x="6730644" y="1488685"/>
                </a:cubicBezTo>
                <a:lnTo>
                  <a:pt x="6812142" y="1488685"/>
                </a:lnTo>
                <a:lnTo>
                  <a:pt x="6812142" y="1634734"/>
                </a:lnTo>
                <a:lnTo>
                  <a:pt x="5863592" y="1634734"/>
                </a:lnTo>
                <a:lnTo>
                  <a:pt x="5863592" y="1488685"/>
                </a:lnTo>
                <a:lnTo>
                  <a:pt x="5980216" y="1488685"/>
                </a:lnTo>
                <a:cubicBezTo>
                  <a:pt x="6095864" y="1488685"/>
                  <a:pt x="6150453" y="1434661"/>
                  <a:pt x="6143982" y="1326613"/>
                </a:cubicBezTo>
                <a:lnTo>
                  <a:pt x="6143982" y="223233"/>
                </a:lnTo>
                <a:lnTo>
                  <a:pt x="5873914" y="223233"/>
                </a:lnTo>
                <a:cubicBezTo>
                  <a:pt x="5786408" y="223233"/>
                  <a:pt x="5731511" y="237201"/>
                  <a:pt x="5709224" y="265138"/>
                </a:cubicBezTo>
                <a:cubicBezTo>
                  <a:pt x="5688785" y="285576"/>
                  <a:pt x="5664701" y="368307"/>
                  <a:pt x="5636970" y="513329"/>
                </a:cubicBezTo>
                <a:lnTo>
                  <a:pt x="5476901" y="513329"/>
                </a:lnTo>
                <a:close/>
              </a:path>
            </a:pathLst>
          </a:custGeom>
        </p:spPr>
      </p:pic>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65000"/>
                    <a:lumOff val="35000"/>
                  </a:schemeClr>
                </a:solidFill>
                <a:cs typeface="+mn-ea"/>
                <a:sym typeface="+mn-lt"/>
              </a:rPr>
              <a:t>未来计划</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19298" y="1308697"/>
            <a:ext cx="553403" cy="553403"/>
          </a:xfrm>
          <a:prstGeom prst="rect">
            <a:avLst/>
          </a:pr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41860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xmlns="" id="{B990E622-76F3-4872-9F22-8B9DD64515AA}"/>
              </a:ext>
            </a:extLst>
          </p:cNvPr>
          <p:cNvGraphicFramePr>
            <a:graphicFrameLocks noGrp="1"/>
          </p:cNvGraphicFramePr>
          <p:nvPr>
            <p:extLst>
              <p:ext uri="{D42A27DB-BD31-4B8C-83A1-F6EECF244321}">
                <p14:modId xmlns:p14="http://schemas.microsoft.com/office/powerpoint/2010/main" val="67841737"/>
              </p:ext>
            </p:extLst>
          </p:nvPr>
        </p:nvGraphicFramePr>
        <p:xfrm>
          <a:off x="698500" y="1346201"/>
          <a:ext cx="5397500" cy="5110161"/>
        </p:xfrm>
        <a:graphic>
          <a:graphicData uri="http://schemas.openxmlformats.org/drawingml/2006/table">
            <a:tbl>
              <a:tblPr firstRow="1" bandRow="1">
                <a:effectLst/>
                <a:tableStyleId>{5C22544A-7EE6-4342-B048-85BDC9FD1C3A}</a:tableStyleId>
              </a:tblPr>
              <a:tblGrid>
                <a:gridCol w="1349375">
                  <a:extLst>
                    <a:ext uri="{9D8B030D-6E8A-4147-A177-3AD203B41FA5}">
                      <a16:colId xmlns:a16="http://schemas.microsoft.com/office/drawing/2014/main" xmlns="" val="4129036283"/>
                    </a:ext>
                  </a:extLst>
                </a:gridCol>
                <a:gridCol w="1349375">
                  <a:extLst>
                    <a:ext uri="{9D8B030D-6E8A-4147-A177-3AD203B41FA5}">
                      <a16:colId xmlns:a16="http://schemas.microsoft.com/office/drawing/2014/main" xmlns="" val="3088785036"/>
                    </a:ext>
                  </a:extLst>
                </a:gridCol>
                <a:gridCol w="1349375">
                  <a:extLst>
                    <a:ext uri="{9D8B030D-6E8A-4147-A177-3AD203B41FA5}">
                      <a16:colId xmlns:a16="http://schemas.microsoft.com/office/drawing/2014/main" xmlns="" val="2435717275"/>
                    </a:ext>
                  </a:extLst>
                </a:gridCol>
                <a:gridCol w="1349375">
                  <a:extLst>
                    <a:ext uri="{9D8B030D-6E8A-4147-A177-3AD203B41FA5}">
                      <a16:colId xmlns:a16="http://schemas.microsoft.com/office/drawing/2014/main" xmlns="" val="1418502790"/>
                    </a:ext>
                  </a:extLst>
                </a:gridCol>
              </a:tblGrid>
              <a:tr h="730023">
                <a:tc>
                  <a:txBody>
                    <a:bodyPr/>
                    <a:lstStyle/>
                    <a:p>
                      <a:pPr algn="ctr"/>
                      <a:r>
                        <a:rPr lang="zh-CN" altLang="en-US" b="0" dirty="0">
                          <a:ln>
                            <a:noFill/>
                          </a:ln>
                          <a:solidFill>
                            <a:schemeClr val="bg1"/>
                          </a:solidFill>
                          <a:effectLst/>
                          <a:latin typeface="+mn-lt"/>
                          <a:ea typeface="+mn-ea"/>
                          <a:cs typeface="+mn-ea"/>
                          <a:sym typeface="+mn-lt"/>
                        </a:rPr>
                        <a:t>类别</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b="0" dirty="0">
                          <a:ln>
                            <a:noFill/>
                          </a:ln>
                          <a:latin typeface="+mn-lt"/>
                          <a:ea typeface="+mn-ea"/>
                          <a:cs typeface="+mn-ea"/>
                          <a:sym typeface="+mn-lt"/>
                        </a:rPr>
                        <a:t>2017</a:t>
                      </a:r>
                      <a:endParaRPr lang="zh-CN" altLang="en-US" b="0" dirty="0">
                        <a:ln>
                          <a:noFill/>
                        </a:ln>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b="0" dirty="0">
                          <a:ln>
                            <a:noFill/>
                          </a:ln>
                          <a:latin typeface="+mn-lt"/>
                          <a:ea typeface="+mn-ea"/>
                          <a:cs typeface="+mn-ea"/>
                          <a:sym typeface="+mn-lt"/>
                        </a:rPr>
                        <a:t>2018</a:t>
                      </a:r>
                      <a:endParaRPr lang="zh-CN" altLang="en-US" b="0" dirty="0">
                        <a:ln>
                          <a:noFill/>
                        </a:ln>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b="0" dirty="0">
                          <a:ln>
                            <a:noFill/>
                          </a:ln>
                          <a:latin typeface="+mn-lt"/>
                          <a:ea typeface="+mn-ea"/>
                          <a:cs typeface="+mn-ea"/>
                          <a:sym typeface="+mn-lt"/>
                        </a:rPr>
                        <a:t>2019</a:t>
                      </a:r>
                      <a:endParaRPr lang="zh-CN" altLang="en-US" b="0" dirty="0">
                        <a:ln>
                          <a:noFill/>
                        </a:ln>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xmlns="" val="1646162808"/>
                  </a:ext>
                </a:extLst>
              </a:tr>
              <a:tr h="730023">
                <a:tc>
                  <a:txBody>
                    <a:bodyPr/>
                    <a:lstStyle/>
                    <a:p>
                      <a:pPr algn="ctr"/>
                      <a:r>
                        <a:rPr lang="zh-CN" altLang="en-US" b="0" dirty="0">
                          <a:ln>
                            <a:noFill/>
                          </a:ln>
                          <a:solidFill>
                            <a:schemeClr val="bg1"/>
                          </a:solidFill>
                          <a:effectLst/>
                          <a:latin typeface="+mn-lt"/>
                          <a:ea typeface="+mn-ea"/>
                          <a:cs typeface="+mn-ea"/>
                          <a:sym typeface="+mn-lt"/>
                        </a:rPr>
                        <a:t>系列一</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25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35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45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2795507083"/>
                  </a:ext>
                </a:extLst>
              </a:tr>
              <a:tr h="73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n>
                            <a:noFill/>
                          </a:ln>
                          <a:solidFill>
                            <a:schemeClr val="bg1"/>
                          </a:solidFill>
                          <a:effectLst/>
                          <a:latin typeface="+mn-lt"/>
                          <a:ea typeface="+mn-ea"/>
                          <a:cs typeface="+mn-ea"/>
                          <a:sym typeface="+mn-lt"/>
                        </a:rPr>
                        <a:t>系列二</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15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39</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75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2752576194"/>
                  </a:ext>
                </a:extLst>
              </a:tr>
              <a:tr h="73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n>
                            <a:noFill/>
                          </a:ln>
                          <a:solidFill>
                            <a:schemeClr val="bg1"/>
                          </a:solidFill>
                          <a:effectLst/>
                          <a:latin typeface="+mn-lt"/>
                          <a:ea typeface="+mn-ea"/>
                          <a:cs typeface="+mn-ea"/>
                          <a:sym typeface="+mn-lt"/>
                        </a:rPr>
                        <a:t>系列三</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46</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25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63</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2792958926"/>
                  </a:ext>
                </a:extLst>
              </a:tr>
              <a:tr h="73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n>
                            <a:noFill/>
                          </a:ln>
                          <a:solidFill>
                            <a:schemeClr val="bg1"/>
                          </a:solidFill>
                          <a:effectLst/>
                          <a:latin typeface="+mn-lt"/>
                          <a:ea typeface="+mn-ea"/>
                          <a:cs typeface="+mn-ea"/>
                          <a:sym typeface="+mn-lt"/>
                        </a:rPr>
                        <a:t>系列四</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26</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47</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36</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4277642915"/>
                  </a:ext>
                </a:extLst>
              </a:tr>
              <a:tr h="73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n>
                            <a:noFill/>
                          </a:ln>
                          <a:solidFill>
                            <a:schemeClr val="bg1"/>
                          </a:solidFill>
                          <a:effectLst/>
                          <a:latin typeface="+mn-lt"/>
                          <a:ea typeface="+mn-ea"/>
                          <a:cs typeface="+mn-ea"/>
                          <a:sym typeface="+mn-lt"/>
                        </a:rPr>
                        <a:t>系列五</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85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54</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35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594269907"/>
                  </a:ext>
                </a:extLst>
              </a:tr>
              <a:tr h="730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n>
                            <a:noFill/>
                          </a:ln>
                          <a:solidFill>
                            <a:schemeClr val="bg1"/>
                          </a:solidFill>
                          <a:effectLst/>
                          <a:latin typeface="+mn-lt"/>
                          <a:ea typeface="+mn-ea"/>
                          <a:cs typeface="+mn-ea"/>
                          <a:sym typeface="+mn-lt"/>
                        </a:rPr>
                        <a:t>系列六</a:t>
                      </a: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68</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45</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tc>
                  <a:txBody>
                    <a:bodyPr/>
                    <a:lstStyle/>
                    <a:p>
                      <a:pPr algn="ctr"/>
                      <a:r>
                        <a:rPr lang="en-US" altLang="zh-CN" dirty="0">
                          <a:ln>
                            <a:noFill/>
                          </a:ln>
                          <a:solidFill>
                            <a:schemeClr val="tx1">
                              <a:lumMod val="75000"/>
                              <a:lumOff val="25000"/>
                            </a:schemeClr>
                          </a:solidFill>
                          <a:latin typeface="+mn-lt"/>
                          <a:ea typeface="+mn-ea"/>
                          <a:cs typeface="+mn-ea"/>
                          <a:sym typeface="+mn-lt"/>
                        </a:rPr>
                        <a:t>48</a:t>
                      </a:r>
                      <a:endParaRPr lang="zh-CN" altLang="en-US" dirty="0">
                        <a:ln>
                          <a:noFill/>
                        </a:ln>
                        <a:solidFill>
                          <a:schemeClr val="tx1">
                            <a:lumMod val="75000"/>
                            <a:lumOff val="25000"/>
                          </a:schemeClr>
                        </a:solidFill>
                        <a:latin typeface="+mn-lt"/>
                        <a:ea typeface="+mn-ea"/>
                        <a:cs typeface="+mn-ea"/>
                        <a:sym typeface="+mn-lt"/>
                      </a:endParaRPr>
                    </a:p>
                  </a:txBody>
                  <a:tcPr anchor="ctr">
                    <a:lnL w="3175" cap="flat" cmpd="sng" algn="ctr">
                      <a:solidFill>
                        <a:schemeClr val="bg1">
                          <a:lumMod val="65000"/>
                        </a:schemeClr>
                      </a:solidFill>
                      <a:prstDash val="solid"/>
                      <a:round/>
                      <a:headEnd type="none" w="med" len="med"/>
                      <a:tailEnd type="none" w="med" len="med"/>
                    </a:lnL>
                    <a:lnR w="3175" cap="flat" cmpd="sng" algn="ctr">
                      <a:solidFill>
                        <a:schemeClr val="bg1">
                          <a:lumMod val="65000"/>
                        </a:schemeClr>
                      </a:solidFill>
                      <a:prstDash val="solid"/>
                      <a:round/>
                      <a:headEnd type="none" w="med" len="med"/>
                      <a:tailEnd type="none" w="med" len="med"/>
                    </a:lnR>
                    <a:lnT w="3175" cap="flat" cmpd="sng" algn="ctr">
                      <a:solidFill>
                        <a:schemeClr val="bg1">
                          <a:lumMod val="65000"/>
                        </a:schemeClr>
                      </a:solidFill>
                      <a:prstDash val="solid"/>
                      <a:round/>
                      <a:headEnd type="none" w="med" len="med"/>
                      <a:tailEnd type="none" w="med" len="med"/>
                    </a:lnT>
                    <a:lnB w="3175" cap="flat" cmpd="sng" algn="ctr">
                      <a:solidFill>
                        <a:schemeClr val="bg1">
                          <a:lumMod val="65000"/>
                        </a:schemeClr>
                      </a:solidFill>
                      <a:prstDash val="solid"/>
                      <a:round/>
                      <a:headEnd type="none" w="med" len="med"/>
                      <a:tailEnd type="none" w="med" len="med"/>
                    </a:lnB>
                    <a:solidFill>
                      <a:schemeClr val="bg1">
                        <a:lumMod val="85000"/>
                        <a:alpha val="54000"/>
                      </a:schemeClr>
                    </a:solidFill>
                  </a:tcPr>
                </a:tc>
                <a:extLst>
                  <a:ext uri="{0D108BD9-81ED-4DB2-BD59-A6C34878D82A}">
                    <a16:rowId xmlns:a16="http://schemas.microsoft.com/office/drawing/2014/main" xmlns="" val="3227067008"/>
                  </a:ext>
                </a:extLst>
              </a:tr>
            </a:tbl>
          </a:graphicData>
        </a:graphic>
      </p:graphicFrame>
      <p:graphicFrame>
        <p:nvGraphicFramePr>
          <p:cNvPr id="9" name="图表 8">
            <a:extLst>
              <a:ext uri="{FF2B5EF4-FFF2-40B4-BE49-F238E27FC236}">
                <a16:creationId xmlns:a16="http://schemas.microsoft.com/office/drawing/2014/main" xmlns="" id="{E3DB4C65-E5A3-4885-B8DD-E882D38929CF}"/>
              </a:ext>
            </a:extLst>
          </p:cNvPr>
          <p:cNvGraphicFramePr/>
          <p:nvPr>
            <p:extLst>
              <p:ext uri="{D42A27DB-BD31-4B8C-83A1-F6EECF244321}">
                <p14:modId xmlns:p14="http://schemas.microsoft.com/office/powerpoint/2010/main" val="3083422412"/>
              </p:ext>
            </p:extLst>
          </p:nvPr>
        </p:nvGraphicFramePr>
        <p:xfrm>
          <a:off x="6096000" y="1346201"/>
          <a:ext cx="5397500" cy="500803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xmlns="" id="{35786A8F-7ABD-4E8B-8A3E-A5F17E52D395}"/>
              </a:ext>
            </a:extLst>
          </p:cNvPr>
          <p:cNvSpPr txBox="1"/>
          <p:nvPr/>
        </p:nvSpPr>
        <p:spPr>
          <a:xfrm>
            <a:off x="584200" y="367816"/>
            <a:ext cx="184150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图表页</a:t>
            </a:r>
          </a:p>
        </p:txBody>
      </p:sp>
    </p:spTree>
    <p:extLst>
      <p:ext uri="{BB962C8B-B14F-4D97-AF65-F5344CB8AC3E}">
        <p14:creationId xmlns:p14="http://schemas.microsoft.com/office/powerpoint/2010/main" val="1957369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144A919C-5567-41A9-A1F3-7FD2E98A6497}"/>
              </a:ext>
            </a:extLst>
          </p:cNvPr>
          <p:cNvGrpSpPr/>
          <p:nvPr/>
        </p:nvGrpSpPr>
        <p:grpSpPr>
          <a:xfrm>
            <a:off x="4225018" y="2070690"/>
            <a:ext cx="3854063" cy="3544744"/>
            <a:chOff x="4225018" y="2070690"/>
            <a:chExt cx="3854063" cy="3544744"/>
          </a:xfrm>
        </p:grpSpPr>
        <p:sp>
          <p:nvSpPr>
            <p:cNvPr id="37" name="六边形 36">
              <a:extLst>
                <a:ext uri="{FF2B5EF4-FFF2-40B4-BE49-F238E27FC236}">
                  <a16:creationId xmlns:a16="http://schemas.microsoft.com/office/drawing/2014/main" xmlns="" id="{A054DE28-83CF-497D-AB6F-8877A70465E9}"/>
                </a:ext>
              </a:extLst>
            </p:cNvPr>
            <p:cNvSpPr/>
            <p:nvPr/>
          </p:nvSpPr>
          <p:spPr>
            <a:xfrm rot="203721">
              <a:off x="4541864" y="2487767"/>
              <a:ext cx="3097586" cy="267033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8" name="直角三角形 37">
              <a:extLst>
                <a:ext uri="{FF2B5EF4-FFF2-40B4-BE49-F238E27FC236}">
                  <a16:creationId xmlns:a16="http://schemas.microsoft.com/office/drawing/2014/main" xmlns="" id="{D830F2D5-71FF-4F63-88EA-65C91C4F96F9}"/>
                </a:ext>
              </a:extLst>
            </p:cNvPr>
            <p:cNvSpPr/>
            <p:nvPr/>
          </p:nvSpPr>
          <p:spPr>
            <a:xfrm rot="15772831" flipV="1">
              <a:off x="3764426" y="3631721"/>
              <a:ext cx="2149087" cy="841154"/>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121920 w 2142589"/>
                <a:gd name="connsiteY0" fmla="*/ 840367 h 840367"/>
                <a:gd name="connsiteX1" fmla="*/ 0 w 2142589"/>
                <a:gd name="connsiteY1" fmla="*/ 0 h 840367"/>
                <a:gd name="connsiteX2" fmla="*/ 2142589 w 2142589"/>
                <a:gd name="connsiteY2" fmla="*/ 840367 h 840367"/>
                <a:gd name="connsiteX3" fmla="*/ 121920 w 2142589"/>
                <a:gd name="connsiteY3" fmla="*/ 840367 h 840367"/>
                <a:gd name="connsiteX0" fmla="*/ 128418 w 2149087"/>
                <a:gd name="connsiteY0" fmla="*/ 841154 h 841154"/>
                <a:gd name="connsiteX1" fmla="*/ 0 w 2149087"/>
                <a:gd name="connsiteY1" fmla="*/ 0 h 841154"/>
                <a:gd name="connsiteX2" fmla="*/ 2149087 w 2149087"/>
                <a:gd name="connsiteY2" fmla="*/ 841154 h 841154"/>
                <a:gd name="connsiteX3" fmla="*/ 128418 w 2149087"/>
                <a:gd name="connsiteY3" fmla="*/ 841154 h 841154"/>
                <a:gd name="connsiteX0" fmla="*/ 121921 w 2149087"/>
                <a:gd name="connsiteY0" fmla="*/ 840366 h 841154"/>
                <a:gd name="connsiteX1" fmla="*/ 0 w 2149087"/>
                <a:gd name="connsiteY1" fmla="*/ 0 h 841154"/>
                <a:gd name="connsiteX2" fmla="*/ 2149087 w 2149087"/>
                <a:gd name="connsiteY2" fmla="*/ 841154 h 841154"/>
                <a:gd name="connsiteX3" fmla="*/ 121921 w 2149087"/>
                <a:gd name="connsiteY3" fmla="*/ 840366 h 841154"/>
              </a:gdLst>
              <a:ahLst/>
              <a:cxnLst>
                <a:cxn ang="0">
                  <a:pos x="connsiteX0" y="connsiteY0"/>
                </a:cxn>
                <a:cxn ang="0">
                  <a:pos x="connsiteX1" y="connsiteY1"/>
                </a:cxn>
                <a:cxn ang="0">
                  <a:pos x="connsiteX2" y="connsiteY2"/>
                </a:cxn>
                <a:cxn ang="0">
                  <a:pos x="connsiteX3" y="connsiteY3"/>
                </a:cxn>
              </a:cxnLst>
              <a:rect l="l" t="t" r="r" b="b"/>
              <a:pathLst>
                <a:path w="2149087" h="841154">
                  <a:moveTo>
                    <a:pt x="121921" y="840366"/>
                  </a:moveTo>
                  <a:lnTo>
                    <a:pt x="0" y="0"/>
                  </a:lnTo>
                  <a:lnTo>
                    <a:pt x="2149087" y="841154"/>
                  </a:lnTo>
                  <a:lnTo>
                    <a:pt x="121921" y="840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9" name="直角三角形 38">
              <a:extLst>
                <a:ext uri="{FF2B5EF4-FFF2-40B4-BE49-F238E27FC236}">
                  <a16:creationId xmlns:a16="http://schemas.microsoft.com/office/drawing/2014/main" xmlns="" id="{75311C3D-9DD7-47D0-BA13-6B2166CCF75D}"/>
                </a:ext>
              </a:extLst>
            </p:cNvPr>
            <p:cNvSpPr/>
            <p:nvPr/>
          </p:nvSpPr>
          <p:spPr>
            <a:xfrm rot="19372831" flipV="1">
              <a:off x="4225018" y="2370542"/>
              <a:ext cx="2162543" cy="891076"/>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126271 w 2146940"/>
                <a:gd name="connsiteY0" fmla="*/ 876194 h 876194"/>
                <a:gd name="connsiteX1" fmla="*/ 0 w 2146940"/>
                <a:gd name="connsiteY1" fmla="*/ 0 h 876194"/>
                <a:gd name="connsiteX2" fmla="*/ 2146940 w 2146940"/>
                <a:gd name="connsiteY2" fmla="*/ 876194 h 876194"/>
                <a:gd name="connsiteX3" fmla="*/ 126271 w 2146940"/>
                <a:gd name="connsiteY3" fmla="*/ 876194 h 876194"/>
                <a:gd name="connsiteX0" fmla="*/ 136160 w 2156829"/>
                <a:gd name="connsiteY0" fmla="*/ 886628 h 886628"/>
                <a:gd name="connsiteX1" fmla="*/ 0 w 2156829"/>
                <a:gd name="connsiteY1" fmla="*/ 0 h 886628"/>
                <a:gd name="connsiteX2" fmla="*/ 2156829 w 2156829"/>
                <a:gd name="connsiteY2" fmla="*/ 886628 h 886628"/>
                <a:gd name="connsiteX3" fmla="*/ 136160 w 2156829"/>
                <a:gd name="connsiteY3" fmla="*/ 886628 h 886628"/>
                <a:gd name="connsiteX0" fmla="*/ 141874 w 2162543"/>
                <a:gd name="connsiteY0" fmla="*/ 886285 h 886285"/>
                <a:gd name="connsiteX1" fmla="*/ 0 w 2162543"/>
                <a:gd name="connsiteY1" fmla="*/ 0 h 886285"/>
                <a:gd name="connsiteX2" fmla="*/ 2162543 w 2162543"/>
                <a:gd name="connsiteY2" fmla="*/ 886285 h 886285"/>
                <a:gd name="connsiteX3" fmla="*/ 141874 w 2162543"/>
                <a:gd name="connsiteY3" fmla="*/ 886285 h 886285"/>
                <a:gd name="connsiteX0" fmla="*/ 135544 w 2162543"/>
                <a:gd name="connsiteY0" fmla="*/ 891076 h 891076"/>
                <a:gd name="connsiteX1" fmla="*/ 0 w 2162543"/>
                <a:gd name="connsiteY1" fmla="*/ 0 h 891076"/>
                <a:gd name="connsiteX2" fmla="*/ 2162543 w 2162543"/>
                <a:gd name="connsiteY2" fmla="*/ 886285 h 891076"/>
                <a:gd name="connsiteX3" fmla="*/ 135544 w 2162543"/>
                <a:gd name="connsiteY3" fmla="*/ 891076 h 891076"/>
              </a:gdLst>
              <a:ahLst/>
              <a:cxnLst>
                <a:cxn ang="0">
                  <a:pos x="connsiteX0" y="connsiteY0"/>
                </a:cxn>
                <a:cxn ang="0">
                  <a:pos x="connsiteX1" y="connsiteY1"/>
                </a:cxn>
                <a:cxn ang="0">
                  <a:pos x="connsiteX2" y="connsiteY2"/>
                </a:cxn>
                <a:cxn ang="0">
                  <a:pos x="connsiteX3" y="connsiteY3"/>
                </a:cxn>
              </a:cxnLst>
              <a:rect l="l" t="t" r="r" b="b"/>
              <a:pathLst>
                <a:path w="2162543" h="891076">
                  <a:moveTo>
                    <a:pt x="135544" y="891076"/>
                  </a:moveTo>
                  <a:lnTo>
                    <a:pt x="0" y="0"/>
                  </a:lnTo>
                  <a:lnTo>
                    <a:pt x="2162543" y="886285"/>
                  </a:lnTo>
                  <a:lnTo>
                    <a:pt x="135544" y="8910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直角三角形 40">
              <a:extLst>
                <a:ext uri="{FF2B5EF4-FFF2-40B4-BE49-F238E27FC236}">
                  <a16:creationId xmlns:a16="http://schemas.microsoft.com/office/drawing/2014/main" xmlns="" id="{B6D40EE2-E166-4A43-A791-70480469BE37}"/>
                </a:ext>
              </a:extLst>
            </p:cNvPr>
            <p:cNvSpPr/>
            <p:nvPr/>
          </p:nvSpPr>
          <p:spPr>
            <a:xfrm rot="1372831" flipV="1">
              <a:off x="5540324" y="2144948"/>
              <a:ext cx="2144522" cy="879597"/>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119465 w 2140134"/>
                <a:gd name="connsiteY0" fmla="*/ 877288 h 877288"/>
                <a:gd name="connsiteX1" fmla="*/ 0 w 2140134"/>
                <a:gd name="connsiteY1" fmla="*/ 0 h 877288"/>
                <a:gd name="connsiteX2" fmla="*/ 2140134 w 2140134"/>
                <a:gd name="connsiteY2" fmla="*/ 877288 h 877288"/>
                <a:gd name="connsiteX3" fmla="*/ 119465 w 2140134"/>
                <a:gd name="connsiteY3" fmla="*/ 877288 h 877288"/>
                <a:gd name="connsiteX0" fmla="*/ 121545 w 2142214"/>
                <a:gd name="connsiteY0" fmla="*/ 876442 h 876442"/>
                <a:gd name="connsiteX1" fmla="*/ 0 w 2142214"/>
                <a:gd name="connsiteY1" fmla="*/ 0 h 876442"/>
                <a:gd name="connsiteX2" fmla="*/ 2142214 w 2142214"/>
                <a:gd name="connsiteY2" fmla="*/ 876442 h 876442"/>
                <a:gd name="connsiteX3" fmla="*/ 121545 w 2142214"/>
                <a:gd name="connsiteY3" fmla="*/ 876442 h 876442"/>
                <a:gd name="connsiteX0" fmla="*/ 114460 w 2142214"/>
                <a:gd name="connsiteY0" fmla="*/ 876899 h 876899"/>
                <a:gd name="connsiteX1" fmla="*/ 0 w 2142214"/>
                <a:gd name="connsiteY1" fmla="*/ 0 h 876899"/>
                <a:gd name="connsiteX2" fmla="*/ 2142214 w 2142214"/>
                <a:gd name="connsiteY2" fmla="*/ 876442 h 876899"/>
                <a:gd name="connsiteX3" fmla="*/ 114460 w 2142214"/>
                <a:gd name="connsiteY3" fmla="*/ 876899 h 876899"/>
                <a:gd name="connsiteX0" fmla="*/ 116768 w 2144522"/>
                <a:gd name="connsiteY0" fmla="*/ 879597 h 879597"/>
                <a:gd name="connsiteX1" fmla="*/ 0 w 2144522"/>
                <a:gd name="connsiteY1" fmla="*/ 0 h 879597"/>
                <a:gd name="connsiteX2" fmla="*/ 2144522 w 2144522"/>
                <a:gd name="connsiteY2" fmla="*/ 879140 h 879597"/>
                <a:gd name="connsiteX3" fmla="*/ 116768 w 2144522"/>
                <a:gd name="connsiteY3" fmla="*/ 879597 h 879597"/>
              </a:gdLst>
              <a:ahLst/>
              <a:cxnLst>
                <a:cxn ang="0">
                  <a:pos x="connsiteX0" y="connsiteY0"/>
                </a:cxn>
                <a:cxn ang="0">
                  <a:pos x="connsiteX1" y="connsiteY1"/>
                </a:cxn>
                <a:cxn ang="0">
                  <a:pos x="connsiteX2" y="connsiteY2"/>
                </a:cxn>
                <a:cxn ang="0">
                  <a:pos x="connsiteX3" y="connsiteY3"/>
                </a:cxn>
              </a:cxnLst>
              <a:rect l="l" t="t" r="r" b="b"/>
              <a:pathLst>
                <a:path w="2144522" h="879597">
                  <a:moveTo>
                    <a:pt x="116768" y="879597"/>
                  </a:moveTo>
                  <a:lnTo>
                    <a:pt x="0" y="0"/>
                  </a:lnTo>
                  <a:lnTo>
                    <a:pt x="2144522" y="879140"/>
                  </a:lnTo>
                  <a:lnTo>
                    <a:pt x="116768" y="8795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1" name="直角三角形 41">
              <a:extLst>
                <a:ext uri="{FF2B5EF4-FFF2-40B4-BE49-F238E27FC236}">
                  <a16:creationId xmlns:a16="http://schemas.microsoft.com/office/drawing/2014/main" xmlns="" id="{E4295C1E-B806-43E9-AF3E-2F5FBB767C18}"/>
                </a:ext>
              </a:extLst>
            </p:cNvPr>
            <p:cNvSpPr/>
            <p:nvPr/>
          </p:nvSpPr>
          <p:spPr>
            <a:xfrm rot="4972831" flipV="1">
              <a:off x="6382535" y="3156670"/>
              <a:ext cx="2147316" cy="880417"/>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121920 w 2142589"/>
                <a:gd name="connsiteY0" fmla="*/ 881007 h 881007"/>
                <a:gd name="connsiteX1" fmla="*/ 0 w 2142589"/>
                <a:gd name="connsiteY1" fmla="*/ 0 h 881007"/>
                <a:gd name="connsiteX2" fmla="*/ 2142589 w 2142589"/>
                <a:gd name="connsiteY2" fmla="*/ 881007 h 881007"/>
                <a:gd name="connsiteX3" fmla="*/ 121920 w 2142589"/>
                <a:gd name="connsiteY3" fmla="*/ 881007 h 881007"/>
                <a:gd name="connsiteX0" fmla="*/ 126647 w 2147316"/>
                <a:gd name="connsiteY0" fmla="*/ 880417 h 880417"/>
                <a:gd name="connsiteX1" fmla="*/ 0 w 2147316"/>
                <a:gd name="connsiteY1" fmla="*/ 0 h 880417"/>
                <a:gd name="connsiteX2" fmla="*/ 2147316 w 2147316"/>
                <a:gd name="connsiteY2" fmla="*/ 880417 h 880417"/>
                <a:gd name="connsiteX3" fmla="*/ 126647 w 2147316"/>
                <a:gd name="connsiteY3" fmla="*/ 880417 h 880417"/>
                <a:gd name="connsiteX0" fmla="*/ 119559 w 2147316"/>
                <a:gd name="connsiteY0" fmla="*/ 874903 h 880417"/>
                <a:gd name="connsiteX1" fmla="*/ 0 w 2147316"/>
                <a:gd name="connsiteY1" fmla="*/ 0 h 880417"/>
                <a:gd name="connsiteX2" fmla="*/ 2147316 w 2147316"/>
                <a:gd name="connsiteY2" fmla="*/ 880417 h 880417"/>
                <a:gd name="connsiteX3" fmla="*/ 119559 w 2147316"/>
                <a:gd name="connsiteY3" fmla="*/ 874903 h 880417"/>
              </a:gdLst>
              <a:ahLst/>
              <a:cxnLst>
                <a:cxn ang="0">
                  <a:pos x="connsiteX0" y="connsiteY0"/>
                </a:cxn>
                <a:cxn ang="0">
                  <a:pos x="connsiteX1" y="connsiteY1"/>
                </a:cxn>
                <a:cxn ang="0">
                  <a:pos x="connsiteX2" y="connsiteY2"/>
                </a:cxn>
                <a:cxn ang="0">
                  <a:pos x="connsiteX3" y="connsiteY3"/>
                </a:cxn>
              </a:cxnLst>
              <a:rect l="l" t="t" r="r" b="b"/>
              <a:pathLst>
                <a:path w="2147316" h="880417">
                  <a:moveTo>
                    <a:pt x="119559" y="874903"/>
                  </a:moveTo>
                  <a:lnTo>
                    <a:pt x="0" y="0"/>
                  </a:lnTo>
                  <a:lnTo>
                    <a:pt x="2147316" y="880417"/>
                  </a:lnTo>
                  <a:lnTo>
                    <a:pt x="119559" y="87490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2" name="直角三角形 42">
              <a:extLst>
                <a:ext uri="{FF2B5EF4-FFF2-40B4-BE49-F238E27FC236}">
                  <a16:creationId xmlns:a16="http://schemas.microsoft.com/office/drawing/2014/main" xmlns="" id="{0655E8D5-83ED-4CC4-81CD-45E21D9BBCC3}"/>
                </a:ext>
              </a:extLst>
            </p:cNvPr>
            <p:cNvSpPr/>
            <p:nvPr/>
          </p:nvSpPr>
          <p:spPr>
            <a:xfrm rot="8572831" flipV="1">
              <a:off x="5934558" y="4411631"/>
              <a:ext cx="2144523" cy="862403"/>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97151 w 2117820"/>
                <a:gd name="connsiteY0" fmla="*/ 846078 h 846078"/>
                <a:gd name="connsiteX1" fmla="*/ 0 w 2117820"/>
                <a:gd name="connsiteY1" fmla="*/ 0 h 846078"/>
                <a:gd name="connsiteX2" fmla="*/ 2117820 w 2117820"/>
                <a:gd name="connsiteY2" fmla="*/ 846078 h 846078"/>
                <a:gd name="connsiteX3" fmla="*/ 97151 w 2117820"/>
                <a:gd name="connsiteY3" fmla="*/ 846078 h 846078"/>
                <a:gd name="connsiteX0" fmla="*/ 102231 w 2122900"/>
                <a:gd name="connsiteY0" fmla="*/ 854877 h 854877"/>
                <a:gd name="connsiteX1" fmla="*/ 0 w 2122900"/>
                <a:gd name="connsiteY1" fmla="*/ 0 h 854877"/>
                <a:gd name="connsiteX2" fmla="*/ 2122900 w 2122900"/>
                <a:gd name="connsiteY2" fmla="*/ 854877 h 854877"/>
                <a:gd name="connsiteX3" fmla="*/ 102231 w 2122900"/>
                <a:gd name="connsiteY3" fmla="*/ 854877 h 854877"/>
                <a:gd name="connsiteX0" fmla="*/ 102231 w 2122900"/>
                <a:gd name="connsiteY0" fmla="*/ 854877 h 854877"/>
                <a:gd name="connsiteX1" fmla="*/ 0 w 2122900"/>
                <a:gd name="connsiteY1" fmla="*/ 0 h 854877"/>
                <a:gd name="connsiteX2" fmla="*/ 2122900 w 2122900"/>
                <a:gd name="connsiteY2" fmla="*/ 854877 h 854877"/>
                <a:gd name="connsiteX3" fmla="*/ 102231 w 2122900"/>
                <a:gd name="connsiteY3" fmla="*/ 854877 h 854877"/>
                <a:gd name="connsiteX0" fmla="*/ 123854 w 2144523"/>
                <a:gd name="connsiteY0" fmla="*/ 862403 h 862403"/>
                <a:gd name="connsiteX1" fmla="*/ 0 w 2144523"/>
                <a:gd name="connsiteY1" fmla="*/ 0 h 862403"/>
                <a:gd name="connsiteX2" fmla="*/ 2144523 w 2144523"/>
                <a:gd name="connsiteY2" fmla="*/ 862403 h 862403"/>
                <a:gd name="connsiteX3" fmla="*/ 123854 w 2144523"/>
                <a:gd name="connsiteY3" fmla="*/ 862403 h 862403"/>
                <a:gd name="connsiteX0" fmla="*/ 122588 w 2144523"/>
                <a:gd name="connsiteY0" fmla="*/ 863362 h 863362"/>
                <a:gd name="connsiteX1" fmla="*/ 0 w 2144523"/>
                <a:gd name="connsiteY1" fmla="*/ 0 h 863362"/>
                <a:gd name="connsiteX2" fmla="*/ 2144523 w 2144523"/>
                <a:gd name="connsiteY2" fmla="*/ 862403 h 863362"/>
                <a:gd name="connsiteX3" fmla="*/ 122588 w 2144523"/>
                <a:gd name="connsiteY3" fmla="*/ 863362 h 863362"/>
                <a:gd name="connsiteX0" fmla="*/ 121323 w 2144523"/>
                <a:gd name="connsiteY0" fmla="*/ 864320 h 864320"/>
                <a:gd name="connsiteX1" fmla="*/ 0 w 2144523"/>
                <a:gd name="connsiteY1" fmla="*/ 0 h 864320"/>
                <a:gd name="connsiteX2" fmla="*/ 2144523 w 2144523"/>
                <a:gd name="connsiteY2" fmla="*/ 862403 h 864320"/>
                <a:gd name="connsiteX3" fmla="*/ 121323 w 2144523"/>
                <a:gd name="connsiteY3" fmla="*/ 864320 h 864320"/>
                <a:gd name="connsiteX0" fmla="*/ 118448 w 2144523"/>
                <a:gd name="connsiteY0" fmla="*/ 860522 h 862403"/>
                <a:gd name="connsiteX1" fmla="*/ 0 w 2144523"/>
                <a:gd name="connsiteY1" fmla="*/ 0 h 862403"/>
                <a:gd name="connsiteX2" fmla="*/ 2144523 w 2144523"/>
                <a:gd name="connsiteY2" fmla="*/ 862403 h 862403"/>
                <a:gd name="connsiteX3" fmla="*/ 118448 w 2144523"/>
                <a:gd name="connsiteY3" fmla="*/ 860522 h 862403"/>
                <a:gd name="connsiteX0" fmla="*/ 118448 w 2144523"/>
                <a:gd name="connsiteY0" fmla="*/ 860522 h 862403"/>
                <a:gd name="connsiteX1" fmla="*/ 0 w 2144523"/>
                <a:gd name="connsiteY1" fmla="*/ 0 h 862403"/>
                <a:gd name="connsiteX2" fmla="*/ 2144523 w 2144523"/>
                <a:gd name="connsiteY2" fmla="*/ 862403 h 862403"/>
                <a:gd name="connsiteX3" fmla="*/ 118448 w 2144523"/>
                <a:gd name="connsiteY3" fmla="*/ 860522 h 862403"/>
              </a:gdLst>
              <a:ahLst/>
              <a:cxnLst>
                <a:cxn ang="0">
                  <a:pos x="connsiteX0" y="connsiteY0"/>
                </a:cxn>
                <a:cxn ang="0">
                  <a:pos x="connsiteX1" y="connsiteY1"/>
                </a:cxn>
                <a:cxn ang="0">
                  <a:pos x="connsiteX2" y="connsiteY2"/>
                </a:cxn>
                <a:cxn ang="0">
                  <a:pos x="connsiteX3" y="connsiteY3"/>
                </a:cxn>
              </a:cxnLst>
              <a:rect l="l" t="t" r="r" b="b"/>
              <a:pathLst>
                <a:path w="2144523" h="862403">
                  <a:moveTo>
                    <a:pt x="118448" y="860522"/>
                  </a:moveTo>
                  <a:lnTo>
                    <a:pt x="0" y="0"/>
                  </a:lnTo>
                  <a:lnTo>
                    <a:pt x="2144523" y="862403"/>
                  </a:lnTo>
                  <a:lnTo>
                    <a:pt x="118448" y="8605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3" name="直角三角形 43">
              <a:extLst>
                <a:ext uri="{FF2B5EF4-FFF2-40B4-BE49-F238E27FC236}">
                  <a16:creationId xmlns:a16="http://schemas.microsoft.com/office/drawing/2014/main" xmlns="" id="{A51CF704-51E5-4F63-964E-C94ABD0BF8A0}"/>
                </a:ext>
              </a:extLst>
            </p:cNvPr>
            <p:cNvSpPr/>
            <p:nvPr/>
          </p:nvSpPr>
          <p:spPr>
            <a:xfrm rot="12172831" flipV="1">
              <a:off x="4625768" y="4641144"/>
              <a:ext cx="2150294" cy="859690"/>
            </a:xfrm>
            <a:custGeom>
              <a:avLst/>
              <a:gdLst>
                <a:gd name="connsiteX0" fmla="*/ 0 w 2020669"/>
                <a:gd name="connsiteY0" fmla="*/ 820047 h 820047"/>
                <a:gd name="connsiteX1" fmla="*/ 0 w 2020669"/>
                <a:gd name="connsiteY1" fmla="*/ 0 h 820047"/>
                <a:gd name="connsiteX2" fmla="*/ 2020669 w 2020669"/>
                <a:gd name="connsiteY2" fmla="*/ 820047 h 820047"/>
                <a:gd name="connsiteX3" fmla="*/ 0 w 2020669"/>
                <a:gd name="connsiteY3" fmla="*/ 820047 h 820047"/>
                <a:gd name="connsiteX0" fmla="*/ 129625 w 2150294"/>
                <a:gd name="connsiteY0" fmla="*/ 859690 h 859690"/>
                <a:gd name="connsiteX1" fmla="*/ 0 w 2150294"/>
                <a:gd name="connsiteY1" fmla="*/ 0 h 859690"/>
                <a:gd name="connsiteX2" fmla="*/ 2150294 w 2150294"/>
                <a:gd name="connsiteY2" fmla="*/ 859690 h 859690"/>
                <a:gd name="connsiteX3" fmla="*/ 129625 w 2150294"/>
                <a:gd name="connsiteY3" fmla="*/ 859690 h 859690"/>
                <a:gd name="connsiteX0" fmla="*/ 123775 w 2150294"/>
                <a:gd name="connsiteY0" fmla="*/ 857222 h 859690"/>
                <a:gd name="connsiteX1" fmla="*/ 0 w 2150294"/>
                <a:gd name="connsiteY1" fmla="*/ 0 h 859690"/>
                <a:gd name="connsiteX2" fmla="*/ 2150294 w 2150294"/>
                <a:gd name="connsiteY2" fmla="*/ 859690 h 859690"/>
                <a:gd name="connsiteX3" fmla="*/ 123775 w 2150294"/>
                <a:gd name="connsiteY3" fmla="*/ 857222 h 859690"/>
              </a:gdLst>
              <a:ahLst/>
              <a:cxnLst>
                <a:cxn ang="0">
                  <a:pos x="connsiteX0" y="connsiteY0"/>
                </a:cxn>
                <a:cxn ang="0">
                  <a:pos x="connsiteX1" y="connsiteY1"/>
                </a:cxn>
                <a:cxn ang="0">
                  <a:pos x="connsiteX2" y="connsiteY2"/>
                </a:cxn>
                <a:cxn ang="0">
                  <a:pos x="connsiteX3" y="connsiteY3"/>
                </a:cxn>
              </a:cxnLst>
              <a:rect l="l" t="t" r="r" b="b"/>
              <a:pathLst>
                <a:path w="2150294" h="859690">
                  <a:moveTo>
                    <a:pt x="123775" y="857222"/>
                  </a:moveTo>
                  <a:lnTo>
                    <a:pt x="0" y="0"/>
                  </a:lnTo>
                  <a:lnTo>
                    <a:pt x="2150294" y="859690"/>
                  </a:lnTo>
                  <a:lnTo>
                    <a:pt x="123775" y="85722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4" name="六边形 43">
              <a:extLst>
                <a:ext uri="{FF2B5EF4-FFF2-40B4-BE49-F238E27FC236}">
                  <a16:creationId xmlns:a16="http://schemas.microsoft.com/office/drawing/2014/main" xmlns="" id="{40E100E5-2BB4-4796-AF11-622BB0C20696}"/>
                </a:ext>
              </a:extLst>
            </p:cNvPr>
            <p:cNvSpPr/>
            <p:nvPr/>
          </p:nvSpPr>
          <p:spPr>
            <a:xfrm>
              <a:off x="5264318" y="3083391"/>
              <a:ext cx="1715738" cy="1479084"/>
            </a:xfrm>
            <a:prstGeom prst="hexagon">
              <a:avLst/>
            </a:prstGeom>
            <a:solidFill>
              <a:schemeClr val="accent1"/>
            </a:solidFill>
            <a:ln w="7620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45" name="图形 44">
              <a:extLst>
                <a:ext uri="{FF2B5EF4-FFF2-40B4-BE49-F238E27FC236}">
                  <a16:creationId xmlns:a16="http://schemas.microsoft.com/office/drawing/2014/main" xmlns="" id="{E51D68E0-CA59-4CC9-8AEB-289508CC8388}"/>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7241399" y="2709530"/>
              <a:ext cx="448766" cy="448766"/>
            </a:xfrm>
            <a:prstGeom prst="rect">
              <a:avLst/>
            </a:prstGeom>
          </p:spPr>
        </p:pic>
        <p:pic>
          <p:nvPicPr>
            <p:cNvPr id="46" name="图形 45">
              <a:extLst>
                <a:ext uri="{FF2B5EF4-FFF2-40B4-BE49-F238E27FC236}">
                  <a16:creationId xmlns:a16="http://schemas.microsoft.com/office/drawing/2014/main" xmlns="" id="{0BBEDF3D-09A7-4AD2-9A35-0CBD522038F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7331516" y="4249192"/>
              <a:ext cx="448766" cy="448766"/>
            </a:xfrm>
            <a:prstGeom prst="rect">
              <a:avLst/>
            </a:prstGeom>
          </p:spPr>
        </p:pic>
        <p:pic>
          <p:nvPicPr>
            <p:cNvPr id="47" name="图形 46">
              <a:extLst>
                <a:ext uri="{FF2B5EF4-FFF2-40B4-BE49-F238E27FC236}">
                  <a16:creationId xmlns:a16="http://schemas.microsoft.com/office/drawing/2014/main" xmlns="" id="{742A260D-1AED-4279-9A07-908E572D732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5983879" y="5166668"/>
              <a:ext cx="448766" cy="448766"/>
            </a:xfrm>
            <a:prstGeom prst="rect">
              <a:avLst/>
            </a:prstGeom>
          </p:spPr>
        </p:pic>
        <p:pic>
          <p:nvPicPr>
            <p:cNvPr id="48" name="图形 47">
              <a:extLst>
                <a:ext uri="{FF2B5EF4-FFF2-40B4-BE49-F238E27FC236}">
                  <a16:creationId xmlns:a16="http://schemas.microsoft.com/office/drawing/2014/main" xmlns="" id="{61192E9D-6437-474A-B798-3B560C578078}"/>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4628155" y="4459605"/>
              <a:ext cx="448766" cy="448766"/>
            </a:xfrm>
            <a:prstGeom prst="rect">
              <a:avLst/>
            </a:prstGeom>
          </p:spPr>
        </p:pic>
        <p:pic>
          <p:nvPicPr>
            <p:cNvPr id="49" name="图形 48">
              <a:extLst>
                <a:ext uri="{FF2B5EF4-FFF2-40B4-BE49-F238E27FC236}">
                  <a16:creationId xmlns:a16="http://schemas.microsoft.com/office/drawing/2014/main" xmlns="" id="{778DE49F-B644-4439-BD10-A7A74DD33A07}"/>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5866274" y="2070690"/>
              <a:ext cx="448766" cy="448766"/>
            </a:xfrm>
            <a:prstGeom prst="rect">
              <a:avLst/>
            </a:prstGeom>
          </p:spPr>
        </p:pic>
        <p:pic>
          <p:nvPicPr>
            <p:cNvPr id="50" name="图形 49">
              <a:extLst>
                <a:ext uri="{FF2B5EF4-FFF2-40B4-BE49-F238E27FC236}">
                  <a16:creationId xmlns:a16="http://schemas.microsoft.com/office/drawing/2014/main" xmlns="" id="{B9B5ABB5-D752-4944-9EF0-B81B01DCB904}"/>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4543234" y="2824496"/>
              <a:ext cx="448766" cy="448766"/>
            </a:xfrm>
            <a:prstGeom prst="rect">
              <a:avLst/>
            </a:prstGeom>
          </p:spPr>
        </p:pic>
        <p:pic>
          <p:nvPicPr>
            <p:cNvPr id="51" name="图形 50">
              <a:extLst>
                <a:ext uri="{FF2B5EF4-FFF2-40B4-BE49-F238E27FC236}">
                  <a16:creationId xmlns:a16="http://schemas.microsoft.com/office/drawing/2014/main" xmlns="" id="{8C046706-29CA-4FB8-950D-2C704A03CEF6}"/>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5683691" y="3359405"/>
              <a:ext cx="846240" cy="846240"/>
            </a:xfrm>
            <a:prstGeom prst="rect">
              <a:avLst/>
            </a:prstGeom>
          </p:spPr>
        </p:pic>
      </p:grpSp>
      <p:sp>
        <p:nvSpPr>
          <p:cNvPr id="70" name="文本框 69">
            <a:extLst>
              <a:ext uri="{FF2B5EF4-FFF2-40B4-BE49-F238E27FC236}">
                <a16:creationId xmlns:a16="http://schemas.microsoft.com/office/drawing/2014/main" xmlns="" id="{93B6BD10-004D-4044-B3C7-48A1A672BD12}"/>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六段内容页</a:t>
            </a:r>
          </a:p>
        </p:txBody>
      </p:sp>
      <p:grpSp>
        <p:nvGrpSpPr>
          <p:cNvPr id="80" name="组合 79">
            <a:extLst>
              <a:ext uri="{FF2B5EF4-FFF2-40B4-BE49-F238E27FC236}">
                <a16:creationId xmlns:a16="http://schemas.microsoft.com/office/drawing/2014/main" xmlns="" id="{D4BA4E58-733E-41C8-B3B2-8F97BF9683DA}"/>
              </a:ext>
            </a:extLst>
          </p:cNvPr>
          <p:cNvGrpSpPr/>
          <p:nvPr/>
        </p:nvGrpSpPr>
        <p:grpSpPr>
          <a:xfrm>
            <a:off x="443501" y="1661933"/>
            <a:ext cx="3382759" cy="1162563"/>
            <a:chOff x="443501" y="1546967"/>
            <a:chExt cx="3382759" cy="1162563"/>
          </a:xfrm>
        </p:grpSpPr>
        <p:sp>
          <p:nvSpPr>
            <p:cNvPr id="71" name="文本框 70">
              <a:extLst>
                <a:ext uri="{FF2B5EF4-FFF2-40B4-BE49-F238E27FC236}">
                  <a16:creationId xmlns:a16="http://schemas.microsoft.com/office/drawing/2014/main" xmlns="" id="{94C4C970-6CA0-478C-BE85-19D3CD183C1E}"/>
                </a:ext>
              </a:extLst>
            </p:cNvPr>
            <p:cNvSpPr txBox="1"/>
            <p:nvPr/>
          </p:nvSpPr>
          <p:spPr>
            <a:xfrm>
              <a:off x="727284" y="1546967"/>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72" name="文本框 71">
              <a:extLst>
                <a:ext uri="{FF2B5EF4-FFF2-40B4-BE49-F238E27FC236}">
                  <a16:creationId xmlns:a16="http://schemas.microsoft.com/office/drawing/2014/main" xmlns="" id="{C2A4F63C-8099-4188-B77F-1FA3571B8DA6}"/>
                </a:ext>
              </a:extLst>
            </p:cNvPr>
            <p:cNvSpPr txBox="1"/>
            <p:nvPr/>
          </p:nvSpPr>
          <p:spPr>
            <a:xfrm>
              <a:off x="443501" y="2008632"/>
              <a:ext cx="3382759"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73" name="直接连接符 72">
              <a:extLst>
                <a:ext uri="{FF2B5EF4-FFF2-40B4-BE49-F238E27FC236}">
                  <a16:creationId xmlns:a16="http://schemas.microsoft.com/office/drawing/2014/main" xmlns="" id="{EDEBD8B1-3117-42F6-B73F-D2DDFDA0032B}"/>
                </a:ext>
              </a:extLst>
            </p:cNvPr>
            <p:cNvCxnSpPr/>
            <p:nvPr/>
          </p:nvCxnSpPr>
          <p:spPr>
            <a:xfrm flipH="1">
              <a:off x="3313497" y="1985349"/>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81" name="组合 80">
            <a:extLst>
              <a:ext uri="{FF2B5EF4-FFF2-40B4-BE49-F238E27FC236}">
                <a16:creationId xmlns:a16="http://schemas.microsoft.com/office/drawing/2014/main" xmlns="" id="{E14AA334-B841-4120-AD18-C7CC79E7626D}"/>
              </a:ext>
            </a:extLst>
          </p:cNvPr>
          <p:cNvGrpSpPr/>
          <p:nvPr/>
        </p:nvGrpSpPr>
        <p:grpSpPr>
          <a:xfrm>
            <a:off x="443501" y="3395483"/>
            <a:ext cx="3382759" cy="1162563"/>
            <a:chOff x="443501" y="1546967"/>
            <a:chExt cx="3382759" cy="1162563"/>
          </a:xfrm>
        </p:grpSpPr>
        <p:sp>
          <p:nvSpPr>
            <p:cNvPr id="82" name="文本框 81">
              <a:extLst>
                <a:ext uri="{FF2B5EF4-FFF2-40B4-BE49-F238E27FC236}">
                  <a16:creationId xmlns:a16="http://schemas.microsoft.com/office/drawing/2014/main" xmlns="" id="{BB78BE73-4AB1-4D84-9F42-E459658BF6BA}"/>
                </a:ext>
              </a:extLst>
            </p:cNvPr>
            <p:cNvSpPr txBox="1"/>
            <p:nvPr/>
          </p:nvSpPr>
          <p:spPr>
            <a:xfrm>
              <a:off x="727284" y="1546967"/>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83" name="文本框 82">
              <a:extLst>
                <a:ext uri="{FF2B5EF4-FFF2-40B4-BE49-F238E27FC236}">
                  <a16:creationId xmlns:a16="http://schemas.microsoft.com/office/drawing/2014/main" xmlns="" id="{12FE8FDA-0FF3-4C4A-9ECA-FD61646A3C65}"/>
                </a:ext>
              </a:extLst>
            </p:cNvPr>
            <p:cNvSpPr txBox="1"/>
            <p:nvPr/>
          </p:nvSpPr>
          <p:spPr>
            <a:xfrm>
              <a:off x="443501" y="2008632"/>
              <a:ext cx="3382759"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84" name="直接连接符 83">
              <a:extLst>
                <a:ext uri="{FF2B5EF4-FFF2-40B4-BE49-F238E27FC236}">
                  <a16:creationId xmlns:a16="http://schemas.microsoft.com/office/drawing/2014/main" xmlns="" id="{4CB0229B-473D-4EC4-BB06-B3F6726E701A}"/>
                </a:ext>
              </a:extLst>
            </p:cNvPr>
            <p:cNvCxnSpPr/>
            <p:nvPr/>
          </p:nvCxnSpPr>
          <p:spPr>
            <a:xfrm flipH="1">
              <a:off x="3313497" y="1985349"/>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xmlns="" id="{11FC9696-8F59-4691-8CEA-3CF4A913E9FB}"/>
              </a:ext>
            </a:extLst>
          </p:cNvPr>
          <p:cNvGrpSpPr/>
          <p:nvPr/>
        </p:nvGrpSpPr>
        <p:grpSpPr>
          <a:xfrm>
            <a:off x="443501" y="5129033"/>
            <a:ext cx="3382759" cy="1162563"/>
            <a:chOff x="443501" y="1546967"/>
            <a:chExt cx="3382759" cy="1162563"/>
          </a:xfrm>
        </p:grpSpPr>
        <p:sp>
          <p:nvSpPr>
            <p:cNvPr id="86" name="文本框 85">
              <a:extLst>
                <a:ext uri="{FF2B5EF4-FFF2-40B4-BE49-F238E27FC236}">
                  <a16:creationId xmlns:a16="http://schemas.microsoft.com/office/drawing/2014/main" xmlns="" id="{9D921408-DDBE-4207-BBFA-BB3B2AEE0C1E}"/>
                </a:ext>
              </a:extLst>
            </p:cNvPr>
            <p:cNvSpPr txBox="1"/>
            <p:nvPr/>
          </p:nvSpPr>
          <p:spPr>
            <a:xfrm>
              <a:off x="727284" y="1546967"/>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87" name="文本框 86">
              <a:extLst>
                <a:ext uri="{FF2B5EF4-FFF2-40B4-BE49-F238E27FC236}">
                  <a16:creationId xmlns:a16="http://schemas.microsoft.com/office/drawing/2014/main" xmlns="" id="{AC28B08F-CA56-47F5-B05B-1740FC107267}"/>
                </a:ext>
              </a:extLst>
            </p:cNvPr>
            <p:cNvSpPr txBox="1"/>
            <p:nvPr/>
          </p:nvSpPr>
          <p:spPr>
            <a:xfrm>
              <a:off x="443501" y="2008632"/>
              <a:ext cx="3382759" cy="70089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88" name="直接连接符 87">
              <a:extLst>
                <a:ext uri="{FF2B5EF4-FFF2-40B4-BE49-F238E27FC236}">
                  <a16:creationId xmlns:a16="http://schemas.microsoft.com/office/drawing/2014/main" xmlns="" id="{14E06CC6-6B81-4933-BC37-6009CFA64D40}"/>
                </a:ext>
              </a:extLst>
            </p:cNvPr>
            <p:cNvCxnSpPr/>
            <p:nvPr/>
          </p:nvCxnSpPr>
          <p:spPr>
            <a:xfrm flipH="1">
              <a:off x="3313497" y="1985349"/>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xmlns="" id="{10A3DEC0-3450-4FD2-9A36-35C778F6BC38}"/>
              </a:ext>
            </a:extLst>
          </p:cNvPr>
          <p:cNvGrpSpPr/>
          <p:nvPr/>
        </p:nvGrpSpPr>
        <p:grpSpPr>
          <a:xfrm>
            <a:off x="8358776" y="1661933"/>
            <a:ext cx="3382759" cy="1162563"/>
            <a:chOff x="8358776" y="1661933"/>
            <a:chExt cx="3382759" cy="1162563"/>
          </a:xfrm>
        </p:grpSpPr>
        <p:sp>
          <p:nvSpPr>
            <p:cNvPr id="90" name="文本框 89">
              <a:extLst>
                <a:ext uri="{FF2B5EF4-FFF2-40B4-BE49-F238E27FC236}">
                  <a16:creationId xmlns:a16="http://schemas.microsoft.com/office/drawing/2014/main" xmlns="" id="{75AD1D5E-C605-493F-8B9B-1800D02EBE5F}"/>
                </a:ext>
              </a:extLst>
            </p:cNvPr>
            <p:cNvSpPr txBox="1"/>
            <p:nvPr/>
          </p:nvSpPr>
          <p:spPr>
            <a:xfrm>
              <a:off x="8358776" y="1661933"/>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91" name="文本框 90">
              <a:extLst>
                <a:ext uri="{FF2B5EF4-FFF2-40B4-BE49-F238E27FC236}">
                  <a16:creationId xmlns:a16="http://schemas.microsoft.com/office/drawing/2014/main" xmlns="" id="{60A70B41-7D14-48A7-8431-2F77C1D5AEEC}"/>
                </a:ext>
              </a:extLst>
            </p:cNvPr>
            <p:cNvSpPr txBox="1"/>
            <p:nvPr/>
          </p:nvSpPr>
          <p:spPr>
            <a:xfrm>
              <a:off x="8358776" y="2123598"/>
              <a:ext cx="3382759" cy="70089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92" name="直接连接符 91">
              <a:extLst>
                <a:ext uri="{FF2B5EF4-FFF2-40B4-BE49-F238E27FC236}">
                  <a16:creationId xmlns:a16="http://schemas.microsoft.com/office/drawing/2014/main" xmlns="" id="{FB4743A5-1816-477D-9389-85C982C313A8}"/>
                </a:ext>
              </a:extLst>
            </p:cNvPr>
            <p:cNvCxnSpPr/>
            <p:nvPr/>
          </p:nvCxnSpPr>
          <p:spPr>
            <a:xfrm flipH="1">
              <a:off x="8469389" y="210031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a16="http://schemas.microsoft.com/office/drawing/2014/main" xmlns="" id="{AD2DFE2F-F150-45F0-AC40-9C8B58D69F78}"/>
              </a:ext>
            </a:extLst>
          </p:cNvPr>
          <p:cNvGrpSpPr/>
          <p:nvPr/>
        </p:nvGrpSpPr>
        <p:grpSpPr>
          <a:xfrm>
            <a:off x="8358776" y="3395483"/>
            <a:ext cx="3382759" cy="1162563"/>
            <a:chOff x="8358776" y="1661933"/>
            <a:chExt cx="3382759" cy="1162563"/>
          </a:xfrm>
        </p:grpSpPr>
        <p:sp>
          <p:nvSpPr>
            <p:cNvPr id="95" name="文本框 94">
              <a:extLst>
                <a:ext uri="{FF2B5EF4-FFF2-40B4-BE49-F238E27FC236}">
                  <a16:creationId xmlns:a16="http://schemas.microsoft.com/office/drawing/2014/main" xmlns="" id="{34F5CE9C-B9EB-45C7-9605-AF5360949E79}"/>
                </a:ext>
              </a:extLst>
            </p:cNvPr>
            <p:cNvSpPr txBox="1"/>
            <p:nvPr/>
          </p:nvSpPr>
          <p:spPr>
            <a:xfrm>
              <a:off x="8358776" y="1661933"/>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96" name="文本框 95">
              <a:extLst>
                <a:ext uri="{FF2B5EF4-FFF2-40B4-BE49-F238E27FC236}">
                  <a16:creationId xmlns:a16="http://schemas.microsoft.com/office/drawing/2014/main" xmlns="" id="{4F2F8FBB-5E5C-47C6-A270-8CFC48741FBF}"/>
                </a:ext>
              </a:extLst>
            </p:cNvPr>
            <p:cNvSpPr txBox="1"/>
            <p:nvPr/>
          </p:nvSpPr>
          <p:spPr>
            <a:xfrm>
              <a:off x="8358776" y="2123598"/>
              <a:ext cx="3382759" cy="70089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97" name="直接连接符 96">
              <a:extLst>
                <a:ext uri="{FF2B5EF4-FFF2-40B4-BE49-F238E27FC236}">
                  <a16:creationId xmlns:a16="http://schemas.microsoft.com/office/drawing/2014/main" xmlns="" id="{1D66E55F-5F46-4DF1-8C38-94860E90F662}"/>
                </a:ext>
              </a:extLst>
            </p:cNvPr>
            <p:cNvCxnSpPr/>
            <p:nvPr/>
          </p:nvCxnSpPr>
          <p:spPr>
            <a:xfrm flipH="1">
              <a:off x="8469389" y="210031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98" name="组合 97">
            <a:extLst>
              <a:ext uri="{FF2B5EF4-FFF2-40B4-BE49-F238E27FC236}">
                <a16:creationId xmlns:a16="http://schemas.microsoft.com/office/drawing/2014/main" xmlns="" id="{2B2BA485-F4A8-4397-9DAB-7B50C2B81B01}"/>
              </a:ext>
            </a:extLst>
          </p:cNvPr>
          <p:cNvGrpSpPr/>
          <p:nvPr/>
        </p:nvGrpSpPr>
        <p:grpSpPr>
          <a:xfrm>
            <a:off x="8358776" y="5129033"/>
            <a:ext cx="3382759" cy="1162563"/>
            <a:chOff x="8358776" y="1661933"/>
            <a:chExt cx="3382759" cy="1162563"/>
          </a:xfrm>
        </p:grpSpPr>
        <p:sp>
          <p:nvSpPr>
            <p:cNvPr id="99" name="文本框 98">
              <a:extLst>
                <a:ext uri="{FF2B5EF4-FFF2-40B4-BE49-F238E27FC236}">
                  <a16:creationId xmlns:a16="http://schemas.microsoft.com/office/drawing/2014/main" xmlns="" id="{F15C2E32-9FBF-412F-92C2-56605A87DFCF}"/>
                </a:ext>
              </a:extLst>
            </p:cNvPr>
            <p:cNvSpPr txBox="1"/>
            <p:nvPr/>
          </p:nvSpPr>
          <p:spPr>
            <a:xfrm>
              <a:off x="8358776" y="1661933"/>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100" name="文本框 99">
              <a:extLst>
                <a:ext uri="{FF2B5EF4-FFF2-40B4-BE49-F238E27FC236}">
                  <a16:creationId xmlns:a16="http://schemas.microsoft.com/office/drawing/2014/main" xmlns="" id="{3210E26C-8CC0-42E4-B655-B8B16238A28E}"/>
                </a:ext>
              </a:extLst>
            </p:cNvPr>
            <p:cNvSpPr txBox="1"/>
            <p:nvPr/>
          </p:nvSpPr>
          <p:spPr>
            <a:xfrm>
              <a:off x="8358776" y="2123598"/>
              <a:ext cx="3382759" cy="70089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此处添加详细内容此处添加详细此处添加详细内容</a:t>
              </a:r>
            </a:p>
          </p:txBody>
        </p:sp>
        <p:cxnSp>
          <p:nvCxnSpPr>
            <p:cNvPr id="101" name="直接连接符 100">
              <a:extLst>
                <a:ext uri="{FF2B5EF4-FFF2-40B4-BE49-F238E27FC236}">
                  <a16:creationId xmlns:a16="http://schemas.microsoft.com/office/drawing/2014/main" xmlns="" id="{328F3BC7-57F0-4A8A-96C0-3410567792C5}"/>
                </a:ext>
              </a:extLst>
            </p:cNvPr>
            <p:cNvCxnSpPr/>
            <p:nvPr/>
          </p:nvCxnSpPr>
          <p:spPr>
            <a:xfrm flipH="1">
              <a:off x="8469389" y="210031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04403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C6F975F-8DF3-40FB-A782-C2CA8781BC76}"/>
              </a:ext>
            </a:extLst>
          </p:cNvPr>
          <p:cNvSpPr/>
          <p:nvPr/>
        </p:nvSpPr>
        <p:spPr>
          <a:xfrm>
            <a:off x="6096001" y="1382599"/>
            <a:ext cx="5424488" cy="5001419"/>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4">
            <a:extLst>
              <a:ext uri="{FF2B5EF4-FFF2-40B4-BE49-F238E27FC236}">
                <a16:creationId xmlns:a16="http://schemas.microsoft.com/office/drawing/2014/main" xmlns="" id="{A3A2F4BF-66E5-480D-A964-73D45DEFFD7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6416517" y="2767873"/>
            <a:ext cx="455500" cy="455500"/>
          </a:xfrm>
          <a:prstGeom prst="rect">
            <a:avLst/>
          </a:prstGeom>
        </p:spPr>
      </p:pic>
      <p:pic>
        <p:nvPicPr>
          <p:cNvPr id="6" name="图形 5">
            <a:extLst>
              <a:ext uri="{FF2B5EF4-FFF2-40B4-BE49-F238E27FC236}">
                <a16:creationId xmlns:a16="http://schemas.microsoft.com/office/drawing/2014/main" xmlns="" id="{ABF96FB7-B9E1-4671-BA52-4E822E2E7D6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9027534" y="1516329"/>
            <a:ext cx="455500" cy="455500"/>
          </a:xfrm>
          <a:prstGeom prst="rect">
            <a:avLst/>
          </a:prstGeom>
        </p:spPr>
      </p:pic>
      <p:pic>
        <p:nvPicPr>
          <p:cNvPr id="7" name="图形 6">
            <a:extLst>
              <a:ext uri="{FF2B5EF4-FFF2-40B4-BE49-F238E27FC236}">
                <a16:creationId xmlns:a16="http://schemas.microsoft.com/office/drawing/2014/main" xmlns="" id="{FCBC8F35-8996-4F87-9B90-D3DCB65A63D2}"/>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6416517" y="1516329"/>
            <a:ext cx="455500" cy="455500"/>
          </a:xfrm>
          <a:prstGeom prst="rect">
            <a:avLst/>
          </a:prstGeom>
        </p:spPr>
      </p:pic>
      <p:pic>
        <p:nvPicPr>
          <p:cNvPr id="8" name="图形 7">
            <a:extLst>
              <a:ext uri="{FF2B5EF4-FFF2-40B4-BE49-F238E27FC236}">
                <a16:creationId xmlns:a16="http://schemas.microsoft.com/office/drawing/2014/main" xmlns="" id="{0EF16748-FC28-4027-929B-1F1FFF99102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6416517" y="5314578"/>
            <a:ext cx="334325" cy="334325"/>
          </a:xfrm>
          <a:prstGeom prst="rect">
            <a:avLst/>
          </a:prstGeom>
        </p:spPr>
      </p:pic>
      <p:pic>
        <p:nvPicPr>
          <p:cNvPr id="9" name="图形 8">
            <a:extLst>
              <a:ext uri="{FF2B5EF4-FFF2-40B4-BE49-F238E27FC236}">
                <a16:creationId xmlns:a16="http://schemas.microsoft.com/office/drawing/2014/main" xmlns="" id="{37F34391-730F-4842-A814-54094D162BC9}"/>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9027534" y="4051456"/>
            <a:ext cx="455500" cy="455500"/>
          </a:xfrm>
          <a:prstGeom prst="rect">
            <a:avLst/>
          </a:prstGeom>
        </p:spPr>
      </p:pic>
      <p:pic>
        <p:nvPicPr>
          <p:cNvPr id="10" name="图形 9">
            <a:extLst>
              <a:ext uri="{FF2B5EF4-FFF2-40B4-BE49-F238E27FC236}">
                <a16:creationId xmlns:a16="http://schemas.microsoft.com/office/drawing/2014/main" xmlns="" id="{2DB13C90-486D-4AF1-A061-BBD750C5BFA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9027534" y="2767873"/>
            <a:ext cx="455500" cy="455500"/>
          </a:xfrm>
          <a:prstGeom prst="rect">
            <a:avLst/>
          </a:prstGeom>
        </p:spPr>
      </p:pic>
      <p:pic>
        <p:nvPicPr>
          <p:cNvPr id="11" name="图形 10">
            <a:extLst>
              <a:ext uri="{FF2B5EF4-FFF2-40B4-BE49-F238E27FC236}">
                <a16:creationId xmlns:a16="http://schemas.microsoft.com/office/drawing/2014/main" xmlns="" id="{422A5EEF-BFF1-4B7A-B8FF-A99E7290231F}"/>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xmlns="" r:embed="rId16"/>
              </a:ext>
            </a:extLst>
          </a:blip>
          <a:stretch>
            <a:fillRect/>
          </a:stretch>
        </p:blipFill>
        <p:spPr>
          <a:xfrm>
            <a:off x="6416517" y="4051456"/>
            <a:ext cx="455500" cy="455500"/>
          </a:xfrm>
          <a:prstGeom prst="rect">
            <a:avLst/>
          </a:prstGeom>
        </p:spPr>
      </p:pic>
      <p:pic>
        <p:nvPicPr>
          <p:cNvPr id="12" name="图形 11">
            <a:extLst>
              <a:ext uri="{FF2B5EF4-FFF2-40B4-BE49-F238E27FC236}">
                <a16:creationId xmlns:a16="http://schemas.microsoft.com/office/drawing/2014/main" xmlns="" id="{6818F2FE-87B6-48B2-BCC4-16786346FD6D}"/>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xmlns="" r:embed="rId18"/>
              </a:ext>
            </a:extLst>
          </a:blip>
          <a:stretch>
            <a:fillRect/>
          </a:stretch>
        </p:blipFill>
        <p:spPr>
          <a:xfrm>
            <a:off x="9027534" y="5314578"/>
            <a:ext cx="412657" cy="412657"/>
          </a:xfrm>
          <a:prstGeom prst="rect">
            <a:avLst/>
          </a:prstGeom>
        </p:spPr>
      </p:pic>
      <p:grpSp>
        <p:nvGrpSpPr>
          <p:cNvPr id="13" name="组合 12">
            <a:extLst>
              <a:ext uri="{FF2B5EF4-FFF2-40B4-BE49-F238E27FC236}">
                <a16:creationId xmlns:a16="http://schemas.microsoft.com/office/drawing/2014/main" xmlns="" id="{AFD04C8D-806D-4F9B-853B-F7906A3DA17D}"/>
              </a:ext>
            </a:extLst>
          </p:cNvPr>
          <p:cNvGrpSpPr/>
          <p:nvPr/>
        </p:nvGrpSpPr>
        <p:grpSpPr>
          <a:xfrm>
            <a:off x="6096000" y="1382599"/>
            <a:ext cx="5424488" cy="5001419"/>
            <a:chOff x="6096000" y="1382599"/>
            <a:chExt cx="5424488" cy="5001419"/>
          </a:xfrm>
        </p:grpSpPr>
        <p:cxnSp>
          <p:nvCxnSpPr>
            <p:cNvPr id="22" name="直接连接符 21">
              <a:extLst>
                <a:ext uri="{FF2B5EF4-FFF2-40B4-BE49-F238E27FC236}">
                  <a16:creationId xmlns:a16="http://schemas.microsoft.com/office/drawing/2014/main" xmlns="" id="{1FCB99DB-CD34-43C8-A525-FDDD75E5E3CC}"/>
                </a:ext>
              </a:extLst>
            </p:cNvPr>
            <p:cNvCxnSpPr>
              <a:cxnSpLocks/>
            </p:cNvCxnSpPr>
            <p:nvPr/>
          </p:nvCxnSpPr>
          <p:spPr>
            <a:xfrm>
              <a:off x="6096000" y="2393355"/>
              <a:ext cx="5424488" cy="0"/>
            </a:xfrm>
            <a:prstGeom prst="line">
              <a:avLst/>
            </a:prstGeom>
            <a:ln w="3175">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E1042F0F-7FDE-4506-84FA-7BCB92004B1A}"/>
                </a:ext>
              </a:extLst>
            </p:cNvPr>
            <p:cNvCxnSpPr/>
            <p:nvPr/>
          </p:nvCxnSpPr>
          <p:spPr>
            <a:xfrm>
              <a:off x="6096000" y="3644900"/>
              <a:ext cx="5424488" cy="0"/>
            </a:xfrm>
            <a:prstGeom prst="line">
              <a:avLst/>
            </a:prstGeom>
            <a:ln w="3175">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0AA8A65D-AC2E-4500-B1B2-37198F1528F3}"/>
                </a:ext>
              </a:extLst>
            </p:cNvPr>
            <p:cNvCxnSpPr/>
            <p:nvPr/>
          </p:nvCxnSpPr>
          <p:spPr>
            <a:xfrm>
              <a:off x="6096000" y="4868664"/>
              <a:ext cx="5424488" cy="0"/>
            </a:xfrm>
            <a:prstGeom prst="line">
              <a:avLst/>
            </a:prstGeom>
            <a:ln w="3175">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D7EE3F93-49E2-4348-B1CB-554CFAFDAE5E}"/>
                </a:ext>
              </a:extLst>
            </p:cNvPr>
            <p:cNvCxnSpPr>
              <a:cxnSpLocks/>
              <a:stCxn id="3" idx="0"/>
              <a:endCxn id="3" idx="2"/>
            </p:cNvCxnSpPr>
            <p:nvPr/>
          </p:nvCxnSpPr>
          <p:spPr>
            <a:xfrm>
              <a:off x="8808245" y="1382599"/>
              <a:ext cx="0" cy="5001419"/>
            </a:xfrm>
            <a:prstGeom prst="line">
              <a:avLst/>
            </a:prstGeom>
            <a:ln w="3175">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1C3D2D7D-6EF4-4172-B064-0048EB761922}"/>
              </a:ext>
            </a:extLst>
          </p:cNvPr>
          <p:cNvSpPr txBox="1"/>
          <p:nvPr/>
        </p:nvSpPr>
        <p:spPr>
          <a:xfrm>
            <a:off x="6872017" y="1578110"/>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15" name="文本框 14">
            <a:extLst>
              <a:ext uri="{FF2B5EF4-FFF2-40B4-BE49-F238E27FC236}">
                <a16:creationId xmlns:a16="http://schemas.microsoft.com/office/drawing/2014/main" xmlns="" id="{F6351AB5-CDD2-453E-A56D-DB708E1C4075}"/>
              </a:ext>
            </a:extLst>
          </p:cNvPr>
          <p:cNvSpPr txBox="1"/>
          <p:nvPr/>
        </p:nvSpPr>
        <p:spPr>
          <a:xfrm>
            <a:off x="6872017" y="5297074"/>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16" name="文本框 15">
            <a:extLst>
              <a:ext uri="{FF2B5EF4-FFF2-40B4-BE49-F238E27FC236}">
                <a16:creationId xmlns:a16="http://schemas.microsoft.com/office/drawing/2014/main" xmlns="" id="{6584CC99-41DB-445C-88A8-5A327E6522FF}"/>
              </a:ext>
            </a:extLst>
          </p:cNvPr>
          <p:cNvSpPr txBox="1"/>
          <p:nvPr/>
        </p:nvSpPr>
        <p:spPr>
          <a:xfrm>
            <a:off x="6872017" y="4100462"/>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17" name="文本框 16">
            <a:extLst>
              <a:ext uri="{FF2B5EF4-FFF2-40B4-BE49-F238E27FC236}">
                <a16:creationId xmlns:a16="http://schemas.microsoft.com/office/drawing/2014/main" xmlns="" id="{C32D25A5-1EFD-4C4C-BAD4-4DC0C2223E20}"/>
              </a:ext>
            </a:extLst>
          </p:cNvPr>
          <p:cNvSpPr txBox="1"/>
          <p:nvPr/>
        </p:nvSpPr>
        <p:spPr>
          <a:xfrm>
            <a:off x="6872017" y="2810957"/>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18" name="文本框 17">
            <a:extLst>
              <a:ext uri="{FF2B5EF4-FFF2-40B4-BE49-F238E27FC236}">
                <a16:creationId xmlns:a16="http://schemas.microsoft.com/office/drawing/2014/main" xmlns="" id="{5179C930-B35A-41B3-A2E3-88105240A1D2}"/>
              </a:ext>
            </a:extLst>
          </p:cNvPr>
          <p:cNvSpPr txBox="1"/>
          <p:nvPr/>
        </p:nvSpPr>
        <p:spPr>
          <a:xfrm>
            <a:off x="9584261" y="1578110"/>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19" name="文本框 18">
            <a:extLst>
              <a:ext uri="{FF2B5EF4-FFF2-40B4-BE49-F238E27FC236}">
                <a16:creationId xmlns:a16="http://schemas.microsoft.com/office/drawing/2014/main" xmlns="" id="{3A120E88-C559-48D8-8BC2-BE4AA120325A}"/>
              </a:ext>
            </a:extLst>
          </p:cNvPr>
          <p:cNvSpPr txBox="1"/>
          <p:nvPr/>
        </p:nvSpPr>
        <p:spPr>
          <a:xfrm>
            <a:off x="9584261" y="5297074"/>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20" name="文本框 19">
            <a:extLst>
              <a:ext uri="{FF2B5EF4-FFF2-40B4-BE49-F238E27FC236}">
                <a16:creationId xmlns:a16="http://schemas.microsoft.com/office/drawing/2014/main" xmlns="" id="{CB1FDF09-B3A1-4C9F-86C1-0D02FF2D5ABA}"/>
              </a:ext>
            </a:extLst>
          </p:cNvPr>
          <p:cNvSpPr txBox="1"/>
          <p:nvPr/>
        </p:nvSpPr>
        <p:spPr>
          <a:xfrm>
            <a:off x="9584261" y="4100462"/>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21" name="文本框 20">
            <a:extLst>
              <a:ext uri="{FF2B5EF4-FFF2-40B4-BE49-F238E27FC236}">
                <a16:creationId xmlns:a16="http://schemas.microsoft.com/office/drawing/2014/main" xmlns="" id="{232CE6C1-C900-4FE7-8516-4CCFB34974F7}"/>
              </a:ext>
            </a:extLst>
          </p:cNvPr>
          <p:cNvSpPr txBox="1"/>
          <p:nvPr/>
        </p:nvSpPr>
        <p:spPr>
          <a:xfrm>
            <a:off x="9584261" y="2810957"/>
            <a:ext cx="1614220" cy="369332"/>
          </a:xfrm>
          <a:prstGeom prst="rect">
            <a:avLst/>
          </a:prstGeom>
          <a:noFill/>
        </p:spPr>
        <p:txBody>
          <a:bodyPr wrap="square" rtlCol="0">
            <a:spAutoFit/>
          </a:bodyPr>
          <a:lstStyle/>
          <a:p>
            <a:pPr algn="just"/>
            <a:r>
              <a:rPr lang="zh-CN" altLang="en-US" dirty="0">
                <a:solidFill>
                  <a:schemeClr val="bg1"/>
                </a:solidFill>
                <a:ea typeface="思源黑体 CN Light" panose="020B0300000000000000" pitchFamily="34" charset="-122"/>
              </a:rPr>
              <a:t>：</a:t>
            </a:r>
            <a:r>
              <a:rPr lang="en-US" altLang="zh-CN" dirty="0">
                <a:solidFill>
                  <a:schemeClr val="bg1"/>
                </a:solidFill>
                <a:ea typeface="思源黑体 CN Light" panose="020B0300000000000000" pitchFamily="34" charset="-122"/>
              </a:rPr>
              <a:t>12345678</a:t>
            </a:r>
            <a:endParaRPr lang="zh-CN" altLang="en-US" dirty="0">
              <a:solidFill>
                <a:schemeClr val="bg1"/>
              </a:solidFill>
              <a:ea typeface="思源黑体 CN Light" panose="020B0300000000000000" pitchFamily="34" charset="-122"/>
            </a:endParaRPr>
          </a:p>
        </p:txBody>
      </p:sp>
      <p:sp>
        <p:nvSpPr>
          <p:cNvPr id="27" name="文本框 26">
            <a:extLst>
              <a:ext uri="{FF2B5EF4-FFF2-40B4-BE49-F238E27FC236}">
                <a16:creationId xmlns:a16="http://schemas.microsoft.com/office/drawing/2014/main" xmlns="" id="{BE02852F-4BD6-44E2-96A0-80B953477565}"/>
              </a:ext>
            </a:extLst>
          </p:cNvPr>
          <p:cNvSpPr txBox="1"/>
          <p:nvPr/>
        </p:nvSpPr>
        <p:spPr>
          <a:xfrm>
            <a:off x="584200" y="367816"/>
            <a:ext cx="184150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联系我们</a:t>
            </a:r>
          </a:p>
        </p:txBody>
      </p:sp>
      <p:pic>
        <p:nvPicPr>
          <p:cNvPr id="32" name="图片占位符 31">
            <a:extLst>
              <a:ext uri="{FF2B5EF4-FFF2-40B4-BE49-F238E27FC236}">
                <a16:creationId xmlns:a16="http://schemas.microsoft.com/office/drawing/2014/main" xmlns="" id="{447D10C6-2187-4795-8A61-3EBDB2D02BC1}"/>
              </a:ext>
            </a:extLst>
          </p:cNvPr>
          <p:cNvPicPr>
            <a:picLocks noGrp="1" noChangeAspect="1"/>
          </p:cNvPicPr>
          <p:nvPr>
            <p:ph type="pic" sz="quarter" idx="10"/>
          </p:nvPr>
        </p:nvPicPr>
        <p:blipFill>
          <a:blip r:embed="rId19"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581802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6522F98-D996-43B0-BB16-087949200937}"/>
              </a:ext>
            </a:extLst>
          </p:cNvPr>
          <p:cNvSpPr/>
          <p:nvPr/>
        </p:nvSpPr>
        <p:spPr>
          <a:xfrm>
            <a:off x="1534160" y="0"/>
            <a:ext cx="4561840" cy="6857999"/>
          </a:xfrm>
          <a:prstGeom prst="rect">
            <a:avLst/>
          </a:prstGeom>
          <a:gradFill>
            <a:gsLst>
              <a:gs pos="56000">
                <a:schemeClr val="accent1"/>
              </a:gs>
              <a:gs pos="97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xmlns="" id="{147D208F-FD85-4404-9960-E673BF5CD36E}"/>
              </a:ext>
            </a:extLst>
          </p:cNvPr>
          <p:cNvSpPr txBox="1"/>
          <p:nvPr/>
        </p:nvSpPr>
        <p:spPr>
          <a:xfrm>
            <a:off x="1715135" y="2166619"/>
            <a:ext cx="4927600" cy="1107996"/>
          </a:xfrm>
          <a:prstGeom prst="rect">
            <a:avLst/>
          </a:prstGeom>
          <a:noFill/>
        </p:spPr>
        <p:txBody>
          <a:bodyPr wrap="square" rtlCol="0">
            <a:spAutoFit/>
          </a:bodyPr>
          <a:lstStyle/>
          <a:p>
            <a:r>
              <a:rPr lang="zh-CN" altLang="en-US" sz="6600" b="1" dirty="0">
                <a:solidFill>
                  <a:schemeClr val="bg1"/>
                </a:solidFill>
                <a:cs typeface="+mn-ea"/>
                <a:sym typeface="+mn-lt"/>
              </a:rPr>
              <a:t>谢谢聆听</a:t>
            </a:r>
          </a:p>
        </p:txBody>
      </p:sp>
      <p:sp>
        <p:nvSpPr>
          <p:cNvPr id="4" name="文本框 3">
            <a:extLst>
              <a:ext uri="{FF2B5EF4-FFF2-40B4-BE49-F238E27FC236}">
                <a16:creationId xmlns:a16="http://schemas.microsoft.com/office/drawing/2014/main" xmlns="" id="{8A7BF234-A0CF-42FC-9211-D550D6611F5B}"/>
              </a:ext>
            </a:extLst>
          </p:cNvPr>
          <p:cNvSpPr txBox="1"/>
          <p:nvPr/>
        </p:nvSpPr>
        <p:spPr>
          <a:xfrm>
            <a:off x="1715135" y="1163123"/>
            <a:ext cx="2694940" cy="1107996"/>
          </a:xfrm>
          <a:prstGeom prst="rect">
            <a:avLst/>
          </a:prstGeom>
          <a:noFill/>
        </p:spPr>
        <p:txBody>
          <a:bodyPr wrap="square" rtlCol="0">
            <a:spAutoFit/>
          </a:bodyPr>
          <a:lstStyle/>
          <a:p>
            <a:r>
              <a:rPr lang="en-US" altLang="zh-CN" sz="6600" b="1" dirty="0">
                <a:solidFill>
                  <a:schemeClr val="bg1"/>
                </a:solidFill>
                <a:cs typeface="+mn-ea"/>
                <a:sym typeface="+mn-lt"/>
              </a:rPr>
              <a:t>2018</a:t>
            </a:r>
            <a:endParaRPr lang="zh-CN" altLang="en-US" sz="6600" b="1" dirty="0">
              <a:solidFill>
                <a:schemeClr val="bg1"/>
              </a:solidFill>
              <a:cs typeface="+mn-ea"/>
              <a:sym typeface="+mn-lt"/>
            </a:endParaRPr>
          </a:p>
        </p:txBody>
      </p:sp>
      <p:sp>
        <p:nvSpPr>
          <p:cNvPr id="5" name="文本框 4">
            <a:extLst>
              <a:ext uri="{FF2B5EF4-FFF2-40B4-BE49-F238E27FC236}">
                <a16:creationId xmlns:a16="http://schemas.microsoft.com/office/drawing/2014/main" xmlns="" id="{60E34815-74FE-4ED4-860A-F2C73D13869C}"/>
              </a:ext>
            </a:extLst>
          </p:cNvPr>
          <p:cNvSpPr txBox="1"/>
          <p:nvPr/>
        </p:nvSpPr>
        <p:spPr>
          <a:xfrm>
            <a:off x="1726448" y="3542647"/>
            <a:ext cx="4217152" cy="769441"/>
          </a:xfrm>
          <a:prstGeom prst="rect">
            <a:avLst/>
          </a:prstGeom>
          <a:noFill/>
        </p:spPr>
        <p:txBody>
          <a:bodyPr wrap="square" rtlCol="0">
            <a:spAutoFit/>
          </a:bodyPr>
          <a:lstStyle/>
          <a:p>
            <a:pPr algn="just"/>
            <a:r>
              <a:rPr lang="en-US" altLang="zh-CN" sz="1100" dirty="0">
                <a:solidFill>
                  <a:schemeClr val="bg1"/>
                </a:solidFill>
                <a:cs typeface="+mn-ea"/>
                <a:sym typeface="+mn-lt"/>
              </a:rPr>
              <a:t>Lorem ipsum dolor sit amet, consectetuer adipiscing elit. Maecenas porttitor congue massa. Fusce posuere, magna sed pulvinar ultricies, purus lectus malesuada libero, sit amet commodo magna eros quis </a:t>
            </a:r>
            <a:r>
              <a:rPr lang="en-US" altLang="zh-CN" sz="1100" dirty="0" err="1">
                <a:solidFill>
                  <a:schemeClr val="bg1"/>
                </a:solidFill>
                <a:cs typeface="+mn-ea"/>
                <a:sym typeface="+mn-lt"/>
              </a:rPr>
              <a:t>urna</a:t>
            </a:r>
            <a:r>
              <a:rPr lang="en-US" altLang="zh-CN" sz="1100" dirty="0">
                <a:solidFill>
                  <a:schemeClr val="bg1"/>
                </a:solidFill>
                <a:cs typeface="+mn-ea"/>
                <a:sym typeface="+mn-lt"/>
              </a:rPr>
              <a:t>.</a:t>
            </a:r>
          </a:p>
        </p:txBody>
      </p:sp>
      <p:cxnSp>
        <p:nvCxnSpPr>
          <p:cNvPr id="6" name="直接连接符 5">
            <a:extLst>
              <a:ext uri="{FF2B5EF4-FFF2-40B4-BE49-F238E27FC236}">
                <a16:creationId xmlns:a16="http://schemas.microsoft.com/office/drawing/2014/main" xmlns="" id="{C4F21ECA-CD9F-487A-8685-F2378E8C1267}"/>
              </a:ext>
            </a:extLst>
          </p:cNvPr>
          <p:cNvCxnSpPr/>
          <p:nvPr/>
        </p:nvCxnSpPr>
        <p:spPr>
          <a:xfrm>
            <a:off x="1826260" y="4538296"/>
            <a:ext cx="1283168" cy="0"/>
          </a:xfrm>
          <a:prstGeom prst="line">
            <a:avLst/>
          </a:prstGeom>
          <a:ln w="1270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圆角 6">
            <a:extLst>
              <a:ext uri="{FF2B5EF4-FFF2-40B4-BE49-F238E27FC236}">
                <a16:creationId xmlns:a16="http://schemas.microsoft.com/office/drawing/2014/main" xmlns="" id="{D4025E07-5B94-4C5C-99C8-57C674297915}"/>
              </a:ext>
            </a:extLst>
          </p:cNvPr>
          <p:cNvSpPr/>
          <p:nvPr/>
        </p:nvSpPr>
        <p:spPr>
          <a:xfrm>
            <a:off x="1826260" y="4764505"/>
            <a:ext cx="747863" cy="4138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cs typeface="+mn-ea"/>
                <a:sym typeface="+mn-lt"/>
              </a:rPr>
              <a:t>小覃</a:t>
            </a:r>
          </a:p>
        </p:txBody>
      </p:sp>
    </p:spTree>
    <p:extLst>
      <p:ext uri="{BB962C8B-B14F-4D97-AF65-F5344CB8AC3E}">
        <p14:creationId xmlns:p14="http://schemas.microsoft.com/office/powerpoint/2010/main" val="37994251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34DA7C7-1F7C-4A3E-BFD8-85A97425D80E}"/>
              </a:ext>
            </a:extLst>
          </p:cNvPr>
          <p:cNvSpPr/>
          <p:nvPr/>
        </p:nvSpPr>
        <p:spPr>
          <a:xfrm>
            <a:off x="4157014" y="2787012"/>
            <a:ext cx="3877986" cy="1200329"/>
          </a:xfrm>
          <a:prstGeom prst="rect">
            <a:avLst/>
          </a:prstGeom>
        </p:spPr>
        <p:txBody>
          <a:bodyPr wrap="none">
            <a:spAutoFit/>
          </a:bodyPr>
          <a:lstStyle/>
          <a:p>
            <a:pPr algn="ctr"/>
            <a:r>
              <a:rPr lang="zh-CN" altLang="en-US" sz="7200" b="1" dirty="0">
                <a:solidFill>
                  <a:schemeClr val="accent1"/>
                </a:solidFill>
                <a:cs typeface="+mn-ea"/>
                <a:sym typeface="+mn-lt"/>
              </a:rPr>
              <a:t>备用页面</a:t>
            </a:r>
          </a:p>
        </p:txBody>
      </p:sp>
      <p:sp>
        <p:nvSpPr>
          <p:cNvPr id="7" name="任意多边形: 形状 6">
            <a:extLst>
              <a:ext uri="{FF2B5EF4-FFF2-40B4-BE49-F238E27FC236}">
                <a16:creationId xmlns:a16="http://schemas.microsoft.com/office/drawing/2014/main" xmlns="" id="{5CFE3A71-D32E-4EBE-8F65-2A1FF3090DAB}"/>
              </a:ext>
            </a:extLst>
          </p:cNvPr>
          <p:cNvSpPr/>
          <p:nvPr/>
        </p:nvSpPr>
        <p:spPr>
          <a:xfrm>
            <a:off x="5619750" y="1783749"/>
            <a:ext cx="952500" cy="822288"/>
          </a:xfrm>
          <a:custGeom>
            <a:avLst/>
            <a:gdLst/>
            <a:ahLst/>
            <a:cxnLst/>
            <a:rect l="l" t="t" r="r" b="b"/>
            <a:pathLst>
              <a:path w="249850" h="215694">
                <a:moveTo>
                  <a:pt x="239344" y="0"/>
                </a:moveTo>
                <a:lnTo>
                  <a:pt x="239344" y="50649"/>
                </a:lnTo>
                <a:cubicBezTo>
                  <a:pt x="213085" y="59299"/>
                  <a:pt x="201518" y="80954"/>
                  <a:pt x="204644" y="115612"/>
                </a:cubicBezTo>
                <a:lnTo>
                  <a:pt x="249850" y="115612"/>
                </a:lnTo>
                <a:lnTo>
                  <a:pt x="249850" y="215694"/>
                </a:lnTo>
                <a:lnTo>
                  <a:pt x="147089" y="215694"/>
                </a:lnTo>
                <a:lnTo>
                  <a:pt x="147089" y="96943"/>
                </a:lnTo>
                <a:cubicBezTo>
                  <a:pt x="158140" y="43672"/>
                  <a:pt x="183659" y="13409"/>
                  <a:pt x="223647" y="6154"/>
                </a:cubicBezTo>
                <a:close/>
                <a:moveTo>
                  <a:pt x="92255" y="0"/>
                </a:moveTo>
                <a:lnTo>
                  <a:pt x="92255" y="50649"/>
                </a:lnTo>
                <a:cubicBezTo>
                  <a:pt x="65996" y="59299"/>
                  <a:pt x="54430" y="80954"/>
                  <a:pt x="57555" y="115612"/>
                </a:cubicBezTo>
                <a:lnTo>
                  <a:pt x="100124" y="115612"/>
                </a:lnTo>
                <a:lnTo>
                  <a:pt x="100124" y="215694"/>
                </a:lnTo>
                <a:lnTo>
                  <a:pt x="0" y="215694"/>
                </a:lnTo>
                <a:lnTo>
                  <a:pt x="0" y="96525"/>
                </a:lnTo>
                <a:cubicBezTo>
                  <a:pt x="9153" y="43477"/>
                  <a:pt x="34728" y="13297"/>
                  <a:pt x="76726" y="5986"/>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dirty="0">
              <a:solidFill>
                <a:schemeClr val="accent1"/>
              </a:solidFill>
              <a:latin typeface="黑体" panose="02010609060101010101" pitchFamily="49" charset="-122"/>
              <a:ea typeface="黑体" panose="02010609060101010101" pitchFamily="49" charset="-122"/>
              <a:cs typeface="文鼎霹" panose="02010609010101010101" pitchFamily="49" charset="-120"/>
              <a:sym typeface="+mn-lt"/>
            </a:endParaRPr>
          </a:p>
        </p:txBody>
      </p:sp>
    </p:spTree>
    <p:extLst>
      <p:ext uri="{BB962C8B-B14F-4D97-AF65-F5344CB8AC3E}">
        <p14:creationId xmlns:p14="http://schemas.microsoft.com/office/powerpoint/2010/main" val="1355383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文本框 40">
            <a:extLst>
              <a:ext uri="{FF2B5EF4-FFF2-40B4-BE49-F238E27FC236}">
                <a16:creationId xmlns:a16="http://schemas.microsoft.com/office/drawing/2014/main" xmlns="" id="{E0F4BC2D-A0BC-4954-AF38-5EA7AB23CBC8}"/>
              </a:ext>
            </a:extLst>
          </p:cNvPr>
          <p:cNvSpPr txBox="1"/>
          <p:nvPr/>
        </p:nvSpPr>
        <p:spPr>
          <a:xfrm>
            <a:off x="658813" y="1282216"/>
            <a:ext cx="2646856" cy="584775"/>
          </a:xfrm>
          <a:prstGeom prst="rect">
            <a:avLst/>
          </a:prstGeom>
          <a:solidFill>
            <a:schemeClr val="accent1"/>
          </a:solidFill>
        </p:spPr>
        <p:txBody>
          <a:bodyPr wrap="square" rtlCol="0">
            <a:spAutoFit/>
          </a:bodyPr>
          <a:lstStyle/>
          <a:p>
            <a:r>
              <a:rPr lang="zh-CN" altLang="en-US" sz="3200" b="1" dirty="0">
                <a:solidFill>
                  <a:schemeClr val="bg1"/>
                </a:solidFill>
                <a:cs typeface="+mn-ea"/>
                <a:sym typeface="+mn-lt"/>
              </a:rPr>
              <a:t>标题文字概述</a:t>
            </a:r>
          </a:p>
        </p:txBody>
      </p:sp>
      <p:sp>
        <p:nvSpPr>
          <p:cNvPr id="43" name="文本框 42">
            <a:extLst>
              <a:ext uri="{FF2B5EF4-FFF2-40B4-BE49-F238E27FC236}">
                <a16:creationId xmlns:a16="http://schemas.microsoft.com/office/drawing/2014/main" xmlns="" id="{7E68059B-FCE7-4235-A3C4-0426B40305B9}"/>
              </a:ext>
            </a:extLst>
          </p:cNvPr>
          <p:cNvSpPr txBox="1"/>
          <p:nvPr/>
        </p:nvSpPr>
        <p:spPr>
          <a:xfrm>
            <a:off x="647524" y="2171791"/>
            <a:ext cx="4064176" cy="262142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此处添加详细内容此处添加详细内容此处，添加详细内容此处添加详细内容此处添加详细内容此处添加详，细内容此处</a:t>
            </a:r>
            <a:endParaRPr lang="en-US" altLang="zh-CN" sz="1600" dirty="0">
              <a:solidFill>
                <a:schemeClr val="tx1">
                  <a:lumMod val="75000"/>
                  <a:lumOff val="25000"/>
                </a:schemeClr>
              </a:solidFill>
              <a:cs typeface="+mn-ea"/>
              <a:sym typeface="+mn-lt"/>
            </a:endParaRPr>
          </a:p>
          <a:p>
            <a:pPr algn="just">
              <a:lnSpc>
                <a:spcPct val="130000"/>
              </a:lnSpc>
            </a:pPr>
            <a:endParaRPr lang="en-US" altLang="zh-CN" sz="1600" dirty="0">
              <a:solidFill>
                <a:schemeClr val="tx1">
                  <a:lumMod val="75000"/>
                  <a:lumOff val="25000"/>
                </a:schemeClr>
              </a:solidFill>
              <a:cs typeface="+mn-ea"/>
              <a:sym typeface="+mn-lt"/>
            </a:endParaRPr>
          </a:p>
          <a:p>
            <a:pPr algn="just">
              <a:lnSpc>
                <a:spcPct val="130000"/>
              </a:lnSpc>
            </a:pPr>
            <a:r>
              <a:rPr lang="zh-CN" altLang="en-US" sz="1600" dirty="0">
                <a:solidFill>
                  <a:schemeClr val="tx1">
                    <a:lumMod val="75000"/>
                    <a:lumOff val="25000"/>
                  </a:schemeClr>
                </a:solidFill>
                <a:cs typeface="+mn-ea"/>
                <a:sym typeface="+mn-lt"/>
              </a:rPr>
              <a:t>添加详细内容此处添加详细内容此处添加详细内容此处添加详细内容，此处添加详细内容此处添加详细内容此处添加详细内容此处添加详，细内容此处添加详细内容。</a:t>
            </a:r>
          </a:p>
        </p:txBody>
      </p:sp>
      <p:cxnSp>
        <p:nvCxnSpPr>
          <p:cNvPr id="11" name="直接连接符 10">
            <a:extLst>
              <a:ext uri="{FF2B5EF4-FFF2-40B4-BE49-F238E27FC236}">
                <a16:creationId xmlns:a16="http://schemas.microsoft.com/office/drawing/2014/main" xmlns="" id="{1E6D22AE-1159-42DD-9936-0078CD1F1874}"/>
              </a:ext>
            </a:extLst>
          </p:cNvPr>
          <p:cNvCxnSpPr>
            <a:cxnSpLocks/>
          </p:cNvCxnSpPr>
          <p:nvPr/>
        </p:nvCxnSpPr>
        <p:spPr>
          <a:xfrm>
            <a:off x="751840" y="5859463"/>
            <a:ext cx="38481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D8F83864-9E66-4384-BC84-47BEB57CC621}"/>
              </a:ext>
            </a:extLst>
          </p:cNvPr>
          <p:cNvSpPr txBox="1"/>
          <p:nvPr/>
        </p:nvSpPr>
        <p:spPr>
          <a:xfrm>
            <a:off x="657048" y="5461091"/>
            <a:ext cx="4219751" cy="380810"/>
          </a:xfrm>
          <a:prstGeom prst="rect">
            <a:avLst/>
          </a:prstGeom>
          <a:noFill/>
        </p:spPr>
        <p:txBody>
          <a:bodyPr wrap="square" rtlCol="0">
            <a:spAutoFit/>
          </a:bodyPr>
          <a:lstStyle/>
          <a:p>
            <a:pPr algn="just">
              <a:lnSpc>
                <a:spcPct val="130000"/>
              </a:lnSpc>
            </a:pPr>
            <a:r>
              <a:rPr lang="zh-CN" altLang="en-US" sz="1600" b="1" dirty="0">
                <a:solidFill>
                  <a:schemeClr val="accent1"/>
                </a:solidFill>
                <a:cs typeface="+mn-ea"/>
                <a:sym typeface="+mn-lt"/>
              </a:rPr>
              <a:t>此处给页面小结一下，此处给页面小结一下</a:t>
            </a:r>
          </a:p>
        </p:txBody>
      </p:sp>
      <p:pic>
        <p:nvPicPr>
          <p:cNvPr id="18" name="图片占位符 17">
            <a:extLst>
              <a:ext uri="{FF2B5EF4-FFF2-40B4-BE49-F238E27FC236}">
                <a16:creationId xmlns:a16="http://schemas.microsoft.com/office/drawing/2014/main" xmlns="" id="{2420A742-888F-4DC4-BE26-046E1823C9BB}"/>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4538980" y="-25400"/>
            <a:ext cx="7653020" cy="6896100"/>
          </a:xfrm>
        </p:spPr>
      </p:pic>
    </p:spTree>
    <p:extLst>
      <p:ext uri="{BB962C8B-B14F-4D97-AF65-F5344CB8AC3E}">
        <p14:creationId xmlns:p14="http://schemas.microsoft.com/office/powerpoint/2010/main" val="189255308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4C9EB1F7-3AA2-41BC-88AF-E30550543BDD}"/>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797888" y="5565749"/>
            <a:ext cx="10571464" cy="1653992"/>
          </a:xfrm>
          <a:custGeom>
            <a:avLst/>
            <a:gdLst/>
            <a:ahLst/>
            <a:cxnLst/>
            <a:rect l="l" t="t" r="r" b="b"/>
            <a:pathLst>
              <a:path w="10571464" h="1653992">
                <a:moveTo>
                  <a:pt x="9999900" y="547091"/>
                </a:moveTo>
                <a:lnTo>
                  <a:pt x="9672368" y="1034361"/>
                </a:lnTo>
                <a:lnTo>
                  <a:pt x="9999900" y="1034361"/>
                </a:lnTo>
                <a:close/>
                <a:moveTo>
                  <a:pt x="2422929" y="348946"/>
                </a:moveTo>
                <a:lnTo>
                  <a:pt x="2238827" y="879684"/>
                </a:lnTo>
                <a:lnTo>
                  <a:pt x="2624286" y="879684"/>
                </a:lnTo>
                <a:close/>
                <a:moveTo>
                  <a:pt x="4134510" y="165306"/>
                </a:moveTo>
                <a:lnTo>
                  <a:pt x="4134510" y="831309"/>
                </a:lnTo>
                <a:lnTo>
                  <a:pt x="4201680" y="831309"/>
                </a:lnTo>
                <a:cubicBezTo>
                  <a:pt x="4504152" y="831309"/>
                  <a:pt x="4652152" y="718999"/>
                  <a:pt x="4645682" y="494379"/>
                </a:cubicBezTo>
                <a:cubicBezTo>
                  <a:pt x="4639828" y="281057"/>
                  <a:pt x="4504408" y="171366"/>
                  <a:pt x="4239425" y="165306"/>
                </a:cubicBezTo>
                <a:close/>
                <a:moveTo>
                  <a:pt x="730737" y="162274"/>
                </a:moveTo>
                <a:cubicBezTo>
                  <a:pt x="693435" y="161291"/>
                  <a:pt x="659686" y="166000"/>
                  <a:pt x="629490" y="176399"/>
                </a:cubicBezTo>
                <a:lnTo>
                  <a:pt x="629490" y="837626"/>
                </a:lnTo>
                <a:cubicBezTo>
                  <a:pt x="664308" y="846356"/>
                  <a:pt x="716226" y="850721"/>
                  <a:pt x="785245" y="850721"/>
                </a:cubicBezTo>
                <a:cubicBezTo>
                  <a:pt x="990248" y="844969"/>
                  <a:pt x="1095831" y="725778"/>
                  <a:pt x="1101993" y="493147"/>
                </a:cubicBezTo>
                <a:cubicBezTo>
                  <a:pt x="1096036" y="280544"/>
                  <a:pt x="985113" y="171212"/>
                  <a:pt x="769223" y="165152"/>
                </a:cubicBezTo>
                <a:cubicBezTo>
                  <a:pt x="755999" y="163561"/>
                  <a:pt x="743171" y="162601"/>
                  <a:pt x="730737" y="162274"/>
                </a:cubicBezTo>
                <a:close/>
                <a:moveTo>
                  <a:pt x="8730536" y="145069"/>
                </a:moveTo>
                <a:cubicBezTo>
                  <a:pt x="8630355" y="148842"/>
                  <a:pt x="8583297" y="271184"/>
                  <a:pt x="8589363" y="512096"/>
                </a:cubicBezTo>
                <a:lnTo>
                  <a:pt x="8589363" y="1111545"/>
                </a:lnTo>
                <a:cubicBezTo>
                  <a:pt x="8582893" y="1395119"/>
                  <a:pt x="8637893" y="1530435"/>
                  <a:pt x="8754362" y="1517494"/>
                </a:cubicBezTo>
                <a:cubicBezTo>
                  <a:pt x="8869188" y="1536906"/>
                  <a:pt x="8923366" y="1398868"/>
                  <a:pt x="8916896" y="1103380"/>
                </a:cubicBezTo>
                <a:lnTo>
                  <a:pt x="8916896" y="551382"/>
                </a:lnTo>
                <a:cubicBezTo>
                  <a:pt x="8916896" y="274689"/>
                  <a:pt x="8861691" y="139527"/>
                  <a:pt x="8751281" y="145895"/>
                </a:cubicBezTo>
                <a:cubicBezTo>
                  <a:pt x="8744129" y="145092"/>
                  <a:pt x="8737215" y="144817"/>
                  <a:pt x="8730536" y="145069"/>
                </a:cubicBezTo>
                <a:close/>
                <a:moveTo>
                  <a:pt x="4239887" y="9860"/>
                </a:moveTo>
                <a:cubicBezTo>
                  <a:pt x="4598540" y="3286"/>
                  <a:pt x="4834714" y="63473"/>
                  <a:pt x="4948410" y="190418"/>
                </a:cubicBezTo>
                <a:cubicBezTo>
                  <a:pt x="5030987" y="272995"/>
                  <a:pt x="5072275" y="366098"/>
                  <a:pt x="5072275" y="469730"/>
                </a:cubicBezTo>
                <a:cubicBezTo>
                  <a:pt x="5064983" y="694144"/>
                  <a:pt x="4942505" y="836342"/>
                  <a:pt x="4704841" y="896323"/>
                </a:cubicBezTo>
                <a:cubicBezTo>
                  <a:pt x="4759686" y="930627"/>
                  <a:pt x="4833276" y="1010379"/>
                  <a:pt x="4925609" y="1135579"/>
                </a:cubicBezTo>
                <a:cubicBezTo>
                  <a:pt x="5006440" y="1241469"/>
                  <a:pt x="5072481" y="1320040"/>
                  <a:pt x="5123731" y="1371291"/>
                </a:cubicBezTo>
                <a:cubicBezTo>
                  <a:pt x="5203432" y="1463111"/>
                  <a:pt x="5315177" y="1512513"/>
                  <a:pt x="5458966" y="1519497"/>
                </a:cubicBezTo>
                <a:lnTo>
                  <a:pt x="5458966" y="1644440"/>
                </a:lnTo>
                <a:cubicBezTo>
                  <a:pt x="5400526" y="1644440"/>
                  <a:pt x="5339107" y="1644440"/>
                  <a:pt x="5274710" y="1644440"/>
                </a:cubicBezTo>
                <a:cubicBezTo>
                  <a:pt x="5122807" y="1644440"/>
                  <a:pt x="5008032" y="1637918"/>
                  <a:pt x="4930385" y="1624874"/>
                </a:cubicBezTo>
                <a:cubicBezTo>
                  <a:pt x="4845960" y="1596733"/>
                  <a:pt x="4773192" y="1552106"/>
                  <a:pt x="4712082" y="1490996"/>
                </a:cubicBezTo>
                <a:cubicBezTo>
                  <a:pt x="4679113" y="1458130"/>
                  <a:pt x="4624062" y="1387056"/>
                  <a:pt x="4546929" y="1277776"/>
                </a:cubicBezTo>
                <a:cubicBezTo>
                  <a:pt x="4430357" y="1122381"/>
                  <a:pt x="4344032" y="1022242"/>
                  <a:pt x="4287953" y="977359"/>
                </a:cubicBezTo>
                <a:lnTo>
                  <a:pt x="4134510" y="977359"/>
                </a:lnTo>
                <a:lnTo>
                  <a:pt x="4134510" y="1324765"/>
                </a:lnTo>
                <a:cubicBezTo>
                  <a:pt x="4134510" y="1434045"/>
                  <a:pt x="4189098" y="1488685"/>
                  <a:pt x="4298276" y="1488685"/>
                </a:cubicBezTo>
                <a:lnTo>
                  <a:pt x="4405194" y="1488685"/>
                </a:lnTo>
                <a:lnTo>
                  <a:pt x="4405194" y="1634734"/>
                </a:lnTo>
                <a:lnTo>
                  <a:pt x="3485607" y="1634734"/>
                </a:lnTo>
                <a:lnTo>
                  <a:pt x="3485607" y="1488685"/>
                </a:lnTo>
                <a:lnTo>
                  <a:pt x="3554319" y="1488839"/>
                </a:lnTo>
                <a:cubicBezTo>
                  <a:pt x="3682599" y="1488634"/>
                  <a:pt x="3743505" y="1434558"/>
                  <a:pt x="3737034" y="1326613"/>
                </a:cubicBezTo>
                <a:lnTo>
                  <a:pt x="3737034" y="346790"/>
                </a:lnTo>
                <a:cubicBezTo>
                  <a:pt x="3749872" y="238639"/>
                  <a:pt x="3692356" y="187799"/>
                  <a:pt x="3564486" y="194270"/>
                </a:cubicBezTo>
                <a:lnTo>
                  <a:pt x="3485607" y="194270"/>
                </a:lnTo>
                <a:lnTo>
                  <a:pt x="3485607" y="48375"/>
                </a:lnTo>
                <a:cubicBezTo>
                  <a:pt x="3521452" y="48375"/>
                  <a:pt x="3551443" y="45345"/>
                  <a:pt x="3575579" y="39285"/>
                </a:cubicBezTo>
                <a:cubicBezTo>
                  <a:pt x="3698929" y="32404"/>
                  <a:pt x="3785871" y="28963"/>
                  <a:pt x="3836403" y="28963"/>
                </a:cubicBezTo>
                <a:cubicBezTo>
                  <a:pt x="4016756" y="16125"/>
                  <a:pt x="4151251" y="9757"/>
                  <a:pt x="4239887" y="9860"/>
                </a:cubicBezTo>
                <a:close/>
                <a:moveTo>
                  <a:pt x="10184465" y="9706"/>
                </a:moveTo>
                <a:lnTo>
                  <a:pt x="10358706" y="9706"/>
                </a:lnTo>
                <a:lnTo>
                  <a:pt x="10358706" y="1034361"/>
                </a:lnTo>
                <a:lnTo>
                  <a:pt x="10571464" y="1034361"/>
                </a:lnTo>
                <a:lnTo>
                  <a:pt x="10571464" y="1248043"/>
                </a:lnTo>
                <a:lnTo>
                  <a:pt x="10358706" y="1248043"/>
                </a:lnTo>
                <a:lnTo>
                  <a:pt x="10358706" y="1653992"/>
                </a:lnTo>
                <a:lnTo>
                  <a:pt x="9999900" y="1653992"/>
                </a:lnTo>
                <a:lnTo>
                  <a:pt x="9999900" y="1248043"/>
                </a:lnTo>
                <a:lnTo>
                  <a:pt x="9458532" y="1248043"/>
                </a:lnTo>
                <a:lnTo>
                  <a:pt x="9458532" y="1108464"/>
                </a:lnTo>
                <a:close/>
                <a:moveTo>
                  <a:pt x="8752975" y="9706"/>
                </a:moveTo>
                <a:cubicBezTo>
                  <a:pt x="9100844" y="43702"/>
                  <a:pt x="9281402" y="317621"/>
                  <a:pt x="9294652" y="831463"/>
                </a:cubicBezTo>
                <a:cubicBezTo>
                  <a:pt x="9281300" y="1345922"/>
                  <a:pt x="9100844" y="1620098"/>
                  <a:pt x="8753283" y="1653992"/>
                </a:cubicBezTo>
                <a:cubicBezTo>
                  <a:pt x="8405313" y="1626877"/>
                  <a:pt x="8224599" y="1353112"/>
                  <a:pt x="8211146" y="832696"/>
                </a:cubicBezTo>
                <a:cubicBezTo>
                  <a:pt x="8224395" y="318134"/>
                  <a:pt x="8405005" y="43804"/>
                  <a:pt x="8752975" y="9706"/>
                </a:cubicBezTo>
                <a:close/>
                <a:moveTo>
                  <a:pt x="2276263" y="9706"/>
                </a:moveTo>
                <a:lnTo>
                  <a:pt x="2695616" y="9706"/>
                </a:lnTo>
                <a:lnTo>
                  <a:pt x="3195850" y="1285942"/>
                </a:lnTo>
                <a:cubicBezTo>
                  <a:pt x="3243096" y="1421104"/>
                  <a:pt x="3326853" y="1488685"/>
                  <a:pt x="3447123" y="1488685"/>
                </a:cubicBezTo>
                <a:lnTo>
                  <a:pt x="3447123" y="1634734"/>
                </a:lnTo>
                <a:lnTo>
                  <a:pt x="2585617" y="1634734"/>
                </a:lnTo>
                <a:lnTo>
                  <a:pt x="2585617" y="1488685"/>
                </a:lnTo>
                <a:lnTo>
                  <a:pt x="2702241" y="1488685"/>
                </a:lnTo>
                <a:cubicBezTo>
                  <a:pt x="2760065" y="1488685"/>
                  <a:pt x="2796679" y="1475846"/>
                  <a:pt x="2812086" y="1450170"/>
                </a:cubicBezTo>
                <a:cubicBezTo>
                  <a:pt x="2828724" y="1426034"/>
                  <a:pt x="2821791" y="1388494"/>
                  <a:pt x="2791288" y="1337552"/>
                </a:cubicBezTo>
                <a:lnTo>
                  <a:pt x="2681905" y="1064403"/>
                </a:lnTo>
                <a:lnTo>
                  <a:pt x="2181978" y="1064403"/>
                </a:lnTo>
                <a:lnTo>
                  <a:pt x="2090621" y="1338168"/>
                </a:lnTo>
                <a:cubicBezTo>
                  <a:pt x="2060528" y="1404106"/>
                  <a:pt x="2056214" y="1444110"/>
                  <a:pt x="2077680" y="1458181"/>
                </a:cubicBezTo>
                <a:cubicBezTo>
                  <a:pt x="2098016" y="1478517"/>
                  <a:pt x="2157945" y="1488685"/>
                  <a:pt x="2257468" y="1488685"/>
                </a:cubicBezTo>
                <a:lnTo>
                  <a:pt x="2316165" y="1488685"/>
                </a:lnTo>
                <a:lnTo>
                  <a:pt x="2316165" y="1634734"/>
                </a:lnTo>
                <a:lnTo>
                  <a:pt x="1599631" y="1634734"/>
                </a:lnTo>
                <a:lnTo>
                  <a:pt x="1599631" y="1488685"/>
                </a:lnTo>
                <a:lnTo>
                  <a:pt x="1668496" y="1488839"/>
                </a:lnTo>
                <a:cubicBezTo>
                  <a:pt x="1761959" y="1488634"/>
                  <a:pt x="1833289" y="1414582"/>
                  <a:pt x="1882485" y="1266684"/>
                </a:cubicBezTo>
                <a:lnTo>
                  <a:pt x="2305227" y="99369"/>
                </a:lnTo>
                <a:close/>
                <a:moveTo>
                  <a:pt x="801113" y="9706"/>
                </a:moveTo>
                <a:cubicBezTo>
                  <a:pt x="1265657" y="16587"/>
                  <a:pt x="1508045" y="184461"/>
                  <a:pt x="1528279" y="513329"/>
                </a:cubicBezTo>
                <a:cubicBezTo>
                  <a:pt x="1514413" y="828536"/>
                  <a:pt x="1298728" y="992867"/>
                  <a:pt x="881225" y="1006322"/>
                </a:cubicBezTo>
                <a:cubicBezTo>
                  <a:pt x="809638" y="1006322"/>
                  <a:pt x="752687" y="1006322"/>
                  <a:pt x="710372" y="1006322"/>
                </a:cubicBezTo>
                <a:cubicBezTo>
                  <a:pt x="671959" y="999851"/>
                  <a:pt x="644999" y="993432"/>
                  <a:pt x="629490" y="987064"/>
                </a:cubicBezTo>
                <a:lnTo>
                  <a:pt x="629490" y="1323224"/>
                </a:lnTo>
                <a:cubicBezTo>
                  <a:pt x="616549" y="1439899"/>
                  <a:pt x="677865" y="1495053"/>
                  <a:pt x="813438" y="1488685"/>
                </a:cubicBezTo>
                <a:lnTo>
                  <a:pt x="909880" y="1488685"/>
                </a:lnTo>
                <a:lnTo>
                  <a:pt x="909880" y="1634734"/>
                </a:lnTo>
                <a:lnTo>
                  <a:pt x="9551" y="1634734"/>
                </a:lnTo>
                <a:lnTo>
                  <a:pt x="9551" y="1488685"/>
                </a:lnTo>
                <a:lnTo>
                  <a:pt x="78416" y="1488839"/>
                </a:lnTo>
                <a:cubicBezTo>
                  <a:pt x="187183" y="1488634"/>
                  <a:pt x="235147" y="1448064"/>
                  <a:pt x="222309" y="1367131"/>
                </a:cubicBezTo>
                <a:lnTo>
                  <a:pt x="222309" y="307196"/>
                </a:lnTo>
                <a:cubicBezTo>
                  <a:pt x="235147" y="225441"/>
                  <a:pt x="187440" y="187799"/>
                  <a:pt x="79187" y="194270"/>
                </a:cubicBezTo>
                <a:lnTo>
                  <a:pt x="0" y="194270"/>
                </a:lnTo>
                <a:lnTo>
                  <a:pt x="0" y="52072"/>
                </a:lnTo>
                <a:cubicBezTo>
                  <a:pt x="112566" y="36974"/>
                  <a:pt x="254045" y="26139"/>
                  <a:pt x="424436" y="19565"/>
                </a:cubicBezTo>
                <a:cubicBezTo>
                  <a:pt x="543884" y="12992"/>
                  <a:pt x="669444" y="9706"/>
                  <a:pt x="801113" y="9706"/>
                </a:cubicBezTo>
                <a:close/>
                <a:moveTo>
                  <a:pt x="5527125" y="0"/>
                </a:moveTo>
                <a:lnTo>
                  <a:pt x="5647138" y="0"/>
                </a:lnTo>
                <a:cubicBezTo>
                  <a:pt x="5670555" y="23417"/>
                  <a:pt x="5686628" y="37334"/>
                  <a:pt x="5695359" y="41750"/>
                </a:cubicBezTo>
                <a:cubicBezTo>
                  <a:pt x="5708505" y="46167"/>
                  <a:pt x="5726119" y="48375"/>
                  <a:pt x="5748201" y="48375"/>
                </a:cubicBezTo>
                <a:lnTo>
                  <a:pt x="6928920" y="48375"/>
                </a:lnTo>
                <a:cubicBezTo>
                  <a:pt x="6967948" y="48169"/>
                  <a:pt x="6999890" y="32044"/>
                  <a:pt x="7024745" y="0"/>
                </a:cubicBezTo>
                <a:lnTo>
                  <a:pt x="7158162" y="0"/>
                </a:lnTo>
                <a:lnTo>
                  <a:pt x="7198834" y="513329"/>
                </a:lnTo>
                <a:lnTo>
                  <a:pt x="7048163" y="513329"/>
                </a:lnTo>
                <a:cubicBezTo>
                  <a:pt x="7020534" y="368409"/>
                  <a:pt x="6996347" y="285576"/>
                  <a:pt x="6975600" y="264829"/>
                </a:cubicBezTo>
                <a:cubicBezTo>
                  <a:pt x="6953518" y="237099"/>
                  <a:pt x="6895643" y="223233"/>
                  <a:pt x="6801974" y="223233"/>
                </a:cubicBezTo>
                <a:lnTo>
                  <a:pt x="6541458" y="223233"/>
                </a:lnTo>
                <a:lnTo>
                  <a:pt x="6541458" y="1323224"/>
                </a:lnTo>
                <a:cubicBezTo>
                  <a:pt x="6528619" y="1433429"/>
                  <a:pt x="6591682" y="1488582"/>
                  <a:pt x="6730644" y="1488685"/>
                </a:cubicBezTo>
                <a:lnTo>
                  <a:pt x="6812142" y="1488685"/>
                </a:lnTo>
                <a:lnTo>
                  <a:pt x="6812142" y="1634734"/>
                </a:lnTo>
                <a:lnTo>
                  <a:pt x="5863592" y="1634734"/>
                </a:lnTo>
                <a:lnTo>
                  <a:pt x="5863592" y="1488685"/>
                </a:lnTo>
                <a:lnTo>
                  <a:pt x="5980216" y="1488685"/>
                </a:lnTo>
                <a:cubicBezTo>
                  <a:pt x="6095864" y="1488685"/>
                  <a:pt x="6150453" y="1434661"/>
                  <a:pt x="6143982" y="1326613"/>
                </a:cubicBezTo>
                <a:lnTo>
                  <a:pt x="6143982" y="223233"/>
                </a:lnTo>
                <a:lnTo>
                  <a:pt x="5873914" y="223233"/>
                </a:lnTo>
                <a:cubicBezTo>
                  <a:pt x="5786408" y="223233"/>
                  <a:pt x="5731511" y="237201"/>
                  <a:pt x="5709224" y="265138"/>
                </a:cubicBezTo>
                <a:cubicBezTo>
                  <a:pt x="5688785" y="285576"/>
                  <a:pt x="5664701" y="368307"/>
                  <a:pt x="5636970" y="513329"/>
                </a:cubicBezTo>
                <a:lnTo>
                  <a:pt x="5476901" y="513329"/>
                </a:lnTo>
                <a:close/>
              </a:path>
            </a:pathLst>
          </a:custGeom>
        </p:spPr>
      </p:pic>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65000"/>
                    <a:lumOff val="35000"/>
                  </a:scheme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19298" y="1308697"/>
            <a:ext cx="553403" cy="553403"/>
          </a:xfrm>
          <a:prstGeom prst="rect">
            <a:avLst/>
          </a:pr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116016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65000"/>
                    <a:lumOff val="35000"/>
                  </a:scheme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819298" y="1308697"/>
            <a:ext cx="553403" cy="553403"/>
          </a:xfrm>
          <a:prstGeom prst="rect">
            <a:avLst/>
          </a:prstGeom>
        </p:spPr>
      </p:pic>
      <p:pic>
        <p:nvPicPr>
          <p:cNvPr id="10" name="图片 9">
            <a:extLst>
              <a:ext uri="{FF2B5EF4-FFF2-40B4-BE49-F238E27FC236}">
                <a16:creationId xmlns:a16="http://schemas.microsoft.com/office/drawing/2014/main" xmlns="" id="{8ECCC11D-BA97-41BD-B01B-CCC31276CEF5}"/>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790871" y="5590538"/>
            <a:ext cx="10522574" cy="1654146"/>
          </a:xfrm>
          <a:custGeom>
            <a:avLst/>
            <a:gdLst>
              <a:gd name="connsiteX0" fmla="*/ 2422930 w 10522574"/>
              <a:gd name="connsiteY0" fmla="*/ 349100 h 1654146"/>
              <a:gd name="connsiteX1" fmla="*/ 2238828 w 10522574"/>
              <a:gd name="connsiteY1" fmla="*/ 879838 h 1654146"/>
              <a:gd name="connsiteX2" fmla="*/ 2624287 w 10522574"/>
              <a:gd name="connsiteY2" fmla="*/ 879838 h 1654146"/>
              <a:gd name="connsiteX3" fmla="*/ 4134510 w 10522574"/>
              <a:gd name="connsiteY3" fmla="*/ 165460 h 1654146"/>
              <a:gd name="connsiteX4" fmla="*/ 4134510 w 10522574"/>
              <a:gd name="connsiteY4" fmla="*/ 831463 h 1654146"/>
              <a:gd name="connsiteX5" fmla="*/ 4187045 w 10522574"/>
              <a:gd name="connsiteY5" fmla="*/ 831463 h 1654146"/>
              <a:gd name="connsiteX6" fmla="*/ 4645682 w 10522574"/>
              <a:gd name="connsiteY6" fmla="*/ 494533 h 1654146"/>
              <a:gd name="connsiteX7" fmla="*/ 4240349 w 10522574"/>
              <a:gd name="connsiteY7" fmla="*/ 165460 h 1654146"/>
              <a:gd name="connsiteX8" fmla="*/ 771072 w 10522574"/>
              <a:gd name="connsiteY8" fmla="*/ 165460 h 1654146"/>
              <a:gd name="connsiteX9" fmla="*/ 629491 w 10522574"/>
              <a:gd name="connsiteY9" fmla="*/ 179018 h 1654146"/>
              <a:gd name="connsiteX10" fmla="*/ 629491 w 10522574"/>
              <a:gd name="connsiteY10" fmla="*/ 841015 h 1654146"/>
              <a:gd name="connsiteX11" fmla="*/ 773846 w 10522574"/>
              <a:gd name="connsiteY11" fmla="*/ 850875 h 1654146"/>
              <a:gd name="connsiteX12" fmla="*/ 1101994 w 10522574"/>
              <a:gd name="connsiteY12" fmla="*/ 495458 h 1654146"/>
              <a:gd name="connsiteX13" fmla="*/ 771072 w 10522574"/>
              <a:gd name="connsiteY13" fmla="*/ 165460 h 1654146"/>
              <a:gd name="connsiteX14" fmla="*/ 8770331 w 10522574"/>
              <a:gd name="connsiteY14" fmla="*/ 146049 h 1654146"/>
              <a:gd name="connsiteX15" fmla="*/ 8608414 w 10522574"/>
              <a:gd name="connsiteY15" fmla="*/ 511942 h 1654146"/>
              <a:gd name="connsiteX16" fmla="*/ 8608414 w 10522574"/>
              <a:gd name="connsiteY16" fmla="*/ 1132497 h 1654146"/>
              <a:gd name="connsiteX17" fmla="*/ 8773720 w 10522574"/>
              <a:gd name="connsiteY17" fmla="*/ 1527508 h 1654146"/>
              <a:gd name="connsiteX18" fmla="*/ 8935947 w 10522574"/>
              <a:gd name="connsiteY18" fmla="*/ 1102610 h 1654146"/>
              <a:gd name="connsiteX19" fmla="*/ 8935947 w 10522574"/>
              <a:gd name="connsiteY19" fmla="*/ 551536 h 1654146"/>
              <a:gd name="connsiteX20" fmla="*/ 8770331 w 10522574"/>
              <a:gd name="connsiteY20" fmla="*/ 146049 h 1654146"/>
              <a:gd name="connsiteX21" fmla="*/ 4242661 w 10522574"/>
              <a:gd name="connsiteY21" fmla="*/ 9860 h 1654146"/>
              <a:gd name="connsiteX22" fmla="*/ 4956268 w 10522574"/>
              <a:gd name="connsiteY22" fmla="*/ 211216 h 1654146"/>
              <a:gd name="connsiteX23" fmla="*/ 5072275 w 10522574"/>
              <a:gd name="connsiteY23" fmla="*/ 479127 h 1654146"/>
              <a:gd name="connsiteX24" fmla="*/ 4704841 w 10522574"/>
              <a:gd name="connsiteY24" fmla="*/ 896169 h 1654146"/>
              <a:gd name="connsiteX25" fmla="*/ 4927305 w 10522574"/>
              <a:gd name="connsiteY25" fmla="*/ 1139892 h 1654146"/>
              <a:gd name="connsiteX26" fmla="*/ 5124502 w 10522574"/>
              <a:gd name="connsiteY26" fmla="*/ 1372523 h 1654146"/>
              <a:gd name="connsiteX27" fmla="*/ 5458967 w 10522574"/>
              <a:gd name="connsiteY27" fmla="*/ 1519497 h 1654146"/>
              <a:gd name="connsiteX28" fmla="*/ 5458967 w 10522574"/>
              <a:gd name="connsiteY28" fmla="*/ 1644594 h 1654146"/>
              <a:gd name="connsiteX29" fmla="*/ 5275173 w 10522574"/>
              <a:gd name="connsiteY29" fmla="*/ 1644594 h 1654146"/>
              <a:gd name="connsiteX30" fmla="*/ 4710079 w 10522574"/>
              <a:gd name="connsiteY30" fmla="*/ 1488993 h 1654146"/>
              <a:gd name="connsiteX31" fmla="*/ 4534759 w 10522574"/>
              <a:gd name="connsiteY31" fmla="*/ 1284093 h 1654146"/>
              <a:gd name="connsiteX32" fmla="*/ 4285335 w 10522574"/>
              <a:gd name="connsiteY32" fmla="*/ 977513 h 1654146"/>
              <a:gd name="connsiteX33" fmla="*/ 4134510 w 10522574"/>
              <a:gd name="connsiteY33" fmla="*/ 977513 h 1654146"/>
              <a:gd name="connsiteX34" fmla="*/ 4134510 w 10522574"/>
              <a:gd name="connsiteY34" fmla="*/ 1317524 h 1654146"/>
              <a:gd name="connsiteX35" fmla="*/ 4301512 w 10522574"/>
              <a:gd name="connsiteY35" fmla="*/ 1488839 h 1654146"/>
              <a:gd name="connsiteX36" fmla="*/ 4405194 w 10522574"/>
              <a:gd name="connsiteY36" fmla="*/ 1488839 h 1654146"/>
              <a:gd name="connsiteX37" fmla="*/ 4405194 w 10522574"/>
              <a:gd name="connsiteY37" fmla="*/ 1634888 h 1654146"/>
              <a:gd name="connsiteX38" fmla="*/ 3485608 w 10522574"/>
              <a:gd name="connsiteY38" fmla="*/ 1634888 h 1654146"/>
              <a:gd name="connsiteX39" fmla="*/ 3485608 w 10522574"/>
              <a:gd name="connsiteY39" fmla="*/ 1488839 h 1654146"/>
              <a:gd name="connsiteX40" fmla="*/ 3552624 w 10522574"/>
              <a:gd name="connsiteY40" fmla="*/ 1488839 h 1654146"/>
              <a:gd name="connsiteX41" fmla="*/ 3737035 w 10522574"/>
              <a:gd name="connsiteY41" fmla="*/ 1328154 h 1654146"/>
              <a:gd name="connsiteX42" fmla="*/ 3737035 w 10522574"/>
              <a:gd name="connsiteY42" fmla="*/ 347560 h 1654146"/>
              <a:gd name="connsiteX43" fmla="*/ 3563562 w 10522574"/>
              <a:gd name="connsiteY43" fmla="*/ 194424 h 1654146"/>
              <a:gd name="connsiteX44" fmla="*/ 3485608 w 10522574"/>
              <a:gd name="connsiteY44" fmla="*/ 194424 h 1654146"/>
              <a:gd name="connsiteX45" fmla="*/ 3485608 w 10522574"/>
              <a:gd name="connsiteY45" fmla="*/ 48529 h 1654146"/>
              <a:gd name="connsiteX46" fmla="*/ 3581896 w 10522574"/>
              <a:gd name="connsiteY46" fmla="*/ 48529 h 1654146"/>
              <a:gd name="connsiteX47" fmla="*/ 3841180 w 10522574"/>
              <a:gd name="connsiteY47" fmla="*/ 29117 h 1654146"/>
              <a:gd name="connsiteX48" fmla="*/ 4242661 w 10522574"/>
              <a:gd name="connsiteY48" fmla="*/ 9860 h 1654146"/>
              <a:gd name="connsiteX49" fmla="*/ 2276265 w 10522574"/>
              <a:gd name="connsiteY49" fmla="*/ 9860 h 1654146"/>
              <a:gd name="connsiteX50" fmla="*/ 2695616 w 10522574"/>
              <a:gd name="connsiteY50" fmla="*/ 9860 h 1654146"/>
              <a:gd name="connsiteX51" fmla="*/ 3194926 w 10522574"/>
              <a:gd name="connsiteY51" fmla="*/ 1282706 h 1654146"/>
              <a:gd name="connsiteX52" fmla="*/ 3447123 w 10522574"/>
              <a:gd name="connsiteY52" fmla="*/ 1478979 h 1654146"/>
              <a:gd name="connsiteX53" fmla="*/ 3447123 w 10522574"/>
              <a:gd name="connsiteY53" fmla="*/ 1634888 h 1654146"/>
              <a:gd name="connsiteX54" fmla="*/ 2585618 w 10522574"/>
              <a:gd name="connsiteY54" fmla="*/ 1634888 h 1654146"/>
              <a:gd name="connsiteX55" fmla="*/ 2585618 w 10522574"/>
              <a:gd name="connsiteY55" fmla="*/ 1488839 h 1654146"/>
              <a:gd name="connsiteX56" fmla="*/ 2702241 w 10522574"/>
              <a:gd name="connsiteY56" fmla="*/ 1488839 h 1654146"/>
              <a:gd name="connsiteX57" fmla="*/ 2802535 w 10522574"/>
              <a:gd name="connsiteY57" fmla="*/ 1460030 h 1654146"/>
              <a:gd name="connsiteX58" fmla="*/ 2790518 w 10522574"/>
              <a:gd name="connsiteY58" fmla="*/ 1336011 h 1654146"/>
              <a:gd name="connsiteX59" fmla="*/ 2681905 w 10522574"/>
              <a:gd name="connsiteY59" fmla="*/ 1064557 h 1654146"/>
              <a:gd name="connsiteX60" fmla="*/ 2181980 w 10522574"/>
              <a:gd name="connsiteY60" fmla="*/ 1064557 h 1654146"/>
              <a:gd name="connsiteX61" fmla="*/ 2090622 w 10522574"/>
              <a:gd name="connsiteY61" fmla="*/ 1338322 h 1654146"/>
              <a:gd name="connsiteX62" fmla="*/ 2075370 w 10522574"/>
              <a:gd name="connsiteY62" fmla="*/ 1465730 h 1654146"/>
              <a:gd name="connsiteX63" fmla="*/ 2256545 w 10522574"/>
              <a:gd name="connsiteY63" fmla="*/ 1488993 h 1654146"/>
              <a:gd name="connsiteX64" fmla="*/ 2316166 w 10522574"/>
              <a:gd name="connsiteY64" fmla="*/ 1488839 h 1654146"/>
              <a:gd name="connsiteX65" fmla="*/ 2316166 w 10522574"/>
              <a:gd name="connsiteY65" fmla="*/ 1634888 h 1654146"/>
              <a:gd name="connsiteX66" fmla="*/ 1599631 w 10522574"/>
              <a:gd name="connsiteY66" fmla="*/ 1634888 h 1654146"/>
              <a:gd name="connsiteX67" fmla="*/ 1599631 w 10522574"/>
              <a:gd name="connsiteY67" fmla="*/ 1488839 h 1654146"/>
              <a:gd name="connsiteX68" fmla="*/ 1668496 w 10522574"/>
              <a:gd name="connsiteY68" fmla="*/ 1488839 h 1654146"/>
              <a:gd name="connsiteX69" fmla="*/ 1880175 w 10522574"/>
              <a:gd name="connsiteY69" fmla="*/ 1273000 h 1654146"/>
              <a:gd name="connsiteX70" fmla="*/ 2305228 w 10522574"/>
              <a:gd name="connsiteY70" fmla="*/ 99677 h 1654146"/>
              <a:gd name="connsiteX71" fmla="*/ 812361 w 10522574"/>
              <a:gd name="connsiteY71" fmla="*/ 9860 h 1654146"/>
              <a:gd name="connsiteX72" fmla="*/ 1528279 w 10522574"/>
              <a:gd name="connsiteY72" fmla="*/ 513945 h 1654146"/>
              <a:gd name="connsiteX73" fmla="*/ 882150 w 10522574"/>
              <a:gd name="connsiteY73" fmla="*/ 1006476 h 1654146"/>
              <a:gd name="connsiteX74" fmla="*/ 629491 w 10522574"/>
              <a:gd name="connsiteY74" fmla="*/ 987218 h 1654146"/>
              <a:gd name="connsiteX75" fmla="*/ 629491 w 10522574"/>
              <a:gd name="connsiteY75" fmla="*/ 1323378 h 1654146"/>
              <a:gd name="connsiteX76" fmla="*/ 812515 w 10522574"/>
              <a:gd name="connsiteY76" fmla="*/ 1488839 h 1654146"/>
              <a:gd name="connsiteX77" fmla="*/ 909881 w 10522574"/>
              <a:gd name="connsiteY77" fmla="*/ 1488839 h 1654146"/>
              <a:gd name="connsiteX78" fmla="*/ 909881 w 10522574"/>
              <a:gd name="connsiteY78" fmla="*/ 1634888 h 1654146"/>
              <a:gd name="connsiteX79" fmla="*/ 9552 w 10522574"/>
              <a:gd name="connsiteY79" fmla="*/ 1634888 h 1654146"/>
              <a:gd name="connsiteX80" fmla="*/ 9552 w 10522574"/>
              <a:gd name="connsiteY80" fmla="*/ 1488839 h 1654146"/>
              <a:gd name="connsiteX81" fmla="*/ 77647 w 10522574"/>
              <a:gd name="connsiteY81" fmla="*/ 1488839 h 1654146"/>
              <a:gd name="connsiteX82" fmla="*/ 222309 w 10522574"/>
              <a:gd name="connsiteY82" fmla="*/ 1366207 h 1654146"/>
              <a:gd name="connsiteX83" fmla="*/ 222309 w 10522574"/>
              <a:gd name="connsiteY83" fmla="*/ 308583 h 1654146"/>
              <a:gd name="connsiteX84" fmla="*/ 77801 w 10522574"/>
              <a:gd name="connsiteY84" fmla="*/ 194424 h 1654146"/>
              <a:gd name="connsiteX85" fmla="*/ 0 w 10522574"/>
              <a:gd name="connsiteY85" fmla="*/ 194424 h 1654146"/>
              <a:gd name="connsiteX86" fmla="*/ 0 w 10522574"/>
              <a:gd name="connsiteY86" fmla="*/ 48529 h 1654146"/>
              <a:gd name="connsiteX87" fmla="*/ 200278 w 10522574"/>
              <a:gd name="connsiteY87" fmla="*/ 39131 h 1654146"/>
              <a:gd name="connsiteX88" fmla="*/ 423975 w 10522574"/>
              <a:gd name="connsiteY88" fmla="*/ 19719 h 1654146"/>
              <a:gd name="connsiteX89" fmla="*/ 812361 w 10522574"/>
              <a:gd name="connsiteY89" fmla="*/ 9860 h 1654146"/>
              <a:gd name="connsiteX90" fmla="*/ 10282702 w 10522574"/>
              <a:gd name="connsiteY90" fmla="*/ 154 h 1654146"/>
              <a:gd name="connsiteX91" fmla="*/ 10416426 w 10522574"/>
              <a:gd name="connsiteY91" fmla="*/ 154 h 1654146"/>
              <a:gd name="connsiteX92" fmla="*/ 10373905 w 10522574"/>
              <a:gd name="connsiteY92" fmla="*/ 339395 h 1654146"/>
              <a:gd name="connsiteX93" fmla="*/ 9786782 w 10522574"/>
              <a:gd name="connsiteY93" fmla="*/ 339395 h 1654146"/>
              <a:gd name="connsiteX94" fmla="*/ 9778463 w 10522574"/>
              <a:gd name="connsiteY94" fmla="*/ 580037 h 1654146"/>
              <a:gd name="connsiteX95" fmla="*/ 9949778 w 10522574"/>
              <a:gd name="connsiteY95" fmla="*/ 560779 h 1654146"/>
              <a:gd name="connsiteX96" fmla="*/ 10522574 w 10522574"/>
              <a:gd name="connsiteY96" fmla="*/ 1093212 h 1654146"/>
              <a:gd name="connsiteX97" fmla="*/ 9883224 w 10522574"/>
              <a:gd name="connsiteY97" fmla="*/ 1654146 h 1654146"/>
              <a:gd name="connsiteX98" fmla="*/ 9516251 w 10522574"/>
              <a:gd name="connsiteY98" fmla="*/ 1443699 h 1654146"/>
              <a:gd name="connsiteX99" fmla="*/ 9673547 w 10522574"/>
              <a:gd name="connsiteY99" fmla="*/ 1295493 h 1654146"/>
              <a:gd name="connsiteX100" fmla="*/ 9855801 w 10522574"/>
              <a:gd name="connsiteY100" fmla="*/ 1430450 h 1654146"/>
              <a:gd name="connsiteX101" fmla="*/ 9971808 w 10522574"/>
              <a:gd name="connsiteY101" fmla="*/ 1517956 h 1654146"/>
              <a:gd name="connsiteX102" fmla="*/ 10173627 w 10522574"/>
              <a:gd name="connsiteY102" fmla="*/ 1209528 h 1654146"/>
              <a:gd name="connsiteX103" fmla="*/ 9904484 w 10522574"/>
              <a:gd name="connsiteY103" fmla="*/ 871211 h 1654146"/>
              <a:gd name="connsiteX104" fmla="*/ 9707748 w 10522574"/>
              <a:gd name="connsiteY104" fmla="*/ 919432 h 1654146"/>
              <a:gd name="connsiteX105" fmla="*/ 9613002 w 10522574"/>
              <a:gd name="connsiteY105" fmla="*/ 868284 h 1654146"/>
              <a:gd name="connsiteX106" fmla="*/ 9642735 w 10522574"/>
              <a:gd name="connsiteY106" fmla="*/ 48529 h 1654146"/>
              <a:gd name="connsiteX107" fmla="*/ 10223389 w 10522574"/>
              <a:gd name="connsiteY107" fmla="*/ 48529 h 1654146"/>
              <a:gd name="connsiteX108" fmla="*/ 10282702 w 10522574"/>
              <a:gd name="connsiteY108" fmla="*/ 154 h 1654146"/>
              <a:gd name="connsiteX109" fmla="*/ 5527125 w 10522574"/>
              <a:gd name="connsiteY109" fmla="*/ 154 h 1654146"/>
              <a:gd name="connsiteX110" fmla="*/ 5650682 w 10522574"/>
              <a:gd name="connsiteY110" fmla="*/ 154 h 1654146"/>
              <a:gd name="connsiteX111" fmla="*/ 5700135 w 10522574"/>
              <a:gd name="connsiteY111" fmla="*/ 43445 h 1654146"/>
              <a:gd name="connsiteX112" fmla="*/ 5745121 w 10522574"/>
              <a:gd name="connsiteY112" fmla="*/ 48529 h 1654146"/>
              <a:gd name="connsiteX113" fmla="*/ 6929229 w 10522574"/>
              <a:gd name="connsiteY113" fmla="*/ 48529 h 1654146"/>
              <a:gd name="connsiteX114" fmla="*/ 7026441 w 10522574"/>
              <a:gd name="connsiteY114" fmla="*/ 154 h 1654146"/>
              <a:gd name="connsiteX115" fmla="*/ 7158162 w 10522574"/>
              <a:gd name="connsiteY115" fmla="*/ 154 h 1654146"/>
              <a:gd name="connsiteX116" fmla="*/ 7198834 w 10522574"/>
              <a:gd name="connsiteY116" fmla="*/ 513483 h 1654146"/>
              <a:gd name="connsiteX117" fmla="*/ 7045390 w 10522574"/>
              <a:gd name="connsiteY117" fmla="*/ 513483 h 1654146"/>
              <a:gd name="connsiteX118" fmla="*/ 6805056 w 10522574"/>
              <a:gd name="connsiteY118" fmla="*/ 223387 h 1654146"/>
              <a:gd name="connsiteX119" fmla="*/ 6541459 w 10522574"/>
              <a:gd name="connsiteY119" fmla="*/ 223387 h 1654146"/>
              <a:gd name="connsiteX120" fmla="*/ 6541459 w 10522574"/>
              <a:gd name="connsiteY120" fmla="*/ 1323224 h 1654146"/>
              <a:gd name="connsiteX121" fmla="*/ 6724636 w 10522574"/>
              <a:gd name="connsiteY121" fmla="*/ 1488839 h 1654146"/>
              <a:gd name="connsiteX122" fmla="*/ 6812143 w 10522574"/>
              <a:gd name="connsiteY122" fmla="*/ 1488839 h 1654146"/>
              <a:gd name="connsiteX123" fmla="*/ 6812143 w 10522574"/>
              <a:gd name="connsiteY123" fmla="*/ 1634888 h 1654146"/>
              <a:gd name="connsiteX124" fmla="*/ 5863593 w 10522574"/>
              <a:gd name="connsiteY124" fmla="*/ 1634888 h 1654146"/>
              <a:gd name="connsiteX125" fmla="*/ 5863593 w 10522574"/>
              <a:gd name="connsiteY125" fmla="*/ 1488839 h 1654146"/>
              <a:gd name="connsiteX126" fmla="*/ 5975441 w 10522574"/>
              <a:gd name="connsiteY126" fmla="*/ 1488839 h 1654146"/>
              <a:gd name="connsiteX127" fmla="*/ 6143983 w 10522574"/>
              <a:gd name="connsiteY127" fmla="*/ 1324919 h 1654146"/>
              <a:gd name="connsiteX128" fmla="*/ 6143983 w 10522574"/>
              <a:gd name="connsiteY128" fmla="*/ 223387 h 1654146"/>
              <a:gd name="connsiteX129" fmla="*/ 5870218 w 10522574"/>
              <a:gd name="connsiteY129" fmla="*/ 223387 h 1654146"/>
              <a:gd name="connsiteX130" fmla="*/ 5640514 w 10522574"/>
              <a:gd name="connsiteY130" fmla="*/ 513483 h 1654146"/>
              <a:gd name="connsiteX131" fmla="*/ 5476902 w 10522574"/>
              <a:gd name="connsiteY131" fmla="*/ 513483 h 1654146"/>
              <a:gd name="connsiteX132" fmla="*/ 8772180 w 10522574"/>
              <a:gd name="connsiteY132" fmla="*/ 0 h 1654146"/>
              <a:gd name="connsiteX133" fmla="*/ 9313703 w 10522574"/>
              <a:gd name="connsiteY133" fmla="*/ 832850 h 1654146"/>
              <a:gd name="connsiteX134" fmla="*/ 8772642 w 10522574"/>
              <a:gd name="connsiteY134" fmla="*/ 1654146 h 1654146"/>
              <a:gd name="connsiteX135" fmla="*/ 8230195 w 10522574"/>
              <a:gd name="connsiteY135" fmla="*/ 831617 h 1654146"/>
              <a:gd name="connsiteX136" fmla="*/ 8772180 w 10522574"/>
              <a:gd name="connsiteY136" fmla="*/ 0 h 165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10522574" h="1654146">
                <a:moveTo>
                  <a:pt x="2422930" y="349100"/>
                </a:moveTo>
                <a:lnTo>
                  <a:pt x="2238828" y="879838"/>
                </a:lnTo>
                <a:lnTo>
                  <a:pt x="2624287" y="879838"/>
                </a:lnTo>
                <a:close/>
                <a:moveTo>
                  <a:pt x="4134510" y="165460"/>
                </a:moveTo>
                <a:lnTo>
                  <a:pt x="4134510" y="831463"/>
                </a:lnTo>
                <a:lnTo>
                  <a:pt x="4187045" y="831463"/>
                </a:lnTo>
                <a:cubicBezTo>
                  <a:pt x="4492803" y="831361"/>
                  <a:pt x="4645682" y="719051"/>
                  <a:pt x="4645682" y="494533"/>
                </a:cubicBezTo>
                <a:cubicBezTo>
                  <a:pt x="4639828" y="287168"/>
                  <a:pt x="4504717" y="177477"/>
                  <a:pt x="4240349" y="165460"/>
                </a:cubicBezTo>
                <a:close/>
                <a:moveTo>
                  <a:pt x="771072" y="165460"/>
                </a:moveTo>
                <a:cubicBezTo>
                  <a:pt x="717562" y="165460"/>
                  <a:pt x="670368" y="169980"/>
                  <a:pt x="629491" y="179018"/>
                </a:cubicBezTo>
                <a:lnTo>
                  <a:pt x="629491" y="841015"/>
                </a:lnTo>
                <a:cubicBezTo>
                  <a:pt x="658968" y="847486"/>
                  <a:pt x="707086" y="850772"/>
                  <a:pt x="773846" y="850875"/>
                </a:cubicBezTo>
                <a:cubicBezTo>
                  <a:pt x="986449" y="850875"/>
                  <a:pt x="1095832" y="732403"/>
                  <a:pt x="1101994" y="495458"/>
                </a:cubicBezTo>
                <a:cubicBezTo>
                  <a:pt x="1090080" y="287271"/>
                  <a:pt x="979773" y="177272"/>
                  <a:pt x="771072" y="165460"/>
                </a:cubicBezTo>
                <a:close/>
                <a:moveTo>
                  <a:pt x="8770331" y="146049"/>
                </a:moveTo>
                <a:cubicBezTo>
                  <a:pt x="8655916" y="139681"/>
                  <a:pt x="8601943" y="261645"/>
                  <a:pt x="8608414" y="511942"/>
                </a:cubicBezTo>
                <a:lnTo>
                  <a:pt x="8608414" y="1132497"/>
                </a:lnTo>
                <a:cubicBezTo>
                  <a:pt x="8595575" y="1402206"/>
                  <a:pt x="8650678" y="1533876"/>
                  <a:pt x="8773720" y="1527508"/>
                </a:cubicBezTo>
                <a:cubicBezTo>
                  <a:pt x="8888341" y="1540346"/>
                  <a:pt x="8942416" y="1398714"/>
                  <a:pt x="8935947" y="1102610"/>
                </a:cubicBezTo>
                <a:lnTo>
                  <a:pt x="8935947" y="551536"/>
                </a:lnTo>
                <a:cubicBezTo>
                  <a:pt x="8935947" y="281211"/>
                  <a:pt x="8880741" y="146049"/>
                  <a:pt x="8770331" y="146049"/>
                </a:cubicBezTo>
                <a:close/>
                <a:moveTo>
                  <a:pt x="4242661" y="9860"/>
                </a:moveTo>
                <a:cubicBezTo>
                  <a:pt x="4599156" y="9860"/>
                  <a:pt x="4837025" y="76979"/>
                  <a:pt x="4956268" y="211216"/>
                </a:cubicBezTo>
                <a:cubicBezTo>
                  <a:pt x="5033606" y="286809"/>
                  <a:pt x="5072275" y="376112"/>
                  <a:pt x="5072275" y="479127"/>
                </a:cubicBezTo>
                <a:cubicBezTo>
                  <a:pt x="5058101" y="697482"/>
                  <a:pt x="4935624" y="836496"/>
                  <a:pt x="4704841" y="896169"/>
                </a:cubicBezTo>
                <a:cubicBezTo>
                  <a:pt x="4759790" y="930781"/>
                  <a:pt x="4833944" y="1012022"/>
                  <a:pt x="4927305" y="1139892"/>
                </a:cubicBezTo>
                <a:cubicBezTo>
                  <a:pt x="5001767" y="1244140"/>
                  <a:pt x="5067499" y="1321683"/>
                  <a:pt x="5124502" y="1372523"/>
                </a:cubicBezTo>
                <a:cubicBezTo>
                  <a:pt x="5197526" y="1463727"/>
                  <a:pt x="5309015" y="1512718"/>
                  <a:pt x="5458967" y="1519497"/>
                </a:cubicBezTo>
                <a:lnTo>
                  <a:pt x="5458967" y="1644594"/>
                </a:lnTo>
                <a:cubicBezTo>
                  <a:pt x="5400527" y="1644594"/>
                  <a:pt x="5339262" y="1644594"/>
                  <a:pt x="5275173" y="1644594"/>
                </a:cubicBezTo>
                <a:cubicBezTo>
                  <a:pt x="4994886" y="1650962"/>
                  <a:pt x="4806521" y="1599095"/>
                  <a:pt x="4710079" y="1488993"/>
                </a:cubicBezTo>
                <a:cubicBezTo>
                  <a:pt x="4652358" y="1437742"/>
                  <a:pt x="4593918" y="1369442"/>
                  <a:pt x="4534759" y="1284093"/>
                </a:cubicBezTo>
                <a:cubicBezTo>
                  <a:pt x="4452285" y="1163412"/>
                  <a:pt x="4369144" y="1061219"/>
                  <a:pt x="4285335" y="977513"/>
                </a:cubicBezTo>
                <a:lnTo>
                  <a:pt x="4134510" y="977513"/>
                </a:lnTo>
                <a:lnTo>
                  <a:pt x="4134510" y="1317524"/>
                </a:lnTo>
                <a:cubicBezTo>
                  <a:pt x="4128039" y="1431631"/>
                  <a:pt x="4183707" y="1488736"/>
                  <a:pt x="4301512" y="1488839"/>
                </a:cubicBezTo>
                <a:lnTo>
                  <a:pt x="4405194" y="1488839"/>
                </a:lnTo>
                <a:lnTo>
                  <a:pt x="4405194" y="1634888"/>
                </a:lnTo>
                <a:lnTo>
                  <a:pt x="3485608" y="1634888"/>
                </a:lnTo>
                <a:lnTo>
                  <a:pt x="3485608" y="1488839"/>
                </a:lnTo>
                <a:lnTo>
                  <a:pt x="3552624" y="1488839"/>
                </a:lnTo>
                <a:cubicBezTo>
                  <a:pt x="3682034" y="1495207"/>
                  <a:pt x="3743505" y="1441645"/>
                  <a:pt x="3737035" y="1328154"/>
                </a:cubicBezTo>
                <a:lnTo>
                  <a:pt x="3737035" y="347560"/>
                </a:lnTo>
                <a:cubicBezTo>
                  <a:pt x="3743505" y="245469"/>
                  <a:pt x="3685681" y="194424"/>
                  <a:pt x="3563562" y="194424"/>
                </a:cubicBezTo>
                <a:lnTo>
                  <a:pt x="3485608" y="194424"/>
                </a:lnTo>
                <a:lnTo>
                  <a:pt x="3485608" y="48529"/>
                </a:lnTo>
                <a:cubicBezTo>
                  <a:pt x="3518268" y="48529"/>
                  <a:pt x="3550364" y="48529"/>
                  <a:pt x="3581896" y="48529"/>
                </a:cubicBezTo>
                <a:cubicBezTo>
                  <a:pt x="3691278" y="35588"/>
                  <a:pt x="3777707" y="29117"/>
                  <a:pt x="3841180" y="29117"/>
                </a:cubicBezTo>
                <a:cubicBezTo>
                  <a:pt x="4009002" y="22852"/>
                  <a:pt x="4142830" y="16433"/>
                  <a:pt x="4242661" y="9860"/>
                </a:cubicBezTo>
                <a:close/>
                <a:moveTo>
                  <a:pt x="2276265" y="9860"/>
                </a:moveTo>
                <a:lnTo>
                  <a:pt x="2695616" y="9860"/>
                </a:lnTo>
                <a:lnTo>
                  <a:pt x="3194926" y="1282706"/>
                </a:lnTo>
                <a:cubicBezTo>
                  <a:pt x="3242582" y="1420025"/>
                  <a:pt x="3326648" y="1485450"/>
                  <a:pt x="3447123" y="1478979"/>
                </a:cubicBezTo>
                <a:lnTo>
                  <a:pt x="3447123" y="1634888"/>
                </a:lnTo>
                <a:lnTo>
                  <a:pt x="2585618" y="1634888"/>
                </a:lnTo>
                <a:lnTo>
                  <a:pt x="2585618" y="1488839"/>
                </a:lnTo>
                <a:lnTo>
                  <a:pt x="2702241" y="1488839"/>
                </a:lnTo>
                <a:cubicBezTo>
                  <a:pt x="2754622" y="1488839"/>
                  <a:pt x="2788053" y="1479236"/>
                  <a:pt x="2802535" y="1460030"/>
                </a:cubicBezTo>
                <a:cubicBezTo>
                  <a:pt x="2819071" y="1434969"/>
                  <a:pt x="2815065" y="1393630"/>
                  <a:pt x="2790518" y="1336011"/>
                </a:cubicBezTo>
                <a:lnTo>
                  <a:pt x="2681905" y="1064557"/>
                </a:lnTo>
                <a:lnTo>
                  <a:pt x="2181980" y="1064557"/>
                </a:lnTo>
                <a:lnTo>
                  <a:pt x="2090622" y="1338322"/>
                </a:lnTo>
                <a:cubicBezTo>
                  <a:pt x="2060529" y="1405492"/>
                  <a:pt x="2055444" y="1447961"/>
                  <a:pt x="2075370" y="1465730"/>
                </a:cubicBezTo>
                <a:cubicBezTo>
                  <a:pt x="2096836" y="1481033"/>
                  <a:pt x="2157227" y="1488788"/>
                  <a:pt x="2256545" y="1488993"/>
                </a:cubicBezTo>
                <a:lnTo>
                  <a:pt x="2316166" y="1488839"/>
                </a:lnTo>
                <a:lnTo>
                  <a:pt x="2316166" y="1634888"/>
                </a:lnTo>
                <a:lnTo>
                  <a:pt x="1599631" y="1634888"/>
                </a:lnTo>
                <a:lnTo>
                  <a:pt x="1599631" y="1488839"/>
                </a:lnTo>
                <a:lnTo>
                  <a:pt x="1668496" y="1488839"/>
                </a:lnTo>
                <a:cubicBezTo>
                  <a:pt x="1761960" y="1495207"/>
                  <a:pt x="1832519" y="1423261"/>
                  <a:pt x="1880175" y="1273000"/>
                </a:cubicBezTo>
                <a:lnTo>
                  <a:pt x="2305228" y="99677"/>
                </a:lnTo>
                <a:close/>
                <a:moveTo>
                  <a:pt x="812361" y="9860"/>
                </a:moveTo>
                <a:cubicBezTo>
                  <a:pt x="1269406" y="23520"/>
                  <a:pt x="1508046" y="191548"/>
                  <a:pt x="1528279" y="513945"/>
                </a:cubicBezTo>
                <a:cubicBezTo>
                  <a:pt x="1507635" y="835520"/>
                  <a:pt x="1292259" y="999697"/>
                  <a:pt x="882150" y="1006476"/>
                </a:cubicBezTo>
                <a:cubicBezTo>
                  <a:pt x="782422" y="1012947"/>
                  <a:pt x="698202" y="1006527"/>
                  <a:pt x="629491" y="987218"/>
                </a:cubicBezTo>
                <a:lnTo>
                  <a:pt x="629491" y="1323378"/>
                </a:lnTo>
                <a:cubicBezTo>
                  <a:pt x="616550" y="1440053"/>
                  <a:pt x="677558" y="1495207"/>
                  <a:pt x="812515" y="1488839"/>
                </a:cubicBezTo>
                <a:lnTo>
                  <a:pt x="909881" y="1488839"/>
                </a:lnTo>
                <a:lnTo>
                  <a:pt x="909881" y="1634888"/>
                </a:lnTo>
                <a:lnTo>
                  <a:pt x="9552" y="1634888"/>
                </a:lnTo>
                <a:lnTo>
                  <a:pt x="9552" y="1488839"/>
                </a:lnTo>
                <a:lnTo>
                  <a:pt x="77647" y="1488839"/>
                </a:lnTo>
                <a:cubicBezTo>
                  <a:pt x="180559" y="1495207"/>
                  <a:pt x="228780" y="1454329"/>
                  <a:pt x="222309" y="1366207"/>
                </a:cubicBezTo>
                <a:lnTo>
                  <a:pt x="222309" y="308583"/>
                </a:lnTo>
                <a:cubicBezTo>
                  <a:pt x="228780" y="226006"/>
                  <a:pt x="180610" y="187953"/>
                  <a:pt x="77801" y="194424"/>
                </a:cubicBezTo>
                <a:lnTo>
                  <a:pt x="0" y="194424"/>
                </a:lnTo>
                <a:lnTo>
                  <a:pt x="0" y="48529"/>
                </a:lnTo>
                <a:cubicBezTo>
                  <a:pt x="71176" y="48529"/>
                  <a:pt x="137936" y="45396"/>
                  <a:pt x="200278" y="39131"/>
                </a:cubicBezTo>
                <a:cubicBezTo>
                  <a:pt x="260979" y="32969"/>
                  <a:pt x="335544" y="26498"/>
                  <a:pt x="423975" y="19719"/>
                </a:cubicBezTo>
                <a:cubicBezTo>
                  <a:pt x="536541" y="13146"/>
                  <a:pt x="666003" y="9860"/>
                  <a:pt x="812361" y="9860"/>
                </a:cubicBezTo>
                <a:close/>
                <a:moveTo>
                  <a:pt x="10282702" y="154"/>
                </a:moveTo>
                <a:lnTo>
                  <a:pt x="10416426" y="154"/>
                </a:lnTo>
                <a:lnTo>
                  <a:pt x="10373905" y="339395"/>
                </a:lnTo>
                <a:lnTo>
                  <a:pt x="9786782" y="339395"/>
                </a:lnTo>
                <a:lnTo>
                  <a:pt x="9778463" y="580037"/>
                </a:lnTo>
                <a:cubicBezTo>
                  <a:pt x="9812766" y="567198"/>
                  <a:pt x="9869871" y="560779"/>
                  <a:pt x="9949778" y="560779"/>
                </a:cubicBezTo>
                <a:cubicBezTo>
                  <a:pt x="10304937" y="588099"/>
                  <a:pt x="10495870" y="765577"/>
                  <a:pt x="10522574" y="1093212"/>
                </a:cubicBezTo>
                <a:cubicBezTo>
                  <a:pt x="10495356" y="1453713"/>
                  <a:pt x="10282240" y="1640691"/>
                  <a:pt x="9883224" y="1654146"/>
                </a:cubicBezTo>
                <a:cubicBezTo>
                  <a:pt x="9646073" y="1647264"/>
                  <a:pt x="9523749" y="1577116"/>
                  <a:pt x="9516251" y="1443699"/>
                </a:cubicBezTo>
                <a:cubicBezTo>
                  <a:pt x="9516251" y="1353009"/>
                  <a:pt x="9568683" y="1303607"/>
                  <a:pt x="9673547" y="1295493"/>
                </a:cubicBezTo>
                <a:cubicBezTo>
                  <a:pt x="9736095" y="1295493"/>
                  <a:pt x="9796846" y="1340479"/>
                  <a:pt x="9855801" y="1430450"/>
                </a:cubicBezTo>
                <a:cubicBezTo>
                  <a:pt x="9893904" y="1488787"/>
                  <a:pt x="9932574" y="1517956"/>
                  <a:pt x="9971808" y="1517956"/>
                </a:cubicBezTo>
                <a:cubicBezTo>
                  <a:pt x="10094235" y="1506761"/>
                  <a:pt x="10161508" y="1403952"/>
                  <a:pt x="10173627" y="1209528"/>
                </a:cubicBezTo>
                <a:cubicBezTo>
                  <a:pt x="10161714" y="995589"/>
                  <a:pt x="10071998" y="882817"/>
                  <a:pt x="9904484" y="871211"/>
                </a:cubicBezTo>
                <a:cubicBezTo>
                  <a:pt x="9844092" y="877271"/>
                  <a:pt x="9778514" y="893344"/>
                  <a:pt x="9707748" y="919432"/>
                </a:cubicBezTo>
                <a:lnTo>
                  <a:pt x="9613002" y="868284"/>
                </a:lnTo>
                <a:lnTo>
                  <a:pt x="9642735" y="48529"/>
                </a:lnTo>
                <a:lnTo>
                  <a:pt x="10223389" y="48529"/>
                </a:lnTo>
                <a:cubicBezTo>
                  <a:pt x="10256871" y="48323"/>
                  <a:pt x="10276643" y="32198"/>
                  <a:pt x="10282702" y="154"/>
                </a:cubicBezTo>
                <a:close/>
                <a:moveTo>
                  <a:pt x="5527125" y="154"/>
                </a:moveTo>
                <a:lnTo>
                  <a:pt x="5650682" y="154"/>
                </a:lnTo>
                <a:cubicBezTo>
                  <a:pt x="5666088" y="23160"/>
                  <a:pt x="5682572" y="37590"/>
                  <a:pt x="5700135" y="43445"/>
                </a:cubicBezTo>
                <a:cubicBezTo>
                  <a:pt x="5707940" y="46629"/>
                  <a:pt x="5722936" y="48323"/>
                  <a:pt x="5745121" y="48529"/>
                </a:cubicBezTo>
                <a:lnTo>
                  <a:pt x="6929229" y="48529"/>
                </a:lnTo>
                <a:cubicBezTo>
                  <a:pt x="6963224" y="48323"/>
                  <a:pt x="6995629" y="32198"/>
                  <a:pt x="7026441" y="154"/>
                </a:cubicBezTo>
                <a:lnTo>
                  <a:pt x="7158162" y="154"/>
                </a:lnTo>
                <a:lnTo>
                  <a:pt x="7198834" y="513483"/>
                </a:lnTo>
                <a:lnTo>
                  <a:pt x="7045390" y="513483"/>
                </a:lnTo>
                <a:cubicBezTo>
                  <a:pt x="7026492" y="287938"/>
                  <a:pt x="6946380" y="191240"/>
                  <a:pt x="6805056" y="223387"/>
                </a:cubicBezTo>
                <a:lnTo>
                  <a:pt x="6541459" y="223387"/>
                </a:lnTo>
                <a:lnTo>
                  <a:pt x="6541459" y="1323224"/>
                </a:lnTo>
                <a:cubicBezTo>
                  <a:pt x="6528620" y="1440002"/>
                  <a:pt x="6589680" y="1495207"/>
                  <a:pt x="6724636" y="1488839"/>
                </a:cubicBezTo>
                <a:lnTo>
                  <a:pt x="6812143" y="1488839"/>
                </a:lnTo>
                <a:lnTo>
                  <a:pt x="6812143" y="1634888"/>
                </a:lnTo>
                <a:lnTo>
                  <a:pt x="5863593" y="1634888"/>
                </a:lnTo>
                <a:lnTo>
                  <a:pt x="5863593" y="1488839"/>
                </a:lnTo>
                <a:lnTo>
                  <a:pt x="5975441" y="1488839"/>
                </a:lnTo>
                <a:cubicBezTo>
                  <a:pt x="6087802" y="1488736"/>
                  <a:pt x="6143983" y="1434096"/>
                  <a:pt x="6143983" y="1324919"/>
                </a:cubicBezTo>
                <a:lnTo>
                  <a:pt x="6143983" y="223387"/>
                </a:lnTo>
                <a:lnTo>
                  <a:pt x="5870218" y="223387"/>
                </a:lnTo>
                <a:cubicBezTo>
                  <a:pt x="5729715" y="191240"/>
                  <a:pt x="5653147" y="287938"/>
                  <a:pt x="5640514" y="513483"/>
                </a:cubicBezTo>
                <a:lnTo>
                  <a:pt x="5476902" y="513483"/>
                </a:lnTo>
                <a:close/>
                <a:moveTo>
                  <a:pt x="8772180" y="0"/>
                </a:moveTo>
                <a:cubicBezTo>
                  <a:pt x="9113475" y="47450"/>
                  <a:pt x="9293982" y="325067"/>
                  <a:pt x="9313703" y="832850"/>
                </a:cubicBezTo>
                <a:cubicBezTo>
                  <a:pt x="9300248" y="1353266"/>
                  <a:pt x="9119894" y="1627031"/>
                  <a:pt x="8772642" y="1654146"/>
                </a:cubicBezTo>
                <a:cubicBezTo>
                  <a:pt x="8424363" y="1633707"/>
                  <a:pt x="8243548" y="1359531"/>
                  <a:pt x="8230195" y="831617"/>
                </a:cubicBezTo>
                <a:cubicBezTo>
                  <a:pt x="8243342" y="324554"/>
                  <a:pt x="8424003" y="47348"/>
                  <a:pt x="8772180" y="0"/>
                </a:cubicBezTo>
                <a:close/>
              </a:path>
            </a:pathLst>
          </a:cu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55164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lvl="0" algn="ctr"/>
            <a:r>
              <a:rPr lang="zh-CN" altLang="en-US" sz="7200" b="1" dirty="0">
                <a:solidFill>
                  <a:prstClr val="black">
                    <a:lumMod val="65000"/>
                    <a:lumOff val="35000"/>
                  </a:prst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819298" y="1308697"/>
            <a:ext cx="553403" cy="553403"/>
          </a:xfrm>
          <a:prstGeom prst="rect">
            <a:avLst/>
          </a:prstGeom>
        </p:spPr>
      </p:pic>
      <p:pic>
        <p:nvPicPr>
          <p:cNvPr id="21" name="图片 20">
            <a:extLst>
              <a:ext uri="{FF2B5EF4-FFF2-40B4-BE49-F238E27FC236}">
                <a16:creationId xmlns:a16="http://schemas.microsoft.com/office/drawing/2014/main" xmlns="" id="{201AF377-77DD-46C9-95B2-8DDEB29E0945}"/>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790871" y="5590538"/>
            <a:ext cx="10590206" cy="1654146"/>
          </a:xfrm>
          <a:custGeom>
            <a:avLst/>
            <a:gdLst/>
            <a:ahLst/>
            <a:cxnLst/>
            <a:rect l="l" t="t" r="r" b="b"/>
            <a:pathLst>
              <a:path w="10590206" h="1654146">
                <a:moveTo>
                  <a:pt x="10067941" y="793873"/>
                </a:moveTo>
                <a:cubicBezTo>
                  <a:pt x="10004469" y="793873"/>
                  <a:pt x="9946645" y="817341"/>
                  <a:pt x="9894469" y="864278"/>
                </a:cubicBezTo>
                <a:cubicBezTo>
                  <a:pt x="9894469" y="864484"/>
                  <a:pt x="9890927" y="878760"/>
                  <a:pt x="9883840" y="907107"/>
                </a:cubicBezTo>
                <a:cubicBezTo>
                  <a:pt x="9877882" y="972942"/>
                  <a:pt x="9878037" y="1030920"/>
                  <a:pt x="9884301" y="1081041"/>
                </a:cubicBezTo>
                <a:cubicBezTo>
                  <a:pt x="9878139" y="1378686"/>
                  <a:pt x="9936015" y="1527508"/>
                  <a:pt x="10057928" y="1527508"/>
                </a:cubicBezTo>
                <a:cubicBezTo>
                  <a:pt x="10167311" y="1533876"/>
                  <a:pt x="10218767" y="1408265"/>
                  <a:pt x="10212297" y="1150676"/>
                </a:cubicBezTo>
                <a:cubicBezTo>
                  <a:pt x="10218767" y="912807"/>
                  <a:pt x="10170649" y="793873"/>
                  <a:pt x="10067941" y="793873"/>
                </a:cubicBezTo>
                <a:close/>
                <a:moveTo>
                  <a:pt x="2422930" y="349100"/>
                </a:moveTo>
                <a:lnTo>
                  <a:pt x="2238828" y="879838"/>
                </a:lnTo>
                <a:lnTo>
                  <a:pt x="2624287" y="879838"/>
                </a:lnTo>
                <a:close/>
                <a:moveTo>
                  <a:pt x="4134510" y="165460"/>
                </a:moveTo>
                <a:lnTo>
                  <a:pt x="4134510" y="831463"/>
                </a:lnTo>
                <a:lnTo>
                  <a:pt x="4187044" y="831463"/>
                </a:lnTo>
                <a:cubicBezTo>
                  <a:pt x="4492803" y="831361"/>
                  <a:pt x="4645682" y="719051"/>
                  <a:pt x="4645682" y="494533"/>
                </a:cubicBezTo>
                <a:cubicBezTo>
                  <a:pt x="4639828" y="287168"/>
                  <a:pt x="4504717" y="177477"/>
                  <a:pt x="4240349" y="165460"/>
                </a:cubicBezTo>
                <a:close/>
                <a:moveTo>
                  <a:pt x="771072" y="165460"/>
                </a:moveTo>
                <a:cubicBezTo>
                  <a:pt x="717562" y="165460"/>
                  <a:pt x="670368" y="169980"/>
                  <a:pt x="629491" y="179018"/>
                </a:cubicBezTo>
                <a:lnTo>
                  <a:pt x="629491" y="841015"/>
                </a:lnTo>
                <a:cubicBezTo>
                  <a:pt x="658968" y="847486"/>
                  <a:pt x="707086" y="850772"/>
                  <a:pt x="773845" y="850875"/>
                </a:cubicBezTo>
                <a:cubicBezTo>
                  <a:pt x="986449" y="850875"/>
                  <a:pt x="1095832" y="732403"/>
                  <a:pt x="1101994" y="495458"/>
                </a:cubicBezTo>
                <a:cubicBezTo>
                  <a:pt x="1090080" y="287271"/>
                  <a:pt x="979773" y="177272"/>
                  <a:pt x="771072" y="165460"/>
                </a:cubicBezTo>
                <a:close/>
                <a:moveTo>
                  <a:pt x="8770332" y="146049"/>
                </a:moveTo>
                <a:cubicBezTo>
                  <a:pt x="8655916" y="139681"/>
                  <a:pt x="8601943" y="261645"/>
                  <a:pt x="8608414" y="511942"/>
                </a:cubicBezTo>
                <a:lnTo>
                  <a:pt x="8608414" y="1132497"/>
                </a:lnTo>
                <a:cubicBezTo>
                  <a:pt x="8595575" y="1402206"/>
                  <a:pt x="8650678" y="1533876"/>
                  <a:pt x="8773720" y="1527508"/>
                </a:cubicBezTo>
                <a:cubicBezTo>
                  <a:pt x="8888341" y="1540346"/>
                  <a:pt x="8942416" y="1398714"/>
                  <a:pt x="8935946" y="1102610"/>
                </a:cubicBezTo>
                <a:lnTo>
                  <a:pt x="8935946" y="551536"/>
                </a:lnTo>
                <a:cubicBezTo>
                  <a:pt x="8935946" y="281211"/>
                  <a:pt x="8880741" y="146049"/>
                  <a:pt x="8770332" y="146049"/>
                </a:cubicBezTo>
                <a:close/>
                <a:moveTo>
                  <a:pt x="4242660" y="9860"/>
                </a:moveTo>
                <a:cubicBezTo>
                  <a:pt x="4599156" y="9860"/>
                  <a:pt x="4837025" y="76979"/>
                  <a:pt x="4956268" y="211216"/>
                </a:cubicBezTo>
                <a:cubicBezTo>
                  <a:pt x="5033606" y="286809"/>
                  <a:pt x="5072275" y="376112"/>
                  <a:pt x="5072275" y="479127"/>
                </a:cubicBezTo>
                <a:cubicBezTo>
                  <a:pt x="5058101" y="697482"/>
                  <a:pt x="4935624" y="836496"/>
                  <a:pt x="4704841" y="896169"/>
                </a:cubicBezTo>
                <a:cubicBezTo>
                  <a:pt x="4759789" y="930781"/>
                  <a:pt x="4833944" y="1012022"/>
                  <a:pt x="4927304" y="1139892"/>
                </a:cubicBezTo>
                <a:cubicBezTo>
                  <a:pt x="5001767" y="1244140"/>
                  <a:pt x="5067499" y="1321683"/>
                  <a:pt x="5124502" y="1372523"/>
                </a:cubicBezTo>
                <a:cubicBezTo>
                  <a:pt x="5197526" y="1463727"/>
                  <a:pt x="5309015" y="1512718"/>
                  <a:pt x="5458967" y="1519497"/>
                </a:cubicBezTo>
                <a:lnTo>
                  <a:pt x="5458967" y="1644594"/>
                </a:lnTo>
                <a:cubicBezTo>
                  <a:pt x="5400527" y="1644594"/>
                  <a:pt x="5339262" y="1644594"/>
                  <a:pt x="5275173" y="1644594"/>
                </a:cubicBezTo>
                <a:cubicBezTo>
                  <a:pt x="4994886" y="1650962"/>
                  <a:pt x="4806521" y="1599095"/>
                  <a:pt x="4710079" y="1488993"/>
                </a:cubicBezTo>
                <a:cubicBezTo>
                  <a:pt x="4652358" y="1437742"/>
                  <a:pt x="4593918" y="1369442"/>
                  <a:pt x="4534759" y="1284093"/>
                </a:cubicBezTo>
                <a:cubicBezTo>
                  <a:pt x="4452285" y="1163412"/>
                  <a:pt x="4369144" y="1061219"/>
                  <a:pt x="4285335" y="977513"/>
                </a:cubicBezTo>
                <a:lnTo>
                  <a:pt x="4134510" y="977513"/>
                </a:lnTo>
                <a:lnTo>
                  <a:pt x="4134510" y="1317524"/>
                </a:lnTo>
                <a:cubicBezTo>
                  <a:pt x="4128039" y="1431631"/>
                  <a:pt x="4183707" y="1488736"/>
                  <a:pt x="4301511" y="1488839"/>
                </a:cubicBezTo>
                <a:lnTo>
                  <a:pt x="4405194" y="1488839"/>
                </a:lnTo>
                <a:lnTo>
                  <a:pt x="4405194" y="1634888"/>
                </a:lnTo>
                <a:lnTo>
                  <a:pt x="3485608" y="1634888"/>
                </a:lnTo>
                <a:lnTo>
                  <a:pt x="3485608" y="1488839"/>
                </a:lnTo>
                <a:lnTo>
                  <a:pt x="3552624" y="1488839"/>
                </a:lnTo>
                <a:cubicBezTo>
                  <a:pt x="3682034" y="1495207"/>
                  <a:pt x="3743505" y="1441645"/>
                  <a:pt x="3737034" y="1328154"/>
                </a:cubicBezTo>
                <a:lnTo>
                  <a:pt x="3737034" y="347560"/>
                </a:lnTo>
                <a:cubicBezTo>
                  <a:pt x="3743505" y="245469"/>
                  <a:pt x="3685680" y="194424"/>
                  <a:pt x="3563562" y="194424"/>
                </a:cubicBezTo>
                <a:lnTo>
                  <a:pt x="3485608" y="194424"/>
                </a:lnTo>
                <a:lnTo>
                  <a:pt x="3485608" y="48529"/>
                </a:lnTo>
                <a:cubicBezTo>
                  <a:pt x="3518268" y="48529"/>
                  <a:pt x="3550364" y="48529"/>
                  <a:pt x="3581895" y="48529"/>
                </a:cubicBezTo>
                <a:cubicBezTo>
                  <a:pt x="3691278" y="35588"/>
                  <a:pt x="3777706" y="29117"/>
                  <a:pt x="3841179" y="29117"/>
                </a:cubicBezTo>
                <a:cubicBezTo>
                  <a:pt x="4009002" y="22852"/>
                  <a:pt x="4142829" y="16433"/>
                  <a:pt x="4242660" y="9860"/>
                </a:cubicBezTo>
                <a:close/>
                <a:moveTo>
                  <a:pt x="2276264" y="9860"/>
                </a:moveTo>
                <a:lnTo>
                  <a:pt x="2695616" y="9860"/>
                </a:lnTo>
                <a:lnTo>
                  <a:pt x="3194926" y="1282706"/>
                </a:lnTo>
                <a:cubicBezTo>
                  <a:pt x="3242582" y="1420025"/>
                  <a:pt x="3326648" y="1485450"/>
                  <a:pt x="3447123" y="1478979"/>
                </a:cubicBezTo>
                <a:lnTo>
                  <a:pt x="3447123" y="1634888"/>
                </a:lnTo>
                <a:lnTo>
                  <a:pt x="2585617" y="1634888"/>
                </a:lnTo>
                <a:lnTo>
                  <a:pt x="2585617" y="1488839"/>
                </a:lnTo>
                <a:lnTo>
                  <a:pt x="2702241" y="1488839"/>
                </a:lnTo>
                <a:cubicBezTo>
                  <a:pt x="2754622" y="1488839"/>
                  <a:pt x="2788053" y="1479236"/>
                  <a:pt x="2802535" y="1460030"/>
                </a:cubicBezTo>
                <a:cubicBezTo>
                  <a:pt x="2819071" y="1434969"/>
                  <a:pt x="2815065" y="1393630"/>
                  <a:pt x="2790518" y="1336011"/>
                </a:cubicBezTo>
                <a:lnTo>
                  <a:pt x="2681905" y="1064557"/>
                </a:lnTo>
                <a:lnTo>
                  <a:pt x="2181979" y="1064557"/>
                </a:lnTo>
                <a:lnTo>
                  <a:pt x="2090622" y="1338322"/>
                </a:lnTo>
                <a:cubicBezTo>
                  <a:pt x="2060529" y="1405492"/>
                  <a:pt x="2055444" y="1447961"/>
                  <a:pt x="2075370" y="1465730"/>
                </a:cubicBezTo>
                <a:cubicBezTo>
                  <a:pt x="2096836" y="1481033"/>
                  <a:pt x="2157227" y="1488788"/>
                  <a:pt x="2256544" y="1488993"/>
                </a:cubicBezTo>
                <a:lnTo>
                  <a:pt x="2316166" y="1488839"/>
                </a:lnTo>
                <a:lnTo>
                  <a:pt x="2316166" y="1634888"/>
                </a:lnTo>
                <a:lnTo>
                  <a:pt x="1599631" y="1634888"/>
                </a:lnTo>
                <a:lnTo>
                  <a:pt x="1599631" y="1488839"/>
                </a:lnTo>
                <a:lnTo>
                  <a:pt x="1668496" y="1488839"/>
                </a:lnTo>
                <a:cubicBezTo>
                  <a:pt x="1761960" y="1495207"/>
                  <a:pt x="1832519" y="1423261"/>
                  <a:pt x="1880175" y="1273000"/>
                </a:cubicBezTo>
                <a:lnTo>
                  <a:pt x="2305228" y="99677"/>
                </a:lnTo>
                <a:close/>
                <a:moveTo>
                  <a:pt x="812361" y="9860"/>
                </a:moveTo>
                <a:cubicBezTo>
                  <a:pt x="1269406" y="23520"/>
                  <a:pt x="1508046" y="191548"/>
                  <a:pt x="1528279" y="513945"/>
                </a:cubicBezTo>
                <a:cubicBezTo>
                  <a:pt x="1507635" y="835520"/>
                  <a:pt x="1292258" y="999697"/>
                  <a:pt x="882150" y="1006476"/>
                </a:cubicBezTo>
                <a:cubicBezTo>
                  <a:pt x="782421" y="1012947"/>
                  <a:pt x="698202" y="1006527"/>
                  <a:pt x="629491" y="987218"/>
                </a:cubicBezTo>
                <a:lnTo>
                  <a:pt x="629491" y="1323378"/>
                </a:lnTo>
                <a:cubicBezTo>
                  <a:pt x="616550" y="1440053"/>
                  <a:pt x="677558" y="1495207"/>
                  <a:pt x="812515" y="1488839"/>
                </a:cubicBezTo>
                <a:lnTo>
                  <a:pt x="909881" y="1488839"/>
                </a:lnTo>
                <a:lnTo>
                  <a:pt x="909881" y="1634888"/>
                </a:lnTo>
                <a:lnTo>
                  <a:pt x="9552" y="1634888"/>
                </a:lnTo>
                <a:lnTo>
                  <a:pt x="9552" y="1488839"/>
                </a:lnTo>
                <a:lnTo>
                  <a:pt x="77647" y="1488839"/>
                </a:lnTo>
                <a:cubicBezTo>
                  <a:pt x="180559" y="1495207"/>
                  <a:pt x="228780" y="1454329"/>
                  <a:pt x="222309" y="1366207"/>
                </a:cubicBezTo>
                <a:lnTo>
                  <a:pt x="222309" y="308583"/>
                </a:lnTo>
                <a:cubicBezTo>
                  <a:pt x="228780" y="226006"/>
                  <a:pt x="180610" y="187953"/>
                  <a:pt x="77801" y="194424"/>
                </a:cubicBezTo>
                <a:lnTo>
                  <a:pt x="0" y="194424"/>
                </a:lnTo>
                <a:lnTo>
                  <a:pt x="0" y="48529"/>
                </a:lnTo>
                <a:cubicBezTo>
                  <a:pt x="71176" y="48529"/>
                  <a:pt x="137936" y="45396"/>
                  <a:pt x="200279" y="39131"/>
                </a:cubicBezTo>
                <a:cubicBezTo>
                  <a:pt x="260979" y="32969"/>
                  <a:pt x="335544" y="26498"/>
                  <a:pt x="423974" y="19719"/>
                </a:cubicBezTo>
                <a:cubicBezTo>
                  <a:pt x="536541" y="13146"/>
                  <a:pt x="666003" y="9860"/>
                  <a:pt x="812361" y="9860"/>
                </a:cubicBezTo>
                <a:close/>
                <a:moveTo>
                  <a:pt x="5527125" y="154"/>
                </a:moveTo>
                <a:lnTo>
                  <a:pt x="5650682" y="154"/>
                </a:lnTo>
                <a:cubicBezTo>
                  <a:pt x="5666088" y="23160"/>
                  <a:pt x="5682572" y="37590"/>
                  <a:pt x="5700135" y="43445"/>
                </a:cubicBezTo>
                <a:cubicBezTo>
                  <a:pt x="5707940" y="46629"/>
                  <a:pt x="5722936" y="48323"/>
                  <a:pt x="5745121" y="48529"/>
                </a:cubicBezTo>
                <a:lnTo>
                  <a:pt x="6929229" y="48529"/>
                </a:lnTo>
                <a:cubicBezTo>
                  <a:pt x="6963224" y="48323"/>
                  <a:pt x="6995629" y="32198"/>
                  <a:pt x="7026441" y="154"/>
                </a:cubicBezTo>
                <a:lnTo>
                  <a:pt x="7158162" y="154"/>
                </a:lnTo>
                <a:lnTo>
                  <a:pt x="7198834" y="513483"/>
                </a:lnTo>
                <a:lnTo>
                  <a:pt x="7045390" y="513483"/>
                </a:lnTo>
                <a:cubicBezTo>
                  <a:pt x="7026492" y="287938"/>
                  <a:pt x="6946380" y="191240"/>
                  <a:pt x="6805056" y="223387"/>
                </a:cubicBezTo>
                <a:lnTo>
                  <a:pt x="6541459" y="223387"/>
                </a:lnTo>
                <a:lnTo>
                  <a:pt x="6541459" y="1323224"/>
                </a:lnTo>
                <a:cubicBezTo>
                  <a:pt x="6528620" y="1440002"/>
                  <a:pt x="6589680" y="1495207"/>
                  <a:pt x="6724636" y="1488839"/>
                </a:cubicBezTo>
                <a:lnTo>
                  <a:pt x="6812143" y="1488839"/>
                </a:lnTo>
                <a:lnTo>
                  <a:pt x="6812143" y="1634888"/>
                </a:lnTo>
                <a:lnTo>
                  <a:pt x="5863593" y="1634888"/>
                </a:lnTo>
                <a:lnTo>
                  <a:pt x="5863593" y="1488839"/>
                </a:lnTo>
                <a:lnTo>
                  <a:pt x="5975441" y="1488839"/>
                </a:lnTo>
                <a:cubicBezTo>
                  <a:pt x="6087802" y="1488736"/>
                  <a:pt x="6143983" y="1434096"/>
                  <a:pt x="6143983" y="1324919"/>
                </a:cubicBezTo>
                <a:lnTo>
                  <a:pt x="6143983" y="223387"/>
                </a:lnTo>
                <a:lnTo>
                  <a:pt x="5870218" y="223387"/>
                </a:lnTo>
                <a:cubicBezTo>
                  <a:pt x="5729715" y="191240"/>
                  <a:pt x="5653147" y="287938"/>
                  <a:pt x="5640514" y="513483"/>
                </a:cubicBezTo>
                <a:lnTo>
                  <a:pt x="5476902" y="513483"/>
                </a:lnTo>
                <a:close/>
                <a:moveTo>
                  <a:pt x="10393317" y="0"/>
                </a:moveTo>
                <a:lnTo>
                  <a:pt x="10455096" y="122786"/>
                </a:lnTo>
                <a:cubicBezTo>
                  <a:pt x="10149542" y="242747"/>
                  <a:pt x="9969086" y="437017"/>
                  <a:pt x="9913728" y="705596"/>
                </a:cubicBezTo>
                <a:cubicBezTo>
                  <a:pt x="9969908" y="654243"/>
                  <a:pt x="10046322" y="628566"/>
                  <a:pt x="10142969" y="628566"/>
                </a:cubicBezTo>
                <a:cubicBezTo>
                  <a:pt x="10420997" y="649313"/>
                  <a:pt x="10570076" y="813952"/>
                  <a:pt x="10590206" y="1122483"/>
                </a:cubicBezTo>
                <a:cubicBezTo>
                  <a:pt x="10562989" y="1463368"/>
                  <a:pt x="10389107" y="1640588"/>
                  <a:pt x="10068558" y="1654146"/>
                </a:cubicBezTo>
                <a:cubicBezTo>
                  <a:pt x="9707440" y="1640588"/>
                  <a:pt x="9520103" y="1421104"/>
                  <a:pt x="9506545" y="995692"/>
                </a:cubicBezTo>
                <a:cubicBezTo>
                  <a:pt x="9526368" y="471270"/>
                  <a:pt x="9821959" y="139373"/>
                  <a:pt x="10393317" y="0"/>
                </a:cubicBezTo>
                <a:close/>
                <a:moveTo>
                  <a:pt x="8772180" y="0"/>
                </a:moveTo>
                <a:cubicBezTo>
                  <a:pt x="9113475" y="47450"/>
                  <a:pt x="9293983" y="325067"/>
                  <a:pt x="9313702" y="832850"/>
                </a:cubicBezTo>
                <a:cubicBezTo>
                  <a:pt x="9300248" y="1353266"/>
                  <a:pt x="9119894" y="1627031"/>
                  <a:pt x="8772642" y="1654146"/>
                </a:cubicBezTo>
                <a:cubicBezTo>
                  <a:pt x="8424363" y="1633707"/>
                  <a:pt x="8243548" y="1359531"/>
                  <a:pt x="8230195" y="831617"/>
                </a:cubicBezTo>
                <a:cubicBezTo>
                  <a:pt x="8243342" y="324554"/>
                  <a:pt x="8424003" y="47348"/>
                  <a:pt x="8772180" y="0"/>
                </a:cubicBezTo>
                <a:close/>
              </a:path>
            </a:pathLst>
          </a:cu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96237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lvl="0" algn="ctr"/>
            <a:r>
              <a:rPr lang="zh-CN" altLang="en-US" sz="7200" b="1" dirty="0">
                <a:solidFill>
                  <a:prstClr val="black">
                    <a:lumMod val="65000"/>
                    <a:lumOff val="35000"/>
                  </a:prst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819298" y="1308697"/>
            <a:ext cx="553403" cy="553403"/>
          </a:xfrm>
          <a:prstGeom prst="rect">
            <a:avLst/>
          </a:prstGeom>
        </p:spPr>
      </p:pic>
      <p:pic>
        <p:nvPicPr>
          <p:cNvPr id="11" name="图片 10">
            <a:extLst>
              <a:ext uri="{FF2B5EF4-FFF2-40B4-BE49-F238E27FC236}">
                <a16:creationId xmlns:a16="http://schemas.microsoft.com/office/drawing/2014/main" xmlns="" id="{15533A30-4558-4B78-A06E-3469E4A34872}"/>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790872" y="5590538"/>
            <a:ext cx="10580809" cy="1654146"/>
          </a:xfrm>
          <a:custGeom>
            <a:avLst/>
            <a:gdLst/>
            <a:ahLst/>
            <a:cxnLst/>
            <a:rect l="l" t="t" r="r" b="b"/>
            <a:pathLst>
              <a:path w="10580809" h="1654146">
                <a:moveTo>
                  <a:pt x="2422930" y="349100"/>
                </a:moveTo>
                <a:lnTo>
                  <a:pt x="2238828" y="879838"/>
                </a:lnTo>
                <a:lnTo>
                  <a:pt x="2624287" y="879838"/>
                </a:lnTo>
                <a:close/>
                <a:moveTo>
                  <a:pt x="4134510" y="165460"/>
                </a:moveTo>
                <a:lnTo>
                  <a:pt x="4134510" y="831463"/>
                </a:lnTo>
                <a:lnTo>
                  <a:pt x="4187044" y="831463"/>
                </a:lnTo>
                <a:cubicBezTo>
                  <a:pt x="4492803" y="831361"/>
                  <a:pt x="4645682" y="719051"/>
                  <a:pt x="4645682" y="494533"/>
                </a:cubicBezTo>
                <a:cubicBezTo>
                  <a:pt x="4639828" y="287168"/>
                  <a:pt x="4504717" y="177477"/>
                  <a:pt x="4240349" y="165460"/>
                </a:cubicBezTo>
                <a:close/>
                <a:moveTo>
                  <a:pt x="771072" y="165460"/>
                </a:moveTo>
                <a:cubicBezTo>
                  <a:pt x="717562" y="165460"/>
                  <a:pt x="670368" y="169980"/>
                  <a:pt x="629491" y="179018"/>
                </a:cubicBezTo>
                <a:lnTo>
                  <a:pt x="629491" y="841015"/>
                </a:lnTo>
                <a:cubicBezTo>
                  <a:pt x="658968" y="847486"/>
                  <a:pt x="707086" y="850772"/>
                  <a:pt x="773845" y="850875"/>
                </a:cubicBezTo>
                <a:cubicBezTo>
                  <a:pt x="986449" y="850875"/>
                  <a:pt x="1095832" y="732403"/>
                  <a:pt x="1101994" y="495458"/>
                </a:cubicBezTo>
                <a:cubicBezTo>
                  <a:pt x="1090080" y="287271"/>
                  <a:pt x="979773" y="177272"/>
                  <a:pt x="771072" y="165460"/>
                </a:cubicBezTo>
                <a:close/>
                <a:moveTo>
                  <a:pt x="8770331" y="146049"/>
                </a:moveTo>
                <a:cubicBezTo>
                  <a:pt x="8655916" y="139681"/>
                  <a:pt x="8601943" y="261645"/>
                  <a:pt x="8608414" y="511942"/>
                </a:cubicBezTo>
                <a:lnTo>
                  <a:pt x="8608414" y="1132497"/>
                </a:lnTo>
                <a:cubicBezTo>
                  <a:pt x="8595575" y="1402206"/>
                  <a:pt x="8650678" y="1533876"/>
                  <a:pt x="8773720" y="1527508"/>
                </a:cubicBezTo>
                <a:cubicBezTo>
                  <a:pt x="8888342" y="1540346"/>
                  <a:pt x="8942416" y="1398714"/>
                  <a:pt x="8935947" y="1102610"/>
                </a:cubicBezTo>
                <a:lnTo>
                  <a:pt x="8935947" y="551536"/>
                </a:lnTo>
                <a:cubicBezTo>
                  <a:pt x="8935947" y="281211"/>
                  <a:pt x="8880741" y="146049"/>
                  <a:pt x="8770331" y="146049"/>
                </a:cubicBezTo>
                <a:close/>
                <a:moveTo>
                  <a:pt x="9527652" y="48529"/>
                </a:moveTo>
                <a:lnTo>
                  <a:pt x="10580809" y="48529"/>
                </a:lnTo>
                <a:lnTo>
                  <a:pt x="10580809" y="169466"/>
                </a:lnTo>
                <a:lnTo>
                  <a:pt x="10010631" y="1654146"/>
                </a:lnTo>
                <a:lnTo>
                  <a:pt x="9709597" y="1654146"/>
                </a:lnTo>
                <a:lnTo>
                  <a:pt x="10270377" y="368512"/>
                </a:lnTo>
                <a:lnTo>
                  <a:pt x="9803574" y="368512"/>
                </a:lnTo>
                <a:cubicBezTo>
                  <a:pt x="9690185" y="355571"/>
                  <a:pt x="9633491" y="407130"/>
                  <a:pt x="9633491" y="523189"/>
                </a:cubicBezTo>
                <a:lnTo>
                  <a:pt x="9487288" y="523189"/>
                </a:lnTo>
                <a:close/>
                <a:moveTo>
                  <a:pt x="4242660" y="9860"/>
                </a:moveTo>
                <a:cubicBezTo>
                  <a:pt x="4599156" y="9860"/>
                  <a:pt x="4837025" y="76979"/>
                  <a:pt x="4956268" y="211216"/>
                </a:cubicBezTo>
                <a:cubicBezTo>
                  <a:pt x="5033606" y="286809"/>
                  <a:pt x="5072275" y="376112"/>
                  <a:pt x="5072275" y="479127"/>
                </a:cubicBezTo>
                <a:cubicBezTo>
                  <a:pt x="5058101" y="697482"/>
                  <a:pt x="4935624" y="836496"/>
                  <a:pt x="4704841" y="896169"/>
                </a:cubicBezTo>
                <a:cubicBezTo>
                  <a:pt x="4759789" y="930781"/>
                  <a:pt x="4833944" y="1012022"/>
                  <a:pt x="4927304" y="1139892"/>
                </a:cubicBezTo>
                <a:cubicBezTo>
                  <a:pt x="5001767" y="1244140"/>
                  <a:pt x="5067499" y="1321683"/>
                  <a:pt x="5124502" y="1372523"/>
                </a:cubicBezTo>
                <a:cubicBezTo>
                  <a:pt x="5197526" y="1463727"/>
                  <a:pt x="5309015" y="1512718"/>
                  <a:pt x="5458967" y="1519497"/>
                </a:cubicBezTo>
                <a:lnTo>
                  <a:pt x="5458967" y="1644594"/>
                </a:lnTo>
                <a:cubicBezTo>
                  <a:pt x="5400527" y="1644594"/>
                  <a:pt x="5339262" y="1644594"/>
                  <a:pt x="5275173" y="1644594"/>
                </a:cubicBezTo>
                <a:cubicBezTo>
                  <a:pt x="4994886" y="1650962"/>
                  <a:pt x="4806521" y="1599095"/>
                  <a:pt x="4710079" y="1488993"/>
                </a:cubicBezTo>
                <a:cubicBezTo>
                  <a:pt x="4652358" y="1437742"/>
                  <a:pt x="4593918" y="1369442"/>
                  <a:pt x="4534759" y="1284093"/>
                </a:cubicBezTo>
                <a:cubicBezTo>
                  <a:pt x="4452285" y="1163412"/>
                  <a:pt x="4369144" y="1061219"/>
                  <a:pt x="4285335" y="977513"/>
                </a:cubicBezTo>
                <a:lnTo>
                  <a:pt x="4134510" y="977513"/>
                </a:lnTo>
                <a:lnTo>
                  <a:pt x="4134510" y="1317524"/>
                </a:lnTo>
                <a:cubicBezTo>
                  <a:pt x="4128039" y="1431631"/>
                  <a:pt x="4183707" y="1488736"/>
                  <a:pt x="4301511" y="1488839"/>
                </a:cubicBezTo>
                <a:lnTo>
                  <a:pt x="4405194" y="1488839"/>
                </a:lnTo>
                <a:lnTo>
                  <a:pt x="4405194" y="1634888"/>
                </a:lnTo>
                <a:lnTo>
                  <a:pt x="3485608" y="1634888"/>
                </a:lnTo>
                <a:lnTo>
                  <a:pt x="3485608" y="1488839"/>
                </a:lnTo>
                <a:lnTo>
                  <a:pt x="3552624" y="1488839"/>
                </a:lnTo>
                <a:cubicBezTo>
                  <a:pt x="3682034" y="1495207"/>
                  <a:pt x="3743505" y="1441645"/>
                  <a:pt x="3737034" y="1328154"/>
                </a:cubicBezTo>
                <a:lnTo>
                  <a:pt x="3737034" y="347560"/>
                </a:lnTo>
                <a:cubicBezTo>
                  <a:pt x="3743505" y="245469"/>
                  <a:pt x="3685680" y="194424"/>
                  <a:pt x="3563562" y="194424"/>
                </a:cubicBezTo>
                <a:lnTo>
                  <a:pt x="3485608" y="194424"/>
                </a:lnTo>
                <a:lnTo>
                  <a:pt x="3485608" y="48529"/>
                </a:lnTo>
                <a:cubicBezTo>
                  <a:pt x="3518268" y="48529"/>
                  <a:pt x="3550364" y="48529"/>
                  <a:pt x="3581895" y="48529"/>
                </a:cubicBezTo>
                <a:cubicBezTo>
                  <a:pt x="3691278" y="35588"/>
                  <a:pt x="3777706" y="29117"/>
                  <a:pt x="3841179" y="29117"/>
                </a:cubicBezTo>
                <a:cubicBezTo>
                  <a:pt x="4009002" y="22852"/>
                  <a:pt x="4142829" y="16433"/>
                  <a:pt x="4242660" y="9860"/>
                </a:cubicBezTo>
                <a:close/>
                <a:moveTo>
                  <a:pt x="2276264" y="9860"/>
                </a:moveTo>
                <a:lnTo>
                  <a:pt x="2695617" y="9860"/>
                </a:lnTo>
                <a:lnTo>
                  <a:pt x="3194926" y="1282706"/>
                </a:lnTo>
                <a:cubicBezTo>
                  <a:pt x="3242582" y="1420025"/>
                  <a:pt x="3326648" y="1485450"/>
                  <a:pt x="3447123" y="1478979"/>
                </a:cubicBezTo>
                <a:lnTo>
                  <a:pt x="3447123" y="1634888"/>
                </a:lnTo>
                <a:lnTo>
                  <a:pt x="2585617" y="1634888"/>
                </a:lnTo>
                <a:lnTo>
                  <a:pt x="2585617" y="1488839"/>
                </a:lnTo>
                <a:lnTo>
                  <a:pt x="2702241" y="1488839"/>
                </a:lnTo>
                <a:cubicBezTo>
                  <a:pt x="2754622" y="1488839"/>
                  <a:pt x="2788053" y="1479236"/>
                  <a:pt x="2802535" y="1460030"/>
                </a:cubicBezTo>
                <a:cubicBezTo>
                  <a:pt x="2819071" y="1434969"/>
                  <a:pt x="2815065" y="1393630"/>
                  <a:pt x="2790518" y="1336011"/>
                </a:cubicBezTo>
                <a:lnTo>
                  <a:pt x="2681905" y="1064557"/>
                </a:lnTo>
                <a:lnTo>
                  <a:pt x="2181979" y="1064557"/>
                </a:lnTo>
                <a:lnTo>
                  <a:pt x="2090622" y="1338322"/>
                </a:lnTo>
                <a:cubicBezTo>
                  <a:pt x="2060528" y="1405492"/>
                  <a:pt x="2055445" y="1447961"/>
                  <a:pt x="2075370" y="1465730"/>
                </a:cubicBezTo>
                <a:cubicBezTo>
                  <a:pt x="2096836" y="1481033"/>
                  <a:pt x="2157227" y="1488788"/>
                  <a:pt x="2256545" y="1488993"/>
                </a:cubicBezTo>
                <a:lnTo>
                  <a:pt x="2316166" y="1488839"/>
                </a:lnTo>
                <a:lnTo>
                  <a:pt x="2316166" y="1634888"/>
                </a:lnTo>
                <a:lnTo>
                  <a:pt x="1599631" y="1634888"/>
                </a:lnTo>
                <a:lnTo>
                  <a:pt x="1599631" y="1488839"/>
                </a:lnTo>
                <a:lnTo>
                  <a:pt x="1668496" y="1488839"/>
                </a:lnTo>
                <a:cubicBezTo>
                  <a:pt x="1761960" y="1495207"/>
                  <a:pt x="1832519" y="1423261"/>
                  <a:pt x="1880175" y="1273000"/>
                </a:cubicBezTo>
                <a:lnTo>
                  <a:pt x="2305228" y="99677"/>
                </a:lnTo>
                <a:close/>
                <a:moveTo>
                  <a:pt x="812361" y="9860"/>
                </a:moveTo>
                <a:cubicBezTo>
                  <a:pt x="1269406" y="23520"/>
                  <a:pt x="1508046" y="191548"/>
                  <a:pt x="1528279" y="513945"/>
                </a:cubicBezTo>
                <a:cubicBezTo>
                  <a:pt x="1507635" y="835520"/>
                  <a:pt x="1292259" y="999697"/>
                  <a:pt x="882150" y="1006476"/>
                </a:cubicBezTo>
                <a:cubicBezTo>
                  <a:pt x="782422" y="1012947"/>
                  <a:pt x="698202" y="1006527"/>
                  <a:pt x="629491" y="987218"/>
                </a:cubicBezTo>
                <a:lnTo>
                  <a:pt x="629491" y="1323378"/>
                </a:lnTo>
                <a:cubicBezTo>
                  <a:pt x="616550" y="1440053"/>
                  <a:pt x="677558" y="1495207"/>
                  <a:pt x="812515" y="1488839"/>
                </a:cubicBezTo>
                <a:lnTo>
                  <a:pt x="909881" y="1488839"/>
                </a:lnTo>
                <a:lnTo>
                  <a:pt x="909881" y="1634888"/>
                </a:lnTo>
                <a:lnTo>
                  <a:pt x="9552" y="1634888"/>
                </a:lnTo>
                <a:lnTo>
                  <a:pt x="9552" y="1488839"/>
                </a:lnTo>
                <a:lnTo>
                  <a:pt x="77647" y="1488839"/>
                </a:lnTo>
                <a:cubicBezTo>
                  <a:pt x="180559" y="1495207"/>
                  <a:pt x="228780" y="1454329"/>
                  <a:pt x="222309" y="1366207"/>
                </a:cubicBezTo>
                <a:lnTo>
                  <a:pt x="222309" y="308583"/>
                </a:lnTo>
                <a:cubicBezTo>
                  <a:pt x="228780" y="226006"/>
                  <a:pt x="180610" y="187953"/>
                  <a:pt x="77801" y="194424"/>
                </a:cubicBezTo>
                <a:lnTo>
                  <a:pt x="0" y="194424"/>
                </a:lnTo>
                <a:lnTo>
                  <a:pt x="0" y="48529"/>
                </a:lnTo>
                <a:cubicBezTo>
                  <a:pt x="71176" y="48529"/>
                  <a:pt x="137936" y="45396"/>
                  <a:pt x="200279" y="39131"/>
                </a:cubicBezTo>
                <a:cubicBezTo>
                  <a:pt x="260978" y="32969"/>
                  <a:pt x="335544" y="26498"/>
                  <a:pt x="423974" y="19719"/>
                </a:cubicBezTo>
                <a:cubicBezTo>
                  <a:pt x="536541" y="13146"/>
                  <a:pt x="666003" y="9860"/>
                  <a:pt x="812361" y="9860"/>
                </a:cubicBezTo>
                <a:close/>
                <a:moveTo>
                  <a:pt x="5527125" y="154"/>
                </a:moveTo>
                <a:lnTo>
                  <a:pt x="5650682" y="154"/>
                </a:lnTo>
                <a:cubicBezTo>
                  <a:pt x="5666088" y="23160"/>
                  <a:pt x="5682572" y="37590"/>
                  <a:pt x="5700135" y="43445"/>
                </a:cubicBezTo>
                <a:cubicBezTo>
                  <a:pt x="5707940" y="46629"/>
                  <a:pt x="5722936" y="48323"/>
                  <a:pt x="5745121" y="48529"/>
                </a:cubicBezTo>
                <a:lnTo>
                  <a:pt x="6929229" y="48529"/>
                </a:lnTo>
                <a:cubicBezTo>
                  <a:pt x="6963224" y="48323"/>
                  <a:pt x="6995629" y="32198"/>
                  <a:pt x="7026441" y="154"/>
                </a:cubicBezTo>
                <a:lnTo>
                  <a:pt x="7158162" y="154"/>
                </a:lnTo>
                <a:lnTo>
                  <a:pt x="7198834" y="513483"/>
                </a:lnTo>
                <a:lnTo>
                  <a:pt x="7045390" y="513483"/>
                </a:lnTo>
                <a:cubicBezTo>
                  <a:pt x="7026492" y="287938"/>
                  <a:pt x="6946380" y="191240"/>
                  <a:pt x="6805056" y="223387"/>
                </a:cubicBezTo>
                <a:lnTo>
                  <a:pt x="6541459" y="223387"/>
                </a:lnTo>
                <a:lnTo>
                  <a:pt x="6541459" y="1323224"/>
                </a:lnTo>
                <a:cubicBezTo>
                  <a:pt x="6528620" y="1440002"/>
                  <a:pt x="6589680" y="1495207"/>
                  <a:pt x="6724636" y="1488839"/>
                </a:cubicBezTo>
                <a:lnTo>
                  <a:pt x="6812143" y="1488839"/>
                </a:lnTo>
                <a:lnTo>
                  <a:pt x="6812143" y="1634888"/>
                </a:lnTo>
                <a:lnTo>
                  <a:pt x="5863593" y="1634888"/>
                </a:lnTo>
                <a:lnTo>
                  <a:pt x="5863593" y="1488839"/>
                </a:lnTo>
                <a:lnTo>
                  <a:pt x="5975441" y="1488839"/>
                </a:lnTo>
                <a:cubicBezTo>
                  <a:pt x="6087802" y="1488736"/>
                  <a:pt x="6143983" y="1434096"/>
                  <a:pt x="6143983" y="1324919"/>
                </a:cubicBezTo>
                <a:lnTo>
                  <a:pt x="6143983" y="223387"/>
                </a:lnTo>
                <a:lnTo>
                  <a:pt x="5870218" y="223387"/>
                </a:lnTo>
                <a:cubicBezTo>
                  <a:pt x="5729715" y="191240"/>
                  <a:pt x="5653147" y="287938"/>
                  <a:pt x="5640514" y="513483"/>
                </a:cubicBezTo>
                <a:lnTo>
                  <a:pt x="5476902" y="513483"/>
                </a:lnTo>
                <a:close/>
                <a:moveTo>
                  <a:pt x="8772180" y="0"/>
                </a:moveTo>
                <a:cubicBezTo>
                  <a:pt x="9113475" y="47450"/>
                  <a:pt x="9293983" y="325067"/>
                  <a:pt x="9313702" y="832850"/>
                </a:cubicBezTo>
                <a:cubicBezTo>
                  <a:pt x="9300248" y="1353266"/>
                  <a:pt x="9119894" y="1627031"/>
                  <a:pt x="8772643" y="1654146"/>
                </a:cubicBezTo>
                <a:cubicBezTo>
                  <a:pt x="8424363" y="1633707"/>
                  <a:pt x="8243548" y="1359531"/>
                  <a:pt x="8230195" y="831617"/>
                </a:cubicBezTo>
                <a:cubicBezTo>
                  <a:pt x="8243342" y="324554"/>
                  <a:pt x="8424003" y="47348"/>
                  <a:pt x="8772180" y="0"/>
                </a:cubicBezTo>
                <a:close/>
              </a:path>
            </a:pathLst>
          </a:cu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1467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lvl="0" algn="ctr"/>
            <a:r>
              <a:rPr lang="zh-CN" altLang="en-US" sz="7200" b="1" dirty="0">
                <a:solidFill>
                  <a:prstClr val="black">
                    <a:lumMod val="65000"/>
                    <a:lumOff val="35000"/>
                  </a:prst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819298" y="1308697"/>
            <a:ext cx="553403" cy="553403"/>
          </a:xfrm>
          <a:prstGeom prst="rect">
            <a:avLst/>
          </a:prstGeom>
        </p:spPr>
      </p:pic>
      <p:pic>
        <p:nvPicPr>
          <p:cNvPr id="9" name="图片 8">
            <a:extLst>
              <a:ext uri="{FF2B5EF4-FFF2-40B4-BE49-F238E27FC236}">
                <a16:creationId xmlns:a16="http://schemas.microsoft.com/office/drawing/2014/main" xmlns="" id="{D141341D-4794-405A-8E09-079E53D1C344}"/>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790872" y="5590538"/>
            <a:ext cx="10580809" cy="1654146"/>
          </a:xfrm>
          <a:custGeom>
            <a:avLst/>
            <a:gdLst/>
            <a:ahLst/>
            <a:cxnLst/>
            <a:rect l="l" t="t" r="r" b="b"/>
            <a:pathLst>
              <a:path w="10580809" h="1654146">
                <a:moveTo>
                  <a:pt x="9935604" y="948549"/>
                </a:moveTo>
                <a:cubicBezTo>
                  <a:pt x="9863092" y="1003395"/>
                  <a:pt x="9830021" y="1096704"/>
                  <a:pt x="9836389" y="1228477"/>
                </a:cubicBezTo>
                <a:cubicBezTo>
                  <a:pt x="9836389" y="1427831"/>
                  <a:pt x="9912392" y="1527508"/>
                  <a:pt x="10064399" y="1527508"/>
                </a:cubicBezTo>
                <a:cubicBezTo>
                  <a:pt x="10196171" y="1522167"/>
                  <a:pt x="10268118" y="1446524"/>
                  <a:pt x="10280237" y="1300577"/>
                </a:cubicBezTo>
                <a:cubicBezTo>
                  <a:pt x="10299444" y="1186675"/>
                  <a:pt x="10184566" y="1069333"/>
                  <a:pt x="9935604" y="948549"/>
                </a:cubicBezTo>
                <a:close/>
                <a:moveTo>
                  <a:pt x="2422930" y="349100"/>
                </a:moveTo>
                <a:lnTo>
                  <a:pt x="2238828" y="879838"/>
                </a:lnTo>
                <a:lnTo>
                  <a:pt x="2624287" y="879838"/>
                </a:lnTo>
                <a:close/>
                <a:moveTo>
                  <a:pt x="4134510" y="165460"/>
                </a:moveTo>
                <a:lnTo>
                  <a:pt x="4134510" y="831463"/>
                </a:lnTo>
                <a:lnTo>
                  <a:pt x="4187044" y="831463"/>
                </a:lnTo>
                <a:cubicBezTo>
                  <a:pt x="4492803" y="831361"/>
                  <a:pt x="4645682" y="719051"/>
                  <a:pt x="4645682" y="494533"/>
                </a:cubicBezTo>
                <a:cubicBezTo>
                  <a:pt x="4639828" y="287168"/>
                  <a:pt x="4504717" y="177477"/>
                  <a:pt x="4240349" y="165460"/>
                </a:cubicBezTo>
                <a:close/>
                <a:moveTo>
                  <a:pt x="771072" y="165460"/>
                </a:moveTo>
                <a:cubicBezTo>
                  <a:pt x="717562" y="165460"/>
                  <a:pt x="670368" y="169980"/>
                  <a:pt x="629491" y="179018"/>
                </a:cubicBezTo>
                <a:lnTo>
                  <a:pt x="629491" y="841015"/>
                </a:lnTo>
                <a:cubicBezTo>
                  <a:pt x="658968" y="847486"/>
                  <a:pt x="707086" y="850772"/>
                  <a:pt x="773845" y="850875"/>
                </a:cubicBezTo>
                <a:cubicBezTo>
                  <a:pt x="986449" y="850875"/>
                  <a:pt x="1095832" y="732403"/>
                  <a:pt x="1101994" y="495458"/>
                </a:cubicBezTo>
                <a:cubicBezTo>
                  <a:pt x="1090080" y="287271"/>
                  <a:pt x="979773" y="177272"/>
                  <a:pt x="771072" y="165460"/>
                </a:cubicBezTo>
                <a:close/>
                <a:moveTo>
                  <a:pt x="10030967" y="146049"/>
                </a:moveTo>
                <a:cubicBezTo>
                  <a:pt x="9913060" y="157449"/>
                  <a:pt x="9851281" y="219587"/>
                  <a:pt x="9845633" y="332462"/>
                </a:cubicBezTo>
                <a:cubicBezTo>
                  <a:pt x="9833102" y="459305"/>
                  <a:pt x="9931187" y="567609"/>
                  <a:pt x="10139888" y="657375"/>
                </a:cubicBezTo>
                <a:cubicBezTo>
                  <a:pt x="10207469" y="607973"/>
                  <a:pt x="10241260" y="524832"/>
                  <a:pt x="10241260" y="407951"/>
                </a:cubicBezTo>
                <a:cubicBezTo>
                  <a:pt x="10235508" y="239101"/>
                  <a:pt x="10165411" y="151800"/>
                  <a:pt x="10030967" y="146049"/>
                </a:cubicBezTo>
                <a:close/>
                <a:moveTo>
                  <a:pt x="8770331" y="146049"/>
                </a:moveTo>
                <a:cubicBezTo>
                  <a:pt x="8655916" y="139681"/>
                  <a:pt x="8601943" y="261645"/>
                  <a:pt x="8608414" y="511942"/>
                </a:cubicBezTo>
                <a:lnTo>
                  <a:pt x="8608414" y="1132497"/>
                </a:lnTo>
                <a:cubicBezTo>
                  <a:pt x="8595575" y="1402206"/>
                  <a:pt x="8650678" y="1533876"/>
                  <a:pt x="8773720" y="1527508"/>
                </a:cubicBezTo>
                <a:cubicBezTo>
                  <a:pt x="8888342" y="1540346"/>
                  <a:pt x="8942416" y="1398714"/>
                  <a:pt x="8935947" y="1102610"/>
                </a:cubicBezTo>
                <a:lnTo>
                  <a:pt x="8935947" y="551536"/>
                </a:lnTo>
                <a:cubicBezTo>
                  <a:pt x="8935947" y="281211"/>
                  <a:pt x="8880741" y="146049"/>
                  <a:pt x="8770331" y="146049"/>
                </a:cubicBezTo>
                <a:close/>
                <a:moveTo>
                  <a:pt x="10038516" y="9860"/>
                </a:moveTo>
                <a:cubicBezTo>
                  <a:pt x="10340269" y="37385"/>
                  <a:pt x="10508144" y="166385"/>
                  <a:pt x="10542139" y="396859"/>
                </a:cubicBezTo>
                <a:cubicBezTo>
                  <a:pt x="10542139" y="551228"/>
                  <a:pt x="10445493" y="669186"/>
                  <a:pt x="10252198" y="750736"/>
                </a:cubicBezTo>
                <a:cubicBezTo>
                  <a:pt x="10471271" y="857140"/>
                  <a:pt x="10580809" y="1000108"/>
                  <a:pt x="10580809" y="1179640"/>
                </a:cubicBezTo>
                <a:cubicBezTo>
                  <a:pt x="10546299" y="1475641"/>
                  <a:pt x="10365689" y="1633810"/>
                  <a:pt x="10038978" y="1654146"/>
                </a:cubicBezTo>
                <a:cubicBezTo>
                  <a:pt x="9718020" y="1640588"/>
                  <a:pt x="9543828" y="1499931"/>
                  <a:pt x="9516405" y="1232174"/>
                </a:cubicBezTo>
                <a:cubicBezTo>
                  <a:pt x="9509832" y="1061373"/>
                  <a:pt x="9609664" y="937662"/>
                  <a:pt x="9815899" y="861043"/>
                </a:cubicBezTo>
                <a:cubicBezTo>
                  <a:pt x="9629075" y="755871"/>
                  <a:pt x="9538847" y="616857"/>
                  <a:pt x="9545215" y="444002"/>
                </a:cubicBezTo>
                <a:cubicBezTo>
                  <a:pt x="9565448" y="182099"/>
                  <a:pt x="9729882" y="37385"/>
                  <a:pt x="10038516" y="9860"/>
                </a:cubicBezTo>
                <a:close/>
                <a:moveTo>
                  <a:pt x="4242660" y="9860"/>
                </a:moveTo>
                <a:cubicBezTo>
                  <a:pt x="4599156" y="9860"/>
                  <a:pt x="4837025" y="76979"/>
                  <a:pt x="4956268" y="211216"/>
                </a:cubicBezTo>
                <a:cubicBezTo>
                  <a:pt x="5033606" y="286809"/>
                  <a:pt x="5072275" y="376112"/>
                  <a:pt x="5072275" y="479127"/>
                </a:cubicBezTo>
                <a:cubicBezTo>
                  <a:pt x="5058101" y="697482"/>
                  <a:pt x="4935624" y="836496"/>
                  <a:pt x="4704841" y="896169"/>
                </a:cubicBezTo>
                <a:cubicBezTo>
                  <a:pt x="4759789" y="930781"/>
                  <a:pt x="4833944" y="1012022"/>
                  <a:pt x="4927304" y="1139892"/>
                </a:cubicBezTo>
                <a:cubicBezTo>
                  <a:pt x="5001767" y="1244140"/>
                  <a:pt x="5067499" y="1321683"/>
                  <a:pt x="5124502" y="1372523"/>
                </a:cubicBezTo>
                <a:cubicBezTo>
                  <a:pt x="5197526" y="1463727"/>
                  <a:pt x="5309015" y="1512718"/>
                  <a:pt x="5458967" y="1519497"/>
                </a:cubicBezTo>
                <a:lnTo>
                  <a:pt x="5458967" y="1644594"/>
                </a:lnTo>
                <a:cubicBezTo>
                  <a:pt x="5400527" y="1644594"/>
                  <a:pt x="5339262" y="1644594"/>
                  <a:pt x="5275173" y="1644594"/>
                </a:cubicBezTo>
                <a:cubicBezTo>
                  <a:pt x="4994886" y="1650962"/>
                  <a:pt x="4806521" y="1599095"/>
                  <a:pt x="4710079" y="1488993"/>
                </a:cubicBezTo>
                <a:cubicBezTo>
                  <a:pt x="4652358" y="1437742"/>
                  <a:pt x="4593918" y="1369442"/>
                  <a:pt x="4534759" y="1284093"/>
                </a:cubicBezTo>
                <a:cubicBezTo>
                  <a:pt x="4452285" y="1163412"/>
                  <a:pt x="4369144" y="1061219"/>
                  <a:pt x="4285335" y="977513"/>
                </a:cubicBezTo>
                <a:lnTo>
                  <a:pt x="4134510" y="977513"/>
                </a:lnTo>
                <a:lnTo>
                  <a:pt x="4134510" y="1317524"/>
                </a:lnTo>
                <a:cubicBezTo>
                  <a:pt x="4128039" y="1431631"/>
                  <a:pt x="4183707" y="1488736"/>
                  <a:pt x="4301511" y="1488839"/>
                </a:cubicBezTo>
                <a:lnTo>
                  <a:pt x="4405194" y="1488839"/>
                </a:lnTo>
                <a:lnTo>
                  <a:pt x="4405194" y="1634888"/>
                </a:lnTo>
                <a:lnTo>
                  <a:pt x="3485608" y="1634888"/>
                </a:lnTo>
                <a:lnTo>
                  <a:pt x="3485608" y="1488839"/>
                </a:lnTo>
                <a:lnTo>
                  <a:pt x="3552624" y="1488839"/>
                </a:lnTo>
                <a:cubicBezTo>
                  <a:pt x="3682034" y="1495207"/>
                  <a:pt x="3743505" y="1441645"/>
                  <a:pt x="3737034" y="1328154"/>
                </a:cubicBezTo>
                <a:lnTo>
                  <a:pt x="3737034" y="347560"/>
                </a:lnTo>
                <a:cubicBezTo>
                  <a:pt x="3743505" y="245469"/>
                  <a:pt x="3685680" y="194424"/>
                  <a:pt x="3563562" y="194424"/>
                </a:cubicBezTo>
                <a:lnTo>
                  <a:pt x="3485608" y="194424"/>
                </a:lnTo>
                <a:lnTo>
                  <a:pt x="3485608" y="48529"/>
                </a:lnTo>
                <a:cubicBezTo>
                  <a:pt x="3518268" y="48529"/>
                  <a:pt x="3550364" y="48529"/>
                  <a:pt x="3581895" y="48529"/>
                </a:cubicBezTo>
                <a:cubicBezTo>
                  <a:pt x="3691278" y="35588"/>
                  <a:pt x="3777706" y="29117"/>
                  <a:pt x="3841179" y="29117"/>
                </a:cubicBezTo>
                <a:cubicBezTo>
                  <a:pt x="4009002" y="22852"/>
                  <a:pt x="4142829" y="16433"/>
                  <a:pt x="4242660" y="9860"/>
                </a:cubicBezTo>
                <a:close/>
                <a:moveTo>
                  <a:pt x="2276264" y="9860"/>
                </a:moveTo>
                <a:lnTo>
                  <a:pt x="2695617" y="9860"/>
                </a:lnTo>
                <a:lnTo>
                  <a:pt x="3194926" y="1282706"/>
                </a:lnTo>
                <a:cubicBezTo>
                  <a:pt x="3242582" y="1420025"/>
                  <a:pt x="3326648" y="1485450"/>
                  <a:pt x="3447123" y="1478979"/>
                </a:cubicBezTo>
                <a:lnTo>
                  <a:pt x="3447123" y="1634888"/>
                </a:lnTo>
                <a:lnTo>
                  <a:pt x="2585617" y="1634888"/>
                </a:lnTo>
                <a:lnTo>
                  <a:pt x="2585617" y="1488839"/>
                </a:lnTo>
                <a:lnTo>
                  <a:pt x="2702241" y="1488839"/>
                </a:lnTo>
                <a:cubicBezTo>
                  <a:pt x="2754622" y="1488839"/>
                  <a:pt x="2788053" y="1479236"/>
                  <a:pt x="2802535" y="1460030"/>
                </a:cubicBezTo>
                <a:cubicBezTo>
                  <a:pt x="2819071" y="1434969"/>
                  <a:pt x="2815065" y="1393630"/>
                  <a:pt x="2790518" y="1336011"/>
                </a:cubicBezTo>
                <a:lnTo>
                  <a:pt x="2681905" y="1064557"/>
                </a:lnTo>
                <a:lnTo>
                  <a:pt x="2181979" y="1064557"/>
                </a:lnTo>
                <a:lnTo>
                  <a:pt x="2090622" y="1338322"/>
                </a:lnTo>
                <a:cubicBezTo>
                  <a:pt x="2060528" y="1405492"/>
                  <a:pt x="2055445" y="1447961"/>
                  <a:pt x="2075370" y="1465730"/>
                </a:cubicBezTo>
                <a:cubicBezTo>
                  <a:pt x="2096836" y="1481033"/>
                  <a:pt x="2157227" y="1488788"/>
                  <a:pt x="2256545" y="1488993"/>
                </a:cubicBezTo>
                <a:lnTo>
                  <a:pt x="2316166" y="1488839"/>
                </a:lnTo>
                <a:lnTo>
                  <a:pt x="2316166" y="1634888"/>
                </a:lnTo>
                <a:lnTo>
                  <a:pt x="1599631" y="1634888"/>
                </a:lnTo>
                <a:lnTo>
                  <a:pt x="1599631" y="1488839"/>
                </a:lnTo>
                <a:lnTo>
                  <a:pt x="1668496" y="1488839"/>
                </a:lnTo>
                <a:cubicBezTo>
                  <a:pt x="1761960" y="1495207"/>
                  <a:pt x="1832519" y="1423261"/>
                  <a:pt x="1880175" y="1273000"/>
                </a:cubicBezTo>
                <a:lnTo>
                  <a:pt x="2305228" y="99677"/>
                </a:lnTo>
                <a:close/>
                <a:moveTo>
                  <a:pt x="812361" y="9860"/>
                </a:moveTo>
                <a:cubicBezTo>
                  <a:pt x="1269406" y="23520"/>
                  <a:pt x="1508046" y="191548"/>
                  <a:pt x="1528279" y="513945"/>
                </a:cubicBezTo>
                <a:cubicBezTo>
                  <a:pt x="1507635" y="835520"/>
                  <a:pt x="1292259" y="999697"/>
                  <a:pt x="882150" y="1006476"/>
                </a:cubicBezTo>
                <a:cubicBezTo>
                  <a:pt x="782422" y="1012947"/>
                  <a:pt x="698202" y="1006527"/>
                  <a:pt x="629491" y="987218"/>
                </a:cubicBezTo>
                <a:lnTo>
                  <a:pt x="629491" y="1323378"/>
                </a:lnTo>
                <a:cubicBezTo>
                  <a:pt x="616550" y="1440053"/>
                  <a:pt x="677558" y="1495207"/>
                  <a:pt x="812515" y="1488839"/>
                </a:cubicBezTo>
                <a:lnTo>
                  <a:pt x="909881" y="1488839"/>
                </a:lnTo>
                <a:lnTo>
                  <a:pt x="909881" y="1634888"/>
                </a:lnTo>
                <a:lnTo>
                  <a:pt x="9552" y="1634888"/>
                </a:lnTo>
                <a:lnTo>
                  <a:pt x="9552" y="1488839"/>
                </a:lnTo>
                <a:lnTo>
                  <a:pt x="77647" y="1488839"/>
                </a:lnTo>
                <a:cubicBezTo>
                  <a:pt x="180559" y="1495207"/>
                  <a:pt x="228780" y="1454329"/>
                  <a:pt x="222309" y="1366207"/>
                </a:cubicBezTo>
                <a:lnTo>
                  <a:pt x="222309" y="308583"/>
                </a:lnTo>
                <a:cubicBezTo>
                  <a:pt x="228780" y="226006"/>
                  <a:pt x="180610" y="187953"/>
                  <a:pt x="77801" y="194424"/>
                </a:cubicBezTo>
                <a:lnTo>
                  <a:pt x="0" y="194424"/>
                </a:lnTo>
                <a:lnTo>
                  <a:pt x="0" y="48529"/>
                </a:lnTo>
                <a:cubicBezTo>
                  <a:pt x="71176" y="48529"/>
                  <a:pt x="137936" y="45396"/>
                  <a:pt x="200279" y="39131"/>
                </a:cubicBezTo>
                <a:cubicBezTo>
                  <a:pt x="260978" y="32969"/>
                  <a:pt x="335544" y="26498"/>
                  <a:pt x="423974" y="19719"/>
                </a:cubicBezTo>
                <a:cubicBezTo>
                  <a:pt x="536541" y="13146"/>
                  <a:pt x="666003" y="9860"/>
                  <a:pt x="812361" y="9860"/>
                </a:cubicBezTo>
                <a:close/>
                <a:moveTo>
                  <a:pt x="5527125" y="154"/>
                </a:moveTo>
                <a:lnTo>
                  <a:pt x="5650682" y="154"/>
                </a:lnTo>
                <a:cubicBezTo>
                  <a:pt x="5666088" y="23160"/>
                  <a:pt x="5682572" y="37590"/>
                  <a:pt x="5700135" y="43445"/>
                </a:cubicBezTo>
                <a:cubicBezTo>
                  <a:pt x="5707940" y="46629"/>
                  <a:pt x="5722936" y="48323"/>
                  <a:pt x="5745121" y="48529"/>
                </a:cubicBezTo>
                <a:lnTo>
                  <a:pt x="6929229" y="48529"/>
                </a:lnTo>
                <a:cubicBezTo>
                  <a:pt x="6963224" y="48323"/>
                  <a:pt x="6995629" y="32198"/>
                  <a:pt x="7026441" y="154"/>
                </a:cubicBezTo>
                <a:lnTo>
                  <a:pt x="7158162" y="154"/>
                </a:lnTo>
                <a:lnTo>
                  <a:pt x="7198834" y="513483"/>
                </a:lnTo>
                <a:lnTo>
                  <a:pt x="7045390" y="513483"/>
                </a:lnTo>
                <a:cubicBezTo>
                  <a:pt x="7026492" y="287938"/>
                  <a:pt x="6946380" y="191240"/>
                  <a:pt x="6805056" y="223387"/>
                </a:cubicBezTo>
                <a:lnTo>
                  <a:pt x="6541459" y="223387"/>
                </a:lnTo>
                <a:lnTo>
                  <a:pt x="6541459" y="1323224"/>
                </a:lnTo>
                <a:cubicBezTo>
                  <a:pt x="6528620" y="1440002"/>
                  <a:pt x="6589680" y="1495207"/>
                  <a:pt x="6724636" y="1488839"/>
                </a:cubicBezTo>
                <a:lnTo>
                  <a:pt x="6812143" y="1488839"/>
                </a:lnTo>
                <a:lnTo>
                  <a:pt x="6812143" y="1634888"/>
                </a:lnTo>
                <a:lnTo>
                  <a:pt x="5863593" y="1634888"/>
                </a:lnTo>
                <a:lnTo>
                  <a:pt x="5863593" y="1488839"/>
                </a:lnTo>
                <a:lnTo>
                  <a:pt x="5975441" y="1488839"/>
                </a:lnTo>
                <a:cubicBezTo>
                  <a:pt x="6087802" y="1488736"/>
                  <a:pt x="6143983" y="1434096"/>
                  <a:pt x="6143983" y="1324919"/>
                </a:cubicBezTo>
                <a:lnTo>
                  <a:pt x="6143983" y="223387"/>
                </a:lnTo>
                <a:lnTo>
                  <a:pt x="5870218" y="223387"/>
                </a:lnTo>
                <a:cubicBezTo>
                  <a:pt x="5729715" y="191240"/>
                  <a:pt x="5653147" y="287938"/>
                  <a:pt x="5640514" y="513483"/>
                </a:cubicBezTo>
                <a:lnTo>
                  <a:pt x="5476902" y="513483"/>
                </a:lnTo>
                <a:close/>
                <a:moveTo>
                  <a:pt x="8772180" y="0"/>
                </a:moveTo>
                <a:cubicBezTo>
                  <a:pt x="9113475" y="47450"/>
                  <a:pt x="9293983" y="325067"/>
                  <a:pt x="9313702" y="832850"/>
                </a:cubicBezTo>
                <a:cubicBezTo>
                  <a:pt x="9300248" y="1353266"/>
                  <a:pt x="9119894" y="1627031"/>
                  <a:pt x="8772643" y="1654146"/>
                </a:cubicBezTo>
                <a:cubicBezTo>
                  <a:pt x="8424363" y="1633707"/>
                  <a:pt x="8243548" y="1359531"/>
                  <a:pt x="8230195" y="831617"/>
                </a:cubicBezTo>
                <a:cubicBezTo>
                  <a:pt x="8243342" y="324554"/>
                  <a:pt x="8424003" y="47348"/>
                  <a:pt x="8772180" y="0"/>
                </a:cubicBezTo>
                <a:close/>
              </a:path>
            </a:pathLst>
          </a:cu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5861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lvl="0" algn="ctr"/>
            <a:r>
              <a:rPr lang="zh-CN" altLang="en-US" sz="7200" b="1" dirty="0">
                <a:solidFill>
                  <a:prstClr val="black">
                    <a:lumMod val="65000"/>
                    <a:lumOff val="35000"/>
                  </a:prstClr>
                </a:solidFill>
                <a:cs typeface="+mn-ea"/>
                <a:sym typeface="+mn-lt"/>
              </a:rPr>
              <a:t>备用页面</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5819298" y="1308697"/>
            <a:ext cx="553403" cy="553403"/>
          </a:xfrm>
          <a:prstGeom prst="rect">
            <a:avLst/>
          </a:prstGeom>
        </p:spPr>
      </p:pic>
      <p:pic>
        <p:nvPicPr>
          <p:cNvPr id="9" name="图片 8">
            <a:extLst>
              <a:ext uri="{FF2B5EF4-FFF2-40B4-BE49-F238E27FC236}">
                <a16:creationId xmlns:a16="http://schemas.microsoft.com/office/drawing/2014/main" xmlns="" id="{49C99E43-5170-41E3-BEDD-7019571179C4}"/>
              </a:ext>
            </a:extLst>
          </p:cNvPr>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790871" y="5590538"/>
            <a:ext cx="10590206" cy="1654146"/>
          </a:xfrm>
          <a:custGeom>
            <a:avLst/>
            <a:gdLst/>
            <a:ahLst/>
            <a:cxnLst/>
            <a:rect l="l" t="t" r="r" b="b"/>
            <a:pathLst>
              <a:path w="10590206" h="1654146">
                <a:moveTo>
                  <a:pt x="2422930" y="349100"/>
                </a:moveTo>
                <a:lnTo>
                  <a:pt x="2238828" y="879838"/>
                </a:lnTo>
                <a:lnTo>
                  <a:pt x="2624287" y="879838"/>
                </a:lnTo>
                <a:close/>
                <a:moveTo>
                  <a:pt x="4134510" y="165460"/>
                </a:moveTo>
                <a:lnTo>
                  <a:pt x="4134510" y="831463"/>
                </a:lnTo>
                <a:lnTo>
                  <a:pt x="4187044" y="831463"/>
                </a:lnTo>
                <a:cubicBezTo>
                  <a:pt x="4492803" y="831361"/>
                  <a:pt x="4645682" y="719051"/>
                  <a:pt x="4645682" y="494533"/>
                </a:cubicBezTo>
                <a:cubicBezTo>
                  <a:pt x="4639828" y="287168"/>
                  <a:pt x="4504717" y="177477"/>
                  <a:pt x="4240349" y="165460"/>
                </a:cubicBezTo>
                <a:close/>
                <a:moveTo>
                  <a:pt x="771072" y="165460"/>
                </a:moveTo>
                <a:cubicBezTo>
                  <a:pt x="717562" y="165460"/>
                  <a:pt x="670368" y="169980"/>
                  <a:pt x="629491" y="179018"/>
                </a:cubicBezTo>
                <a:lnTo>
                  <a:pt x="629491" y="841015"/>
                </a:lnTo>
                <a:cubicBezTo>
                  <a:pt x="658968" y="847486"/>
                  <a:pt x="707086" y="850772"/>
                  <a:pt x="773845" y="850875"/>
                </a:cubicBezTo>
                <a:cubicBezTo>
                  <a:pt x="986449" y="850875"/>
                  <a:pt x="1095832" y="732403"/>
                  <a:pt x="1101994" y="495458"/>
                </a:cubicBezTo>
                <a:cubicBezTo>
                  <a:pt x="1090080" y="287271"/>
                  <a:pt x="979773" y="177272"/>
                  <a:pt x="771072" y="165460"/>
                </a:cubicBezTo>
                <a:close/>
                <a:moveTo>
                  <a:pt x="10026037" y="146049"/>
                </a:moveTo>
                <a:cubicBezTo>
                  <a:pt x="9919017" y="146049"/>
                  <a:pt x="9868536" y="265548"/>
                  <a:pt x="9874596" y="504547"/>
                </a:cubicBezTo>
                <a:cubicBezTo>
                  <a:pt x="9862066" y="761109"/>
                  <a:pt x="9910492" y="886206"/>
                  <a:pt x="10019875" y="879838"/>
                </a:cubicBezTo>
                <a:cubicBezTo>
                  <a:pt x="10070304" y="879736"/>
                  <a:pt x="10128231" y="858013"/>
                  <a:pt x="10193655" y="814671"/>
                </a:cubicBezTo>
                <a:cubicBezTo>
                  <a:pt x="10206083" y="721516"/>
                  <a:pt x="10212297" y="637347"/>
                  <a:pt x="10212297" y="562166"/>
                </a:cubicBezTo>
                <a:cubicBezTo>
                  <a:pt x="10206236" y="290403"/>
                  <a:pt x="10144151" y="151698"/>
                  <a:pt x="10026037" y="146049"/>
                </a:cubicBezTo>
                <a:close/>
                <a:moveTo>
                  <a:pt x="8770332" y="146049"/>
                </a:moveTo>
                <a:cubicBezTo>
                  <a:pt x="8655916" y="139681"/>
                  <a:pt x="8601943" y="261645"/>
                  <a:pt x="8608414" y="511942"/>
                </a:cubicBezTo>
                <a:lnTo>
                  <a:pt x="8608414" y="1132497"/>
                </a:lnTo>
                <a:cubicBezTo>
                  <a:pt x="8595575" y="1402206"/>
                  <a:pt x="8650678" y="1533876"/>
                  <a:pt x="8773720" y="1527508"/>
                </a:cubicBezTo>
                <a:cubicBezTo>
                  <a:pt x="8888341" y="1540346"/>
                  <a:pt x="8942416" y="1398714"/>
                  <a:pt x="8935946" y="1102610"/>
                </a:cubicBezTo>
                <a:lnTo>
                  <a:pt x="8935946" y="551536"/>
                </a:lnTo>
                <a:cubicBezTo>
                  <a:pt x="8935946" y="281211"/>
                  <a:pt x="8880741" y="146049"/>
                  <a:pt x="8770332" y="146049"/>
                </a:cubicBezTo>
                <a:close/>
                <a:moveTo>
                  <a:pt x="10029118" y="10014"/>
                </a:moveTo>
                <a:cubicBezTo>
                  <a:pt x="10383252" y="37334"/>
                  <a:pt x="10570280" y="263289"/>
                  <a:pt x="10590206" y="687879"/>
                </a:cubicBezTo>
                <a:cubicBezTo>
                  <a:pt x="10556929" y="1212609"/>
                  <a:pt x="10263136" y="1534697"/>
                  <a:pt x="9708827" y="1654146"/>
                </a:cubicBezTo>
                <a:lnTo>
                  <a:pt x="9632259" y="1549847"/>
                </a:lnTo>
                <a:cubicBezTo>
                  <a:pt x="9917476" y="1455870"/>
                  <a:pt x="10097933" y="1258622"/>
                  <a:pt x="10173627" y="958101"/>
                </a:cubicBezTo>
                <a:cubicBezTo>
                  <a:pt x="10115598" y="1022601"/>
                  <a:pt x="10041084" y="1051616"/>
                  <a:pt x="9950086" y="1045145"/>
                </a:cubicBezTo>
                <a:cubicBezTo>
                  <a:pt x="9661685" y="1031382"/>
                  <a:pt x="9510654" y="867051"/>
                  <a:pt x="9496994" y="552152"/>
                </a:cubicBezTo>
                <a:cubicBezTo>
                  <a:pt x="9516919" y="218046"/>
                  <a:pt x="9694294" y="37334"/>
                  <a:pt x="10029118" y="10014"/>
                </a:cubicBezTo>
                <a:close/>
                <a:moveTo>
                  <a:pt x="4242660" y="9860"/>
                </a:moveTo>
                <a:cubicBezTo>
                  <a:pt x="4599156" y="9860"/>
                  <a:pt x="4837025" y="76979"/>
                  <a:pt x="4956268" y="211216"/>
                </a:cubicBezTo>
                <a:cubicBezTo>
                  <a:pt x="5033606" y="286809"/>
                  <a:pt x="5072275" y="376112"/>
                  <a:pt x="5072275" y="479127"/>
                </a:cubicBezTo>
                <a:cubicBezTo>
                  <a:pt x="5058101" y="697482"/>
                  <a:pt x="4935624" y="836496"/>
                  <a:pt x="4704841" y="896169"/>
                </a:cubicBezTo>
                <a:cubicBezTo>
                  <a:pt x="4759789" y="930781"/>
                  <a:pt x="4833944" y="1012022"/>
                  <a:pt x="4927304" y="1139892"/>
                </a:cubicBezTo>
                <a:cubicBezTo>
                  <a:pt x="5001767" y="1244140"/>
                  <a:pt x="5067499" y="1321683"/>
                  <a:pt x="5124502" y="1372523"/>
                </a:cubicBezTo>
                <a:cubicBezTo>
                  <a:pt x="5197526" y="1463727"/>
                  <a:pt x="5309015" y="1512718"/>
                  <a:pt x="5458967" y="1519497"/>
                </a:cubicBezTo>
                <a:lnTo>
                  <a:pt x="5458967" y="1644594"/>
                </a:lnTo>
                <a:cubicBezTo>
                  <a:pt x="5400527" y="1644594"/>
                  <a:pt x="5339262" y="1644594"/>
                  <a:pt x="5275173" y="1644594"/>
                </a:cubicBezTo>
                <a:cubicBezTo>
                  <a:pt x="4994886" y="1650962"/>
                  <a:pt x="4806521" y="1599095"/>
                  <a:pt x="4710079" y="1488993"/>
                </a:cubicBezTo>
                <a:cubicBezTo>
                  <a:pt x="4652358" y="1437742"/>
                  <a:pt x="4593918" y="1369442"/>
                  <a:pt x="4534759" y="1284093"/>
                </a:cubicBezTo>
                <a:cubicBezTo>
                  <a:pt x="4452285" y="1163412"/>
                  <a:pt x="4369144" y="1061219"/>
                  <a:pt x="4285335" y="977513"/>
                </a:cubicBezTo>
                <a:lnTo>
                  <a:pt x="4134510" y="977513"/>
                </a:lnTo>
                <a:lnTo>
                  <a:pt x="4134510" y="1317524"/>
                </a:lnTo>
                <a:cubicBezTo>
                  <a:pt x="4128039" y="1431631"/>
                  <a:pt x="4183707" y="1488736"/>
                  <a:pt x="4301511" y="1488839"/>
                </a:cubicBezTo>
                <a:lnTo>
                  <a:pt x="4405194" y="1488839"/>
                </a:lnTo>
                <a:lnTo>
                  <a:pt x="4405194" y="1634888"/>
                </a:lnTo>
                <a:lnTo>
                  <a:pt x="3485608" y="1634888"/>
                </a:lnTo>
                <a:lnTo>
                  <a:pt x="3485608" y="1488839"/>
                </a:lnTo>
                <a:lnTo>
                  <a:pt x="3552624" y="1488839"/>
                </a:lnTo>
                <a:cubicBezTo>
                  <a:pt x="3682034" y="1495207"/>
                  <a:pt x="3743505" y="1441645"/>
                  <a:pt x="3737034" y="1328154"/>
                </a:cubicBezTo>
                <a:lnTo>
                  <a:pt x="3737034" y="347560"/>
                </a:lnTo>
                <a:cubicBezTo>
                  <a:pt x="3743505" y="245469"/>
                  <a:pt x="3685680" y="194424"/>
                  <a:pt x="3563562" y="194424"/>
                </a:cubicBezTo>
                <a:lnTo>
                  <a:pt x="3485608" y="194424"/>
                </a:lnTo>
                <a:lnTo>
                  <a:pt x="3485608" y="48529"/>
                </a:lnTo>
                <a:cubicBezTo>
                  <a:pt x="3518268" y="48529"/>
                  <a:pt x="3550364" y="48529"/>
                  <a:pt x="3581895" y="48529"/>
                </a:cubicBezTo>
                <a:cubicBezTo>
                  <a:pt x="3691278" y="35588"/>
                  <a:pt x="3777706" y="29117"/>
                  <a:pt x="3841179" y="29117"/>
                </a:cubicBezTo>
                <a:cubicBezTo>
                  <a:pt x="4009002" y="22852"/>
                  <a:pt x="4142829" y="16433"/>
                  <a:pt x="4242660" y="9860"/>
                </a:cubicBezTo>
                <a:close/>
                <a:moveTo>
                  <a:pt x="2276264" y="9860"/>
                </a:moveTo>
                <a:lnTo>
                  <a:pt x="2695616" y="9860"/>
                </a:lnTo>
                <a:lnTo>
                  <a:pt x="3194926" y="1282706"/>
                </a:lnTo>
                <a:cubicBezTo>
                  <a:pt x="3242582" y="1420025"/>
                  <a:pt x="3326648" y="1485450"/>
                  <a:pt x="3447123" y="1478979"/>
                </a:cubicBezTo>
                <a:lnTo>
                  <a:pt x="3447123" y="1634888"/>
                </a:lnTo>
                <a:lnTo>
                  <a:pt x="2585617" y="1634888"/>
                </a:lnTo>
                <a:lnTo>
                  <a:pt x="2585617" y="1488839"/>
                </a:lnTo>
                <a:lnTo>
                  <a:pt x="2702241" y="1488839"/>
                </a:lnTo>
                <a:cubicBezTo>
                  <a:pt x="2754622" y="1488839"/>
                  <a:pt x="2788053" y="1479236"/>
                  <a:pt x="2802535" y="1460030"/>
                </a:cubicBezTo>
                <a:cubicBezTo>
                  <a:pt x="2819071" y="1434969"/>
                  <a:pt x="2815065" y="1393630"/>
                  <a:pt x="2790518" y="1336011"/>
                </a:cubicBezTo>
                <a:lnTo>
                  <a:pt x="2681905" y="1064557"/>
                </a:lnTo>
                <a:lnTo>
                  <a:pt x="2181979" y="1064557"/>
                </a:lnTo>
                <a:lnTo>
                  <a:pt x="2090622" y="1338322"/>
                </a:lnTo>
                <a:cubicBezTo>
                  <a:pt x="2060529" y="1405492"/>
                  <a:pt x="2055444" y="1447961"/>
                  <a:pt x="2075370" y="1465730"/>
                </a:cubicBezTo>
                <a:cubicBezTo>
                  <a:pt x="2096836" y="1481033"/>
                  <a:pt x="2157227" y="1488788"/>
                  <a:pt x="2256544" y="1488993"/>
                </a:cubicBezTo>
                <a:lnTo>
                  <a:pt x="2316166" y="1488839"/>
                </a:lnTo>
                <a:lnTo>
                  <a:pt x="2316166" y="1634888"/>
                </a:lnTo>
                <a:lnTo>
                  <a:pt x="1599631" y="1634888"/>
                </a:lnTo>
                <a:lnTo>
                  <a:pt x="1599631" y="1488839"/>
                </a:lnTo>
                <a:lnTo>
                  <a:pt x="1668496" y="1488839"/>
                </a:lnTo>
                <a:cubicBezTo>
                  <a:pt x="1761960" y="1495207"/>
                  <a:pt x="1832519" y="1423261"/>
                  <a:pt x="1880175" y="1273000"/>
                </a:cubicBezTo>
                <a:lnTo>
                  <a:pt x="2305228" y="99677"/>
                </a:lnTo>
                <a:close/>
                <a:moveTo>
                  <a:pt x="812361" y="9860"/>
                </a:moveTo>
                <a:cubicBezTo>
                  <a:pt x="1269406" y="23520"/>
                  <a:pt x="1508046" y="191548"/>
                  <a:pt x="1528279" y="513945"/>
                </a:cubicBezTo>
                <a:cubicBezTo>
                  <a:pt x="1507635" y="835520"/>
                  <a:pt x="1292258" y="999697"/>
                  <a:pt x="882150" y="1006476"/>
                </a:cubicBezTo>
                <a:cubicBezTo>
                  <a:pt x="782421" y="1012947"/>
                  <a:pt x="698202" y="1006527"/>
                  <a:pt x="629491" y="987218"/>
                </a:cubicBezTo>
                <a:lnTo>
                  <a:pt x="629491" y="1323378"/>
                </a:lnTo>
                <a:cubicBezTo>
                  <a:pt x="616550" y="1440053"/>
                  <a:pt x="677558" y="1495207"/>
                  <a:pt x="812515" y="1488839"/>
                </a:cubicBezTo>
                <a:lnTo>
                  <a:pt x="909881" y="1488839"/>
                </a:lnTo>
                <a:lnTo>
                  <a:pt x="909881" y="1634888"/>
                </a:lnTo>
                <a:lnTo>
                  <a:pt x="9552" y="1634888"/>
                </a:lnTo>
                <a:lnTo>
                  <a:pt x="9552" y="1488839"/>
                </a:lnTo>
                <a:lnTo>
                  <a:pt x="77647" y="1488839"/>
                </a:lnTo>
                <a:cubicBezTo>
                  <a:pt x="180559" y="1495207"/>
                  <a:pt x="228780" y="1454329"/>
                  <a:pt x="222309" y="1366207"/>
                </a:cubicBezTo>
                <a:lnTo>
                  <a:pt x="222309" y="308583"/>
                </a:lnTo>
                <a:cubicBezTo>
                  <a:pt x="228780" y="226006"/>
                  <a:pt x="180610" y="187953"/>
                  <a:pt x="77801" y="194424"/>
                </a:cubicBezTo>
                <a:lnTo>
                  <a:pt x="0" y="194424"/>
                </a:lnTo>
                <a:lnTo>
                  <a:pt x="0" y="48529"/>
                </a:lnTo>
                <a:cubicBezTo>
                  <a:pt x="71176" y="48529"/>
                  <a:pt x="137936" y="45396"/>
                  <a:pt x="200279" y="39131"/>
                </a:cubicBezTo>
                <a:cubicBezTo>
                  <a:pt x="260979" y="32969"/>
                  <a:pt x="335544" y="26498"/>
                  <a:pt x="423974" y="19719"/>
                </a:cubicBezTo>
                <a:cubicBezTo>
                  <a:pt x="536541" y="13146"/>
                  <a:pt x="666003" y="9860"/>
                  <a:pt x="812361" y="9860"/>
                </a:cubicBezTo>
                <a:close/>
                <a:moveTo>
                  <a:pt x="5527125" y="154"/>
                </a:moveTo>
                <a:lnTo>
                  <a:pt x="5650682" y="154"/>
                </a:lnTo>
                <a:cubicBezTo>
                  <a:pt x="5666088" y="23160"/>
                  <a:pt x="5682572" y="37590"/>
                  <a:pt x="5700135" y="43445"/>
                </a:cubicBezTo>
                <a:cubicBezTo>
                  <a:pt x="5707940" y="46629"/>
                  <a:pt x="5722936" y="48323"/>
                  <a:pt x="5745121" y="48529"/>
                </a:cubicBezTo>
                <a:lnTo>
                  <a:pt x="6929229" y="48529"/>
                </a:lnTo>
                <a:cubicBezTo>
                  <a:pt x="6963224" y="48323"/>
                  <a:pt x="6995629" y="32198"/>
                  <a:pt x="7026441" y="154"/>
                </a:cubicBezTo>
                <a:lnTo>
                  <a:pt x="7158162" y="154"/>
                </a:lnTo>
                <a:lnTo>
                  <a:pt x="7198834" y="513483"/>
                </a:lnTo>
                <a:lnTo>
                  <a:pt x="7045390" y="513483"/>
                </a:lnTo>
                <a:cubicBezTo>
                  <a:pt x="7026492" y="287938"/>
                  <a:pt x="6946380" y="191240"/>
                  <a:pt x="6805056" y="223387"/>
                </a:cubicBezTo>
                <a:lnTo>
                  <a:pt x="6541459" y="223387"/>
                </a:lnTo>
                <a:lnTo>
                  <a:pt x="6541459" y="1323224"/>
                </a:lnTo>
                <a:cubicBezTo>
                  <a:pt x="6528620" y="1440002"/>
                  <a:pt x="6589680" y="1495207"/>
                  <a:pt x="6724636" y="1488839"/>
                </a:cubicBezTo>
                <a:lnTo>
                  <a:pt x="6812143" y="1488839"/>
                </a:lnTo>
                <a:lnTo>
                  <a:pt x="6812143" y="1634888"/>
                </a:lnTo>
                <a:lnTo>
                  <a:pt x="5863593" y="1634888"/>
                </a:lnTo>
                <a:lnTo>
                  <a:pt x="5863593" y="1488839"/>
                </a:lnTo>
                <a:lnTo>
                  <a:pt x="5975441" y="1488839"/>
                </a:lnTo>
                <a:cubicBezTo>
                  <a:pt x="6087802" y="1488736"/>
                  <a:pt x="6143983" y="1434096"/>
                  <a:pt x="6143983" y="1324919"/>
                </a:cubicBezTo>
                <a:lnTo>
                  <a:pt x="6143983" y="223387"/>
                </a:lnTo>
                <a:lnTo>
                  <a:pt x="5870218" y="223387"/>
                </a:lnTo>
                <a:cubicBezTo>
                  <a:pt x="5729715" y="191240"/>
                  <a:pt x="5653147" y="287938"/>
                  <a:pt x="5640514" y="513483"/>
                </a:cubicBezTo>
                <a:lnTo>
                  <a:pt x="5476902" y="513483"/>
                </a:lnTo>
                <a:close/>
                <a:moveTo>
                  <a:pt x="8772180" y="0"/>
                </a:moveTo>
                <a:cubicBezTo>
                  <a:pt x="9113475" y="47450"/>
                  <a:pt x="9293983" y="325067"/>
                  <a:pt x="9313702" y="832850"/>
                </a:cubicBezTo>
                <a:cubicBezTo>
                  <a:pt x="9300248" y="1353266"/>
                  <a:pt x="9119894" y="1627031"/>
                  <a:pt x="8772642" y="1654146"/>
                </a:cubicBezTo>
                <a:cubicBezTo>
                  <a:pt x="8424363" y="1633707"/>
                  <a:pt x="8243548" y="1359531"/>
                  <a:pt x="8230195" y="831617"/>
                </a:cubicBezTo>
                <a:cubicBezTo>
                  <a:pt x="8243342" y="324554"/>
                  <a:pt x="8424003" y="47348"/>
                  <a:pt x="8772180" y="0"/>
                </a:cubicBezTo>
                <a:close/>
              </a:path>
            </a:pathLst>
          </a:cu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50000"/>
                    <a:lumOff val="50000"/>
                  </a:schemeClr>
                </a:solidFill>
                <a:cs typeface="+mn-ea"/>
                <a:sym typeface="+mn-lt"/>
              </a:rPr>
              <a:t>ultricies</a:t>
            </a:r>
            <a:endParaRPr lang="en-US" altLang="zh-CN" sz="1600" dirty="0">
              <a:solidFill>
                <a:schemeClr val="tx1">
                  <a:lumMod val="50000"/>
                  <a:lumOff val="50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060577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34DA7C7-1F7C-4A3E-BFD8-85A97425D80E}"/>
              </a:ext>
            </a:extLst>
          </p:cNvPr>
          <p:cNvSpPr/>
          <p:nvPr/>
        </p:nvSpPr>
        <p:spPr>
          <a:xfrm>
            <a:off x="4157015" y="2787012"/>
            <a:ext cx="3877985" cy="1200329"/>
          </a:xfrm>
          <a:prstGeom prst="rect">
            <a:avLst/>
          </a:prstGeom>
        </p:spPr>
        <p:txBody>
          <a:bodyPr wrap="none">
            <a:spAutoFit/>
          </a:bodyPr>
          <a:lstStyle/>
          <a:p>
            <a:pPr algn="ctr"/>
            <a:r>
              <a:rPr lang="zh-CN" altLang="en-US" sz="7200" b="1" dirty="0">
                <a:solidFill>
                  <a:schemeClr val="accent1"/>
                </a:solidFill>
                <a:cs typeface="+mn-ea"/>
                <a:sym typeface="+mn-lt"/>
              </a:rPr>
              <a:t>备用图库</a:t>
            </a:r>
          </a:p>
        </p:txBody>
      </p:sp>
      <p:sp>
        <p:nvSpPr>
          <p:cNvPr id="7" name="任意多边形: 形状 6">
            <a:extLst>
              <a:ext uri="{FF2B5EF4-FFF2-40B4-BE49-F238E27FC236}">
                <a16:creationId xmlns:a16="http://schemas.microsoft.com/office/drawing/2014/main" xmlns="" id="{5CFE3A71-D32E-4EBE-8F65-2A1FF3090DAB}"/>
              </a:ext>
            </a:extLst>
          </p:cNvPr>
          <p:cNvSpPr/>
          <p:nvPr/>
        </p:nvSpPr>
        <p:spPr>
          <a:xfrm>
            <a:off x="5619750" y="1783749"/>
            <a:ext cx="952500" cy="822288"/>
          </a:xfrm>
          <a:custGeom>
            <a:avLst/>
            <a:gdLst/>
            <a:ahLst/>
            <a:cxnLst/>
            <a:rect l="l" t="t" r="r" b="b"/>
            <a:pathLst>
              <a:path w="249850" h="215694">
                <a:moveTo>
                  <a:pt x="239344" y="0"/>
                </a:moveTo>
                <a:lnTo>
                  <a:pt x="239344" y="50649"/>
                </a:lnTo>
                <a:cubicBezTo>
                  <a:pt x="213085" y="59299"/>
                  <a:pt x="201518" y="80954"/>
                  <a:pt x="204644" y="115612"/>
                </a:cubicBezTo>
                <a:lnTo>
                  <a:pt x="249850" y="115612"/>
                </a:lnTo>
                <a:lnTo>
                  <a:pt x="249850" y="215694"/>
                </a:lnTo>
                <a:lnTo>
                  <a:pt x="147089" y="215694"/>
                </a:lnTo>
                <a:lnTo>
                  <a:pt x="147089" y="96943"/>
                </a:lnTo>
                <a:cubicBezTo>
                  <a:pt x="158140" y="43672"/>
                  <a:pt x="183659" y="13409"/>
                  <a:pt x="223647" y="6154"/>
                </a:cubicBezTo>
                <a:close/>
                <a:moveTo>
                  <a:pt x="92255" y="0"/>
                </a:moveTo>
                <a:lnTo>
                  <a:pt x="92255" y="50649"/>
                </a:lnTo>
                <a:cubicBezTo>
                  <a:pt x="65996" y="59299"/>
                  <a:pt x="54430" y="80954"/>
                  <a:pt x="57555" y="115612"/>
                </a:cubicBezTo>
                <a:lnTo>
                  <a:pt x="100124" y="115612"/>
                </a:lnTo>
                <a:lnTo>
                  <a:pt x="100124" y="215694"/>
                </a:lnTo>
                <a:lnTo>
                  <a:pt x="0" y="215694"/>
                </a:lnTo>
                <a:lnTo>
                  <a:pt x="0" y="96525"/>
                </a:lnTo>
                <a:cubicBezTo>
                  <a:pt x="9153" y="43477"/>
                  <a:pt x="34728" y="13297"/>
                  <a:pt x="76726" y="5986"/>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dirty="0">
              <a:solidFill>
                <a:schemeClr val="accent1"/>
              </a:solidFill>
              <a:latin typeface="黑体" panose="02010609060101010101" pitchFamily="49" charset="-122"/>
              <a:ea typeface="黑体" panose="02010609060101010101" pitchFamily="49" charset="-122"/>
              <a:cs typeface="文鼎霹" panose="02010609010101010101" pitchFamily="49" charset="-120"/>
              <a:sym typeface="+mn-lt"/>
            </a:endParaRPr>
          </a:p>
        </p:txBody>
      </p:sp>
    </p:spTree>
    <p:extLst>
      <p:ext uri="{BB962C8B-B14F-4D97-AF65-F5344CB8AC3E}">
        <p14:creationId xmlns:p14="http://schemas.microsoft.com/office/powerpoint/2010/main" val="26915610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B377696-F3F3-43C3-AEE5-5E67FDA9F5E2}"/>
              </a:ext>
            </a:extLst>
          </p:cNvPr>
          <p:cNvSpPr>
            <a:spLocks noChangeAspect="1"/>
          </p:cNvSpPr>
          <p:nvPr/>
        </p:nvSpPr>
        <p:spPr>
          <a:xfrm>
            <a:off x="965200" y="0"/>
            <a:ext cx="10261600" cy="684106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8831138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4592F892-D19F-44E0-9AD6-FDDA18AB2DBC}"/>
              </a:ext>
            </a:extLst>
          </p:cNvPr>
          <p:cNvSpPr>
            <a:spLocks noChangeAspect="1"/>
          </p:cNvSpPr>
          <p:nvPr/>
        </p:nvSpPr>
        <p:spPr>
          <a:xfrm>
            <a:off x="1128211" y="6589"/>
            <a:ext cx="9935578" cy="6851411"/>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2813458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B377696-F3F3-43C3-AEE5-5E67FDA9F5E2}"/>
              </a:ext>
            </a:extLst>
          </p:cNvPr>
          <p:cNvSpPr>
            <a:spLocks noChangeAspect="1"/>
          </p:cNvSpPr>
          <p:nvPr/>
        </p:nvSpPr>
        <p:spPr>
          <a:xfrm>
            <a:off x="1955800" y="1"/>
            <a:ext cx="5326595" cy="355106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4592F892-D19F-44E0-9AD6-FDDA18AB2DBC}"/>
              </a:ext>
            </a:extLst>
          </p:cNvPr>
          <p:cNvSpPr>
            <a:spLocks noChangeAspect="1"/>
          </p:cNvSpPr>
          <p:nvPr/>
        </p:nvSpPr>
        <p:spPr>
          <a:xfrm>
            <a:off x="7282395" y="6589"/>
            <a:ext cx="5141380" cy="3545411"/>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84C013EF-249F-4781-8857-2EB2ACB27A64}"/>
              </a:ext>
            </a:extLst>
          </p:cNvPr>
          <p:cNvSpPr>
            <a:spLocks noChangeAspect="1"/>
          </p:cNvSpPr>
          <p:nvPr/>
        </p:nvSpPr>
        <p:spPr>
          <a:xfrm>
            <a:off x="1955799" y="3557653"/>
            <a:ext cx="5890885" cy="3313623"/>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A1CD2C0A-AE43-4A35-9207-7EDF9593561C}"/>
              </a:ext>
            </a:extLst>
          </p:cNvPr>
          <p:cNvSpPr>
            <a:spLocks noChangeAspect="1"/>
          </p:cNvSpPr>
          <p:nvPr/>
        </p:nvSpPr>
        <p:spPr>
          <a:xfrm>
            <a:off x="7846684" y="3557653"/>
            <a:ext cx="4577090" cy="3313623"/>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65014764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2E274B8C-07E3-4CFA-98BE-9F85FF5F5939}"/>
              </a:ext>
            </a:extLst>
          </p:cNvPr>
          <p:cNvSpPr txBox="1"/>
          <p:nvPr/>
        </p:nvSpPr>
        <p:spPr>
          <a:xfrm>
            <a:off x="4851400" y="483969"/>
            <a:ext cx="2489200" cy="584775"/>
          </a:xfrm>
          <a:prstGeom prst="rect">
            <a:avLst/>
          </a:prstGeom>
          <a:noFill/>
        </p:spPr>
        <p:txBody>
          <a:bodyPr wrap="square" rtlCol="0">
            <a:spAutoFit/>
          </a:bodyPr>
          <a:lstStyle/>
          <a:p>
            <a:pPr algn="ctr"/>
            <a:r>
              <a:rPr lang="zh-CN" altLang="en-US" sz="3200" b="1" dirty="0">
                <a:solidFill>
                  <a:schemeClr val="tx1">
                    <a:lumMod val="75000"/>
                    <a:lumOff val="25000"/>
                  </a:schemeClr>
                </a:solidFill>
                <a:cs typeface="+mn-ea"/>
                <a:sym typeface="+mn-lt"/>
              </a:rPr>
              <a:t>目录</a:t>
            </a:r>
          </a:p>
        </p:txBody>
      </p:sp>
      <p:sp>
        <p:nvSpPr>
          <p:cNvPr id="7" name="文本框 6">
            <a:extLst>
              <a:ext uri="{FF2B5EF4-FFF2-40B4-BE49-F238E27FC236}">
                <a16:creationId xmlns:a16="http://schemas.microsoft.com/office/drawing/2014/main" xmlns="" id="{346B512E-9A94-450C-AF4C-7BAB2E7C4EC6}"/>
              </a:ext>
            </a:extLst>
          </p:cNvPr>
          <p:cNvSpPr txBox="1"/>
          <p:nvPr/>
        </p:nvSpPr>
        <p:spPr>
          <a:xfrm>
            <a:off x="4737100" y="1153904"/>
            <a:ext cx="2717800" cy="369332"/>
          </a:xfrm>
          <a:prstGeom prst="rect">
            <a:avLst/>
          </a:prstGeom>
          <a:noFill/>
        </p:spPr>
        <p:txBody>
          <a:bodyPr wrap="square" rtlCol="0">
            <a:spAutoFit/>
          </a:bodyPr>
          <a:lstStyle/>
          <a:p>
            <a:pPr algn="dist"/>
            <a:r>
              <a:rPr lang="en-US" altLang="zh-CN" dirty="0">
                <a:solidFill>
                  <a:schemeClr val="tx1">
                    <a:lumMod val="75000"/>
                    <a:lumOff val="25000"/>
                  </a:schemeClr>
                </a:solidFill>
                <a:cs typeface="+mn-ea"/>
                <a:sym typeface="+mn-lt"/>
              </a:rPr>
              <a:t>CONTEST</a:t>
            </a:r>
            <a:endParaRPr lang="zh-CN" altLang="en-US" dirty="0">
              <a:solidFill>
                <a:schemeClr val="tx1">
                  <a:lumMod val="75000"/>
                  <a:lumOff val="25000"/>
                </a:schemeClr>
              </a:solidFill>
              <a:cs typeface="+mn-ea"/>
              <a:sym typeface="+mn-lt"/>
            </a:endParaRPr>
          </a:p>
        </p:txBody>
      </p:sp>
      <p:cxnSp>
        <p:nvCxnSpPr>
          <p:cNvPr id="9" name="直接连接符 8">
            <a:extLst>
              <a:ext uri="{FF2B5EF4-FFF2-40B4-BE49-F238E27FC236}">
                <a16:creationId xmlns:a16="http://schemas.microsoft.com/office/drawing/2014/main" xmlns="" id="{F00EC6F1-B8A3-4B65-A775-AD7ACE6893C9}"/>
              </a:ext>
            </a:extLst>
          </p:cNvPr>
          <p:cNvCxnSpPr>
            <a:cxnSpLocks/>
          </p:cNvCxnSpPr>
          <p:nvPr/>
        </p:nvCxnSpPr>
        <p:spPr>
          <a:xfrm>
            <a:off x="5943600" y="1153904"/>
            <a:ext cx="3048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D7158A6C-CAB7-4149-8870-93BE63C11763}"/>
              </a:ext>
            </a:extLst>
          </p:cNvPr>
          <p:cNvSpPr/>
          <p:nvPr/>
        </p:nvSpPr>
        <p:spPr>
          <a:xfrm>
            <a:off x="658813" y="2462213"/>
            <a:ext cx="2027238" cy="310038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2B731FDA-FE40-40F5-9071-DF34E087FAB8}"/>
              </a:ext>
            </a:extLst>
          </p:cNvPr>
          <p:cNvSpPr/>
          <p:nvPr/>
        </p:nvSpPr>
        <p:spPr>
          <a:xfrm>
            <a:off x="3602038" y="2462213"/>
            <a:ext cx="2027238" cy="310038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A29893B5-93A6-4DC4-8B2F-834AFDE14570}"/>
              </a:ext>
            </a:extLst>
          </p:cNvPr>
          <p:cNvSpPr/>
          <p:nvPr/>
        </p:nvSpPr>
        <p:spPr>
          <a:xfrm>
            <a:off x="6545263" y="2462213"/>
            <a:ext cx="2027238" cy="310038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F9E30F73-BF03-4A4C-874E-98D35BF5D452}"/>
              </a:ext>
            </a:extLst>
          </p:cNvPr>
          <p:cNvSpPr/>
          <p:nvPr/>
        </p:nvSpPr>
        <p:spPr>
          <a:xfrm>
            <a:off x="9488488" y="2462213"/>
            <a:ext cx="2027238" cy="310038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B162E1A8-C8F2-491C-8995-A0A11E20A3BB}"/>
              </a:ext>
            </a:extLst>
          </p:cNvPr>
          <p:cNvSpPr txBox="1"/>
          <p:nvPr/>
        </p:nvSpPr>
        <p:spPr>
          <a:xfrm>
            <a:off x="658813" y="2593717"/>
            <a:ext cx="2027238" cy="1323439"/>
          </a:xfrm>
          <a:prstGeom prst="rect">
            <a:avLst/>
          </a:prstGeom>
          <a:noFill/>
        </p:spPr>
        <p:txBody>
          <a:bodyPr wrap="square" rtlCol="0">
            <a:spAutoFit/>
          </a:bodyPr>
          <a:lstStyle/>
          <a:p>
            <a:pPr algn="ctr"/>
            <a:r>
              <a:rPr lang="en-US" altLang="zh-CN" sz="8000" b="1" dirty="0">
                <a:solidFill>
                  <a:schemeClr val="tx1">
                    <a:lumMod val="75000"/>
                    <a:lumOff val="25000"/>
                  </a:schemeClr>
                </a:solidFill>
              </a:rPr>
              <a:t>01</a:t>
            </a:r>
            <a:endParaRPr lang="zh-CN" altLang="en-US" sz="8000" b="1" dirty="0">
              <a:solidFill>
                <a:schemeClr val="tx1">
                  <a:lumMod val="75000"/>
                  <a:lumOff val="25000"/>
                </a:schemeClr>
              </a:solidFill>
            </a:endParaRPr>
          </a:p>
        </p:txBody>
      </p:sp>
      <p:cxnSp>
        <p:nvCxnSpPr>
          <p:cNvPr id="18" name="直接连接符 17">
            <a:extLst>
              <a:ext uri="{FF2B5EF4-FFF2-40B4-BE49-F238E27FC236}">
                <a16:creationId xmlns:a16="http://schemas.microsoft.com/office/drawing/2014/main" xmlns="" id="{D18E16EC-9CF6-4951-B512-A57BF6FF122D}"/>
              </a:ext>
            </a:extLst>
          </p:cNvPr>
          <p:cNvCxnSpPr>
            <a:cxnSpLocks/>
          </p:cNvCxnSpPr>
          <p:nvPr/>
        </p:nvCxnSpPr>
        <p:spPr>
          <a:xfrm>
            <a:off x="1672432" y="3917156"/>
            <a:ext cx="0" cy="542269"/>
          </a:xfrm>
          <a:prstGeom prst="line">
            <a:avLst/>
          </a:prstGeom>
          <a:ln w="25400" cap="rnd">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DB1770D-6E82-4173-87E7-719A61886CBB}"/>
              </a:ext>
            </a:extLst>
          </p:cNvPr>
          <p:cNvSpPr/>
          <p:nvPr/>
        </p:nvSpPr>
        <p:spPr>
          <a:xfrm>
            <a:off x="964546" y="4624685"/>
            <a:ext cx="1415772" cy="461665"/>
          </a:xfrm>
          <a:prstGeom prst="rect">
            <a:avLst/>
          </a:prstGeom>
        </p:spPr>
        <p:txBody>
          <a:bodyPr wrap="none">
            <a:spAutoFit/>
          </a:bodyPr>
          <a:lstStyle/>
          <a:p>
            <a:pPr algn="ctr"/>
            <a:r>
              <a:rPr lang="zh-CN" altLang="en-US" sz="2400" b="1" dirty="0">
                <a:solidFill>
                  <a:schemeClr val="tx1">
                    <a:lumMod val="65000"/>
                    <a:lumOff val="35000"/>
                  </a:schemeClr>
                </a:solidFill>
                <a:cs typeface="+mn-ea"/>
                <a:sym typeface="+mn-lt"/>
              </a:rPr>
              <a:t>工作简介</a:t>
            </a:r>
          </a:p>
        </p:txBody>
      </p:sp>
      <p:sp>
        <p:nvSpPr>
          <p:cNvPr id="22" name="文本框 21">
            <a:extLst>
              <a:ext uri="{FF2B5EF4-FFF2-40B4-BE49-F238E27FC236}">
                <a16:creationId xmlns:a16="http://schemas.microsoft.com/office/drawing/2014/main" xmlns="" id="{FF4D5502-A127-4C3E-9B34-846FAD864BDC}"/>
              </a:ext>
            </a:extLst>
          </p:cNvPr>
          <p:cNvSpPr txBox="1"/>
          <p:nvPr/>
        </p:nvSpPr>
        <p:spPr>
          <a:xfrm>
            <a:off x="3586163" y="2593717"/>
            <a:ext cx="2027238" cy="1323439"/>
          </a:xfrm>
          <a:prstGeom prst="rect">
            <a:avLst/>
          </a:prstGeom>
          <a:noFill/>
        </p:spPr>
        <p:txBody>
          <a:bodyPr wrap="square" rtlCol="0">
            <a:spAutoFit/>
          </a:bodyPr>
          <a:lstStyle/>
          <a:p>
            <a:pPr algn="ctr"/>
            <a:r>
              <a:rPr lang="en-US" altLang="zh-CN" sz="8000" b="1" dirty="0">
                <a:solidFill>
                  <a:schemeClr val="tx1">
                    <a:lumMod val="75000"/>
                    <a:lumOff val="25000"/>
                  </a:schemeClr>
                </a:solidFill>
              </a:rPr>
              <a:t>02</a:t>
            </a:r>
            <a:endParaRPr lang="zh-CN" altLang="en-US" sz="8000" b="1" dirty="0">
              <a:solidFill>
                <a:schemeClr val="tx1">
                  <a:lumMod val="75000"/>
                  <a:lumOff val="25000"/>
                </a:schemeClr>
              </a:solidFill>
            </a:endParaRPr>
          </a:p>
        </p:txBody>
      </p:sp>
      <p:cxnSp>
        <p:nvCxnSpPr>
          <p:cNvPr id="23" name="直接连接符 22">
            <a:extLst>
              <a:ext uri="{FF2B5EF4-FFF2-40B4-BE49-F238E27FC236}">
                <a16:creationId xmlns:a16="http://schemas.microsoft.com/office/drawing/2014/main" xmlns="" id="{E9644528-01E0-4ED7-AECD-02A4F7E2A99F}"/>
              </a:ext>
            </a:extLst>
          </p:cNvPr>
          <p:cNvCxnSpPr>
            <a:cxnSpLocks/>
          </p:cNvCxnSpPr>
          <p:nvPr/>
        </p:nvCxnSpPr>
        <p:spPr>
          <a:xfrm>
            <a:off x="4599782" y="3917156"/>
            <a:ext cx="0" cy="542269"/>
          </a:xfrm>
          <a:prstGeom prst="line">
            <a:avLst/>
          </a:prstGeom>
          <a:ln w="25400" cap="rnd">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1EDBF3B1-EE94-4ADD-B5C4-7173A53ABC11}"/>
              </a:ext>
            </a:extLst>
          </p:cNvPr>
          <p:cNvSpPr/>
          <p:nvPr/>
        </p:nvSpPr>
        <p:spPr>
          <a:xfrm>
            <a:off x="3891899" y="4624685"/>
            <a:ext cx="1415772" cy="461665"/>
          </a:xfrm>
          <a:prstGeom prst="rect">
            <a:avLst/>
          </a:prstGeom>
        </p:spPr>
        <p:txBody>
          <a:bodyPr wrap="none">
            <a:spAutoFit/>
          </a:bodyPr>
          <a:lstStyle/>
          <a:p>
            <a:pPr algn="ctr"/>
            <a:r>
              <a:rPr lang="zh-CN" altLang="en-US" sz="2400" b="1" dirty="0">
                <a:solidFill>
                  <a:schemeClr val="tx1">
                    <a:lumMod val="65000"/>
                    <a:lumOff val="35000"/>
                  </a:schemeClr>
                </a:solidFill>
                <a:cs typeface="+mn-ea"/>
                <a:sym typeface="+mn-lt"/>
              </a:rPr>
              <a:t>业绩汇报</a:t>
            </a:r>
          </a:p>
        </p:txBody>
      </p:sp>
      <p:sp>
        <p:nvSpPr>
          <p:cNvPr id="25" name="文本框 24">
            <a:extLst>
              <a:ext uri="{FF2B5EF4-FFF2-40B4-BE49-F238E27FC236}">
                <a16:creationId xmlns:a16="http://schemas.microsoft.com/office/drawing/2014/main" xmlns="" id="{28A7ACD5-62D2-439A-8BC0-71D172EA4CAE}"/>
              </a:ext>
            </a:extLst>
          </p:cNvPr>
          <p:cNvSpPr txBox="1"/>
          <p:nvPr/>
        </p:nvSpPr>
        <p:spPr>
          <a:xfrm>
            <a:off x="6542088" y="2593717"/>
            <a:ext cx="2027238" cy="1323439"/>
          </a:xfrm>
          <a:prstGeom prst="rect">
            <a:avLst/>
          </a:prstGeom>
          <a:noFill/>
        </p:spPr>
        <p:txBody>
          <a:bodyPr wrap="square" rtlCol="0">
            <a:spAutoFit/>
          </a:bodyPr>
          <a:lstStyle/>
          <a:p>
            <a:pPr algn="ctr"/>
            <a:r>
              <a:rPr lang="en-US" altLang="zh-CN" sz="8000" b="1" dirty="0">
                <a:solidFill>
                  <a:schemeClr val="tx1">
                    <a:lumMod val="75000"/>
                    <a:lumOff val="25000"/>
                  </a:schemeClr>
                </a:solidFill>
              </a:rPr>
              <a:t>03</a:t>
            </a:r>
            <a:endParaRPr lang="zh-CN" altLang="en-US" sz="8000" b="1" dirty="0">
              <a:solidFill>
                <a:schemeClr val="tx1">
                  <a:lumMod val="75000"/>
                  <a:lumOff val="25000"/>
                </a:schemeClr>
              </a:solidFill>
            </a:endParaRPr>
          </a:p>
        </p:txBody>
      </p:sp>
      <p:cxnSp>
        <p:nvCxnSpPr>
          <p:cNvPr id="26" name="直接连接符 25">
            <a:extLst>
              <a:ext uri="{FF2B5EF4-FFF2-40B4-BE49-F238E27FC236}">
                <a16:creationId xmlns:a16="http://schemas.microsoft.com/office/drawing/2014/main" xmlns="" id="{CB625FCA-BD45-4FF1-83B6-6E49BB4639F5}"/>
              </a:ext>
            </a:extLst>
          </p:cNvPr>
          <p:cNvCxnSpPr>
            <a:cxnSpLocks/>
          </p:cNvCxnSpPr>
          <p:nvPr/>
        </p:nvCxnSpPr>
        <p:spPr>
          <a:xfrm>
            <a:off x="7555707" y="3917156"/>
            <a:ext cx="0" cy="542269"/>
          </a:xfrm>
          <a:prstGeom prst="line">
            <a:avLst/>
          </a:prstGeom>
          <a:ln w="25400" cap="rnd">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6508A194-7867-4040-8568-DEB36D893D13}"/>
              </a:ext>
            </a:extLst>
          </p:cNvPr>
          <p:cNvSpPr/>
          <p:nvPr/>
        </p:nvSpPr>
        <p:spPr>
          <a:xfrm>
            <a:off x="6847822" y="4624685"/>
            <a:ext cx="1415772" cy="461665"/>
          </a:xfrm>
          <a:prstGeom prst="rect">
            <a:avLst/>
          </a:prstGeom>
        </p:spPr>
        <p:txBody>
          <a:bodyPr wrap="none">
            <a:spAutoFit/>
          </a:bodyPr>
          <a:lstStyle/>
          <a:p>
            <a:pPr algn="ctr"/>
            <a:r>
              <a:rPr lang="zh-CN" altLang="en-US" sz="2400" b="1" dirty="0">
                <a:solidFill>
                  <a:schemeClr val="tx1">
                    <a:lumMod val="65000"/>
                    <a:lumOff val="35000"/>
                  </a:schemeClr>
                </a:solidFill>
                <a:cs typeface="+mn-ea"/>
                <a:sym typeface="+mn-lt"/>
              </a:rPr>
              <a:t>反思建议</a:t>
            </a:r>
          </a:p>
        </p:txBody>
      </p:sp>
      <p:sp>
        <p:nvSpPr>
          <p:cNvPr id="28" name="文本框 27">
            <a:extLst>
              <a:ext uri="{FF2B5EF4-FFF2-40B4-BE49-F238E27FC236}">
                <a16:creationId xmlns:a16="http://schemas.microsoft.com/office/drawing/2014/main" xmlns="" id="{8BC9D38F-35AB-4AA3-B601-1BD189C061D5}"/>
              </a:ext>
            </a:extLst>
          </p:cNvPr>
          <p:cNvSpPr txBox="1"/>
          <p:nvPr/>
        </p:nvSpPr>
        <p:spPr>
          <a:xfrm>
            <a:off x="9493250" y="2593717"/>
            <a:ext cx="2027238" cy="1323439"/>
          </a:xfrm>
          <a:prstGeom prst="rect">
            <a:avLst/>
          </a:prstGeom>
          <a:noFill/>
        </p:spPr>
        <p:txBody>
          <a:bodyPr wrap="square" rtlCol="0">
            <a:spAutoFit/>
          </a:bodyPr>
          <a:lstStyle/>
          <a:p>
            <a:pPr algn="ctr"/>
            <a:r>
              <a:rPr lang="en-US" altLang="zh-CN" sz="8000" b="1" dirty="0">
                <a:solidFill>
                  <a:schemeClr val="tx1">
                    <a:lumMod val="75000"/>
                    <a:lumOff val="25000"/>
                  </a:schemeClr>
                </a:solidFill>
              </a:rPr>
              <a:t>04</a:t>
            </a:r>
            <a:endParaRPr lang="zh-CN" altLang="en-US" sz="8000" b="1" dirty="0">
              <a:solidFill>
                <a:schemeClr val="tx1">
                  <a:lumMod val="75000"/>
                  <a:lumOff val="25000"/>
                </a:schemeClr>
              </a:solidFill>
            </a:endParaRPr>
          </a:p>
        </p:txBody>
      </p:sp>
      <p:cxnSp>
        <p:nvCxnSpPr>
          <p:cNvPr id="29" name="直接连接符 28">
            <a:extLst>
              <a:ext uri="{FF2B5EF4-FFF2-40B4-BE49-F238E27FC236}">
                <a16:creationId xmlns:a16="http://schemas.microsoft.com/office/drawing/2014/main" xmlns="" id="{716CAAFD-947C-43A7-82D0-AE24AA074F86}"/>
              </a:ext>
            </a:extLst>
          </p:cNvPr>
          <p:cNvCxnSpPr>
            <a:cxnSpLocks/>
          </p:cNvCxnSpPr>
          <p:nvPr/>
        </p:nvCxnSpPr>
        <p:spPr>
          <a:xfrm>
            <a:off x="10506869" y="3917156"/>
            <a:ext cx="0" cy="542269"/>
          </a:xfrm>
          <a:prstGeom prst="line">
            <a:avLst/>
          </a:prstGeom>
          <a:ln w="25400" cap="rnd">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1BD758FE-2DFF-43E0-8826-3D8AEF4552F8}"/>
              </a:ext>
            </a:extLst>
          </p:cNvPr>
          <p:cNvSpPr/>
          <p:nvPr/>
        </p:nvSpPr>
        <p:spPr>
          <a:xfrm>
            <a:off x="9798984" y="4624685"/>
            <a:ext cx="1415772" cy="461665"/>
          </a:xfrm>
          <a:prstGeom prst="rect">
            <a:avLst/>
          </a:prstGeom>
        </p:spPr>
        <p:txBody>
          <a:bodyPr wrap="none">
            <a:spAutoFit/>
          </a:bodyPr>
          <a:lstStyle/>
          <a:p>
            <a:pPr algn="ctr"/>
            <a:r>
              <a:rPr lang="zh-CN" altLang="en-US" sz="2400" b="1" dirty="0">
                <a:solidFill>
                  <a:schemeClr val="tx1">
                    <a:lumMod val="65000"/>
                    <a:lumOff val="35000"/>
                  </a:schemeClr>
                </a:solidFill>
                <a:cs typeface="+mn-ea"/>
                <a:sym typeface="+mn-lt"/>
              </a:rPr>
              <a:t>未来计划</a:t>
            </a:r>
          </a:p>
        </p:txBody>
      </p:sp>
      <p:sp>
        <p:nvSpPr>
          <p:cNvPr id="31" name="文本框 30">
            <a:extLst>
              <a:ext uri="{FF2B5EF4-FFF2-40B4-BE49-F238E27FC236}">
                <a16:creationId xmlns:a16="http://schemas.microsoft.com/office/drawing/2014/main" xmlns="" id="{9AF57A46-A3EB-4B37-B397-BB1891B6CE64}"/>
              </a:ext>
            </a:extLst>
          </p:cNvPr>
          <p:cNvSpPr txBox="1"/>
          <p:nvPr/>
        </p:nvSpPr>
        <p:spPr>
          <a:xfrm>
            <a:off x="430215" y="5013065"/>
            <a:ext cx="2484436" cy="338554"/>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Job description</a:t>
            </a:r>
            <a:endParaRPr lang="zh-CN" altLang="en-US" sz="1600" dirty="0">
              <a:solidFill>
                <a:schemeClr val="tx1">
                  <a:lumMod val="50000"/>
                  <a:lumOff val="50000"/>
                </a:schemeClr>
              </a:solidFill>
              <a:cs typeface="+mn-ea"/>
              <a:sym typeface="+mn-lt"/>
            </a:endParaRPr>
          </a:p>
        </p:txBody>
      </p:sp>
      <p:sp>
        <p:nvSpPr>
          <p:cNvPr id="35" name="文本框 34">
            <a:extLst>
              <a:ext uri="{FF2B5EF4-FFF2-40B4-BE49-F238E27FC236}">
                <a16:creationId xmlns:a16="http://schemas.microsoft.com/office/drawing/2014/main" xmlns="" id="{EED000DB-863D-4CDC-9698-38BBA12E21F3}"/>
              </a:ext>
            </a:extLst>
          </p:cNvPr>
          <p:cNvSpPr txBox="1"/>
          <p:nvPr/>
        </p:nvSpPr>
        <p:spPr>
          <a:xfrm>
            <a:off x="3363915" y="5013065"/>
            <a:ext cx="2484436" cy="338554"/>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Performance report</a:t>
            </a:r>
          </a:p>
        </p:txBody>
      </p:sp>
      <p:sp>
        <p:nvSpPr>
          <p:cNvPr id="36" name="文本框 35">
            <a:extLst>
              <a:ext uri="{FF2B5EF4-FFF2-40B4-BE49-F238E27FC236}">
                <a16:creationId xmlns:a16="http://schemas.microsoft.com/office/drawing/2014/main" xmlns="" id="{481B1FE8-61D8-4D2B-B7F3-4F6689A720B8}"/>
              </a:ext>
            </a:extLst>
          </p:cNvPr>
          <p:cNvSpPr txBox="1"/>
          <p:nvPr/>
        </p:nvSpPr>
        <p:spPr>
          <a:xfrm>
            <a:off x="6316665" y="5013065"/>
            <a:ext cx="2484436" cy="338554"/>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Reflections</a:t>
            </a:r>
          </a:p>
        </p:txBody>
      </p:sp>
      <p:sp>
        <p:nvSpPr>
          <p:cNvPr id="37" name="文本框 36">
            <a:extLst>
              <a:ext uri="{FF2B5EF4-FFF2-40B4-BE49-F238E27FC236}">
                <a16:creationId xmlns:a16="http://schemas.microsoft.com/office/drawing/2014/main" xmlns="" id="{A544ACC4-339F-4F82-B100-B7E3D007832C}"/>
              </a:ext>
            </a:extLst>
          </p:cNvPr>
          <p:cNvSpPr txBox="1"/>
          <p:nvPr/>
        </p:nvSpPr>
        <p:spPr>
          <a:xfrm>
            <a:off x="9240840" y="5013065"/>
            <a:ext cx="2484436" cy="338554"/>
          </a:xfrm>
          <a:prstGeom prst="rect">
            <a:avLst/>
          </a:prstGeom>
          <a:noFill/>
        </p:spPr>
        <p:txBody>
          <a:bodyPr wrap="square" rtlCol="0">
            <a:spAutoFit/>
          </a:bodyPr>
          <a:lstStyle/>
          <a:p>
            <a:pPr algn="ctr"/>
            <a:r>
              <a:rPr lang="en-US" altLang="zh-CN" sz="1600" dirty="0">
                <a:solidFill>
                  <a:schemeClr val="tx1">
                    <a:lumMod val="50000"/>
                    <a:lumOff val="50000"/>
                  </a:schemeClr>
                </a:solidFill>
                <a:cs typeface="+mn-ea"/>
                <a:sym typeface="+mn-lt"/>
              </a:rPr>
              <a:t>Future plan</a:t>
            </a:r>
          </a:p>
        </p:txBody>
      </p:sp>
    </p:spTree>
    <p:extLst>
      <p:ext uri="{BB962C8B-B14F-4D97-AF65-F5344CB8AC3E}">
        <p14:creationId xmlns:p14="http://schemas.microsoft.com/office/powerpoint/2010/main" val="111562681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A1CD2C0A-AE43-4A35-9207-7EDF9593561C}"/>
              </a:ext>
            </a:extLst>
          </p:cNvPr>
          <p:cNvSpPr>
            <a:spLocks noChangeAspect="1"/>
          </p:cNvSpPr>
          <p:nvPr/>
        </p:nvSpPr>
        <p:spPr>
          <a:xfrm>
            <a:off x="1338263" y="-17531"/>
            <a:ext cx="9515474" cy="688880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5791594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9CBDDEAB-07BA-487D-80D5-44160788EC35}"/>
              </a:ext>
            </a:extLst>
          </p:cNvPr>
          <p:cNvSpPr>
            <a:spLocks noChangeAspect="1"/>
          </p:cNvSpPr>
          <p:nvPr/>
        </p:nvSpPr>
        <p:spPr>
          <a:xfrm>
            <a:off x="952500" y="0"/>
            <a:ext cx="10287000"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6090337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58D3EA9-E647-4C22-BA51-1AB3B9369F59}"/>
              </a:ext>
            </a:extLst>
          </p:cNvPr>
          <p:cNvSpPr>
            <a:spLocks noChangeAspect="1"/>
          </p:cNvSpPr>
          <p:nvPr/>
        </p:nvSpPr>
        <p:spPr>
          <a:xfrm>
            <a:off x="952500" y="0"/>
            <a:ext cx="10287000"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6180229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11092F9-9524-4ED2-B446-63264917B92D}"/>
              </a:ext>
            </a:extLst>
          </p:cNvPr>
          <p:cNvSpPr>
            <a:spLocks noChangeAspect="1"/>
          </p:cNvSpPr>
          <p:nvPr/>
        </p:nvSpPr>
        <p:spPr>
          <a:xfrm>
            <a:off x="952499" y="0"/>
            <a:ext cx="10287002"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63870031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CFC5DA4-9442-42D2-9C7D-972DF453EAB0}"/>
              </a:ext>
            </a:extLst>
          </p:cNvPr>
          <p:cNvSpPr>
            <a:spLocks noChangeAspect="1"/>
          </p:cNvSpPr>
          <p:nvPr/>
        </p:nvSpPr>
        <p:spPr>
          <a:xfrm>
            <a:off x="952499" y="0"/>
            <a:ext cx="10287003"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3367300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a:extLst>
              <a:ext uri="{FF2B5EF4-FFF2-40B4-BE49-F238E27FC236}">
                <a16:creationId xmlns:a16="http://schemas.microsoft.com/office/drawing/2014/main" xmlns="" id="{4BF9F050-9403-4B2C-9777-DC2523B9880A}"/>
              </a:ext>
            </a:extLst>
          </p:cNvPr>
          <p:cNvGrpSpPr/>
          <p:nvPr/>
        </p:nvGrpSpPr>
        <p:grpSpPr>
          <a:xfrm>
            <a:off x="643292" y="449812"/>
            <a:ext cx="10905417" cy="5958377"/>
            <a:chOff x="850900" y="419904"/>
            <a:chExt cx="10905417" cy="5958377"/>
          </a:xfrm>
        </p:grpSpPr>
        <p:sp>
          <p:nvSpPr>
            <p:cNvPr id="2" name="calendar_116656">
              <a:extLst>
                <a:ext uri="{FF2B5EF4-FFF2-40B4-BE49-F238E27FC236}">
                  <a16:creationId xmlns:a16="http://schemas.microsoft.com/office/drawing/2014/main" xmlns="" id="{84C45F2E-CAF2-41AF-A5C3-053627611FB5}"/>
                </a:ext>
              </a:extLst>
            </p:cNvPr>
            <p:cNvSpPr>
              <a:spLocks noChangeAspect="1"/>
            </p:cNvSpPr>
            <p:nvPr/>
          </p:nvSpPr>
          <p:spPr bwMode="auto">
            <a:xfrm>
              <a:off x="850900" y="419904"/>
              <a:ext cx="495592" cy="494870"/>
            </a:xfrm>
            <a:custGeom>
              <a:avLst/>
              <a:gdLst>
                <a:gd name="connsiteX0" fmla="*/ 382426 w 581459"/>
                <a:gd name="connsiteY0" fmla="*/ 215638 h 580612"/>
                <a:gd name="connsiteX1" fmla="*/ 350380 w 581459"/>
                <a:gd name="connsiteY1" fmla="*/ 233321 h 580612"/>
                <a:gd name="connsiteX2" fmla="*/ 335336 w 581459"/>
                <a:gd name="connsiteY2" fmla="*/ 316496 h 580612"/>
                <a:gd name="connsiteX3" fmla="*/ 348956 w 581459"/>
                <a:gd name="connsiteY3" fmla="*/ 397182 h 580612"/>
                <a:gd name="connsiteX4" fmla="*/ 382782 w 581459"/>
                <a:gd name="connsiteY4" fmla="*/ 417175 h 580612"/>
                <a:gd name="connsiteX5" fmla="*/ 416609 w 581459"/>
                <a:gd name="connsiteY5" fmla="*/ 397093 h 580612"/>
                <a:gd name="connsiteX6" fmla="*/ 430140 w 581459"/>
                <a:gd name="connsiteY6" fmla="*/ 316496 h 580612"/>
                <a:gd name="connsiteX7" fmla="*/ 416520 w 581459"/>
                <a:gd name="connsiteY7" fmla="*/ 235721 h 580612"/>
                <a:gd name="connsiteX8" fmla="*/ 382426 w 581459"/>
                <a:gd name="connsiteY8" fmla="*/ 215638 h 580612"/>
                <a:gd name="connsiteX9" fmla="*/ 382782 w 581459"/>
                <a:gd name="connsiteY9" fmla="*/ 190668 h 580612"/>
                <a:gd name="connsiteX10" fmla="*/ 416431 w 581459"/>
                <a:gd name="connsiteY10" fmla="*/ 198577 h 580612"/>
                <a:gd name="connsiteX11" fmla="*/ 440288 w 581459"/>
                <a:gd name="connsiteY11" fmla="*/ 221592 h 580612"/>
                <a:gd name="connsiteX12" fmla="*/ 454887 w 581459"/>
                <a:gd name="connsiteY12" fmla="*/ 258291 h 580612"/>
                <a:gd name="connsiteX13" fmla="*/ 460228 w 581459"/>
                <a:gd name="connsiteY13" fmla="*/ 316496 h 580612"/>
                <a:gd name="connsiteX14" fmla="*/ 451682 w 581459"/>
                <a:gd name="connsiteY14" fmla="*/ 386518 h 580612"/>
                <a:gd name="connsiteX15" fmla="*/ 426045 w 581459"/>
                <a:gd name="connsiteY15" fmla="*/ 427661 h 580612"/>
                <a:gd name="connsiteX16" fmla="*/ 382782 w 581459"/>
                <a:gd name="connsiteY16" fmla="*/ 442234 h 580612"/>
                <a:gd name="connsiteX17" fmla="*/ 328838 w 581459"/>
                <a:gd name="connsiteY17" fmla="*/ 416642 h 580612"/>
                <a:gd name="connsiteX18" fmla="*/ 305337 w 581459"/>
                <a:gd name="connsiteY18" fmla="*/ 316496 h 580612"/>
                <a:gd name="connsiteX19" fmla="*/ 313972 w 581459"/>
                <a:gd name="connsiteY19" fmla="*/ 246206 h 580612"/>
                <a:gd name="connsiteX20" fmla="*/ 339698 w 581459"/>
                <a:gd name="connsiteY20" fmla="*/ 205152 h 580612"/>
                <a:gd name="connsiteX21" fmla="*/ 382782 w 581459"/>
                <a:gd name="connsiteY21" fmla="*/ 190668 h 580612"/>
                <a:gd name="connsiteX22" fmla="*/ 195454 w 581459"/>
                <a:gd name="connsiteY22" fmla="*/ 190668 h 580612"/>
                <a:gd name="connsiteX23" fmla="*/ 231327 w 581459"/>
                <a:gd name="connsiteY23" fmla="*/ 199288 h 580612"/>
                <a:gd name="connsiteX24" fmla="*/ 256340 w 581459"/>
                <a:gd name="connsiteY24" fmla="*/ 222925 h 580612"/>
                <a:gd name="connsiteX25" fmla="*/ 264974 w 581459"/>
                <a:gd name="connsiteY25" fmla="*/ 254648 h 580612"/>
                <a:gd name="connsiteX26" fmla="*/ 256696 w 581459"/>
                <a:gd name="connsiteY26" fmla="*/ 283706 h 580612"/>
                <a:gd name="connsiteX27" fmla="*/ 232217 w 581459"/>
                <a:gd name="connsiteY27" fmla="*/ 304499 h 580612"/>
                <a:gd name="connsiteX28" fmla="*/ 264885 w 581459"/>
                <a:gd name="connsiteY28" fmla="*/ 325382 h 580612"/>
                <a:gd name="connsiteX29" fmla="*/ 276546 w 581459"/>
                <a:gd name="connsiteY29" fmla="*/ 365103 h 580612"/>
                <a:gd name="connsiteX30" fmla="*/ 253847 w 581459"/>
                <a:gd name="connsiteY30" fmla="*/ 419841 h 580612"/>
                <a:gd name="connsiteX31" fmla="*/ 196522 w 581459"/>
                <a:gd name="connsiteY31" fmla="*/ 442234 h 580612"/>
                <a:gd name="connsiteX32" fmla="*/ 144538 w 581459"/>
                <a:gd name="connsiteY32" fmla="*/ 422862 h 580612"/>
                <a:gd name="connsiteX33" fmla="*/ 120949 w 581459"/>
                <a:gd name="connsiteY33" fmla="*/ 372745 h 580612"/>
                <a:gd name="connsiteX34" fmla="*/ 150146 w 581459"/>
                <a:gd name="connsiteY34" fmla="*/ 368746 h 580612"/>
                <a:gd name="connsiteX35" fmla="*/ 167236 w 581459"/>
                <a:gd name="connsiteY35" fmla="*/ 405801 h 580612"/>
                <a:gd name="connsiteX36" fmla="*/ 196611 w 581459"/>
                <a:gd name="connsiteY36" fmla="*/ 417175 h 580612"/>
                <a:gd name="connsiteX37" fmla="*/ 231416 w 581459"/>
                <a:gd name="connsiteY37" fmla="*/ 402424 h 580612"/>
                <a:gd name="connsiteX38" fmla="*/ 245569 w 581459"/>
                <a:gd name="connsiteY38" fmla="*/ 365814 h 580612"/>
                <a:gd name="connsiteX39" fmla="*/ 232395 w 581459"/>
                <a:gd name="connsiteY39" fmla="*/ 331424 h 580612"/>
                <a:gd name="connsiteX40" fmla="*/ 199015 w 581459"/>
                <a:gd name="connsiteY40" fmla="*/ 317917 h 580612"/>
                <a:gd name="connsiteX41" fmla="*/ 178452 w 581459"/>
                <a:gd name="connsiteY41" fmla="*/ 321205 h 580612"/>
                <a:gd name="connsiteX42" fmla="*/ 181657 w 581459"/>
                <a:gd name="connsiteY42" fmla="*/ 294725 h 580612"/>
                <a:gd name="connsiteX43" fmla="*/ 186464 w 581459"/>
                <a:gd name="connsiteY43" fmla="*/ 295080 h 580612"/>
                <a:gd name="connsiteX44" fmla="*/ 220022 w 581459"/>
                <a:gd name="connsiteY44" fmla="*/ 284950 h 580612"/>
                <a:gd name="connsiteX45" fmla="*/ 234976 w 581459"/>
                <a:gd name="connsiteY45" fmla="*/ 253937 h 580612"/>
                <a:gd name="connsiteX46" fmla="*/ 224206 w 581459"/>
                <a:gd name="connsiteY46" fmla="*/ 226301 h 580612"/>
                <a:gd name="connsiteX47" fmla="*/ 196166 w 581459"/>
                <a:gd name="connsiteY47" fmla="*/ 215460 h 580612"/>
                <a:gd name="connsiteX48" fmla="*/ 167771 w 581459"/>
                <a:gd name="connsiteY48" fmla="*/ 226568 h 580612"/>
                <a:gd name="connsiteX49" fmla="*/ 153172 w 581459"/>
                <a:gd name="connsiteY49" fmla="*/ 259891 h 580612"/>
                <a:gd name="connsiteX50" fmla="*/ 123975 w 581459"/>
                <a:gd name="connsiteY50" fmla="*/ 254559 h 580612"/>
                <a:gd name="connsiteX51" fmla="*/ 148365 w 581459"/>
                <a:gd name="connsiteY51" fmla="*/ 207374 h 580612"/>
                <a:gd name="connsiteX52" fmla="*/ 195454 w 581459"/>
                <a:gd name="connsiteY52" fmla="*/ 190668 h 580612"/>
                <a:gd name="connsiteX53" fmla="*/ 48418 w 581459"/>
                <a:gd name="connsiteY53" fmla="*/ 100605 h 580612"/>
                <a:gd name="connsiteX54" fmla="*/ 48418 w 581459"/>
                <a:gd name="connsiteY54" fmla="*/ 532265 h 580612"/>
                <a:gd name="connsiteX55" fmla="*/ 532863 w 581459"/>
                <a:gd name="connsiteY55" fmla="*/ 532265 h 580612"/>
                <a:gd name="connsiteX56" fmla="*/ 532863 w 581459"/>
                <a:gd name="connsiteY56" fmla="*/ 100605 h 580612"/>
                <a:gd name="connsiteX57" fmla="*/ 470294 w 581459"/>
                <a:gd name="connsiteY57" fmla="*/ 100605 h 580612"/>
                <a:gd name="connsiteX58" fmla="*/ 470294 w 581459"/>
                <a:gd name="connsiteY58" fmla="*/ 124956 h 580612"/>
                <a:gd name="connsiteX59" fmla="*/ 446085 w 581459"/>
                <a:gd name="connsiteY59" fmla="*/ 149130 h 580612"/>
                <a:gd name="connsiteX60" fmla="*/ 421876 w 581459"/>
                <a:gd name="connsiteY60" fmla="*/ 124956 h 580612"/>
                <a:gd name="connsiteX61" fmla="*/ 421876 w 581459"/>
                <a:gd name="connsiteY61" fmla="*/ 100605 h 580612"/>
                <a:gd name="connsiteX62" fmla="*/ 159405 w 581459"/>
                <a:gd name="connsiteY62" fmla="*/ 100605 h 580612"/>
                <a:gd name="connsiteX63" fmla="*/ 159405 w 581459"/>
                <a:gd name="connsiteY63" fmla="*/ 124956 h 580612"/>
                <a:gd name="connsiteX64" fmla="*/ 135196 w 581459"/>
                <a:gd name="connsiteY64" fmla="*/ 149130 h 580612"/>
                <a:gd name="connsiteX65" fmla="*/ 110987 w 581459"/>
                <a:gd name="connsiteY65" fmla="*/ 124956 h 580612"/>
                <a:gd name="connsiteX66" fmla="*/ 110987 w 581459"/>
                <a:gd name="connsiteY66" fmla="*/ 100605 h 580612"/>
                <a:gd name="connsiteX67" fmla="*/ 135285 w 581459"/>
                <a:gd name="connsiteY67" fmla="*/ 0 h 580612"/>
                <a:gd name="connsiteX68" fmla="*/ 159494 w 581459"/>
                <a:gd name="connsiteY68" fmla="*/ 24174 h 580612"/>
                <a:gd name="connsiteX69" fmla="*/ 159494 w 581459"/>
                <a:gd name="connsiteY69" fmla="*/ 52258 h 580612"/>
                <a:gd name="connsiteX70" fmla="*/ 422143 w 581459"/>
                <a:gd name="connsiteY70" fmla="*/ 52258 h 580612"/>
                <a:gd name="connsiteX71" fmla="*/ 422143 w 581459"/>
                <a:gd name="connsiteY71" fmla="*/ 24174 h 580612"/>
                <a:gd name="connsiteX72" fmla="*/ 446352 w 581459"/>
                <a:gd name="connsiteY72" fmla="*/ 0 h 580612"/>
                <a:gd name="connsiteX73" fmla="*/ 470561 w 581459"/>
                <a:gd name="connsiteY73" fmla="*/ 24174 h 580612"/>
                <a:gd name="connsiteX74" fmla="*/ 470561 w 581459"/>
                <a:gd name="connsiteY74" fmla="*/ 52258 h 580612"/>
                <a:gd name="connsiteX75" fmla="*/ 557250 w 581459"/>
                <a:gd name="connsiteY75" fmla="*/ 52258 h 580612"/>
                <a:gd name="connsiteX76" fmla="*/ 581459 w 581459"/>
                <a:gd name="connsiteY76" fmla="*/ 76431 h 580612"/>
                <a:gd name="connsiteX77" fmla="*/ 581459 w 581459"/>
                <a:gd name="connsiteY77" fmla="*/ 556439 h 580612"/>
                <a:gd name="connsiteX78" fmla="*/ 557250 w 581459"/>
                <a:gd name="connsiteY78" fmla="*/ 580612 h 580612"/>
                <a:gd name="connsiteX79" fmla="*/ 24209 w 581459"/>
                <a:gd name="connsiteY79" fmla="*/ 580612 h 580612"/>
                <a:gd name="connsiteX80" fmla="*/ 0 w 581459"/>
                <a:gd name="connsiteY80" fmla="*/ 556439 h 580612"/>
                <a:gd name="connsiteX81" fmla="*/ 0 w 581459"/>
                <a:gd name="connsiteY81" fmla="*/ 76431 h 580612"/>
                <a:gd name="connsiteX82" fmla="*/ 24209 w 581459"/>
                <a:gd name="connsiteY82" fmla="*/ 52258 h 580612"/>
                <a:gd name="connsiteX83" fmla="*/ 111076 w 581459"/>
                <a:gd name="connsiteY83" fmla="*/ 52258 h 580612"/>
                <a:gd name="connsiteX84" fmla="*/ 111076 w 581459"/>
                <a:gd name="connsiteY84" fmla="*/ 24174 h 580612"/>
                <a:gd name="connsiteX85" fmla="*/ 135285 w 581459"/>
                <a:gd name="connsiteY85"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81459" h="580612">
                  <a:moveTo>
                    <a:pt x="382426" y="215638"/>
                  </a:moveTo>
                  <a:cubicBezTo>
                    <a:pt x="369074" y="215638"/>
                    <a:pt x="358392" y="221592"/>
                    <a:pt x="350380" y="233321"/>
                  </a:cubicBezTo>
                  <a:cubicBezTo>
                    <a:pt x="340321" y="248339"/>
                    <a:pt x="335336" y="276064"/>
                    <a:pt x="335336" y="316496"/>
                  </a:cubicBezTo>
                  <a:cubicBezTo>
                    <a:pt x="335336" y="356927"/>
                    <a:pt x="339876" y="383763"/>
                    <a:pt x="348956" y="397182"/>
                  </a:cubicBezTo>
                  <a:cubicBezTo>
                    <a:pt x="358125" y="410600"/>
                    <a:pt x="369430" y="417175"/>
                    <a:pt x="382782" y="417175"/>
                  </a:cubicBezTo>
                  <a:cubicBezTo>
                    <a:pt x="396224" y="417175"/>
                    <a:pt x="407529" y="410422"/>
                    <a:pt x="416609" y="397093"/>
                  </a:cubicBezTo>
                  <a:cubicBezTo>
                    <a:pt x="425778" y="383675"/>
                    <a:pt x="430407" y="356750"/>
                    <a:pt x="430140" y="316496"/>
                  </a:cubicBezTo>
                  <a:cubicBezTo>
                    <a:pt x="430140" y="275975"/>
                    <a:pt x="425689" y="249050"/>
                    <a:pt x="416520" y="235721"/>
                  </a:cubicBezTo>
                  <a:cubicBezTo>
                    <a:pt x="407351" y="222303"/>
                    <a:pt x="396135" y="215638"/>
                    <a:pt x="382426" y="215638"/>
                  </a:cubicBezTo>
                  <a:close/>
                  <a:moveTo>
                    <a:pt x="382782" y="190668"/>
                  </a:moveTo>
                  <a:cubicBezTo>
                    <a:pt x="395601" y="190668"/>
                    <a:pt x="406817" y="193245"/>
                    <a:pt x="416431" y="198577"/>
                  </a:cubicBezTo>
                  <a:cubicBezTo>
                    <a:pt x="426045" y="203908"/>
                    <a:pt x="433968" y="211551"/>
                    <a:pt x="440288" y="221592"/>
                  </a:cubicBezTo>
                  <a:cubicBezTo>
                    <a:pt x="446519" y="231633"/>
                    <a:pt x="451415" y="243896"/>
                    <a:pt x="454887" y="258291"/>
                  </a:cubicBezTo>
                  <a:cubicBezTo>
                    <a:pt x="458448" y="272687"/>
                    <a:pt x="460228" y="292059"/>
                    <a:pt x="460228" y="316496"/>
                  </a:cubicBezTo>
                  <a:cubicBezTo>
                    <a:pt x="460228" y="345375"/>
                    <a:pt x="457379" y="368746"/>
                    <a:pt x="451682" y="386518"/>
                  </a:cubicBezTo>
                  <a:cubicBezTo>
                    <a:pt x="445985" y="404202"/>
                    <a:pt x="437439" y="417886"/>
                    <a:pt x="426045" y="427661"/>
                  </a:cubicBezTo>
                  <a:cubicBezTo>
                    <a:pt x="414651" y="437347"/>
                    <a:pt x="400230" y="442234"/>
                    <a:pt x="382782" y="442234"/>
                  </a:cubicBezTo>
                  <a:cubicBezTo>
                    <a:pt x="359905" y="442234"/>
                    <a:pt x="341834" y="433703"/>
                    <a:pt x="328838" y="416642"/>
                  </a:cubicBezTo>
                  <a:cubicBezTo>
                    <a:pt x="313171" y="396115"/>
                    <a:pt x="305337" y="362703"/>
                    <a:pt x="305337" y="316496"/>
                  </a:cubicBezTo>
                  <a:cubicBezTo>
                    <a:pt x="305337" y="287438"/>
                    <a:pt x="308186" y="263979"/>
                    <a:pt x="313972" y="246206"/>
                  </a:cubicBezTo>
                  <a:cubicBezTo>
                    <a:pt x="319758" y="228434"/>
                    <a:pt x="328304" y="214750"/>
                    <a:pt x="339698" y="205152"/>
                  </a:cubicBezTo>
                  <a:cubicBezTo>
                    <a:pt x="351270" y="195555"/>
                    <a:pt x="365513" y="190668"/>
                    <a:pt x="382782" y="190668"/>
                  </a:cubicBezTo>
                  <a:close/>
                  <a:moveTo>
                    <a:pt x="195454" y="190668"/>
                  </a:moveTo>
                  <a:cubicBezTo>
                    <a:pt x="208361" y="190668"/>
                    <a:pt x="220378" y="193512"/>
                    <a:pt x="231327" y="199288"/>
                  </a:cubicBezTo>
                  <a:cubicBezTo>
                    <a:pt x="242186" y="204975"/>
                    <a:pt x="250554" y="212972"/>
                    <a:pt x="256340" y="222925"/>
                  </a:cubicBezTo>
                  <a:cubicBezTo>
                    <a:pt x="262126" y="232877"/>
                    <a:pt x="264974" y="243363"/>
                    <a:pt x="264974" y="254648"/>
                  </a:cubicBezTo>
                  <a:cubicBezTo>
                    <a:pt x="264974" y="265223"/>
                    <a:pt x="262126" y="274909"/>
                    <a:pt x="256696" y="283706"/>
                  </a:cubicBezTo>
                  <a:cubicBezTo>
                    <a:pt x="251266" y="292414"/>
                    <a:pt x="243077" y="299434"/>
                    <a:pt x="232217" y="304499"/>
                  </a:cubicBezTo>
                  <a:cubicBezTo>
                    <a:pt x="246281" y="307876"/>
                    <a:pt x="257141" y="314807"/>
                    <a:pt x="264885" y="325382"/>
                  </a:cubicBezTo>
                  <a:cubicBezTo>
                    <a:pt x="272629" y="335956"/>
                    <a:pt x="276546" y="349196"/>
                    <a:pt x="276546" y="365103"/>
                  </a:cubicBezTo>
                  <a:cubicBezTo>
                    <a:pt x="276546" y="386607"/>
                    <a:pt x="268891" y="404912"/>
                    <a:pt x="253847" y="419841"/>
                  </a:cubicBezTo>
                  <a:cubicBezTo>
                    <a:pt x="238804" y="434770"/>
                    <a:pt x="219666" y="442234"/>
                    <a:pt x="196522" y="442234"/>
                  </a:cubicBezTo>
                  <a:cubicBezTo>
                    <a:pt x="175604" y="442234"/>
                    <a:pt x="158335" y="435836"/>
                    <a:pt x="144538" y="422862"/>
                  </a:cubicBezTo>
                  <a:cubicBezTo>
                    <a:pt x="130741" y="409978"/>
                    <a:pt x="122818" y="393272"/>
                    <a:pt x="120949" y="372745"/>
                  </a:cubicBezTo>
                  <a:lnTo>
                    <a:pt x="150146" y="368746"/>
                  </a:lnTo>
                  <a:cubicBezTo>
                    <a:pt x="153439" y="385896"/>
                    <a:pt x="159136" y="398248"/>
                    <a:pt x="167236" y="405801"/>
                  </a:cubicBezTo>
                  <a:cubicBezTo>
                    <a:pt x="175248" y="413443"/>
                    <a:pt x="185128" y="417175"/>
                    <a:pt x="196611" y="417175"/>
                  </a:cubicBezTo>
                  <a:cubicBezTo>
                    <a:pt x="210408" y="417175"/>
                    <a:pt x="221891" y="412199"/>
                    <a:pt x="231416" y="402424"/>
                  </a:cubicBezTo>
                  <a:cubicBezTo>
                    <a:pt x="240762" y="392561"/>
                    <a:pt x="245569" y="380387"/>
                    <a:pt x="245569" y="365814"/>
                  </a:cubicBezTo>
                  <a:cubicBezTo>
                    <a:pt x="245569" y="351951"/>
                    <a:pt x="241118" y="340399"/>
                    <a:pt x="232395" y="331424"/>
                  </a:cubicBezTo>
                  <a:cubicBezTo>
                    <a:pt x="223672" y="322449"/>
                    <a:pt x="212545" y="317917"/>
                    <a:pt x="199015" y="317917"/>
                  </a:cubicBezTo>
                  <a:cubicBezTo>
                    <a:pt x="193585" y="317917"/>
                    <a:pt x="186642" y="318984"/>
                    <a:pt x="178452" y="321205"/>
                  </a:cubicBezTo>
                  <a:lnTo>
                    <a:pt x="181657" y="294725"/>
                  </a:lnTo>
                  <a:cubicBezTo>
                    <a:pt x="183704" y="294902"/>
                    <a:pt x="185217" y="295080"/>
                    <a:pt x="186464" y="295080"/>
                  </a:cubicBezTo>
                  <a:cubicBezTo>
                    <a:pt x="198926" y="295080"/>
                    <a:pt x="210052" y="291703"/>
                    <a:pt x="220022" y="284950"/>
                  </a:cubicBezTo>
                  <a:cubicBezTo>
                    <a:pt x="229992" y="278374"/>
                    <a:pt x="234976" y="267888"/>
                    <a:pt x="234976" y="253937"/>
                  </a:cubicBezTo>
                  <a:cubicBezTo>
                    <a:pt x="234976" y="242830"/>
                    <a:pt x="231416" y="233588"/>
                    <a:pt x="224206" y="226301"/>
                  </a:cubicBezTo>
                  <a:cubicBezTo>
                    <a:pt x="216906" y="219104"/>
                    <a:pt x="207560" y="215460"/>
                    <a:pt x="196166" y="215460"/>
                  </a:cubicBezTo>
                  <a:cubicBezTo>
                    <a:pt x="184772" y="215460"/>
                    <a:pt x="175426" y="219193"/>
                    <a:pt x="167771" y="226568"/>
                  </a:cubicBezTo>
                  <a:cubicBezTo>
                    <a:pt x="160204" y="234032"/>
                    <a:pt x="155309" y="245051"/>
                    <a:pt x="153172" y="259891"/>
                  </a:cubicBezTo>
                  <a:lnTo>
                    <a:pt x="123975" y="254559"/>
                  </a:lnTo>
                  <a:cubicBezTo>
                    <a:pt x="127536" y="234299"/>
                    <a:pt x="135636" y="218482"/>
                    <a:pt x="148365" y="207374"/>
                  </a:cubicBezTo>
                  <a:cubicBezTo>
                    <a:pt x="160916" y="196266"/>
                    <a:pt x="176672" y="190668"/>
                    <a:pt x="195454" y="190668"/>
                  </a:cubicBezTo>
                  <a:close/>
                  <a:moveTo>
                    <a:pt x="48418" y="100605"/>
                  </a:moveTo>
                  <a:lnTo>
                    <a:pt x="48418" y="532265"/>
                  </a:lnTo>
                  <a:lnTo>
                    <a:pt x="532863" y="532265"/>
                  </a:lnTo>
                  <a:lnTo>
                    <a:pt x="532863" y="100605"/>
                  </a:lnTo>
                  <a:lnTo>
                    <a:pt x="470294" y="100605"/>
                  </a:lnTo>
                  <a:lnTo>
                    <a:pt x="470294" y="124956"/>
                  </a:lnTo>
                  <a:cubicBezTo>
                    <a:pt x="470294" y="138376"/>
                    <a:pt x="459524" y="149130"/>
                    <a:pt x="446085" y="149130"/>
                  </a:cubicBezTo>
                  <a:cubicBezTo>
                    <a:pt x="432645" y="149130"/>
                    <a:pt x="421876" y="138376"/>
                    <a:pt x="421876" y="124956"/>
                  </a:cubicBezTo>
                  <a:lnTo>
                    <a:pt x="421876" y="100605"/>
                  </a:lnTo>
                  <a:lnTo>
                    <a:pt x="159405" y="100605"/>
                  </a:lnTo>
                  <a:lnTo>
                    <a:pt x="159405" y="124956"/>
                  </a:lnTo>
                  <a:cubicBezTo>
                    <a:pt x="159405" y="138376"/>
                    <a:pt x="148547" y="149130"/>
                    <a:pt x="135196" y="149130"/>
                  </a:cubicBezTo>
                  <a:cubicBezTo>
                    <a:pt x="121757" y="149130"/>
                    <a:pt x="110987" y="138376"/>
                    <a:pt x="110987" y="124956"/>
                  </a:cubicBezTo>
                  <a:lnTo>
                    <a:pt x="110987" y="100605"/>
                  </a:lnTo>
                  <a:close/>
                  <a:moveTo>
                    <a:pt x="135285" y="0"/>
                  </a:moveTo>
                  <a:cubicBezTo>
                    <a:pt x="148725" y="0"/>
                    <a:pt x="159494" y="10754"/>
                    <a:pt x="159494" y="24174"/>
                  </a:cubicBezTo>
                  <a:lnTo>
                    <a:pt x="159494" y="52258"/>
                  </a:lnTo>
                  <a:lnTo>
                    <a:pt x="422143" y="52258"/>
                  </a:lnTo>
                  <a:lnTo>
                    <a:pt x="422143" y="24174"/>
                  </a:lnTo>
                  <a:cubicBezTo>
                    <a:pt x="422143" y="10754"/>
                    <a:pt x="432912" y="0"/>
                    <a:pt x="446352" y="0"/>
                  </a:cubicBezTo>
                  <a:cubicBezTo>
                    <a:pt x="459702" y="0"/>
                    <a:pt x="470561" y="10754"/>
                    <a:pt x="470561" y="24174"/>
                  </a:cubicBezTo>
                  <a:lnTo>
                    <a:pt x="470561" y="52258"/>
                  </a:lnTo>
                  <a:lnTo>
                    <a:pt x="557250" y="52258"/>
                  </a:lnTo>
                  <a:cubicBezTo>
                    <a:pt x="570601" y="52258"/>
                    <a:pt x="581459" y="63011"/>
                    <a:pt x="581459" y="76431"/>
                  </a:cubicBezTo>
                  <a:lnTo>
                    <a:pt x="581459" y="556439"/>
                  </a:lnTo>
                  <a:cubicBezTo>
                    <a:pt x="581459" y="569858"/>
                    <a:pt x="570690" y="580612"/>
                    <a:pt x="557250" y="580612"/>
                  </a:cubicBezTo>
                  <a:lnTo>
                    <a:pt x="24209" y="580612"/>
                  </a:lnTo>
                  <a:cubicBezTo>
                    <a:pt x="10769" y="580612"/>
                    <a:pt x="0" y="569858"/>
                    <a:pt x="0" y="556439"/>
                  </a:cubicBezTo>
                  <a:lnTo>
                    <a:pt x="0" y="76431"/>
                  </a:lnTo>
                  <a:cubicBezTo>
                    <a:pt x="0" y="63011"/>
                    <a:pt x="10769" y="52258"/>
                    <a:pt x="24209" y="52258"/>
                  </a:cubicBezTo>
                  <a:lnTo>
                    <a:pt x="111076" y="52258"/>
                  </a:lnTo>
                  <a:lnTo>
                    <a:pt x="111076" y="24174"/>
                  </a:lnTo>
                  <a:cubicBezTo>
                    <a:pt x="111076" y="10754"/>
                    <a:pt x="121846" y="0"/>
                    <a:pt x="135285" y="0"/>
                  </a:cubicBezTo>
                  <a:close/>
                </a:path>
              </a:pathLst>
            </a:custGeom>
            <a:solidFill>
              <a:schemeClr val="accent1"/>
            </a:solidFill>
            <a:ln>
              <a:noFill/>
            </a:ln>
          </p:spPr>
        </p:sp>
        <p:sp>
          <p:nvSpPr>
            <p:cNvPr id="3" name="pay-per-click_269016">
              <a:extLst>
                <a:ext uri="{FF2B5EF4-FFF2-40B4-BE49-F238E27FC236}">
                  <a16:creationId xmlns:a16="http://schemas.microsoft.com/office/drawing/2014/main" xmlns="" id="{8A216433-2705-4165-8352-96C1F341DC07}"/>
                </a:ext>
              </a:extLst>
            </p:cNvPr>
            <p:cNvSpPr>
              <a:spLocks noChangeAspect="1"/>
            </p:cNvSpPr>
            <p:nvPr/>
          </p:nvSpPr>
          <p:spPr bwMode="auto">
            <a:xfrm>
              <a:off x="1651656" y="419904"/>
              <a:ext cx="472991" cy="495592"/>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solidFill>
              <a:schemeClr val="accent1"/>
            </a:solidFill>
            <a:ln>
              <a:noFill/>
            </a:ln>
          </p:spPr>
        </p:sp>
        <p:sp>
          <p:nvSpPr>
            <p:cNvPr id="4" name="bar-chart_232597">
              <a:extLst>
                <a:ext uri="{FF2B5EF4-FFF2-40B4-BE49-F238E27FC236}">
                  <a16:creationId xmlns:a16="http://schemas.microsoft.com/office/drawing/2014/main" xmlns="" id="{EE5D981A-A17A-417A-92F3-61714745AB03}"/>
                </a:ext>
              </a:extLst>
            </p:cNvPr>
            <p:cNvSpPr>
              <a:spLocks noChangeAspect="1"/>
            </p:cNvSpPr>
            <p:nvPr/>
          </p:nvSpPr>
          <p:spPr bwMode="auto">
            <a:xfrm>
              <a:off x="2452412" y="419904"/>
              <a:ext cx="495592" cy="442068"/>
            </a:xfrm>
            <a:custGeom>
              <a:avLst/>
              <a:gdLst>
                <a:gd name="connsiteX0" fmla="*/ 19848 w 607639"/>
                <a:gd name="connsiteY0" fmla="*/ 502355 h 542013"/>
                <a:gd name="connsiteX1" fmla="*/ 587791 w 607639"/>
                <a:gd name="connsiteY1" fmla="*/ 502355 h 542013"/>
                <a:gd name="connsiteX2" fmla="*/ 607639 w 607639"/>
                <a:gd name="connsiteY2" fmla="*/ 522184 h 542013"/>
                <a:gd name="connsiteX3" fmla="*/ 587791 w 607639"/>
                <a:gd name="connsiteY3" fmla="*/ 542013 h 542013"/>
                <a:gd name="connsiteX4" fmla="*/ 19848 w 607639"/>
                <a:gd name="connsiteY4" fmla="*/ 542013 h 542013"/>
                <a:gd name="connsiteX5" fmla="*/ 0 w 607639"/>
                <a:gd name="connsiteY5" fmla="*/ 522184 h 542013"/>
                <a:gd name="connsiteX6" fmla="*/ 19848 w 607639"/>
                <a:gd name="connsiteY6" fmla="*/ 502355 h 542013"/>
                <a:gd name="connsiteX7" fmla="*/ 19846 w 607639"/>
                <a:gd name="connsiteY7" fmla="*/ 238017 h 542013"/>
                <a:gd name="connsiteX8" fmla="*/ 105903 w 607639"/>
                <a:gd name="connsiteY8" fmla="*/ 238017 h 542013"/>
                <a:gd name="connsiteX9" fmla="*/ 125748 w 607639"/>
                <a:gd name="connsiteY9" fmla="*/ 257836 h 542013"/>
                <a:gd name="connsiteX10" fmla="*/ 125748 w 607639"/>
                <a:gd name="connsiteY10" fmla="*/ 441538 h 542013"/>
                <a:gd name="connsiteX11" fmla="*/ 105903 w 607639"/>
                <a:gd name="connsiteY11" fmla="*/ 461357 h 542013"/>
                <a:gd name="connsiteX12" fmla="*/ 19846 w 607639"/>
                <a:gd name="connsiteY12" fmla="*/ 461357 h 542013"/>
                <a:gd name="connsiteX13" fmla="*/ 0 w 607639"/>
                <a:gd name="connsiteY13" fmla="*/ 441538 h 542013"/>
                <a:gd name="connsiteX14" fmla="*/ 0 w 607639"/>
                <a:gd name="connsiteY14" fmla="*/ 257836 h 542013"/>
                <a:gd name="connsiteX15" fmla="*/ 19846 w 607639"/>
                <a:gd name="connsiteY15" fmla="*/ 238017 h 542013"/>
                <a:gd name="connsiteX16" fmla="*/ 180524 w 607639"/>
                <a:gd name="connsiteY16" fmla="*/ 158702 h 542013"/>
                <a:gd name="connsiteX17" fmla="*/ 266492 w 607639"/>
                <a:gd name="connsiteY17" fmla="*/ 158702 h 542013"/>
                <a:gd name="connsiteX18" fmla="*/ 286426 w 607639"/>
                <a:gd name="connsiteY18" fmla="*/ 178518 h 542013"/>
                <a:gd name="connsiteX19" fmla="*/ 286426 w 607639"/>
                <a:gd name="connsiteY19" fmla="*/ 441541 h 542013"/>
                <a:gd name="connsiteX20" fmla="*/ 266492 w 607639"/>
                <a:gd name="connsiteY20" fmla="*/ 461357 h 542013"/>
                <a:gd name="connsiteX21" fmla="*/ 180524 w 607639"/>
                <a:gd name="connsiteY21" fmla="*/ 461357 h 542013"/>
                <a:gd name="connsiteX22" fmla="*/ 160678 w 607639"/>
                <a:gd name="connsiteY22" fmla="*/ 441541 h 542013"/>
                <a:gd name="connsiteX23" fmla="*/ 160678 w 607639"/>
                <a:gd name="connsiteY23" fmla="*/ 178518 h 542013"/>
                <a:gd name="connsiteX24" fmla="*/ 180524 w 607639"/>
                <a:gd name="connsiteY24" fmla="*/ 158702 h 542013"/>
                <a:gd name="connsiteX25" fmla="*/ 341060 w 607639"/>
                <a:gd name="connsiteY25" fmla="*/ 79386 h 542013"/>
                <a:gd name="connsiteX26" fmla="*/ 427117 w 607639"/>
                <a:gd name="connsiteY26" fmla="*/ 79386 h 542013"/>
                <a:gd name="connsiteX27" fmla="*/ 446962 w 607639"/>
                <a:gd name="connsiteY27" fmla="*/ 99204 h 542013"/>
                <a:gd name="connsiteX28" fmla="*/ 446962 w 607639"/>
                <a:gd name="connsiteY28" fmla="*/ 441538 h 542013"/>
                <a:gd name="connsiteX29" fmla="*/ 427117 w 607639"/>
                <a:gd name="connsiteY29" fmla="*/ 461357 h 542013"/>
                <a:gd name="connsiteX30" fmla="*/ 341060 w 607639"/>
                <a:gd name="connsiteY30" fmla="*/ 461357 h 542013"/>
                <a:gd name="connsiteX31" fmla="*/ 321214 w 607639"/>
                <a:gd name="connsiteY31" fmla="*/ 441538 h 542013"/>
                <a:gd name="connsiteX32" fmla="*/ 321214 w 607639"/>
                <a:gd name="connsiteY32" fmla="*/ 99204 h 542013"/>
                <a:gd name="connsiteX33" fmla="*/ 341060 w 607639"/>
                <a:gd name="connsiteY33" fmla="*/ 79386 h 542013"/>
                <a:gd name="connsiteX34" fmla="*/ 501737 w 607639"/>
                <a:gd name="connsiteY34" fmla="*/ 0 h 542013"/>
                <a:gd name="connsiteX35" fmla="*/ 587794 w 607639"/>
                <a:gd name="connsiteY35" fmla="*/ 0 h 542013"/>
                <a:gd name="connsiteX36" fmla="*/ 607639 w 607639"/>
                <a:gd name="connsiteY36" fmla="*/ 19819 h 542013"/>
                <a:gd name="connsiteX37" fmla="*/ 607639 w 607639"/>
                <a:gd name="connsiteY37" fmla="*/ 441537 h 542013"/>
                <a:gd name="connsiteX38" fmla="*/ 587794 w 607639"/>
                <a:gd name="connsiteY38" fmla="*/ 461357 h 542013"/>
                <a:gd name="connsiteX39" fmla="*/ 501737 w 607639"/>
                <a:gd name="connsiteY39" fmla="*/ 461357 h 542013"/>
                <a:gd name="connsiteX40" fmla="*/ 481891 w 607639"/>
                <a:gd name="connsiteY40" fmla="*/ 441537 h 542013"/>
                <a:gd name="connsiteX41" fmla="*/ 481891 w 607639"/>
                <a:gd name="connsiteY41" fmla="*/ 19819 h 542013"/>
                <a:gd name="connsiteX42" fmla="*/ 501737 w 607639"/>
                <a:gd name="connsiteY42" fmla="*/ 0 h 54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7639" h="542013">
                  <a:moveTo>
                    <a:pt x="19848" y="502355"/>
                  </a:moveTo>
                  <a:lnTo>
                    <a:pt x="587791" y="502355"/>
                  </a:lnTo>
                  <a:cubicBezTo>
                    <a:pt x="598739" y="502355"/>
                    <a:pt x="607639" y="511247"/>
                    <a:pt x="607639" y="522184"/>
                  </a:cubicBezTo>
                  <a:cubicBezTo>
                    <a:pt x="607639" y="533121"/>
                    <a:pt x="598739" y="542013"/>
                    <a:pt x="587791" y="542013"/>
                  </a:cubicBezTo>
                  <a:lnTo>
                    <a:pt x="19848" y="542013"/>
                  </a:lnTo>
                  <a:cubicBezTo>
                    <a:pt x="8901" y="542013"/>
                    <a:pt x="0" y="533121"/>
                    <a:pt x="0" y="522184"/>
                  </a:cubicBezTo>
                  <a:cubicBezTo>
                    <a:pt x="0" y="511247"/>
                    <a:pt x="8901" y="502355"/>
                    <a:pt x="19848" y="502355"/>
                  </a:cubicBezTo>
                  <a:close/>
                  <a:moveTo>
                    <a:pt x="19846" y="238017"/>
                  </a:moveTo>
                  <a:lnTo>
                    <a:pt x="105903" y="238017"/>
                  </a:lnTo>
                  <a:cubicBezTo>
                    <a:pt x="116849" y="238017"/>
                    <a:pt x="125748" y="246815"/>
                    <a:pt x="125748" y="257836"/>
                  </a:cubicBezTo>
                  <a:lnTo>
                    <a:pt x="125748" y="441538"/>
                  </a:lnTo>
                  <a:cubicBezTo>
                    <a:pt x="125748" y="452469"/>
                    <a:pt x="116849" y="461357"/>
                    <a:pt x="105903" y="461357"/>
                  </a:cubicBezTo>
                  <a:lnTo>
                    <a:pt x="19846" y="461357"/>
                  </a:lnTo>
                  <a:cubicBezTo>
                    <a:pt x="8899" y="461357"/>
                    <a:pt x="0" y="452469"/>
                    <a:pt x="0" y="441538"/>
                  </a:cubicBezTo>
                  <a:lnTo>
                    <a:pt x="0" y="257836"/>
                  </a:lnTo>
                  <a:cubicBezTo>
                    <a:pt x="0" y="246815"/>
                    <a:pt x="8899" y="238017"/>
                    <a:pt x="19846" y="238017"/>
                  </a:cubicBezTo>
                  <a:close/>
                  <a:moveTo>
                    <a:pt x="180524" y="158702"/>
                  </a:moveTo>
                  <a:lnTo>
                    <a:pt x="266492" y="158702"/>
                  </a:lnTo>
                  <a:cubicBezTo>
                    <a:pt x="277527" y="158702"/>
                    <a:pt x="286426" y="167588"/>
                    <a:pt x="286426" y="178518"/>
                  </a:cubicBezTo>
                  <a:lnTo>
                    <a:pt x="286426" y="441541"/>
                  </a:lnTo>
                  <a:cubicBezTo>
                    <a:pt x="286426" y="452471"/>
                    <a:pt x="277527" y="461357"/>
                    <a:pt x="266492" y="461357"/>
                  </a:cubicBezTo>
                  <a:lnTo>
                    <a:pt x="180524" y="461357"/>
                  </a:lnTo>
                  <a:cubicBezTo>
                    <a:pt x="169488" y="461357"/>
                    <a:pt x="160678" y="452471"/>
                    <a:pt x="160678" y="441541"/>
                  </a:cubicBezTo>
                  <a:lnTo>
                    <a:pt x="160678" y="178518"/>
                  </a:lnTo>
                  <a:cubicBezTo>
                    <a:pt x="160678" y="167588"/>
                    <a:pt x="169488" y="158702"/>
                    <a:pt x="180524" y="158702"/>
                  </a:cubicBezTo>
                  <a:close/>
                  <a:moveTo>
                    <a:pt x="341060" y="79386"/>
                  </a:moveTo>
                  <a:lnTo>
                    <a:pt x="427117" y="79386"/>
                  </a:lnTo>
                  <a:cubicBezTo>
                    <a:pt x="438063" y="79386"/>
                    <a:pt x="446962" y="88273"/>
                    <a:pt x="446962" y="99204"/>
                  </a:cubicBezTo>
                  <a:lnTo>
                    <a:pt x="446962" y="441538"/>
                  </a:lnTo>
                  <a:cubicBezTo>
                    <a:pt x="446962" y="452470"/>
                    <a:pt x="438063" y="461357"/>
                    <a:pt x="427117" y="461357"/>
                  </a:cubicBezTo>
                  <a:lnTo>
                    <a:pt x="341060" y="461357"/>
                  </a:lnTo>
                  <a:cubicBezTo>
                    <a:pt x="330113" y="461357"/>
                    <a:pt x="321214" y="452470"/>
                    <a:pt x="321214" y="441538"/>
                  </a:cubicBezTo>
                  <a:lnTo>
                    <a:pt x="321214" y="99204"/>
                  </a:lnTo>
                  <a:cubicBezTo>
                    <a:pt x="321214" y="88273"/>
                    <a:pt x="330113" y="79386"/>
                    <a:pt x="341060" y="79386"/>
                  </a:cubicBezTo>
                  <a:close/>
                  <a:moveTo>
                    <a:pt x="501737" y="0"/>
                  </a:moveTo>
                  <a:lnTo>
                    <a:pt x="587794" y="0"/>
                  </a:lnTo>
                  <a:cubicBezTo>
                    <a:pt x="598740" y="0"/>
                    <a:pt x="607639" y="8888"/>
                    <a:pt x="607639" y="19819"/>
                  </a:cubicBezTo>
                  <a:lnTo>
                    <a:pt x="607639" y="441537"/>
                  </a:lnTo>
                  <a:cubicBezTo>
                    <a:pt x="607639" y="452469"/>
                    <a:pt x="598740" y="461357"/>
                    <a:pt x="587794" y="461357"/>
                  </a:cubicBezTo>
                  <a:lnTo>
                    <a:pt x="501737" y="461357"/>
                  </a:lnTo>
                  <a:cubicBezTo>
                    <a:pt x="490790" y="461357"/>
                    <a:pt x="481891" y="452469"/>
                    <a:pt x="481891" y="441537"/>
                  </a:cubicBezTo>
                  <a:lnTo>
                    <a:pt x="481891" y="19819"/>
                  </a:lnTo>
                  <a:cubicBezTo>
                    <a:pt x="481891" y="8888"/>
                    <a:pt x="490790" y="0"/>
                    <a:pt x="501737" y="0"/>
                  </a:cubicBezTo>
                  <a:close/>
                </a:path>
              </a:pathLst>
            </a:custGeom>
            <a:solidFill>
              <a:schemeClr val="accent1"/>
            </a:solidFill>
            <a:ln>
              <a:noFill/>
            </a:ln>
          </p:spPr>
        </p:sp>
        <p:sp>
          <p:nvSpPr>
            <p:cNvPr id="5" name="coins-on-hand_87882">
              <a:extLst>
                <a:ext uri="{FF2B5EF4-FFF2-40B4-BE49-F238E27FC236}">
                  <a16:creationId xmlns:a16="http://schemas.microsoft.com/office/drawing/2014/main" xmlns="" id="{E9CB4B39-36AE-4BDD-9E95-2A66833D82C9}"/>
                </a:ext>
              </a:extLst>
            </p:cNvPr>
            <p:cNvSpPr>
              <a:spLocks noChangeAspect="1"/>
            </p:cNvSpPr>
            <p:nvPr/>
          </p:nvSpPr>
          <p:spPr bwMode="auto">
            <a:xfrm>
              <a:off x="3253167" y="419904"/>
              <a:ext cx="495592" cy="353137"/>
            </a:xfrm>
            <a:custGeom>
              <a:avLst/>
              <a:gdLst>
                <a:gd name="connsiteX0" fmla="*/ 32029 w 606007"/>
                <a:gd name="connsiteY0" fmla="*/ 122123 h 431814"/>
                <a:gd name="connsiteX1" fmla="*/ 44636 w 606007"/>
                <a:gd name="connsiteY1" fmla="*/ 124643 h 431814"/>
                <a:gd name="connsiteX2" fmla="*/ 247598 w 606007"/>
                <a:gd name="connsiteY2" fmla="*/ 246133 h 431814"/>
                <a:gd name="connsiteX3" fmla="*/ 299951 w 606007"/>
                <a:gd name="connsiteY3" fmla="*/ 225347 h 431814"/>
                <a:gd name="connsiteX4" fmla="*/ 202842 w 606007"/>
                <a:gd name="connsiteY4" fmla="*/ 217865 h 431814"/>
                <a:gd name="connsiteX5" fmla="*/ 193787 w 606007"/>
                <a:gd name="connsiteY5" fmla="*/ 183465 h 431814"/>
                <a:gd name="connsiteX6" fmla="*/ 400391 w 606007"/>
                <a:gd name="connsiteY6" fmla="*/ 169435 h 431814"/>
                <a:gd name="connsiteX7" fmla="*/ 577019 w 606007"/>
                <a:gd name="connsiteY7" fmla="*/ 313892 h 431814"/>
                <a:gd name="connsiteX8" fmla="*/ 582224 w 606007"/>
                <a:gd name="connsiteY8" fmla="*/ 323765 h 431814"/>
                <a:gd name="connsiteX9" fmla="*/ 585034 w 606007"/>
                <a:gd name="connsiteY9" fmla="*/ 424158 h 431814"/>
                <a:gd name="connsiteX10" fmla="*/ 522688 w 606007"/>
                <a:gd name="connsiteY10" fmla="*/ 399424 h 431814"/>
                <a:gd name="connsiteX11" fmla="*/ 457428 w 606007"/>
                <a:gd name="connsiteY11" fmla="*/ 330001 h 431814"/>
                <a:gd name="connsiteX12" fmla="*/ 455659 w 606007"/>
                <a:gd name="connsiteY12" fmla="*/ 330417 h 431814"/>
                <a:gd name="connsiteX13" fmla="*/ 166413 w 606007"/>
                <a:gd name="connsiteY13" fmla="*/ 320232 h 431814"/>
                <a:gd name="connsiteX14" fmla="*/ 3420 w 606007"/>
                <a:gd name="connsiteY14" fmla="*/ 158835 h 431814"/>
                <a:gd name="connsiteX15" fmla="*/ 18720 w 606007"/>
                <a:gd name="connsiteY15" fmla="*/ 129112 h 431814"/>
                <a:gd name="connsiteX16" fmla="*/ 20281 w 606007"/>
                <a:gd name="connsiteY16" fmla="*/ 127865 h 431814"/>
                <a:gd name="connsiteX17" fmla="*/ 32029 w 606007"/>
                <a:gd name="connsiteY17" fmla="*/ 122123 h 431814"/>
                <a:gd name="connsiteX18" fmla="*/ 243700 w 606007"/>
                <a:gd name="connsiteY18" fmla="*/ 95214 h 431814"/>
                <a:gd name="connsiteX19" fmla="*/ 330644 w 606007"/>
                <a:gd name="connsiteY19" fmla="*/ 97150 h 431814"/>
                <a:gd name="connsiteX20" fmla="*/ 418382 w 606007"/>
                <a:gd name="connsiteY20" fmla="*/ 118145 h 431814"/>
                <a:gd name="connsiteX21" fmla="*/ 418382 w 606007"/>
                <a:gd name="connsiteY21" fmla="*/ 133113 h 431814"/>
                <a:gd name="connsiteX22" fmla="*/ 418278 w 606007"/>
                <a:gd name="connsiteY22" fmla="*/ 133217 h 431814"/>
                <a:gd name="connsiteX23" fmla="*/ 412657 w 606007"/>
                <a:gd name="connsiteY23" fmla="*/ 146521 h 431814"/>
                <a:gd name="connsiteX24" fmla="*/ 164327 w 606007"/>
                <a:gd name="connsiteY24" fmla="*/ 184147 h 431814"/>
                <a:gd name="connsiteX25" fmla="*/ 148195 w 606007"/>
                <a:gd name="connsiteY25" fmla="*/ 188513 h 431814"/>
                <a:gd name="connsiteX26" fmla="*/ 143407 w 606007"/>
                <a:gd name="connsiteY26" fmla="*/ 161800 h 431814"/>
                <a:gd name="connsiteX27" fmla="*/ 143720 w 606007"/>
                <a:gd name="connsiteY27" fmla="*/ 112221 h 431814"/>
                <a:gd name="connsiteX28" fmla="*/ 156834 w 606007"/>
                <a:gd name="connsiteY28" fmla="*/ 99124 h 431814"/>
                <a:gd name="connsiteX29" fmla="*/ 243700 w 606007"/>
                <a:gd name="connsiteY29" fmla="*/ 95214 h 431814"/>
                <a:gd name="connsiteX30" fmla="*/ 181420 w 606007"/>
                <a:gd name="connsiteY30" fmla="*/ 1042 h 431814"/>
                <a:gd name="connsiteX31" fmla="*/ 354418 w 606007"/>
                <a:gd name="connsiteY31" fmla="*/ 8002 h 431814"/>
                <a:gd name="connsiteX32" fmla="*/ 396366 w 606007"/>
                <a:gd name="connsiteY32" fmla="*/ 15898 h 431814"/>
                <a:gd name="connsiteX33" fmla="*/ 386998 w 606007"/>
                <a:gd name="connsiteY33" fmla="*/ 82801 h 431814"/>
                <a:gd name="connsiteX34" fmla="*/ 329332 w 606007"/>
                <a:gd name="connsiteY34" fmla="*/ 78646 h 431814"/>
                <a:gd name="connsiteX35" fmla="*/ 277599 w 606007"/>
                <a:gd name="connsiteY35" fmla="*/ 75529 h 431814"/>
                <a:gd name="connsiteX36" fmla="*/ 253763 w 606007"/>
                <a:gd name="connsiteY36" fmla="*/ 74906 h 431814"/>
                <a:gd name="connsiteX37" fmla="*/ 248871 w 606007"/>
                <a:gd name="connsiteY37" fmla="*/ 75529 h 431814"/>
                <a:gd name="connsiteX38" fmla="*/ 148424 w 606007"/>
                <a:gd name="connsiteY38" fmla="*/ 75529 h 431814"/>
                <a:gd name="connsiteX39" fmla="*/ 139680 w 606007"/>
                <a:gd name="connsiteY39" fmla="*/ 63167 h 431814"/>
                <a:gd name="connsiteX40" fmla="*/ 137286 w 606007"/>
                <a:gd name="connsiteY40" fmla="*/ 57972 h 431814"/>
                <a:gd name="connsiteX41" fmla="*/ 136766 w 606007"/>
                <a:gd name="connsiteY41" fmla="*/ 54440 h 431814"/>
                <a:gd name="connsiteX42" fmla="*/ 132915 w 606007"/>
                <a:gd name="connsiteY42" fmla="*/ 45817 h 431814"/>
                <a:gd name="connsiteX43" fmla="*/ 135101 w 606007"/>
                <a:gd name="connsiteY43" fmla="*/ 24417 h 431814"/>
                <a:gd name="connsiteX44" fmla="*/ 181420 w 606007"/>
                <a:gd name="connsiteY44" fmla="*/ 1042 h 43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007" h="431814">
                  <a:moveTo>
                    <a:pt x="32029" y="122123"/>
                  </a:moveTo>
                  <a:cubicBezTo>
                    <a:pt x="36440" y="121291"/>
                    <a:pt x="40993" y="121837"/>
                    <a:pt x="44636" y="124643"/>
                  </a:cubicBezTo>
                  <a:cubicBezTo>
                    <a:pt x="116349" y="179724"/>
                    <a:pt x="144452" y="250082"/>
                    <a:pt x="247598" y="246133"/>
                  </a:cubicBezTo>
                  <a:cubicBezTo>
                    <a:pt x="273098" y="245093"/>
                    <a:pt x="427453" y="252576"/>
                    <a:pt x="299951" y="225347"/>
                  </a:cubicBezTo>
                  <a:cubicBezTo>
                    <a:pt x="270184" y="218904"/>
                    <a:pt x="234067" y="223165"/>
                    <a:pt x="202842" y="217865"/>
                  </a:cubicBezTo>
                  <a:cubicBezTo>
                    <a:pt x="186189" y="215059"/>
                    <a:pt x="184940" y="194066"/>
                    <a:pt x="193787" y="183465"/>
                  </a:cubicBezTo>
                  <a:cubicBezTo>
                    <a:pt x="227510" y="142934"/>
                    <a:pt x="355427" y="160394"/>
                    <a:pt x="400391" y="169435"/>
                  </a:cubicBezTo>
                  <a:cubicBezTo>
                    <a:pt x="476788" y="184920"/>
                    <a:pt x="523625" y="259955"/>
                    <a:pt x="577019" y="313892"/>
                  </a:cubicBezTo>
                  <a:cubicBezTo>
                    <a:pt x="580038" y="317010"/>
                    <a:pt x="581495" y="320440"/>
                    <a:pt x="582224" y="323765"/>
                  </a:cubicBezTo>
                  <a:cubicBezTo>
                    <a:pt x="608244" y="351618"/>
                    <a:pt x="618028" y="397345"/>
                    <a:pt x="585034" y="424158"/>
                  </a:cubicBezTo>
                  <a:cubicBezTo>
                    <a:pt x="558909" y="445255"/>
                    <a:pt x="538301" y="418026"/>
                    <a:pt x="522688" y="399424"/>
                  </a:cubicBezTo>
                  <a:cubicBezTo>
                    <a:pt x="502184" y="375105"/>
                    <a:pt x="479078" y="353280"/>
                    <a:pt x="457428" y="330001"/>
                  </a:cubicBezTo>
                  <a:cubicBezTo>
                    <a:pt x="456804" y="330105"/>
                    <a:pt x="456388" y="330417"/>
                    <a:pt x="455659" y="330417"/>
                  </a:cubicBezTo>
                  <a:cubicBezTo>
                    <a:pt x="370623" y="333638"/>
                    <a:pt x="245412" y="359516"/>
                    <a:pt x="166413" y="320232"/>
                  </a:cubicBezTo>
                  <a:cubicBezTo>
                    <a:pt x="100321" y="287287"/>
                    <a:pt x="47030" y="216514"/>
                    <a:pt x="3420" y="158835"/>
                  </a:cubicBezTo>
                  <a:cubicBezTo>
                    <a:pt x="-6052" y="146260"/>
                    <a:pt x="5813" y="131502"/>
                    <a:pt x="18720" y="129112"/>
                  </a:cubicBezTo>
                  <a:cubicBezTo>
                    <a:pt x="19240" y="128696"/>
                    <a:pt x="19761" y="128280"/>
                    <a:pt x="20281" y="127865"/>
                  </a:cubicBezTo>
                  <a:cubicBezTo>
                    <a:pt x="23352" y="125163"/>
                    <a:pt x="27619" y="122954"/>
                    <a:pt x="32029" y="122123"/>
                  </a:cubicBezTo>
                  <a:close/>
                  <a:moveTo>
                    <a:pt x="243700" y="95214"/>
                  </a:moveTo>
                  <a:cubicBezTo>
                    <a:pt x="272725" y="95097"/>
                    <a:pt x="301763" y="95954"/>
                    <a:pt x="330644" y="97150"/>
                  </a:cubicBezTo>
                  <a:cubicBezTo>
                    <a:pt x="355414" y="98189"/>
                    <a:pt x="404539" y="91017"/>
                    <a:pt x="418382" y="118145"/>
                  </a:cubicBezTo>
                  <a:cubicBezTo>
                    <a:pt x="420567" y="122615"/>
                    <a:pt x="421504" y="128747"/>
                    <a:pt x="418382" y="133113"/>
                  </a:cubicBezTo>
                  <a:lnTo>
                    <a:pt x="418278" y="133217"/>
                  </a:lnTo>
                  <a:cubicBezTo>
                    <a:pt x="420567" y="138310"/>
                    <a:pt x="419110" y="145274"/>
                    <a:pt x="412657" y="146521"/>
                  </a:cubicBezTo>
                  <a:cubicBezTo>
                    <a:pt x="372379" y="154628"/>
                    <a:pt x="169427" y="128643"/>
                    <a:pt x="164327" y="184147"/>
                  </a:cubicBezTo>
                  <a:cubicBezTo>
                    <a:pt x="163599" y="192047"/>
                    <a:pt x="152566" y="196724"/>
                    <a:pt x="148195" y="188513"/>
                  </a:cubicBezTo>
                  <a:cubicBezTo>
                    <a:pt x="142679" y="178223"/>
                    <a:pt x="141430" y="169388"/>
                    <a:pt x="143407" y="161800"/>
                  </a:cubicBezTo>
                  <a:cubicBezTo>
                    <a:pt x="141846" y="144962"/>
                    <a:pt x="142054" y="129683"/>
                    <a:pt x="143720" y="112221"/>
                  </a:cubicBezTo>
                  <a:cubicBezTo>
                    <a:pt x="144344" y="104529"/>
                    <a:pt x="149236" y="99852"/>
                    <a:pt x="156834" y="99124"/>
                  </a:cubicBezTo>
                  <a:cubicBezTo>
                    <a:pt x="185664" y="96422"/>
                    <a:pt x="214675" y="95331"/>
                    <a:pt x="243700" y="95214"/>
                  </a:cubicBezTo>
                  <a:close/>
                  <a:moveTo>
                    <a:pt x="181420" y="1042"/>
                  </a:moveTo>
                  <a:cubicBezTo>
                    <a:pt x="237629" y="9457"/>
                    <a:pt x="296648" y="2081"/>
                    <a:pt x="354418" y="8002"/>
                  </a:cubicBezTo>
                  <a:cubicBezTo>
                    <a:pt x="370135" y="6860"/>
                    <a:pt x="386269" y="7171"/>
                    <a:pt x="396366" y="15898"/>
                  </a:cubicBezTo>
                  <a:cubicBezTo>
                    <a:pt x="414165" y="31273"/>
                    <a:pt x="412291" y="76049"/>
                    <a:pt x="386998" y="82801"/>
                  </a:cubicBezTo>
                  <a:cubicBezTo>
                    <a:pt x="371696" y="86853"/>
                    <a:pt x="345362" y="79581"/>
                    <a:pt x="329332" y="78646"/>
                  </a:cubicBezTo>
                  <a:cubicBezTo>
                    <a:pt x="312053" y="77607"/>
                    <a:pt x="294878" y="76568"/>
                    <a:pt x="277599" y="75529"/>
                  </a:cubicBezTo>
                  <a:cubicBezTo>
                    <a:pt x="269897" y="75114"/>
                    <a:pt x="261882" y="75010"/>
                    <a:pt x="253763" y="74906"/>
                  </a:cubicBezTo>
                  <a:cubicBezTo>
                    <a:pt x="252201" y="75114"/>
                    <a:pt x="250536" y="75218"/>
                    <a:pt x="248871" y="75529"/>
                  </a:cubicBezTo>
                  <a:cubicBezTo>
                    <a:pt x="214625" y="81139"/>
                    <a:pt x="182357" y="83633"/>
                    <a:pt x="148424" y="75529"/>
                  </a:cubicBezTo>
                  <a:cubicBezTo>
                    <a:pt x="142387" y="74075"/>
                    <a:pt x="139680" y="68673"/>
                    <a:pt x="139680" y="63167"/>
                  </a:cubicBezTo>
                  <a:cubicBezTo>
                    <a:pt x="138640" y="61608"/>
                    <a:pt x="137599" y="60154"/>
                    <a:pt x="137286" y="57972"/>
                  </a:cubicBezTo>
                  <a:cubicBezTo>
                    <a:pt x="136974" y="56830"/>
                    <a:pt x="136974" y="55583"/>
                    <a:pt x="136766" y="54440"/>
                  </a:cubicBezTo>
                  <a:cubicBezTo>
                    <a:pt x="134684" y="52258"/>
                    <a:pt x="133123" y="49557"/>
                    <a:pt x="132915" y="45817"/>
                  </a:cubicBezTo>
                  <a:cubicBezTo>
                    <a:pt x="132186" y="34494"/>
                    <a:pt x="132290" y="33247"/>
                    <a:pt x="135101" y="24417"/>
                  </a:cubicBezTo>
                  <a:cubicBezTo>
                    <a:pt x="140201" y="4262"/>
                    <a:pt x="155086" y="-2906"/>
                    <a:pt x="181420" y="1042"/>
                  </a:cubicBezTo>
                  <a:close/>
                </a:path>
              </a:pathLst>
            </a:custGeom>
            <a:solidFill>
              <a:schemeClr val="accent1"/>
            </a:solidFill>
            <a:ln>
              <a:noFill/>
            </a:ln>
          </p:spPr>
        </p:sp>
        <p:sp>
          <p:nvSpPr>
            <p:cNvPr id="6" name="problem_150189">
              <a:extLst>
                <a:ext uri="{FF2B5EF4-FFF2-40B4-BE49-F238E27FC236}">
                  <a16:creationId xmlns:a16="http://schemas.microsoft.com/office/drawing/2014/main" xmlns="" id="{5C35F946-B52B-44ED-9EF7-EA1BAB651376}"/>
                </a:ext>
              </a:extLst>
            </p:cNvPr>
            <p:cNvSpPr>
              <a:spLocks noChangeAspect="1"/>
            </p:cNvSpPr>
            <p:nvPr/>
          </p:nvSpPr>
          <p:spPr bwMode="auto">
            <a:xfrm>
              <a:off x="4053923" y="419904"/>
              <a:ext cx="456076" cy="495592"/>
            </a:xfrm>
            <a:custGeom>
              <a:avLst/>
              <a:gdLst>
                <a:gd name="connsiteX0" fmla="*/ 104124 w 559626"/>
                <a:gd name="connsiteY0" fmla="*/ 147816 h 608114"/>
                <a:gd name="connsiteX1" fmla="*/ 126259 w 559626"/>
                <a:gd name="connsiteY1" fmla="*/ 147816 h 608114"/>
                <a:gd name="connsiteX2" fmla="*/ 129039 w 559626"/>
                <a:gd name="connsiteY2" fmla="*/ 149402 h 608114"/>
                <a:gd name="connsiteX3" fmla="*/ 129138 w 559626"/>
                <a:gd name="connsiteY3" fmla="*/ 152673 h 608114"/>
                <a:gd name="connsiteX4" fmla="*/ 121098 w 559626"/>
                <a:gd name="connsiteY4" fmla="*/ 167342 h 608114"/>
                <a:gd name="connsiteX5" fmla="*/ 130130 w 559626"/>
                <a:gd name="connsiteY5" fmla="*/ 183795 h 608114"/>
                <a:gd name="connsiteX6" fmla="*/ 131123 w 559626"/>
                <a:gd name="connsiteY6" fmla="*/ 190238 h 608114"/>
                <a:gd name="connsiteX7" fmla="*/ 124473 w 559626"/>
                <a:gd name="connsiteY7" fmla="*/ 221262 h 608114"/>
                <a:gd name="connsiteX8" fmla="*/ 152464 w 559626"/>
                <a:gd name="connsiteY8" fmla="*/ 148213 h 608114"/>
                <a:gd name="connsiteX9" fmla="*/ 175691 w 559626"/>
                <a:gd name="connsiteY9" fmla="*/ 148213 h 608114"/>
                <a:gd name="connsiteX10" fmla="*/ 229192 w 559626"/>
                <a:gd name="connsiteY10" fmla="*/ 201339 h 608114"/>
                <a:gd name="connsiteX11" fmla="*/ 229986 w 559626"/>
                <a:gd name="connsiteY11" fmla="*/ 367161 h 608114"/>
                <a:gd name="connsiteX12" fmla="*/ 207553 w 559626"/>
                <a:gd name="connsiteY12" fmla="*/ 389859 h 608114"/>
                <a:gd name="connsiteX13" fmla="*/ 207355 w 559626"/>
                <a:gd name="connsiteY13" fmla="*/ 389859 h 608114"/>
                <a:gd name="connsiteX14" fmla="*/ 184823 w 559626"/>
                <a:gd name="connsiteY14" fmla="*/ 367360 h 608114"/>
                <a:gd name="connsiteX15" fmla="*/ 183929 w 559626"/>
                <a:gd name="connsiteY15" fmla="*/ 201537 h 608114"/>
                <a:gd name="connsiteX16" fmla="*/ 184029 w 559626"/>
                <a:gd name="connsiteY16" fmla="*/ 200645 h 608114"/>
                <a:gd name="connsiteX17" fmla="*/ 179264 w 559626"/>
                <a:gd name="connsiteY17" fmla="*/ 195888 h 608114"/>
                <a:gd name="connsiteX18" fmla="*/ 174500 w 559626"/>
                <a:gd name="connsiteY18" fmla="*/ 200645 h 608114"/>
                <a:gd name="connsiteX19" fmla="*/ 174996 w 559626"/>
                <a:gd name="connsiteY19" fmla="*/ 581055 h 608114"/>
                <a:gd name="connsiteX20" fmla="*/ 147898 w 559626"/>
                <a:gd name="connsiteY20" fmla="*/ 608114 h 608114"/>
                <a:gd name="connsiteX21" fmla="*/ 120701 w 559626"/>
                <a:gd name="connsiteY21" fmla="*/ 581055 h 608114"/>
                <a:gd name="connsiteX22" fmla="*/ 120701 w 559626"/>
                <a:gd name="connsiteY22" fmla="*/ 370333 h 608114"/>
                <a:gd name="connsiteX23" fmla="*/ 114844 w 559626"/>
                <a:gd name="connsiteY23" fmla="*/ 364485 h 608114"/>
                <a:gd name="connsiteX24" fmla="*/ 108988 w 559626"/>
                <a:gd name="connsiteY24" fmla="*/ 370333 h 608114"/>
                <a:gd name="connsiteX25" fmla="*/ 108988 w 559626"/>
                <a:gd name="connsiteY25" fmla="*/ 581055 h 608114"/>
                <a:gd name="connsiteX26" fmla="*/ 81890 w 559626"/>
                <a:gd name="connsiteY26" fmla="*/ 608114 h 608114"/>
                <a:gd name="connsiteX27" fmla="*/ 54792 w 559626"/>
                <a:gd name="connsiteY27" fmla="*/ 581055 h 608114"/>
                <a:gd name="connsiteX28" fmla="*/ 54792 w 559626"/>
                <a:gd name="connsiteY28" fmla="*/ 201637 h 608114"/>
                <a:gd name="connsiteX29" fmla="*/ 50425 w 559626"/>
                <a:gd name="connsiteY29" fmla="*/ 197275 h 608114"/>
                <a:gd name="connsiteX30" fmla="*/ 46057 w 559626"/>
                <a:gd name="connsiteY30" fmla="*/ 201537 h 608114"/>
                <a:gd name="connsiteX31" fmla="*/ 45164 w 559626"/>
                <a:gd name="connsiteY31" fmla="*/ 367360 h 608114"/>
                <a:gd name="connsiteX32" fmla="*/ 22632 w 559626"/>
                <a:gd name="connsiteY32" fmla="*/ 389859 h 608114"/>
                <a:gd name="connsiteX33" fmla="*/ 22433 w 559626"/>
                <a:gd name="connsiteY33" fmla="*/ 389859 h 608114"/>
                <a:gd name="connsiteX34" fmla="*/ 1 w 559626"/>
                <a:gd name="connsiteY34" fmla="*/ 367161 h 608114"/>
                <a:gd name="connsiteX35" fmla="*/ 795 w 559626"/>
                <a:gd name="connsiteY35" fmla="*/ 201339 h 608114"/>
                <a:gd name="connsiteX36" fmla="*/ 54296 w 559626"/>
                <a:gd name="connsiteY36" fmla="*/ 148213 h 608114"/>
                <a:gd name="connsiteX37" fmla="*/ 77225 w 559626"/>
                <a:gd name="connsiteY37" fmla="*/ 148213 h 608114"/>
                <a:gd name="connsiteX38" fmla="*/ 105018 w 559626"/>
                <a:gd name="connsiteY38" fmla="*/ 221262 h 608114"/>
                <a:gd name="connsiteX39" fmla="*/ 99261 w 559626"/>
                <a:gd name="connsiteY39" fmla="*/ 190139 h 608114"/>
                <a:gd name="connsiteX40" fmla="*/ 100154 w 559626"/>
                <a:gd name="connsiteY40" fmla="*/ 183895 h 608114"/>
                <a:gd name="connsiteX41" fmla="*/ 109286 w 559626"/>
                <a:gd name="connsiteY41" fmla="*/ 167342 h 608114"/>
                <a:gd name="connsiteX42" fmla="*/ 101246 w 559626"/>
                <a:gd name="connsiteY42" fmla="*/ 152673 h 608114"/>
                <a:gd name="connsiteX43" fmla="*/ 101246 w 559626"/>
                <a:gd name="connsiteY43" fmla="*/ 149402 h 608114"/>
                <a:gd name="connsiteX44" fmla="*/ 104124 w 559626"/>
                <a:gd name="connsiteY44" fmla="*/ 147816 h 608114"/>
                <a:gd name="connsiteX45" fmla="*/ 478983 w 559626"/>
                <a:gd name="connsiteY45" fmla="*/ 93480 h 608114"/>
                <a:gd name="connsiteX46" fmla="*/ 546417 w 559626"/>
                <a:gd name="connsiteY46" fmla="*/ 93480 h 608114"/>
                <a:gd name="connsiteX47" fmla="*/ 559626 w 559626"/>
                <a:gd name="connsiteY47" fmla="*/ 106760 h 608114"/>
                <a:gd name="connsiteX48" fmla="*/ 546417 w 559626"/>
                <a:gd name="connsiteY48" fmla="*/ 119942 h 608114"/>
                <a:gd name="connsiteX49" fmla="*/ 478983 w 559626"/>
                <a:gd name="connsiteY49" fmla="*/ 119942 h 608114"/>
                <a:gd name="connsiteX50" fmla="*/ 465774 w 559626"/>
                <a:gd name="connsiteY50" fmla="*/ 106760 h 608114"/>
                <a:gd name="connsiteX51" fmla="*/ 478983 w 559626"/>
                <a:gd name="connsiteY51" fmla="*/ 93480 h 608114"/>
                <a:gd name="connsiteX52" fmla="*/ 309408 w 559626"/>
                <a:gd name="connsiteY52" fmla="*/ 78639 h 608114"/>
                <a:gd name="connsiteX53" fmla="*/ 325790 w 559626"/>
                <a:gd name="connsiteY53" fmla="*/ 83669 h 608114"/>
                <a:gd name="connsiteX54" fmla="*/ 328669 w 559626"/>
                <a:gd name="connsiteY54" fmla="*/ 115190 h 608114"/>
                <a:gd name="connsiteX55" fmla="*/ 302259 w 559626"/>
                <a:gd name="connsiteY55" fmla="*/ 146809 h 608114"/>
                <a:gd name="connsiteX56" fmla="*/ 351307 w 559626"/>
                <a:gd name="connsiteY56" fmla="*/ 152558 h 608114"/>
                <a:gd name="connsiteX57" fmla="*/ 454765 w 559626"/>
                <a:gd name="connsiteY57" fmla="*/ 152558 h 608114"/>
                <a:gd name="connsiteX58" fmla="*/ 507785 w 559626"/>
                <a:gd name="connsiteY58" fmla="*/ 205191 h 608114"/>
                <a:gd name="connsiteX59" fmla="*/ 508678 w 559626"/>
                <a:gd name="connsiteY59" fmla="*/ 369433 h 608114"/>
                <a:gd name="connsiteX60" fmla="*/ 486338 w 559626"/>
                <a:gd name="connsiteY60" fmla="*/ 391933 h 608114"/>
                <a:gd name="connsiteX61" fmla="*/ 486239 w 559626"/>
                <a:gd name="connsiteY61" fmla="*/ 391933 h 608114"/>
                <a:gd name="connsiteX62" fmla="*/ 463800 w 559626"/>
                <a:gd name="connsiteY62" fmla="*/ 369730 h 608114"/>
                <a:gd name="connsiteX63" fmla="*/ 463006 w 559626"/>
                <a:gd name="connsiteY63" fmla="*/ 205488 h 608114"/>
                <a:gd name="connsiteX64" fmla="*/ 463006 w 559626"/>
                <a:gd name="connsiteY64" fmla="*/ 205389 h 608114"/>
                <a:gd name="connsiteX65" fmla="*/ 458240 w 559626"/>
                <a:gd name="connsiteY65" fmla="*/ 200929 h 608114"/>
                <a:gd name="connsiteX66" fmla="*/ 453673 w 559626"/>
                <a:gd name="connsiteY66" fmla="*/ 205686 h 608114"/>
                <a:gd name="connsiteX67" fmla="*/ 454169 w 559626"/>
                <a:gd name="connsiteY67" fmla="*/ 581253 h 608114"/>
                <a:gd name="connsiteX68" fmla="*/ 427262 w 559626"/>
                <a:gd name="connsiteY68" fmla="*/ 608114 h 608114"/>
                <a:gd name="connsiteX69" fmla="*/ 400355 w 559626"/>
                <a:gd name="connsiteY69" fmla="*/ 581253 h 608114"/>
                <a:gd name="connsiteX70" fmla="*/ 400355 w 559626"/>
                <a:gd name="connsiteY70" fmla="*/ 372605 h 608114"/>
                <a:gd name="connsiteX71" fmla="*/ 394597 w 559626"/>
                <a:gd name="connsiteY71" fmla="*/ 366856 h 608114"/>
                <a:gd name="connsiteX72" fmla="*/ 388739 w 559626"/>
                <a:gd name="connsiteY72" fmla="*/ 372605 h 608114"/>
                <a:gd name="connsiteX73" fmla="*/ 388739 w 559626"/>
                <a:gd name="connsiteY73" fmla="*/ 581253 h 608114"/>
                <a:gd name="connsiteX74" fmla="*/ 361931 w 559626"/>
                <a:gd name="connsiteY74" fmla="*/ 608114 h 608114"/>
                <a:gd name="connsiteX75" fmla="*/ 335024 w 559626"/>
                <a:gd name="connsiteY75" fmla="*/ 581253 h 608114"/>
                <a:gd name="connsiteX76" fmla="*/ 335024 w 559626"/>
                <a:gd name="connsiteY76" fmla="*/ 195675 h 608114"/>
                <a:gd name="connsiteX77" fmla="*/ 255991 w 559626"/>
                <a:gd name="connsiteY77" fmla="*/ 186457 h 608114"/>
                <a:gd name="connsiteX78" fmla="*/ 237821 w 559626"/>
                <a:gd name="connsiteY78" fmla="*/ 172580 h 608114"/>
                <a:gd name="connsiteX79" fmla="*/ 241396 w 559626"/>
                <a:gd name="connsiteY79" fmla="*/ 149981 h 608114"/>
                <a:gd name="connsiteX80" fmla="*/ 294217 w 559626"/>
                <a:gd name="connsiteY80" fmla="*/ 86544 h 608114"/>
                <a:gd name="connsiteX81" fmla="*/ 309408 w 559626"/>
                <a:gd name="connsiteY81" fmla="*/ 78639 h 608114"/>
                <a:gd name="connsiteX82" fmla="*/ 394856 w 559626"/>
                <a:gd name="connsiteY82" fmla="*/ 39639 h 608114"/>
                <a:gd name="connsiteX83" fmla="*/ 441288 w 559626"/>
                <a:gd name="connsiteY83" fmla="*/ 85965 h 608114"/>
                <a:gd name="connsiteX84" fmla="*/ 394856 w 559626"/>
                <a:gd name="connsiteY84" fmla="*/ 132291 h 608114"/>
                <a:gd name="connsiteX85" fmla="*/ 348424 w 559626"/>
                <a:gd name="connsiteY85" fmla="*/ 85965 h 608114"/>
                <a:gd name="connsiteX86" fmla="*/ 394856 w 559626"/>
                <a:gd name="connsiteY86" fmla="*/ 39639 h 608114"/>
                <a:gd name="connsiteX87" fmla="*/ 115135 w 559626"/>
                <a:gd name="connsiteY87" fmla="*/ 39639 h 608114"/>
                <a:gd name="connsiteX88" fmla="*/ 161991 w 559626"/>
                <a:gd name="connsiteY88" fmla="*/ 86424 h 608114"/>
                <a:gd name="connsiteX89" fmla="*/ 115135 w 559626"/>
                <a:gd name="connsiteY89" fmla="*/ 133209 h 608114"/>
                <a:gd name="connsiteX90" fmla="*/ 68279 w 559626"/>
                <a:gd name="connsiteY90" fmla="*/ 86424 h 608114"/>
                <a:gd name="connsiteX91" fmla="*/ 115135 w 559626"/>
                <a:gd name="connsiteY91" fmla="*/ 39639 h 608114"/>
                <a:gd name="connsiteX92" fmla="*/ 517295 w 559626"/>
                <a:gd name="connsiteY92" fmla="*/ 3864 h 608114"/>
                <a:gd name="connsiteX93" fmla="*/ 535950 w 559626"/>
                <a:gd name="connsiteY93" fmla="*/ 3864 h 608114"/>
                <a:gd name="connsiteX94" fmla="*/ 535950 w 559626"/>
                <a:gd name="connsiteY94" fmla="*/ 22596 h 608114"/>
                <a:gd name="connsiteX95" fmla="*/ 488419 w 559626"/>
                <a:gd name="connsiteY95" fmla="*/ 70069 h 608114"/>
                <a:gd name="connsiteX96" fmla="*/ 478992 w 559626"/>
                <a:gd name="connsiteY96" fmla="*/ 73934 h 608114"/>
                <a:gd name="connsiteX97" fmla="*/ 469664 w 559626"/>
                <a:gd name="connsiteY97" fmla="*/ 70069 h 608114"/>
                <a:gd name="connsiteX98" fmla="*/ 469664 w 559626"/>
                <a:gd name="connsiteY98" fmla="*/ 51436 h 60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59626" h="608114">
                  <a:moveTo>
                    <a:pt x="104124" y="147816"/>
                  </a:moveTo>
                  <a:lnTo>
                    <a:pt x="126259" y="147816"/>
                  </a:lnTo>
                  <a:cubicBezTo>
                    <a:pt x="127450" y="147816"/>
                    <a:pt x="128443" y="148411"/>
                    <a:pt x="129039" y="149402"/>
                  </a:cubicBezTo>
                  <a:cubicBezTo>
                    <a:pt x="129634" y="150393"/>
                    <a:pt x="129733" y="151682"/>
                    <a:pt x="129138" y="152673"/>
                  </a:cubicBezTo>
                  <a:lnTo>
                    <a:pt x="121098" y="167342"/>
                  </a:lnTo>
                  <a:lnTo>
                    <a:pt x="130130" y="183795"/>
                  </a:lnTo>
                  <a:cubicBezTo>
                    <a:pt x="131222" y="185778"/>
                    <a:pt x="131520" y="188058"/>
                    <a:pt x="131123" y="190238"/>
                  </a:cubicBezTo>
                  <a:lnTo>
                    <a:pt x="124473" y="221262"/>
                  </a:lnTo>
                  <a:lnTo>
                    <a:pt x="152464" y="148213"/>
                  </a:lnTo>
                  <a:lnTo>
                    <a:pt x="175691" y="148213"/>
                  </a:lnTo>
                  <a:cubicBezTo>
                    <a:pt x="205072" y="148213"/>
                    <a:pt x="228993" y="172001"/>
                    <a:pt x="229192" y="201339"/>
                  </a:cubicBezTo>
                  <a:lnTo>
                    <a:pt x="229986" y="367161"/>
                  </a:lnTo>
                  <a:cubicBezTo>
                    <a:pt x="230085" y="379650"/>
                    <a:pt x="219961" y="389760"/>
                    <a:pt x="207553" y="389859"/>
                  </a:cubicBezTo>
                  <a:lnTo>
                    <a:pt x="207355" y="389859"/>
                  </a:lnTo>
                  <a:cubicBezTo>
                    <a:pt x="194947" y="389859"/>
                    <a:pt x="184823" y="379848"/>
                    <a:pt x="184823" y="367360"/>
                  </a:cubicBezTo>
                  <a:lnTo>
                    <a:pt x="183929" y="201537"/>
                  </a:lnTo>
                  <a:cubicBezTo>
                    <a:pt x="184029" y="201240"/>
                    <a:pt x="184029" y="200943"/>
                    <a:pt x="184029" y="200645"/>
                  </a:cubicBezTo>
                  <a:cubicBezTo>
                    <a:pt x="184029" y="197969"/>
                    <a:pt x="181845" y="195888"/>
                    <a:pt x="179264" y="195888"/>
                  </a:cubicBezTo>
                  <a:cubicBezTo>
                    <a:pt x="176584" y="195888"/>
                    <a:pt x="174500" y="197969"/>
                    <a:pt x="174500" y="200645"/>
                  </a:cubicBezTo>
                  <a:lnTo>
                    <a:pt x="174996" y="581055"/>
                  </a:lnTo>
                  <a:cubicBezTo>
                    <a:pt x="174996" y="596022"/>
                    <a:pt x="162886" y="608114"/>
                    <a:pt x="147898" y="608114"/>
                  </a:cubicBezTo>
                  <a:cubicBezTo>
                    <a:pt x="132910" y="608114"/>
                    <a:pt x="120701" y="596022"/>
                    <a:pt x="120701" y="581055"/>
                  </a:cubicBezTo>
                  <a:lnTo>
                    <a:pt x="120701" y="370333"/>
                  </a:lnTo>
                  <a:cubicBezTo>
                    <a:pt x="120701" y="367161"/>
                    <a:pt x="118120" y="364485"/>
                    <a:pt x="114844" y="364485"/>
                  </a:cubicBezTo>
                  <a:cubicBezTo>
                    <a:pt x="111668" y="364485"/>
                    <a:pt x="108988" y="367161"/>
                    <a:pt x="108988" y="370333"/>
                  </a:cubicBezTo>
                  <a:lnTo>
                    <a:pt x="108988" y="581055"/>
                  </a:lnTo>
                  <a:cubicBezTo>
                    <a:pt x="108988" y="596022"/>
                    <a:pt x="96878" y="608114"/>
                    <a:pt x="81890" y="608114"/>
                  </a:cubicBezTo>
                  <a:cubicBezTo>
                    <a:pt x="66902" y="608114"/>
                    <a:pt x="54792" y="596022"/>
                    <a:pt x="54792" y="581055"/>
                  </a:cubicBezTo>
                  <a:lnTo>
                    <a:pt x="54792" y="201637"/>
                  </a:lnTo>
                  <a:cubicBezTo>
                    <a:pt x="54792" y="199159"/>
                    <a:pt x="52807" y="197275"/>
                    <a:pt x="50425" y="197275"/>
                  </a:cubicBezTo>
                  <a:cubicBezTo>
                    <a:pt x="48042" y="197176"/>
                    <a:pt x="46057" y="199159"/>
                    <a:pt x="46057" y="201537"/>
                  </a:cubicBezTo>
                  <a:lnTo>
                    <a:pt x="45164" y="367360"/>
                  </a:lnTo>
                  <a:cubicBezTo>
                    <a:pt x="45164" y="379848"/>
                    <a:pt x="35039" y="389859"/>
                    <a:pt x="22632" y="389859"/>
                  </a:cubicBezTo>
                  <a:lnTo>
                    <a:pt x="22433" y="389859"/>
                  </a:lnTo>
                  <a:cubicBezTo>
                    <a:pt x="10026" y="389760"/>
                    <a:pt x="-99" y="379650"/>
                    <a:pt x="1" y="367161"/>
                  </a:cubicBezTo>
                  <a:lnTo>
                    <a:pt x="795" y="201339"/>
                  </a:lnTo>
                  <a:cubicBezTo>
                    <a:pt x="993" y="172001"/>
                    <a:pt x="24915" y="148213"/>
                    <a:pt x="54296" y="148213"/>
                  </a:cubicBezTo>
                  <a:lnTo>
                    <a:pt x="77225" y="148213"/>
                  </a:lnTo>
                  <a:lnTo>
                    <a:pt x="105018" y="221262"/>
                  </a:lnTo>
                  <a:lnTo>
                    <a:pt x="99261" y="190139"/>
                  </a:lnTo>
                  <a:cubicBezTo>
                    <a:pt x="98764" y="187958"/>
                    <a:pt x="99161" y="185778"/>
                    <a:pt x="100154" y="183895"/>
                  </a:cubicBezTo>
                  <a:lnTo>
                    <a:pt x="109286" y="167342"/>
                  </a:lnTo>
                  <a:lnTo>
                    <a:pt x="101246" y="152673"/>
                  </a:lnTo>
                  <a:cubicBezTo>
                    <a:pt x="100650" y="151682"/>
                    <a:pt x="100650" y="150393"/>
                    <a:pt x="101246" y="149402"/>
                  </a:cubicBezTo>
                  <a:cubicBezTo>
                    <a:pt x="101841" y="148411"/>
                    <a:pt x="102933" y="147816"/>
                    <a:pt x="104124" y="147816"/>
                  </a:cubicBezTo>
                  <a:close/>
                  <a:moveTo>
                    <a:pt x="478983" y="93480"/>
                  </a:moveTo>
                  <a:lnTo>
                    <a:pt x="546417" y="93480"/>
                  </a:lnTo>
                  <a:cubicBezTo>
                    <a:pt x="553767" y="93480"/>
                    <a:pt x="559626" y="99426"/>
                    <a:pt x="559626" y="106760"/>
                  </a:cubicBezTo>
                  <a:cubicBezTo>
                    <a:pt x="559626" y="113995"/>
                    <a:pt x="553767" y="119942"/>
                    <a:pt x="546417" y="119942"/>
                  </a:cubicBezTo>
                  <a:lnTo>
                    <a:pt x="478983" y="119942"/>
                  </a:lnTo>
                  <a:cubicBezTo>
                    <a:pt x="471733" y="119942"/>
                    <a:pt x="465774" y="113995"/>
                    <a:pt x="465774" y="106760"/>
                  </a:cubicBezTo>
                  <a:cubicBezTo>
                    <a:pt x="465774" y="99426"/>
                    <a:pt x="471733" y="93480"/>
                    <a:pt x="478983" y="93480"/>
                  </a:cubicBezTo>
                  <a:close/>
                  <a:moveTo>
                    <a:pt x="309408" y="78639"/>
                  </a:moveTo>
                  <a:cubicBezTo>
                    <a:pt x="315117" y="78119"/>
                    <a:pt x="321025" y="79754"/>
                    <a:pt x="325790" y="83669"/>
                  </a:cubicBezTo>
                  <a:cubicBezTo>
                    <a:pt x="335222" y="91599"/>
                    <a:pt x="336513" y="105674"/>
                    <a:pt x="328669" y="115190"/>
                  </a:cubicBezTo>
                  <a:lnTo>
                    <a:pt x="302259" y="146809"/>
                  </a:lnTo>
                  <a:lnTo>
                    <a:pt x="351307" y="152558"/>
                  </a:lnTo>
                  <a:lnTo>
                    <a:pt x="454765" y="152558"/>
                  </a:lnTo>
                  <a:cubicBezTo>
                    <a:pt x="483856" y="152558"/>
                    <a:pt x="507685" y="176149"/>
                    <a:pt x="507785" y="205191"/>
                  </a:cubicBezTo>
                  <a:lnTo>
                    <a:pt x="508678" y="369433"/>
                  </a:lnTo>
                  <a:cubicBezTo>
                    <a:pt x="508678" y="381823"/>
                    <a:pt x="498749" y="391834"/>
                    <a:pt x="486338" y="391933"/>
                  </a:cubicBezTo>
                  <a:lnTo>
                    <a:pt x="486239" y="391933"/>
                  </a:lnTo>
                  <a:cubicBezTo>
                    <a:pt x="473928" y="391933"/>
                    <a:pt x="463899" y="382021"/>
                    <a:pt x="463800" y="369730"/>
                  </a:cubicBezTo>
                  <a:lnTo>
                    <a:pt x="463006" y="205488"/>
                  </a:lnTo>
                  <a:lnTo>
                    <a:pt x="463006" y="205389"/>
                  </a:lnTo>
                  <a:cubicBezTo>
                    <a:pt x="462907" y="202911"/>
                    <a:pt x="460822" y="200929"/>
                    <a:pt x="458240" y="200929"/>
                  </a:cubicBezTo>
                  <a:cubicBezTo>
                    <a:pt x="455659" y="201028"/>
                    <a:pt x="453673" y="203109"/>
                    <a:pt x="453673" y="205686"/>
                  </a:cubicBezTo>
                  <a:lnTo>
                    <a:pt x="454169" y="581253"/>
                  </a:lnTo>
                  <a:cubicBezTo>
                    <a:pt x="454169" y="596121"/>
                    <a:pt x="442056" y="608114"/>
                    <a:pt x="427262" y="608114"/>
                  </a:cubicBezTo>
                  <a:cubicBezTo>
                    <a:pt x="412369" y="608114"/>
                    <a:pt x="400355" y="596121"/>
                    <a:pt x="400355" y="581253"/>
                  </a:cubicBezTo>
                  <a:lnTo>
                    <a:pt x="400355" y="372605"/>
                  </a:lnTo>
                  <a:cubicBezTo>
                    <a:pt x="400355" y="369433"/>
                    <a:pt x="397774" y="366856"/>
                    <a:pt x="394597" y="366856"/>
                  </a:cubicBezTo>
                  <a:cubicBezTo>
                    <a:pt x="391320" y="366856"/>
                    <a:pt x="388739" y="369433"/>
                    <a:pt x="388739" y="372605"/>
                  </a:cubicBezTo>
                  <a:lnTo>
                    <a:pt x="388739" y="581253"/>
                  </a:lnTo>
                  <a:cubicBezTo>
                    <a:pt x="388739" y="596121"/>
                    <a:pt x="376725" y="608114"/>
                    <a:pt x="361931" y="608114"/>
                  </a:cubicBezTo>
                  <a:cubicBezTo>
                    <a:pt x="347038" y="608114"/>
                    <a:pt x="335024" y="596121"/>
                    <a:pt x="335024" y="581253"/>
                  </a:cubicBezTo>
                  <a:lnTo>
                    <a:pt x="335024" y="195675"/>
                  </a:lnTo>
                  <a:lnTo>
                    <a:pt x="255991" y="186457"/>
                  </a:lnTo>
                  <a:cubicBezTo>
                    <a:pt x="247849" y="185565"/>
                    <a:pt x="240800" y="180213"/>
                    <a:pt x="237821" y="172580"/>
                  </a:cubicBezTo>
                  <a:cubicBezTo>
                    <a:pt x="234743" y="164948"/>
                    <a:pt x="236133" y="156226"/>
                    <a:pt x="241396" y="149981"/>
                  </a:cubicBezTo>
                  <a:lnTo>
                    <a:pt x="294217" y="86544"/>
                  </a:lnTo>
                  <a:cubicBezTo>
                    <a:pt x="298188" y="81836"/>
                    <a:pt x="303699" y="79159"/>
                    <a:pt x="309408" y="78639"/>
                  </a:cubicBezTo>
                  <a:close/>
                  <a:moveTo>
                    <a:pt x="394856" y="39639"/>
                  </a:moveTo>
                  <a:cubicBezTo>
                    <a:pt x="420500" y="39639"/>
                    <a:pt x="441288" y="60380"/>
                    <a:pt x="441288" y="85965"/>
                  </a:cubicBezTo>
                  <a:cubicBezTo>
                    <a:pt x="441288" y="111550"/>
                    <a:pt x="420500" y="132291"/>
                    <a:pt x="394856" y="132291"/>
                  </a:cubicBezTo>
                  <a:cubicBezTo>
                    <a:pt x="369212" y="132291"/>
                    <a:pt x="348424" y="111550"/>
                    <a:pt x="348424" y="85965"/>
                  </a:cubicBezTo>
                  <a:cubicBezTo>
                    <a:pt x="348424" y="60380"/>
                    <a:pt x="369212" y="39639"/>
                    <a:pt x="394856" y="39639"/>
                  </a:cubicBezTo>
                  <a:close/>
                  <a:moveTo>
                    <a:pt x="115135" y="39639"/>
                  </a:moveTo>
                  <a:cubicBezTo>
                    <a:pt x="141013" y="39639"/>
                    <a:pt x="161991" y="60585"/>
                    <a:pt x="161991" y="86424"/>
                  </a:cubicBezTo>
                  <a:cubicBezTo>
                    <a:pt x="161991" y="112263"/>
                    <a:pt x="141013" y="133209"/>
                    <a:pt x="115135" y="133209"/>
                  </a:cubicBezTo>
                  <a:cubicBezTo>
                    <a:pt x="89257" y="133209"/>
                    <a:pt x="68279" y="112263"/>
                    <a:pt x="68279" y="86424"/>
                  </a:cubicBezTo>
                  <a:cubicBezTo>
                    <a:pt x="68279" y="60585"/>
                    <a:pt x="89257" y="39639"/>
                    <a:pt x="115135" y="39639"/>
                  </a:cubicBezTo>
                  <a:close/>
                  <a:moveTo>
                    <a:pt x="517295" y="3864"/>
                  </a:moveTo>
                  <a:cubicBezTo>
                    <a:pt x="522455" y="-1289"/>
                    <a:pt x="530790" y="-1289"/>
                    <a:pt x="535950" y="3864"/>
                  </a:cubicBezTo>
                  <a:cubicBezTo>
                    <a:pt x="541209" y="9018"/>
                    <a:pt x="541209" y="17442"/>
                    <a:pt x="535950" y="22596"/>
                  </a:cubicBezTo>
                  <a:lnTo>
                    <a:pt x="488419" y="70069"/>
                  </a:lnTo>
                  <a:cubicBezTo>
                    <a:pt x="485839" y="72645"/>
                    <a:pt x="482465" y="73934"/>
                    <a:pt x="478992" y="73934"/>
                  </a:cubicBezTo>
                  <a:cubicBezTo>
                    <a:pt x="475618" y="73934"/>
                    <a:pt x="472244" y="72645"/>
                    <a:pt x="469664" y="70069"/>
                  </a:cubicBezTo>
                  <a:cubicBezTo>
                    <a:pt x="464504" y="64915"/>
                    <a:pt x="464504" y="56590"/>
                    <a:pt x="469664" y="51436"/>
                  </a:cubicBezTo>
                  <a:close/>
                </a:path>
              </a:pathLst>
            </a:custGeom>
            <a:solidFill>
              <a:schemeClr val="accent1"/>
            </a:solidFill>
            <a:ln>
              <a:noFill/>
            </a:ln>
          </p:spPr>
        </p:sp>
        <p:sp>
          <p:nvSpPr>
            <p:cNvPr id="7" name="delivery-worker-giving-a-box-to-a-receiver_46041">
              <a:extLst>
                <a:ext uri="{FF2B5EF4-FFF2-40B4-BE49-F238E27FC236}">
                  <a16:creationId xmlns:a16="http://schemas.microsoft.com/office/drawing/2014/main" xmlns="" id="{6BA13484-9C6D-44D1-B6F8-B9FD41B67993}"/>
                </a:ext>
              </a:extLst>
            </p:cNvPr>
            <p:cNvSpPr>
              <a:spLocks noChangeAspect="1"/>
            </p:cNvSpPr>
            <p:nvPr/>
          </p:nvSpPr>
          <p:spPr bwMode="auto">
            <a:xfrm>
              <a:off x="4854679" y="419904"/>
              <a:ext cx="477180" cy="495592"/>
            </a:xfrm>
            <a:custGeom>
              <a:avLst/>
              <a:gdLst>
                <a:gd name="T0" fmla="*/ 3711 w 7846"/>
                <a:gd name="T1" fmla="*/ 1654 h 8160"/>
                <a:gd name="T2" fmla="*/ 3420 w 7846"/>
                <a:gd name="T3" fmla="*/ 1963 h 8160"/>
                <a:gd name="T4" fmla="*/ 2793 w 7846"/>
                <a:gd name="T5" fmla="*/ 1654 h 8160"/>
                <a:gd name="T6" fmla="*/ 2382 w 7846"/>
                <a:gd name="T7" fmla="*/ 3028 h 8160"/>
                <a:gd name="T8" fmla="*/ 3206 w 7846"/>
                <a:gd name="T9" fmla="*/ 3844 h 8160"/>
                <a:gd name="T10" fmla="*/ 4745 w 7846"/>
                <a:gd name="T11" fmla="*/ 3434 h 8160"/>
                <a:gd name="T12" fmla="*/ 4335 w 7846"/>
                <a:gd name="T13" fmla="*/ 1654 h 8160"/>
                <a:gd name="T14" fmla="*/ 3745 w 7846"/>
                <a:gd name="T15" fmla="*/ 3448 h 8160"/>
                <a:gd name="T16" fmla="*/ 3381 w 7846"/>
                <a:gd name="T17" fmla="*/ 2845 h 8160"/>
                <a:gd name="T18" fmla="*/ 3564 w 7846"/>
                <a:gd name="T19" fmla="*/ 2322 h 8160"/>
                <a:gd name="T20" fmla="*/ 3745 w 7846"/>
                <a:gd name="T21" fmla="*/ 2845 h 8160"/>
                <a:gd name="T22" fmla="*/ 844 w 7846"/>
                <a:gd name="T23" fmla="*/ 0 h 8160"/>
                <a:gd name="T24" fmla="*/ 844 w 7846"/>
                <a:gd name="T25" fmla="*/ 1689 h 8160"/>
                <a:gd name="T26" fmla="*/ 2919 w 7846"/>
                <a:gd name="T27" fmla="*/ 4285 h 8160"/>
                <a:gd name="T28" fmla="*/ 2530 w 7846"/>
                <a:gd name="T29" fmla="*/ 4299 h 8160"/>
                <a:gd name="T30" fmla="*/ 1396 w 7846"/>
                <a:gd name="T31" fmla="*/ 4864 h 8160"/>
                <a:gd name="T32" fmla="*/ 1804 w 7846"/>
                <a:gd name="T33" fmla="*/ 7819 h 8160"/>
                <a:gd name="T34" fmla="*/ 1535 w 7846"/>
                <a:gd name="T35" fmla="*/ 8160 h 8160"/>
                <a:gd name="T36" fmla="*/ 915 w 7846"/>
                <a:gd name="T37" fmla="*/ 6498 h 8160"/>
                <a:gd name="T38" fmla="*/ 404 w 7846"/>
                <a:gd name="T39" fmla="*/ 8122 h 8160"/>
                <a:gd name="T40" fmla="*/ 527 w 7846"/>
                <a:gd name="T41" fmla="*/ 5314 h 8160"/>
                <a:gd name="T42" fmla="*/ 293 w 7846"/>
                <a:gd name="T43" fmla="*/ 2724 h 8160"/>
                <a:gd name="T44" fmla="*/ 1044 w 7846"/>
                <a:gd name="T45" fmla="*/ 2211 h 8160"/>
                <a:gd name="T46" fmla="*/ 2906 w 7846"/>
                <a:gd name="T47" fmla="*/ 3896 h 8160"/>
                <a:gd name="T48" fmla="*/ 7002 w 7846"/>
                <a:gd name="T49" fmla="*/ 1689 h 8160"/>
                <a:gd name="T50" fmla="*/ 7002 w 7846"/>
                <a:gd name="T51" fmla="*/ 0 h 8160"/>
                <a:gd name="T52" fmla="*/ 7002 w 7846"/>
                <a:gd name="T53" fmla="*/ 1689 h 8160"/>
                <a:gd name="T54" fmla="*/ 6668 w 7846"/>
                <a:gd name="T55" fmla="*/ 2279 h 8160"/>
                <a:gd name="T56" fmla="*/ 7002 w 7846"/>
                <a:gd name="T57" fmla="*/ 2172 h 8160"/>
                <a:gd name="T58" fmla="*/ 7553 w 7846"/>
                <a:gd name="T59" fmla="*/ 4864 h 8160"/>
                <a:gd name="T60" fmla="*/ 7676 w 7846"/>
                <a:gd name="T61" fmla="*/ 7810 h 8160"/>
                <a:gd name="T62" fmla="*/ 7130 w 7846"/>
                <a:gd name="T63" fmla="*/ 7888 h 8160"/>
                <a:gd name="T64" fmla="*/ 6578 w 7846"/>
                <a:gd name="T65" fmla="*/ 7950 h 8160"/>
                <a:gd name="T66" fmla="*/ 6245 w 7846"/>
                <a:gd name="T67" fmla="*/ 8152 h 8160"/>
                <a:gd name="T68" fmla="*/ 6658 w 7846"/>
                <a:gd name="T69" fmla="*/ 5291 h 8160"/>
                <a:gd name="T70" fmla="*/ 6450 w 7846"/>
                <a:gd name="T71" fmla="*/ 3238 h 8160"/>
                <a:gd name="T72" fmla="*/ 5128 w 7846"/>
                <a:gd name="T73" fmla="*/ 4373 h 8160"/>
                <a:gd name="T74" fmla="*/ 4940 w 7846"/>
                <a:gd name="T75" fmla="*/ 389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46" h="8160">
                  <a:moveTo>
                    <a:pt x="4335" y="1654"/>
                  </a:moveTo>
                  <a:lnTo>
                    <a:pt x="3711" y="1654"/>
                  </a:lnTo>
                  <a:lnTo>
                    <a:pt x="3711" y="1963"/>
                  </a:lnTo>
                  <a:lnTo>
                    <a:pt x="3420" y="1963"/>
                  </a:lnTo>
                  <a:lnTo>
                    <a:pt x="3420" y="1654"/>
                  </a:lnTo>
                  <a:lnTo>
                    <a:pt x="2793" y="1654"/>
                  </a:lnTo>
                  <a:cubicBezTo>
                    <a:pt x="2566" y="1654"/>
                    <a:pt x="2382" y="1838"/>
                    <a:pt x="2382" y="2065"/>
                  </a:cubicBezTo>
                  <a:lnTo>
                    <a:pt x="2382" y="3028"/>
                  </a:lnTo>
                  <a:lnTo>
                    <a:pt x="3095" y="3695"/>
                  </a:lnTo>
                  <a:cubicBezTo>
                    <a:pt x="3141" y="3738"/>
                    <a:pt x="3177" y="3789"/>
                    <a:pt x="3206" y="3844"/>
                  </a:cubicBezTo>
                  <a:lnTo>
                    <a:pt x="4335" y="3844"/>
                  </a:lnTo>
                  <a:cubicBezTo>
                    <a:pt x="4562" y="3844"/>
                    <a:pt x="4745" y="3661"/>
                    <a:pt x="4745" y="3434"/>
                  </a:cubicBezTo>
                  <a:lnTo>
                    <a:pt x="4745" y="2065"/>
                  </a:lnTo>
                  <a:cubicBezTo>
                    <a:pt x="4745" y="1838"/>
                    <a:pt x="4562" y="1654"/>
                    <a:pt x="4335" y="1654"/>
                  </a:cubicBezTo>
                  <a:close/>
                  <a:moveTo>
                    <a:pt x="3745" y="2845"/>
                  </a:moveTo>
                  <a:lnTo>
                    <a:pt x="3745" y="3448"/>
                  </a:lnTo>
                  <a:lnTo>
                    <a:pt x="3381" y="3448"/>
                  </a:lnTo>
                  <a:lnTo>
                    <a:pt x="3381" y="2845"/>
                  </a:lnTo>
                  <a:lnTo>
                    <a:pt x="3123" y="2845"/>
                  </a:lnTo>
                  <a:lnTo>
                    <a:pt x="3564" y="2322"/>
                  </a:lnTo>
                  <a:lnTo>
                    <a:pt x="4004" y="2847"/>
                  </a:lnTo>
                  <a:cubicBezTo>
                    <a:pt x="4004" y="2847"/>
                    <a:pt x="4002" y="2845"/>
                    <a:pt x="3745" y="2845"/>
                  </a:cubicBezTo>
                  <a:close/>
                  <a:moveTo>
                    <a:pt x="0" y="845"/>
                  </a:moveTo>
                  <a:cubicBezTo>
                    <a:pt x="0" y="378"/>
                    <a:pt x="378" y="0"/>
                    <a:pt x="844" y="0"/>
                  </a:cubicBezTo>
                  <a:cubicBezTo>
                    <a:pt x="1311" y="0"/>
                    <a:pt x="1689" y="378"/>
                    <a:pt x="1689" y="845"/>
                  </a:cubicBezTo>
                  <a:cubicBezTo>
                    <a:pt x="1689" y="1311"/>
                    <a:pt x="1311" y="1689"/>
                    <a:pt x="844" y="1689"/>
                  </a:cubicBezTo>
                  <a:cubicBezTo>
                    <a:pt x="378" y="1689"/>
                    <a:pt x="0" y="1311"/>
                    <a:pt x="0" y="845"/>
                  </a:cubicBezTo>
                  <a:close/>
                  <a:moveTo>
                    <a:pt x="2919" y="4285"/>
                  </a:moveTo>
                  <a:cubicBezTo>
                    <a:pt x="2865" y="4343"/>
                    <a:pt x="2792" y="4373"/>
                    <a:pt x="2718" y="4373"/>
                  </a:cubicBezTo>
                  <a:cubicBezTo>
                    <a:pt x="2651" y="4373"/>
                    <a:pt x="2583" y="4348"/>
                    <a:pt x="2530" y="4299"/>
                  </a:cubicBezTo>
                  <a:lnTo>
                    <a:pt x="1396" y="3238"/>
                  </a:lnTo>
                  <a:lnTo>
                    <a:pt x="1396" y="4864"/>
                  </a:lnTo>
                  <a:cubicBezTo>
                    <a:pt x="1396" y="5037"/>
                    <a:pt x="1314" y="5190"/>
                    <a:pt x="1188" y="5291"/>
                  </a:cubicBezTo>
                  <a:lnTo>
                    <a:pt x="1804" y="7819"/>
                  </a:lnTo>
                  <a:cubicBezTo>
                    <a:pt x="1840" y="7967"/>
                    <a:pt x="1749" y="8116"/>
                    <a:pt x="1601" y="8152"/>
                  </a:cubicBezTo>
                  <a:cubicBezTo>
                    <a:pt x="1579" y="8158"/>
                    <a:pt x="1557" y="8160"/>
                    <a:pt x="1535" y="8160"/>
                  </a:cubicBezTo>
                  <a:cubicBezTo>
                    <a:pt x="1411" y="8160"/>
                    <a:pt x="1299" y="8076"/>
                    <a:pt x="1268" y="7950"/>
                  </a:cubicBezTo>
                  <a:lnTo>
                    <a:pt x="915" y="6498"/>
                  </a:lnTo>
                  <a:lnTo>
                    <a:pt x="716" y="7888"/>
                  </a:lnTo>
                  <a:cubicBezTo>
                    <a:pt x="694" y="8039"/>
                    <a:pt x="554" y="8143"/>
                    <a:pt x="404" y="8122"/>
                  </a:cubicBezTo>
                  <a:cubicBezTo>
                    <a:pt x="253" y="8100"/>
                    <a:pt x="149" y="7961"/>
                    <a:pt x="170" y="7810"/>
                  </a:cubicBezTo>
                  <a:lnTo>
                    <a:pt x="527" y="5314"/>
                  </a:lnTo>
                  <a:cubicBezTo>
                    <a:pt x="386" y="5214"/>
                    <a:pt x="293" y="5050"/>
                    <a:pt x="293" y="4864"/>
                  </a:cubicBezTo>
                  <a:lnTo>
                    <a:pt x="293" y="2724"/>
                  </a:lnTo>
                  <a:cubicBezTo>
                    <a:pt x="293" y="2419"/>
                    <a:pt x="540" y="2172"/>
                    <a:pt x="844" y="2172"/>
                  </a:cubicBezTo>
                  <a:cubicBezTo>
                    <a:pt x="915" y="2172"/>
                    <a:pt x="982" y="2187"/>
                    <a:pt x="1044" y="2211"/>
                  </a:cubicBezTo>
                  <a:cubicBezTo>
                    <a:pt x="1092" y="2221"/>
                    <a:pt x="1139" y="2243"/>
                    <a:pt x="1178" y="2279"/>
                  </a:cubicBezTo>
                  <a:lnTo>
                    <a:pt x="2906" y="3896"/>
                  </a:lnTo>
                  <a:cubicBezTo>
                    <a:pt x="3018" y="4000"/>
                    <a:pt x="3023" y="4174"/>
                    <a:pt x="2919" y="4285"/>
                  </a:cubicBezTo>
                  <a:close/>
                  <a:moveTo>
                    <a:pt x="7002" y="1689"/>
                  </a:moveTo>
                  <a:cubicBezTo>
                    <a:pt x="6535" y="1689"/>
                    <a:pt x="6157" y="1311"/>
                    <a:pt x="6157" y="845"/>
                  </a:cubicBezTo>
                  <a:cubicBezTo>
                    <a:pt x="6157" y="378"/>
                    <a:pt x="6535" y="0"/>
                    <a:pt x="7002" y="0"/>
                  </a:cubicBezTo>
                  <a:cubicBezTo>
                    <a:pt x="7468" y="0"/>
                    <a:pt x="7846" y="378"/>
                    <a:pt x="7846" y="845"/>
                  </a:cubicBezTo>
                  <a:cubicBezTo>
                    <a:pt x="7846" y="1311"/>
                    <a:pt x="7468" y="1689"/>
                    <a:pt x="7002" y="1689"/>
                  </a:cubicBezTo>
                  <a:close/>
                  <a:moveTo>
                    <a:pt x="4940" y="3896"/>
                  </a:moveTo>
                  <a:lnTo>
                    <a:pt x="6668" y="2279"/>
                  </a:lnTo>
                  <a:cubicBezTo>
                    <a:pt x="6707" y="2243"/>
                    <a:pt x="6754" y="2221"/>
                    <a:pt x="6802" y="2211"/>
                  </a:cubicBezTo>
                  <a:cubicBezTo>
                    <a:pt x="6864" y="2187"/>
                    <a:pt x="6931" y="2172"/>
                    <a:pt x="7002" y="2172"/>
                  </a:cubicBezTo>
                  <a:cubicBezTo>
                    <a:pt x="7306" y="2172"/>
                    <a:pt x="7553" y="2419"/>
                    <a:pt x="7553" y="2724"/>
                  </a:cubicBezTo>
                  <a:lnTo>
                    <a:pt x="7553" y="4864"/>
                  </a:lnTo>
                  <a:cubicBezTo>
                    <a:pt x="7553" y="5050"/>
                    <a:pt x="7460" y="5214"/>
                    <a:pt x="7319" y="5314"/>
                  </a:cubicBezTo>
                  <a:lnTo>
                    <a:pt x="7676" y="7810"/>
                  </a:lnTo>
                  <a:cubicBezTo>
                    <a:pt x="7697" y="7961"/>
                    <a:pt x="7593" y="8100"/>
                    <a:pt x="7442" y="8122"/>
                  </a:cubicBezTo>
                  <a:cubicBezTo>
                    <a:pt x="7292" y="8143"/>
                    <a:pt x="7152" y="8039"/>
                    <a:pt x="7130" y="7888"/>
                  </a:cubicBezTo>
                  <a:lnTo>
                    <a:pt x="6931" y="6498"/>
                  </a:lnTo>
                  <a:lnTo>
                    <a:pt x="6578" y="7950"/>
                  </a:lnTo>
                  <a:cubicBezTo>
                    <a:pt x="6547" y="8076"/>
                    <a:pt x="6435" y="8160"/>
                    <a:pt x="6311" y="8160"/>
                  </a:cubicBezTo>
                  <a:cubicBezTo>
                    <a:pt x="6289" y="8160"/>
                    <a:pt x="6267" y="8158"/>
                    <a:pt x="6245" y="8152"/>
                  </a:cubicBezTo>
                  <a:cubicBezTo>
                    <a:pt x="6097" y="8116"/>
                    <a:pt x="6007" y="7967"/>
                    <a:pt x="6043" y="7819"/>
                  </a:cubicBezTo>
                  <a:lnTo>
                    <a:pt x="6658" y="5291"/>
                  </a:lnTo>
                  <a:cubicBezTo>
                    <a:pt x="6532" y="5190"/>
                    <a:pt x="6450" y="5037"/>
                    <a:pt x="6450" y="4864"/>
                  </a:cubicBezTo>
                  <a:lnTo>
                    <a:pt x="6450" y="3238"/>
                  </a:lnTo>
                  <a:lnTo>
                    <a:pt x="5316" y="4299"/>
                  </a:lnTo>
                  <a:cubicBezTo>
                    <a:pt x="5263" y="4348"/>
                    <a:pt x="5195" y="4373"/>
                    <a:pt x="5128" y="4373"/>
                  </a:cubicBezTo>
                  <a:cubicBezTo>
                    <a:pt x="5054" y="4373"/>
                    <a:pt x="4981" y="4343"/>
                    <a:pt x="4927" y="4285"/>
                  </a:cubicBezTo>
                  <a:cubicBezTo>
                    <a:pt x="4823" y="4174"/>
                    <a:pt x="4828" y="4000"/>
                    <a:pt x="4940" y="3896"/>
                  </a:cubicBezTo>
                  <a:close/>
                </a:path>
              </a:pathLst>
            </a:custGeom>
            <a:solidFill>
              <a:schemeClr val="accent1"/>
            </a:solidFill>
            <a:ln>
              <a:noFill/>
            </a:ln>
          </p:spPr>
        </p:sp>
        <p:sp>
          <p:nvSpPr>
            <p:cNvPr id="8" name="human-resources_154188">
              <a:extLst>
                <a:ext uri="{FF2B5EF4-FFF2-40B4-BE49-F238E27FC236}">
                  <a16:creationId xmlns:a16="http://schemas.microsoft.com/office/drawing/2014/main" xmlns="" id="{9A3DF330-B32A-4755-982E-DFD4A041FA9B}"/>
                </a:ext>
              </a:extLst>
            </p:cNvPr>
            <p:cNvSpPr>
              <a:spLocks noChangeAspect="1"/>
            </p:cNvSpPr>
            <p:nvPr/>
          </p:nvSpPr>
          <p:spPr bwMode="auto">
            <a:xfrm>
              <a:off x="5655435" y="419904"/>
              <a:ext cx="495592" cy="492668"/>
            </a:xfrm>
            <a:custGeom>
              <a:avLst/>
              <a:gdLst>
                <a:gd name="T0" fmla="*/ 4741 w 4820"/>
                <a:gd name="T1" fmla="*/ 4458 h 4800"/>
                <a:gd name="T2" fmla="*/ 3890 w 4820"/>
                <a:gd name="T3" fmla="*/ 3607 h 4800"/>
                <a:gd name="T4" fmla="*/ 4400 w 4820"/>
                <a:gd name="T5" fmla="*/ 2200 h 4800"/>
                <a:gd name="T6" fmla="*/ 2200 w 4820"/>
                <a:gd name="T7" fmla="*/ 0 h 4800"/>
                <a:gd name="T8" fmla="*/ 0 w 4820"/>
                <a:gd name="T9" fmla="*/ 2200 h 4800"/>
                <a:gd name="T10" fmla="*/ 2200 w 4820"/>
                <a:gd name="T11" fmla="*/ 4400 h 4800"/>
                <a:gd name="T12" fmla="*/ 3607 w 4820"/>
                <a:gd name="T13" fmla="*/ 3890 h 4800"/>
                <a:gd name="T14" fmla="*/ 4459 w 4820"/>
                <a:gd name="T15" fmla="*/ 4741 h 4800"/>
                <a:gd name="T16" fmla="*/ 4600 w 4820"/>
                <a:gd name="T17" fmla="*/ 4800 h 4800"/>
                <a:gd name="T18" fmla="*/ 4741 w 4820"/>
                <a:gd name="T19" fmla="*/ 4741 h 4800"/>
                <a:gd name="T20" fmla="*/ 4741 w 4820"/>
                <a:gd name="T21" fmla="*/ 4458 h 4800"/>
                <a:gd name="T22" fmla="*/ 1267 w 4820"/>
                <a:gd name="T23" fmla="*/ 3134 h 4800"/>
                <a:gd name="T24" fmla="*/ 2200 w 4820"/>
                <a:gd name="T25" fmla="*/ 2200 h 4800"/>
                <a:gd name="T26" fmla="*/ 1600 w 4820"/>
                <a:gd name="T27" fmla="*/ 1600 h 4800"/>
                <a:gd name="T28" fmla="*/ 2200 w 4820"/>
                <a:gd name="T29" fmla="*/ 1000 h 4800"/>
                <a:gd name="T30" fmla="*/ 2800 w 4820"/>
                <a:gd name="T31" fmla="*/ 1600 h 4800"/>
                <a:gd name="T32" fmla="*/ 2200 w 4820"/>
                <a:gd name="T33" fmla="*/ 2200 h 4800"/>
                <a:gd name="T34" fmla="*/ 3133 w 4820"/>
                <a:gd name="T35" fmla="*/ 3134 h 4800"/>
                <a:gd name="T36" fmla="*/ 1267 w 4820"/>
                <a:gd name="T37" fmla="*/ 3134 h 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20" h="4800">
                  <a:moveTo>
                    <a:pt x="4741" y="4458"/>
                  </a:moveTo>
                  <a:lnTo>
                    <a:pt x="3890" y="3607"/>
                  </a:lnTo>
                  <a:cubicBezTo>
                    <a:pt x="4208" y="3225"/>
                    <a:pt x="4400" y="2735"/>
                    <a:pt x="4400" y="2200"/>
                  </a:cubicBezTo>
                  <a:cubicBezTo>
                    <a:pt x="4400" y="987"/>
                    <a:pt x="3413" y="0"/>
                    <a:pt x="2200" y="0"/>
                  </a:cubicBezTo>
                  <a:cubicBezTo>
                    <a:pt x="987" y="0"/>
                    <a:pt x="0" y="987"/>
                    <a:pt x="0" y="2200"/>
                  </a:cubicBezTo>
                  <a:cubicBezTo>
                    <a:pt x="0" y="3413"/>
                    <a:pt x="987" y="4400"/>
                    <a:pt x="2200" y="4400"/>
                  </a:cubicBezTo>
                  <a:cubicBezTo>
                    <a:pt x="2735" y="4400"/>
                    <a:pt x="3226" y="4208"/>
                    <a:pt x="3607" y="3890"/>
                  </a:cubicBezTo>
                  <a:lnTo>
                    <a:pt x="4459" y="4741"/>
                  </a:lnTo>
                  <a:cubicBezTo>
                    <a:pt x="4498" y="4780"/>
                    <a:pt x="4549" y="4800"/>
                    <a:pt x="4600" y="4800"/>
                  </a:cubicBezTo>
                  <a:cubicBezTo>
                    <a:pt x="4651" y="4800"/>
                    <a:pt x="4702" y="4780"/>
                    <a:pt x="4741" y="4741"/>
                  </a:cubicBezTo>
                  <a:cubicBezTo>
                    <a:pt x="4820" y="4663"/>
                    <a:pt x="4820" y="4537"/>
                    <a:pt x="4741" y="4458"/>
                  </a:cubicBezTo>
                  <a:close/>
                  <a:moveTo>
                    <a:pt x="1267" y="3134"/>
                  </a:moveTo>
                  <a:cubicBezTo>
                    <a:pt x="1267" y="2618"/>
                    <a:pt x="1685" y="2200"/>
                    <a:pt x="2200" y="2200"/>
                  </a:cubicBezTo>
                  <a:cubicBezTo>
                    <a:pt x="1869" y="2200"/>
                    <a:pt x="1600" y="1932"/>
                    <a:pt x="1600" y="1600"/>
                  </a:cubicBezTo>
                  <a:cubicBezTo>
                    <a:pt x="1600" y="1269"/>
                    <a:pt x="1869" y="1000"/>
                    <a:pt x="2200" y="1000"/>
                  </a:cubicBezTo>
                  <a:cubicBezTo>
                    <a:pt x="2531" y="1000"/>
                    <a:pt x="2800" y="1269"/>
                    <a:pt x="2800" y="1600"/>
                  </a:cubicBezTo>
                  <a:cubicBezTo>
                    <a:pt x="2800" y="1932"/>
                    <a:pt x="2531" y="2200"/>
                    <a:pt x="2200" y="2200"/>
                  </a:cubicBezTo>
                  <a:cubicBezTo>
                    <a:pt x="2715" y="2200"/>
                    <a:pt x="3133" y="2618"/>
                    <a:pt x="3133" y="3134"/>
                  </a:cubicBezTo>
                  <a:lnTo>
                    <a:pt x="1267" y="3134"/>
                  </a:lnTo>
                  <a:close/>
                </a:path>
              </a:pathLst>
            </a:custGeom>
            <a:solidFill>
              <a:schemeClr val="accent1"/>
            </a:solidFill>
            <a:ln>
              <a:noFill/>
            </a:ln>
          </p:spPr>
        </p:sp>
        <p:sp>
          <p:nvSpPr>
            <p:cNvPr id="9" name="strategy-for-international-businessman_26405">
              <a:extLst>
                <a:ext uri="{FF2B5EF4-FFF2-40B4-BE49-F238E27FC236}">
                  <a16:creationId xmlns:a16="http://schemas.microsoft.com/office/drawing/2014/main" xmlns="" id="{94907D82-FFD5-4181-B246-ACE676C830BF}"/>
                </a:ext>
              </a:extLst>
            </p:cNvPr>
            <p:cNvSpPr>
              <a:spLocks noChangeAspect="1"/>
            </p:cNvSpPr>
            <p:nvPr/>
          </p:nvSpPr>
          <p:spPr bwMode="auto">
            <a:xfrm>
              <a:off x="6456190" y="419904"/>
              <a:ext cx="495592" cy="475223"/>
            </a:xfrm>
            <a:custGeom>
              <a:avLst/>
              <a:gdLst>
                <a:gd name="connsiteX0" fmla="*/ 304701 w 609473"/>
                <a:gd name="connsiteY0" fmla="*/ 379078 h 584423"/>
                <a:gd name="connsiteX1" fmla="*/ 325879 w 609473"/>
                <a:gd name="connsiteY1" fmla="*/ 391561 h 584423"/>
                <a:gd name="connsiteX2" fmla="*/ 309542 w 609473"/>
                <a:gd name="connsiteY2" fmla="*/ 408374 h 584423"/>
                <a:gd name="connsiteX3" fmla="*/ 331022 w 609473"/>
                <a:gd name="connsiteY3" fmla="*/ 431327 h 584423"/>
                <a:gd name="connsiteX4" fmla="*/ 312466 w 609473"/>
                <a:gd name="connsiteY4" fmla="*/ 466260 h 584423"/>
                <a:gd name="connsiteX5" fmla="*/ 294112 w 609473"/>
                <a:gd name="connsiteY5" fmla="*/ 465556 h 584423"/>
                <a:gd name="connsiteX6" fmla="*/ 278380 w 609473"/>
                <a:gd name="connsiteY6" fmla="*/ 429515 h 584423"/>
                <a:gd name="connsiteX7" fmla="*/ 299860 w 609473"/>
                <a:gd name="connsiteY7" fmla="*/ 408072 h 584423"/>
                <a:gd name="connsiteX8" fmla="*/ 284027 w 609473"/>
                <a:gd name="connsiteY8" fmla="*/ 390957 h 584423"/>
                <a:gd name="connsiteX9" fmla="*/ 224835 w 609473"/>
                <a:gd name="connsiteY9" fmla="*/ 377949 h 584423"/>
                <a:gd name="connsiteX10" fmla="*/ 283211 w 609473"/>
                <a:gd name="connsiteY10" fmla="*/ 480733 h 584423"/>
                <a:gd name="connsiteX11" fmla="*/ 305190 w 609473"/>
                <a:gd name="connsiteY11" fmla="*/ 497142 h 584423"/>
                <a:gd name="connsiteX12" fmla="*/ 327069 w 609473"/>
                <a:gd name="connsiteY12" fmla="*/ 481136 h 584423"/>
                <a:gd name="connsiteX13" fmla="*/ 387865 w 609473"/>
                <a:gd name="connsiteY13" fmla="*/ 378251 h 584423"/>
                <a:gd name="connsiteX14" fmla="*/ 498971 w 609473"/>
                <a:gd name="connsiteY14" fmla="*/ 384090 h 584423"/>
                <a:gd name="connsiteX15" fmla="*/ 581344 w 609473"/>
                <a:gd name="connsiteY15" fmla="*/ 411975 h 584423"/>
                <a:gd name="connsiteX16" fmla="*/ 609473 w 609473"/>
                <a:gd name="connsiteY16" fmla="*/ 492209 h 584423"/>
                <a:gd name="connsiteX17" fmla="*/ 609473 w 609473"/>
                <a:gd name="connsiteY17" fmla="*/ 526437 h 584423"/>
                <a:gd name="connsiteX18" fmla="*/ 551399 w 609473"/>
                <a:gd name="connsiteY18" fmla="*/ 584423 h 584423"/>
                <a:gd name="connsiteX19" fmla="*/ 58074 w 609473"/>
                <a:gd name="connsiteY19" fmla="*/ 584423 h 584423"/>
                <a:gd name="connsiteX20" fmla="*/ 0 w 609473"/>
                <a:gd name="connsiteY20" fmla="*/ 526437 h 584423"/>
                <a:gd name="connsiteX21" fmla="*/ 0 w 609473"/>
                <a:gd name="connsiteY21" fmla="*/ 492209 h 584423"/>
                <a:gd name="connsiteX22" fmla="*/ 28130 w 609473"/>
                <a:gd name="connsiteY22" fmla="*/ 411875 h 584423"/>
                <a:gd name="connsiteX23" fmla="*/ 110502 w 609473"/>
                <a:gd name="connsiteY23" fmla="*/ 384090 h 584423"/>
                <a:gd name="connsiteX24" fmla="*/ 191656 w 609473"/>
                <a:gd name="connsiteY24" fmla="*/ 240731 h 584423"/>
                <a:gd name="connsiteX25" fmla="*/ 252555 w 609473"/>
                <a:gd name="connsiteY25" fmla="*/ 294294 h 584423"/>
                <a:gd name="connsiteX26" fmla="*/ 255882 w 609473"/>
                <a:gd name="connsiteY26" fmla="*/ 249390 h 584423"/>
                <a:gd name="connsiteX27" fmla="*/ 191656 w 609473"/>
                <a:gd name="connsiteY27" fmla="*/ 240731 h 584423"/>
                <a:gd name="connsiteX28" fmla="*/ 350254 w 609473"/>
                <a:gd name="connsiteY28" fmla="*/ 239624 h 584423"/>
                <a:gd name="connsiteX29" fmla="*/ 287743 w 609473"/>
                <a:gd name="connsiteY29" fmla="*/ 249491 h 584423"/>
                <a:gd name="connsiteX30" fmla="*/ 283508 w 609473"/>
                <a:gd name="connsiteY30" fmla="*/ 303255 h 584423"/>
                <a:gd name="connsiteX31" fmla="*/ 304681 w 609473"/>
                <a:gd name="connsiteY31" fmla="*/ 305067 h 584423"/>
                <a:gd name="connsiteX32" fmla="*/ 373243 w 609473"/>
                <a:gd name="connsiteY32" fmla="*/ 285635 h 584423"/>
                <a:gd name="connsiteX33" fmla="*/ 350254 w 609473"/>
                <a:gd name="connsiteY33" fmla="*/ 239624 h 584423"/>
                <a:gd name="connsiteX34" fmla="*/ 434443 w 609473"/>
                <a:gd name="connsiteY34" fmla="*/ 195223 h 584423"/>
                <a:gd name="connsiteX35" fmla="*/ 380199 w 609473"/>
                <a:gd name="connsiteY35" fmla="*/ 228951 h 584423"/>
                <a:gd name="connsiteX36" fmla="*/ 398449 w 609473"/>
                <a:gd name="connsiteY36" fmla="*/ 265801 h 584423"/>
                <a:gd name="connsiteX37" fmla="*/ 434443 w 609473"/>
                <a:gd name="connsiteY37" fmla="*/ 195223 h 584423"/>
                <a:gd name="connsiteX38" fmla="*/ 178549 w 609473"/>
                <a:gd name="connsiteY38" fmla="*/ 136223 h 584423"/>
                <a:gd name="connsiteX39" fmla="*/ 173004 w 609473"/>
                <a:gd name="connsiteY39" fmla="*/ 173576 h 584423"/>
                <a:gd name="connsiteX40" fmla="*/ 176835 w 609473"/>
                <a:gd name="connsiteY40" fmla="*/ 204586 h 584423"/>
                <a:gd name="connsiteX41" fmla="*/ 255580 w 609473"/>
                <a:gd name="connsiteY41" fmla="*/ 218581 h 584423"/>
                <a:gd name="connsiteX42" fmla="*/ 244791 w 609473"/>
                <a:gd name="connsiteY42" fmla="*/ 143976 h 584423"/>
                <a:gd name="connsiteX43" fmla="*/ 240960 w 609473"/>
                <a:gd name="connsiteY43" fmla="*/ 143976 h 584423"/>
                <a:gd name="connsiteX44" fmla="*/ 178549 w 609473"/>
                <a:gd name="connsiteY44" fmla="*/ 136223 h 584423"/>
                <a:gd name="connsiteX45" fmla="*/ 318494 w 609473"/>
                <a:gd name="connsiteY45" fmla="*/ 131994 h 584423"/>
                <a:gd name="connsiteX46" fmla="*/ 277055 w 609473"/>
                <a:gd name="connsiteY46" fmla="*/ 141459 h 584423"/>
                <a:gd name="connsiteX47" fmla="*/ 287440 w 609473"/>
                <a:gd name="connsiteY47" fmla="*/ 218782 h 584423"/>
                <a:gd name="connsiteX48" fmla="*/ 338559 w 609473"/>
                <a:gd name="connsiteY48" fmla="*/ 210728 h 584423"/>
                <a:gd name="connsiteX49" fmla="*/ 318494 w 609473"/>
                <a:gd name="connsiteY49" fmla="*/ 131994 h 584423"/>
                <a:gd name="connsiteX50" fmla="*/ 403994 w 609473"/>
                <a:gd name="connsiteY50" fmla="*/ 87594 h 584423"/>
                <a:gd name="connsiteX51" fmla="*/ 349246 w 609473"/>
                <a:gd name="connsiteY51" fmla="*/ 120215 h 584423"/>
                <a:gd name="connsiteX52" fmla="*/ 368504 w 609473"/>
                <a:gd name="connsiteY52" fmla="*/ 200056 h 584423"/>
                <a:gd name="connsiteX53" fmla="*/ 434242 w 609473"/>
                <a:gd name="connsiteY53" fmla="*/ 150822 h 584423"/>
                <a:gd name="connsiteX54" fmla="*/ 403994 w 609473"/>
                <a:gd name="connsiteY54" fmla="*/ 87594 h 584423"/>
                <a:gd name="connsiteX55" fmla="*/ 217468 w 609473"/>
                <a:gd name="connsiteY55" fmla="*/ 75411 h 584423"/>
                <a:gd name="connsiteX56" fmla="*/ 191455 w 609473"/>
                <a:gd name="connsiteY56" fmla="*/ 106925 h 584423"/>
                <a:gd name="connsiteX57" fmla="*/ 234810 w 609473"/>
                <a:gd name="connsiteY57" fmla="*/ 112361 h 584423"/>
                <a:gd name="connsiteX58" fmla="*/ 217468 w 609473"/>
                <a:gd name="connsiteY58" fmla="*/ 75411 h 584423"/>
                <a:gd name="connsiteX59" fmla="*/ 349347 w 609473"/>
                <a:gd name="connsiteY59" fmla="*/ 50140 h 584423"/>
                <a:gd name="connsiteX60" fmla="*/ 347028 w 609473"/>
                <a:gd name="connsiteY60" fmla="*/ 86184 h 584423"/>
                <a:gd name="connsiteX61" fmla="*/ 379998 w 609473"/>
                <a:gd name="connsiteY61" fmla="*/ 65947 h 584423"/>
                <a:gd name="connsiteX62" fmla="*/ 349347 w 609473"/>
                <a:gd name="connsiteY62" fmla="*/ 50140 h 584423"/>
                <a:gd name="connsiteX63" fmla="*/ 304681 w 609473"/>
                <a:gd name="connsiteY63" fmla="*/ 42085 h 584423"/>
                <a:gd name="connsiteX64" fmla="*/ 243481 w 609473"/>
                <a:gd name="connsiteY64" fmla="*/ 57288 h 584423"/>
                <a:gd name="connsiteX65" fmla="*/ 268082 w 609473"/>
                <a:gd name="connsiteY65" fmla="*/ 110650 h 584423"/>
                <a:gd name="connsiteX66" fmla="*/ 315470 w 609473"/>
                <a:gd name="connsiteY66" fmla="*/ 99675 h 584423"/>
                <a:gd name="connsiteX67" fmla="*/ 318293 w 609473"/>
                <a:gd name="connsiteY67" fmla="*/ 42790 h 584423"/>
                <a:gd name="connsiteX68" fmla="*/ 304681 w 609473"/>
                <a:gd name="connsiteY68" fmla="*/ 42085 h 584423"/>
                <a:gd name="connsiteX69" fmla="*/ 304681 w 609473"/>
                <a:gd name="connsiteY69" fmla="*/ 0 h 584423"/>
                <a:gd name="connsiteX70" fmla="*/ 478504 w 609473"/>
                <a:gd name="connsiteY70" fmla="*/ 173576 h 584423"/>
                <a:gd name="connsiteX71" fmla="*/ 304681 w 609473"/>
                <a:gd name="connsiteY71" fmla="*/ 347253 h 584423"/>
                <a:gd name="connsiteX72" fmla="*/ 130758 w 609473"/>
                <a:gd name="connsiteY72" fmla="*/ 173576 h 584423"/>
                <a:gd name="connsiteX73" fmla="*/ 304681 w 609473"/>
                <a:gd name="connsiteY73" fmla="*/ 0 h 58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9473" h="584423">
                  <a:moveTo>
                    <a:pt x="304701" y="379078"/>
                  </a:moveTo>
                  <a:lnTo>
                    <a:pt x="325879" y="391561"/>
                  </a:lnTo>
                  <a:lnTo>
                    <a:pt x="309542" y="408374"/>
                  </a:lnTo>
                  <a:lnTo>
                    <a:pt x="331022" y="431327"/>
                  </a:lnTo>
                  <a:lnTo>
                    <a:pt x="312466" y="466260"/>
                  </a:lnTo>
                  <a:cubicBezTo>
                    <a:pt x="307020" y="476529"/>
                    <a:pt x="298751" y="476227"/>
                    <a:pt x="294112" y="465556"/>
                  </a:cubicBezTo>
                  <a:lnTo>
                    <a:pt x="278380" y="429515"/>
                  </a:lnTo>
                  <a:lnTo>
                    <a:pt x="299860" y="408072"/>
                  </a:lnTo>
                  <a:lnTo>
                    <a:pt x="284027" y="390957"/>
                  </a:lnTo>
                  <a:close/>
                  <a:moveTo>
                    <a:pt x="224835" y="377949"/>
                  </a:moveTo>
                  <a:lnTo>
                    <a:pt x="283211" y="480733"/>
                  </a:lnTo>
                  <a:cubicBezTo>
                    <a:pt x="289260" y="491303"/>
                    <a:pt x="297024" y="497142"/>
                    <a:pt x="305190" y="497142"/>
                  </a:cubicBezTo>
                  <a:cubicBezTo>
                    <a:pt x="313155" y="497142"/>
                    <a:pt x="320919" y="491505"/>
                    <a:pt x="327069" y="481136"/>
                  </a:cubicBezTo>
                  <a:lnTo>
                    <a:pt x="387865" y="378251"/>
                  </a:lnTo>
                  <a:lnTo>
                    <a:pt x="498971" y="384090"/>
                  </a:lnTo>
                  <a:cubicBezTo>
                    <a:pt x="529521" y="385701"/>
                    <a:pt x="565716" y="397982"/>
                    <a:pt x="581344" y="411975"/>
                  </a:cubicBezTo>
                  <a:cubicBezTo>
                    <a:pt x="597072" y="426069"/>
                    <a:pt x="609473" y="461404"/>
                    <a:pt x="609473" y="492209"/>
                  </a:cubicBezTo>
                  <a:lnTo>
                    <a:pt x="609473" y="526437"/>
                  </a:lnTo>
                  <a:cubicBezTo>
                    <a:pt x="609473" y="558450"/>
                    <a:pt x="583360" y="584423"/>
                    <a:pt x="551399" y="584423"/>
                  </a:cubicBezTo>
                  <a:lnTo>
                    <a:pt x="58074" y="584423"/>
                  </a:lnTo>
                  <a:cubicBezTo>
                    <a:pt x="26012" y="584423"/>
                    <a:pt x="0" y="558450"/>
                    <a:pt x="0" y="526437"/>
                  </a:cubicBezTo>
                  <a:lnTo>
                    <a:pt x="0" y="492209"/>
                  </a:lnTo>
                  <a:cubicBezTo>
                    <a:pt x="0" y="461404"/>
                    <a:pt x="12401" y="426069"/>
                    <a:pt x="28130" y="411875"/>
                  </a:cubicBezTo>
                  <a:cubicBezTo>
                    <a:pt x="43757" y="397882"/>
                    <a:pt x="79852" y="385701"/>
                    <a:pt x="110502" y="384090"/>
                  </a:cubicBezTo>
                  <a:close/>
                  <a:moveTo>
                    <a:pt x="191656" y="240731"/>
                  </a:moveTo>
                  <a:cubicBezTo>
                    <a:pt x="205772" y="264392"/>
                    <a:pt x="227046" y="283219"/>
                    <a:pt x="252555" y="294294"/>
                  </a:cubicBezTo>
                  <a:cubicBezTo>
                    <a:pt x="254470" y="278487"/>
                    <a:pt x="255580" y="263586"/>
                    <a:pt x="255882" y="249390"/>
                  </a:cubicBezTo>
                  <a:cubicBezTo>
                    <a:pt x="231281" y="248182"/>
                    <a:pt x="209099" y="244557"/>
                    <a:pt x="191656" y="240731"/>
                  </a:cubicBezTo>
                  <a:close/>
                  <a:moveTo>
                    <a:pt x="350254" y="239624"/>
                  </a:moveTo>
                  <a:cubicBezTo>
                    <a:pt x="329081" y="245564"/>
                    <a:pt x="307908" y="248484"/>
                    <a:pt x="287743" y="249491"/>
                  </a:cubicBezTo>
                  <a:cubicBezTo>
                    <a:pt x="287239" y="266305"/>
                    <a:pt x="285928" y="284226"/>
                    <a:pt x="283508" y="303255"/>
                  </a:cubicBezTo>
                  <a:cubicBezTo>
                    <a:pt x="290364" y="304362"/>
                    <a:pt x="297422" y="305067"/>
                    <a:pt x="304681" y="305067"/>
                  </a:cubicBezTo>
                  <a:cubicBezTo>
                    <a:pt x="329787" y="305067"/>
                    <a:pt x="353178" y="297919"/>
                    <a:pt x="373243" y="285635"/>
                  </a:cubicBezTo>
                  <a:cubicBezTo>
                    <a:pt x="364269" y="269728"/>
                    <a:pt x="356707" y="254424"/>
                    <a:pt x="350254" y="239624"/>
                  </a:cubicBezTo>
                  <a:close/>
                  <a:moveTo>
                    <a:pt x="434443" y="195223"/>
                  </a:moveTo>
                  <a:cubicBezTo>
                    <a:pt x="417303" y="209822"/>
                    <a:pt x="398953" y="220796"/>
                    <a:pt x="380199" y="228951"/>
                  </a:cubicBezTo>
                  <a:cubicBezTo>
                    <a:pt x="385442" y="240832"/>
                    <a:pt x="391492" y="253115"/>
                    <a:pt x="398449" y="265801"/>
                  </a:cubicBezTo>
                  <a:cubicBezTo>
                    <a:pt x="417001" y="246873"/>
                    <a:pt x="429906" y="222407"/>
                    <a:pt x="434443" y="195223"/>
                  </a:cubicBezTo>
                  <a:close/>
                  <a:moveTo>
                    <a:pt x="178549" y="136223"/>
                  </a:moveTo>
                  <a:cubicBezTo>
                    <a:pt x="175020" y="148104"/>
                    <a:pt x="173004" y="160588"/>
                    <a:pt x="173004" y="173576"/>
                  </a:cubicBezTo>
                  <a:cubicBezTo>
                    <a:pt x="173004" y="184349"/>
                    <a:pt x="174415" y="194619"/>
                    <a:pt x="176835" y="204586"/>
                  </a:cubicBezTo>
                  <a:cubicBezTo>
                    <a:pt x="192967" y="209520"/>
                    <a:pt x="221601" y="216668"/>
                    <a:pt x="255580" y="218581"/>
                  </a:cubicBezTo>
                  <a:cubicBezTo>
                    <a:pt x="254269" y="189786"/>
                    <a:pt x="250236" y="164817"/>
                    <a:pt x="244791" y="143976"/>
                  </a:cubicBezTo>
                  <a:cubicBezTo>
                    <a:pt x="243481" y="143976"/>
                    <a:pt x="242170" y="143976"/>
                    <a:pt x="240960" y="143976"/>
                  </a:cubicBezTo>
                  <a:cubicBezTo>
                    <a:pt x="214745" y="143976"/>
                    <a:pt x="193169" y="140049"/>
                    <a:pt x="178549" y="136223"/>
                  </a:cubicBezTo>
                  <a:close/>
                  <a:moveTo>
                    <a:pt x="318494" y="131994"/>
                  </a:moveTo>
                  <a:cubicBezTo>
                    <a:pt x="304177" y="136525"/>
                    <a:pt x="290263" y="139546"/>
                    <a:pt x="277055" y="141459"/>
                  </a:cubicBezTo>
                  <a:cubicBezTo>
                    <a:pt x="282298" y="163609"/>
                    <a:pt x="286331" y="189383"/>
                    <a:pt x="287440" y="218782"/>
                  </a:cubicBezTo>
                  <a:cubicBezTo>
                    <a:pt x="304177" y="217876"/>
                    <a:pt x="321418" y="215460"/>
                    <a:pt x="338559" y="210728"/>
                  </a:cubicBezTo>
                  <a:cubicBezTo>
                    <a:pt x="328174" y="181832"/>
                    <a:pt x="321923" y="155353"/>
                    <a:pt x="318494" y="131994"/>
                  </a:cubicBezTo>
                  <a:close/>
                  <a:moveTo>
                    <a:pt x="403994" y="87594"/>
                  </a:moveTo>
                  <a:cubicBezTo>
                    <a:pt x="385543" y="101387"/>
                    <a:pt x="367092" y="112059"/>
                    <a:pt x="349246" y="120215"/>
                  </a:cubicBezTo>
                  <a:cubicBezTo>
                    <a:pt x="352069" y="143271"/>
                    <a:pt x="357816" y="170153"/>
                    <a:pt x="368504" y="200056"/>
                  </a:cubicBezTo>
                  <a:cubicBezTo>
                    <a:pt x="391996" y="189484"/>
                    <a:pt x="414480" y="173778"/>
                    <a:pt x="434242" y="150822"/>
                  </a:cubicBezTo>
                  <a:cubicBezTo>
                    <a:pt x="430007" y="126860"/>
                    <a:pt x="419320" y="105213"/>
                    <a:pt x="403994" y="87594"/>
                  </a:cubicBezTo>
                  <a:close/>
                  <a:moveTo>
                    <a:pt x="217468" y="75411"/>
                  </a:moveTo>
                  <a:cubicBezTo>
                    <a:pt x="207183" y="84472"/>
                    <a:pt x="198412" y="95044"/>
                    <a:pt x="191455" y="106925"/>
                  </a:cubicBezTo>
                  <a:cubicBezTo>
                    <a:pt x="202445" y="109442"/>
                    <a:pt x="217266" y="111858"/>
                    <a:pt x="234810" y="112361"/>
                  </a:cubicBezTo>
                  <a:cubicBezTo>
                    <a:pt x="228861" y="96554"/>
                    <a:pt x="222610" y="84170"/>
                    <a:pt x="217468" y="75411"/>
                  </a:cubicBezTo>
                  <a:close/>
                  <a:moveTo>
                    <a:pt x="349347" y="50140"/>
                  </a:moveTo>
                  <a:cubicBezTo>
                    <a:pt x="348036" y="59201"/>
                    <a:pt x="347028" y="71384"/>
                    <a:pt x="347028" y="86184"/>
                  </a:cubicBezTo>
                  <a:cubicBezTo>
                    <a:pt x="357917" y="80546"/>
                    <a:pt x="368907" y="73901"/>
                    <a:pt x="379998" y="65947"/>
                  </a:cubicBezTo>
                  <a:cubicBezTo>
                    <a:pt x="370621" y="59403"/>
                    <a:pt x="360337" y="54066"/>
                    <a:pt x="349347" y="50140"/>
                  </a:cubicBezTo>
                  <a:close/>
                  <a:moveTo>
                    <a:pt x="304681" y="42085"/>
                  </a:moveTo>
                  <a:cubicBezTo>
                    <a:pt x="282601" y="42085"/>
                    <a:pt x="261831" y="47623"/>
                    <a:pt x="243481" y="57288"/>
                  </a:cubicBezTo>
                  <a:cubicBezTo>
                    <a:pt x="250841" y="69370"/>
                    <a:pt x="260016" y="87191"/>
                    <a:pt x="268082" y="110650"/>
                  </a:cubicBezTo>
                  <a:cubicBezTo>
                    <a:pt x="282903" y="108838"/>
                    <a:pt x="298834" y="105414"/>
                    <a:pt x="315470" y="99675"/>
                  </a:cubicBezTo>
                  <a:cubicBezTo>
                    <a:pt x="314361" y="75713"/>
                    <a:pt x="316075" y="56382"/>
                    <a:pt x="318293" y="42790"/>
                  </a:cubicBezTo>
                  <a:cubicBezTo>
                    <a:pt x="313857" y="42387"/>
                    <a:pt x="309319" y="42085"/>
                    <a:pt x="304681" y="42085"/>
                  </a:cubicBezTo>
                  <a:close/>
                  <a:moveTo>
                    <a:pt x="304681" y="0"/>
                  </a:moveTo>
                  <a:cubicBezTo>
                    <a:pt x="400566" y="0"/>
                    <a:pt x="478504" y="77827"/>
                    <a:pt x="478504" y="173576"/>
                  </a:cubicBezTo>
                  <a:cubicBezTo>
                    <a:pt x="478504" y="269325"/>
                    <a:pt x="400566" y="347253"/>
                    <a:pt x="304681" y="347253"/>
                  </a:cubicBezTo>
                  <a:cubicBezTo>
                    <a:pt x="208797" y="347253"/>
                    <a:pt x="130758" y="269325"/>
                    <a:pt x="130758" y="173576"/>
                  </a:cubicBezTo>
                  <a:cubicBezTo>
                    <a:pt x="130758" y="77827"/>
                    <a:pt x="208797" y="0"/>
                    <a:pt x="304681" y="0"/>
                  </a:cubicBezTo>
                  <a:close/>
                </a:path>
              </a:pathLst>
            </a:custGeom>
            <a:solidFill>
              <a:schemeClr val="accent1"/>
            </a:solidFill>
            <a:ln>
              <a:noFill/>
            </a:ln>
          </p:spPr>
        </p:sp>
        <p:sp>
          <p:nvSpPr>
            <p:cNvPr id="10" name="money-bag_73124">
              <a:extLst>
                <a:ext uri="{FF2B5EF4-FFF2-40B4-BE49-F238E27FC236}">
                  <a16:creationId xmlns:a16="http://schemas.microsoft.com/office/drawing/2014/main" xmlns="" id="{A61574A5-D67C-4A5D-8423-2722661D1F53}"/>
                </a:ext>
              </a:extLst>
            </p:cNvPr>
            <p:cNvSpPr>
              <a:spLocks noChangeAspect="1"/>
            </p:cNvSpPr>
            <p:nvPr/>
          </p:nvSpPr>
          <p:spPr bwMode="auto">
            <a:xfrm>
              <a:off x="7256946" y="419904"/>
              <a:ext cx="350444" cy="495592"/>
            </a:xfrm>
            <a:custGeom>
              <a:avLst/>
              <a:gdLst>
                <a:gd name="T0" fmla="*/ 507 w 1881"/>
                <a:gd name="T1" fmla="*/ 35 h 2665"/>
                <a:gd name="T2" fmla="*/ 1315 w 1881"/>
                <a:gd name="T3" fmla="*/ 0 h 2665"/>
                <a:gd name="T4" fmla="*/ 1371 w 1881"/>
                <a:gd name="T5" fmla="*/ 103 h 2665"/>
                <a:gd name="T6" fmla="*/ 1187 w 1881"/>
                <a:gd name="T7" fmla="*/ 504 h 2665"/>
                <a:gd name="T8" fmla="*/ 1108 w 1881"/>
                <a:gd name="T9" fmla="*/ 444 h 2665"/>
                <a:gd name="T10" fmla="*/ 988 w 1881"/>
                <a:gd name="T11" fmla="*/ 388 h 2665"/>
                <a:gd name="T12" fmla="*/ 879 w 1881"/>
                <a:gd name="T13" fmla="*/ 310 h 2665"/>
                <a:gd name="T14" fmla="*/ 754 w 1881"/>
                <a:gd name="T15" fmla="*/ 356 h 2665"/>
                <a:gd name="T16" fmla="*/ 683 w 1881"/>
                <a:gd name="T17" fmla="*/ 504 h 2665"/>
                <a:gd name="T18" fmla="*/ 510 w 1881"/>
                <a:gd name="T19" fmla="*/ 103 h 2665"/>
                <a:gd name="T20" fmla="*/ 808 w 1881"/>
                <a:gd name="T21" fmla="*/ 1621 h 2665"/>
                <a:gd name="T22" fmla="*/ 874 w 1881"/>
                <a:gd name="T23" fmla="*/ 1361 h 2665"/>
                <a:gd name="T24" fmla="*/ 677 w 1881"/>
                <a:gd name="T25" fmla="*/ 1491 h 2665"/>
                <a:gd name="T26" fmla="*/ 1073 w 1881"/>
                <a:gd name="T27" fmla="*/ 2016 h 2665"/>
                <a:gd name="T28" fmla="*/ 1073 w 1881"/>
                <a:gd name="T29" fmla="*/ 1755 h 2665"/>
                <a:gd name="T30" fmla="*/ 1007 w 1881"/>
                <a:gd name="T31" fmla="*/ 2016 h 2665"/>
                <a:gd name="T32" fmla="*/ 940 w 1881"/>
                <a:gd name="T33" fmla="*/ 2665 h 2665"/>
                <a:gd name="T34" fmla="*/ 562 w 1881"/>
                <a:gd name="T35" fmla="*/ 697 h 2665"/>
                <a:gd name="T36" fmla="*/ 629 w 1881"/>
                <a:gd name="T37" fmla="*/ 637 h 2665"/>
                <a:gd name="T38" fmla="*/ 764 w 1881"/>
                <a:gd name="T39" fmla="*/ 719 h 2665"/>
                <a:gd name="T40" fmla="*/ 824 w 1881"/>
                <a:gd name="T41" fmla="*/ 813 h 2665"/>
                <a:gd name="T42" fmla="*/ 939 w 1881"/>
                <a:gd name="T43" fmla="*/ 658 h 2665"/>
                <a:gd name="T44" fmla="*/ 1066 w 1881"/>
                <a:gd name="T45" fmla="*/ 874 h 2665"/>
                <a:gd name="T46" fmla="*/ 1128 w 1881"/>
                <a:gd name="T47" fmla="*/ 784 h 2665"/>
                <a:gd name="T48" fmla="*/ 1239 w 1881"/>
                <a:gd name="T49" fmla="*/ 637 h 2665"/>
                <a:gd name="T50" fmla="*/ 1881 w 1881"/>
                <a:gd name="T51" fmla="*/ 1875 h 2665"/>
                <a:gd name="T52" fmla="*/ 1007 w 1881"/>
                <a:gd name="T53" fmla="*/ 1361 h 2665"/>
                <a:gd name="T54" fmla="*/ 1337 w 1881"/>
                <a:gd name="T55" fmla="*/ 1294 h 2665"/>
                <a:gd name="T56" fmla="*/ 1007 w 1881"/>
                <a:gd name="T57" fmla="*/ 1227 h 2665"/>
                <a:gd name="T58" fmla="*/ 940 w 1881"/>
                <a:gd name="T59" fmla="*/ 1113 h 2665"/>
                <a:gd name="T60" fmla="*/ 874 w 1881"/>
                <a:gd name="T61" fmla="*/ 1227 h 2665"/>
                <a:gd name="T62" fmla="*/ 544 w 1881"/>
                <a:gd name="T63" fmla="*/ 1491 h 2665"/>
                <a:gd name="T64" fmla="*/ 874 w 1881"/>
                <a:gd name="T65" fmla="*/ 1755 h 2665"/>
                <a:gd name="T66" fmla="*/ 611 w 1881"/>
                <a:gd name="T67" fmla="*/ 2016 h 2665"/>
                <a:gd name="T68" fmla="*/ 611 w 1881"/>
                <a:gd name="T69" fmla="*/ 2149 h 2665"/>
                <a:gd name="T70" fmla="*/ 874 w 1881"/>
                <a:gd name="T71" fmla="*/ 2218 h 2665"/>
                <a:gd name="T72" fmla="*/ 1007 w 1881"/>
                <a:gd name="T73" fmla="*/ 2218 h 2665"/>
                <a:gd name="T74" fmla="*/ 1073 w 1881"/>
                <a:gd name="T75" fmla="*/ 2149 h 2665"/>
                <a:gd name="T76" fmla="*/ 1073 w 1881"/>
                <a:gd name="T77" fmla="*/ 1621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1" h="2665">
                  <a:moveTo>
                    <a:pt x="510" y="103"/>
                  </a:moveTo>
                  <a:cubicBezTo>
                    <a:pt x="497" y="83"/>
                    <a:pt x="496" y="56"/>
                    <a:pt x="507" y="35"/>
                  </a:cubicBezTo>
                  <a:cubicBezTo>
                    <a:pt x="519" y="13"/>
                    <a:pt x="542" y="0"/>
                    <a:pt x="566" y="0"/>
                  </a:cubicBezTo>
                  <a:lnTo>
                    <a:pt x="1315" y="0"/>
                  </a:lnTo>
                  <a:cubicBezTo>
                    <a:pt x="1339" y="0"/>
                    <a:pt x="1362" y="13"/>
                    <a:pt x="1373" y="35"/>
                  </a:cubicBezTo>
                  <a:cubicBezTo>
                    <a:pt x="1385" y="56"/>
                    <a:pt x="1384" y="83"/>
                    <a:pt x="1371" y="103"/>
                  </a:cubicBezTo>
                  <a:lnTo>
                    <a:pt x="1279" y="244"/>
                  </a:lnTo>
                  <a:cubicBezTo>
                    <a:pt x="1240" y="307"/>
                    <a:pt x="1198" y="413"/>
                    <a:pt x="1187" y="504"/>
                  </a:cubicBezTo>
                  <a:lnTo>
                    <a:pt x="1081" y="504"/>
                  </a:lnTo>
                  <a:lnTo>
                    <a:pt x="1108" y="444"/>
                  </a:lnTo>
                  <a:cubicBezTo>
                    <a:pt x="1124" y="411"/>
                    <a:pt x="1109" y="371"/>
                    <a:pt x="1076" y="356"/>
                  </a:cubicBezTo>
                  <a:cubicBezTo>
                    <a:pt x="1043" y="340"/>
                    <a:pt x="1003" y="355"/>
                    <a:pt x="988" y="388"/>
                  </a:cubicBezTo>
                  <a:lnTo>
                    <a:pt x="944" y="482"/>
                  </a:lnTo>
                  <a:lnTo>
                    <a:pt x="879" y="310"/>
                  </a:lnTo>
                  <a:cubicBezTo>
                    <a:pt x="866" y="275"/>
                    <a:pt x="828" y="258"/>
                    <a:pt x="793" y="271"/>
                  </a:cubicBezTo>
                  <a:cubicBezTo>
                    <a:pt x="759" y="283"/>
                    <a:pt x="741" y="322"/>
                    <a:pt x="754" y="356"/>
                  </a:cubicBezTo>
                  <a:lnTo>
                    <a:pt x="809" y="504"/>
                  </a:lnTo>
                  <a:lnTo>
                    <a:pt x="683" y="504"/>
                  </a:lnTo>
                  <a:cubicBezTo>
                    <a:pt x="665" y="365"/>
                    <a:pt x="576" y="206"/>
                    <a:pt x="567" y="190"/>
                  </a:cubicBezTo>
                  <a:lnTo>
                    <a:pt x="510" y="103"/>
                  </a:lnTo>
                  <a:close/>
                  <a:moveTo>
                    <a:pt x="677" y="1491"/>
                  </a:moveTo>
                  <a:cubicBezTo>
                    <a:pt x="677" y="1563"/>
                    <a:pt x="736" y="1621"/>
                    <a:pt x="808" y="1621"/>
                  </a:cubicBezTo>
                  <a:lnTo>
                    <a:pt x="874" y="1621"/>
                  </a:lnTo>
                  <a:lnTo>
                    <a:pt x="874" y="1361"/>
                  </a:lnTo>
                  <a:lnTo>
                    <a:pt x="808" y="1361"/>
                  </a:lnTo>
                  <a:cubicBezTo>
                    <a:pt x="736" y="1361"/>
                    <a:pt x="677" y="1419"/>
                    <a:pt x="677" y="1491"/>
                  </a:cubicBezTo>
                  <a:close/>
                  <a:moveTo>
                    <a:pt x="1007" y="2016"/>
                  </a:moveTo>
                  <a:lnTo>
                    <a:pt x="1073" y="2016"/>
                  </a:lnTo>
                  <a:cubicBezTo>
                    <a:pt x="1145" y="2016"/>
                    <a:pt x="1204" y="1957"/>
                    <a:pt x="1204" y="1885"/>
                  </a:cubicBezTo>
                  <a:cubicBezTo>
                    <a:pt x="1204" y="1813"/>
                    <a:pt x="1145" y="1755"/>
                    <a:pt x="1073" y="1755"/>
                  </a:cubicBezTo>
                  <a:lnTo>
                    <a:pt x="1007" y="1755"/>
                  </a:lnTo>
                  <a:lnTo>
                    <a:pt x="1007" y="2016"/>
                  </a:lnTo>
                  <a:close/>
                  <a:moveTo>
                    <a:pt x="1881" y="1875"/>
                  </a:moveTo>
                  <a:cubicBezTo>
                    <a:pt x="1881" y="2355"/>
                    <a:pt x="1512" y="2665"/>
                    <a:pt x="940" y="2665"/>
                  </a:cubicBezTo>
                  <a:cubicBezTo>
                    <a:pt x="369" y="2665"/>
                    <a:pt x="0" y="2355"/>
                    <a:pt x="0" y="1875"/>
                  </a:cubicBezTo>
                  <a:cubicBezTo>
                    <a:pt x="0" y="1513"/>
                    <a:pt x="214" y="960"/>
                    <a:pt x="562" y="697"/>
                  </a:cubicBezTo>
                  <a:cubicBezTo>
                    <a:pt x="562" y="696"/>
                    <a:pt x="563" y="696"/>
                    <a:pt x="564" y="695"/>
                  </a:cubicBezTo>
                  <a:cubicBezTo>
                    <a:pt x="582" y="683"/>
                    <a:pt x="607" y="662"/>
                    <a:pt x="629" y="637"/>
                  </a:cubicBezTo>
                  <a:lnTo>
                    <a:pt x="801" y="637"/>
                  </a:lnTo>
                  <a:lnTo>
                    <a:pt x="764" y="719"/>
                  </a:lnTo>
                  <a:cubicBezTo>
                    <a:pt x="748" y="752"/>
                    <a:pt x="763" y="792"/>
                    <a:pt x="796" y="807"/>
                  </a:cubicBezTo>
                  <a:cubicBezTo>
                    <a:pt x="805" y="811"/>
                    <a:pt x="815" y="813"/>
                    <a:pt x="824" y="813"/>
                  </a:cubicBezTo>
                  <a:cubicBezTo>
                    <a:pt x="849" y="813"/>
                    <a:pt x="873" y="799"/>
                    <a:pt x="885" y="775"/>
                  </a:cubicBezTo>
                  <a:lnTo>
                    <a:pt x="939" y="658"/>
                  </a:lnTo>
                  <a:lnTo>
                    <a:pt x="1003" y="831"/>
                  </a:lnTo>
                  <a:cubicBezTo>
                    <a:pt x="1013" y="858"/>
                    <a:pt x="1039" y="874"/>
                    <a:pt x="1066" y="874"/>
                  </a:cubicBezTo>
                  <a:cubicBezTo>
                    <a:pt x="1074" y="874"/>
                    <a:pt x="1082" y="873"/>
                    <a:pt x="1089" y="870"/>
                  </a:cubicBezTo>
                  <a:cubicBezTo>
                    <a:pt x="1124" y="857"/>
                    <a:pt x="1141" y="819"/>
                    <a:pt x="1128" y="784"/>
                  </a:cubicBezTo>
                  <a:lnTo>
                    <a:pt x="1073" y="637"/>
                  </a:lnTo>
                  <a:lnTo>
                    <a:pt x="1239" y="637"/>
                  </a:lnTo>
                  <a:cubicBezTo>
                    <a:pt x="1248" y="645"/>
                    <a:pt x="1257" y="653"/>
                    <a:pt x="1266" y="660"/>
                  </a:cubicBezTo>
                  <a:cubicBezTo>
                    <a:pt x="1634" y="896"/>
                    <a:pt x="1881" y="1478"/>
                    <a:pt x="1881" y="1875"/>
                  </a:cubicBezTo>
                  <a:close/>
                  <a:moveTo>
                    <a:pt x="1007" y="1621"/>
                  </a:moveTo>
                  <a:lnTo>
                    <a:pt x="1007" y="1361"/>
                  </a:lnTo>
                  <a:lnTo>
                    <a:pt x="1270" y="1361"/>
                  </a:lnTo>
                  <a:cubicBezTo>
                    <a:pt x="1307" y="1361"/>
                    <a:pt x="1337" y="1331"/>
                    <a:pt x="1337" y="1294"/>
                  </a:cubicBezTo>
                  <a:cubicBezTo>
                    <a:pt x="1337" y="1257"/>
                    <a:pt x="1307" y="1227"/>
                    <a:pt x="1270" y="1227"/>
                  </a:cubicBezTo>
                  <a:lnTo>
                    <a:pt x="1007" y="1227"/>
                  </a:lnTo>
                  <a:lnTo>
                    <a:pt x="1007" y="1179"/>
                  </a:lnTo>
                  <a:cubicBezTo>
                    <a:pt x="1007" y="1142"/>
                    <a:pt x="977" y="1113"/>
                    <a:pt x="940" y="1113"/>
                  </a:cubicBezTo>
                  <a:cubicBezTo>
                    <a:pt x="904" y="1113"/>
                    <a:pt x="874" y="1142"/>
                    <a:pt x="874" y="1179"/>
                  </a:cubicBezTo>
                  <a:lnTo>
                    <a:pt x="874" y="1227"/>
                  </a:lnTo>
                  <a:lnTo>
                    <a:pt x="808" y="1227"/>
                  </a:lnTo>
                  <a:cubicBezTo>
                    <a:pt x="662" y="1227"/>
                    <a:pt x="544" y="1346"/>
                    <a:pt x="544" y="1491"/>
                  </a:cubicBezTo>
                  <a:cubicBezTo>
                    <a:pt x="544" y="1636"/>
                    <a:pt x="662" y="1755"/>
                    <a:pt x="808" y="1755"/>
                  </a:cubicBezTo>
                  <a:lnTo>
                    <a:pt x="874" y="1755"/>
                  </a:lnTo>
                  <a:lnTo>
                    <a:pt x="874" y="2016"/>
                  </a:lnTo>
                  <a:lnTo>
                    <a:pt x="611" y="2016"/>
                  </a:lnTo>
                  <a:cubicBezTo>
                    <a:pt x="574" y="2016"/>
                    <a:pt x="544" y="2045"/>
                    <a:pt x="544" y="2082"/>
                  </a:cubicBezTo>
                  <a:cubicBezTo>
                    <a:pt x="544" y="2119"/>
                    <a:pt x="574" y="2149"/>
                    <a:pt x="611" y="2149"/>
                  </a:cubicBezTo>
                  <a:lnTo>
                    <a:pt x="874" y="2149"/>
                  </a:lnTo>
                  <a:lnTo>
                    <a:pt x="874" y="2218"/>
                  </a:lnTo>
                  <a:cubicBezTo>
                    <a:pt x="874" y="2255"/>
                    <a:pt x="904" y="2285"/>
                    <a:pt x="940" y="2285"/>
                  </a:cubicBezTo>
                  <a:cubicBezTo>
                    <a:pt x="977" y="2285"/>
                    <a:pt x="1007" y="2255"/>
                    <a:pt x="1007" y="2218"/>
                  </a:cubicBezTo>
                  <a:lnTo>
                    <a:pt x="1007" y="2149"/>
                  </a:lnTo>
                  <a:lnTo>
                    <a:pt x="1073" y="2149"/>
                  </a:lnTo>
                  <a:cubicBezTo>
                    <a:pt x="1219" y="2149"/>
                    <a:pt x="1337" y="2031"/>
                    <a:pt x="1337" y="1885"/>
                  </a:cubicBezTo>
                  <a:cubicBezTo>
                    <a:pt x="1337" y="1740"/>
                    <a:pt x="1219" y="1621"/>
                    <a:pt x="1073" y="1621"/>
                  </a:cubicBezTo>
                  <a:lnTo>
                    <a:pt x="1007" y="1621"/>
                  </a:lnTo>
                  <a:close/>
                </a:path>
              </a:pathLst>
            </a:custGeom>
            <a:solidFill>
              <a:schemeClr val="accent1"/>
            </a:solidFill>
            <a:ln>
              <a:noFill/>
            </a:ln>
          </p:spPr>
        </p:sp>
        <p:sp>
          <p:nvSpPr>
            <p:cNvPr id="11" name="promotion_115910">
              <a:extLst>
                <a:ext uri="{FF2B5EF4-FFF2-40B4-BE49-F238E27FC236}">
                  <a16:creationId xmlns:a16="http://schemas.microsoft.com/office/drawing/2014/main" xmlns="" id="{5FEA6BEC-D66E-4F56-8232-C3E8AD2DDAA3}"/>
                </a:ext>
              </a:extLst>
            </p:cNvPr>
            <p:cNvSpPr>
              <a:spLocks noChangeAspect="1"/>
            </p:cNvSpPr>
            <p:nvPr/>
          </p:nvSpPr>
          <p:spPr bwMode="auto">
            <a:xfrm>
              <a:off x="8057702" y="419904"/>
              <a:ext cx="352382" cy="495592"/>
            </a:xfrm>
            <a:custGeom>
              <a:avLst/>
              <a:gdLst>
                <a:gd name="connsiteX0" fmla="*/ 244883 w 432001"/>
                <a:gd name="connsiteY0" fmla="*/ 406386 h 607568"/>
                <a:gd name="connsiteX1" fmla="*/ 417714 w 432001"/>
                <a:gd name="connsiteY1" fmla="*/ 406386 h 607568"/>
                <a:gd name="connsiteX2" fmla="*/ 432001 w 432001"/>
                <a:gd name="connsiteY2" fmla="*/ 420657 h 607568"/>
                <a:gd name="connsiteX3" fmla="*/ 432001 w 432001"/>
                <a:gd name="connsiteY3" fmla="*/ 593297 h 607568"/>
                <a:gd name="connsiteX4" fmla="*/ 417714 w 432001"/>
                <a:gd name="connsiteY4" fmla="*/ 607568 h 607568"/>
                <a:gd name="connsiteX5" fmla="*/ 14287 w 432001"/>
                <a:gd name="connsiteY5" fmla="*/ 607568 h 607568"/>
                <a:gd name="connsiteX6" fmla="*/ 0 w 432001"/>
                <a:gd name="connsiteY6" fmla="*/ 593297 h 607568"/>
                <a:gd name="connsiteX7" fmla="*/ 0 w 432001"/>
                <a:gd name="connsiteY7" fmla="*/ 535750 h 607568"/>
                <a:gd name="connsiteX8" fmla="*/ 14287 w 432001"/>
                <a:gd name="connsiteY8" fmla="*/ 521479 h 607568"/>
                <a:gd name="connsiteX9" fmla="*/ 115221 w 432001"/>
                <a:gd name="connsiteY9" fmla="*/ 521479 h 607568"/>
                <a:gd name="connsiteX10" fmla="*/ 115221 w 432001"/>
                <a:gd name="connsiteY10" fmla="*/ 478204 h 607568"/>
                <a:gd name="connsiteX11" fmla="*/ 129508 w 432001"/>
                <a:gd name="connsiteY11" fmla="*/ 463932 h 607568"/>
                <a:gd name="connsiteX12" fmla="*/ 230595 w 432001"/>
                <a:gd name="connsiteY12" fmla="*/ 463932 h 607568"/>
                <a:gd name="connsiteX13" fmla="*/ 230595 w 432001"/>
                <a:gd name="connsiteY13" fmla="*/ 420657 h 607568"/>
                <a:gd name="connsiteX14" fmla="*/ 244883 w 432001"/>
                <a:gd name="connsiteY14" fmla="*/ 406386 h 607568"/>
                <a:gd name="connsiteX15" fmla="*/ 303271 w 432001"/>
                <a:gd name="connsiteY15" fmla="*/ 106146 h 607568"/>
                <a:gd name="connsiteX16" fmla="*/ 314795 w 432001"/>
                <a:gd name="connsiteY16" fmla="*/ 107527 h 607568"/>
                <a:gd name="connsiteX17" fmla="*/ 339532 w 432001"/>
                <a:gd name="connsiteY17" fmla="*/ 122255 h 607568"/>
                <a:gd name="connsiteX18" fmla="*/ 364115 w 432001"/>
                <a:gd name="connsiteY18" fmla="*/ 107527 h 607568"/>
                <a:gd name="connsiteX19" fmla="*/ 375639 w 432001"/>
                <a:gd name="connsiteY19" fmla="*/ 106146 h 607568"/>
                <a:gd name="connsiteX20" fmla="*/ 387623 w 432001"/>
                <a:gd name="connsiteY20" fmla="*/ 109828 h 607568"/>
                <a:gd name="connsiteX21" fmla="*/ 419582 w 432001"/>
                <a:gd name="connsiteY21" fmla="*/ 154166 h 607568"/>
                <a:gd name="connsiteX22" fmla="*/ 419582 w 432001"/>
                <a:gd name="connsiteY22" fmla="*/ 225047 h 607568"/>
                <a:gd name="connsiteX23" fmla="*/ 417277 w 432001"/>
                <a:gd name="connsiteY23" fmla="*/ 232871 h 607568"/>
                <a:gd name="connsiteX24" fmla="*/ 393462 w 432001"/>
                <a:gd name="connsiteY24" fmla="*/ 268925 h 607568"/>
                <a:gd name="connsiteX25" fmla="*/ 393462 w 432001"/>
                <a:gd name="connsiteY25" fmla="*/ 363892 h 607568"/>
                <a:gd name="connsiteX26" fmla="*/ 379173 w 432001"/>
                <a:gd name="connsiteY26" fmla="*/ 378160 h 607568"/>
                <a:gd name="connsiteX27" fmla="*/ 299737 w 432001"/>
                <a:gd name="connsiteY27" fmla="*/ 378160 h 607568"/>
                <a:gd name="connsiteX28" fmla="*/ 285448 w 432001"/>
                <a:gd name="connsiteY28" fmla="*/ 363892 h 607568"/>
                <a:gd name="connsiteX29" fmla="*/ 285448 w 432001"/>
                <a:gd name="connsiteY29" fmla="*/ 268925 h 607568"/>
                <a:gd name="connsiteX30" fmla="*/ 261786 w 432001"/>
                <a:gd name="connsiteY30" fmla="*/ 232871 h 607568"/>
                <a:gd name="connsiteX31" fmla="*/ 259328 w 432001"/>
                <a:gd name="connsiteY31" fmla="*/ 225047 h 607568"/>
                <a:gd name="connsiteX32" fmla="*/ 259328 w 432001"/>
                <a:gd name="connsiteY32" fmla="*/ 154166 h 607568"/>
                <a:gd name="connsiteX33" fmla="*/ 291287 w 432001"/>
                <a:gd name="connsiteY33" fmla="*/ 109828 h 607568"/>
                <a:gd name="connsiteX34" fmla="*/ 303271 w 432001"/>
                <a:gd name="connsiteY34" fmla="*/ 106146 h 607568"/>
                <a:gd name="connsiteX35" fmla="*/ 339525 w 432001"/>
                <a:gd name="connsiteY35" fmla="*/ 0 h 607568"/>
                <a:gd name="connsiteX36" fmla="*/ 386698 w 432001"/>
                <a:gd name="connsiteY36" fmla="*/ 47103 h 607568"/>
                <a:gd name="connsiteX37" fmla="*/ 339525 w 432001"/>
                <a:gd name="connsiteY37" fmla="*/ 94206 h 607568"/>
                <a:gd name="connsiteX38" fmla="*/ 292352 w 432001"/>
                <a:gd name="connsiteY38" fmla="*/ 47103 h 607568"/>
                <a:gd name="connsiteX39" fmla="*/ 339525 w 432001"/>
                <a:gd name="connsiteY39"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32001" h="607568">
                  <a:moveTo>
                    <a:pt x="244883" y="406386"/>
                  </a:moveTo>
                  <a:lnTo>
                    <a:pt x="417714" y="406386"/>
                  </a:lnTo>
                  <a:cubicBezTo>
                    <a:pt x="425549" y="406386"/>
                    <a:pt x="432001" y="412678"/>
                    <a:pt x="432001" y="420657"/>
                  </a:cubicBezTo>
                  <a:lnTo>
                    <a:pt x="432001" y="593297"/>
                  </a:lnTo>
                  <a:cubicBezTo>
                    <a:pt x="432001" y="601123"/>
                    <a:pt x="425549" y="607568"/>
                    <a:pt x="417714" y="607568"/>
                  </a:cubicBezTo>
                  <a:lnTo>
                    <a:pt x="14287" y="607568"/>
                  </a:lnTo>
                  <a:cubicBezTo>
                    <a:pt x="6452" y="607568"/>
                    <a:pt x="0" y="601123"/>
                    <a:pt x="0" y="593297"/>
                  </a:cubicBezTo>
                  <a:lnTo>
                    <a:pt x="0" y="535750"/>
                  </a:lnTo>
                  <a:cubicBezTo>
                    <a:pt x="0" y="527924"/>
                    <a:pt x="6452" y="521479"/>
                    <a:pt x="14287" y="521479"/>
                  </a:cubicBezTo>
                  <a:lnTo>
                    <a:pt x="115221" y="521479"/>
                  </a:lnTo>
                  <a:lnTo>
                    <a:pt x="115221" y="478204"/>
                  </a:lnTo>
                  <a:cubicBezTo>
                    <a:pt x="115221" y="470378"/>
                    <a:pt x="121673" y="463932"/>
                    <a:pt x="129508" y="463932"/>
                  </a:cubicBezTo>
                  <a:lnTo>
                    <a:pt x="230595" y="463932"/>
                  </a:lnTo>
                  <a:lnTo>
                    <a:pt x="230595" y="420657"/>
                  </a:lnTo>
                  <a:cubicBezTo>
                    <a:pt x="230595" y="412678"/>
                    <a:pt x="236894" y="406386"/>
                    <a:pt x="244883" y="406386"/>
                  </a:cubicBezTo>
                  <a:close/>
                  <a:moveTo>
                    <a:pt x="303271" y="106146"/>
                  </a:moveTo>
                  <a:cubicBezTo>
                    <a:pt x="307112" y="105072"/>
                    <a:pt x="311261" y="105532"/>
                    <a:pt x="314795" y="107527"/>
                  </a:cubicBezTo>
                  <a:lnTo>
                    <a:pt x="339532" y="122255"/>
                  </a:lnTo>
                  <a:lnTo>
                    <a:pt x="364115" y="107527"/>
                  </a:lnTo>
                  <a:cubicBezTo>
                    <a:pt x="367649" y="105532"/>
                    <a:pt x="371798" y="105072"/>
                    <a:pt x="375639" y="106146"/>
                  </a:cubicBezTo>
                  <a:cubicBezTo>
                    <a:pt x="375639" y="106146"/>
                    <a:pt x="387470" y="109828"/>
                    <a:pt x="387623" y="109828"/>
                  </a:cubicBezTo>
                  <a:cubicBezTo>
                    <a:pt x="406676" y="116272"/>
                    <a:pt x="419582" y="134068"/>
                    <a:pt x="419582" y="154166"/>
                  </a:cubicBezTo>
                  <a:lnTo>
                    <a:pt x="419582" y="225047"/>
                  </a:lnTo>
                  <a:cubicBezTo>
                    <a:pt x="419582" y="227808"/>
                    <a:pt x="418814" y="230570"/>
                    <a:pt x="417277" y="232871"/>
                  </a:cubicBezTo>
                  <a:lnTo>
                    <a:pt x="393462" y="268925"/>
                  </a:lnTo>
                  <a:lnTo>
                    <a:pt x="393462" y="363892"/>
                  </a:lnTo>
                  <a:cubicBezTo>
                    <a:pt x="393462" y="371716"/>
                    <a:pt x="387009" y="378160"/>
                    <a:pt x="379173" y="378160"/>
                  </a:cubicBezTo>
                  <a:lnTo>
                    <a:pt x="299737" y="378160"/>
                  </a:lnTo>
                  <a:cubicBezTo>
                    <a:pt x="291901" y="378160"/>
                    <a:pt x="285448" y="371716"/>
                    <a:pt x="285448" y="363892"/>
                  </a:cubicBezTo>
                  <a:lnTo>
                    <a:pt x="285448" y="268925"/>
                  </a:lnTo>
                  <a:lnTo>
                    <a:pt x="261786" y="232871"/>
                  </a:lnTo>
                  <a:cubicBezTo>
                    <a:pt x="260250" y="230570"/>
                    <a:pt x="259328" y="227808"/>
                    <a:pt x="259328" y="225047"/>
                  </a:cubicBezTo>
                  <a:lnTo>
                    <a:pt x="259328" y="154166"/>
                  </a:lnTo>
                  <a:cubicBezTo>
                    <a:pt x="259328" y="134068"/>
                    <a:pt x="272234" y="116272"/>
                    <a:pt x="291287" y="109828"/>
                  </a:cubicBezTo>
                  <a:cubicBezTo>
                    <a:pt x="291440" y="109828"/>
                    <a:pt x="303271" y="106146"/>
                    <a:pt x="303271" y="106146"/>
                  </a:cubicBezTo>
                  <a:close/>
                  <a:moveTo>
                    <a:pt x="339525" y="0"/>
                  </a:moveTo>
                  <a:cubicBezTo>
                    <a:pt x="365578" y="0"/>
                    <a:pt x="386698" y="21089"/>
                    <a:pt x="386698" y="47103"/>
                  </a:cubicBezTo>
                  <a:cubicBezTo>
                    <a:pt x="386698" y="73117"/>
                    <a:pt x="365578" y="94206"/>
                    <a:pt x="339525" y="94206"/>
                  </a:cubicBezTo>
                  <a:cubicBezTo>
                    <a:pt x="313472" y="94206"/>
                    <a:pt x="292352" y="73117"/>
                    <a:pt x="292352" y="47103"/>
                  </a:cubicBezTo>
                  <a:cubicBezTo>
                    <a:pt x="292352" y="21089"/>
                    <a:pt x="313472" y="0"/>
                    <a:pt x="339525" y="0"/>
                  </a:cubicBezTo>
                  <a:close/>
                </a:path>
              </a:pathLst>
            </a:custGeom>
            <a:solidFill>
              <a:schemeClr val="accent1"/>
            </a:solidFill>
            <a:ln>
              <a:noFill/>
            </a:ln>
          </p:spPr>
        </p:sp>
        <p:sp>
          <p:nvSpPr>
            <p:cNvPr id="12" name="presenter-talking-about-people-on-a-screen_46757">
              <a:extLst>
                <a:ext uri="{FF2B5EF4-FFF2-40B4-BE49-F238E27FC236}">
                  <a16:creationId xmlns:a16="http://schemas.microsoft.com/office/drawing/2014/main" xmlns="" id="{F5FDAC0D-3536-4C43-B67C-37ED32414852}"/>
                </a:ext>
              </a:extLst>
            </p:cNvPr>
            <p:cNvSpPr>
              <a:spLocks noChangeAspect="1"/>
            </p:cNvSpPr>
            <p:nvPr/>
          </p:nvSpPr>
          <p:spPr bwMode="auto">
            <a:xfrm>
              <a:off x="8858458" y="419904"/>
              <a:ext cx="495592" cy="426124"/>
            </a:xfrm>
            <a:custGeom>
              <a:avLst/>
              <a:gdLst>
                <a:gd name="connsiteX0" fmla="*/ 128359 w 593032"/>
                <a:gd name="connsiteY0" fmla="*/ 454762 h 509906"/>
                <a:gd name="connsiteX1" fmla="*/ 128359 w 593032"/>
                <a:gd name="connsiteY1" fmla="*/ 492002 h 509906"/>
                <a:gd name="connsiteX2" fmla="*/ 240225 w 593032"/>
                <a:gd name="connsiteY2" fmla="*/ 492002 h 509906"/>
                <a:gd name="connsiteX3" fmla="*/ 240225 w 593032"/>
                <a:gd name="connsiteY3" fmla="*/ 454762 h 509906"/>
                <a:gd name="connsiteX4" fmla="*/ 197916 w 593032"/>
                <a:gd name="connsiteY4" fmla="*/ 454762 h 509906"/>
                <a:gd name="connsiteX5" fmla="*/ 197916 w 593032"/>
                <a:gd name="connsiteY5" fmla="*/ 476246 h 509906"/>
                <a:gd name="connsiteX6" fmla="*/ 172460 w 593032"/>
                <a:gd name="connsiteY6" fmla="*/ 476246 h 509906"/>
                <a:gd name="connsiteX7" fmla="*/ 172460 w 593032"/>
                <a:gd name="connsiteY7" fmla="*/ 454762 h 509906"/>
                <a:gd name="connsiteX8" fmla="*/ 313734 w 593032"/>
                <a:gd name="connsiteY8" fmla="*/ 353392 h 509906"/>
                <a:gd name="connsiteX9" fmla="*/ 556126 w 593032"/>
                <a:gd name="connsiteY9" fmla="*/ 353392 h 509906"/>
                <a:gd name="connsiteX10" fmla="*/ 556126 w 593032"/>
                <a:gd name="connsiteY10" fmla="*/ 508071 h 509906"/>
                <a:gd name="connsiteX11" fmla="*/ 313734 w 593032"/>
                <a:gd name="connsiteY11" fmla="*/ 508071 h 509906"/>
                <a:gd name="connsiteX12" fmla="*/ 492281 w 593032"/>
                <a:gd name="connsiteY12" fmla="*/ 287896 h 509906"/>
                <a:gd name="connsiteX13" fmla="*/ 492281 w 593032"/>
                <a:gd name="connsiteY13" fmla="*/ 327285 h 509906"/>
                <a:gd name="connsiteX14" fmla="*/ 500169 w 593032"/>
                <a:gd name="connsiteY14" fmla="*/ 327285 h 509906"/>
                <a:gd name="connsiteX15" fmla="*/ 352474 w 593032"/>
                <a:gd name="connsiteY15" fmla="*/ 250649 h 509906"/>
                <a:gd name="connsiteX16" fmla="*/ 352474 w 593032"/>
                <a:gd name="connsiteY16" fmla="*/ 323331 h 509906"/>
                <a:gd name="connsiteX17" fmla="*/ 324530 w 593032"/>
                <a:gd name="connsiteY17" fmla="*/ 323331 h 509906"/>
                <a:gd name="connsiteX18" fmla="*/ 326321 w 593032"/>
                <a:gd name="connsiteY18" fmla="*/ 305071 h 509906"/>
                <a:gd name="connsiteX19" fmla="*/ 334203 w 593032"/>
                <a:gd name="connsiteY19" fmla="*/ 305071 h 509906"/>
                <a:gd name="connsiteX20" fmla="*/ 334203 w 593032"/>
                <a:gd name="connsiteY20" fmla="*/ 273564 h 509906"/>
                <a:gd name="connsiteX21" fmla="*/ 347459 w 593032"/>
                <a:gd name="connsiteY21" fmla="*/ 251723 h 509906"/>
                <a:gd name="connsiteX22" fmla="*/ 352474 w 593032"/>
                <a:gd name="connsiteY22" fmla="*/ 250649 h 509906"/>
                <a:gd name="connsiteX23" fmla="*/ 439217 w 593032"/>
                <a:gd name="connsiteY23" fmla="*/ 232394 h 509906"/>
                <a:gd name="connsiteX24" fmla="*/ 424875 w 593032"/>
                <a:gd name="connsiteY24" fmla="*/ 327285 h 509906"/>
                <a:gd name="connsiteX25" fmla="*/ 453917 w 593032"/>
                <a:gd name="connsiteY25" fmla="*/ 327285 h 509906"/>
                <a:gd name="connsiteX26" fmla="*/ 439575 w 593032"/>
                <a:gd name="connsiteY26" fmla="*/ 232394 h 509906"/>
                <a:gd name="connsiteX27" fmla="*/ 222670 w 593032"/>
                <a:gd name="connsiteY27" fmla="*/ 161873 h 509906"/>
                <a:gd name="connsiteX28" fmla="*/ 218370 w 593032"/>
                <a:gd name="connsiteY28" fmla="*/ 189078 h 509906"/>
                <a:gd name="connsiteX29" fmla="*/ 222670 w 593032"/>
                <a:gd name="connsiteY29" fmla="*/ 194805 h 509906"/>
                <a:gd name="connsiteX30" fmla="*/ 226611 w 593032"/>
                <a:gd name="connsiteY30" fmla="*/ 189078 h 509906"/>
                <a:gd name="connsiteX31" fmla="*/ 218370 w 593032"/>
                <a:gd name="connsiteY31" fmla="*/ 157220 h 509906"/>
                <a:gd name="connsiteX32" fmla="*/ 222670 w 593032"/>
                <a:gd name="connsiteY32" fmla="*/ 161515 h 509906"/>
                <a:gd name="connsiteX33" fmla="*/ 226970 w 593032"/>
                <a:gd name="connsiteY33" fmla="*/ 157220 h 509906"/>
                <a:gd name="connsiteX34" fmla="*/ 233061 w 593032"/>
                <a:gd name="connsiteY34" fmla="*/ 159726 h 509906"/>
                <a:gd name="connsiteX35" fmla="*/ 233778 w 593032"/>
                <a:gd name="connsiteY35" fmla="*/ 160442 h 509906"/>
                <a:gd name="connsiteX36" fmla="*/ 256712 w 593032"/>
                <a:gd name="connsiteY36" fmla="*/ 211987 h 509906"/>
                <a:gd name="connsiteX37" fmla="*/ 250620 w 593032"/>
                <a:gd name="connsiteY37" fmla="*/ 218788 h 509906"/>
                <a:gd name="connsiteX38" fmla="*/ 250262 w 593032"/>
                <a:gd name="connsiteY38" fmla="*/ 218788 h 509906"/>
                <a:gd name="connsiteX39" fmla="*/ 243812 w 593032"/>
                <a:gd name="connsiteY39" fmla="*/ 212703 h 509906"/>
                <a:gd name="connsiteX40" fmla="*/ 239870 w 593032"/>
                <a:gd name="connsiteY40" fmla="*/ 186572 h 509906"/>
                <a:gd name="connsiteX41" fmla="*/ 239870 w 593032"/>
                <a:gd name="connsiteY41" fmla="*/ 209123 h 509906"/>
                <a:gd name="connsiteX42" fmla="*/ 238437 w 593032"/>
                <a:gd name="connsiteY42" fmla="*/ 215566 h 509906"/>
                <a:gd name="connsiteX43" fmla="*/ 238437 w 593032"/>
                <a:gd name="connsiteY43" fmla="*/ 277850 h 509906"/>
                <a:gd name="connsiteX44" fmla="*/ 230553 w 593032"/>
                <a:gd name="connsiteY44" fmla="*/ 285367 h 509906"/>
                <a:gd name="connsiteX45" fmla="*/ 222670 w 593032"/>
                <a:gd name="connsiteY45" fmla="*/ 277850 h 509906"/>
                <a:gd name="connsiteX46" fmla="*/ 222670 w 593032"/>
                <a:gd name="connsiteY46" fmla="*/ 223799 h 509906"/>
                <a:gd name="connsiteX47" fmla="*/ 221595 w 593032"/>
                <a:gd name="connsiteY47" fmla="*/ 223799 h 509906"/>
                <a:gd name="connsiteX48" fmla="*/ 221595 w 593032"/>
                <a:gd name="connsiteY48" fmla="*/ 277850 h 509906"/>
                <a:gd name="connsiteX49" fmla="*/ 214070 w 593032"/>
                <a:gd name="connsiteY49" fmla="*/ 285367 h 509906"/>
                <a:gd name="connsiteX50" fmla="*/ 206186 w 593032"/>
                <a:gd name="connsiteY50" fmla="*/ 277850 h 509906"/>
                <a:gd name="connsiteX51" fmla="*/ 206186 w 593032"/>
                <a:gd name="connsiteY51" fmla="*/ 214850 h 509906"/>
                <a:gd name="connsiteX52" fmla="*/ 206186 w 593032"/>
                <a:gd name="connsiteY52" fmla="*/ 214135 h 509906"/>
                <a:gd name="connsiteX53" fmla="*/ 205469 w 593032"/>
                <a:gd name="connsiteY53" fmla="*/ 209123 h 509906"/>
                <a:gd name="connsiteX54" fmla="*/ 205469 w 593032"/>
                <a:gd name="connsiteY54" fmla="*/ 186214 h 509906"/>
                <a:gd name="connsiteX55" fmla="*/ 201528 w 593032"/>
                <a:gd name="connsiteY55" fmla="*/ 212703 h 509906"/>
                <a:gd name="connsiteX56" fmla="*/ 195078 w 593032"/>
                <a:gd name="connsiteY56" fmla="*/ 218788 h 509906"/>
                <a:gd name="connsiteX57" fmla="*/ 194361 w 593032"/>
                <a:gd name="connsiteY57" fmla="*/ 218788 h 509906"/>
                <a:gd name="connsiteX58" fmla="*/ 188269 w 593032"/>
                <a:gd name="connsiteY58" fmla="*/ 211987 h 509906"/>
                <a:gd name="connsiteX59" fmla="*/ 211203 w 593032"/>
                <a:gd name="connsiteY59" fmla="*/ 160442 h 509906"/>
                <a:gd name="connsiteX60" fmla="*/ 212278 w 593032"/>
                <a:gd name="connsiteY60" fmla="*/ 159726 h 509906"/>
                <a:gd name="connsiteX61" fmla="*/ 218370 w 593032"/>
                <a:gd name="connsiteY61" fmla="*/ 157220 h 509906"/>
                <a:gd name="connsiteX62" fmla="*/ 222669 w 593032"/>
                <a:gd name="connsiteY62" fmla="*/ 122502 h 509906"/>
                <a:gd name="connsiteX63" fmla="*/ 239499 w 593032"/>
                <a:gd name="connsiteY63" fmla="*/ 139332 h 509906"/>
                <a:gd name="connsiteX64" fmla="*/ 222669 w 593032"/>
                <a:gd name="connsiteY64" fmla="*/ 156162 h 509906"/>
                <a:gd name="connsiteX65" fmla="*/ 205839 w 593032"/>
                <a:gd name="connsiteY65" fmla="*/ 139332 h 509906"/>
                <a:gd name="connsiteX66" fmla="*/ 222669 w 593032"/>
                <a:gd name="connsiteY66" fmla="*/ 122502 h 509906"/>
                <a:gd name="connsiteX67" fmla="*/ 132307 w 593032"/>
                <a:gd name="connsiteY67" fmla="*/ 108846 h 509906"/>
                <a:gd name="connsiteX68" fmla="*/ 126574 w 593032"/>
                <a:gd name="connsiteY68" fmla="*/ 148592 h 509906"/>
                <a:gd name="connsiteX69" fmla="*/ 132307 w 593032"/>
                <a:gd name="connsiteY69" fmla="*/ 156828 h 509906"/>
                <a:gd name="connsiteX70" fmla="*/ 132666 w 593032"/>
                <a:gd name="connsiteY70" fmla="*/ 156828 h 509906"/>
                <a:gd name="connsiteX71" fmla="*/ 138399 w 593032"/>
                <a:gd name="connsiteY71" fmla="*/ 148592 h 509906"/>
                <a:gd name="connsiteX72" fmla="*/ 132666 w 593032"/>
                <a:gd name="connsiteY72" fmla="*/ 108846 h 509906"/>
                <a:gd name="connsiteX73" fmla="*/ 437797 w 593032"/>
                <a:gd name="connsiteY73" fmla="*/ 104588 h 509906"/>
                <a:gd name="connsiteX74" fmla="*/ 485132 w 593032"/>
                <a:gd name="connsiteY74" fmla="*/ 147540 h 509906"/>
                <a:gd name="connsiteX75" fmla="*/ 439949 w 593032"/>
                <a:gd name="connsiteY75" fmla="*/ 211968 h 509906"/>
                <a:gd name="connsiteX76" fmla="*/ 393691 w 593032"/>
                <a:gd name="connsiteY76" fmla="*/ 148614 h 509906"/>
                <a:gd name="connsiteX77" fmla="*/ 437797 w 593032"/>
                <a:gd name="connsiteY77" fmla="*/ 104588 h 509906"/>
                <a:gd name="connsiteX78" fmla="*/ 126574 w 593032"/>
                <a:gd name="connsiteY78" fmla="*/ 101685 h 509906"/>
                <a:gd name="connsiteX79" fmla="*/ 132307 w 593032"/>
                <a:gd name="connsiteY79" fmla="*/ 108130 h 509906"/>
                <a:gd name="connsiteX80" fmla="*/ 138758 w 593032"/>
                <a:gd name="connsiteY80" fmla="*/ 101685 h 509906"/>
                <a:gd name="connsiteX81" fmla="*/ 147716 w 593032"/>
                <a:gd name="connsiteY81" fmla="*/ 105624 h 509906"/>
                <a:gd name="connsiteX82" fmla="*/ 148791 w 593032"/>
                <a:gd name="connsiteY82" fmla="*/ 106340 h 509906"/>
                <a:gd name="connsiteX83" fmla="*/ 182477 w 593032"/>
                <a:gd name="connsiteY83" fmla="*/ 181892 h 509906"/>
                <a:gd name="connsiteX84" fmla="*/ 173518 w 593032"/>
                <a:gd name="connsiteY84" fmla="*/ 191918 h 509906"/>
                <a:gd name="connsiteX85" fmla="*/ 172801 w 593032"/>
                <a:gd name="connsiteY85" fmla="*/ 191918 h 509906"/>
                <a:gd name="connsiteX86" fmla="*/ 163484 w 593032"/>
                <a:gd name="connsiteY86" fmla="*/ 182967 h 509906"/>
                <a:gd name="connsiteX87" fmla="*/ 157750 w 593032"/>
                <a:gd name="connsiteY87" fmla="*/ 144653 h 509906"/>
                <a:gd name="connsiteX88" fmla="*/ 157750 w 593032"/>
                <a:gd name="connsiteY88" fmla="*/ 177596 h 509906"/>
                <a:gd name="connsiteX89" fmla="*/ 155242 w 593032"/>
                <a:gd name="connsiteY89" fmla="*/ 186905 h 509906"/>
                <a:gd name="connsiteX90" fmla="*/ 155242 w 593032"/>
                <a:gd name="connsiteY90" fmla="*/ 278213 h 509906"/>
                <a:gd name="connsiteX91" fmla="*/ 144133 w 593032"/>
                <a:gd name="connsiteY91" fmla="*/ 289671 h 509906"/>
                <a:gd name="connsiteX92" fmla="*/ 132666 w 593032"/>
                <a:gd name="connsiteY92" fmla="*/ 278213 h 509906"/>
                <a:gd name="connsiteX93" fmla="*/ 132666 w 593032"/>
                <a:gd name="connsiteY93" fmla="*/ 199438 h 509906"/>
                <a:gd name="connsiteX94" fmla="*/ 132307 w 593032"/>
                <a:gd name="connsiteY94" fmla="*/ 199438 h 509906"/>
                <a:gd name="connsiteX95" fmla="*/ 131232 w 593032"/>
                <a:gd name="connsiteY95" fmla="*/ 199438 h 509906"/>
                <a:gd name="connsiteX96" fmla="*/ 131232 w 593032"/>
                <a:gd name="connsiteY96" fmla="*/ 278213 h 509906"/>
                <a:gd name="connsiteX97" fmla="*/ 119765 w 593032"/>
                <a:gd name="connsiteY97" fmla="*/ 289671 h 509906"/>
                <a:gd name="connsiteX98" fmla="*/ 108298 w 593032"/>
                <a:gd name="connsiteY98" fmla="*/ 278213 h 509906"/>
                <a:gd name="connsiteX99" fmla="*/ 108298 w 593032"/>
                <a:gd name="connsiteY99" fmla="*/ 186547 h 509906"/>
                <a:gd name="connsiteX100" fmla="*/ 108656 w 593032"/>
                <a:gd name="connsiteY100" fmla="*/ 184757 h 509906"/>
                <a:gd name="connsiteX101" fmla="*/ 107223 w 593032"/>
                <a:gd name="connsiteY101" fmla="*/ 177596 h 509906"/>
                <a:gd name="connsiteX102" fmla="*/ 107223 w 593032"/>
                <a:gd name="connsiteY102" fmla="*/ 144653 h 509906"/>
                <a:gd name="connsiteX103" fmla="*/ 101489 w 593032"/>
                <a:gd name="connsiteY103" fmla="*/ 182967 h 509906"/>
                <a:gd name="connsiteX104" fmla="*/ 91813 w 593032"/>
                <a:gd name="connsiteY104" fmla="*/ 191918 h 509906"/>
                <a:gd name="connsiteX105" fmla="*/ 91455 w 593032"/>
                <a:gd name="connsiteY105" fmla="*/ 191918 h 509906"/>
                <a:gd name="connsiteX106" fmla="*/ 82496 w 593032"/>
                <a:gd name="connsiteY106" fmla="*/ 181892 h 509906"/>
                <a:gd name="connsiteX107" fmla="*/ 115823 w 593032"/>
                <a:gd name="connsiteY107" fmla="*/ 106340 h 509906"/>
                <a:gd name="connsiteX108" fmla="*/ 117256 w 593032"/>
                <a:gd name="connsiteY108" fmla="*/ 105624 h 509906"/>
                <a:gd name="connsiteX109" fmla="*/ 126574 w 593032"/>
                <a:gd name="connsiteY109" fmla="*/ 101685 h 509906"/>
                <a:gd name="connsiteX110" fmla="*/ 132487 w 593032"/>
                <a:gd name="connsiteY110" fmla="*/ 51231 h 509906"/>
                <a:gd name="connsiteX111" fmla="*/ 157079 w 593032"/>
                <a:gd name="connsiteY111" fmla="*/ 75753 h 509906"/>
                <a:gd name="connsiteX112" fmla="*/ 132487 w 593032"/>
                <a:gd name="connsiteY112" fmla="*/ 100275 h 509906"/>
                <a:gd name="connsiteX113" fmla="*/ 107895 w 593032"/>
                <a:gd name="connsiteY113" fmla="*/ 75753 h 509906"/>
                <a:gd name="connsiteX114" fmla="*/ 132487 w 593032"/>
                <a:gd name="connsiteY114" fmla="*/ 51231 h 509906"/>
                <a:gd name="connsiteX115" fmla="*/ 0 w 593032"/>
                <a:gd name="connsiteY115" fmla="*/ 0 h 509906"/>
                <a:gd name="connsiteX116" fmla="*/ 385077 w 593032"/>
                <a:gd name="connsiteY116" fmla="*/ 0 h 509906"/>
                <a:gd name="connsiteX117" fmla="*/ 385077 w 593032"/>
                <a:gd name="connsiteY117" fmla="*/ 29363 h 509906"/>
                <a:gd name="connsiteX118" fmla="*/ 352449 w 593032"/>
                <a:gd name="connsiteY118" fmla="*/ 29363 h 509906"/>
                <a:gd name="connsiteX119" fmla="*/ 352449 w 593032"/>
                <a:gd name="connsiteY119" fmla="*/ 201241 h 509906"/>
                <a:gd name="connsiteX120" fmla="*/ 356752 w 593032"/>
                <a:gd name="connsiteY120" fmla="*/ 205896 h 509906"/>
                <a:gd name="connsiteX121" fmla="*/ 393323 w 593032"/>
                <a:gd name="connsiteY121" fmla="*/ 226665 h 509906"/>
                <a:gd name="connsiteX122" fmla="*/ 408740 w 593032"/>
                <a:gd name="connsiteY122" fmla="*/ 219861 h 509906"/>
                <a:gd name="connsiteX123" fmla="*/ 419855 w 593032"/>
                <a:gd name="connsiteY123" fmla="*/ 210193 h 509906"/>
                <a:gd name="connsiteX124" fmla="*/ 439575 w 593032"/>
                <a:gd name="connsiteY124" fmla="*/ 228455 h 509906"/>
                <a:gd name="connsiteX125" fmla="*/ 459295 w 593032"/>
                <a:gd name="connsiteY125" fmla="*/ 210193 h 509906"/>
                <a:gd name="connsiteX126" fmla="*/ 469334 w 593032"/>
                <a:gd name="connsiteY126" fmla="*/ 219503 h 509906"/>
                <a:gd name="connsiteX127" fmla="*/ 494074 w 593032"/>
                <a:gd name="connsiteY127" fmla="*/ 230245 h 509906"/>
                <a:gd name="connsiteX128" fmla="*/ 494074 w 593032"/>
                <a:gd name="connsiteY128" fmla="*/ 230604 h 509906"/>
                <a:gd name="connsiteX129" fmla="*/ 504113 w 593032"/>
                <a:gd name="connsiteY129" fmla="*/ 240630 h 509906"/>
                <a:gd name="connsiteX130" fmla="*/ 524192 w 593032"/>
                <a:gd name="connsiteY130" fmla="*/ 288971 h 509906"/>
                <a:gd name="connsiteX131" fmla="*/ 525267 w 593032"/>
                <a:gd name="connsiteY131" fmla="*/ 292551 h 509906"/>
                <a:gd name="connsiteX132" fmla="*/ 531721 w 593032"/>
                <a:gd name="connsiteY132" fmla="*/ 327285 h 509906"/>
                <a:gd name="connsiteX133" fmla="*/ 593032 w 593032"/>
                <a:gd name="connsiteY133" fmla="*/ 327285 h 509906"/>
                <a:gd name="connsiteX134" fmla="*/ 593032 w 593032"/>
                <a:gd name="connsiteY134" fmla="*/ 344115 h 509906"/>
                <a:gd name="connsiteX135" fmla="*/ 286118 w 593032"/>
                <a:gd name="connsiteY135" fmla="*/ 344115 h 509906"/>
                <a:gd name="connsiteX136" fmla="*/ 286118 w 593032"/>
                <a:gd name="connsiteY136" fmla="*/ 327285 h 509906"/>
                <a:gd name="connsiteX137" fmla="*/ 299026 w 593032"/>
                <a:gd name="connsiteY137" fmla="*/ 327285 h 509906"/>
                <a:gd name="connsiteX138" fmla="*/ 305838 w 593032"/>
                <a:gd name="connsiteY138" fmla="*/ 327285 h 509906"/>
                <a:gd name="connsiteX139" fmla="*/ 338824 w 593032"/>
                <a:gd name="connsiteY139" fmla="*/ 233826 h 509906"/>
                <a:gd name="connsiteX140" fmla="*/ 343127 w 593032"/>
                <a:gd name="connsiteY140" fmla="*/ 228097 h 509906"/>
                <a:gd name="connsiteX141" fmla="*/ 358903 w 593032"/>
                <a:gd name="connsiteY141" fmla="*/ 220577 h 509906"/>
                <a:gd name="connsiteX142" fmla="*/ 369659 w 593032"/>
                <a:gd name="connsiteY142" fmla="*/ 224516 h 509906"/>
                <a:gd name="connsiteX143" fmla="*/ 365715 w 593032"/>
                <a:gd name="connsiteY143" fmla="*/ 235259 h 509906"/>
                <a:gd name="connsiteX144" fmla="*/ 350298 w 593032"/>
                <a:gd name="connsiteY144" fmla="*/ 242778 h 509906"/>
                <a:gd name="connsiteX145" fmla="*/ 344561 w 593032"/>
                <a:gd name="connsiteY145" fmla="*/ 243136 h 509906"/>
                <a:gd name="connsiteX146" fmla="*/ 316953 w 593032"/>
                <a:gd name="connsiteY146" fmla="*/ 327285 h 509906"/>
                <a:gd name="connsiteX147" fmla="*/ 324483 w 593032"/>
                <a:gd name="connsiteY147" fmla="*/ 327285 h 509906"/>
                <a:gd name="connsiteX148" fmla="*/ 385077 w 593032"/>
                <a:gd name="connsiteY148" fmla="*/ 327285 h 509906"/>
                <a:gd name="connsiteX149" fmla="*/ 385077 w 593032"/>
                <a:gd name="connsiteY149" fmla="*/ 263189 h 509906"/>
                <a:gd name="connsiteX150" fmla="*/ 383284 w 593032"/>
                <a:gd name="connsiteY150" fmla="*/ 262473 h 509906"/>
                <a:gd name="connsiteX151" fmla="*/ 357827 w 593032"/>
                <a:gd name="connsiteY151" fmla="*/ 248150 h 509906"/>
                <a:gd name="connsiteX152" fmla="*/ 368942 w 593032"/>
                <a:gd name="connsiteY152" fmla="*/ 243136 h 509906"/>
                <a:gd name="connsiteX153" fmla="*/ 377189 w 593032"/>
                <a:gd name="connsiteY153" fmla="*/ 234184 h 509906"/>
                <a:gd name="connsiteX154" fmla="*/ 376471 w 593032"/>
                <a:gd name="connsiteY154" fmla="*/ 222368 h 509906"/>
                <a:gd name="connsiteX155" fmla="*/ 362488 w 593032"/>
                <a:gd name="connsiteY155" fmla="*/ 213774 h 509906"/>
                <a:gd name="connsiteX156" fmla="*/ 356034 w 593032"/>
                <a:gd name="connsiteY156" fmla="*/ 215206 h 509906"/>
                <a:gd name="connsiteX157" fmla="*/ 340259 w 593032"/>
                <a:gd name="connsiteY157" fmla="*/ 222368 h 509906"/>
                <a:gd name="connsiteX158" fmla="*/ 332371 w 593032"/>
                <a:gd name="connsiteY158" fmla="*/ 230962 h 509906"/>
                <a:gd name="connsiteX159" fmla="*/ 331295 w 593032"/>
                <a:gd name="connsiteY159" fmla="*/ 232036 h 509906"/>
                <a:gd name="connsiteX160" fmla="*/ 291138 w 593032"/>
                <a:gd name="connsiteY160" fmla="*/ 189782 h 509906"/>
                <a:gd name="connsiteX161" fmla="*/ 291855 w 593032"/>
                <a:gd name="connsiteY161" fmla="*/ 164001 h 509906"/>
                <a:gd name="connsiteX162" fmla="*/ 317670 w 593032"/>
                <a:gd name="connsiteY162" fmla="*/ 164717 h 509906"/>
                <a:gd name="connsiteX163" fmla="*/ 334163 w 593032"/>
                <a:gd name="connsiteY163" fmla="*/ 182263 h 509906"/>
                <a:gd name="connsiteX164" fmla="*/ 334163 w 593032"/>
                <a:gd name="connsiteY164" fmla="*/ 38315 h 509906"/>
                <a:gd name="connsiteX165" fmla="*/ 36213 w 593032"/>
                <a:gd name="connsiteY165" fmla="*/ 38315 h 509906"/>
                <a:gd name="connsiteX166" fmla="*/ 36213 w 593032"/>
                <a:gd name="connsiteY166" fmla="*/ 305084 h 509906"/>
                <a:gd name="connsiteX167" fmla="*/ 300460 w 593032"/>
                <a:gd name="connsiteY167" fmla="*/ 305084 h 509906"/>
                <a:gd name="connsiteX168" fmla="*/ 299026 w 593032"/>
                <a:gd name="connsiteY168" fmla="*/ 323346 h 509906"/>
                <a:gd name="connsiteX169" fmla="*/ 197916 w 593032"/>
                <a:gd name="connsiteY169" fmla="*/ 323346 h 509906"/>
                <a:gd name="connsiteX170" fmla="*/ 197916 w 593032"/>
                <a:gd name="connsiteY170" fmla="*/ 436500 h 509906"/>
                <a:gd name="connsiteX171" fmla="*/ 258152 w 593032"/>
                <a:gd name="connsiteY171" fmla="*/ 436500 h 509906"/>
                <a:gd name="connsiteX172" fmla="*/ 258152 w 593032"/>
                <a:gd name="connsiteY172" fmla="*/ 509906 h 509906"/>
                <a:gd name="connsiteX173" fmla="*/ 110073 w 593032"/>
                <a:gd name="connsiteY173" fmla="*/ 509906 h 509906"/>
                <a:gd name="connsiteX174" fmla="*/ 110073 w 593032"/>
                <a:gd name="connsiteY174" fmla="*/ 436500 h 509906"/>
                <a:gd name="connsiteX175" fmla="*/ 172460 w 593032"/>
                <a:gd name="connsiteY175" fmla="*/ 436500 h 509906"/>
                <a:gd name="connsiteX176" fmla="*/ 172460 w 593032"/>
                <a:gd name="connsiteY176" fmla="*/ 323346 h 509906"/>
                <a:gd name="connsiteX177" fmla="*/ 18286 w 593032"/>
                <a:gd name="connsiteY177" fmla="*/ 323346 h 509906"/>
                <a:gd name="connsiteX178" fmla="*/ 18286 w 593032"/>
                <a:gd name="connsiteY178" fmla="*/ 29363 h 509906"/>
                <a:gd name="connsiteX179" fmla="*/ 0 w 593032"/>
                <a:gd name="connsiteY179" fmla="*/ 29363 h 5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593032" h="509906">
                  <a:moveTo>
                    <a:pt x="128359" y="454762"/>
                  </a:moveTo>
                  <a:lnTo>
                    <a:pt x="128359" y="492002"/>
                  </a:lnTo>
                  <a:lnTo>
                    <a:pt x="240225" y="492002"/>
                  </a:lnTo>
                  <a:lnTo>
                    <a:pt x="240225" y="454762"/>
                  </a:lnTo>
                  <a:lnTo>
                    <a:pt x="197916" y="454762"/>
                  </a:lnTo>
                  <a:lnTo>
                    <a:pt x="197916" y="476246"/>
                  </a:lnTo>
                  <a:lnTo>
                    <a:pt x="172460" y="476246"/>
                  </a:lnTo>
                  <a:lnTo>
                    <a:pt x="172460" y="454762"/>
                  </a:lnTo>
                  <a:close/>
                  <a:moveTo>
                    <a:pt x="313734" y="353392"/>
                  </a:moveTo>
                  <a:lnTo>
                    <a:pt x="556126" y="353392"/>
                  </a:lnTo>
                  <a:lnTo>
                    <a:pt x="556126" y="508071"/>
                  </a:lnTo>
                  <a:lnTo>
                    <a:pt x="313734" y="508071"/>
                  </a:lnTo>
                  <a:close/>
                  <a:moveTo>
                    <a:pt x="492281" y="287896"/>
                  </a:moveTo>
                  <a:lnTo>
                    <a:pt x="492281" y="327285"/>
                  </a:lnTo>
                  <a:lnTo>
                    <a:pt x="500169" y="327285"/>
                  </a:lnTo>
                  <a:close/>
                  <a:moveTo>
                    <a:pt x="352474" y="250649"/>
                  </a:moveTo>
                  <a:lnTo>
                    <a:pt x="352474" y="323331"/>
                  </a:lnTo>
                  <a:lnTo>
                    <a:pt x="324530" y="323331"/>
                  </a:lnTo>
                  <a:cubicBezTo>
                    <a:pt x="324888" y="318318"/>
                    <a:pt x="325247" y="311874"/>
                    <a:pt x="326321" y="305071"/>
                  </a:cubicBezTo>
                  <a:lnTo>
                    <a:pt x="334203" y="305071"/>
                  </a:lnTo>
                  <a:lnTo>
                    <a:pt x="334203" y="273564"/>
                  </a:lnTo>
                  <a:cubicBezTo>
                    <a:pt x="337427" y="265329"/>
                    <a:pt x="341726" y="257810"/>
                    <a:pt x="347459" y="251723"/>
                  </a:cubicBezTo>
                  <a:cubicBezTo>
                    <a:pt x="349250" y="251723"/>
                    <a:pt x="350683" y="251365"/>
                    <a:pt x="352474" y="250649"/>
                  </a:cubicBezTo>
                  <a:close/>
                  <a:moveTo>
                    <a:pt x="439217" y="232394"/>
                  </a:moveTo>
                  <a:lnTo>
                    <a:pt x="424875" y="327285"/>
                  </a:lnTo>
                  <a:lnTo>
                    <a:pt x="453917" y="327285"/>
                  </a:lnTo>
                  <a:lnTo>
                    <a:pt x="439575" y="232394"/>
                  </a:lnTo>
                  <a:close/>
                  <a:moveTo>
                    <a:pt x="222670" y="161873"/>
                  </a:moveTo>
                  <a:lnTo>
                    <a:pt x="218370" y="189078"/>
                  </a:lnTo>
                  <a:lnTo>
                    <a:pt x="222670" y="194805"/>
                  </a:lnTo>
                  <a:lnTo>
                    <a:pt x="226611" y="189078"/>
                  </a:lnTo>
                  <a:close/>
                  <a:moveTo>
                    <a:pt x="218370" y="157220"/>
                  </a:moveTo>
                  <a:lnTo>
                    <a:pt x="222670" y="161515"/>
                  </a:lnTo>
                  <a:lnTo>
                    <a:pt x="226970" y="157220"/>
                  </a:lnTo>
                  <a:cubicBezTo>
                    <a:pt x="229120" y="157578"/>
                    <a:pt x="230911" y="158652"/>
                    <a:pt x="233061" y="159726"/>
                  </a:cubicBezTo>
                  <a:cubicBezTo>
                    <a:pt x="233420" y="160084"/>
                    <a:pt x="233420" y="160084"/>
                    <a:pt x="233778" y="160442"/>
                  </a:cubicBezTo>
                  <a:cubicBezTo>
                    <a:pt x="247037" y="168317"/>
                    <a:pt x="254562" y="174760"/>
                    <a:pt x="256712" y="211987"/>
                  </a:cubicBezTo>
                  <a:cubicBezTo>
                    <a:pt x="257070" y="215566"/>
                    <a:pt x="254203" y="218430"/>
                    <a:pt x="250620" y="218788"/>
                  </a:cubicBezTo>
                  <a:cubicBezTo>
                    <a:pt x="250620" y="218788"/>
                    <a:pt x="250262" y="218788"/>
                    <a:pt x="250262" y="218788"/>
                  </a:cubicBezTo>
                  <a:cubicBezTo>
                    <a:pt x="246678" y="218788"/>
                    <a:pt x="243812" y="216282"/>
                    <a:pt x="243812" y="212703"/>
                  </a:cubicBezTo>
                  <a:cubicBezTo>
                    <a:pt x="243095" y="200174"/>
                    <a:pt x="241662" y="192299"/>
                    <a:pt x="239870" y="186572"/>
                  </a:cubicBezTo>
                  <a:lnTo>
                    <a:pt x="239870" y="209123"/>
                  </a:lnTo>
                  <a:cubicBezTo>
                    <a:pt x="239870" y="211271"/>
                    <a:pt x="239153" y="213419"/>
                    <a:pt x="238437" y="215566"/>
                  </a:cubicBezTo>
                  <a:lnTo>
                    <a:pt x="238437" y="277850"/>
                  </a:lnTo>
                  <a:cubicBezTo>
                    <a:pt x="238437" y="281787"/>
                    <a:pt x="234853" y="285367"/>
                    <a:pt x="230553" y="285367"/>
                  </a:cubicBezTo>
                  <a:cubicBezTo>
                    <a:pt x="226253" y="285367"/>
                    <a:pt x="222670" y="282145"/>
                    <a:pt x="222670" y="277850"/>
                  </a:cubicBezTo>
                  <a:lnTo>
                    <a:pt x="222670" y="223799"/>
                  </a:lnTo>
                  <a:cubicBezTo>
                    <a:pt x="222311" y="223799"/>
                    <a:pt x="221953" y="223799"/>
                    <a:pt x="221595" y="223799"/>
                  </a:cubicBezTo>
                  <a:lnTo>
                    <a:pt x="221595" y="277850"/>
                  </a:lnTo>
                  <a:cubicBezTo>
                    <a:pt x="221595" y="282145"/>
                    <a:pt x="218370" y="285367"/>
                    <a:pt x="214070" y="285367"/>
                  </a:cubicBezTo>
                  <a:cubicBezTo>
                    <a:pt x="209769" y="285367"/>
                    <a:pt x="206186" y="282145"/>
                    <a:pt x="206186" y="277850"/>
                  </a:cubicBezTo>
                  <a:lnTo>
                    <a:pt x="206186" y="214850"/>
                  </a:lnTo>
                  <a:cubicBezTo>
                    <a:pt x="206186" y="214492"/>
                    <a:pt x="206186" y="214135"/>
                    <a:pt x="206186" y="214135"/>
                  </a:cubicBezTo>
                  <a:cubicBezTo>
                    <a:pt x="205828" y="212345"/>
                    <a:pt x="205469" y="210913"/>
                    <a:pt x="205469" y="209123"/>
                  </a:cubicBezTo>
                  <a:lnTo>
                    <a:pt x="205469" y="186214"/>
                  </a:lnTo>
                  <a:cubicBezTo>
                    <a:pt x="203678" y="191941"/>
                    <a:pt x="202244" y="200174"/>
                    <a:pt x="201528" y="212703"/>
                  </a:cubicBezTo>
                  <a:cubicBezTo>
                    <a:pt x="201169" y="216282"/>
                    <a:pt x="198303" y="218788"/>
                    <a:pt x="195078" y="218788"/>
                  </a:cubicBezTo>
                  <a:cubicBezTo>
                    <a:pt x="194719" y="218788"/>
                    <a:pt x="194719" y="218788"/>
                    <a:pt x="194361" y="218788"/>
                  </a:cubicBezTo>
                  <a:cubicBezTo>
                    <a:pt x="190777" y="218430"/>
                    <a:pt x="188269" y="215566"/>
                    <a:pt x="188269" y="211987"/>
                  </a:cubicBezTo>
                  <a:cubicBezTo>
                    <a:pt x="190777" y="174760"/>
                    <a:pt x="198303" y="168317"/>
                    <a:pt x="211203" y="160442"/>
                  </a:cubicBezTo>
                  <a:cubicBezTo>
                    <a:pt x="211561" y="160084"/>
                    <a:pt x="211919" y="160084"/>
                    <a:pt x="212278" y="159726"/>
                  </a:cubicBezTo>
                  <a:cubicBezTo>
                    <a:pt x="214070" y="158652"/>
                    <a:pt x="216220" y="157578"/>
                    <a:pt x="218370" y="157220"/>
                  </a:cubicBezTo>
                  <a:close/>
                  <a:moveTo>
                    <a:pt x="222669" y="122502"/>
                  </a:moveTo>
                  <a:cubicBezTo>
                    <a:pt x="231964" y="122502"/>
                    <a:pt x="239499" y="130037"/>
                    <a:pt x="239499" y="139332"/>
                  </a:cubicBezTo>
                  <a:cubicBezTo>
                    <a:pt x="239499" y="148627"/>
                    <a:pt x="231964" y="156162"/>
                    <a:pt x="222669" y="156162"/>
                  </a:cubicBezTo>
                  <a:cubicBezTo>
                    <a:pt x="213374" y="156162"/>
                    <a:pt x="205839" y="148627"/>
                    <a:pt x="205839" y="139332"/>
                  </a:cubicBezTo>
                  <a:cubicBezTo>
                    <a:pt x="205839" y="130037"/>
                    <a:pt x="213374" y="122502"/>
                    <a:pt x="222669" y="122502"/>
                  </a:cubicBezTo>
                  <a:close/>
                  <a:moveTo>
                    <a:pt x="132307" y="108846"/>
                  </a:moveTo>
                  <a:lnTo>
                    <a:pt x="126574" y="148592"/>
                  </a:lnTo>
                  <a:lnTo>
                    <a:pt x="132307" y="156828"/>
                  </a:lnTo>
                  <a:lnTo>
                    <a:pt x="132666" y="156828"/>
                  </a:lnTo>
                  <a:lnTo>
                    <a:pt x="138399" y="148592"/>
                  </a:lnTo>
                  <a:lnTo>
                    <a:pt x="132666" y="108846"/>
                  </a:lnTo>
                  <a:close/>
                  <a:moveTo>
                    <a:pt x="437797" y="104588"/>
                  </a:moveTo>
                  <a:cubicBezTo>
                    <a:pt x="467202" y="103872"/>
                    <a:pt x="485132" y="119979"/>
                    <a:pt x="485132" y="147540"/>
                  </a:cubicBezTo>
                  <a:cubicBezTo>
                    <a:pt x="485490" y="185839"/>
                    <a:pt x="467202" y="211610"/>
                    <a:pt x="439949" y="211968"/>
                  </a:cubicBezTo>
                  <a:cubicBezTo>
                    <a:pt x="411620" y="212684"/>
                    <a:pt x="394049" y="188702"/>
                    <a:pt x="393691" y="148614"/>
                  </a:cubicBezTo>
                  <a:cubicBezTo>
                    <a:pt x="393332" y="121053"/>
                    <a:pt x="409110" y="105304"/>
                    <a:pt x="437797" y="104588"/>
                  </a:cubicBezTo>
                  <a:close/>
                  <a:moveTo>
                    <a:pt x="126574" y="101685"/>
                  </a:moveTo>
                  <a:lnTo>
                    <a:pt x="132307" y="108130"/>
                  </a:lnTo>
                  <a:lnTo>
                    <a:pt x="138758" y="101685"/>
                  </a:lnTo>
                  <a:cubicBezTo>
                    <a:pt x="141624" y="102759"/>
                    <a:pt x="144850" y="103833"/>
                    <a:pt x="147716" y="105624"/>
                  </a:cubicBezTo>
                  <a:cubicBezTo>
                    <a:pt x="148075" y="105982"/>
                    <a:pt x="148433" y="105982"/>
                    <a:pt x="148791" y="106340"/>
                  </a:cubicBezTo>
                  <a:cubicBezTo>
                    <a:pt x="168142" y="118156"/>
                    <a:pt x="179251" y="127466"/>
                    <a:pt x="182477" y="181892"/>
                  </a:cubicBezTo>
                  <a:cubicBezTo>
                    <a:pt x="182835" y="187263"/>
                    <a:pt x="178893" y="191560"/>
                    <a:pt x="173518" y="191918"/>
                  </a:cubicBezTo>
                  <a:cubicBezTo>
                    <a:pt x="173159" y="191918"/>
                    <a:pt x="173159" y="191918"/>
                    <a:pt x="172801" y="191918"/>
                  </a:cubicBezTo>
                  <a:cubicBezTo>
                    <a:pt x="167784" y="191918"/>
                    <a:pt x="163484" y="187980"/>
                    <a:pt x="163484" y="182967"/>
                  </a:cubicBezTo>
                  <a:cubicBezTo>
                    <a:pt x="162050" y="164705"/>
                    <a:pt x="160259" y="152889"/>
                    <a:pt x="157750" y="144653"/>
                  </a:cubicBezTo>
                  <a:lnTo>
                    <a:pt x="157750" y="177596"/>
                  </a:lnTo>
                  <a:cubicBezTo>
                    <a:pt x="157750" y="181176"/>
                    <a:pt x="157034" y="184399"/>
                    <a:pt x="155242" y="186905"/>
                  </a:cubicBezTo>
                  <a:lnTo>
                    <a:pt x="155242" y="278213"/>
                  </a:lnTo>
                  <a:cubicBezTo>
                    <a:pt x="155242" y="284300"/>
                    <a:pt x="150225" y="289671"/>
                    <a:pt x="144133" y="289671"/>
                  </a:cubicBezTo>
                  <a:cubicBezTo>
                    <a:pt x="137682" y="289671"/>
                    <a:pt x="132666" y="284300"/>
                    <a:pt x="132666" y="278213"/>
                  </a:cubicBezTo>
                  <a:lnTo>
                    <a:pt x="132666" y="199438"/>
                  </a:lnTo>
                  <a:cubicBezTo>
                    <a:pt x="132666" y="199438"/>
                    <a:pt x="132666" y="199438"/>
                    <a:pt x="132307" y="199438"/>
                  </a:cubicBezTo>
                  <a:cubicBezTo>
                    <a:pt x="131949" y="199438"/>
                    <a:pt x="131590" y="199438"/>
                    <a:pt x="131232" y="199438"/>
                  </a:cubicBezTo>
                  <a:lnTo>
                    <a:pt x="131232" y="278213"/>
                  </a:lnTo>
                  <a:cubicBezTo>
                    <a:pt x="131232" y="284300"/>
                    <a:pt x="126215" y="289671"/>
                    <a:pt x="119765" y="289671"/>
                  </a:cubicBezTo>
                  <a:cubicBezTo>
                    <a:pt x="113673" y="289671"/>
                    <a:pt x="108298" y="284300"/>
                    <a:pt x="108298" y="278213"/>
                  </a:cubicBezTo>
                  <a:lnTo>
                    <a:pt x="108298" y="186547"/>
                  </a:lnTo>
                  <a:cubicBezTo>
                    <a:pt x="108298" y="185831"/>
                    <a:pt x="108656" y="185473"/>
                    <a:pt x="108656" y="184757"/>
                  </a:cubicBezTo>
                  <a:cubicBezTo>
                    <a:pt x="107581" y="182609"/>
                    <a:pt x="107223" y="180460"/>
                    <a:pt x="107223" y="177596"/>
                  </a:cubicBezTo>
                  <a:lnTo>
                    <a:pt x="107223" y="144653"/>
                  </a:lnTo>
                  <a:cubicBezTo>
                    <a:pt x="104356" y="152889"/>
                    <a:pt x="102564" y="164705"/>
                    <a:pt x="101489" y="182967"/>
                  </a:cubicBezTo>
                  <a:cubicBezTo>
                    <a:pt x="101131" y="187980"/>
                    <a:pt x="96830" y="191918"/>
                    <a:pt x="91813" y="191918"/>
                  </a:cubicBezTo>
                  <a:cubicBezTo>
                    <a:pt x="91813" y="191918"/>
                    <a:pt x="91455" y="191918"/>
                    <a:pt x="91455" y="191918"/>
                  </a:cubicBezTo>
                  <a:cubicBezTo>
                    <a:pt x="86080" y="191560"/>
                    <a:pt x="82138" y="187263"/>
                    <a:pt x="82496" y="181892"/>
                  </a:cubicBezTo>
                  <a:cubicBezTo>
                    <a:pt x="85721" y="127466"/>
                    <a:pt x="96830" y="118156"/>
                    <a:pt x="115823" y="106340"/>
                  </a:cubicBezTo>
                  <a:cubicBezTo>
                    <a:pt x="116540" y="105982"/>
                    <a:pt x="116898" y="105982"/>
                    <a:pt x="117256" y="105624"/>
                  </a:cubicBezTo>
                  <a:cubicBezTo>
                    <a:pt x="120123" y="103833"/>
                    <a:pt x="123348" y="102401"/>
                    <a:pt x="126574" y="101685"/>
                  </a:cubicBezTo>
                  <a:close/>
                  <a:moveTo>
                    <a:pt x="132487" y="51231"/>
                  </a:moveTo>
                  <a:cubicBezTo>
                    <a:pt x="146069" y="51231"/>
                    <a:pt x="157079" y="62210"/>
                    <a:pt x="157079" y="75753"/>
                  </a:cubicBezTo>
                  <a:cubicBezTo>
                    <a:pt x="157079" y="89296"/>
                    <a:pt x="146069" y="100275"/>
                    <a:pt x="132487" y="100275"/>
                  </a:cubicBezTo>
                  <a:cubicBezTo>
                    <a:pt x="118905" y="100275"/>
                    <a:pt x="107895" y="89296"/>
                    <a:pt x="107895" y="75753"/>
                  </a:cubicBezTo>
                  <a:cubicBezTo>
                    <a:pt x="107895" y="62210"/>
                    <a:pt x="118905" y="51231"/>
                    <a:pt x="132487" y="51231"/>
                  </a:cubicBezTo>
                  <a:close/>
                  <a:moveTo>
                    <a:pt x="0" y="0"/>
                  </a:moveTo>
                  <a:lnTo>
                    <a:pt x="385077" y="0"/>
                  </a:lnTo>
                  <a:lnTo>
                    <a:pt x="385077" y="29363"/>
                  </a:lnTo>
                  <a:lnTo>
                    <a:pt x="352449" y="29363"/>
                  </a:lnTo>
                  <a:lnTo>
                    <a:pt x="352449" y="201241"/>
                  </a:lnTo>
                  <a:lnTo>
                    <a:pt x="356752" y="205896"/>
                  </a:lnTo>
                  <a:lnTo>
                    <a:pt x="393323" y="226665"/>
                  </a:lnTo>
                  <a:lnTo>
                    <a:pt x="408740" y="219861"/>
                  </a:lnTo>
                  <a:lnTo>
                    <a:pt x="419855" y="210193"/>
                  </a:lnTo>
                  <a:lnTo>
                    <a:pt x="439575" y="228455"/>
                  </a:lnTo>
                  <a:lnTo>
                    <a:pt x="459295" y="210193"/>
                  </a:lnTo>
                  <a:lnTo>
                    <a:pt x="469334" y="219503"/>
                  </a:lnTo>
                  <a:lnTo>
                    <a:pt x="494074" y="230245"/>
                  </a:lnTo>
                  <a:lnTo>
                    <a:pt x="494074" y="230604"/>
                  </a:lnTo>
                  <a:cubicBezTo>
                    <a:pt x="498376" y="232394"/>
                    <a:pt x="502320" y="235617"/>
                    <a:pt x="504113" y="240630"/>
                  </a:cubicBezTo>
                  <a:lnTo>
                    <a:pt x="524192" y="288971"/>
                  </a:lnTo>
                  <a:cubicBezTo>
                    <a:pt x="524550" y="290045"/>
                    <a:pt x="524909" y="291477"/>
                    <a:pt x="525267" y="292551"/>
                  </a:cubicBezTo>
                  <a:lnTo>
                    <a:pt x="531721" y="327285"/>
                  </a:lnTo>
                  <a:lnTo>
                    <a:pt x="593032" y="327285"/>
                  </a:lnTo>
                  <a:lnTo>
                    <a:pt x="593032" y="344115"/>
                  </a:lnTo>
                  <a:lnTo>
                    <a:pt x="286118" y="344115"/>
                  </a:lnTo>
                  <a:lnTo>
                    <a:pt x="286118" y="327285"/>
                  </a:lnTo>
                  <a:lnTo>
                    <a:pt x="299026" y="327285"/>
                  </a:lnTo>
                  <a:lnTo>
                    <a:pt x="305838" y="327285"/>
                  </a:lnTo>
                  <a:cubicBezTo>
                    <a:pt x="306197" y="309023"/>
                    <a:pt x="309782" y="258534"/>
                    <a:pt x="338824" y="233826"/>
                  </a:cubicBezTo>
                  <a:cubicBezTo>
                    <a:pt x="339183" y="231320"/>
                    <a:pt x="340617" y="229171"/>
                    <a:pt x="343127" y="228097"/>
                  </a:cubicBezTo>
                  <a:lnTo>
                    <a:pt x="358903" y="220577"/>
                  </a:lnTo>
                  <a:cubicBezTo>
                    <a:pt x="362847" y="218787"/>
                    <a:pt x="367866" y="220577"/>
                    <a:pt x="369659" y="224516"/>
                  </a:cubicBezTo>
                  <a:cubicBezTo>
                    <a:pt x="371810" y="228455"/>
                    <a:pt x="370018" y="233468"/>
                    <a:pt x="365715" y="235259"/>
                  </a:cubicBezTo>
                  <a:lnTo>
                    <a:pt x="350298" y="242778"/>
                  </a:lnTo>
                  <a:cubicBezTo>
                    <a:pt x="348505" y="243494"/>
                    <a:pt x="346354" y="243494"/>
                    <a:pt x="344561" y="243136"/>
                  </a:cubicBezTo>
                  <a:cubicBezTo>
                    <a:pt x="320539" y="264979"/>
                    <a:pt x="317312" y="310455"/>
                    <a:pt x="316953" y="327285"/>
                  </a:cubicBezTo>
                  <a:lnTo>
                    <a:pt x="324483" y="327285"/>
                  </a:lnTo>
                  <a:lnTo>
                    <a:pt x="385077" y="327285"/>
                  </a:lnTo>
                  <a:lnTo>
                    <a:pt x="385077" y="263189"/>
                  </a:lnTo>
                  <a:cubicBezTo>
                    <a:pt x="384359" y="263189"/>
                    <a:pt x="383642" y="262831"/>
                    <a:pt x="383284" y="262473"/>
                  </a:cubicBezTo>
                  <a:lnTo>
                    <a:pt x="357827" y="248150"/>
                  </a:lnTo>
                  <a:lnTo>
                    <a:pt x="368942" y="243136"/>
                  </a:lnTo>
                  <a:cubicBezTo>
                    <a:pt x="372886" y="241346"/>
                    <a:pt x="375754" y="238123"/>
                    <a:pt x="377189" y="234184"/>
                  </a:cubicBezTo>
                  <a:cubicBezTo>
                    <a:pt x="378623" y="230604"/>
                    <a:pt x="378264" y="226307"/>
                    <a:pt x="376471" y="222368"/>
                  </a:cubicBezTo>
                  <a:cubicBezTo>
                    <a:pt x="373962" y="216997"/>
                    <a:pt x="368584" y="213774"/>
                    <a:pt x="362488" y="213774"/>
                  </a:cubicBezTo>
                  <a:cubicBezTo>
                    <a:pt x="360337" y="213774"/>
                    <a:pt x="358186" y="214132"/>
                    <a:pt x="356034" y="215206"/>
                  </a:cubicBezTo>
                  <a:lnTo>
                    <a:pt x="340259" y="222368"/>
                  </a:lnTo>
                  <a:cubicBezTo>
                    <a:pt x="336673" y="224158"/>
                    <a:pt x="333805" y="227023"/>
                    <a:pt x="332371" y="230962"/>
                  </a:cubicBezTo>
                  <a:cubicBezTo>
                    <a:pt x="332012" y="231320"/>
                    <a:pt x="331653" y="231678"/>
                    <a:pt x="331295" y="232036"/>
                  </a:cubicBezTo>
                  <a:lnTo>
                    <a:pt x="291138" y="189782"/>
                  </a:lnTo>
                  <a:cubicBezTo>
                    <a:pt x="284326" y="182621"/>
                    <a:pt x="284684" y="171162"/>
                    <a:pt x="291855" y="164001"/>
                  </a:cubicBezTo>
                  <a:cubicBezTo>
                    <a:pt x="299026" y="157197"/>
                    <a:pt x="310858" y="157555"/>
                    <a:pt x="317670" y="164717"/>
                  </a:cubicBezTo>
                  <a:lnTo>
                    <a:pt x="334163" y="182263"/>
                  </a:lnTo>
                  <a:lnTo>
                    <a:pt x="334163" y="38315"/>
                  </a:lnTo>
                  <a:lnTo>
                    <a:pt x="36213" y="38315"/>
                  </a:lnTo>
                  <a:lnTo>
                    <a:pt x="36213" y="305084"/>
                  </a:lnTo>
                  <a:lnTo>
                    <a:pt x="300460" y="305084"/>
                  </a:lnTo>
                  <a:cubicBezTo>
                    <a:pt x="299743" y="311888"/>
                    <a:pt x="299384" y="317975"/>
                    <a:pt x="299026" y="323346"/>
                  </a:cubicBezTo>
                  <a:lnTo>
                    <a:pt x="197916" y="323346"/>
                  </a:lnTo>
                  <a:lnTo>
                    <a:pt x="197916" y="436500"/>
                  </a:lnTo>
                  <a:lnTo>
                    <a:pt x="258152" y="436500"/>
                  </a:lnTo>
                  <a:lnTo>
                    <a:pt x="258152" y="509906"/>
                  </a:lnTo>
                  <a:lnTo>
                    <a:pt x="110073" y="509906"/>
                  </a:lnTo>
                  <a:lnTo>
                    <a:pt x="110073" y="436500"/>
                  </a:lnTo>
                  <a:lnTo>
                    <a:pt x="172460" y="436500"/>
                  </a:lnTo>
                  <a:lnTo>
                    <a:pt x="172460" y="323346"/>
                  </a:lnTo>
                  <a:lnTo>
                    <a:pt x="18286" y="323346"/>
                  </a:lnTo>
                  <a:lnTo>
                    <a:pt x="18286" y="29363"/>
                  </a:lnTo>
                  <a:lnTo>
                    <a:pt x="0" y="29363"/>
                  </a:lnTo>
                  <a:close/>
                </a:path>
              </a:pathLst>
            </a:custGeom>
            <a:solidFill>
              <a:schemeClr val="accent1"/>
            </a:solidFill>
            <a:ln>
              <a:noFill/>
            </a:ln>
          </p:spPr>
        </p:sp>
        <p:sp>
          <p:nvSpPr>
            <p:cNvPr id="13" name="curriculum_285699">
              <a:extLst>
                <a:ext uri="{FF2B5EF4-FFF2-40B4-BE49-F238E27FC236}">
                  <a16:creationId xmlns:a16="http://schemas.microsoft.com/office/drawing/2014/main" xmlns="" id="{550EABD7-1556-401E-954E-1EFCE878A4B2}"/>
                </a:ext>
              </a:extLst>
            </p:cNvPr>
            <p:cNvSpPr>
              <a:spLocks noChangeAspect="1"/>
            </p:cNvSpPr>
            <p:nvPr/>
          </p:nvSpPr>
          <p:spPr bwMode="auto">
            <a:xfrm>
              <a:off x="9659214" y="419904"/>
              <a:ext cx="427403" cy="495592"/>
            </a:xfrm>
            <a:custGeom>
              <a:avLst/>
              <a:gdLst>
                <a:gd name="connsiteX0" fmla="*/ 126541 w 523242"/>
                <a:gd name="connsiteY0" fmla="*/ 455006 h 606722"/>
                <a:gd name="connsiteX1" fmla="*/ 396611 w 523242"/>
                <a:gd name="connsiteY1" fmla="*/ 455006 h 606722"/>
                <a:gd name="connsiteX2" fmla="*/ 421980 w 523242"/>
                <a:gd name="connsiteY2" fmla="*/ 480259 h 606722"/>
                <a:gd name="connsiteX3" fmla="*/ 396611 w 523242"/>
                <a:gd name="connsiteY3" fmla="*/ 505601 h 606722"/>
                <a:gd name="connsiteX4" fmla="*/ 126541 w 523242"/>
                <a:gd name="connsiteY4" fmla="*/ 505601 h 606722"/>
                <a:gd name="connsiteX5" fmla="*/ 101261 w 523242"/>
                <a:gd name="connsiteY5" fmla="*/ 480259 h 606722"/>
                <a:gd name="connsiteX6" fmla="*/ 126541 w 523242"/>
                <a:gd name="connsiteY6" fmla="*/ 455006 h 606722"/>
                <a:gd name="connsiteX7" fmla="*/ 126541 w 523242"/>
                <a:gd name="connsiteY7" fmla="*/ 353886 h 606722"/>
                <a:gd name="connsiteX8" fmla="*/ 396611 w 523242"/>
                <a:gd name="connsiteY8" fmla="*/ 353886 h 606722"/>
                <a:gd name="connsiteX9" fmla="*/ 421980 w 523242"/>
                <a:gd name="connsiteY9" fmla="*/ 379228 h 606722"/>
                <a:gd name="connsiteX10" fmla="*/ 396611 w 523242"/>
                <a:gd name="connsiteY10" fmla="*/ 404481 h 606722"/>
                <a:gd name="connsiteX11" fmla="*/ 126541 w 523242"/>
                <a:gd name="connsiteY11" fmla="*/ 404481 h 606722"/>
                <a:gd name="connsiteX12" fmla="*/ 101261 w 523242"/>
                <a:gd name="connsiteY12" fmla="*/ 379228 h 606722"/>
                <a:gd name="connsiteX13" fmla="*/ 126541 w 523242"/>
                <a:gd name="connsiteY13" fmla="*/ 353886 h 606722"/>
                <a:gd name="connsiteX14" fmla="*/ 352003 w 523242"/>
                <a:gd name="connsiteY14" fmla="*/ 235971 h 606722"/>
                <a:gd name="connsiteX15" fmla="*/ 396607 w 523242"/>
                <a:gd name="connsiteY15" fmla="*/ 235971 h 606722"/>
                <a:gd name="connsiteX16" fmla="*/ 421981 w 523242"/>
                <a:gd name="connsiteY16" fmla="*/ 261189 h 606722"/>
                <a:gd name="connsiteX17" fmla="*/ 396607 w 523242"/>
                <a:gd name="connsiteY17" fmla="*/ 286496 h 606722"/>
                <a:gd name="connsiteX18" fmla="*/ 352003 w 523242"/>
                <a:gd name="connsiteY18" fmla="*/ 286496 h 606722"/>
                <a:gd name="connsiteX19" fmla="*/ 326718 w 523242"/>
                <a:gd name="connsiteY19" fmla="*/ 261189 h 606722"/>
                <a:gd name="connsiteX20" fmla="*/ 352003 w 523242"/>
                <a:gd name="connsiteY20" fmla="*/ 235971 h 606722"/>
                <a:gd name="connsiteX21" fmla="*/ 188938 w 523242"/>
                <a:gd name="connsiteY21" fmla="*/ 215789 h 606722"/>
                <a:gd name="connsiteX22" fmla="*/ 285084 w 523242"/>
                <a:gd name="connsiteY22" fmla="*/ 311758 h 606722"/>
                <a:gd name="connsiteX23" fmla="*/ 92793 w 523242"/>
                <a:gd name="connsiteY23" fmla="*/ 311758 h 606722"/>
                <a:gd name="connsiteX24" fmla="*/ 188938 w 523242"/>
                <a:gd name="connsiteY24" fmla="*/ 215789 h 606722"/>
                <a:gd name="connsiteX25" fmla="*/ 352003 w 523242"/>
                <a:gd name="connsiteY25" fmla="*/ 117915 h 606722"/>
                <a:gd name="connsiteX26" fmla="*/ 396607 w 523242"/>
                <a:gd name="connsiteY26" fmla="*/ 117915 h 606722"/>
                <a:gd name="connsiteX27" fmla="*/ 421981 w 523242"/>
                <a:gd name="connsiteY27" fmla="*/ 143257 h 606722"/>
                <a:gd name="connsiteX28" fmla="*/ 396607 w 523242"/>
                <a:gd name="connsiteY28" fmla="*/ 168510 h 606722"/>
                <a:gd name="connsiteX29" fmla="*/ 352003 w 523242"/>
                <a:gd name="connsiteY29" fmla="*/ 168510 h 606722"/>
                <a:gd name="connsiteX30" fmla="*/ 326718 w 523242"/>
                <a:gd name="connsiteY30" fmla="*/ 143257 h 606722"/>
                <a:gd name="connsiteX31" fmla="*/ 352003 w 523242"/>
                <a:gd name="connsiteY31" fmla="*/ 117915 h 606722"/>
                <a:gd name="connsiteX32" fmla="*/ 188974 w 523242"/>
                <a:gd name="connsiteY32" fmla="*/ 92370 h 606722"/>
                <a:gd name="connsiteX33" fmla="*/ 250789 w 523242"/>
                <a:gd name="connsiteY33" fmla="*/ 154080 h 606722"/>
                <a:gd name="connsiteX34" fmla="*/ 188974 w 523242"/>
                <a:gd name="connsiteY34" fmla="*/ 215790 h 606722"/>
                <a:gd name="connsiteX35" fmla="*/ 127159 w 523242"/>
                <a:gd name="connsiteY35" fmla="*/ 154080 h 606722"/>
                <a:gd name="connsiteX36" fmla="*/ 188974 w 523242"/>
                <a:gd name="connsiteY36" fmla="*/ 92370 h 606722"/>
                <a:gd name="connsiteX37" fmla="*/ 50642 w 523242"/>
                <a:gd name="connsiteY37" fmla="*/ 50567 h 606722"/>
                <a:gd name="connsiteX38" fmla="*/ 50642 w 523242"/>
                <a:gd name="connsiteY38" fmla="*/ 556155 h 606722"/>
                <a:gd name="connsiteX39" fmla="*/ 472600 w 523242"/>
                <a:gd name="connsiteY39" fmla="*/ 556155 h 606722"/>
                <a:gd name="connsiteX40" fmla="*/ 472600 w 523242"/>
                <a:gd name="connsiteY40" fmla="*/ 50567 h 606722"/>
                <a:gd name="connsiteX41" fmla="*/ 25366 w 523242"/>
                <a:gd name="connsiteY41" fmla="*/ 0 h 606722"/>
                <a:gd name="connsiteX42" fmla="*/ 497876 w 523242"/>
                <a:gd name="connsiteY42" fmla="*/ 0 h 606722"/>
                <a:gd name="connsiteX43" fmla="*/ 523242 w 523242"/>
                <a:gd name="connsiteY43" fmla="*/ 25239 h 606722"/>
                <a:gd name="connsiteX44" fmla="*/ 523242 w 523242"/>
                <a:gd name="connsiteY44" fmla="*/ 581394 h 606722"/>
                <a:gd name="connsiteX45" fmla="*/ 497876 w 523242"/>
                <a:gd name="connsiteY45" fmla="*/ 606722 h 606722"/>
                <a:gd name="connsiteX46" fmla="*/ 25366 w 523242"/>
                <a:gd name="connsiteY46" fmla="*/ 606722 h 606722"/>
                <a:gd name="connsiteX47" fmla="*/ 0 w 523242"/>
                <a:gd name="connsiteY47" fmla="*/ 581394 h 606722"/>
                <a:gd name="connsiteX48" fmla="*/ 0 w 523242"/>
                <a:gd name="connsiteY48" fmla="*/ 25239 h 606722"/>
                <a:gd name="connsiteX49" fmla="*/ 25366 w 523242"/>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23242" h="606722">
                  <a:moveTo>
                    <a:pt x="126541" y="455006"/>
                  </a:moveTo>
                  <a:lnTo>
                    <a:pt x="396611" y="455006"/>
                  </a:lnTo>
                  <a:cubicBezTo>
                    <a:pt x="410586" y="455006"/>
                    <a:pt x="421980" y="466299"/>
                    <a:pt x="421980" y="480259"/>
                  </a:cubicBezTo>
                  <a:cubicBezTo>
                    <a:pt x="421980" y="494308"/>
                    <a:pt x="410586" y="505601"/>
                    <a:pt x="396611" y="505601"/>
                  </a:cubicBezTo>
                  <a:lnTo>
                    <a:pt x="126541" y="505601"/>
                  </a:lnTo>
                  <a:cubicBezTo>
                    <a:pt x="112566" y="505601"/>
                    <a:pt x="101261" y="494308"/>
                    <a:pt x="101261" y="480259"/>
                  </a:cubicBezTo>
                  <a:cubicBezTo>
                    <a:pt x="101261" y="466299"/>
                    <a:pt x="112566" y="455006"/>
                    <a:pt x="126541" y="455006"/>
                  </a:cubicBezTo>
                  <a:close/>
                  <a:moveTo>
                    <a:pt x="126541" y="353886"/>
                  </a:moveTo>
                  <a:lnTo>
                    <a:pt x="396611" y="353886"/>
                  </a:lnTo>
                  <a:cubicBezTo>
                    <a:pt x="410586" y="353886"/>
                    <a:pt x="421980" y="365268"/>
                    <a:pt x="421980" y="379228"/>
                  </a:cubicBezTo>
                  <a:cubicBezTo>
                    <a:pt x="421980" y="393188"/>
                    <a:pt x="410586" y="404481"/>
                    <a:pt x="396611" y="404481"/>
                  </a:cubicBezTo>
                  <a:lnTo>
                    <a:pt x="126541" y="404481"/>
                  </a:lnTo>
                  <a:cubicBezTo>
                    <a:pt x="112566" y="404481"/>
                    <a:pt x="101261" y="393188"/>
                    <a:pt x="101261" y="379228"/>
                  </a:cubicBezTo>
                  <a:cubicBezTo>
                    <a:pt x="101261" y="365268"/>
                    <a:pt x="112566" y="353886"/>
                    <a:pt x="126541" y="353886"/>
                  </a:cubicBezTo>
                  <a:close/>
                  <a:moveTo>
                    <a:pt x="352003" y="235971"/>
                  </a:moveTo>
                  <a:lnTo>
                    <a:pt x="396607" y="235971"/>
                  </a:lnTo>
                  <a:cubicBezTo>
                    <a:pt x="410585" y="235971"/>
                    <a:pt x="421981" y="247248"/>
                    <a:pt x="421981" y="261189"/>
                  </a:cubicBezTo>
                  <a:cubicBezTo>
                    <a:pt x="421981" y="275130"/>
                    <a:pt x="410585" y="286496"/>
                    <a:pt x="396607" y="286496"/>
                  </a:cubicBezTo>
                  <a:lnTo>
                    <a:pt x="352003" y="286496"/>
                  </a:lnTo>
                  <a:cubicBezTo>
                    <a:pt x="338025" y="286496"/>
                    <a:pt x="326718" y="275130"/>
                    <a:pt x="326718" y="261189"/>
                  </a:cubicBezTo>
                  <a:cubicBezTo>
                    <a:pt x="326718" y="247248"/>
                    <a:pt x="338025" y="235971"/>
                    <a:pt x="352003" y="235971"/>
                  </a:cubicBezTo>
                  <a:close/>
                  <a:moveTo>
                    <a:pt x="188938" y="215789"/>
                  </a:moveTo>
                  <a:cubicBezTo>
                    <a:pt x="242086" y="215789"/>
                    <a:pt x="285084" y="258797"/>
                    <a:pt x="285084" y="311758"/>
                  </a:cubicBezTo>
                  <a:lnTo>
                    <a:pt x="92793" y="311758"/>
                  </a:lnTo>
                  <a:cubicBezTo>
                    <a:pt x="92793" y="258797"/>
                    <a:pt x="135880" y="215789"/>
                    <a:pt x="188938" y="215789"/>
                  </a:cubicBezTo>
                  <a:close/>
                  <a:moveTo>
                    <a:pt x="352003" y="117915"/>
                  </a:moveTo>
                  <a:lnTo>
                    <a:pt x="396607" y="117915"/>
                  </a:lnTo>
                  <a:cubicBezTo>
                    <a:pt x="410585" y="117915"/>
                    <a:pt x="421981" y="129297"/>
                    <a:pt x="421981" y="143257"/>
                  </a:cubicBezTo>
                  <a:cubicBezTo>
                    <a:pt x="421981" y="157217"/>
                    <a:pt x="410585" y="168510"/>
                    <a:pt x="396607" y="168510"/>
                  </a:cubicBezTo>
                  <a:lnTo>
                    <a:pt x="352003" y="168510"/>
                  </a:lnTo>
                  <a:cubicBezTo>
                    <a:pt x="338025" y="168510"/>
                    <a:pt x="326718" y="157217"/>
                    <a:pt x="326718" y="143257"/>
                  </a:cubicBezTo>
                  <a:cubicBezTo>
                    <a:pt x="326718" y="129297"/>
                    <a:pt x="338025" y="117915"/>
                    <a:pt x="352003" y="117915"/>
                  </a:cubicBezTo>
                  <a:close/>
                  <a:moveTo>
                    <a:pt x="188974" y="92370"/>
                  </a:moveTo>
                  <a:cubicBezTo>
                    <a:pt x="223113" y="92370"/>
                    <a:pt x="250789" y="119999"/>
                    <a:pt x="250789" y="154080"/>
                  </a:cubicBezTo>
                  <a:cubicBezTo>
                    <a:pt x="250789" y="188161"/>
                    <a:pt x="223113" y="215790"/>
                    <a:pt x="188974" y="215790"/>
                  </a:cubicBezTo>
                  <a:cubicBezTo>
                    <a:pt x="154835" y="215790"/>
                    <a:pt x="127159" y="188161"/>
                    <a:pt x="127159" y="154080"/>
                  </a:cubicBezTo>
                  <a:cubicBezTo>
                    <a:pt x="127159" y="119999"/>
                    <a:pt x="154835" y="92370"/>
                    <a:pt x="188974" y="92370"/>
                  </a:cubicBezTo>
                  <a:close/>
                  <a:moveTo>
                    <a:pt x="50642" y="50567"/>
                  </a:moveTo>
                  <a:lnTo>
                    <a:pt x="50642" y="556155"/>
                  </a:lnTo>
                  <a:lnTo>
                    <a:pt x="472600" y="556155"/>
                  </a:lnTo>
                  <a:lnTo>
                    <a:pt x="472600" y="50567"/>
                  </a:lnTo>
                  <a:close/>
                  <a:moveTo>
                    <a:pt x="25366" y="0"/>
                  </a:moveTo>
                  <a:lnTo>
                    <a:pt x="497876" y="0"/>
                  </a:lnTo>
                  <a:cubicBezTo>
                    <a:pt x="511850" y="0"/>
                    <a:pt x="523242" y="11286"/>
                    <a:pt x="523242" y="25239"/>
                  </a:cubicBezTo>
                  <a:lnTo>
                    <a:pt x="523242" y="581394"/>
                  </a:lnTo>
                  <a:cubicBezTo>
                    <a:pt x="523242" y="595347"/>
                    <a:pt x="511850" y="606722"/>
                    <a:pt x="497876" y="606722"/>
                  </a:cubicBezTo>
                  <a:lnTo>
                    <a:pt x="25366" y="606722"/>
                  </a:lnTo>
                  <a:cubicBezTo>
                    <a:pt x="11303" y="606722"/>
                    <a:pt x="0" y="595347"/>
                    <a:pt x="0" y="581394"/>
                  </a:cubicBezTo>
                  <a:lnTo>
                    <a:pt x="0" y="25239"/>
                  </a:lnTo>
                  <a:cubicBezTo>
                    <a:pt x="0" y="11286"/>
                    <a:pt x="11303" y="0"/>
                    <a:pt x="25366" y="0"/>
                  </a:cubicBezTo>
                  <a:close/>
                </a:path>
              </a:pathLst>
            </a:custGeom>
            <a:solidFill>
              <a:schemeClr val="accent1"/>
            </a:solidFill>
            <a:ln>
              <a:noFill/>
            </a:ln>
          </p:spPr>
        </p:sp>
        <p:sp>
          <p:nvSpPr>
            <p:cNvPr id="14" name="house-and-dollar-sign-in-weighing-scale_64549">
              <a:extLst>
                <a:ext uri="{FF2B5EF4-FFF2-40B4-BE49-F238E27FC236}">
                  <a16:creationId xmlns:a16="http://schemas.microsoft.com/office/drawing/2014/main" xmlns="" id="{D0626050-BEDB-44AB-9BFD-2596FDB7534A}"/>
                </a:ext>
              </a:extLst>
            </p:cNvPr>
            <p:cNvSpPr>
              <a:spLocks noChangeAspect="1"/>
            </p:cNvSpPr>
            <p:nvPr/>
          </p:nvSpPr>
          <p:spPr bwMode="auto">
            <a:xfrm>
              <a:off x="10459969" y="419904"/>
              <a:ext cx="495592" cy="333195"/>
            </a:xfrm>
            <a:custGeom>
              <a:avLst/>
              <a:gdLst>
                <a:gd name="T0" fmla="*/ 7905 w 8259"/>
                <a:gd name="T1" fmla="*/ 2508 h 5561"/>
                <a:gd name="T2" fmla="*/ 7246 w 8259"/>
                <a:gd name="T3" fmla="*/ 2438 h 5561"/>
                <a:gd name="T4" fmla="*/ 7097 w 8259"/>
                <a:gd name="T5" fmla="*/ 1282 h 5561"/>
                <a:gd name="T6" fmla="*/ 7269 w 8259"/>
                <a:gd name="T7" fmla="*/ 981 h 5561"/>
                <a:gd name="T8" fmla="*/ 5130 w 8259"/>
                <a:gd name="T9" fmla="*/ 40 h 5561"/>
                <a:gd name="T10" fmla="*/ 4324 w 8259"/>
                <a:gd name="T11" fmla="*/ 794 h 5561"/>
                <a:gd name="T12" fmla="*/ 3993 w 8259"/>
                <a:gd name="T13" fmla="*/ 515 h 5561"/>
                <a:gd name="T14" fmla="*/ 3605 w 8259"/>
                <a:gd name="T15" fmla="*/ 876 h 5561"/>
                <a:gd name="T16" fmla="*/ 3539 w 8259"/>
                <a:gd name="T17" fmla="*/ 1807 h 5561"/>
                <a:gd name="T18" fmla="*/ 3798 w 8259"/>
                <a:gd name="T19" fmla="*/ 2192 h 5561"/>
                <a:gd name="T20" fmla="*/ 4264 w 8259"/>
                <a:gd name="T21" fmla="*/ 3261 h 5561"/>
                <a:gd name="T22" fmla="*/ 1579 w 8259"/>
                <a:gd name="T23" fmla="*/ 4251 h 5561"/>
                <a:gd name="T24" fmla="*/ 1601 w 8259"/>
                <a:gd name="T25" fmla="*/ 3861 h 5561"/>
                <a:gd name="T26" fmla="*/ 2090 w 8259"/>
                <a:gd name="T27" fmla="*/ 2963 h 5561"/>
                <a:gd name="T28" fmla="*/ 590 w 8259"/>
                <a:gd name="T29" fmla="*/ 2309 h 5561"/>
                <a:gd name="T30" fmla="*/ 829 w 8259"/>
                <a:gd name="T31" fmla="*/ 2020 h 5561"/>
                <a:gd name="T32" fmla="*/ 1493 w 8259"/>
                <a:gd name="T33" fmla="*/ 2042 h 5561"/>
                <a:gd name="T34" fmla="*/ 1498 w 8259"/>
                <a:gd name="T35" fmla="*/ 1574 h 5561"/>
                <a:gd name="T36" fmla="*/ 911 w 8259"/>
                <a:gd name="T37" fmla="*/ 1353 h 5561"/>
                <a:gd name="T38" fmla="*/ 473 w 8259"/>
                <a:gd name="T39" fmla="*/ 1474 h 5561"/>
                <a:gd name="T40" fmla="*/ 98 w 8259"/>
                <a:gd name="T41" fmla="*/ 2487 h 5561"/>
                <a:gd name="T42" fmla="*/ 1056 w 8259"/>
                <a:gd name="T43" fmla="*/ 2987 h 5561"/>
                <a:gd name="T44" fmla="*/ 1602 w 8259"/>
                <a:gd name="T45" fmla="*/ 3158 h 5561"/>
                <a:gd name="T46" fmla="*/ 684 w 8259"/>
                <a:gd name="T47" fmla="*/ 3422 h 5561"/>
                <a:gd name="T48" fmla="*/ 355 w 8259"/>
                <a:gd name="T49" fmla="*/ 3714 h 5561"/>
                <a:gd name="T50" fmla="*/ 1159 w 8259"/>
                <a:gd name="T51" fmla="*/ 3964 h 5561"/>
                <a:gd name="T52" fmla="*/ 1383 w 8259"/>
                <a:gd name="T53" fmla="*/ 4304 h 5561"/>
                <a:gd name="T54" fmla="*/ 199 w 8259"/>
                <a:gd name="T55" fmla="*/ 4898 h 5561"/>
                <a:gd name="T56" fmla="*/ 3347 w 8259"/>
                <a:gd name="T57" fmla="*/ 4299 h 5561"/>
                <a:gd name="T58" fmla="*/ 2402 w 8259"/>
                <a:gd name="T59" fmla="*/ 5430 h 5561"/>
                <a:gd name="T60" fmla="*/ 5063 w 8259"/>
                <a:gd name="T61" fmla="*/ 5561 h 5561"/>
                <a:gd name="T62" fmla="*/ 5214 w 8259"/>
                <a:gd name="T63" fmla="*/ 5197 h 5561"/>
                <a:gd name="T64" fmla="*/ 8041 w 8259"/>
                <a:gd name="T65" fmla="*/ 3005 h 5561"/>
                <a:gd name="T66" fmla="*/ 4901 w 8259"/>
                <a:gd name="T67" fmla="*/ 2201 h 5561"/>
                <a:gd name="T68" fmla="*/ 5503 w 8259"/>
                <a:gd name="T69" fmla="*/ 2206 h 5561"/>
                <a:gd name="T70" fmla="*/ 5498 w 8259"/>
                <a:gd name="T71" fmla="*/ 2808 h 5561"/>
                <a:gd name="T72" fmla="*/ 4896 w 8259"/>
                <a:gd name="T73" fmla="*/ 2803 h 5561"/>
                <a:gd name="T74" fmla="*/ 4901 w 8259"/>
                <a:gd name="T75" fmla="*/ 2201 h 5561"/>
                <a:gd name="T76" fmla="*/ 6468 w 8259"/>
                <a:gd name="T77" fmla="*/ 2370 h 5561"/>
                <a:gd name="T78" fmla="*/ 5953 w 8259"/>
                <a:gd name="T79" fmla="*/ 2683 h 5561"/>
                <a:gd name="T80" fmla="*/ 5641 w 8259"/>
                <a:gd name="T81" fmla="*/ 2168 h 5561"/>
                <a:gd name="T82" fmla="*/ 6155 w 8259"/>
                <a:gd name="T83" fmla="*/ 1856 h 5561"/>
                <a:gd name="T84" fmla="*/ 5524 w 8259"/>
                <a:gd name="T85" fmla="*/ 1125 h 5561"/>
                <a:gd name="T86" fmla="*/ 6126 w 8259"/>
                <a:gd name="T87" fmla="*/ 1130 h 5561"/>
                <a:gd name="T88" fmla="*/ 6121 w 8259"/>
                <a:gd name="T89" fmla="*/ 1732 h 5561"/>
                <a:gd name="T90" fmla="*/ 5519 w 8259"/>
                <a:gd name="T91" fmla="*/ 1727 h 5561"/>
                <a:gd name="T92" fmla="*/ 5524 w 8259"/>
                <a:gd name="T93" fmla="*/ 1125 h 5561"/>
                <a:gd name="T94" fmla="*/ 5069 w 8259"/>
                <a:gd name="T95" fmla="*/ 1250 h 5561"/>
                <a:gd name="T96" fmla="*/ 5382 w 8259"/>
                <a:gd name="T97" fmla="*/ 1765 h 5561"/>
                <a:gd name="T98" fmla="*/ 4867 w 8259"/>
                <a:gd name="T99" fmla="*/ 2077 h 5561"/>
                <a:gd name="T100" fmla="*/ 4554 w 8259"/>
                <a:gd name="T101" fmla="*/ 1562 h 5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59" h="5561">
                  <a:moveTo>
                    <a:pt x="8222" y="2688"/>
                  </a:moveTo>
                  <a:cubicBezTo>
                    <a:pt x="8184" y="2551"/>
                    <a:pt x="8042" y="2471"/>
                    <a:pt x="7905" y="2508"/>
                  </a:cubicBezTo>
                  <a:lnTo>
                    <a:pt x="7083" y="2735"/>
                  </a:lnTo>
                  <a:cubicBezTo>
                    <a:pt x="7207" y="2695"/>
                    <a:pt x="7281" y="2565"/>
                    <a:pt x="7246" y="2438"/>
                  </a:cubicBezTo>
                  <a:lnTo>
                    <a:pt x="6938" y="1325"/>
                  </a:lnTo>
                  <a:lnTo>
                    <a:pt x="7097" y="1282"/>
                  </a:lnTo>
                  <a:cubicBezTo>
                    <a:pt x="7097" y="1282"/>
                    <a:pt x="7098" y="1282"/>
                    <a:pt x="7098" y="1282"/>
                  </a:cubicBezTo>
                  <a:cubicBezTo>
                    <a:pt x="7229" y="1246"/>
                    <a:pt x="7305" y="1111"/>
                    <a:pt x="7269" y="981"/>
                  </a:cubicBezTo>
                  <a:cubicBezTo>
                    <a:pt x="7245" y="896"/>
                    <a:pt x="7180" y="834"/>
                    <a:pt x="7101" y="811"/>
                  </a:cubicBezTo>
                  <a:lnTo>
                    <a:pt x="5130" y="40"/>
                  </a:lnTo>
                  <a:cubicBezTo>
                    <a:pt x="5029" y="0"/>
                    <a:pt x="4915" y="32"/>
                    <a:pt x="4848" y="118"/>
                  </a:cubicBezTo>
                  <a:lnTo>
                    <a:pt x="4324" y="794"/>
                  </a:lnTo>
                  <a:lnTo>
                    <a:pt x="4294" y="685"/>
                  </a:lnTo>
                  <a:cubicBezTo>
                    <a:pt x="4258" y="555"/>
                    <a:pt x="4123" y="479"/>
                    <a:pt x="3993" y="515"/>
                  </a:cubicBezTo>
                  <a:lnTo>
                    <a:pt x="3775" y="575"/>
                  </a:lnTo>
                  <a:cubicBezTo>
                    <a:pt x="3645" y="611"/>
                    <a:pt x="3569" y="746"/>
                    <a:pt x="3605" y="876"/>
                  </a:cubicBezTo>
                  <a:lnTo>
                    <a:pt x="3777" y="1500"/>
                  </a:lnTo>
                  <a:lnTo>
                    <a:pt x="3539" y="1807"/>
                  </a:lnTo>
                  <a:cubicBezTo>
                    <a:pt x="3475" y="1890"/>
                    <a:pt x="3471" y="2006"/>
                    <a:pt x="3529" y="2093"/>
                  </a:cubicBezTo>
                  <a:cubicBezTo>
                    <a:pt x="3588" y="2180"/>
                    <a:pt x="3696" y="2220"/>
                    <a:pt x="3798" y="2192"/>
                  </a:cubicBezTo>
                  <a:lnTo>
                    <a:pt x="3956" y="2149"/>
                  </a:lnTo>
                  <a:lnTo>
                    <a:pt x="4264" y="3261"/>
                  </a:lnTo>
                  <a:cubicBezTo>
                    <a:pt x="4298" y="3386"/>
                    <a:pt x="4424" y="3458"/>
                    <a:pt x="4549" y="3432"/>
                  </a:cubicBezTo>
                  <a:lnTo>
                    <a:pt x="1579" y="4251"/>
                  </a:lnTo>
                  <a:cubicBezTo>
                    <a:pt x="1640" y="4195"/>
                    <a:pt x="1670" y="4109"/>
                    <a:pt x="1646" y="4024"/>
                  </a:cubicBezTo>
                  <a:lnTo>
                    <a:pt x="1601" y="3861"/>
                  </a:lnTo>
                  <a:cubicBezTo>
                    <a:pt x="1996" y="3698"/>
                    <a:pt x="2203" y="3376"/>
                    <a:pt x="2091" y="2970"/>
                  </a:cubicBezTo>
                  <a:lnTo>
                    <a:pt x="2090" y="2963"/>
                  </a:lnTo>
                  <a:cubicBezTo>
                    <a:pt x="1979" y="2563"/>
                    <a:pt x="1669" y="2468"/>
                    <a:pt x="1169" y="2474"/>
                  </a:cubicBezTo>
                  <a:cubicBezTo>
                    <a:pt x="744" y="2482"/>
                    <a:pt x="632" y="2460"/>
                    <a:pt x="590" y="2309"/>
                  </a:cubicBezTo>
                  <a:lnTo>
                    <a:pt x="588" y="2302"/>
                  </a:lnTo>
                  <a:cubicBezTo>
                    <a:pt x="558" y="2190"/>
                    <a:pt x="635" y="2073"/>
                    <a:pt x="829" y="2020"/>
                  </a:cubicBezTo>
                  <a:cubicBezTo>
                    <a:pt x="987" y="1976"/>
                    <a:pt x="1160" y="1989"/>
                    <a:pt x="1355" y="2042"/>
                  </a:cubicBezTo>
                  <a:cubicBezTo>
                    <a:pt x="1401" y="2054"/>
                    <a:pt x="1443" y="2056"/>
                    <a:pt x="1493" y="2042"/>
                  </a:cubicBezTo>
                  <a:cubicBezTo>
                    <a:pt x="1624" y="2006"/>
                    <a:pt x="1702" y="1875"/>
                    <a:pt x="1666" y="1744"/>
                  </a:cubicBezTo>
                  <a:cubicBezTo>
                    <a:pt x="1638" y="1645"/>
                    <a:pt x="1563" y="1591"/>
                    <a:pt x="1498" y="1574"/>
                  </a:cubicBezTo>
                  <a:cubicBezTo>
                    <a:pt x="1328" y="1522"/>
                    <a:pt x="1147" y="1506"/>
                    <a:pt x="958" y="1526"/>
                  </a:cubicBezTo>
                  <a:lnTo>
                    <a:pt x="911" y="1353"/>
                  </a:lnTo>
                  <a:cubicBezTo>
                    <a:pt x="877" y="1232"/>
                    <a:pt x="753" y="1161"/>
                    <a:pt x="631" y="1195"/>
                  </a:cubicBezTo>
                  <a:cubicBezTo>
                    <a:pt x="511" y="1228"/>
                    <a:pt x="440" y="1353"/>
                    <a:pt x="473" y="1474"/>
                  </a:cubicBezTo>
                  <a:lnTo>
                    <a:pt x="520" y="1645"/>
                  </a:lnTo>
                  <a:cubicBezTo>
                    <a:pt x="176" y="1812"/>
                    <a:pt x="0" y="2131"/>
                    <a:pt x="98" y="2487"/>
                  </a:cubicBezTo>
                  <a:lnTo>
                    <a:pt x="100" y="2493"/>
                  </a:lnTo>
                  <a:cubicBezTo>
                    <a:pt x="226" y="2950"/>
                    <a:pt x="560" y="2996"/>
                    <a:pt x="1056" y="2987"/>
                  </a:cubicBezTo>
                  <a:cubicBezTo>
                    <a:pt x="1468" y="2980"/>
                    <a:pt x="1565" y="3023"/>
                    <a:pt x="1600" y="3152"/>
                  </a:cubicBezTo>
                  <a:lnTo>
                    <a:pt x="1602" y="3158"/>
                  </a:lnTo>
                  <a:cubicBezTo>
                    <a:pt x="1639" y="3293"/>
                    <a:pt x="1537" y="3409"/>
                    <a:pt x="1330" y="3467"/>
                  </a:cubicBezTo>
                  <a:cubicBezTo>
                    <a:pt x="1107" y="3528"/>
                    <a:pt x="894" y="3502"/>
                    <a:pt x="684" y="3422"/>
                  </a:cubicBezTo>
                  <a:cubicBezTo>
                    <a:pt x="645" y="3408"/>
                    <a:pt x="593" y="3398"/>
                    <a:pt x="527" y="3416"/>
                  </a:cubicBezTo>
                  <a:cubicBezTo>
                    <a:pt x="396" y="3452"/>
                    <a:pt x="318" y="3582"/>
                    <a:pt x="355" y="3714"/>
                  </a:cubicBezTo>
                  <a:cubicBezTo>
                    <a:pt x="376" y="3793"/>
                    <a:pt x="436" y="3855"/>
                    <a:pt x="503" y="3878"/>
                  </a:cubicBezTo>
                  <a:cubicBezTo>
                    <a:pt x="716" y="3957"/>
                    <a:pt x="940" y="3982"/>
                    <a:pt x="1159" y="3964"/>
                  </a:cubicBezTo>
                  <a:lnTo>
                    <a:pt x="1209" y="4145"/>
                  </a:lnTo>
                  <a:cubicBezTo>
                    <a:pt x="1232" y="4230"/>
                    <a:pt x="1301" y="4288"/>
                    <a:pt x="1383" y="4304"/>
                  </a:cubicBezTo>
                  <a:lnTo>
                    <a:pt x="379" y="4581"/>
                  </a:lnTo>
                  <a:cubicBezTo>
                    <a:pt x="242" y="4619"/>
                    <a:pt x="161" y="4761"/>
                    <a:pt x="199" y="4898"/>
                  </a:cubicBezTo>
                  <a:cubicBezTo>
                    <a:pt x="237" y="5035"/>
                    <a:pt x="379" y="5116"/>
                    <a:pt x="516" y="5078"/>
                  </a:cubicBezTo>
                  <a:lnTo>
                    <a:pt x="3347" y="4299"/>
                  </a:lnTo>
                  <a:lnTo>
                    <a:pt x="2448" y="5197"/>
                  </a:lnTo>
                  <a:cubicBezTo>
                    <a:pt x="2387" y="5258"/>
                    <a:pt x="2369" y="5350"/>
                    <a:pt x="2402" y="5430"/>
                  </a:cubicBezTo>
                  <a:cubicBezTo>
                    <a:pt x="2435" y="5509"/>
                    <a:pt x="2513" y="5561"/>
                    <a:pt x="2599" y="5561"/>
                  </a:cubicBezTo>
                  <a:lnTo>
                    <a:pt x="5063" y="5561"/>
                  </a:lnTo>
                  <a:cubicBezTo>
                    <a:pt x="5150" y="5561"/>
                    <a:pt x="5228" y="5509"/>
                    <a:pt x="5261" y="5430"/>
                  </a:cubicBezTo>
                  <a:cubicBezTo>
                    <a:pt x="5294" y="5350"/>
                    <a:pt x="5275" y="5258"/>
                    <a:pt x="5214" y="5197"/>
                  </a:cubicBezTo>
                  <a:lnTo>
                    <a:pt x="4107" y="4089"/>
                  </a:lnTo>
                  <a:lnTo>
                    <a:pt x="8041" y="3005"/>
                  </a:lnTo>
                  <a:cubicBezTo>
                    <a:pt x="8179" y="2968"/>
                    <a:pt x="8259" y="2826"/>
                    <a:pt x="8222" y="2688"/>
                  </a:cubicBezTo>
                  <a:close/>
                  <a:moveTo>
                    <a:pt x="4901" y="2201"/>
                  </a:moveTo>
                  <a:lnTo>
                    <a:pt x="5301" y="2091"/>
                  </a:lnTo>
                  <a:cubicBezTo>
                    <a:pt x="5388" y="2067"/>
                    <a:pt x="5479" y="2119"/>
                    <a:pt x="5503" y="2206"/>
                  </a:cubicBezTo>
                  <a:lnTo>
                    <a:pt x="5613" y="2606"/>
                  </a:lnTo>
                  <a:cubicBezTo>
                    <a:pt x="5637" y="2694"/>
                    <a:pt x="5586" y="2784"/>
                    <a:pt x="5498" y="2808"/>
                  </a:cubicBezTo>
                  <a:lnTo>
                    <a:pt x="5099" y="2918"/>
                  </a:lnTo>
                  <a:cubicBezTo>
                    <a:pt x="5011" y="2942"/>
                    <a:pt x="4921" y="2891"/>
                    <a:pt x="4896" y="2803"/>
                  </a:cubicBezTo>
                  <a:lnTo>
                    <a:pt x="4786" y="2404"/>
                  </a:lnTo>
                  <a:cubicBezTo>
                    <a:pt x="4762" y="2316"/>
                    <a:pt x="4814" y="2225"/>
                    <a:pt x="4901" y="2201"/>
                  </a:cubicBezTo>
                  <a:close/>
                  <a:moveTo>
                    <a:pt x="6358" y="1971"/>
                  </a:moveTo>
                  <a:lnTo>
                    <a:pt x="6468" y="2370"/>
                  </a:lnTo>
                  <a:cubicBezTo>
                    <a:pt x="6492" y="2458"/>
                    <a:pt x="6440" y="2549"/>
                    <a:pt x="6353" y="2573"/>
                  </a:cubicBezTo>
                  <a:lnTo>
                    <a:pt x="5953" y="2683"/>
                  </a:lnTo>
                  <a:cubicBezTo>
                    <a:pt x="5865" y="2707"/>
                    <a:pt x="5775" y="2656"/>
                    <a:pt x="5751" y="2568"/>
                  </a:cubicBezTo>
                  <a:lnTo>
                    <a:pt x="5641" y="2168"/>
                  </a:lnTo>
                  <a:cubicBezTo>
                    <a:pt x="5617" y="2081"/>
                    <a:pt x="5668" y="1990"/>
                    <a:pt x="5755" y="1966"/>
                  </a:cubicBezTo>
                  <a:lnTo>
                    <a:pt x="6155" y="1856"/>
                  </a:lnTo>
                  <a:cubicBezTo>
                    <a:pt x="6243" y="1832"/>
                    <a:pt x="6333" y="1883"/>
                    <a:pt x="6358" y="1971"/>
                  </a:cubicBezTo>
                  <a:close/>
                  <a:moveTo>
                    <a:pt x="5524" y="1125"/>
                  </a:moveTo>
                  <a:lnTo>
                    <a:pt x="5924" y="1015"/>
                  </a:lnTo>
                  <a:cubicBezTo>
                    <a:pt x="6011" y="991"/>
                    <a:pt x="6102" y="1042"/>
                    <a:pt x="6126" y="1130"/>
                  </a:cubicBezTo>
                  <a:lnTo>
                    <a:pt x="6236" y="1529"/>
                  </a:lnTo>
                  <a:cubicBezTo>
                    <a:pt x="6260" y="1617"/>
                    <a:pt x="6208" y="1708"/>
                    <a:pt x="6121" y="1732"/>
                  </a:cubicBezTo>
                  <a:lnTo>
                    <a:pt x="5721" y="1842"/>
                  </a:lnTo>
                  <a:cubicBezTo>
                    <a:pt x="5634" y="1866"/>
                    <a:pt x="5543" y="1814"/>
                    <a:pt x="5519" y="1727"/>
                  </a:cubicBezTo>
                  <a:lnTo>
                    <a:pt x="5409" y="1327"/>
                  </a:lnTo>
                  <a:cubicBezTo>
                    <a:pt x="5385" y="1239"/>
                    <a:pt x="5436" y="1149"/>
                    <a:pt x="5524" y="1125"/>
                  </a:cubicBezTo>
                  <a:close/>
                  <a:moveTo>
                    <a:pt x="4669" y="1360"/>
                  </a:moveTo>
                  <a:lnTo>
                    <a:pt x="5069" y="1250"/>
                  </a:lnTo>
                  <a:cubicBezTo>
                    <a:pt x="5157" y="1226"/>
                    <a:pt x="5247" y="1277"/>
                    <a:pt x="5272" y="1365"/>
                  </a:cubicBezTo>
                  <a:lnTo>
                    <a:pt x="5382" y="1765"/>
                  </a:lnTo>
                  <a:cubicBezTo>
                    <a:pt x="5406" y="1852"/>
                    <a:pt x="5354" y="1943"/>
                    <a:pt x="5267" y="1967"/>
                  </a:cubicBezTo>
                  <a:lnTo>
                    <a:pt x="4867" y="2077"/>
                  </a:lnTo>
                  <a:cubicBezTo>
                    <a:pt x="4779" y="2101"/>
                    <a:pt x="4689" y="2050"/>
                    <a:pt x="4665" y="1962"/>
                  </a:cubicBezTo>
                  <a:lnTo>
                    <a:pt x="4554" y="1562"/>
                  </a:lnTo>
                  <a:cubicBezTo>
                    <a:pt x="4530" y="1475"/>
                    <a:pt x="4582" y="1384"/>
                    <a:pt x="4669" y="1360"/>
                  </a:cubicBezTo>
                  <a:close/>
                </a:path>
              </a:pathLst>
            </a:custGeom>
            <a:solidFill>
              <a:schemeClr val="accent1"/>
            </a:solidFill>
            <a:ln>
              <a:noFill/>
            </a:ln>
          </p:spPr>
        </p:sp>
        <p:sp>
          <p:nvSpPr>
            <p:cNvPr id="15" name="business-man-thinking-of-several-options_28708">
              <a:extLst>
                <a:ext uri="{FF2B5EF4-FFF2-40B4-BE49-F238E27FC236}">
                  <a16:creationId xmlns:a16="http://schemas.microsoft.com/office/drawing/2014/main" xmlns="" id="{0DEA81BD-EA77-49C4-8A69-864C46EF589D}"/>
                </a:ext>
              </a:extLst>
            </p:cNvPr>
            <p:cNvSpPr>
              <a:spLocks noChangeAspect="1"/>
            </p:cNvSpPr>
            <p:nvPr/>
          </p:nvSpPr>
          <p:spPr bwMode="auto">
            <a:xfrm>
              <a:off x="11260725" y="419904"/>
              <a:ext cx="495591" cy="465163"/>
            </a:xfrm>
            <a:custGeom>
              <a:avLst/>
              <a:gdLst>
                <a:gd name="connsiteX0" fmla="*/ 374444 w 605663"/>
                <a:gd name="connsiteY0" fmla="*/ 479361 h 568475"/>
                <a:gd name="connsiteX1" fmla="*/ 338074 w 605663"/>
                <a:gd name="connsiteY1" fmla="*/ 506122 h 568475"/>
                <a:gd name="connsiteX2" fmla="*/ 332749 w 605663"/>
                <a:gd name="connsiteY2" fmla="*/ 507204 h 568475"/>
                <a:gd name="connsiteX3" fmla="*/ 328417 w 605663"/>
                <a:gd name="connsiteY3" fmla="*/ 503780 h 568475"/>
                <a:gd name="connsiteX4" fmla="*/ 322641 w 605663"/>
                <a:gd name="connsiteY4" fmla="*/ 491976 h 568475"/>
                <a:gd name="connsiteX5" fmla="*/ 310819 w 605663"/>
                <a:gd name="connsiteY5" fmla="*/ 526126 h 568475"/>
                <a:gd name="connsiteX6" fmla="*/ 315512 w 605663"/>
                <a:gd name="connsiteY6" fmla="*/ 526126 h 568475"/>
                <a:gd name="connsiteX7" fmla="*/ 322009 w 605663"/>
                <a:gd name="connsiteY7" fmla="*/ 532523 h 568475"/>
                <a:gd name="connsiteX8" fmla="*/ 315512 w 605663"/>
                <a:gd name="connsiteY8" fmla="*/ 539011 h 568475"/>
                <a:gd name="connsiteX9" fmla="*/ 308382 w 605663"/>
                <a:gd name="connsiteY9" fmla="*/ 539011 h 568475"/>
                <a:gd name="connsiteX10" fmla="*/ 308201 w 605663"/>
                <a:gd name="connsiteY10" fmla="*/ 540813 h 568475"/>
                <a:gd name="connsiteX11" fmla="*/ 315602 w 605663"/>
                <a:gd name="connsiteY11" fmla="*/ 540813 h 568475"/>
                <a:gd name="connsiteX12" fmla="*/ 322009 w 605663"/>
                <a:gd name="connsiteY12" fmla="*/ 547300 h 568475"/>
                <a:gd name="connsiteX13" fmla="*/ 315602 w 605663"/>
                <a:gd name="connsiteY13" fmla="*/ 553698 h 568475"/>
                <a:gd name="connsiteX14" fmla="*/ 307118 w 605663"/>
                <a:gd name="connsiteY14" fmla="*/ 553698 h 568475"/>
                <a:gd name="connsiteX15" fmla="*/ 307118 w 605663"/>
                <a:gd name="connsiteY15" fmla="*/ 555410 h 568475"/>
                <a:gd name="connsiteX16" fmla="*/ 412710 w 605663"/>
                <a:gd name="connsiteY16" fmla="*/ 529099 h 568475"/>
                <a:gd name="connsiteX17" fmla="*/ 383650 w 605663"/>
                <a:gd name="connsiteY17" fmla="*/ 483416 h 568475"/>
                <a:gd name="connsiteX18" fmla="*/ 374444 w 605663"/>
                <a:gd name="connsiteY18" fmla="*/ 479361 h 568475"/>
                <a:gd name="connsiteX19" fmla="*/ 226526 w 605663"/>
                <a:gd name="connsiteY19" fmla="*/ 479361 h 568475"/>
                <a:gd name="connsiteX20" fmla="*/ 217411 w 605663"/>
                <a:gd name="connsiteY20" fmla="*/ 483416 h 568475"/>
                <a:gd name="connsiteX21" fmla="*/ 188260 w 605663"/>
                <a:gd name="connsiteY21" fmla="*/ 529460 h 568475"/>
                <a:gd name="connsiteX22" fmla="*/ 293942 w 605663"/>
                <a:gd name="connsiteY22" fmla="*/ 555410 h 568475"/>
                <a:gd name="connsiteX23" fmla="*/ 293852 w 605663"/>
                <a:gd name="connsiteY23" fmla="*/ 553788 h 568475"/>
                <a:gd name="connsiteX24" fmla="*/ 285459 w 605663"/>
                <a:gd name="connsiteY24" fmla="*/ 553788 h 568475"/>
                <a:gd name="connsiteX25" fmla="*/ 278961 w 605663"/>
                <a:gd name="connsiteY25" fmla="*/ 547300 h 568475"/>
                <a:gd name="connsiteX26" fmla="*/ 285459 w 605663"/>
                <a:gd name="connsiteY26" fmla="*/ 540813 h 568475"/>
                <a:gd name="connsiteX27" fmla="*/ 292859 w 605663"/>
                <a:gd name="connsiteY27" fmla="*/ 540813 h 568475"/>
                <a:gd name="connsiteX28" fmla="*/ 292588 w 605663"/>
                <a:gd name="connsiteY28" fmla="*/ 539011 h 568475"/>
                <a:gd name="connsiteX29" fmla="*/ 285459 w 605663"/>
                <a:gd name="connsiteY29" fmla="*/ 539011 h 568475"/>
                <a:gd name="connsiteX30" fmla="*/ 278961 w 605663"/>
                <a:gd name="connsiteY30" fmla="*/ 532613 h 568475"/>
                <a:gd name="connsiteX31" fmla="*/ 285459 w 605663"/>
                <a:gd name="connsiteY31" fmla="*/ 526126 h 568475"/>
                <a:gd name="connsiteX32" fmla="*/ 290242 w 605663"/>
                <a:gd name="connsiteY32" fmla="*/ 526126 h 568475"/>
                <a:gd name="connsiteX33" fmla="*/ 278329 w 605663"/>
                <a:gd name="connsiteY33" fmla="*/ 491976 h 568475"/>
                <a:gd name="connsiteX34" fmla="*/ 272553 w 605663"/>
                <a:gd name="connsiteY34" fmla="*/ 503780 h 568475"/>
                <a:gd name="connsiteX35" fmla="*/ 268311 w 605663"/>
                <a:gd name="connsiteY35" fmla="*/ 507204 h 568475"/>
                <a:gd name="connsiteX36" fmla="*/ 262896 w 605663"/>
                <a:gd name="connsiteY36" fmla="*/ 506122 h 568475"/>
                <a:gd name="connsiteX37" fmla="*/ 289249 w 605663"/>
                <a:gd name="connsiteY37" fmla="*/ 466206 h 568475"/>
                <a:gd name="connsiteX38" fmla="*/ 284737 w 605663"/>
                <a:gd name="connsiteY38" fmla="*/ 476117 h 568475"/>
                <a:gd name="connsiteX39" fmla="*/ 300530 w 605663"/>
                <a:gd name="connsiteY39" fmla="*/ 514052 h 568475"/>
                <a:gd name="connsiteX40" fmla="*/ 316324 w 605663"/>
                <a:gd name="connsiteY40" fmla="*/ 476117 h 568475"/>
                <a:gd name="connsiteX41" fmla="*/ 311721 w 605663"/>
                <a:gd name="connsiteY41" fmla="*/ 466206 h 568475"/>
                <a:gd name="connsiteX42" fmla="*/ 300530 w 605663"/>
                <a:gd name="connsiteY42" fmla="*/ 467197 h 568475"/>
                <a:gd name="connsiteX43" fmla="*/ 289249 w 605663"/>
                <a:gd name="connsiteY43" fmla="*/ 466206 h 568475"/>
                <a:gd name="connsiteX44" fmla="*/ 347911 w 605663"/>
                <a:gd name="connsiteY44" fmla="*/ 449536 h 568475"/>
                <a:gd name="connsiteX45" fmla="*/ 323273 w 605663"/>
                <a:gd name="connsiteY45" fmla="*/ 463142 h 568475"/>
                <a:gd name="connsiteX46" fmla="*/ 335998 w 605663"/>
                <a:gd name="connsiteY46" fmla="*/ 490624 h 568475"/>
                <a:gd name="connsiteX47" fmla="*/ 362622 w 605663"/>
                <a:gd name="connsiteY47" fmla="*/ 470981 h 568475"/>
                <a:gd name="connsiteX48" fmla="*/ 347911 w 605663"/>
                <a:gd name="connsiteY48" fmla="*/ 449536 h 568475"/>
                <a:gd name="connsiteX49" fmla="*/ 251796 w 605663"/>
                <a:gd name="connsiteY49" fmla="*/ 449536 h 568475"/>
                <a:gd name="connsiteX50" fmla="*/ 237085 w 605663"/>
                <a:gd name="connsiteY50" fmla="*/ 471071 h 568475"/>
                <a:gd name="connsiteX51" fmla="*/ 263708 w 605663"/>
                <a:gd name="connsiteY51" fmla="*/ 490714 h 568475"/>
                <a:gd name="connsiteX52" fmla="*/ 276434 w 605663"/>
                <a:gd name="connsiteY52" fmla="*/ 463232 h 568475"/>
                <a:gd name="connsiteX53" fmla="*/ 251796 w 605663"/>
                <a:gd name="connsiteY53" fmla="*/ 449536 h 568475"/>
                <a:gd name="connsiteX54" fmla="*/ 329823 w 605663"/>
                <a:gd name="connsiteY54" fmla="*/ 362706 h 568475"/>
                <a:gd name="connsiteX55" fmla="*/ 342948 w 605663"/>
                <a:gd name="connsiteY55" fmla="*/ 375831 h 568475"/>
                <a:gd name="connsiteX56" fmla="*/ 329823 w 605663"/>
                <a:gd name="connsiteY56" fmla="*/ 388956 h 568475"/>
                <a:gd name="connsiteX57" fmla="*/ 316698 w 605663"/>
                <a:gd name="connsiteY57" fmla="*/ 375831 h 568475"/>
                <a:gd name="connsiteX58" fmla="*/ 329823 w 605663"/>
                <a:gd name="connsiteY58" fmla="*/ 362706 h 568475"/>
                <a:gd name="connsiteX59" fmla="*/ 300543 w 605663"/>
                <a:gd name="connsiteY59" fmla="*/ 362706 h 568475"/>
                <a:gd name="connsiteX60" fmla="*/ 306959 w 605663"/>
                <a:gd name="connsiteY60" fmla="*/ 369200 h 568475"/>
                <a:gd name="connsiteX61" fmla="*/ 306959 w 605663"/>
                <a:gd name="connsiteY61" fmla="*/ 409065 h 568475"/>
                <a:gd name="connsiteX62" fmla="*/ 300543 w 605663"/>
                <a:gd name="connsiteY62" fmla="*/ 415559 h 568475"/>
                <a:gd name="connsiteX63" fmla="*/ 287710 w 605663"/>
                <a:gd name="connsiteY63" fmla="*/ 415559 h 568475"/>
                <a:gd name="connsiteX64" fmla="*/ 281203 w 605663"/>
                <a:gd name="connsiteY64" fmla="*/ 409065 h 568475"/>
                <a:gd name="connsiteX65" fmla="*/ 287710 w 605663"/>
                <a:gd name="connsiteY65" fmla="*/ 402662 h 568475"/>
                <a:gd name="connsiteX66" fmla="*/ 294036 w 605663"/>
                <a:gd name="connsiteY66" fmla="*/ 402662 h 568475"/>
                <a:gd name="connsiteX67" fmla="*/ 294036 w 605663"/>
                <a:gd name="connsiteY67" fmla="*/ 369200 h 568475"/>
                <a:gd name="connsiteX68" fmla="*/ 300543 w 605663"/>
                <a:gd name="connsiteY68" fmla="*/ 362706 h 568475"/>
                <a:gd name="connsiteX69" fmla="*/ 271536 w 605663"/>
                <a:gd name="connsiteY69" fmla="*/ 362706 h 568475"/>
                <a:gd name="connsiteX70" fmla="*/ 284661 w 605663"/>
                <a:gd name="connsiteY70" fmla="*/ 375831 h 568475"/>
                <a:gd name="connsiteX71" fmla="*/ 271536 w 605663"/>
                <a:gd name="connsiteY71" fmla="*/ 388956 h 568475"/>
                <a:gd name="connsiteX72" fmla="*/ 258411 w 605663"/>
                <a:gd name="connsiteY72" fmla="*/ 375831 h 568475"/>
                <a:gd name="connsiteX73" fmla="*/ 271536 w 605663"/>
                <a:gd name="connsiteY73" fmla="*/ 362706 h 568475"/>
                <a:gd name="connsiteX74" fmla="*/ 387697 w 605663"/>
                <a:gd name="connsiteY74" fmla="*/ 342854 h 568475"/>
                <a:gd name="connsiteX75" fmla="*/ 396805 w 605663"/>
                <a:gd name="connsiteY75" fmla="*/ 342854 h 568475"/>
                <a:gd name="connsiteX76" fmla="*/ 396805 w 605663"/>
                <a:gd name="connsiteY76" fmla="*/ 351932 h 568475"/>
                <a:gd name="connsiteX77" fmla="*/ 387697 w 605663"/>
                <a:gd name="connsiteY77" fmla="*/ 361100 h 568475"/>
                <a:gd name="connsiteX78" fmla="*/ 383097 w 605663"/>
                <a:gd name="connsiteY78" fmla="*/ 362988 h 568475"/>
                <a:gd name="connsiteX79" fmla="*/ 378498 w 605663"/>
                <a:gd name="connsiteY79" fmla="*/ 361100 h 568475"/>
                <a:gd name="connsiteX80" fmla="*/ 378498 w 605663"/>
                <a:gd name="connsiteY80" fmla="*/ 351932 h 568475"/>
                <a:gd name="connsiteX81" fmla="*/ 196933 w 605663"/>
                <a:gd name="connsiteY81" fmla="*/ 338415 h 568475"/>
                <a:gd name="connsiteX82" fmla="*/ 206041 w 605663"/>
                <a:gd name="connsiteY82" fmla="*/ 338415 h 568475"/>
                <a:gd name="connsiteX83" fmla="*/ 215240 w 605663"/>
                <a:gd name="connsiteY83" fmla="*/ 347522 h 568475"/>
                <a:gd name="connsiteX84" fmla="*/ 215240 w 605663"/>
                <a:gd name="connsiteY84" fmla="*/ 356719 h 568475"/>
                <a:gd name="connsiteX85" fmla="*/ 210641 w 605663"/>
                <a:gd name="connsiteY85" fmla="*/ 358613 h 568475"/>
                <a:gd name="connsiteX86" fmla="*/ 206041 w 605663"/>
                <a:gd name="connsiteY86" fmla="*/ 356719 h 568475"/>
                <a:gd name="connsiteX87" fmla="*/ 196933 w 605663"/>
                <a:gd name="connsiteY87" fmla="*/ 347522 h 568475"/>
                <a:gd name="connsiteX88" fmla="*/ 196933 w 605663"/>
                <a:gd name="connsiteY88" fmla="*/ 338415 h 568475"/>
                <a:gd name="connsiteX89" fmla="*/ 300530 w 605663"/>
                <a:gd name="connsiteY89" fmla="*/ 327893 h 568475"/>
                <a:gd name="connsiteX90" fmla="*/ 237265 w 605663"/>
                <a:gd name="connsiteY90" fmla="*/ 391058 h 568475"/>
                <a:gd name="connsiteX91" fmla="*/ 300530 w 605663"/>
                <a:gd name="connsiteY91" fmla="*/ 454222 h 568475"/>
                <a:gd name="connsiteX92" fmla="*/ 363795 w 605663"/>
                <a:gd name="connsiteY92" fmla="*/ 391058 h 568475"/>
                <a:gd name="connsiteX93" fmla="*/ 300530 w 605663"/>
                <a:gd name="connsiteY93" fmla="*/ 327893 h 568475"/>
                <a:gd name="connsiteX94" fmla="*/ 412183 w 605663"/>
                <a:gd name="connsiteY94" fmla="*/ 318375 h 568475"/>
                <a:gd name="connsiteX95" fmla="*/ 421291 w 605663"/>
                <a:gd name="connsiteY95" fmla="*/ 318375 h 568475"/>
                <a:gd name="connsiteX96" fmla="*/ 421291 w 605663"/>
                <a:gd name="connsiteY96" fmla="*/ 327482 h 568475"/>
                <a:gd name="connsiteX97" fmla="*/ 412183 w 605663"/>
                <a:gd name="connsiteY97" fmla="*/ 336679 h 568475"/>
                <a:gd name="connsiteX98" fmla="*/ 407583 w 605663"/>
                <a:gd name="connsiteY98" fmla="*/ 338573 h 568475"/>
                <a:gd name="connsiteX99" fmla="*/ 402984 w 605663"/>
                <a:gd name="connsiteY99" fmla="*/ 336679 h 568475"/>
                <a:gd name="connsiteX100" fmla="*/ 402984 w 605663"/>
                <a:gd name="connsiteY100" fmla="*/ 327482 h 568475"/>
                <a:gd name="connsiteX101" fmla="*/ 176892 w 605663"/>
                <a:gd name="connsiteY101" fmla="*/ 318375 h 568475"/>
                <a:gd name="connsiteX102" fmla="*/ 186000 w 605663"/>
                <a:gd name="connsiteY102" fmla="*/ 318375 h 568475"/>
                <a:gd name="connsiteX103" fmla="*/ 195199 w 605663"/>
                <a:gd name="connsiteY103" fmla="*/ 327482 h 568475"/>
                <a:gd name="connsiteX104" fmla="*/ 195199 w 605663"/>
                <a:gd name="connsiteY104" fmla="*/ 336679 h 568475"/>
                <a:gd name="connsiteX105" fmla="*/ 190600 w 605663"/>
                <a:gd name="connsiteY105" fmla="*/ 338573 h 568475"/>
                <a:gd name="connsiteX106" fmla="*/ 186000 w 605663"/>
                <a:gd name="connsiteY106" fmla="*/ 336679 h 568475"/>
                <a:gd name="connsiteX107" fmla="*/ 176892 w 605663"/>
                <a:gd name="connsiteY107" fmla="*/ 327482 h 568475"/>
                <a:gd name="connsiteX108" fmla="*/ 176892 w 605663"/>
                <a:gd name="connsiteY108" fmla="*/ 318375 h 568475"/>
                <a:gd name="connsiteX109" fmla="*/ 300548 w 605663"/>
                <a:gd name="connsiteY109" fmla="*/ 274499 h 568475"/>
                <a:gd name="connsiteX110" fmla="*/ 306959 w 605663"/>
                <a:gd name="connsiteY110" fmla="*/ 280910 h 568475"/>
                <a:gd name="connsiteX111" fmla="*/ 306959 w 605663"/>
                <a:gd name="connsiteY111" fmla="*/ 293914 h 568475"/>
                <a:gd name="connsiteX112" fmla="*/ 300548 w 605663"/>
                <a:gd name="connsiteY112" fmla="*/ 300326 h 568475"/>
                <a:gd name="connsiteX113" fmla="*/ 294046 w 605663"/>
                <a:gd name="connsiteY113" fmla="*/ 293914 h 568475"/>
                <a:gd name="connsiteX114" fmla="*/ 294046 w 605663"/>
                <a:gd name="connsiteY114" fmla="*/ 280910 h 568475"/>
                <a:gd name="connsiteX115" fmla="*/ 300548 w 605663"/>
                <a:gd name="connsiteY115" fmla="*/ 274499 h 568475"/>
                <a:gd name="connsiteX116" fmla="*/ 300548 w 605663"/>
                <a:gd name="connsiteY116" fmla="*/ 236394 h 568475"/>
                <a:gd name="connsiteX117" fmla="*/ 306959 w 605663"/>
                <a:gd name="connsiteY117" fmla="*/ 242891 h 568475"/>
                <a:gd name="connsiteX118" fmla="*/ 306959 w 605663"/>
                <a:gd name="connsiteY118" fmla="*/ 261933 h 568475"/>
                <a:gd name="connsiteX119" fmla="*/ 300548 w 605663"/>
                <a:gd name="connsiteY119" fmla="*/ 268431 h 568475"/>
                <a:gd name="connsiteX120" fmla="*/ 294046 w 605663"/>
                <a:gd name="connsiteY120" fmla="*/ 261933 h 568475"/>
                <a:gd name="connsiteX121" fmla="*/ 294046 w 605663"/>
                <a:gd name="connsiteY121" fmla="*/ 242891 h 568475"/>
                <a:gd name="connsiteX122" fmla="*/ 300548 w 605663"/>
                <a:gd name="connsiteY122" fmla="*/ 236394 h 568475"/>
                <a:gd name="connsiteX123" fmla="*/ 80322 w 605663"/>
                <a:gd name="connsiteY123" fmla="*/ 226525 h 568475"/>
                <a:gd name="connsiteX124" fmla="*/ 73824 w 605663"/>
                <a:gd name="connsiteY124" fmla="*/ 232922 h 568475"/>
                <a:gd name="connsiteX125" fmla="*/ 80322 w 605663"/>
                <a:gd name="connsiteY125" fmla="*/ 239410 h 568475"/>
                <a:gd name="connsiteX126" fmla="*/ 87542 w 605663"/>
                <a:gd name="connsiteY126" fmla="*/ 239410 h 568475"/>
                <a:gd name="connsiteX127" fmla="*/ 87542 w 605663"/>
                <a:gd name="connsiteY127" fmla="*/ 297978 h 568475"/>
                <a:gd name="connsiteX128" fmla="*/ 93950 w 605663"/>
                <a:gd name="connsiteY128" fmla="*/ 304466 h 568475"/>
                <a:gd name="connsiteX129" fmla="*/ 100447 w 605663"/>
                <a:gd name="connsiteY129" fmla="*/ 297978 h 568475"/>
                <a:gd name="connsiteX130" fmla="*/ 100447 w 605663"/>
                <a:gd name="connsiteY130" fmla="*/ 232922 h 568475"/>
                <a:gd name="connsiteX131" fmla="*/ 93950 w 605663"/>
                <a:gd name="connsiteY131" fmla="*/ 226525 h 568475"/>
                <a:gd name="connsiteX132" fmla="*/ 511623 w 605663"/>
                <a:gd name="connsiteY132" fmla="*/ 225624 h 568475"/>
                <a:gd name="connsiteX133" fmla="*/ 488339 w 605663"/>
                <a:gd name="connsiteY133" fmla="*/ 248871 h 568475"/>
                <a:gd name="connsiteX134" fmla="*/ 494837 w 605663"/>
                <a:gd name="connsiteY134" fmla="*/ 255358 h 568475"/>
                <a:gd name="connsiteX135" fmla="*/ 501335 w 605663"/>
                <a:gd name="connsiteY135" fmla="*/ 248871 h 568475"/>
                <a:gd name="connsiteX136" fmla="*/ 511623 w 605663"/>
                <a:gd name="connsiteY136" fmla="*/ 238509 h 568475"/>
                <a:gd name="connsiteX137" fmla="*/ 522002 w 605663"/>
                <a:gd name="connsiteY137" fmla="*/ 248871 h 568475"/>
                <a:gd name="connsiteX138" fmla="*/ 520738 w 605663"/>
                <a:gd name="connsiteY138" fmla="*/ 253737 h 568475"/>
                <a:gd name="connsiteX139" fmla="*/ 511713 w 605663"/>
                <a:gd name="connsiteY139" fmla="*/ 252115 h 568475"/>
                <a:gd name="connsiteX140" fmla="*/ 505216 w 605663"/>
                <a:gd name="connsiteY140" fmla="*/ 258512 h 568475"/>
                <a:gd name="connsiteX141" fmla="*/ 511713 w 605663"/>
                <a:gd name="connsiteY141" fmla="*/ 265000 h 568475"/>
                <a:gd name="connsiteX142" fmla="*/ 525341 w 605663"/>
                <a:gd name="connsiteY142" fmla="*/ 278606 h 568475"/>
                <a:gd name="connsiteX143" fmla="*/ 511713 w 605663"/>
                <a:gd name="connsiteY143" fmla="*/ 292302 h 568475"/>
                <a:gd name="connsiteX144" fmla="*/ 497996 w 605663"/>
                <a:gd name="connsiteY144" fmla="*/ 278606 h 568475"/>
                <a:gd name="connsiteX145" fmla="*/ 491588 w 605663"/>
                <a:gd name="connsiteY145" fmla="*/ 272208 h 568475"/>
                <a:gd name="connsiteX146" fmla="*/ 485090 w 605663"/>
                <a:gd name="connsiteY146" fmla="*/ 278606 h 568475"/>
                <a:gd name="connsiteX147" fmla="*/ 511713 w 605663"/>
                <a:gd name="connsiteY147" fmla="*/ 305187 h 568475"/>
                <a:gd name="connsiteX148" fmla="*/ 538247 w 605663"/>
                <a:gd name="connsiteY148" fmla="*/ 278606 h 568475"/>
                <a:gd name="connsiteX149" fmla="*/ 531388 w 605663"/>
                <a:gd name="connsiteY149" fmla="*/ 260945 h 568475"/>
                <a:gd name="connsiteX150" fmla="*/ 534908 w 605663"/>
                <a:gd name="connsiteY150" fmla="*/ 248871 h 568475"/>
                <a:gd name="connsiteX151" fmla="*/ 511623 w 605663"/>
                <a:gd name="connsiteY151" fmla="*/ 225624 h 568475"/>
                <a:gd name="connsiteX152" fmla="*/ 300548 w 605663"/>
                <a:gd name="connsiteY152" fmla="*/ 204428 h 568475"/>
                <a:gd name="connsiteX153" fmla="*/ 306959 w 605663"/>
                <a:gd name="connsiteY153" fmla="*/ 210907 h 568475"/>
                <a:gd name="connsiteX154" fmla="*/ 306959 w 605663"/>
                <a:gd name="connsiteY154" fmla="*/ 223776 h 568475"/>
                <a:gd name="connsiteX155" fmla="*/ 300548 w 605663"/>
                <a:gd name="connsiteY155" fmla="*/ 230255 h 568475"/>
                <a:gd name="connsiteX156" fmla="*/ 294046 w 605663"/>
                <a:gd name="connsiteY156" fmla="*/ 223776 h 568475"/>
                <a:gd name="connsiteX157" fmla="*/ 294046 w 605663"/>
                <a:gd name="connsiteY157" fmla="*/ 210907 h 568475"/>
                <a:gd name="connsiteX158" fmla="*/ 300548 w 605663"/>
                <a:gd name="connsiteY158" fmla="*/ 204428 h 568475"/>
                <a:gd name="connsiteX159" fmla="*/ 209649 w 605663"/>
                <a:gd name="connsiteY159" fmla="*/ 70372 h 568475"/>
                <a:gd name="connsiteX160" fmla="*/ 88083 w 605663"/>
                <a:gd name="connsiteY160" fmla="*/ 169398 h 568475"/>
                <a:gd name="connsiteX161" fmla="*/ 93950 w 605663"/>
                <a:gd name="connsiteY161" fmla="*/ 169037 h 568475"/>
                <a:gd name="connsiteX162" fmla="*/ 187989 w 605663"/>
                <a:gd name="connsiteY162" fmla="*/ 262927 h 568475"/>
                <a:gd name="connsiteX163" fmla="*/ 93950 w 605663"/>
                <a:gd name="connsiteY163" fmla="*/ 356727 h 568475"/>
                <a:gd name="connsiteX164" fmla="*/ 51984 w 605663"/>
                <a:gd name="connsiteY164" fmla="*/ 346635 h 568475"/>
                <a:gd name="connsiteX165" fmla="*/ 176347 w 605663"/>
                <a:gd name="connsiteY165" fmla="*/ 523062 h 568475"/>
                <a:gd name="connsiteX166" fmla="*/ 214071 w 605663"/>
                <a:gd name="connsiteY166" fmla="*/ 470891 h 568475"/>
                <a:gd name="connsiteX167" fmla="*/ 222465 w 605663"/>
                <a:gd name="connsiteY167" fmla="*/ 466836 h 568475"/>
                <a:gd name="connsiteX168" fmla="*/ 242139 w 605663"/>
                <a:gd name="connsiteY168" fmla="*/ 439805 h 568475"/>
                <a:gd name="connsiteX169" fmla="*/ 224269 w 605663"/>
                <a:gd name="connsiteY169" fmla="*/ 391058 h 568475"/>
                <a:gd name="connsiteX170" fmla="*/ 300530 w 605663"/>
                <a:gd name="connsiteY170" fmla="*/ 314918 h 568475"/>
                <a:gd name="connsiteX171" fmla="*/ 376701 w 605663"/>
                <a:gd name="connsiteY171" fmla="*/ 391058 h 568475"/>
                <a:gd name="connsiteX172" fmla="*/ 358921 w 605663"/>
                <a:gd name="connsiteY172" fmla="*/ 439805 h 568475"/>
                <a:gd name="connsiteX173" fmla="*/ 378596 w 605663"/>
                <a:gd name="connsiteY173" fmla="*/ 466836 h 568475"/>
                <a:gd name="connsiteX174" fmla="*/ 386989 w 605663"/>
                <a:gd name="connsiteY174" fmla="*/ 470891 h 568475"/>
                <a:gd name="connsiteX175" fmla="*/ 424623 w 605663"/>
                <a:gd name="connsiteY175" fmla="*/ 522792 h 568475"/>
                <a:gd name="connsiteX176" fmla="*/ 546369 w 605663"/>
                <a:gd name="connsiteY176" fmla="*/ 352582 h 568475"/>
                <a:gd name="connsiteX177" fmla="*/ 511623 w 605663"/>
                <a:gd name="connsiteY177" fmla="*/ 359340 h 568475"/>
                <a:gd name="connsiteX178" fmla="*/ 417674 w 605663"/>
                <a:gd name="connsiteY178" fmla="*/ 265540 h 568475"/>
                <a:gd name="connsiteX179" fmla="*/ 511623 w 605663"/>
                <a:gd name="connsiteY179" fmla="*/ 171651 h 568475"/>
                <a:gd name="connsiteX180" fmla="*/ 512796 w 605663"/>
                <a:gd name="connsiteY180" fmla="*/ 171741 h 568475"/>
                <a:gd name="connsiteX181" fmla="*/ 391592 w 605663"/>
                <a:gd name="connsiteY181" fmla="*/ 71093 h 568475"/>
                <a:gd name="connsiteX182" fmla="*/ 394480 w 605663"/>
                <a:gd name="connsiteY182" fmla="*/ 93890 h 568475"/>
                <a:gd name="connsiteX183" fmla="*/ 300530 w 605663"/>
                <a:gd name="connsiteY183" fmla="*/ 187689 h 568475"/>
                <a:gd name="connsiteX184" fmla="*/ 206490 w 605663"/>
                <a:gd name="connsiteY184" fmla="*/ 93890 h 568475"/>
                <a:gd name="connsiteX185" fmla="*/ 209649 w 605663"/>
                <a:gd name="connsiteY185" fmla="*/ 70372 h 568475"/>
                <a:gd name="connsiteX186" fmla="*/ 299718 w 605663"/>
                <a:gd name="connsiteY186" fmla="*/ 59650 h 568475"/>
                <a:gd name="connsiteX187" fmla="*/ 276434 w 605663"/>
                <a:gd name="connsiteY187" fmla="*/ 82897 h 568475"/>
                <a:gd name="connsiteX188" fmla="*/ 282932 w 605663"/>
                <a:gd name="connsiteY188" fmla="*/ 89384 h 568475"/>
                <a:gd name="connsiteX189" fmla="*/ 289339 w 605663"/>
                <a:gd name="connsiteY189" fmla="*/ 82897 h 568475"/>
                <a:gd name="connsiteX190" fmla="*/ 299718 w 605663"/>
                <a:gd name="connsiteY190" fmla="*/ 72625 h 568475"/>
                <a:gd name="connsiteX191" fmla="*/ 310006 w 605663"/>
                <a:gd name="connsiteY191" fmla="*/ 82897 h 568475"/>
                <a:gd name="connsiteX192" fmla="*/ 306396 w 605663"/>
                <a:gd name="connsiteY192" fmla="*/ 90736 h 568475"/>
                <a:gd name="connsiteX193" fmla="*/ 306216 w 605663"/>
                <a:gd name="connsiteY193" fmla="*/ 91006 h 568475"/>
                <a:gd name="connsiteX194" fmla="*/ 306035 w 605663"/>
                <a:gd name="connsiteY194" fmla="*/ 91096 h 568475"/>
                <a:gd name="connsiteX195" fmla="*/ 277787 w 605663"/>
                <a:gd name="connsiteY195" fmla="*/ 119389 h 568475"/>
                <a:gd name="connsiteX196" fmla="*/ 276343 w 605663"/>
                <a:gd name="connsiteY196" fmla="*/ 121462 h 568475"/>
                <a:gd name="connsiteX197" fmla="*/ 276343 w 605663"/>
                <a:gd name="connsiteY197" fmla="*/ 126418 h 568475"/>
                <a:gd name="connsiteX198" fmla="*/ 279863 w 605663"/>
                <a:gd name="connsiteY198" fmla="*/ 129932 h 568475"/>
                <a:gd name="connsiteX199" fmla="*/ 282300 w 605663"/>
                <a:gd name="connsiteY199" fmla="*/ 130382 h 568475"/>
                <a:gd name="connsiteX200" fmla="*/ 316504 w 605663"/>
                <a:gd name="connsiteY200" fmla="*/ 130382 h 568475"/>
                <a:gd name="connsiteX201" fmla="*/ 323002 w 605663"/>
                <a:gd name="connsiteY201" fmla="*/ 123985 h 568475"/>
                <a:gd name="connsiteX202" fmla="*/ 316504 w 605663"/>
                <a:gd name="connsiteY202" fmla="*/ 117497 h 568475"/>
                <a:gd name="connsiteX203" fmla="*/ 297913 w 605663"/>
                <a:gd name="connsiteY203" fmla="*/ 117497 h 568475"/>
                <a:gd name="connsiteX204" fmla="*/ 315151 w 605663"/>
                <a:gd name="connsiteY204" fmla="*/ 100287 h 568475"/>
                <a:gd name="connsiteX205" fmla="*/ 315331 w 605663"/>
                <a:gd name="connsiteY205" fmla="*/ 100107 h 568475"/>
                <a:gd name="connsiteX206" fmla="*/ 323002 w 605663"/>
                <a:gd name="connsiteY206" fmla="*/ 82897 h 568475"/>
                <a:gd name="connsiteX207" fmla="*/ 299718 w 605663"/>
                <a:gd name="connsiteY207" fmla="*/ 59650 h 568475"/>
                <a:gd name="connsiteX208" fmla="*/ 300530 w 605663"/>
                <a:gd name="connsiteY208" fmla="*/ 0 h 568475"/>
                <a:gd name="connsiteX209" fmla="*/ 386086 w 605663"/>
                <a:gd name="connsiteY209" fmla="*/ 55234 h 568475"/>
                <a:gd name="connsiteX210" fmla="*/ 527688 w 605663"/>
                <a:gd name="connsiteY210" fmla="*/ 171200 h 568475"/>
                <a:gd name="connsiteX211" fmla="*/ 528951 w 605663"/>
                <a:gd name="connsiteY211" fmla="*/ 173272 h 568475"/>
                <a:gd name="connsiteX212" fmla="*/ 605663 w 605663"/>
                <a:gd name="connsiteY212" fmla="*/ 265450 h 568475"/>
                <a:gd name="connsiteX213" fmla="*/ 560809 w 605663"/>
                <a:gd name="connsiteY213" fmla="*/ 345284 h 568475"/>
                <a:gd name="connsiteX214" fmla="*/ 560809 w 605663"/>
                <a:gd name="connsiteY214" fmla="*/ 345554 h 568475"/>
                <a:gd name="connsiteX215" fmla="*/ 299718 w 605663"/>
                <a:gd name="connsiteY215" fmla="*/ 568475 h 568475"/>
                <a:gd name="connsiteX216" fmla="*/ 37544 w 605663"/>
                <a:gd name="connsiteY216" fmla="*/ 337715 h 568475"/>
                <a:gd name="connsiteX217" fmla="*/ 0 w 605663"/>
                <a:gd name="connsiteY217" fmla="*/ 262837 h 568475"/>
                <a:gd name="connsiteX218" fmla="*/ 71387 w 605663"/>
                <a:gd name="connsiteY218" fmla="*/ 171921 h 568475"/>
                <a:gd name="connsiteX219" fmla="*/ 215245 w 605663"/>
                <a:gd name="connsiteY219" fmla="*/ 54694 h 568475"/>
                <a:gd name="connsiteX220" fmla="*/ 300530 w 605663"/>
                <a:gd name="connsiteY220"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605663" h="568475">
                  <a:moveTo>
                    <a:pt x="374444" y="479361"/>
                  </a:moveTo>
                  <a:lnTo>
                    <a:pt x="338074" y="506122"/>
                  </a:lnTo>
                  <a:cubicBezTo>
                    <a:pt x="336540" y="507204"/>
                    <a:pt x="334554" y="507654"/>
                    <a:pt x="332749" y="507204"/>
                  </a:cubicBezTo>
                  <a:cubicBezTo>
                    <a:pt x="330854" y="506753"/>
                    <a:pt x="329320" y="505492"/>
                    <a:pt x="328417" y="503780"/>
                  </a:cubicBezTo>
                  <a:lnTo>
                    <a:pt x="322641" y="491976"/>
                  </a:lnTo>
                  <a:cubicBezTo>
                    <a:pt x="318851" y="499905"/>
                    <a:pt x="314068" y="511889"/>
                    <a:pt x="310819" y="526126"/>
                  </a:cubicBezTo>
                  <a:lnTo>
                    <a:pt x="315512" y="526126"/>
                  </a:lnTo>
                  <a:cubicBezTo>
                    <a:pt x="319121" y="526126"/>
                    <a:pt x="322009" y="529009"/>
                    <a:pt x="322009" y="532523"/>
                  </a:cubicBezTo>
                  <a:cubicBezTo>
                    <a:pt x="322009" y="536127"/>
                    <a:pt x="319121" y="539011"/>
                    <a:pt x="315512" y="539011"/>
                  </a:cubicBezTo>
                  <a:lnTo>
                    <a:pt x="308382" y="539011"/>
                  </a:lnTo>
                  <a:cubicBezTo>
                    <a:pt x="308292" y="539641"/>
                    <a:pt x="308201" y="540182"/>
                    <a:pt x="308201" y="540813"/>
                  </a:cubicBezTo>
                  <a:lnTo>
                    <a:pt x="315602" y="540813"/>
                  </a:lnTo>
                  <a:cubicBezTo>
                    <a:pt x="319121" y="540813"/>
                    <a:pt x="322009" y="543696"/>
                    <a:pt x="322009" y="547300"/>
                  </a:cubicBezTo>
                  <a:cubicBezTo>
                    <a:pt x="322009" y="550815"/>
                    <a:pt x="319121" y="553698"/>
                    <a:pt x="315602" y="553698"/>
                  </a:cubicBezTo>
                  <a:lnTo>
                    <a:pt x="307118" y="553698"/>
                  </a:lnTo>
                  <a:cubicBezTo>
                    <a:pt x="307118" y="554239"/>
                    <a:pt x="307118" y="554779"/>
                    <a:pt x="307118" y="555410"/>
                  </a:cubicBezTo>
                  <a:cubicBezTo>
                    <a:pt x="344933" y="554329"/>
                    <a:pt x="380762" y="545048"/>
                    <a:pt x="412710" y="529099"/>
                  </a:cubicBezTo>
                  <a:cubicBezTo>
                    <a:pt x="410995" y="520089"/>
                    <a:pt x="403685" y="488732"/>
                    <a:pt x="383650" y="483416"/>
                  </a:cubicBezTo>
                  <a:cubicBezTo>
                    <a:pt x="380491" y="482515"/>
                    <a:pt x="377423" y="481073"/>
                    <a:pt x="374444" y="479361"/>
                  </a:cubicBezTo>
                  <a:close/>
                  <a:moveTo>
                    <a:pt x="226526" y="479361"/>
                  </a:moveTo>
                  <a:cubicBezTo>
                    <a:pt x="223547" y="481073"/>
                    <a:pt x="220479" y="482515"/>
                    <a:pt x="217411" y="483416"/>
                  </a:cubicBezTo>
                  <a:cubicBezTo>
                    <a:pt x="197014" y="488822"/>
                    <a:pt x="189794" y="520900"/>
                    <a:pt x="188260" y="529460"/>
                  </a:cubicBezTo>
                  <a:cubicBezTo>
                    <a:pt x="220389" y="545318"/>
                    <a:pt x="256218" y="554509"/>
                    <a:pt x="293942" y="555410"/>
                  </a:cubicBezTo>
                  <a:cubicBezTo>
                    <a:pt x="293942" y="554869"/>
                    <a:pt x="293852" y="554329"/>
                    <a:pt x="293852" y="553788"/>
                  </a:cubicBezTo>
                  <a:lnTo>
                    <a:pt x="285459" y="553788"/>
                  </a:lnTo>
                  <a:cubicBezTo>
                    <a:pt x="281849" y="553788"/>
                    <a:pt x="278961" y="550815"/>
                    <a:pt x="278961" y="547300"/>
                  </a:cubicBezTo>
                  <a:cubicBezTo>
                    <a:pt x="278961" y="543696"/>
                    <a:pt x="281849" y="540813"/>
                    <a:pt x="285459" y="540813"/>
                  </a:cubicBezTo>
                  <a:lnTo>
                    <a:pt x="292859" y="540813"/>
                  </a:lnTo>
                  <a:cubicBezTo>
                    <a:pt x="292769" y="540272"/>
                    <a:pt x="292678" y="539641"/>
                    <a:pt x="292588" y="539011"/>
                  </a:cubicBezTo>
                  <a:lnTo>
                    <a:pt x="285459" y="539011"/>
                  </a:lnTo>
                  <a:cubicBezTo>
                    <a:pt x="281849" y="539011"/>
                    <a:pt x="278961" y="536127"/>
                    <a:pt x="278961" y="532613"/>
                  </a:cubicBezTo>
                  <a:cubicBezTo>
                    <a:pt x="278961" y="529009"/>
                    <a:pt x="281849" y="526126"/>
                    <a:pt x="285459" y="526126"/>
                  </a:cubicBezTo>
                  <a:lnTo>
                    <a:pt x="290242" y="526126"/>
                  </a:lnTo>
                  <a:cubicBezTo>
                    <a:pt x="286903" y="511889"/>
                    <a:pt x="282119" y="499905"/>
                    <a:pt x="278329" y="491976"/>
                  </a:cubicBezTo>
                  <a:lnTo>
                    <a:pt x="272553" y="503780"/>
                  </a:lnTo>
                  <a:cubicBezTo>
                    <a:pt x="271650" y="505492"/>
                    <a:pt x="270116" y="506753"/>
                    <a:pt x="268311" y="507204"/>
                  </a:cubicBezTo>
                  <a:cubicBezTo>
                    <a:pt x="266416" y="507654"/>
                    <a:pt x="264430" y="507204"/>
                    <a:pt x="262896" y="506122"/>
                  </a:cubicBezTo>
                  <a:close/>
                  <a:moveTo>
                    <a:pt x="289249" y="466206"/>
                  </a:moveTo>
                  <a:lnTo>
                    <a:pt x="284737" y="476117"/>
                  </a:lnTo>
                  <a:cubicBezTo>
                    <a:pt x="287444" y="480893"/>
                    <a:pt x="294935" y="494769"/>
                    <a:pt x="300530" y="514052"/>
                  </a:cubicBezTo>
                  <a:cubicBezTo>
                    <a:pt x="306035" y="494769"/>
                    <a:pt x="313526" y="480893"/>
                    <a:pt x="316324" y="476117"/>
                  </a:cubicBezTo>
                  <a:lnTo>
                    <a:pt x="311721" y="466206"/>
                  </a:lnTo>
                  <a:cubicBezTo>
                    <a:pt x="308021" y="466746"/>
                    <a:pt x="304321" y="467197"/>
                    <a:pt x="300530" y="467197"/>
                  </a:cubicBezTo>
                  <a:cubicBezTo>
                    <a:pt x="296649" y="467197"/>
                    <a:pt x="292949" y="466746"/>
                    <a:pt x="289249" y="466206"/>
                  </a:cubicBezTo>
                  <a:close/>
                  <a:moveTo>
                    <a:pt x="347911" y="449536"/>
                  </a:moveTo>
                  <a:cubicBezTo>
                    <a:pt x="340691" y="455483"/>
                    <a:pt x="332388" y="460078"/>
                    <a:pt x="323273" y="463142"/>
                  </a:cubicBezTo>
                  <a:lnTo>
                    <a:pt x="335998" y="490624"/>
                  </a:lnTo>
                  <a:lnTo>
                    <a:pt x="362622" y="470981"/>
                  </a:lnTo>
                  <a:cubicBezTo>
                    <a:pt x="355853" y="464043"/>
                    <a:pt x="350979" y="455663"/>
                    <a:pt x="347911" y="449536"/>
                  </a:cubicBezTo>
                  <a:close/>
                  <a:moveTo>
                    <a:pt x="251796" y="449536"/>
                  </a:moveTo>
                  <a:cubicBezTo>
                    <a:pt x="248817" y="455753"/>
                    <a:pt x="243854" y="464043"/>
                    <a:pt x="237085" y="471071"/>
                  </a:cubicBezTo>
                  <a:lnTo>
                    <a:pt x="263708" y="490714"/>
                  </a:lnTo>
                  <a:lnTo>
                    <a:pt x="276434" y="463232"/>
                  </a:lnTo>
                  <a:cubicBezTo>
                    <a:pt x="267409" y="460169"/>
                    <a:pt x="259015" y="455483"/>
                    <a:pt x="251796" y="449536"/>
                  </a:cubicBezTo>
                  <a:close/>
                  <a:moveTo>
                    <a:pt x="329823" y="362706"/>
                  </a:moveTo>
                  <a:cubicBezTo>
                    <a:pt x="337072" y="362706"/>
                    <a:pt x="342948" y="368582"/>
                    <a:pt x="342948" y="375831"/>
                  </a:cubicBezTo>
                  <a:cubicBezTo>
                    <a:pt x="342948" y="383080"/>
                    <a:pt x="337072" y="388956"/>
                    <a:pt x="329823" y="388956"/>
                  </a:cubicBezTo>
                  <a:cubicBezTo>
                    <a:pt x="322574" y="388956"/>
                    <a:pt x="316698" y="383080"/>
                    <a:pt x="316698" y="375831"/>
                  </a:cubicBezTo>
                  <a:cubicBezTo>
                    <a:pt x="316698" y="368582"/>
                    <a:pt x="322574" y="362706"/>
                    <a:pt x="329823" y="362706"/>
                  </a:cubicBezTo>
                  <a:close/>
                  <a:moveTo>
                    <a:pt x="300543" y="362706"/>
                  </a:moveTo>
                  <a:cubicBezTo>
                    <a:pt x="304067" y="362706"/>
                    <a:pt x="306959" y="365592"/>
                    <a:pt x="306959" y="369200"/>
                  </a:cubicBezTo>
                  <a:lnTo>
                    <a:pt x="306959" y="409065"/>
                  </a:lnTo>
                  <a:cubicBezTo>
                    <a:pt x="306959" y="412673"/>
                    <a:pt x="304067" y="415559"/>
                    <a:pt x="300543" y="415559"/>
                  </a:cubicBezTo>
                  <a:lnTo>
                    <a:pt x="287710" y="415559"/>
                  </a:lnTo>
                  <a:cubicBezTo>
                    <a:pt x="284095" y="415559"/>
                    <a:pt x="281203" y="412673"/>
                    <a:pt x="281203" y="409065"/>
                  </a:cubicBezTo>
                  <a:cubicBezTo>
                    <a:pt x="281203" y="405548"/>
                    <a:pt x="284095" y="402662"/>
                    <a:pt x="287710" y="402662"/>
                  </a:cubicBezTo>
                  <a:lnTo>
                    <a:pt x="294036" y="402662"/>
                  </a:lnTo>
                  <a:lnTo>
                    <a:pt x="294036" y="369200"/>
                  </a:lnTo>
                  <a:cubicBezTo>
                    <a:pt x="294036" y="365592"/>
                    <a:pt x="296928" y="362706"/>
                    <a:pt x="300543" y="362706"/>
                  </a:cubicBezTo>
                  <a:close/>
                  <a:moveTo>
                    <a:pt x="271536" y="362706"/>
                  </a:moveTo>
                  <a:cubicBezTo>
                    <a:pt x="278785" y="362706"/>
                    <a:pt x="284661" y="368582"/>
                    <a:pt x="284661" y="375831"/>
                  </a:cubicBezTo>
                  <a:cubicBezTo>
                    <a:pt x="284661" y="383080"/>
                    <a:pt x="278785" y="388956"/>
                    <a:pt x="271536" y="388956"/>
                  </a:cubicBezTo>
                  <a:cubicBezTo>
                    <a:pt x="264287" y="388956"/>
                    <a:pt x="258411" y="383080"/>
                    <a:pt x="258411" y="375831"/>
                  </a:cubicBezTo>
                  <a:cubicBezTo>
                    <a:pt x="258411" y="368582"/>
                    <a:pt x="264287" y="362706"/>
                    <a:pt x="271536" y="362706"/>
                  </a:cubicBezTo>
                  <a:close/>
                  <a:moveTo>
                    <a:pt x="387697" y="342854"/>
                  </a:moveTo>
                  <a:cubicBezTo>
                    <a:pt x="390222" y="340337"/>
                    <a:pt x="394280" y="340337"/>
                    <a:pt x="396805" y="342854"/>
                  </a:cubicBezTo>
                  <a:cubicBezTo>
                    <a:pt x="399330" y="345370"/>
                    <a:pt x="399330" y="349415"/>
                    <a:pt x="396805" y="351932"/>
                  </a:cubicBezTo>
                  <a:lnTo>
                    <a:pt x="387697" y="361100"/>
                  </a:lnTo>
                  <a:cubicBezTo>
                    <a:pt x="386434" y="362359"/>
                    <a:pt x="384721" y="362988"/>
                    <a:pt x="383097" y="362988"/>
                  </a:cubicBezTo>
                  <a:cubicBezTo>
                    <a:pt x="381474" y="362988"/>
                    <a:pt x="379761" y="362359"/>
                    <a:pt x="378498" y="361100"/>
                  </a:cubicBezTo>
                  <a:cubicBezTo>
                    <a:pt x="375973" y="358583"/>
                    <a:pt x="375973" y="354449"/>
                    <a:pt x="378498" y="351932"/>
                  </a:cubicBezTo>
                  <a:close/>
                  <a:moveTo>
                    <a:pt x="196933" y="338415"/>
                  </a:moveTo>
                  <a:cubicBezTo>
                    <a:pt x="199458" y="335891"/>
                    <a:pt x="203516" y="335891"/>
                    <a:pt x="206041" y="338415"/>
                  </a:cubicBezTo>
                  <a:lnTo>
                    <a:pt x="215240" y="347522"/>
                  </a:lnTo>
                  <a:cubicBezTo>
                    <a:pt x="217765" y="350047"/>
                    <a:pt x="217765" y="354195"/>
                    <a:pt x="215240" y="356719"/>
                  </a:cubicBezTo>
                  <a:cubicBezTo>
                    <a:pt x="213977" y="357982"/>
                    <a:pt x="212264" y="358613"/>
                    <a:pt x="210641" y="358613"/>
                  </a:cubicBezTo>
                  <a:cubicBezTo>
                    <a:pt x="209017" y="358613"/>
                    <a:pt x="207304" y="357982"/>
                    <a:pt x="206041" y="356719"/>
                  </a:cubicBezTo>
                  <a:lnTo>
                    <a:pt x="196933" y="347522"/>
                  </a:lnTo>
                  <a:cubicBezTo>
                    <a:pt x="194408" y="344998"/>
                    <a:pt x="194408" y="340940"/>
                    <a:pt x="196933" y="338415"/>
                  </a:cubicBezTo>
                  <a:close/>
                  <a:moveTo>
                    <a:pt x="300530" y="327893"/>
                  </a:moveTo>
                  <a:cubicBezTo>
                    <a:pt x="265604" y="327893"/>
                    <a:pt x="237265" y="356186"/>
                    <a:pt x="237265" y="391058"/>
                  </a:cubicBezTo>
                  <a:cubicBezTo>
                    <a:pt x="237265" y="425838"/>
                    <a:pt x="265604" y="454222"/>
                    <a:pt x="300530" y="454222"/>
                  </a:cubicBezTo>
                  <a:cubicBezTo>
                    <a:pt x="335366" y="454222"/>
                    <a:pt x="363795" y="425928"/>
                    <a:pt x="363795" y="391058"/>
                  </a:cubicBezTo>
                  <a:cubicBezTo>
                    <a:pt x="363795" y="356186"/>
                    <a:pt x="335457" y="327893"/>
                    <a:pt x="300530" y="327893"/>
                  </a:cubicBezTo>
                  <a:close/>
                  <a:moveTo>
                    <a:pt x="412183" y="318375"/>
                  </a:moveTo>
                  <a:cubicBezTo>
                    <a:pt x="414708" y="315851"/>
                    <a:pt x="418766" y="315851"/>
                    <a:pt x="421291" y="318375"/>
                  </a:cubicBezTo>
                  <a:cubicBezTo>
                    <a:pt x="423816" y="320900"/>
                    <a:pt x="423816" y="324958"/>
                    <a:pt x="421291" y="327482"/>
                  </a:cubicBezTo>
                  <a:lnTo>
                    <a:pt x="412183" y="336679"/>
                  </a:lnTo>
                  <a:cubicBezTo>
                    <a:pt x="410920" y="337942"/>
                    <a:pt x="409207" y="338573"/>
                    <a:pt x="407583" y="338573"/>
                  </a:cubicBezTo>
                  <a:cubicBezTo>
                    <a:pt x="405960" y="338573"/>
                    <a:pt x="404247" y="337942"/>
                    <a:pt x="402984" y="336679"/>
                  </a:cubicBezTo>
                  <a:cubicBezTo>
                    <a:pt x="400459" y="334155"/>
                    <a:pt x="400459" y="330097"/>
                    <a:pt x="402984" y="327482"/>
                  </a:cubicBezTo>
                  <a:close/>
                  <a:moveTo>
                    <a:pt x="176892" y="318375"/>
                  </a:moveTo>
                  <a:cubicBezTo>
                    <a:pt x="179417" y="315851"/>
                    <a:pt x="183475" y="315851"/>
                    <a:pt x="186000" y="318375"/>
                  </a:cubicBezTo>
                  <a:lnTo>
                    <a:pt x="195199" y="327482"/>
                  </a:lnTo>
                  <a:cubicBezTo>
                    <a:pt x="197724" y="330007"/>
                    <a:pt x="197724" y="334155"/>
                    <a:pt x="195199" y="336679"/>
                  </a:cubicBezTo>
                  <a:cubicBezTo>
                    <a:pt x="193936" y="337942"/>
                    <a:pt x="192313" y="338573"/>
                    <a:pt x="190600" y="338573"/>
                  </a:cubicBezTo>
                  <a:cubicBezTo>
                    <a:pt x="188976" y="338573"/>
                    <a:pt x="187263" y="337942"/>
                    <a:pt x="186000" y="336679"/>
                  </a:cubicBezTo>
                  <a:lnTo>
                    <a:pt x="176892" y="327482"/>
                  </a:lnTo>
                  <a:cubicBezTo>
                    <a:pt x="174367" y="324958"/>
                    <a:pt x="174367" y="320900"/>
                    <a:pt x="176892" y="318375"/>
                  </a:cubicBezTo>
                  <a:close/>
                  <a:moveTo>
                    <a:pt x="300548" y="274499"/>
                  </a:moveTo>
                  <a:cubicBezTo>
                    <a:pt x="304069" y="274499"/>
                    <a:pt x="306959" y="277388"/>
                    <a:pt x="306959" y="280910"/>
                  </a:cubicBezTo>
                  <a:lnTo>
                    <a:pt x="306959" y="293914"/>
                  </a:lnTo>
                  <a:cubicBezTo>
                    <a:pt x="306959" y="297436"/>
                    <a:pt x="304069" y="300326"/>
                    <a:pt x="300548" y="300326"/>
                  </a:cubicBezTo>
                  <a:cubicBezTo>
                    <a:pt x="296936" y="300326"/>
                    <a:pt x="294046" y="297436"/>
                    <a:pt x="294046" y="293914"/>
                  </a:cubicBezTo>
                  <a:lnTo>
                    <a:pt x="294046" y="280910"/>
                  </a:lnTo>
                  <a:cubicBezTo>
                    <a:pt x="294046" y="277388"/>
                    <a:pt x="296936" y="274499"/>
                    <a:pt x="300548" y="274499"/>
                  </a:cubicBezTo>
                  <a:close/>
                  <a:moveTo>
                    <a:pt x="300548" y="236394"/>
                  </a:moveTo>
                  <a:cubicBezTo>
                    <a:pt x="304069" y="236394"/>
                    <a:pt x="306959" y="239282"/>
                    <a:pt x="306959" y="242891"/>
                  </a:cubicBezTo>
                  <a:lnTo>
                    <a:pt x="306959" y="261933"/>
                  </a:lnTo>
                  <a:cubicBezTo>
                    <a:pt x="306959" y="265543"/>
                    <a:pt x="304069" y="268431"/>
                    <a:pt x="300548" y="268431"/>
                  </a:cubicBezTo>
                  <a:cubicBezTo>
                    <a:pt x="296936" y="268431"/>
                    <a:pt x="294046" y="265543"/>
                    <a:pt x="294046" y="261933"/>
                  </a:cubicBezTo>
                  <a:lnTo>
                    <a:pt x="294046" y="242891"/>
                  </a:lnTo>
                  <a:cubicBezTo>
                    <a:pt x="294046" y="239282"/>
                    <a:pt x="296936" y="236394"/>
                    <a:pt x="300548" y="236394"/>
                  </a:cubicBezTo>
                  <a:close/>
                  <a:moveTo>
                    <a:pt x="80322" y="226525"/>
                  </a:moveTo>
                  <a:cubicBezTo>
                    <a:pt x="76712" y="226525"/>
                    <a:pt x="73824" y="229408"/>
                    <a:pt x="73824" y="232922"/>
                  </a:cubicBezTo>
                  <a:cubicBezTo>
                    <a:pt x="73824" y="236526"/>
                    <a:pt x="76712" y="239410"/>
                    <a:pt x="80322" y="239410"/>
                  </a:cubicBezTo>
                  <a:lnTo>
                    <a:pt x="87542" y="239410"/>
                  </a:lnTo>
                  <a:lnTo>
                    <a:pt x="87542" y="297978"/>
                  </a:lnTo>
                  <a:cubicBezTo>
                    <a:pt x="87542" y="301583"/>
                    <a:pt x="90430" y="304466"/>
                    <a:pt x="93950" y="304466"/>
                  </a:cubicBezTo>
                  <a:cubicBezTo>
                    <a:pt x="97559" y="304466"/>
                    <a:pt x="100447" y="301583"/>
                    <a:pt x="100447" y="297978"/>
                  </a:cubicBezTo>
                  <a:lnTo>
                    <a:pt x="100447" y="232922"/>
                  </a:lnTo>
                  <a:cubicBezTo>
                    <a:pt x="100447" y="229408"/>
                    <a:pt x="97559" y="226525"/>
                    <a:pt x="93950" y="226525"/>
                  </a:cubicBezTo>
                  <a:close/>
                  <a:moveTo>
                    <a:pt x="511623" y="225624"/>
                  </a:moveTo>
                  <a:cubicBezTo>
                    <a:pt x="498808" y="225624"/>
                    <a:pt x="488339" y="236076"/>
                    <a:pt x="488339" y="248871"/>
                  </a:cubicBezTo>
                  <a:cubicBezTo>
                    <a:pt x="488339" y="252385"/>
                    <a:pt x="491227" y="255358"/>
                    <a:pt x="494837" y="255358"/>
                  </a:cubicBezTo>
                  <a:cubicBezTo>
                    <a:pt x="498447" y="255358"/>
                    <a:pt x="501335" y="252475"/>
                    <a:pt x="501335" y="248871"/>
                  </a:cubicBezTo>
                  <a:cubicBezTo>
                    <a:pt x="501335" y="243194"/>
                    <a:pt x="505938" y="238509"/>
                    <a:pt x="511623" y="238509"/>
                  </a:cubicBezTo>
                  <a:cubicBezTo>
                    <a:pt x="517399" y="238509"/>
                    <a:pt x="522002" y="243194"/>
                    <a:pt x="522002" y="248871"/>
                  </a:cubicBezTo>
                  <a:cubicBezTo>
                    <a:pt x="522002" y="250583"/>
                    <a:pt x="521551" y="252295"/>
                    <a:pt x="520738" y="253737"/>
                  </a:cubicBezTo>
                  <a:cubicBezTo>
                    <a:pt x="517850" y="252745"/>
                    <a:pt x="514872" y="252115"/>
                    <a:pt x="511713" y="252115"/>
                  </a:cubicBezTo>
                  <a:cubicBezTo>
                    <a:pt x="508103" y="252115"/>
                    <a:pt x="505216" y="254998"/>
                    <a:pt x="505216" y="258512"/>
                  </a:cubicBezTo>
                  <a:cubicBezTo>
                    <a:pt x="505216" y="262116"/>
                    <a:pt x="508103" y="265000"/>
                    <a:pt x="511713" y="265000"/>
                  </a:cubicBezTo>
                  <a:cubicBezTo>
                    <a:pt x="519204" y="265000"/>
                    <a:pt x="525341" y="271127"/>
                    <a:pt x="525341" y="278606"/>
                  </a:cubicBezTo>
                  <a:cubicBezTo>
                    <a:pt x="525341" y="286175"/>
                    <a:pt x="519204" y="292302"/>
                    <a:pt x="511713" y="292302"/>
                  </a:cubicBezTo>
                  <a:cubicBezTo>
                    <a:pt x="504133" y="292302"/>
                    <a:pt x="497996" y="286175"/>
                    <a:pt x="497996" y="278606"/>
                  </a:cubicBezTo>
                  <a:cubicBezTo>
                    <a:pt x="497996" y="275092"/>
                    <a:pt x="495108" y="272208"/>
                    <a:pt x="491588" y="272208"/>
                  </a:cubicBezTo>
                  <a:cubicBezTo>
                    <a:pt x="487978" y="272208"/>
                    <a:pt x="485090" y="275092"/>
                    <a:pt x="485090" y="278606"/>
                  </a:cubicBezTo>
                  <a:cubicBezTo>
                    <a:pt x="485090" y="293293"/>
                    <a:pt x="497003" y="305187"/>
                    <a:pt x="511713" y="305187"/>
                  </a:cubicBezTo>
                  <a:cubicBezTo>
                    <a:pt x="526334" y="305187"/>
                    <a:pt x="538247" y="293293"/>
                    <a:pt x="538247" y="278606"/>
                  </a:cubicBezTo>
                  <a:cubicBezTo>
                    <a:pt x="538247" y="271848"/>
                    <a:pt x="535630" y="265630"/>
                    <a:pt x="531388" y="260945"/>
                  </a:cubicBezTo>
                  <a:cubicBezTo>
                    <a:pt x="533644" y="257341"/>
                    <a:pt x="534908" y="253196"/>
                    <a:pt x="534908" y="248871"/>
                  </a:cubicBezTo>
                  <a:cubicBezTo>
                    <a:pt x="534908" y="236076"/>
                    <a:pt x="524529" y="225624"/>
                    <a:pt x="511623" y="225624"/>
                  </a:cubicBezTo>
                  <a:close/>
                  <a:moveTo>
                    <a:pt x="300548" y="204428"/>
                  </a:moveTo>
                  <a:cubicBezTo>
                    <a:pt x="304069" y="204428"/>
                    <a:pt x="306959" y="207397"/>
                    <a:pt x="306959" y="210907"/>
                  </a:cubicBezTo>
                  <a:lnTo>
                    <a:pt x="306959" y="223776"/>
                  </a:lnTo>
                  <a:cubicBezTo>
                    <a:pt x="306959" y="227375"/>
                    <a:pt x="304069" y="230255"/>
                    <a:pt x="300548" y="230255"/>
                  </a:cubicBezTo>
                  <a:cubicBezTo>
                    <a:pt x="296936" y="230255"/>
                    <a:pt x="294046" y="227375"/>
                    <a:pt x="294046" y="223776"/>
                  </a:cubicBezTo>
                  <a:lnTo>
                    <a:pt x="294046" y="210907"/>
                  </a:lnTo>
                  <a:cubicBezTo>
                    <a:pt x="294046" y="207397"/>
                    <a:pt x="296936" y="204428"/>
                    <a:pt x="300548" y="204428"/>
                  </a:cubicBezTo>
                  <a:close/>
                  <a:moveTo>
                    <a:pt x="209649" y="70372"/>
                  </a:moveTo>
                  <a:cubicBezTo>
                    <a:pt x="159561" y="89565"/>
                    <a:pt x="117144" y="124165"/>
                    <a:pt x="88083" y="169398"/>
                  </a:cubicBezTo>
                  <a:cubicBezTo>
                    <a:pt x="90069" y="169218"/>
                    <a:pt x="91964" y="169037"/>
                    <a:pt x="93950" y="169037"/>
                  </a:cubicBezTo>
                  <a:cubicBezTo>
                    <a:pt x="145753" y="169037"/>
                    <a:pt x="187989" y="211207"/>
                    <a:pt x="187989" y="262927"/>
                  </a:cubicBezTo>
                  <a:cubicBezTo>
                    <a:pt x="187989" y="314558"/>
                    <a:pt x="145753" y="356727"/>
                    <a:pt x="93950" y="356727"/>
                  </a:cubicBezTo>
                  <a:cubicBezTo>
                    <a:pt x="78878" y="356727"/>
                    <a:pt x="64618" y="353033"/>
                    <a:pt x="51984" y="346635"/>
                  </a:cubicBezTo>
                  <a:cubicBezTo>
                    <a:pt x="64799" y="423045"/>
                    <a:pt x="111999" y="486840"/>
                    <a:pt x="176347" y="523062"/>
                  </a:cubicBezTo>
                  <a:cubicBezTo>
                    <a:pt x="179416" y="509186"/>
                    <a:pt x="188982" y="477649"/>
                    <a:pt x="214071" y="470891"/>
                  </a:cubicBezTo>
                  <a:cubicBezTo>
                    <a:pt x="216869" y="470170"/>
                    <a:pt x="219667" y="468819"/>
                    <a:pt x="222465" y="466836"/>
                  </a:cubicBezTo>
                  <a:cubicBezTo>
                    <a:pt x="232753" y="459448"/>
                    <a:pt x="239341" y="446112"/>
                    <a:pt x="242139" y="439805"/>
                  </a:cubicBezTo>
                  <a:cubicBezTo>
                    <a:pt x="231038" y="426649"/>
                    <a:pt x="224269" y="409619"/>
                    <a:pt x="224269" y="391058"/>
                  </a:cubicBezTo>
                  <a:cubicBezTo>
                    <a:pt x="224269" y="349068"/>
                    <a:pt x="258474" y="314918"/>
                    <a:pt x="300530" y="314918"/>
                  </a:cubicBezTo>
                  <a:cubicBezTo>
                    <a:pt x="342586" y="314918"/>
                    <a:pt x="376701" y="349068"/>
                    <a:pt x="376701" y="391058"/>
                  </a:cubicBezTo>
                  <a:cubicBezTo>
                    <a:pt x="376701" y="409619"/>
                    <a:pt x="370022" y="426559"/>
                    <a:pt x="358921" y="439805"/>
                  </a:cubicBezTo>
                  <a:cubicBezTo>
                    <a:pt x="361629" y="446112"/>
                    <a:pt x="368398" y="459448"/>
                    <a:pt x="378596" y="466836"/>
                  </a:cubicBezTo>
                  <a:cubicBezTo>
                    <a:pt x="381303" y="468819"/>
                    <a:pt x="384191" y="470170"/>
                    <a:pt x="386989" y="470891"/>
                  </a:cubicBezTo>
                  <a:cubicBezTo>
                    <a:pt x="411808" y="477559"/>
                    <a:pt x="421464" y="508645"/>
                    <a:pt x="424623" y="522792"/>
                  </a:cubicBezTo>
                  <a:cubicBezTo>
                    <a:pt x="486624" y="487561"/>
                    <a:pt x="532110" y="426649"/>
                    <a:pt x="546369" y="352582"/>
                  </a:cubicBezTo>
                  <a:cubicBezTo>
                    <a:pt x="535630" y="356907"/>
                    <a:pt x="523897" y="359340"/>
                    <a:pt x="511623" y="359340"/>
                  </a:cubicBezTo>
                  <a:cubicBezTo>
                    <a:pt x="459820" y="359340"/>
                    <a:pt x="417674" y="317261"/>
                    <a:pt x="417674" y="265540"/>
                  </a:cubicBezTo>
                  <a:cubicBezTo>
                    <a:pt x="417674" y="213820"/>
                    <a:pt x="459820" y="171651"/>
                    <a:pt x="511623" y="171651"/>
                  </a:cubicBezTo>
                  <a:cubicBezTo>
                    <a:pt x="512074" y="171651"/>
                    <a:pt x="512435" y="171741"/>
                    <a:pt x="512796" y="171741"/>
                  </a:cubicBezTo>
                  <a:cubicBezTo>
                    <a:pt x="484187" y="126057"/>
                    <a:pt x="441590" y="90736"/>
                    <a:pt x="391592" y="71093"/>
                  </a:cubicBezTo>
                  <a:cubicBezTo>
                    <a:pt x="393397" y="78391"/>
                    <a:pt x="394480" y="85960"/>
                    <a:pt x="394480" y="93890"/>
                  </a:cubicBezTo>
                  <a:cubicBezTo>
                    <a:pt x="394480" y="145610"/>
                    <a:pt x="352333" y="187689"/>
                    <a:pt x="300530" y="187689"/>
                  </a:cubicBezTo>
                  <a:cubicBezTo>
                    <a:pt x="248727" y="187689"/>
                    <a:pt x="206490" y="145610"/>
                    <a:pt x="206490" y="93890"/>
                  </a:cubicBezTo>
                  <a:cubicBezTo>
                    <a:pt x="206490" y="85780"/>
                    <a:pt x="207664" y="77941"/>
                    <a:pt x="209649" y="70372"/>
                  </a:cubicBezTo>
                  <a:close/>
                  <a:moveTo>
                    <a:pt x="299718" y="59650"/>
                  </a:moveTo>
                  <a:cubicBezTo>
                    <a:pt x="286903" y="59650"/>
                    <a:pt x="276434" y="70102"/>
                    <a:pt x="276434" y="82897"/>
                  </a:cubicBezTo>
                  <a:cubicBezTo>
                    <a:pt x="276434" y="86501"/>
                    <a:pt x="279322" y="89384"/>
                    <a:pt x="282932" y="89384"/>
                  </a:cubicBezTo>
                  <a:cubicBezTo>
                    <a:pt x="286451" y="89384"/>
                    <a:pt x="289339" y="86501"/>
                    <a:pt x="289339" y="82897"/>
                  </a:cubicBezTo>
                  <a:cubicBezTo>
                    <a:pt x="289339" y="77220"/>
                    <a:pt x="294032" y="72625"/>
                    <a:pt x="299718" y="72625"/>
                  </a:cubicBezTo>
                  <a:cubicBezTo>
                    <a:pt x="305404" y="72625"/>
                    <a:pt x="310006" y="77220"/>
                    <a:pt x="310006" y="82897"/>
                  </a:cubicBezTo>
                  <a:cubicBezTo>
                    <a:pt x="310006" y="85960"/>
                    <a:pt x="308743" y="88844"/>
                    <a:pt x="306396" y="90736"/>
                  </a:cubicBezTo>
                  <a:cubicBezTo>
                    <a:pt x="306306" y="90826"/>
                    <a:pt x="306306" y="90916"/>
                    <a:pt x="306216" y="91006"/>
                  </a:cubicBezTo>
                  <a:cubicBezTo>
                    <a:pt x="306216" y="91006"/>
                    <a:pt x="306126" y="91006"/>
                    <a:pt x="306035" y="91096"/>
                  </a:cubicBezTo>
                  <a:lnTo>
                    <a:pt x="277787" y="119389"/>
                  </a:lnTo>
                  <a:cubicBezTo>
                    <a:pt x="277156" y="119930"/>
                    <a:pt x="276704" y="120651"/>
                    <a:pt x="276343" y="121462"/>
                  </a:cubicBezTo>
                  <a:cubicBezTo>
                    <a:pt x="275712" y="123084"/>
                    <a:pt x="275712" y="124796"/>
                    <a:pt x="276343" y="126418"/>
                  </a:cubicBezTo>
                  <a:cubicBezTo>
                    <a:pt x="276975" y="127949"/>
                    <a:pt x="278239" y="129211"/>
                    <a:pt x="279863" y="129932"/>
                  </a:cubicBezTo>
                  <a:cubicBezTo>
                    <a:pt x="280585" y="130202"/>
                    <a:pt x="281488" y="130382"/>
                    <a:pt x="282300" y="130382"/>
                  </a:cubicBezTo>
                  <a:lnTo>
                    <a:pt x="316504" y="130382"/>
                  </a:lnTo>
                  <a:cubicBezTo>
                    <a:pt x="320114" y="130382"/>
                    <a:pt x="323002" y="127499"/>
                    <a:pt x="323002" y="123985"/>
                  </a:cubicBezTo>
                  <a:cubicBezTo>
                    <a:pt x="323002" y="120381"/>
                    <a:pt x="320114" y="117497"/>
                    <a:pt x="316504" y="117497"/>
                  </a:cubicBezTo>
                  <a:lnTo>
                    <a:pt x="297913" y="117497"/>
                  </a:lnTo>
                  <a:lnTo>
                    <a:pt x="315151" y="100287"/>
                  </a:lnTo>
                  <a:cubicBezTo>
                    <a:pt x="315241" y="100197"/>
                    <a:pt x="315241" y="100107"/>
                    <a:pt x="315331" y="100107"/>
                  </a:cubicBezTo>
                  <a:cubicBezTo>
                    <a:pt x="320114" y="95692"/>
                    <a:pt x="323002" y="89474"/>
                    <a:pt x="323002" y="82897"/>
                  </a:cubicBezTo>
                  <a:cubicBezTo>
                    <a:pt x="323002" y="70102"/>
                    <a:pt x="312533" y="59650"/>
                    <a:pt x="299718" y="59650"/>
                  </a:cubicBezTo>
                  <a:close/>
                  <a:moveTo>
                    <a:pt x="300530" y="0"/>
                  </a:moveTo>
                  <a:cubicBezTo>
                    <a:pt x="338525" y="0"/>
                    <a:pt x="371286" y="22706"/>
                    <a:pt x="386086" y="55234"/>
                  </a:cubicBezTo>
                  <a:cubicBezTo>
                    <a:pt x="445471" y="75778"/>
                    <a:pt x="495739" y="116957"/>
                    <a:pt x="527688" y="171200"/>
                  </a:cubicBezTo>
                  <a:cubicBezTo>
                    <a:pt x="528049" y="171831"/>
                    <a:pt x="528500" y="172552"/>
                    <a:pt x="528951" y="173272"/>
                  </a:cubicBezTo>
                  <a:cubicBezTo>
                    <a:pt x="573083" y="181472"/>
                    <a:pt x="605663" y="219947"/>
                    <a:pt x="605663" y="265450"/>
                  </a:cubicBezTo>
                  <a:cubicBezTo>
                    <a:pt x="605663" y="299240"/>
                    <a:pt x="587613" y="328794"/>
                    <a:pt x="560809" y="345284"/>
                  </a:cubicBezTo>
                  <a:cubicBezTo>
                    <a:pt x="560809" y="345374"/>
                    <a:pt x="560809" y="345464"/>
                    <a:pt x="560809" y="345554"/>
                  </a:cubicBezTo>
                  <a:cubicBezTo>
                    <a:pt x="540683" y="474676"/>
                    <a:pt x="430850" y="568475"/>
                    <a:pt x="299718" y="568475"/>
                  </a:cubicBezTo>
                  <a:cubicBezTo>
                    <a:pt x="166781" y="568475"/>
                    <a:pt x="54059" y="469269"/>
                    <a:pt x="37544" y="337715"/>
                  </a:cubicBezTo>
                  <a:cubicBezTo>
                    <a:pt x="14801" y="320595"/>
                    <a:pt x="0" y="293473"/>
                    <a:pt x="0" y="262837"/>
                  </a:cubicBezTo>
                  <a:cubicBezTo>
                    <a:pt x="0" y="218866"/>
                    <a:pt x="30504" y="182013"/>
                    <a:pt x="71387" y="171921"/>
                  </a:cubicBezTo>
                  <a:cubicBezTo>
                    <a:pt x="103696" y="116506"/>
                    <a:pt x="154597" y="75058"/>
                    <a:pt x="215245" y="54694"/>
                  </a:cubicBezTo>
                  <a:cubicBezTo>
                    <a:pt x="230136" y="22436"/>
                    <a:pt x="262716" y="0"/>
                    <a:pt x="300530" y="0"/>
                  </a:cubicBezTo>
                  <a:close/>
                </a:path>
              </a:pathLst>
            </a:custGeom>
            <a:solidFill>
              <a:schemeClr val="accent1"/>
            </a:solidFill>
            <a:ln>
              <a:noFill/>
            </a:ln>
          </p:spPr>
        </p:sp>
        <p:sp>
          <p:nvSpPr>
            <p:cNvPr id="16" name="labyrinth-and-arrow_66915">
              <a:extLst>
                <a:ext uri="{FF2B5EF4-FFF2-40B4-BE49-F238E27FC236}">
                  <a16:creationId xmlns:a16="http://schemas.microsoft.com/office/drawing/2014/main" xmlns="" id="{996150AE-8397-4FE6-A48A-7E76E402875C}"/>
                </a:ext>
              </a:extLst>
            </p:cNvPr>
            <p:cNvSpPr>
              <a:spLocks noChangeAspect="1"/>
            </p:cNvSpPr>
            <p:nvPr/>
          </p:nvSpPr>
          <p:spPr bwMode="auto">
            <a:xfrm>
              <a:off x="850900" y="1102752"/>
              <a:ext cx="495592" cy="494831"/>
            </a:xfrm>
            <a:custGeom>
              <a:avLst/>
              <a:gdLst>
                <a:gd name="connsiteX0" fmla="*/ 578320 w 578320"/>
                <a:gd name="connsiteY0" fmla="*/ 264231 h 577432"/>
                <a:gd name="connsiteX1" fmla="*/ 578320 w 578320"/>
                <a:gd name="connsiteY1" fmla="*/ 550718 h 577432"/>
                <a:gd name="connsiteX2" fmla="*/ 551572 w 578320"/>
                <a:gd name="connsiteY2" fmla="*/ 577432 h 577432"/>
                <a:gd name="connsiteX3" fmla="*/ 25826 w 578320"/>
                <a:gd name="connsiteY3" fmla="*/ 577432 h 577432"/>
                <a:gd name="connsiteX4" fmla="*/ 0 w 578320"/>
                <a:gd name="connsiteY4" fmla="*/ 550718 h 577432"/>
                <a:gd name="connsiteX5" fmla="*/ 0 w 578320"/>
                <a:gd name="connsiteY5" fmla="*/ 439255 h 577432"/>
                <a:gd name="connsiteX6" fmla="*/ 24904 w 578320"/>
                <a:gd name="connsiteY6" fmla="*/ 445703 h 577432"/>
                <a:gd name="connsiteX7" fmla="*/ 52575 w 578320"/>
                <a:gd name="connsiteY7" fmla="*/ 445703 h 577432"/>
                <a:gd name="connsiteX8" fmla="*/ 52575 w 578320"/>
                <a:gd name="connsiteY8" fmla="*/ 524925 h 577432"/>
                <a:gd name="connsiteX9" fmla="*/ 288699 w 578320"/>
                <a:gd name="connsiteY9" fmla="*/ 524925 h 577432"/>
                <a:gd name="connsiteX10" fmla="*/ 288699 w 578320"/>
                <a:gd name="connsiteY10" fmla="*/ 485314 h 577432"/>
                <a:gd name="connsiteX11" fmla="*/ 170637 w 578320"/>
                <a:gd name="connsiteY11" fmla="*/ 485314 h 577432"/>
                <a:gd name="connsiteX12" fmla="*/ 157724 w 578320"/>
                <a:gd name="connsiteY12" fmla="*/ 472418 h 577432"/>
                <a:gd name="connsiteX13" fmla="*/ 170637 w 578320"/>
                <a:gd name="connsiteY13" fmla="*/ 459521 h 577432"/>
                <a:gd name="connsiteX14" fmla="*/ 288699 w 578320"/>
                <a:gd name="connsiteY14" fmla="*/ 459521 h 577432"/>
                <a:gd name="connsiteX15" fmla="*/ 288699 w 578320"/>
                <a:gd name="connsiteY15" fmla="*/ 407014 h 577432"/>
                <a:gd name="connsiteX16" fmla="*/ 302534 w 578320"/>
                <a:gd name="connsiteY16" fmla="*/ 393196 h 577432"/>
                <a:gd name="connsiteX17" fmla="*/ 355109 w 578320"/>
                <a:gd name="connsiteY17" fmla="*/ 393196 h 577432"/>
                <a:gd name="connsiteX18" fmla="*/ 368022 w 578320"/>
                <a:gd name="connsiteY18" fmla="*/ 407014 h 577432"/>
                <a:gd name="connsiteX19" fmla="*/ 355109 w 578320"/>
                <a:gd name="connsiteY19" fmla="*/ 419910 h 577432"/>
                <a:gd name="connsiteX20" fmla="*/ 315447 w 578320"/>
                <a:gd name="connsiteY20" fmla="*/ 419910 h 577432"/>
                <a:gd name="connsiteX21" fmla="*/ 315447 w 578320"/>
                <a:gd name="connsiteY21" fmla="*/ 524925 h 577432"/>
                <a:gd name="connsiteX22" fmla="*/ 525745 w 578320"/>
                <a:gd name="connsiteY22" fmla="*/ 524925 h 577432"/>
                <a:gd name="connsiteX23" fmla="*/ 525745 w 578320"/>
                <a:gd name="connsiteY23" fmla="*/ 380300 h 577432"/>
                <a:gd name="connsiteX24" fmla="*/ 433509 w 578320"/>
                <a:gd name="connsiteY24" fmla="*/ 380300 h 577432"/>
                <a:gd name="connsiteX25" fmla="*/ 433509 w 578320"/>
                <a:gd name="connsiteY25" fmla="*/ 459521 h 577432"/>
                <a:gd name="connsiteX26" fmla="*/ 420596 w 578320"/>
                <a:gd name="connsiteY26" fmla="*/ 472418 h 577432"/>
                <a:gd name="connsiteX27" fmla="*/ 407683 w 578320"/>
                <a:gd name="connsiteY27" fmla="*/ 459521 h 577432"/>
                <a:gd name="connsiteX28" fmla="*/ 407683 w 578320"/>
                <a:gd name="connsiteY28" fmla="*/ 301999 h 577432"/>
                <a:gd name="connsiteX29" fmla="*/ 420596 w 578320"/>
                <a:gd name="connsiteY29" fmla="*/ 288182 h 577432"/>
                <a:gd name="connsiteX30" fmla="*/ 433509 w 578320"/>
                <a:gd name="connsiteY30" fmla="*/ 301999 h 577432"/>
                <a:gd name="connsiteX31" fmla="*/ 433509 w 578320"/>
                <a:gd name="connsiteY31" fmla="*/ 354507 h 577432"/>
                <a:gd name="connsiteX32" fmla="*/ 525745 w 578320"/>
                <a:gd name="connsiteY32" fmla="*/ 354507 h 577432"/>
                <a:gd name="connsiteX33" fmla="*/ 525745 w 578320"/>
                <a:gd name="connsiteY33" fmla="*/ 298315 h 577432"/>
                <a:gd name="connsiteX34" fmla="*/ 529435 w 578320"/>
                <a:gd name="connsiteY34" fmla="*/ 296472 h 577432"/>
                <a:gd name="connsiteX35" fmla="*/ 496230 w 578320"/>
                <a:gd name="connsiteY35" fmla="*/ 170384 h 577432"/>
                <a:gd name="connsiteX36" fmla="*/ 516522 w 578320"/>
                <a:gd name="connsiteY36" fmla="*/ 171304 h 577432"/>
                <a:gd name="connsiteX37" fmla="*/ 569096 w 578320"/>
                <a:gd name="connsiteY37" fmla="*/ 206288 h 577432"/>
                <a:gd name="connsiteX38" fmla="*/ 578320 w 578320"/>
                <a:gd name="connsiteY38" fmla="*/ 222859 h 577432"/>
                <a:gd name="connsiteX39" fmla="*/ 569096 w 578320"/>
                <a:gd name="connsiteY39" fmla="*/ 239430 h 577432"/>
                <a:gd name="connsiteX40" fmla="*/ 516522 w 578320"/>
                <a:gd name="connsiteY40" fmla="*/ 274413 h 577432"/>
                <a:gd name="connsiteX41" fmla="*/ 505454 w 578320"/>
                <a:gd name="connsiteY41" fmla="*/ 277175 h 577432"/>
                <a:gd name="connsiteX42" fmla="*/ 496230 w 578320"/>
                <a:gd name="connsiteY42" fmla="*/ 275333 h 577432"/>
                <a:gd name="connsiteX43" fmla="*/ 486084 w 578320"/>
                <a:gd name="connsiteY43" fmla="*/ 257842 h 577432"/>
                <a:gd name="connsiteX44" fmla="*/ 486084 w 578320"/>
                <a:gd name="connsiteY44" fmla="*/ 249556 h 577432"/>
                <a:gd name="connsiteX45" fmla="*/ 356031 w 578320"/>
                <a:gd name="connsiteY45" fmla="*/ 249556 h 577432"/>
                <a:gd name="connsiteX46" fmla="*/ 356031 w 578320"/>
                <a:gd name="connsiteY46" fmla="*/ 327808 h 577432"/>
                <a:gd name="connsiteX47" fmla="*/ 330205 w 578320"/>
                <a:gd name="connsiteY47" fmla="*/ 354506 h 577432"/>
                <a:gd name="connsiteX48" fmla="*/ 251804 w 578320"/>
                <a:gd name="connsiteY48" fmla="*/ 354506 h 577432"/>
                <a:gd name="connsiteX49" fmla="*/ 251804 w 578320"/>
                <a:gd name="connsiteY49" fmla="*/ 393171 h 577432"/>
                <a:gd name="connsiteX50" fmla="*/ 225056 w 578320"/>
                <a:gd name="connsiteY50" fmla="*/ 419869 h 577432"/>
                <a:gd name="connsiteX51" fmla="*/ 25826 w 578320"/>
                <a:gd name="connsiteY51" fmla="*/ 419869 h 577432"/>
                <a:gd name="connsiteX52" fmla="*/ 0 w 578320"/>
                <a:gd name="connsiteY52" fmla="*/ 393171 h 577432"/>
                <a:gd name="connsiteX53" fmla="*/ 25826 w 578320"/>
                <a:gd name="connsiteY53" fmla="*/ 367394 h 577432"/>
                <a:gd name="connsiteX54" fmla="*/ 199230 w 578320"/>
                <a:gd name="connsiteY54" fmla="*/ 367394 h 577432"/>
                <a:gd name="connsiteX55" fmla="*/ 199230 w 578320"/>
                <a:gd name="connsiteY55" fmla="*/ 327808 h 577432"/>
                <a:gd name="connsiteX56" fmla="*/ 225056 w 578320"/>
                <a:gd name="connsiteY56" fmla="*/ 302031 h 577432"/>
                <a:gd name="connsiteX57" fmla="*/ 303457 w 578320"/>
                <a:gd name="connsiteY57" fmla="*/ 302031 h 577432"/>
                <a:gd name="connsiteX58" fmla="*/ 303457 w 578320"/>
                <a:gd name="connsiteY58" fmla="*/ 222859 h 577432"/>
                <a:gd name="connsiteX59" fmla="*/ 330205 w 578320"/>
                <a:gd name="connsiteY59" fmla="*/ 197082 h 577432"/>
                <a:gd name="connsiteX60" fmla="*/ 486084 w 578320"/>
                <a:gd name="connsiteY60" fmla="*/ 197082 h 577432"/>
                <a:gd name="connsiteX61" fmla="*/ 486084 w 578320"/>
                <a:gd name="connsiteY61" fmla="*/ 187875 h 577432"/>
                <a:gd name="connsiteX62" fmla="*/ 496230 w 578320"/>
                <a:gd name="connsiteY62" fmla="*/ 170384 h 577432"/>
                <a:gd name="connsiteX63" fmla="*/ 25826 w 578320"/>
                <a:gd name="connsiteY63" fmla="*/ 0 h 577432"/>
                <a:gd name="connsiteX64" fmla="*/ 551572 w 578320"/>
                <a:gd name="connsiteY64" fmla="*/ 0 h 577432"/>
                <a:gd name="connsiteX65" fmla="*/ 578320 w 578320"/>
                <a:gd name="connsiteY65" fmla="*/ 25789 h 577432"/>
                <a:gd name="connsiteX66" fmla="*/ 578320 w 578320"/>
                <a:gd name="connsiteY66" fmla="*/ 182364 h 577432"/>
                <a:gd name="connsiteX67" fmla="*/ 529435 w 578320"/>
                <a:gd name="connsiteY67" fmla="*/ 150128 h 577432"/>
                <a:gd name="connsiteX68" fmla="*/ 525745 w 578320"/>
                <a:gd name="connsiteY68" fmla="*/ 147365 h 577432"/>
                <a:gd name="connsiteX69" fmla="*/ 525745 w 578320"/>
                <a:gd name="connsiteY69" fmla="*/ 52499 h 577432"/>
                <a:gd name="connsiteX70" fmla="*/ 400304 w 578320"/>
                <a:gd name="connsiteY70" fmla="*/ 52499 h 577432"/>
                <a:gd name="connsiteX71" fmla="*/ 400304 w 578320"/>
                <a:gd name="connsiteY71" fmla="*/ 130787 h 577432"/>
                <a:gd name="connsiteX72" fmla="*/ 446422 w 578320"/>
                <a:gd name="connsiteY72" fmla="*/ 130787 h 577432"/>
                <a:gd name="connsiteX73" fmla="*/ 459336 w 578320"/>
                <a:gd name="connsiteY73" fmla="*/ 144602 h 577432"/>
                <a:gd name="connsiteX74" fmla="*/ 446422 w 578320"/>
                <a:gd name="connsiteY74" fmla="*/ 157496 h 577432"/>
                <a:gd name="connsiteX75" fmla="*/ 328360 w 578320"/>
                <a:gd name="connsiteY75" fmla="*/ 157496 h 577432"/>
                <a:gd name="connsiteX76" fmla="*/ 315447 w 578320"/>
                <a:gd name="connsiteY76" fmla="*/ 144602 h 577432"/>
                <a:gd name="connsiteX77" fmla="*/ 328360 w 578320"/>
                <a:gd name="connsiteY77" fmla="*/ 130787 h 577432"/>
                <a:gd name="connsiteX78" fmla="*/ 374478 w 578320"/>
                <a:gd name="connsiteY78" fmla="*/ 130787 h 577432"/>
                <a:gd name="connsiteX79" fmla="*/ 374478 w 578320"/>
                <a:gd name="connsiteY79" fmla="*/ 52499 h 577432"/>
                <a:gd name="connsiteX80" fmla="*/ 249960 w 578320"/>
                <a:gd name="connsiteY80" fmla="*/ 52499 h 577432"/>
                <a:gd name="connsiteX81" fmla="*/ 249960 w 578320"/>
                <a:gd name="connsiteY81" fmla="*/ 170391 h 577432"/>
                <a:gd name="connsiteX82" fmla="*/ 236124 w 578320"/>
                <a:gd name="connsiteY82" fmla="*/ 183285 h 577432"/>
                <a:gd name="connsiteX83" fmla="*/ 223211 w 578320"/>
                <a:gd name="connsiteY83" fmla="*/ 170391 h 577432"/>
                <a:gd name="connsiteX84" fmla="*/ 223211 w 578320"/>
                <a:gd name="connsiteY84" fmla="*/ 52499 h 577432"/>
                <a:gd name="connsiteX85" fmla="*/ 52575 w 578320"/>
                <a:gd name="connsiteY85" fmla="*/ 52499 h 577432"/>
                <a:gd name="connsiteX86" fmla="*/ 52575 w 578320"/>
                <a:gd name="connsiteY86" fmla="*/ 130787 h 577432"/>
                <a:gd name="connsiteX87" fmla="*/ 157724 w 578320"/>
                <a:gd name="connsiteY87" fmla="*/ 130787 h 577432"/>
                <a:gd name="connsiteX88" fmla="*/ 170637 w 578320"/>
                <a:gd name="connsiteY88" fmla="*/ 144602 h 577432"/>
                <a:gd name="connsiteX89" fmla="*/ 170637 w 578320"/>
                <a:gd name="connsiteY89" fmla="*/ 222890 h 577432"/>
                <a:gd name="connsiteX90" fmla="*/ 223211 w 578320"/>
                <a:gd name="connsiteY90" fmla="*/ 222890 h 577432"/>
                <a:gd name="connsiteX91" fmla="*/ 236124 w 578320"/>
                <a:gd name="connsiteY91" fmla="*/ 235784 h 577432"/>
                <a:gd name="connsiteX92" fmla="*/ 223211 w 578320"/>
                <a:gd name="connsiteY92" fmla="*/ 249600 h 577432"/>
                <a:gd name="connsiteX93" fmla="*/ 157724 w 578320"/>
                <a:gd name="connsiteY93" fmla="*/ 249600 h 577432"/>
                <a:gd name="connsiteX94" fmla="*/ 144811 w 578320"/>
                <a:gd name="connsiteY94" fmla="*/ 235784 h 577432"/>
                <a:gd name="connsiteX95" fmla="*/ 144811 w 578320"/>
                <a:gd name="connsiteY95" fmla="*/ 157496 h 577432"/>
                <a:gd name="connsiteX96" fmla="*/ 52575 w 578320"/>
                <a:gd name="connsiteY96" fmla="*/ 157496 h 577432"/>
                <a:gd name="connsiteX97" fmla="*/ 52575 w 578320"/>
                <a:gd name="connsiteY97" fmla="*/ 302098 h 577432"/>
                <a:gd name="connsiteX98" fmla="*/ 130975 w 578320"/>
                <a:gd name="connsiteY98" fmla="*/ 302098 h 577432"/>
                <a:gd name="connsiteX99" fmla="*/ 144811 w 578320"/>
                <a:gd name="connsiteY99" fmla="*/ 314993 h 577432"/>
                <a:gd name="connsiteX100" fmla="*/ 130975 w 578320"/>
                <a:gd name="connsiteY100" fmla="*/ 327887 h 577432"/>
                <a:gd name="connsiteX101" fmla="*/ 52575 w 578320"/>
                <a:gd name="connsiteY101" fmla="*/ 327887 h 577432"/>
                <a:gd name="connsiteX102" fmla="*/ 52575 w 578320"/>
                <a:gd name="connsiteY102" fmla="*/ 340782 h 577432"/>
                <a:gd name="connsiteX103" fmla="*/ 24904 w 578320"/>
                <a:gd name="connsiteY103" fmla="*/ 340782 h 577432"/>
                <a:gd name="connsiteX104" fmla="*/ 0 w 578320"/>
                <a:gd name="connsiteY104" fmla="*/ 347229 h 577432"/>
                <a:gd name="connsiteX105" fmla="*/ 0 w 578320"/>
                <a:gd name="connsiteY105" fmla="*/ 25789 h 577432"/>
                <a:gd name="connsiteX106" fmla="*/ 25826 w 578320"/>
                <a:gd name="connsiteY106"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78320" h="577432">
                  <a:moveTo>
                    <a:pt x="578320" y="264231"/>
                  </a:moveTo>
                  <a:lnTo>
                    <a:pt x="578320" y="550718"/>
                  </a:lnTo>
                  <a:cubicBezTo>
                    <a:pt x="578320" y="565457"/>
                    <a:pt x="566329" y="577432"/>
                    <a:pt x="551572" y="577432"/>
                  </a:cubicBezTo>
                  <a:lnTo>
                    <a:pt x="25826" y="577432"/>
                  </a:lnTo>
                  <a:cubicBezTo>
                    <a:pt x="11991" y="577432"/>
                    <a:pt x="0" y="565457"/>
                    <a:pt x="0" y="550718"/>
                  </a:cubicBezTo>
                  <a:lnTo>
                    <a:pt x="0" y="439255"/>
                  </a:lnTo>
                  <a:cubicBezTo>
                    <a:pt x="7379" y="443861"/>
                    <a:pt x="15680" y="445703"/>
                    <a:pt x="24904" y="445703"/>
                  </a:cubicBezTo>
                  <a:lnTo>
                    <a:pt x="52575" y="445703"/>
                  </a:lnTo>
                  <a:lnTo>
                    <a:pt x="52575" y="524925"/>
                  </a:lnTo>
                  <a:lnTo>
                    <a:pt x="288699" y="524925"/>
                  </a:lnTo>
                  <a:lnTo>
                    <a:pt x="288699" y="485314"/>
                  </a:lnTo>
                  <a:lnTo>
                    <a:pt x="170637" y="485314"/>
                  </a:lnTo>
                  <a:cubicBezTo>
                    <a:pt x="163258" y="485314"/>
                    <a:pt x="157724" y="479787"/>
                    <a:pt x="157724" y="472418"/>
                  </a:cubicBezTo>
                  <a:cubicBezTo>
                    <a:pt x="157724" y="465048"/>
                    <a:pt x="163258" y="459521"/>
                    <a:pt x="170637" y="459521"/>
                  </a:cubicBezTo>
                  <a:lnTo>
                    <a:pt x="288699" y="459521"/>
                  </a:lnTo>
                  <a:lnTo>
                    <a:pt x="288699" y="407014"/>
                  </a:lnTo>
                  <a:cubicBezTo>
                    <a:pt x="288699" y="399644"/>
                    <a:pt x="295155" y="393196"/>
                    <a:pt x="302534" y="393196"/>
                  </a:cubicBezTo>
                  <a:lnTo>
                    <a:pt x="355109" y="393196"/>
                  </a:lnTo>
                  <a:cubicBezTo>
                    <a:pt x="361565" y="393196"/>
                    <a:pt x="368022" y="399644"/>
                    <a:pt x="368022" y="407014"/>
                  </a:cubicBezTo>
                  <a:cubicBezTo>
                    <a:pt x="368022" y="413462"/>
                    <a:pt x="361565" y="419910"/>
                    <a:pt x="355109" y="419910"/>
                  </a:cubicBezTo>
                  <a:lnTo>
                    <a:pt x="315447" y="419910"/>
                  </a:lnTo>
                  <a:lnTo>
                    <a:pt x="315447" y="524925"/>
                  </a:lnTo>
                  <a:lnTo>
                    <a:pt x="525745" y="524925"/>
                  </a:lnTo>
                  <a:lnTo>
                    <a:pt x="525745" y="380300"/>
                  </a:lnTo>
                  <a:lnTo>
                    <a:pt x="433509" y="380300"/>
                  </a:lnTo>
                  <a:lnTo>
                    <a:pt x="433509" y="459521"/>
                  </a:lnTo>
                  <a:cubicBezTo>
                    <a:pt x="433509" y="465969"/>
                    <a:pt x="427975" y="472418"/>
                    <a:pt x="420596" y="472418"/>
                  </a:cubicBezTo>
                  <a:cubicBezTo>
                    <a:pt x="413217" y="472418"/>
                    <a:pt x="407683" y="465969"/>
                    <a:pt x="407683" y="459521"/>
                  </a:cubicBezTo>
                  <a:lnTo>
                    <a:pt x="407683" y="301999"/>
                  </a:lnTo>
                  <a:cubicBezTo>
                    <a:pt x="407683" y="294630"/>
                    <a:pt x="413217" y="288182"/>
                    <a:pt x="420596" y="288182"/>
                  </a:cubicBezTo>
                  <a:cubicBezTo>
                    <a:pt x="427975" y="288182"/>
                    <a:pt x="433509" y="294630"/>
                    <a:pt x="433509" y="301999"/>
                  </a:cubicBezTo>
                  <a:lnTo>
                    <a:pt x="433509" y="354507"/>
                  </a:lnTo>
                  <a:lnTo>
                    <a:pt x="525745" y="354507"/>
                  </a:lnTo>
                  <a:lnTo>
                    <a:pt x="525745" y="298315"/>
                  </a:lnTo>
                  <a:cubicBezTo>
                    <a:pt x="526668" y="297393"/>
                    <a:pt x="528513" y="297393"/>
                    <a:pt x="529435" y="296472"/>
                  </a:cubicBezTo>
                  <a:close/>
                  <a:moveTo>
                    <a:pt x="496230" y="170384"/>
                  </a:moveTo>
                  <a:cubicBezTo>
                    <a:pt x="502686" y="167622"/>
                    <a:pt x="510988" y="167622"/>
                    <a:pt x="516522" y="171304"/>
                  </a:cubicBezTo>
                  <a:lnTo>
                    <a:pt x="569096" y="206288"/>
                  </a:lnTo>
                  <a:cubicBezTo>
                    <a:pt x="574631" y="209970"/>
                    <a:pt x="578320" y="216414"/>
                    <a:pt x="578320" y="222859"/>
                  </a:cubicBezTo>
                  <a:cubicBezTo>
                    <a:pt x="578320" y="229303"/>
                    <a:pt x="574631" y="235747"/>
                    <a:pt x="569096" y="239430"/>
                  </a:cubicBezTo>
                  <a:lnTo>
                    <a:pt x="516522" y="274413"/>
                  </a:lnTo>
                  <a:cubicBezTo>
                    <a:pt x="513755" y="276254"/>
                    <a:pt x="510065" y="277175"/>
                    <a:pt x="505454" y="277175"/>
                  </a:cubicBezTo>
                  <a:cubicBezTo>
                    <a:pt x="502686" y="277175"/>
                    <a:pt x="498997" y="277175"/>
                    <a:pt x="496230" y="275333"/>
                  </a:cubicBezTo>
                  <a:cubicBezTo>
                    <a:pt x="489773" y="271651"/>
                    <a:pt x="486084" y="265207"/>
                    <a:pt x="486084" y="257842"/>
                  </a:cubicBezTo>
                  <a:lnTo>
                    <a:pt x="486084" y="249556"/>
                  </a:lnTo>
                  <a:lnTo>
                    <a:pt x="356031" y="249556"/>
                  </a:lnTo>
                  <a:lnTo>
                    <a:pt x="356031" y="327808"/>
                  </a:lnTo>
                  <a:cubicBezTo>
                    <a:pt x="356031" y="342538"/>
                    <a:pt x="344963" y="354506"/>
                    <a:pt x="330205" y="354506"/>
                  </a:cubicBezTo>
                  <a:lnTo>
                    <a:pt x="251804" y="354506"/>
                  </a:lnTo>
                  <a:lnTo>
                    <a:pt x="251804" y="393171"/>
                  </a:lnTo>
                  <a:cubicBezTo>
                    <a:pt x="251804" y="407901"/>
                    <a:pt x="239814" y="419869"/>
                    <a:pt x="225056" y="419869"/>
                  </a:cubicBezTo>
                  <a:lnTo>
                    <a:pt x="25826" y="419869"/>
                  </a:lnTo>
                  <a:cubicBezTo>
                    <a:pt x="11991" y="419869"/>
                    <a:pt x="0" y="407901"/>
                    <a:pt x="0" y="393171"/>
                  </a:cubicBezTo>
                  <a:cubicBezTo>
                    <a:pt x="0" y="379362"/>
                    <a:pt x="11991" y="367394"/>
                    <a:pt x="25826" y="367394"/>
                  </a:cubicBezTo>
                  <a:lnTo>
                    <a:pt x="199230" y="367394"/>
                  </a:lnTo>
                  <a:lnTo>
                    <a:pt x="199230" y="327808"/>
                  </a:lnTo>
                  <a:cubicBezTo>
                    <a:pt x="199230" y="313078"/>
                    <a:pt x="210298" y="302031"/>
                    <a:pt x="225056" y="302031"/>
                  </a:cubicBezTo>
                  <a:lnTo>
                    <a:pt x="303457" y="302031"/>
                  </a:lnTo>
                  <a:lnTo>
                    <a:pt x="303457" y="222859"/>
                  </a:lnTo>
                  <a:cubicBezTo>
                    <a:pt x="303457" y="208129"/>
                    <a:pt x="315447" y="197082"/>
                    <a:pt x="330205" y="197082"/>
                  </a:cubicBezTo>
                  <a:lnTo>
                    <a:pt x="486084" y="197082"/>
                  </a:lnTo>
                  <a:lnTo>
                    <a:pt x="486084" y="187875"/>
                  </a:lnTo>
                  <a:cubicBezTo>
                    <a:pt x="486084" y="180511"/>
                    <a:pt x="489773" y="174066"/>
                    <a:pt x="496230" y="170384"/>
                  </a:cubicBezTo>
                  <a:close/>
                  <a:moveTo>
                    <a:pt x="25826" y="0"/>
                  </a:moveTo>
                  <a:lnTo>
                    <a:pt x="551572" y="0"/>
                  </a:lnTo>
                  <a:cubicBezTo>
                    <a:pt x="566329" y="0"/>
                    <a:pt x="578320" y="11973"/>
                    <a:pt x="578320" y="25789"/>
                  </a:cubicBezTo>
                  <a:lnTo>
                    <a:pt x="578320" y="182364"/>
                  </a:lnTo>
                  <a:lnTo>
                    <a:pt x="529435" y="150128"/>
                  </a:lnTo>
                  <a:cubicBezTo>
                    <a:pt x="528513" y="149207"/>
                    <a:pt x="526668" y="148286"/>
                    <a:pt x="525745" y="147365"/>
                  </a:cubicBezTo>
                  <a:lnTo>
                    <a:pt x="525745" y="52499"/>
                  </a:lnTo>
                  <a:lnTo>
                    <a:pt x="400304" y="52499"/>
                  </a:lnTo>
                  <a:lnTo>
                    <a:pt x="400304" y="130787"/>
                  </a:lnTo>
                  <a:lnTo>
                    <a:pt x="446422" y="130787"/>
                  </a:lnTo>
                  <a:cubicBezTo>
                    <a:pt x="453801" y="130787"/>
                    <a:pt x="459336" y="137234"/>
                    <a:pt x="459336" y="144602"/>
                  </a:cubicBezTo>
                  <a:cubicBezTo>
                    <a:pt x="459336" y="151970"/>
                    <a:pt x="453801" y="157496"/>
                    <a:pt x="446422" y="157496"/>
                  </a:cubicBezTo>
                  <a:lnTo>
                    <a:pt x="328360" y="157496"/>
                  </a:lnTo>
                  <a:cubicBezTo>
                    <a:pt x="320981" y="157496"/>
                    <a:pt x="315447" y="151970"/>
                    <a:pt x="315447" y="144602"/>
                  </a:cubicBezTo>
                  <a:cubicBezTo>
                    <a:pt x="315447" y="137234"/>
                    <a:pt x="320981" y="130787"/>
                    <a:pt x="328360" y="130787"/>
                  </a:cubicBezTo>
                  <a:lnTo>
                    <a:pt x="374478" y="130787"/>
                  </a:lnTo>
                  <a:lnTo>
                    <a:pt x="374478" y="52499"/>
                  </a:lnTo>
                  <a:lnTo>
                    <a:pt x="249960" y="52499"/>
                  </a:lnTo>
                  <a:lnTo>
                    <a:pt x="249960" y="170391"/>
                  </a:lnTo>
                  <a:cubicBezTo>
                    <a:pt x="249960" y="177759"/>
                    <a:pt x="243503" y="183285"/>
                    <a:pt x="236124" y="183285"/>
                  </a:cubicBezTo>
                  <a:cubicBezTo>
                    <a:pt x="228745" y="183285"/>
                    <a:pt x="223211" y="177759"/>
                    <a:pt x="223211" y="170391"/>
                  </a:cubicBezTo>
                  <a:lnTo>
                    <a:pt x="223211" y="52499"/>
                  </a:lnTo>
                  <a:lnTo>
                    <a:pt x="52575" y="52499"/>
                  </a:lnTo>
                  <a:lnTo>
                    <a:pt x="52575" y="130787"/>
                  </a:lnTo>
                  <a:lnTo>
                    <a:pt x="157724" y="130787"/>
                  </a:lnTo>
                  <a:cubicBezTo>
                    <a:pt x="165103" y="130787"/>
                    <a:pt x="170637" y="137234"/>
                    <a:pt x="170637" y="144602"/>
                  </a:cubicBezTo>
                  <a:lnTo>
                    <a:pt x="170637" y="222890"/>
                  </a:lnTo>
                  <a:lnTo>
                    <a:pt x="223211" y="222890"/>
                  </a:lnTo>
                  <a:cubicBezTo>
                    <a:pt x="230590" y="222890"/>
                    <a:pt x="236124" y="229337"/>
                    <a:pt x="236124" y="235784"/>
                  </a:cubicBezTo>
                  <a:cubicBezTo>
                    <a:pt x="236124" y="243152"/>
                    <a:pt x="230590" y="249600"/>
                    <a:pt x="223211" y="249600"/>
                  </a:cubicBezTo>
                  <a:lnTo>
                    <a:pt x="157724" y="249600"/>
                  </a:lnTo>
                  <a:cubicBezTo>
                    <a:pt x="150345" y="249600"/>
                    <a:pt x="144811" y="243152"/>
                    <a:pt x="144811" y="235784"/>
                  </a:cubicBezTo>
                  <a:lnTo>
                    <a:pt x="144811" y="157496"/>
                  </a:lnTo>
                  <a:lnTo>
                    <a:pt x="52575" y="157496"/>
                  </a:lnTo>
                  <a:lnTo>
                    <a:pt x="52575" y="302098"/>
                  </a:lnTo>
                  <a:lnTo>
                    <a:pt x="130975" y="302098"/>
                  </a:lnTo>
                  <a:cubicBezTo>
                    <a:pt x="138354" y="302098"/>
                    <a:pt x="144811" y="307625"/>
                    <a:pt x="144811" y="314993"/>
                  </a:cubicBezTo>
                  <a:cubicBezTo>
                    <a:pt x="144811" y="322361"/>
                    <a:pt x="138354" y="327887"/>
                    <a:pt x="130975" y="327887"/>
                  </a:cubicBezTo>
                  <a:lnTo>
                    <a:pt x="52575" y="327887"/>
                  </a:lnTo>
                  <a:lnTo>
                    <a:pt x="52575" y="340782"/>
                  </a:lnTo>
                  <a:lnTo>
                    <a:pt x="24904" y="340782"/>
                  </a:lnTo>
                  <a:cubicBezTo>
                    <a:pt x="15680" y="340782"/>
                    <a:pt x="7379" y="343545"/>
                    <a:pt x="0" y="347229"/>
                  </a:cubicBezTo>
                  <a:lnTo>
                    <a:pt x="0" y="25789"/>
                  </a:lnTo>
                  <a:cubicBezTo>
                    <a:pt x="0" y="11973"/>
                    <a:pt x="11991" y="0"/>
                    <a:pt x="25826" y="0"/>
                  </a:cubicBezTo>
                  <a:close/>
                </a:path>
              </a:pathLst>
            </a:custGeom>
            <a:solidFill>
              <a:schemeClr val="accent1"/>
            </a:solidFill>
            <a:ln>
              <a:noFill/>
            </a:ln>
          </p:spPr>
        </p:sp>
        <p:sp>
          <p:nvSpPr>
            <p:cNvPr id="17" name="time_115922">
              <a:extLst>
                <a:ext uri="{FF2B5EF4-FFF2-40B4-BE49-F238E27FC236}">
                  <a16:creationId xmlns:a16="http://schemas.microsoft.com/office/drawing/2014/main" xmlns="" id="{FEFCA720-8EA7-4368-AE15-DB13B477BE55}"/>
                </a:ext>
              </a:extLst>
            </p:cNvPr>
            <p:cNvSpPr>
              <a:spLocks noChangeAspect="1"/>
            </p:cNvSpPr>
            <p:nvPr/>
          </p:nvSpPr>
          <p:spPr bwMode="auto">
            <a:xfrm>
              <a:off x="1651656" y="1102752"/>
              <a:ext cx="482756" cy="495592"/>
            </a:xfrm>
            <a:custGeom>
              <a:avLst/>
              <a:gdLst>
                <a:gd name="connsiteX0" fmla="*/ 549811 w 591833"/>
                <a:gd name="connsiteY0" fmla="*/ 523595 h 607569"/>
                <a:gd name="connsiteX1" fmla="*/ 591833 w 591833"/>
                <a:gd name="connsiteY1" fmla="*/ 565582 h 607569"/>
                <a:gd name="connsiteX2" fmla="*/ 549811 w 591833"/>
                <a:gd name="connsiteY2" fmla="*/ 607569 h 607569"/>
                <a:gd name="connsiteX3" fmla="*/ 507789 w 591833"/>
                <a:gd name="connsiteY3" fmla="*/ 565582 h 607569"/>
                <a:gd name="connsiteX4" fmla="*/ 549811 w 591833"/>
                <a:gd name="connsiteY4" fmla="*/ 523595 h 607569"/>
                <a:gd name="connsiteX5" fmla="*/ 295917 w 591833"/>
                <a:gd name="connsiteY5" fmla="*/ 523595 h 607569"/>
                <a:gd name="connsiteX6" fmla="*/ 338010 w 591833"/>
                <a:gd name="connsiteY6" fmla="*/ 565582 h 607569"/>
                <a:gd name="connsiteX7" fmla="*/ 295917 w 591833"/>
                <a:gd name="connsiteY7" fmla="*/ 607569 h 607569"/>
                <a:gd name="connsiteX8" fmla="*/ 253824 w 591833"/>
                <a:gd name="connsiteY8" fmla="*/ 565582 h 607569"/>
                <a:gd name="connsiteX9" fmla="*/ 295917 w 591833"/>
                <a:gd name="connsiteY9" fmla="*/ 523595 h 607569"/>
                <a:gd name="connsiteX10" fmla="*/ 42022 w 591833"/>
                <a:gd name="connsiteY10" fmla="*/ 523595 h 607569"/>
                <a:gd name="connsiteX11" fmla="*/ 84044 w 591833"/>
                <a:gd name="connsiteY11" fmla="*/ 565582 h 607569"/>
                <a:gd name="connsiteX12" fmla="*/ 42022 w 591833"/>
                <a:gd name="connsiteY12" fmla="*/ 607569 h 607569"/>
                <a:gd name="connsiteX13" fmla="*/ 0 w 591833"/>
                <a:gd name="connsiteY13" fmla="*/ 565582 h 607569"/>
                <a:gd name="connsiteX14" fmla="*/ 42022 w 591833"/>
                <a:gd name="connsiteY14" fmla="*/ 523595 h 607569"/>
                <a:gd name="connsiteX15" fmla="*/ 275789 w 591833"/>
                <a:gd name="connsiteY15" fmla="*/ 358260 h 607569"/>
                <a:gd name="connsiteX16" fmla="*/ 295916 w 591833"/>
                <a:gd name="connsiteY16" fmla="*/ 359334 h 607569"/>
                <a:gd name="connsiteX17" fmla="*/ 316043 w 591833"/>
                <a:gd name="connsiteY17" fmla="*/ 358260 h 607569"/>
                <a:gd name="connsiteX18" fmla="*/ 316043 w 591833"/>
                <a:gd name="connsiteY18" fmla="*/ 426658 h 607569"/>
                <a:gd name="connsiteX19" fmla="*/ 548348 w 591833"/>
                <a:gd name="connsiteY19" fmla="*/ 426658 h 607569"/>
                <a:gd name="connsiteX20" fmla="*/ 568475 w 591833"/>
                <a:gd name="connsiteY20" fmla="*/ 446748 h 607569"/>
                <a:gd name="connsiteX21" fmla="*/ 568475 w 591833"/>
                <a:gd name="connsiteY21" fmla="*/ 492908 h 607569"/>
                <a:gd name="connsiteX22" fmla="*/ 549885 w 591833"/>
                <a:gd name="connsiteY22" fmla="*/ 490455 h 607569"/>
                <a:gd name="connsiteX23" fmla="*/ 528221 w 591833"/>
                <a:gd name="connsiteY23" fmla="*/ 493675 h 607569"/>
                <a:gd name="connsiteX24" fmla="*/ 528221 w 591833"/>
                <a:gd name="connsiteY24" fmla="*/ 466837 h 607569"/>
                <a:gd name="connsiteX25" fmla="*/ 316043 w 591833"/>
                <a:gd name="connsiteY25" fmla="*/ 466837 h 607569"/>
                <a:gd name="connsiteX26" fmla="*/ 316043 w 591833"/>
                <a:gd name="connsiteY26" fmla="*/ 493215 h 607569"/>
                <a:gd name="connsiteX27" fmla="*/ 295916 w 591833"/>
                <a:gd name="connsiteY27" fmla="*/ 490455 h 607569"/>
                <a:gd name="connsiteX28" fmla="*/ 275789 w 591833"/>
                <a:gd name="connsiteY28" fmla="*/ 493215 h 607569"/>
                <a:gd name="connsiteX29" fmla="*/ 275789 w 591833"/>
                <a:gd name="connsiteY29" fmla="*/ 466837 h 607569"/>
                <a:gd name="connsiteX30" fmla="*/ 63611 w 591833"/>
                <a:gd name="connsiteY30" fmla="*/ 466837 h 607569"/>
                <a:gd name="connsiteX31" fmla="*/ 63611 w 591833"/>
                <a:gd name="connsiteY31" fmla="*/ 493675 h 607569"/>
                <a:gd name="connsiteX32" fmla="*/ 41948 w 591833"/>
                <a:gd name="connsiteY32" fmla="*/ 490455 h 607569"/>
                <a:gd name="connsiteX33" fmla="*/ 23357 w 591833"/>
                <a:gd name="connsiteY33" fmla="*/ 492908 h 607569"/>
                <a:gd name="connsiteX34" fmla="*/ 23357 w 591833"/>
                <a:gd name="connsiteY34" fmla="*/ 446748 h 607569"/>
                <a:gd name="connsiteX35" fmla="*/ 43484 w 591833"/>
                <a:gd name="connsiteY35" fmla="*/ 426658 h 607569"/>
                <a:gd name="connsiteX36" fmla="*/ 275789 w 591833"/>
                <a:gd name="connsiteY36" fmla="*/ 426658 h 607569"/>
                <a:gd name="connsiteX37" fmla="*/ 295880 w 591833"/>
                <a:gd name="connsiteY37" fmla="*/ 32832 h 607569"/>
                <a:gd name="connsiteX38" fmla="*/ 275751 w 591833"/>
                <a:gd name="connsiteY38" fmla="*/ 52930 h 607569"/>
                <a:gd name="connsiteX39" fmla="*/ 275751 w 591833"/>
                <a:gd name="connsiteY39" fmla="*/ 152498 h 607569"/>
                <a:gd name="connsiteX40" fmla="*/ 245635 w 591833"/>
                <a:gd name="connsiteY40" fmla="*/ 182415 h 607569"/>
                <a:gd name="connsiteX41" fmla="*/ 245635 w 591833"/>
                <a:gd name="connsiteY41" fmla="*/ 210951 h 607569"/>
                <a:gd name="connsiteX42" fmla="*/ 259925 w 591833"/>
                <a:gd name="connsiteY42" fmla="*/ 216781 h 607569"/>
                <a:gd name="connsiteX43" fmla="*/ 274061 w 591833"/>
                <a:gd name="connsiteY43" fmla="*/ 210951 h 607569"/>
                <a:gd name="connsiteX44" fmla="*/ 310170 w 591833"/>
                <a:gd name="connsiteY44" fmla="*/ 174898 h 607569"/>
                <a:gd name="connsiteX45" fmla="*/ 316009 w 591833"/>
                <a:gd name="connsiteY45" fmla="*/ 160783 h 607569"/>
                <a:gd name="connsiteX46" fmla="*/ 316009 w 591833"/>
                <a:gd name="connsiteY46" fmla="*/ 52930 h 607569"/>
                <a:gd name="connsiteX47" fmla="*/ 295880 w 591833"/>
                <a:gd name="connsiteY47" fmla="*/ 32832 h 607569"/>
                <a:gd name="connsiteX48" fmla="*/ 295880 w 591833"/>
                <a:gd name="connsiteY48" fmla="*/ 0 h 607569"/>
                <a:gd name="connsiteX49" fmla="*/ 456910 w 591833"/>
                <a:gd name="connsiteY49" fmla="*/ 160783 h 607569"/>
                <a:gd name="connsiteX50" fmla="*/ 295880 w 591833"/>
                <a:gd name="connsiteY50" fmla="*/ 321566 h 607569"/>
                <a:gd name="connsiteX51" fmla="*/ 134850 w 591833"/>
                <a:gd name="connsiteY51" fmla="*/ 160783 h 607569"/>
                <a:gd name="connsiteX52" fmla="*/ 295880 w 591833"/>
                <a:gd name="connsiteY52" fmla="*/ 0 h 60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1833" h="607569">
                  <a:moveTo>
                    <a:pt x="549811" y="523595"/>
                  </a:moveTo>
                  <a:cubicBezTo>
                    <a:pt x="573019" y="523595"/>
                    <a:pt x="591833" y="542393"/>
                    <a:pt x="591833" y="565582"/>
                  </a:cubicBezTo>
                  <a:cubicBezTo>
                    <a:pt x="591833" y="588771"/>
                    <a:pt x="573019" y="607569"/>
                    <a:pt x="549811" y="607569"/>
                  </a:cubicBezTo>
                  <a:cubicBezTo>
                    <a:pt x="526603" y="607569"/>
                    <a:pt x="507789" y="588771"/>
                    <a:pt x="507789" y="565582"/>
                  </a:cubicBezTo>
                  <a:cubicBezTo>
                    <a:pt x="507789" y="542393"/>
                    <a:pt x="526603" y="523595"/>
                    <a:pt x="549811" y="523595"/>
                  </a:cubicBezTo>
                  <a:close/>
                  <a:moveTo>
                    <a:pt x="295917" y="523595"/>
                  </a:moveTo>
                  <a:cubicBezTo>
                    <a:pt x="319164" y="523595"/>
                    <a:pt x="338010" y="542393"/>
                    <a:pt x="338010" y="565582"/>
                  </a:cubicBezTo>
                  <a:cubicBezTo>
                    <a:pt x="338010" y="588771"/>
                    <a:pt x="319164" y="607569"/>
                    <a:pt x="295917" y="607569"/>
                  </a:cubicBezTo>
                  <a:cubicBezTo>
                    <a:pt x="272670" y="607569"/>
                    <a:pt x="253824" y="588771"/>
                    <a:pt x="253824" y="565582"/>
                  </a:cubicBezTo>
                  <a:cubicBezTo>
                    <a:pt x="253824" y="542393"/>
                    <a:pt x="272670" y="523595"/>
                    <a:pt x="295917" y="523595"/>
                  </a:cubicBezTo>
                  <a:close/>
                  <a:moveTo>
                    <a:pt x="42022" y="523595"/>
                  </a:moveTo>
                  <a:cubicBezTo>
                    <a:pt x="65230" y="523595"/>
                    <a:pt x="84044" y="542393"/>
                    <a:pt x="84044" y="565582"/>
                  </a:cubicBezTo>
                  <a:cubicBezTo>
                    <a:pt x="84044" y="588771"/>
                    <a:pt x="65230" y="607569"/>
                    <a:pt x="42022" y="607569"/>
                  </a:cubicBezTo>
                  <a:cubicBezTo>
                    <a:pt x="18814" y="607569"/>
                    <a:pt x="0" y="588771"/>
                    <a:pt x="0" y="565582"/>
                  </a:cubicBezTo>
                  <a:cubicBezTo>
                    <a:pt x="0" y="542393"/>
                    <a:pt x="18814" y="523595"/>
                    <a:pt x="42022" y="523595"/>
                  </a:cubicBezTo>
                  <a:close/>
                  <a:moveTo>
                    <a:pt x="275789" y="358260"/>
                  </a:moveTo>
                  <a:cubicBezTo>
                    <a:pt x="282396" y="359027"/>
                    <a:pt x="289156" y="359334"/>
                    <a:pt x="295916" y="359334"/>
                  </a:cubicBezTo>
                  <a:cubicBezTo>
                    <a:pt x="302676" y="359334"/>
                    <a:pt x="309437" y="359027"/>
                    <a:pt x="316043" y="358260"/>
                  </a:cubicBezTo>
                  <a:lnTo>
                    <a:pt x="316043" y="426658"/>
                  </a:lnTo>
                  <a:lnTo>
                    <a:pt x="548348" y="426658"/>
                  </a:lnTo>
                  <a:cubicBezTo>
                    <a:pt x="559410" y="426658"/>
                    <a:pt x="568475" y="435706"/>
                    <a:pt x="568475" y="446748"/>
                  </a:cubicBezTo>
                  <a:lnTo>
                    <a:pt x="568475" y="492908"/>
                  </a:lnTo>
                  <a:cubicBezTo>
                    <a:pt x="562483" y="491375"/>
                    <a:pt x="556184" y="490455"/>
                    <a:pt x="549885" y="490455"/>
                  </a:cubicBezTo>
                  <a:cubicBezTo>
                    <a:pt x="542356" y="490455"/>
                    <a:pt x="535135" y="491681"/>
                    <a:pt x="528221" y="493675"/>
                  </a:cubicBezTo>
                  <a:lnTo>
                    <a:pt x="528221" y="466837"/>
                  </a:lnTo>
                  <a:lnTo>
                    <a:pt x="316043" y="466837"/>
                  </a:lnTo>
                  <a:lnTo>
                    <a:pt x="316043" y="493215"/>
                  </a:lnTo>
                  <a:cubicBezTo>
                    <a:pt x="309590" y="491528"/>
                    <a:pt x="302830" y="490455"/>
                    <a:pt x="295916" y="490455"/>
                  </a:cubicBezTo>
                  <a:cubicBezTo>
                    <a:pt x="289002" y="490455"/>
                    <a:pt x="282242" y="491528"/>
                    <a:pt x="275789" y="493215"/>
                  </a:cubicBezTo>
                  <a:lnTo>
                    <a:pt x="275789" y="466837"/>
                  </a:lnTo>
                  <a:lnTo>
                    <a:pt x="63611" y="466837"/>
                  </a:lnTo>
                  <a:lnTo>
                    <a:pt x="63611" y="493675"/>
                  </a:lnTo>
                  <a:cubicBezTo>
                    <a:pt x="56697" y="491681"/>
                    <a:pt x="49476" y="490455"/>
                    <a:pt x="41948" y="490455"/>
                  </a:cubicBezTo>
                  <a:cubicBezTo>
                    <a:pt x="35495" y="490455"/>
                    <a:pt x="29349" y="491375"/>
                    <a:pt x="23357" y="492908"/>
                  </a:cubicBezTo>
                  <a:lnTo>
                    <a:pt x="23357" y="446748"/>
                  </a:lnTo>
                  <a:cubicBezTo>
                    <a:pt x="23357" y="435706"/>
                    <a:pt x="32422" y="426658"/>
                    <a:pt x="43484" y="426658"/>
                  </a:cubicBezTo>
                  <a:lnTo>
                    <a:pt x="275789" y="426658"/>
                  </a:lnTo>
                  <a:close/>
                  <a:moveTo>
                    <a:pt x="295880" y="32832"/>
                  </a:moveTo>
                  <a:cubicBezTo>
                    <a:pt x="284817" y="32832"/>
                    <a:pt x="275751" y="41883"/>
                    <a:pt x="275751" y="52930"/>
                  </a:cubicBezTo>
                  <a:lnTo>
                    <a:pt x="275751" y="152498"/>
                  </a:lnTo>
                  <a:lnTo>
                    <a:pt x="245635" y="182415"/>
                  </a:lnTo>
                  <a:cubicBezTo>
                    <a:pt x="237799" y="190393"/>
                    <a:pt x="237799" y="202973"/>
                    <a:pt x="245635" y="210951"/>
                  </a:cubicBezTo>
                  <a:cubicBezTo>
                    <a:pt x="249630" y="214786"/>
                    <a:pt x="254701" y="216781"/>
                    <a:pt x="259925" y="216781"/>
                  </a:cubicBezTo>
                  <a:cubicBezTo>
                    <a:pt x="264996" y="216781"/>
                    <a:pt x="270220" y="214786"/>
                    <a:pt x="274061" y="210951"/>
                  </a:cubicBezTo>
                  <a:lnTo>
                    <a:pt x="310170" y="174898"/>
                  </a:lnTo>
                  <a:cubicBezTo>
                    <a:pt x="313858" y="171215"/>
                    <a:pt x="316009" y="166153"/>
                    <a:pt x="316009" y="160783"/>
                  </a:cubicBezTo>
                  <a:lnTo>
                    <a:pt x="316009" y="52930"/>
                  </a:lnTo>
                  <a:cubicBezTo>
                    <a:pt x="316009" y="41883"/>
                    <a:pt x="306943" y="32832"/>
                    <a:pt x="295880" y="32832"/>
                  </a:cubicBezTo>
                  <a:close/>
                  <a:moveTo>
                    <a:pt x="295880" y="0"/>
                  </a:moveTo>
                  <a:cubicBezTo>
                    <a:pt x="384693" y="0"/>
                    <a:pt x="456910" y="72107"/>
                    <a:pt x="456910" y="160783"/>
                  </a:cubicBezTo>
                  <a:cubicBezTo>
                    <a:pt x="456910" y="249459"/>
                    <a:pt x="384693" y="321566"/>
                    <a:pt x="295880" y="321566"/>
                  </a:cubicBezTo>
                  <a:cubicBezTo>
                    <a:pt x="207068" y="321566"/>
                    <a:pt x="134850" y="249459"/>
                    <a:pt x="134850" y="160783"/>
                  </a:cubicBezTo>
                  <a:cubicBezTo>
                    <a:pt x="134850" y="72107"/>
                    <a:pt x="207068" y="0"/>
                    <a:pt x="295880" y="0"/>
                  </a:cubicBezTo>
                  <a:close/>
                </a:path>
              </a:pathLst>
            </a:custGeom>
            <a:solidFill>
              <a:schemeClr val="accent1"/>
            </a:solidFill>
            <a:ln>
              <a:noFill/>
            </a:ln>
          </p:spPr>
        </p:sp>
        <p:sp>
          <p:nvSpPr>
            <p:cNvPr id="18" name="business-deal_66137">
              <a:extLst>
                <a:ext uri="{FF2B5EF4-FFF2-40B4-BE49-F238E27FC236}">
                  <a16:creationId xmlns:a16="http://schemas.microsoft.com/office/drawing/2014/main" xmlns="" id="{3E6A9060-CB2E-4077-AE73-93BA10CD1603}"/>
                </a:ext>
              </a:extLst>
            </p:cNvPr>
            <p:cNvSpPr>
              <a:spLocks noChangeAspect="1"/>
            </p:cNvSpPr>
            <p:nvPr/>
          </p:nvSpPr>
          <p:spPr bwMode="auto">
            <a:xfrm>
              <a:off x="2452412" y="1102752"/>
              <a:ext cx="493928" cy="495592"/>
            </a:xfrm>
            <a:custGeom>
              <a:avLst/>
              <a:gdLst>
                <a:gd name="connsiteX0" fmla="*/ 333012 w 575657"/>
                <a:gd name="connsiteY0" fmla="*/ 355678 h 577597"/>
                <a:gd name="connsiteX1" fmla="*/ 396692 w 575657"/>
                <a:gd name="connsiteY1" fmla="*/ 355678 h 577597"/>
                <a:gd name="connsiteX2" fmla="*/ 422533 w 575657"/>
                <a:gd name="connsiteY2" fmla="*/ 381461 h 577597"/>
                <a:gd name="connsiteX3" fmla="*/ 422533 w 575657"/>
                <a:gd name="connsiteY3" fmla="*/ 550893 h 577597"/>
                <a:gd name="connsiteX4" fmla="*/ 396692 w 575657"/>
                <a:gd name="connsiteY4" fmla="*/ 577597 h 577597"/>
                <a:gd name="connsiteX5" fmla="*/ 333012 w 575657"/>
                <a:gd name="connsiteY5" fmla="*/ 577597 h 577597"/>
                <a:gd name="connsiteX6" fmla="*/ 306248 w 575657"/>
                <a:gd name="connsiteY6" fmla="*/ 550893 h 577597"/>
                <a:gd name="connsiteX7" fmla="*/ 306248 w 575657"/>
                <a:gd name="connsiteY7" fmla="*/ 381461 h 577597"/>
                <a:gd name="connsiteX8" fmla="*/ 333012 w 575657"/>
                <a:gd name="connsiteY8" fmla="*/ 355678 h 577597"/>
                <a:gd name="connsiteX9" fmla="*/ 179880 w 575657"/>
                <a:gd name="connsiteY9" fmla="*/ 355678 h 577597"/>
                <a:gd name="connsiteX10" fmla="*/ 243541 w 575657"/>
                <a:gd name="connsiteY10" fmla="*/ 355678 h 577597"/>
                <a:gd name="connsiteX11" fmla="*/ 269374 w 575657"/>
                <a:gd name="connsiteY11" fmla="*/ 381461 h 577597"/>
                <a:gd name="connsiteX12" fmla="*/ 269374 w 575657"/>
                <a:gd name="connsiteY12" fmla="*/ 550893 h 577597"/>
                <a:gd name="connsiteX13" fmla="*/ 243541 w 575657"/>
                <a:gd name="connsiteY13" fmla="*/ 577597 h 577597"/>
                <a:gd name="connsiteX14" fmla="*/ 179880 w 575657"/>
                <a:gd name="connsiteY14" fmla="*/ 577597 h 577597"/>
                <a:gd name="connsiteX15" fmla="*/ 153124 w 575657"/>
                <a:gd name="connsiteY15" fmla="*/ 550893 h 577597"/>
                <a:gd name="connsiteX16" fmla="*/ 153124 w 575657"/>
                <a:gd name="connsiteY16" fmla="*/ 381461 h 577597"/>
                <a:gd name="connsiteX17" fmla="*/ 179880 w 575657"/>
                <a:gd name="connsiteY17" fmla="*/ 355678 h 577597"/>
                <a:gd name="connsiteX18" fmla="*/ 485213 w 575657"/>
                <a:gd name="connsiteY18" fmla="*/ 277415 h 577597"/>
                <a:gd name="connsiteX19" fmla="*/ 549816 w 575657"/>
                <a:gd name="connsiteY19" fmla="*/ 277415 h 577597"/>
                <a:gd name="connsiteX20" fmla="*/ 575657 w 575657"/>
                <a:gd name="connsiteY20" fmla="*/ 303198 h 577597"/>
                <a:gd name="connsiteX21" fmla="*/ 575657 w 575657"/>
                <a:gd name="connsiteY21" fmla="*/ 550894 h 577597"/>
                <a:gd name="connsiteX22" fmla="*/ 549816 w 575657"/>
                <a:gd name="connsiteY22" fmla="*/ 577597 h 577597"/>
                <a:gd name="connsiteX23" fmla="*/ 485213 w 575657"/>
                <a:gd name="connsiteY23" fmla="*/ 577597 h 577597"/>
                <a:gd name="connsiteX24" fmla="*/ 459372 w 575657"/>
                <a:gd name="connsiteY24" fmla="*/ 550894 h 577597"/>
                <a:gd name="connsiteX25" fmla="*/ 459372 w 575657"/>
                <a:gd name="connsiteY25" fmla="*/ 303198 h 577597"/>
                <a:gd name="connsiteX26" fmla="*/ 485213 w 575657"/>
                <a:gd name="connsiteY26" fmla="*/ 277415 h 577597"/>
                <a:gd name="connsiteX27" fmla="*/ 26756 w 575657"/>
                <a:gd name="connsiteY27" fmla="*/ 277415 h 577597"/>
                <a:gd name="connsiteX28" fmla="*/ 90417 w 575657"/>
                <a:gd name="connsiteY28" fmla="*/ 277415 h 577597"/>
                <a:gd name="connsiteX29" fmla="*/ 117173 w 575657"/>
                <a:gd name="connsiteY29" fmla="*/ 303198 h 577597"/>
                <a:gd name="connsiteX30" fmla="*/ 117173 w 575657"/>
                <a:gd name="connsiteY30" fmla="*/ 550894 h 577597"/>
                <a:gd name="connsiteX31" fmla="*/ 90417 w 575657"/>
                <a:gd name="connsiteY31" fmla="*/ 577597 h 577597"/>
                <a:gd name="connsiteX32" fmla="*/ 26756 w 575657"/>
                <a:gd name="connsiteY32" fmla="*/ 577597 h 577597"/>
                <a:gd name="connsiteX33" fmla="*/ 0 w 575657"/>
                <a:gd name="connsiteY33" fmla="*/ 550894 h 577597"/>
                <a:gd name="connsiteX34" fmla="*/ 0 w 575657"/>
                <a:gd name="connsiteY34" fmla="*/ 303198 h 577597"/>
                <a:gd name="connsiteX35" fmla="*/ 26756 w 575657"/>
                <a:gd name="connsiteY35" fmla="*/ 277415 h 577597"/>
                <a:gd name="connsiteX36" fmla="*/ 444638 w 575657"/>
                <a:gd name="connsiteY36" fmla="*/ 77536 h 577597"/>
                <a:gd name="connsiteX37" fmla="*/ 431723 w 575657"/>
                <a:gd name="connsiteY37" fmla="*/ 91340 h 577597"/>
                <a:gd name="connsiteX38" fmla="*/ 444638 w 575657"/>
                <a:gd name="connsiteY38" fmla="*/ 104225 h 577597"/>
                <a:gd name="connsiteX39" fmla="*/ 458475 w 575657"/>
                <a:gd name="connsiteY39" fmla="*/ 91340 h 577597"/>
                <a:gd name="connsiteX40" fmla="*/ 444638 w 575657"/>
                <a:gd name="connsiteY40" fmla="*/ 77536 h 577597"/>
                <a:gd name="connsiteX41" fmla="*/ 258272 w 575657"/>
                <a:gd name="connsiteY41" fmla="*/ 24184 h 577597"/>
                <a:gd name="connsiteX42" fmla="*/ 278585 w 575657"/>
                <a:gd name="connsiteY42" fmla="*/ 26832 h 577597"/>
                <a:gd name="connsiteX43" fmla="*/ 353322 w 575657"/>
                <a:gd name="connsiteY43" fmla="*/ 50779 h 577597"/>
                <a:gd name="connsiteX44" fmla="*/ 357013 w 575657"/>
                <a:gd name="connsiteY44" fmla="*/ 52622 h 577597"/>
                <a:gd name="connsiteX45" fmla="*/ 431749 w 575657"/>
                <a:gd name="connsiteY45" fmla="*/ 127226 h 577597"/>
                <a:gd name="connsiteX46" fmla="*/ 431749 w 575657"/>
                <a:gd name="connsiteY46" fmla="*/ 139199 h 577597"/>
                <a:gd name="connsiteX47" fmla="*/ 380079 w 575657"/>
                <a:gd name="connsiteY47" fmla="*/ 190777 h 577597"/>
                <a:gd name="connsiteX48" fmla="*/ 392997 w 575657"/>
                <a:gd name="connsiteY48" fmla="*/ 202751 h 577597"/>
                <a:gd name="connsiteX49" fmla="*/ 391151 w 575657"/>
                <a:gd name="connsiteY49" fmla="*/ 239592 h 577597"/>
                <a:gd name="connsiteX50" fmla="*/ 373621 w 575657"/>
                <a:gd name="connsiteY50" fmla="*/ 246961 h 577597"/>
                <a:gd name="connsiteX51" fmla="*/ 365317 w 575657"/>
                <a:gd name="connsiteY51" fmla="*/ 265381 h 577597"/>
                <a:gd name="connsiteX52" fmla="*/ 347786 w 575657"/>
                <a:gd name="connsiteY52" fmla="*/ 272750 h 577597"/>
                <a:gd name="connsiteX53" fmla="*/ 339482 w 575657"/>
                <a:gd name="connsiteY53" fmla="*/ 291170 h 577597"/>
                <a:gd name="connsiteX54" fmla="*/ 321028 w 575657"/>
                <a:gd name="connsiteY54" fmla="*/ 299460 h 577597"/>
                <a:gd name="connsiteX55" fmla="*/ 313647 w 575657"/>
                <a:gd name="connsiteY55" fmla="*/ 316960 h 577597"/>
                <a:gd name="connsiteX56" fmla="*/ 277663 w 575657"/>
                <a:gd name="connsiteY56" fmla="*/ 317881 h 577597"/>
                <a:gd name="connsiteX57" fmla="*/ 247215 w 575657"/>
                <a:gd name="connsiteY57" fmla="*/ 288407 h 577597"/>
                <a:gd name="connsiteX58" fmla="*/ 232452 w 575657"/>
                <a:gd name="connsiteY58" fmla="*/ 304065 h 577597"/>
                <a:gd name="connsiteX59" fmla="*/ 207540 w 575657"/>
                <a:gd name="connsiteY59" fmla="*/ 302223 h 577597"/>
                <a:gd name="connsiteX60" fmla="*/ 206617 w 575657"/>
                <a:gd name="connsiteY60" fmla="*/ 277355 h 577597"/>
                <a:gd name="connsiteX61" fmla="*/ 181705 w 575657"/>
                <a:gd name="connsiteY61" fmla="*/ 276434 h 577597"/>
                <a:gd name="connsiteX62" fmla="*/ 180782 w 575657"/>
                <a:gd name="connsiteY62" fmla="*/ 251566 h 577597"/>
                <a:gd name="connsiteX63" fmla="*/ 155870 w 575657"/>
                <a:gd name="connsiteY63" fmla="*/ 250645 h 577597"/>
                <a:gd name="connsiteX64" fmla="*/ 154025 w 575657"/>
                <a:gd name="connsiteY64" fmla="*/ 225777 h 577597"/>
                <a:gd name="connsiteX65" fmla="*/ 130035 w 575657"/>
                <a:gd name="connsiteY65" fmla="*/ 224856 h 577597"/>
                <a:gd name="connsiteX66" fmla="*/ 128190 w 575657"/>
                <a:gd name="connsiteY66" fmla="*/ 199988 h 577597"/>
                <a:gd name="connsiteX67" fmla="*/ 142953 w 575657"/>
                <a:gd name="connsiteY67" fmla="*/ 185251 h 577597"/>
                <a:gd name="connsiteX68" fmla="*/ 94051 w 575657"/>
                <a:gd name="connsiteY68" fmla="*/ 137357 h 577597"/>
                <a:gd name="connsiteX69" fmla="*/ 94051 w 575657"/>
                <a:gd name="connsiteY69" fmla="*/ 125384 h 577597"/>
                <a:gd name="connsiteX70" fmla="*/ 106046 w 575657"/>
                <a:gd name="connsiteY70" fmla="*/ 125384 h 577597"/>
                <a:gd name="connsiteX71" fmla="*/ 154947 w 575657"/>
                <a:gd name="connsiteY71" fmla="*/ 174199 h 577597"/>
                <a:gd name="connsiteX72" fmla="*/ 178014 w 575657"/>
                <a:gd name="connsiteY72" fmla="*/ 176962 h 577597"/>
                <a:gd name="connsiteX73" fmla="*/ 178937 w 575657"/>
                <a:gd name="connsiteY73" fmla="*/ 200909 h 577597"/>
                <a:gd name="connsiteX74" fmla="*/ 203849 w 575657"/>
                <a:gd name="connsiteY74" fmla="*/ 202751 h 577597"/>
                <a:gd name="connsiteX75" fmla="*/ 204772 w 575657"/>
                <a:gd name="connsiteY75" fmla="*/ 226698 h 577597"/>
                <a:gd name="connsiteX76" fmla="*/ 229684 w 575657"/>
                <a:gd name="connsiteY76" fmla="*/ 228540 h 577597"/>
                <a:gd name="connsiteX77" fmla="*/ 230606 w 575657"/>
                <a:gd name="connsiteY77" fmla="*/ 253408 h 577597"/>
                <a:gd name="connsiteX78" fmla="*/ 255519 w 575657"/>
                <a:gd name="connsiteY78" fmla="*/ 254329 h 577597"/>
                <a:gd name="connsiteX79" fmla="*/ 258287 w 575657"/>
                <a:gd name="connsiteY79" fmla="*/ 276434 h 577597"/>
                <a:gd name="connsiteX80" fmla="*/ 288735 w 575657"/>
                <a:gd name="connsiteY80" fmla="*/ 306828 h 577597"/>
                <a:gd name="connsiteX81" fmla="*/ 301652 w 575657"/>
                <a:gd name="connsiteY81" fmla="*/ 304986 h 577597"/>
                <a:gd name="connsiteX82" fmla="*/ 303498 w 575657"/>
                <a:gd name="connsiteY82" fmla="*/ 292092 h 577597"/>
                <a:gd name="connsiteX83" fmla="*/ 278585 w 575657"/>
                <a:gd name="connsiteY83" fmla="*/ 268145 h 577597"/>
                <a:gd name="connsiteX84" fmla="*/ 278585 w 575657"/>
                <a:gd name="connsiteY84" fmla="*/ 256171 h 577597"/>
                <a:gd name="connsiteX85" fmla="*/ 289657 w 575657"/>
                <a:gd name="connsiteY85" fmla="*/ 256171 h 577597"/>
                <a:gd name="connsiteX86" fmla="*/ 314570 w 575657"/>
                <a:gd name="connsiteY86" fmla="*/ 281039 h 577597"/>
                <a:gd name="connsiteX87" fmla="*/ 327487 w 575657"/>
                <a:gd name="connsiteY87" fmla="*/ 279197 h 577597"/>
                <a:gd name="connsiteX88" fmla="*/ 329332 w 575657"/>
                <a:gd name="connsiteY88" fmla="*/ 266302 h 577597"/>
                <a:gd name="connsiteX89" fmla="*/ 304420 w 575657"/>
                <a:gd name="connsiteY89" fmla="*/ 241434 h 577597"/>
                <a:gd name="connsiteX90" fmla="*/ 304420 w 575657"/>
                <a:gd name="connsiteY90" fmla="*/ 230382 h 577597"/>
                <a:gd name="connsiteX91" fmla="*/ 316415 w 575657"/>
                <a:gd name="connsiteY91" fmla="*/ 230382 h 577597"/>
                <a:gd name="connsiteX92" fmla="*/ 340404 w 575657"/>
                <a:gd name="connsiteY92" fmla="*/ 255250 h 577597"/>
                <a:gd name="connsiteX93" fmla="*/ 353322 w 575657"/>
                <a:gd name="connsiteY93" fmla="*/ 253408 h 577597"/>
                <a:gd name="connsiteX94" fmla="*/ 355167 w 575657"/>
                <a:gd name="connsiteY94" fmla="*/ 240513 h 577597"/>
                <a:gd name="connsiteX95" fmla="*/ 330255 w 575657"/>
                <a:gd name="connsiteY95" fmla="*/ 215645 h 577597"/>
                <a:gd name="connsiteX96" fmla="*/ 330255 w 575657"/>
                <a:gd name="connsiteY96" fmla="*/ 204593 h 577597"/>
                <a:gd name="connsiteX97" fmla="*/ 342250 w 575657"/>
                <a:gd name="connsiteY97" fmla="*/ 204593 h 577597"/>
                <a:gd name="connsiteX98" fmla="*/ 366239 w 575657"/>
                <a:gd name="connsiteY98" fmla="*/ 229461 h 577597"/>
                <a:gd name="connsiteX99" fmla="*/ 380079 w 575657"/>
                <a:gd name="connsiteY99" fmla="*/ 227619 h 577597"/>
                <a:gd name="connsiteX100" fmla="*/ 381002 w 575657"/>
                <a:gd name="connsiteY100" fmla="*/ 214724 h 577597"/>
                <a:gd name="connsiteX101" fmla="*/ 275817 w 575657"/>
                <a:gd name="connsiteY101" fmla="*/ 110647 h 577597"/>
                <a:gd name="connsiteX102" fmla="*/ 260132 w 575657"/>
                <a:gd name="connsiteY102" fmla="*/ 113410 h 577597"/>
                <a:gd name="connsiteX103" fmla="*/ 252751 w 575657"/>
                <a:gd name="connsiteY103" fmla="*/ 123541 h 577597"/>
                <a:gd name="connsiteX104" fmla="*/ 241679 w 575657"/>
                <a:gd name="connsiteY104" fmla="*/ 143804 h 577597"/>
                <a:gd name="connsiteX105" fmla="*/ 236143 w 575657"/>
                <a:gd name="connsiteY105" fmla="*/ 151173 h 577597"/>
                <a:gd name="connsiteX106" fmla="*/ 206617 w 575657"/>
                <a:gd name="connsiteY106" fmla="*/ 160383 h 577597"/>
                <a:gd name="connsiteX107" fmla="*/ 185396 w 575657"/>
                <a:gd name="connsiteY107" fmla="*/ 142883 h 577597"/>
                <a:gd name="connsiteX108" fmla="*/ 183550 w 575657"/>
                <a:gd name="connsiteY108" fmla="*/ 127226 h 577597"/>
                <a:gd name="connsiteX109" fmla="*/ 217689 w 575657"/>
                <a:gd name="connsiteY109" fmla="*/ 48016 h 577597"/>
                <a:gd name="connsiteX110" fmla="*/ 224148 w 575657"/>
                <a:gd name="connsiteY110" fmla="*/ 39727 h 577597"/>
                <a:gd name="connsiteX111" fmla="*/ 258272 w 575657"/>
                <a:gd name="connsiteY111" fmla="*/ 24184 h 577597"/>
                <a:gd name="connsiteX112" fmla="*/ 401743 w 575657"/>
                <a:gd name="connsiteY112" fmla="*/ 0 h 577597"/>
                <a:gd name="connsiteX113" fmla="*/ 413274 w 575657"/>
                <a:gd name="connsiteY113" fmla="*/ 4831 h 577597"/>
                <a:gd name="connsiteX114" fmla="*/ 479693 w 575657"/>
                <a:gd name="connsiteY114" fmla="*/ 71093 h 577597"/>
                <a:gd name="connsiteX115" fmla="*/ 479693 w 575657"/>
                <a:gd name="connsiteY115" fmla="*/ 94101 h 577597"/>
                <a:gd name="connsiteX116" fmla="*/ 456630 w 575657"/>
                <a:gd name="connsiteY116" fmla="*/ 117109 h 577597"/>
                <a:gd name="connsiteX117" fmla="*/ 433568 w 575657"/>
                <a:gd name="connsiteY117" fmla="*/ 117109 h 577597"/>
                <a:gd name="connsiteX118" fmla="*/ 367149 w 575657"/>
                <a:gd name="connsiteY118" fmla="*/ 50847 h 577597"/>
                <a:gd name="connsiteX119" fmla="*/ 367149 w 575657"/>
                <a:gd name="connsiteY119" fmla="*/ 27839 h 577597"/>
                <a:gd name="connsiteX120" fmla="*/ 390212 w 575657"/>
                <a:gd name="connsiteY120" fmla="*/ 4831 h 577597"/>
                <a:gd name="connsiteX121" fmla="*/ 401743 w 575657"/>
                <a:gd name="connsiteY121" fmla="*/ 0 h 57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75657" h="577597">
                  <a:moveTo>
                    <a:pt x="333012" y="355678"/>
                  </a:moveTo>
                  <a:lnTo>
                    <a:pt x="396692" y="355678"/>
                  </a:lnTo>
                  <a:cubicBezTo>
                    <a:pt x="411458" y="355678"/>
                    <a:pt x="422533" y="366728"/>
                    <a:pt x="422533" y="381461"/>
                  </a:cubicBezTo>
                  <a:lnTo>
                    <a:pt x="422533" y="550893"/>
                  </a:lnTo>
                  <a:cubicBezTo>
                    <a:pt x="422533" y="565626"/>
                    <a:pt x="411458" y="577597"/>
                    <a:pt x="396692" y="577597"/>
                  </a:cubicBezTo>
                  <a:lnTo>
                    <a:pt x="333012" y="577597"/>
                  </a:lnTo>
                  <a:cubicBezTo>
                    <a:pt x="318246" y="577597"/>
                    <a:pt x="306248" y="565626"/>
                    <a:pt x="306248" y="550893"/>
                  </a:cubicBezTo>
                  <a:lnTo>
                    <a:pt x="306248" y="381461"/>
                  </a:lnTo>
                  <a:cubicBezTo>
                    <a:pt x="306248" y="366728"/>
                    <a:pt x="318246" y="355678"/>
                    <a:pt x="333012" y="355678"/>
                  </a:cubicBezTo>
                  <a:close/>
                  <a:moveTo>
                    <a:pt x="179880" y="355678"/>
                  </a:moveTo>
                  <a:lnTo>
                    <a:pt x="243541" y="355678"/>
                  </a:lnTo>
                  <a:cubicBezTo>
                    <a:pt x="258303" y="355678"/>
                    <a:pt x="270297" y="366728"/>
                    <a:pt x="269374" y="381461"/>
                  </a:cubicBezTo>
                  <a:lnTo>
                    <a:pt x="269374" y="550893"/>
                  </a:lnTo>
                  <a:cubicBezTo>
                    <a:pt x="269374" y="565626"/>
                    <a:pt x="258303" y="577597"/>
                    <a:pt x="243541" y="577597"/>
                  </a:cubicBezTo>
                  <a:lnTo>
                    <a:pt x="179880" y="577597"/>
                  </a:lnTo>
                  <a:cubicBezTo>
                    <a:pt x="165118" y="577597"/>
                    <a:pt x="153124" y="565626"/>
                    <a:pt x="153124" y="550893"/>
                  </a:cubicBezTo>
                  <a:lnTo>
                    <a:pt x="153124" y="381461"/>
                  </a:lnTo>
                  <a:cubicBezTo>
                    <a:pt x="153124" y="366728"/>
                    <a:pt x="165118" y="355678"/>
                    <a:pt x="179880" y="355678"/>
                  </a:cubicBezTo>
                  <a:close/>
                  <a:moveTo>
                    <a:pt x="485213" y="277415"/>
                  </a:moveTo>
                  <a:lnTo>
                    <a:pt x="549816" y="277415"/>
                  </a:lnTo>
                  <a:cubicBezTo>
                    <a:pt x="564582" y="277415"/>
                    <a:pt x="575657" y="288465"/>
                    <a:pt x="575657" y="303198"/>
                  </a:cubicBezTo>
                  <a:lnTo>
                    <a:pt x="575657" y="550894"/>
                  </a:lnTo>
                  <a:cubicBezTo>
                    <a:pt x="575657" y="565627"/>
                    <a:pt x="564582" y="577597"/>
                    <a:pt x="549816" y="577597"/>
                  </a:cubicBezTo>
                  <a:lnTo>
                    <a:pt x="485213" y="577597"/>
                  </a:lnTo>
                  <a:cubicBezTo>
                    <a:pt x="471370" y="577597"/>
                    <a:pt x="459372" y="565627"/>
                    <a:pt x="459372" y="550894"/>
                  </a:cubicBezTo>
                  <a:lnTo>
                    <a:pt x="459372" y="303198"/>
                  </a:lnTo>
                  <a:cubicBezTo>
                    <a:pt x="459372" y="288465"/>
                    <a:pt x="471370" y="277415"/>
                    <a:pt x="485213" y="277415"/>
                  </a:cubicBezTo>
                  <a:close/>
                  <a:moveTo>
                    <a:pt x="26756" y="277415"/>
                  </a:moveTo>
                  <a:lnTo>
                    <a:pt x="90417" y="277415"/>
                  </a:lnTo>
                  <a:cubicBezTo>
                    <a:pt x="105179" y="277415"/>
                    <a:pt x="117173" y="288465"/>
                    <a:pt x="117173" y="303198"/>
                  </a:cubicBezTo>
                  <a:lnTo>
                    <a:pt x="117173" y="550894"/>
                  </a:lnTo>
                  <a:cubicBezTo>
                    <a:pt x="117173" y="565627"/>
                    <a:pt x="105179" y="577597"/>
                    <a:pt x="90417" y="577597"/>
                  </a:cubicBezTo>
                  <a:lnTo>
                    <a:pt x="26756" y="577597"/>
                  </a:lnTo>
                  <a:cubicBezTo>
                    <a:pt x="11994" y="577597"/>
                    <a:pt x="0" y="565627"/>
                    <a:pt x="0" y="550894"/>
                  </a:cubicBezTo>
                  <a:lnTo>
                    <a:pt x="0" y="303198"/>
                  </a:lnTo>
                  <a:cubicBezTo>
                    <a:pt x="0" y="288465"/>
                    <a:pt x="11994" y="277415"/>
                    <a:pt x="26756" y="277415"/>
                  </a:cubicBezTo>
                  <a:close/>
                  <a:moveTo>
                    <a:pt x="444638" y="77536"/>
                  </a:moveTo>
                  <a:cubicBezTo>
                    <a:pt x="437258" y="77536"/>
                    <a:pt x="431723" y="83978"/>
                    <a:pt x="431723" y="91340"/>
                  </a:cubicBezTo>
                  <a:cubicBezTo>
                    <a:pt x="431723" y="98703"/>
                    <a:pt x="437258" y="104225"/>
                    <a:pt x="444638" y="104225"/>
                  </a:cubicBezTo>
                  <a:cubicBezTo>
                    <a:pt x="452018" y="104225"/>
                    <a:pt x="458475" y="98703"/>
                    <a:pt x="458475" y="91340"/>
                  </a:cubicBezTo>
                  <a:cubicBezTo>
                    <a:pt x="458475" y="83978"/>
                    <a:pt x="452018" y="77536"/>
                    <a:pt x="444638" y="77536"/>
                  </a:cubicBezTo>
                  <a:close/>
                  <a:moveTo>
                    <a:pt x="258272" y="24184"/>
                  </a:moveTo>
                  <a:cubicBezTo>
                    <a:pt x="264399" y="23839"/>
                    <a:pt x="271204" y="24530"/>
                    <a:pt x="278585" y="26832"/>
                  </a:cubicBezTo>
                  <a:lnTo>
                    <a:pt x="353322" y="50779"/>
                  </a:lnTo>
                  <a:cubicBezTo>
                    <a:pt x="355167" y="50779"/>
                    <a:pt x="356090" y="51700"/>
                    <a:pt x="357013" y="52622"/>
                  </a:cubicBezTo>
                  <a:lnTo>
                    <a:pt x="431749" y="127226"/>
                  </a:lnTo>
                  <a:cubicBezTo>
                    <a:pt x="434517" y="130910"/>
                    <a:pt x="434517" y="135515"/>
                    <a:pt x="431749" y="139199"/>
                  </a:cubicBezTo>
                  <a:lnTo>
                    <a:pt x="380079" y="190777"/>
                  </a:lnTo>
                  <a:lnTo>
                    <a:pt x="392997" y="202751"/>
                  </a:lnTo>
                  <a:cubicBezTo>
                    <a:pt x="402223" y="212882"/>
                    <a:pt x="401301" y="228540"/>
                    <a:pt x="391151" y="239592"/>
                  </a:cubicBezTo>
                  <a:cubicBezTo>
                    <a:pt x="386538" y="244198"/>
                    <a:pt x="380079" y="246961"/>
                    <a:pt x="373621" y="246961"/>
                  </a:cubicBezTo>
                  <a:cubicBezTo>
                    <a:pt x="372698" y="253408"/>
                    <a:pt x="369930" y="259855"/>
                    <a:pt x="365317" y="265381"/>
                  </a:cubicBezTo>
                  <a:cubicBezTo>
                    <a:pt x="359781" y="269987"/>
                    <a:pt x="353322" y="272750"/>
                    <a:pt x="347786" y="272750"/>
                  </a:cubicBezTo>
                  <a:cubicBezTo>
                    <a:pt x="346863" y="279197"/>
                    <a:pt x="344095" y="285644"/>
                    <a:pt x="339482" y="291170"/>
                  </a:cubicBezTo>
                  <a:cubicBezTo>
                    <a:pt x="333946" y="295776"/>
                    <a:pt x="327487" y="298539"/>
                    <a:pt x="321028" y="299460"/>
                  </a:cubicBezTo>
                  <a:cubicBezTo>
                    <a:pt x="321028" y="304986"/>
                    <a:pt x="318260" y="311433"/>
                    <a:pt x="313647" y="316960"/>
                  </a:cubicBezTo>
                  <a:cubicBezTo>
                    <a:pt x="302575" y="327091"/>
                    <a:pt x="286889" y="328012"/>
                    <a:pt x="277663" y="317881"/>
                  </a:cubicBezTo>
                  <a:lnTo>
                    <a:pt x="247215" y="288407"/>
                  </a:lnTo>
                  <a:lnTo>
                    <a:pt x="232452" y="304065"/>
                  </a:lnTo>
                  <a:cubicBezTo>
                    <a:pt x="225993" y="309591"/>
                    <a:pt x="214921" y="309591"/>
                    <a:pt x="207540" y="302223"/>
                  </a:cubicBezTo>
                  <a:cubicBezTo>
                    <a:pt x="200158" y="294855"/>
                    <a:pt x="200158" y="283802"/>
                    <a:pt x="206617" y="277355"/>
                  </a:cubicBezTo>
                  <a:cubicBezTo>
                    <a:pt x="200158" y="283802"/>
                    <a:pt x="189086" y="283802"/>
                    <a:pt x="181705" y="276434"/>
                  </a:cubicBezTo>
                  <a:cubicBezTo>
                    <a:pt x="174323" y="269066"/>
                    <a:pt x="174323" y="258013"/>
                    <a:pt x="180782" y="251566"/>
                  </a:cubicBezTo>
                  <a:cubicBezTo>
                    <a:pt x="174323" y="258013"/>
                    <a:pt x="163251" y="257092"/>
                    <a:pt x="155870" y="250645"/>
                  </a:cubicBezTo>
                  <a:cubicBezTo>
                    <a:pt x="148489" y="243277"/>
                    <a:pt x="147566" y="232224"/>
                    <a:pt x="154025" y="225777"/>
                  </a:cubicBezTo>
                  <a:cubicBezTo>
                    <a:pt x="147566" y="232224"/>
                    <a:pt x="137417" y="231303"/>
                    <a:pt x="130035" y="224856"/>
                  </a:cubicBezTo>
                  <a:cubicBezTo>
                    <a:pt x="122654" y="217487"/>
                    <a:pt x="121731" y="206435"/>
                    <a:pt x="128190" y="199988"/>
                  </a:cubicBezTo>
                  <a:lnTo>
                    <a:pt x="142953" y="185251"/>
                  </a:lnTo>
                  <a:lnTo>
                    <a:pt x="94051" y="137357"/>
                  </a:lnTo>
                  <a:cubicBezTo>
                    <a:pt x="91283" y="133673"/>
                    <a:pt x="91283" y="129068"/>
                    <a:pt x="94051" y="125384"/>
                  </a:cubicBezTo>
                  <a:cubicBezTo>
                    <a:pt x="97742" y="122620"/>
                    <a:pt x="102355" y="122620"/>
                    <a:pt x="106046" y="125384"/>
                  </a:cubicBezTo>
                  <a:lnTo>
                    <a:pt x="154947" y="174199"/>
                  </a:lnTo>
                  <a:cubicBezTo>
                    <a:pt x="161406" y="169593"/>
                    <a:pt x="170633" y="170514"/>
                    <a:pt x="178014" y="176962"/>
                  </a:cubicBezTo>
                  <a:cubicBezTo>
                    <a:pt x="184473" y="184330"/>
                    <a:pt x="185396" y="194461"/>
                    <a:pt x="178937" y="200909"/>
                  </a:cubicBezTo>
                  <a:cubicBezTo>
                    <a:pt x="185396" y="194461"/>
                    <a:pt x="196468" y="195382"/>
                    <a:pt x="203849" y="202751"/>
                  </a:cubicBezTo>
                  <a:cubicBezTo>
                    <a:pt x="211230" y="210119"/>
                    <a:pt x="211230" y="221172"/>
                    <a:pt x="204772" y="226698"/>
                  </a:cubicBezTo>
                  <a:cubicBezTo>
                    <a:pt x="211230" y="221172"/>
                    <a:pt x="222302" y="221172"/>
                    <a:pt x="229684" y="228540"/>
                  </a:cubicBezTo>
                  <a:cubicBezTo>
                    <a:pt x="237065" y="235908"/>
                    <a:pt x="237065" y="246961"/>
                    <a:pt x="230606" y="253408"/>
                  </a:cubicBezTo>
                  <a:cubicBezTo>
                    <a:pt x="237065" y="246961"/>
                    <a:pt x="248137" y="246961"/>
                    <a:pt x="255519" y="254329"/>
                  </a:cubicBezTo>
                  <a:cubicBezTo>
                    <a:pt x="261977" y="260776"/>
                    <a:pt x="262900" y="269987"/>
                    <a:pt x="258287" y="276434"/>
                  </a:cubicBezTo>
                  <a:lnTo>
                    <a:pt x="288735" y="306828"/>
                  </a:lnTo>
                  <a:cubicBezTo>
                    <a:pt x="292426" y="309591"/>
                    <a:pt x="297962" y="309591"/>
                    <a:pt x="301652" y="304986"/>
                  </a:cubicBezTo>
                  <a:cubicBezTo>
                    <a:pt x="305343" y="301302"/>
                    <a:pt x="306266" y="295776"/>
                    <a:pt x="303498" y="292092"/>
                  </a:cubicBezTo>
                  <a:lnTo>
                    <a:pt x="278585" y="268145"/>
                  </a:lnTo>
                  <a:cubicBezTo>
                    <a:pt x="275817" y="264460"/>
                    <a:pt x="275817" y="258934"/>
                    <a:pt x="278585" y="256171"/>
                  </a:cubicBezTo>
                  <a:cubicBezTo>
                    <a:pt x="281353" y="252487"/>
                    <a:pt x="286889" y="252487"/>
                    <a:pt x="289657" y="256171"/>
                  </a:cubicBezTo>
                  <a:lnTo>
                    <a:pt x="314570" y="281039"/>
                  </a:lnTo>
                  <a:cubicBezTo>
                    <a:pt x="318260" y="283802"/>
                    <a:pt x="323796" y="282881"/>
                    <a:pt x="327487" y="279197"/>
                  </a:cubicBezTo>
                  <a:cubicBezTo>
                    <a:pt x="332100" y="275513"/>
                    <a:pt x="332100" y="269987"/>
                    <a:pt x="329332" y="266302"/>
                  </a:cubicBezTo>
                  <a:lnTo>
                    <a:pt x="304420" y="241434"/>
                  </a:lnTo>
                  <a:cubicBezTo>
                    <a:pt x="301652" y="238671"/>
                    <a:pt x="301652" y="233145"/>
                    <a:pt x="304420" y="230382"/>
                  </a:cubicBezTo>
                  <a:cubicBezTo>
                    <a:pt x="307188" y="226698"/>
                    <a:pt x="312724" y="226698"/>
                    <a:pt x="316415" y="230382"/>
                  </a:cubicBezTo>
                  <a:lnTo>
                    <a:pt x="340404" y="255250"/>
                  </a:lnTo>
                  <a:cubicBezTo>
                    <a:pt x="344095" y="258013"/>
                    <a:pt x="349631" y="257092"/>
                    <a:pt x="353322" y="253408"/>
                  </a:cubicBezTo>
                  <a:cubicBezTo>
                    <a:pt x="357935" y="249724"/>
                    <a:pt x="357935" y="243277"/>
                    <a:pt x="355167" y="240513"/>
                  </a:cubicBezTo>
                  <a:lnTo>
                    <a:pt x="330255" y="215645"/>
                  </a:lnTo>
                  <a:cubicBezTo>
                    <a:pt x="327487" y="212882"/>
                    <a:pt x="327487" y="207356"/>
                    <a:pt x="330255" y="204593"/>
                  </a:cubicBezTo>
                  <a:cubicBezTo>
                    <a:pt x="333946" y="200909"/>
                    <a:pt x="338559" y="200909"/>
                    <a:pt x="342250" y="204593"/>
                  </a:cubicBezTo>
                  <a:lnTo>
                    <a:pt x="366239" y="229461"/>
                  </a:lnTo>
                  <a:cubicBezTo>
                    <a:pt x="369930" y="232224"/>
                    <a:pt x="375466" y="231303"/>
                    <a:pt x="380079" y="227619"/>
                  </a:cubicBezTo>
                  <a:cubicBezTo>
                    <a:pt x="383770" y="223935"/>
                    <a:pt x="384693" y="217487"/>
                    <a:pt x="381002" y="214724"/>
                  </a:cubicBezTo>
                  <a:cubicBezTo>
                    <a:pt x="381002" y="214724"/>
                    <a:pt x="293348" y="126305"/>
                    <a:pt x="275817" y="110647"/>
                  </a:cubicBezTo>
                  <a:cubicBezTo>
                    <a:pt x="273972" y="107884"/>
                    <a:pt x="269359" y="104200"/>
                    <a:pt x="260132" y="113410"/>
                  </a:cubicBezTo>
                  <a:cubicBezTo>
                    <a:pt x="257364" y="116173"/>
                    <a:pt x="254596" y="119857"/>
                    <a:pt x="252751" y="123541"/>
                  </a:cubicBezTo>
                  <a:lnTo>
                    <a:pt x="241679" y="143804"/>
                  </a:lnTo>
                  <a:cubicBezTo>
                    <a:pt x="240756" y="146567"/>
                    <a:pt x="238911" y="148410"/>
                    <a:pt x="236143" y="151173"/>
                  </a:cubicBezTo>
                  <a:cubicBezTo>
                    <a:pt x="227838" y="159462"/>
                    <a:pt x="217689" y="162225"/>
                    <a:pt x="206617" y="160383"/>
                  </a:cubicBezTo>
                  <a:cubicBezTo>
                    <a:pt x="197390" y="157620"/>
                    <a:pt x="190009" y="152094"/>
                    <a:pt x="185396" y="142883"/>
                  </a:cubicBezTo>
                  <a:cubicBezTo>
                    <a:pt x="182628" y="137357"/>
                    <a:pt x="181705" y="130910"/>
                    <a:pt x="183550" y="127226"/>
                  </a:cubicBezTo>
                  <a:lnTo>
                    <a:pt x="217689" y="48016"/>
                  </a:lnTo>
                  <a:cubicBezTo>
                    <a:pt x="218612" y="45253"/>
                    <a:pt x="220457" y="42490"/>
                    <a:pt x="224148" y="39727"/>
                  </a:cubicBezTo>
                  <a:cubicBezTo>
                    <a:pt x="227608" y="35582"/>
                    <a:pt x="239891" y="25221"/>
                    <a:pt x="258272" y="24184"/>
                  </a:cubicBezTo>
                  <a:close/>
                  <a:moveTo>
                    <a:pt x="401743" y="0"/>
                  </a:moveTo>
                  <a:cubicBezTo>
                    <a:pt x="405894" y="0"/>
                    <a:pt x="410045" y="1610"/>
                    <a:pt x="413274" y="4831"/>
                  </a:cubicBezTo>
                  <a:lnTo>
                    <a:pt x="479693" y="71093"/>
                  </a:lnTo>
                  <a:cubicBezTo>
                    <a:pt x="486150" y="77536"/>
                    <a:pt x="486150" y="87659"/>
                    <a:pt x="479693" y="94101"/>
                  </a:cubicBezTo>
                  <a:lnTo>
                    <a:pt x="456630" y="117109"/>
                  </a:lnTo>
                  <a:cubicBezTo>
                    <a:pt x="450173" y="123551"/>
                    <a:pt x="440026" y="123551"/>
                    <a:pt x="433568" y="117109"/>
                  </a:cubicBezTo>
                  <a:lnTo>
                    <a:pt x="367149" y="50847"/>
                  </a:lnTo>
                  <a:cubicBezTo>
                    <a:pt x="360692" y="44404"/>
                    <a:pt x="360692" y="34281"/>
                    <a:pt x="367149" y="27839"/>
                  </a:cubicBezTo>
                  <a:lnTo>
                    <a:pt x="390212" y="4831"/>
                  </a:lnTo>
                  <a:cubicBezTo>
                    <a:pt x="393440" y="1610"/>
                    <a:pt x="397591" y="0"/>
                    <a:pt x="401743" y="0"/>
                  </a:cubicBezTo>
                  <a:close/>
                </a:path>
              </a:pathLst>
            </a:custGeom>
            <a:solidFill>
              <a:schemeClr val="accent1"/>
            </a:solidFill>
            <a:ln>
              <a:noFill/>
            </a:ln>
          </p:spPr>
        </p:sp>
        <p:sp>
          <p:nvSpPr>
            <p:cNvPr id="19" name="black-closed-envelope_16297">
              <a:extLst>
                <a:ext uri="{FF2B5EF4-FFF2-40B4-BE49-F238E27FC236}">
                  <a16:creationId xmlns:a16="http://schemas.microsoft.com/office/drawing/2014/main" xmlns="" id="{A0E7FB86-BA95-40EF-8723-BB1522AB9CDC}"/>
                </a:ext>
              </a:extLst>
            </p:cNvPr>
            <p:cNvSpPr>
              <a:spLocks noChangeAspect="1"/>
            </p:cNvSpPr>
            <p:nvPr/>
          </p:nvSpPr>
          <p:spPr bwMode="auto">
            <a:xfrm>
              <a:off x="3253167" y="1102752"/>
              <a:ext cx="495592" cy="330817"/>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solidFill>
              <a:schemeClr val="accent1"/>
            </a:solidFill>
            <a:ln>
              <a:noFill/>
            </a:ln>
          </p:spPr>
        </p:sp>
        <p:sp>
          <p:nvSpPr>
            <p:cNvPr id="20" name="businessman-discussing-a-progress-report_31446">
              <a:extLst>
                <a:ext uri="{FF2B5EF4-FFF2-40B4-BE49-F238E27FC236}">
                  <a16:creationId xmlns:a16="http://schemas.microsoft.com/office/drawing/2014/main" xmlns="" id="{D4C5B656-6835-4C8A-BB8A-65573A56FF55}"/>
                </a:ext>
              </a:extLst>
            </p:cNvPr>
            <p:cNvSpPr>
              <a:spLocks noChangeAspect="1"/>
            </p:cNvSpPr>
            <p:nvPr/>
          </p:nvSpPr>
          <p:spPr bwMode="auto">
            <a:xfrm>
              <a:off x="4053923" y="1102752"/>
              <a:ext cx="495592" cy="454949"/>
            </a:xfrm>
            <a:custGeom>
              <a:avLst/>
              <a:gdLst>
                <a:gd name="connsiteX0" fmla="*/ 356894 w 603732"/>
                <a:gd name="connsiteY0" fmla="*/ 209509 h 554221"/>
                <a:gd name="connsiteX1" fmla="*/ 387943 w 603732"/>
                <a:gd name="connsiteY1" fmla="*/ 209509 h 554221"/>
                <a:gd name="connsiteX2" fmla="*/ 387943 w 603732"/>
                <a:gd name="connsiteY2" fmla="*/ 261727 h 554221"/>
                <a:gd name="connsiteX3" fmla="*/ 356894 w 603732"/>
                <a:gd name="connsiteY3" fmla="*/ 261727 h 554221"/>
                <a:gd name="connsiteX4" fmla="*/ 418286 w 603732"/>
                <a:gd name="connsiteY4" fmla="*/ 169922 h 554221"/>
                <a:gd name="connsiteX5" fmla="*/ 449264 w 603732"/>
                <a:gd name="connsiteY5" fmla="*/ 169922 h 554221"/>
                <a:gd name="connsiteX6" fmla="*/ 449264 w 603732"/>
                <a:gd name="connsiteY6" fmla="*/ 222140 h 554221"/>
                <a:gd name="connsiteX7" fmla="*/ 418286 w 603732"/>
                <a:gd name="connsiteY7" fmla="*/ 222140 h 554221"/>
                <a:gd name="connsiteX8" fmla="*/ 517218 w 603732"/>
                <a:gd name="connsiteY8" fmla="*/ 154821 h 554221"/>
                <a:gd name="connsiteX9" fmla="*/ 508386 w 603732"/>
                <a:gd name="connsiteY9" fmla="*/ 182851 h 554221"/>
                <a:gd name="connsiteX10" fmla="*/ 501139 w 603732"/>
                <a:gd name="connsiteY10" fmla="*/ 175391 h 554221"/>
                <a:gd name="connsiteX11" fmla="*/ 471247 w 603732"/>
                <a:gd name="connsiteY11" fmla="*/ 199352 h 554221"/>
                <a:gd name="connsiteX12" fmla="*/ 471247 w 603732"/>
                <a:gd name="connsiteY12" fmla="*/ 235293 h 554221"/>
                <a:gd name="connsiteX13" fmla="*/ 467397 w 603732"/>
                <a:gd name="connsiteY13" fmla="*/ 239136 h 554221"/>
                <a:gd name="connsiteX14" fmla="*/ 409875 w 603732"/>
                <a:gd name="connsiteY14" fmla="*/ 239136 h 554221"/>
                <a:gd name="connsiteX15" fmla="*/ 409875 w 603732"/>
                <a:gd name="connsiteY15" fmla="*/ 273268 h 554221"/>
                <a:gd name="connsiteX16" fmla="*/ 406026 w 603732"/>
                <a:gd name="connsiteY16" fmla="*/ 277111 h 554221"/>
                <a:gd name="connsiteX17" fmla="*/ 344655 w 603732"/>
                <a:gd name="connsiteY17" fmla="*/ 277111 h 554221"/>
                <a:gd name="connsiteX18" fmla="*/ 340805 w 603732"/>
                <a:gd name="connsiteY18" fmla="*/ 273268 h 554221"/>
                <a:gd name="connsiteX19" fmla="*/ 344655 w 603732"/>
                <a:gd name="connsiteY19" fmla="*/ 269652 h 554221"/>
                <a:gd name="connsiteX20" fmla="*/ 402176 w 603732"/>
                <a:gd name="connsiteY20" fmla="*/ 269652 h 554221"/>
                <a:gd name="connsiteX21" fmla="*/ 402176 w 603732"/>
                <a:gd name="connsiteY21" fmla="*/ 235293 h 554221"/>
                <a:gd name="connsiteX22" fmla="*/ 406026 w 603732"/>
                <a:gd name="connsiteY22" fmla="*/ 231676 h 554221"/>
                <a:gd name="connsiteX23" fmla="*/ 463547 w 603732"/>
                <a:gd name="connsiteY23" fmla="*/ 231676 h 554221"/>
                <a:gd name="connsiteX24" fmla="*/ 463547 w 603732"/>
                <a:gd name="connsiteY24" fmla="*/ 197543 h 554221"/>
                <a:gd name="connsiteX25" fmla="*/ 465132 w 603732"/>
                <a:gd name="connsiteY25" fmla="*/ 194605 h 554221"/>
                <a:gd name="connsiteX26" fmla="*/ 495704 w 603732"/>
                <a:gd name="connsiteY26" fmla="*/ 169966 h 554221"/>
                <a:gd name="connsiteX27" fmla="*/ 489137 w 603732"/>
                <a:gd name="connsiteY27" fmla="*/ 163637 h 554221"/>
                <a:gd name="connsiteX28" fmla="*/ 282410 w 603732"/>
                <a:gd name="connsiteY28" fmla="*/ 83857 h 554221"/>
                <a:gd name="connsiteX29" fmla="*/ 265427 w 603732"/>
                <a:gd name="connsiteY29" fmla="*/ 100809 h 554221"/>
                <a:gd name="connsiteX30" fmla="*/ 265427 w 603732"/>
                <a:gd name="connsiteY30" fmla="*/ 150761 h 554221"/>
                <a:gd name="connsiteX31" fmla="*/ 332454 w 603732"/>
                <a:gd name="connsiteY31" fmla="*/ 173138 h 554221"/>
                <a:gd name="connsiteX32" fmla="*/ 345361 w 603732"/>
                <a:gd name="connsiteY32" fmla="*/ 186474 h 554221"/>
                <a:gd name="connsiteX33" fmla="*/ 469905 w 603732"/>
                <a:gd name="connsiteY33" fmla="*/ 128836 h 554221"/>
                <a:gd name="connsiteX34" fmla="*/ 475566 w 603732"/>
                <a:gd name="connsiteY34" fmla="*/ 130871 h 554221"/>
                <a:gd name="connsiteX35" fmla="*/ 473528 w 603732"/>
                <a:gd name="connsiteY35" fmla="*/ 136521 h 554221"/>
                <a:gd name="connsiteX36" fmla="*/ 346267 w 603732"/>
                <a:gd name="connsiteY36" fmla="*/ 195289 h 554221"/>
                <a:gd name="connsiteX37" fmla="*/ 345814 w 603732"/>
                <a:gd name="connsiteY37" fmla="*/ 199809 h 554221"/>
                <a:gd name="connsiteX38" fmla="*/ 325661 w 603732"/>
                <a:gd name="connsiteY38" fmla="*/ 214275 h 554221"/>
                <a:gd name="connsiteX39" fmla="*/ 319094 w 603732"/>
                <a:gd name="connsiteY39" fmla="*/ 213145 h 554221"/>
                <a:gd name="connsiteX40" fmla="*/ 265427 w 603732"/>
                <a:gd name="connsiteY40" fmla="*/ 195289 h 554221"/>
                <a:gd name="connsiteX41" fmla="*/ 265427 w 603732"/>
                <a:gd name="connsiteY41" fmla="*/ 303330 h 554221"/>
                <a:gd name="connsiteX42" fmla="*/ 282410 w 603732"/>
                <a:gd name="connsiteY42" fmla="*/ 320282 h 554221"/>
                <a:gd name="connsiteX43" fmla="*/ 569992 w 603732"/>
                <a:gd name="connsiteY43" fmla="*/ 320282 h 554221"/>
                <a:gd name="connsiteX44" fmla="*/ 586975 w 603732"/>
                <a:gd name="connsiteY44" fmla="*/ 303330 h 554221"/>
                <a:gd name="connsiteX45" fmla="*/ 586975 w 603732"/>
                <a:gd name="connsiteY45" fmla="*/ 100809 h 554221"/>
                <a:gd name="connsiteX46" fmla="*/ 569992 w 603732"/>
                <a:gd name="connsiteY46" fmla="*/ 83857 h 554221"/>
                <a:gd name="connsiteX47" fmla="*/ 426201 w 603732"/>
                <a:gd name="connsiteY47" fmla="*/ 28932 h 554221"/>
                <a:gd name="connsiteX48" fmla="*/ 438882 w 603732"/>
                <a:gd name="connsiteY48" fmla="*/ 41590 h 554221"/>
                <a:gd name="connsiteX49" fmla="*/ 438882 w 603732"/>
                <a:gd name="connsiteY49" fmla="*/ 66905 h 554221"/>
                <a:gd name="connsiteX50" fmla="*/ 569992 w 603732"/>
                <a:gd name="connsiteY50" fmla="*/ 66905 h 554221"/>
                <a:gd name="connsiteX51" fmla="*/ 603732 w 603732"/>
                <a:gd name="connsiteY51" fmla="*/ 100809 h 554221"/>
                <a:gd name="connsiteX52" fmla="*/ 603732 w 603732"/>
                <a:gd name="connsiteY52" fmla="*/ 303330 h 554221"/>
                <a:gd name="connsiteX53" fmla="*/ 569992 w 603732"/>
                <a:gd name="connsiteY53" fmla="*/ 337008 h 554221"/>
                <a:gd name="connsiteX54" fmla="*/ 508400 w 603732"/>
                <a:gd name="connsiteY54" fmla="*/ 337008 h 554221"/>
                <a:gd name="connsiteX55" fmla="*/ 562293 w 603732"/>
                <a:gd name="connsiteY55" fmla="*/ 538399 h 554221"/>
                <a:gd name="connsiteX56" fmla="*/ 553462 w 603732"/>
                <a:gd name="connsiteY56" fmla="*/ 553995 h 554221"/>
                <a:gd name="connsiteX57" fmla="*/ 550065 w 603732"/>
                <a:gd name="connsiteY57" fmla="*/ 554221 h 554221"/>
                <a:gd name="connsiteX58" fmla="*/ 537837 w 603732"/>
                <a:gd name="connsiteY58" fmla="*/ 544954 h 554221"/>
                <a:gd name="connsiteX59" fmla="*/ 482133 w 603732"/>
                <a:gd name="connsiteY59" fmla="*/ 337008 h 554221"/>
                <a:gd name="connsiteX60" fmla="*/ 438882 w 603732"/>
                <a:gd name="connsiteY60" fmla="*/ 337008 h 554221"/>
                <a:gd name="connsiteX61" fmla="*/ 438882 w 603732"/>
                <a:gd name="connsiteY61" fmla="*/ 484378 h 554221"/>
                <a:gd name="connsiteX62" fmla="*/ 426201 w 603732"/>
                <a:gd name="connsiteY62" fmla="*/ 497036 h 554221"/>
                <a:gd name="connsiteX63" fmla="*/ 413520 w 603732"/>
                <a:gd name="connsiteY63" fmla="*/ 484378 h 554221"/>
                <a:gd name="connsiteX64" fmla="*/ 413520 w 603732"/>
                <a:gd name="connsiteY64" fmla="*/ 337008 h 554221"/>
                <a:gd name="connsiteX65" fmla="*/ 370270 w 603732"/>
                <a:gd name="connsiteY65" fmla="*/ 337008 h 554221"/>
                <a:gd name="connsiteX66" fmla="*/ 314339 w 603732"/>
                <a:gd name="connsiteY66" fmla="*/ 544954 h 554221"/>
                <a:gd name="connsiteX67" fmla="*/ 302111 w 603732"/>
                <a:gd name="connsiteY67" fmla="*/ 554221 h 554221"/>
                <a:gd name="connsiteX68" fmla="*/ 298941 w 603732"/>
                <a:gd name="connsiteY68" fmla="*/ 553995 h 554221"/>
                <a:gd name="connsiteX69" fmla="*/ 289883 w 603732"/>
                <a:gd name="connsiteY69" fmla="*/ 538399 h 554221"/>
                <a:gd name="connsiteX70" fmla="*/ 344003 w 603732"/>
                <a:gd name="connsiteY70" fmla="*/ 337008 h 554221"/>
                <a:gd name="connsiteX71" fmla="*/ 282410 w 603732"/>
                <a:gd name="connsiteY71" fmla="*/ 337008 h 554221"/>
                <a:gd name="connsiteX72" fmla="*/ 248444 w 603732"/>
                <a:gd name="connsiteY72" fmla="*/ 303330 h 554221"/>
                <a:gd name="connsiteX73" fmla="*/ 248444 w 603732"/>
                <a:gd name="connsiteY73" fmla="*/ 189638 h 554221"/>
                <a:gd name="connsiteX74" fmla="*/ 217421 w 603732"/>
                <a:gd name="connsiteY74" fmla="*/ 179241 h 554221"/>
                <a:gd name="connsiteX75" fmla="*/ 217195 w 603732"/>
                <a:gd name="connsiteY75" fmla="*/ 179241 h 554221"/>
                <a:gd name="connsiteX76" fmla="*/ 216969 w 603732"/>
                <a:gd name="connsiteY76" fmla="*/ 179241 h 554221"/>
                <a:gd name="connsiteX77" fmla="*/ 198853 w 603732"/>
                <a:gd name="connsiteY77" fmla="*/ 173590 h 554221"/>
                <a:gd name="connsiteX78" fmla="*/ 198853 w 603732"/>
                <a:gd name="connsiteY78" fmla="*/ 317570 h 554221"/>
                <a:gd name="connsiteX79" fmla="*/ 215610 w 603732"/>
                <a:gd name="connsiteY79" fmla="*/ 526420 h 554221"/>
                <a:gd name="connsiteX80" fmla="*/ 192286 w 603732"/>
                <a:gd name="connsiteY80" fmla="*/ 553769 h 554221"/>
                <a:gd name="connsiteX81" fmla="*/ 190248 w 603732"/>
                <a:gd name="connsiteY81" fmla="*/ 553769 h 554221"/>
                <a:gd name="connsiteX82" fmla="*/ 165113 w 603732"/>
                <a:gd name="connsiteY82" fmla="*/ 530488 h 554221"/>
                <a:gd name="connsiteX83" fmla="*/ 149942 w 603732"/>
                <a:gd name="connsiteY83" fmla="*/ 341755 h 554221"/>
                <a:gd name="connsiteX84" fmla="*/ 139525 w 603732"/>
                <a:gd name="connsiteY84" fmla="*/ 344015 h 554221"/>
                <a:gd name="connsiteX85" fmla="*/ 129335 w 603732"/>
                <a:gd name="connsiteY85" fmla="*/ 341755 h 554221"/>
                <a:gd name="connsiteX86" fmla="*/ 114164 w 603732"/>
                <a:gd name="connsiteY86" fmla="*/ 530488 h 554221"/>
                <a:gd name="connsiteX87" fmla="*/ 88802 w 603732"/>
                <a:gd name="connsiteY87" fmla="*/ 553769 h 554221"/>
                <a:gd name="connsiteX88" fmla="*/ 86764 w 603732"/>
                <a:gd name="connsiteY88" fmla="*/ 553769 h 554221"/>
                <a:gd name="connsiteX89" fmla="*/ 63667 w 603732"/>
                <a:gd name="connsiteY89" fmla="*/ 526420 h 554221"/>
                <a:gd name="connsiteX90" fmla="*/ 80424 w 603732"/>
                <a:gd name="connsiteY90" fmla="*/ 317570 h 554221"/>
                <a:gd name="connsiteX91" fmla="*/ 80424 w 603732"/>
                <a:gd name="connsiteY91" fmla="*/ 173590 h 554221"/>
                <a:gd name="connsiteX92" fmla="*/ 73178 w 603732"/>
                <a:gd name="connsiteY92" fmla="*/ 175624 h 554221"/>
                <a:gd name="connsiteX93" fmla="*/ 41929 w 603732"/>
                <a:gd name="connsiteY93" fmla="*/ 315988 h 554221"/>
                <a:gd name="connsiteX94" fmla="*/ 21096 w 603732"/>
                <a:gd name="connsiteY94" fmla="*/ 332488 h 554221"/>
                <a:gd name="connsiteX95" fmla="*/ 16567 w 603732"/>
                <a:gd name="connsiteY95" fmla="*/ 331810 h 554221"/>
                <a:gd name="connsiteX96" fmla="*/ 490 w 603732"/>
                <a:gd name="connsiteY96" fmla="*/ 306720 h 554221"/>
                <a:gd name="connsiteX97" fmla="*/ 34456 w 603732"/>
                <a:gd name="connsiteY97" fmla="*/ 154830 h 554221"/>
                <a:gd name="connsiteX98" fmla="*/ 35362 w 603732"/>
                <a:gd name="connsiteY98" fmla="*/ 152569 h 554221"/>
                <a:gd name="connsiteX99" fmla="*/ 36947 w 603732"/>
                <a:gd name="connsiteY99" fmla="*/ 148727 h 554221"/>
                <a:gd name="connsiteX100" fmla="*/ 39438 w 603732"/>
                <a:gd name="connsiteY100" fmla="*/ 145562 h 554221"/>
                <a:gd name="connsiteX101" fmla="*/ 42155 w 603732"/>
                <a:gd name="connsiteY101" fmla="*/ 142850 h 554221"/>
                <a:gd name="connsiteX102" fmla="*/ 46005 w 603732"/>
                <a:gd name="connsiteY102" fmla="*/ 140590 h 554221"/>
                <a:gd name="connsiteX103" fmla="*/ 47816 w 603732"/>
                <a:gd name="connsiteY103" fmla="*/ 139460 h 554221"/>
                <a:gd name="connsiteX104" fmla="*/ 131826 w 603732"/>
                <a:gd name="connsiteY104" fmla="*/ 121603 h 554221"/>
                <a:gd name="connsiteX105" fmla="*/ 136808 w 603732"/>
                <a:gd name="connsiteY105" fmla="*/ 131549 h 554221"/>
                <a:gd name="connsiteX106" fmla="*/ 137034 w 603732"/>
                <a:gd name="connsiteY106" fmla="*/ 131549 h 554221"/>
                <a:gd name="connsiteX107" fmla="*/ 122769 w 603732"/>
                <a:gd name="connsiteY107" fmla="*/ 242302 h 554221"/>
                <a:gd name="connsiteX108" fmla="*/ 139752 w 603732"/>
                <a:gd name="connsiteY108" fmla="*/ 271912 h 554221"/>
                <a:gd name="connsiteX109" fmla="*/ 156508 w 603732"/>
                <a:gd name="connsiteY109" fmla="*/ 242302 h 554221"/>
                <a:gd name="connsiteX110" fmla="*/ 142243 w 603732"/>
                <a:gd name="connsiteY110" fmla="*/ 131549 h 554221"/>
                <a:gd name="connsiteX111" fmla="*/ 142469 w 603732"/>
                <a:gd name="connsiteY111" fmla="*/ 131549 h 554221"/>
                <a:gd name="connsiteX112" fmla="*/ 147451 w 603732"/>
                <a:gd name="connsiteY112" fmla="*/ 121603 h 554221"/>
                <a:gd name="connsiteX113" fmla="*/ 231008 w 603732"/>
                <a:gd name="connsiteY113" fmla="*/ 139234 h 554221"/>
                <a:gd name="connsiteX114" fmla="*/ 248670 w 603732"/>
                <a:gd name="connsiteY114" fmla="*/ 145110 h 554221"/>
                <a:gd name="connsiteX115" fmla="*/ 248670 w 603732"/>
                <a:gd name="connsiteY115" fmla="*/ 100809 h 554221"/>
                <a:gd name="connsiteX116" fmla="*/ 282410 w 603732"/>
                <a:gd name="connsiteY116" fmla="*/ 66905 h 554221"/>
                <a:gd name="connsiteX117" fmla="*/ 413520 w 603732"/>
                <a:gd name="connsiteY117" fmla="*/ 66905 h 554221"/>
                <a:gd name="connsiteX118" fmla="*/ 413520 w 603732"/>
                <a:gd name="connsiteY118" fmla="*/ 41590 h 554221"/>
                <a:gd name="connsiteX119" fmla="*/ 426201 w 603732"/>
                <a:gd name="connsiteY119" fmla="*/ 28932 h 554221"/>
                <a:gd name="connsiteX120" fmla="*/ 139624 w 603732"/>
                <a:gd name="connsiteY120" fmla="*/ 0 h 554221"/>
                <a:gd name="connsiteX121" fmla="*/ 193183 w 603732"/>
                <a:gd name="connsiteY121" fmla="*/ 58534 h 554221"/>
                <a:gd name="connsiteX122" fmla="*/ 139624 w 603732"/>
                <a:gd name="connsiteY122" fmla="*/ 117068 h 554221"/>
                <a:gd name="connsiteX123" fmla="*/ 86065 w 603732"/>
                <a:gd name="connsiteY123" fmla="*/ 58534 h 554221"/>
                <a:gd name="connsiteX124" fmla="*/ 139624 w 603732"/>
                <a:gd name="connsiteY124" fmla="*/ 0 h 55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3732" h="554221">
                  <a:moveTo>
                    <a:pt x="356894" y="209509"/>
                  </a:moveTo>
                  <a:lnTo>
                    <a:pt x="387943" y="209509"/>
                  </a:lnTo>
                  <a:lnTo>
                    <a:pt x="387943" y="261727"/>
                  </a:lnTo>
                  <a:lnTo>
                    <a:pt x="356894" y="261727"/>
                  </a:lnTo>
                  <a:close/>
                  <a:moveTo>
                    <a:pt x="418286" y="169922"/>
                  </a:moveTo>
                  <a:lnTo>
                    <a:pt x="449264" y="169922"/>
                  </a:lnTo>
                  <a:lnTo>
                    <a:pt x="449264" y="222140"/>
                  </a:lnTo>
                  <a:lnTo>
                    <a:pt x="418286" y="222140"/>
                  </a:lnTo>
                  <a:close/>
                  <a:moveTo>
                    <a:pt x="517218" y="154821"/>
                  </a:moveTo>
                  <a:lnTo>
                    <a:pt x="508386" y="182851"/>
                  </a:lnTo>
                  <a:lnTo>
                    <a:pt x="501139" y="175391"/>
                  </a:lnTo>
                  <a:lnTo>
                    <a:pt x="471247" y="199352"/>
                  </a:lnTo>
                  <a:lnTo>
                    <a:pt x="471247" y="235293"/>
                  </a:lnTo>
                  <a:cubicBezTo>
                    <a:pt x="471247" y="237553"/>
                    <a:pt x="469435" y="239136"/>
                    <a:pt x="467397" y="239136"/>
                  </a:cubicBezTo>
                  <a:lnTo>
                    <a:pt x="409875" y="239136"/>
                  </a:lnTo>
                  <a:lnTo>
                    <a:pt x="409875" y="273268"/>
                  </a:lnTo>
                  <a:cubicBezTo>
                    <a:pt x="409875" y="275529"/>
                    <a:pt x="408064" y="277111"/>
                    <a:pt x="406026" y="277111"/>
                  </a:cubicBezTo>
                  <a:lnTo>
                    <a:pt x="344655" y="277111"/>
                  </a:lnTo>
                  <a:cubicBezTo>
                    <a:pt x="342617" y="277111"/>
                    <a:pt x="340805" y="275529"/>
                    <a:pt x="340805" y="273268"/>
                  </a:cubicBezTo>
                  <a:cubicBezTo>
                    <a:pt x="340805" y="271234"/>
                    <a:pt x="342617" y="269652"/>
                    <a:pt x="344655" y="269652"/>
                  </a:cubicBezTo>
                  <a:lnTo>
                    <a:pt x="402176" y="269652"/>
                  </a:lnTo>
                  <a:lnTo>
                    <a:pt x="402176" y="235293"/>
                  </a:lnTo>
                  <a:cubicBezTo>
                    <a:pt x="402176" y="233258"/>
                    <a:pt x="403987" y="231676"/>
                    <a:pt x="406026" y="231676"/>
                  </a:cubicBezTo>
                  <a:lnTo>
                    <a:pt x="463547" y="231676"/>
                  </a:lnTo>
                  <a:lnTo>
                    <a:pt x="463547" y="197543"/>
                  </a:lnTo>
                  <a:cubicBezTo>
                    <a:pt x="463547" y="196413"/>
                    <a:pt x="464226" y="195283"/>
                    <a:pt x="465132" y="194605"/>
                  </a:cubicBezTo>
                  <a:lnTo>
                    <a:pt x="495704" y="169966"/>
                  </a:lnTo>
                  <a:lnTo>
                    <a:pt x="489137" y="163637"/>
                  </a:lnTo>
                  <a:close/>
                  <a:moveTo>
                    <a:pt x="282410" y="83857"/>
                  </a:moveTo>
                  <a:cubicBezTo>
                    <a:pt x="273126" y="83857"/>
                    <a:pt x="265427" y="91316"/>
                    <a:pt x="265427" y="100809"/>
                  </a:cubicBezTo>
                  <a:lnTo>
                    <a:pt x="265427" y="150761"/>
                  </a:lnTo>
                  <a:lnTo>
                    <a:pt x="332454" y="173138"/>
                  </a:lnTo>
                  <a:cubicBezTo>
                    <a:pt x="339021" y="175172"/>
                    <a:pt x="343323" y="180371"/>
                    <a:pt x="345361" y="186474"/>
                  </a:cubicBezTo>
                  <a:lnTo>
                    <a:pt x="469905" y="128836"/>
                  </a:lnTo>
                  <a:cubicBezTo>
                    <a:pt x="472169" y="127932"/>
                    <a:pt x="474660" y="128836"/>
                    <a:pt x="475566" y="130871"/>
                  </a:cubicBezTo>
                  <a:cubicBezTo>
                    <a:pt x="476472" y="133131"/>
                    <a:pt x="475566" y="135617"/>
                    <a:pt x="473528" y="136521"/>
                  </a:cubicBezTo>
                  <a:lnTo>
                    <a:pt x="346267" y="195289"/>
                  </a:lnTo>
                  <a:cubicBezTo>
                    <a:pt x="346267" y="196871"/>
                    <a:pt x="346267" y="198227"/>
                    <a:pt x="345814" y="199809"/>
                  </a:cubicBezTo>
                  <a:cubicBezTo>
                    <a:pt x="342870" y="208624"/>
                    <a:pt x="334492" y="214275"/>
                    <a:pt x="325661" y="214275"/>
                  </a:cubicBezTo>
                  <a:cubicBezTo>
                    <a:pt x="323623" y="214275"/>
                    <a:pt x="321358" y="213823"/>
                    <a:pt x="319094" y="213145"/>
                  </a:cubicBezTo>
                  <a:lnTo>
                    <a:pt x="265427" y="195289"/>
                  </a:lnTo>
                  <a:lnTo>
                    <a:pt x="265427" y="303330"/>
                  </a:lnTo>
                  <a:cubicBezTo>
                    <a:pt x="265427" y="312597"/>
                    <a:pt x="273126" y="320282"/>
                    <a:pt x="282410" y="320282"/>
                  </a:cubicBezTo>
                  <a:lnTo>
                    <a:pt x="569992" y="320282"/>
                  </a:lnTo>
                  <a:cubicBezTo>
                    <a:pt x="579276" y="320282"/>
                    <a:pt x="586975" y="312597"/>
                    <a:pt x="586975" y="303330"/>
                  </a:cubicBezTo>
                  <a:lnTo>
                    <a:pt x="586975" y="100809"/>
                  </a:lnTo>
                  <a:cubicBezTo>
                    <a:pt x="586975" y="91316"/>
                    <a:pt x="579276" y="83857"/>
                    <a:pt x="569992" y="83857"/>
                  </a:cubicBezTo>
                  <a:close/>
                  <a:moveTo>
                    <a:pt x="426201" y="28932"/>
                  </a:moveTo>
                  <a:cubicBezTo>
                    <a:pt x="433221" y="28932"/>
                    <a:pt x="438882" y="34583"/>
                    <a:pt x="438882" y="41590"/>
                  </a:cubicBezTo>
                  <a:lnTo>
                    <a:pt x="438882" y="66905"/>
                  </a:lnTo>
                  <a:lnTo>
                    <a:pt x="569992" y="66905"/>
                  </a:lnTo>
                  <a:cubicBezTo>
                    <a:pt x="588561" y="66905"/>
                    <a:pt x="603732" y="82049"/>
                    <a:pt x="603732" y="100809"/>
                  </a:cubicBezTo>
                  <a:lnTo>
                    <a:pt x="603732" y="303330"/>
                  </a:lnTo>
                  <a:cubicBezTo>
                    <a:pt x="603732" y="321864"/>
                    <a:pt x="588561" y="337008"/>
                    <a:pt x="569992" y="337008"/>
                  </a:cubicBezTo>
                  <a:lnTo>
                    <a:pt x="508400" y="337008"/>
                  </a:lnTo>
                  <a:lnTo>
                    <a:pt x="562293" y="538399"/>
                  </a:lnTo>
                  <a:cubicBezTo>
                    <a:pt x="564331" y="545180"/>
                    <a:pt x="560255" y="552187"/>
                    <a:pt x="553462" y="553995"/>
                  </a:cubicBezTo>
                  <a:cubicBezTo>
                    <a:pt x="552330" y="554221"/>
                    <a:pt x="551198" y="554221"/>
                    <a:pt x="550065" y="554221"/>
                  </a:cubicBezTo>
                  <a:cubicBezTo>
                    <a:pt x="544631" y="554221"/>
                    <a:pt x="539423" y="550605"/>
                    <a:pt x="537837" y="544954"/>
                  </a:cubicBezTo>
                  <a:lnTo>
                    <a:pt x="482133" y="337008"/>
                  </a:lnTo>
                  <a:lnTo>
                    <a:pt x="438882" y="337008"/>
                  </a:lnTo>
                  <a:lnTo>
                    <a:pt x="438882" y="484378"/>
                  </a:lnTo>
                  <a:cubicBezTo>
                    <a:pt x="438882" y="491385"/>
                    <a:pt x="433221" y="497036"/>
                    <a:pt x="426201" y="497036"/>
                  </a:cubicBezTo>
                  <a:cubicBezTo>
                    <a:pt x="419182" y="497036"/>
                    <a:pt x="413520" y="491385"/>
                    <a:pt x="413520" y="484378"/>
                  </a:cubicBezTo>
                  <a:lnTo>
                    <a:pt x="413520" y="337008"/>
                  </a:lnTo>
                  <a:lnTo>
                    <a:pt x="370270" y="337008"/>
                  </a:lnTo>
                  <a:lnTo>
                    <a:pt x="314339" y="544954"/>
                  </a:lnTo>
                  <a:cubicBezTo>
                    <a:pt x="312980" y="550605"/>
                    <a:pt x="307772" y="554221"/>
                    <a:pt x="302111" y="554221"/>
                  </a:cubicBezTo>
                  <a:cubicBezTo>
                    <a:pt x="301205" y="554221"/>
                    <a:pt x="300073" y="554221"/>
                    <a:pt x="298941" y="553995"/>
                  </a:cubicBezTo>
                  <a:cubicBezTo>
                    <a:pt x="292147" y="552187"/>
                    <a:pt x="288071" y="545180"/>
                    <a:pt x="289883" y="538399"/>
                  </a:cubicBezTo>
                  <a:lnTo>
                    <a:pt x="344003" y="337008"/>
                  </a:lnTo>
                  <a:lnTo>
                    <a:pt x="282410" y="337008"/>
                  </a:lnTo>
                  <a:cubicBezTo>
                    <a:pt x="263616" y="337008"/>
                    <a:pt x="248444" y="322090"/>
                    <a:pt x="248444" y="303330"/>
                  </a:cubicBezTo>
                  <a:lnTo>
                    <a:pt x="248444" y="189638"/>
                  </a:lnTo>
                  <a:lnTo>
                    <a:pt x="217421" y="179241"/>
                  </a:lnTo>
                  <a:cubicBezTo>
                    <a:pt x="217421" y="179241"/>
                    <a:pt x="217421" y="179241"/>
                    <a:pt x="217195" y="179241"/>
                  </a:cubicBezTo>
                  <a:cubicBezTo>
                    <a:pt x="217195" y="179241"/>
                    <a:pt x="216969" y="179241"/>
                    <a:pt x="216969" y="179241"/>
                  </a:cubicBezTo>
                  <a:cubicBezTo>
                    <a:pt x="216742" y="179015"/>
                    <a:pt x="209496" y="176528"/>
                    <a:pt x="198853" y="173590"/>
                  </a:cubicBezTo>
                  <a:lnTo>
                    <a:pt x="198853" y="317570"/>
                  </a:lnTo>
                  <a:lnTo>
                    <a:pt x="215610" y="526420"/>
                  </a:lnTo>
                  <a:cubicBezTo>
                    <a:pt x="216742" y="540433"/>
                    <a:pt x="206326" y="552639"/>
                    <a:pt x="192286" y="553769"/>
                  </a:cubicBezTo>
                  <a:cubicBezTo>
                    <a:pt x="191607" y="553769"/>
                    <a:pt x="190928" y="553769"/>
                    <a:pt x="190248" y="553769"/>
                  </a:cubicBezTo>
                  <a:cubicBezTo>
                    <a:pt x="177341" y="553769"/>
                    <a:pt x="166019" y="543824"/>
                    <a:pt x="165113" y="530488"/>
                  </a:cubicBezTo>
                  <a:lnTo>
                    <a:pt x="149942" y="341755"/>
                  </a:lnTo>
                  <a:cubicBezTo>
                    <a:pt x="146771" y="343111"/>
                    <a:pt x="143148" y="344015"/>
                    <a:pt x="139525" y="344015"/>
                  </a:cubicBezTo>
                  <a:cubicBezTo>
                    <a:pt x="135902" y="344015"/>
                    <a:pt x="132506" y="343111"/>
                    <a:pt x="129335" y="341755"/>
                  </a:cubicBezTo>
                  <a:lnTo>
                    <a:pt x="114164" y="530488"/>
                  </a:lnTo>
                  <a:cubicBezTo>
                    <a:pt x="113032" y="543824"/>
                    <a:pt x="101936" y="553769"/>
                    <a:pt x="88802" y="553769"/>
                  </a:cubicBezTo>
                  <a:cubicBezTo>
                    <a:pt x="88123" y="553769"/>
                    <a:pt x="87444" y="553769"/>
                    <a:pt x="86764" y="553769"/>
                  </a:cubicBezTo>
                  <a:cubicBezTo>
                    <a:pt x="72951" y="552639"/>
                    <a:pt x="62535" y="540433"/>
                    <a:pt x="63667" y="526420"/>
                  </a:cubicBezTo>
                  <a:lnTo>
                    <a:pt x="80424" y="317570"/>
                  </a:lnTo>
                  <a:lnTo>
                    <a:pt x="80424" y="173590"/>
                  </a:lnTo>
                  <a:cubicBezTo>
                    <a:pt x="77707" y="174268"/>
                    <a:pt x="75216" y="174946"/>
                    <a:pt x="73178" y="175624"/>
                  </a:cubicBezTo>
                  <a:lnTo>
                    <a:pt x="41929" y="315988"/>
                  </a:lnTo>
                  <a:cubicBezTo>
                    <a:pt x="39664" y="325707"/>
                    <a:pt x="30833" y="332488"/>
                    <a:pt x="21096" y="332488"/>
                  </a:cubicBezTo>
                  <a:cubicBezTo>
                    <a:pt x="19737" y="332488"/>
                    <a:pt x="18152" y="332262"/>
                    <a:pt x="16567" y="331810"/>
                  </a:cubicBezTo>
                  <a:cubicBezTo>
                    <a:pt x="5245" y="329323"/>
                    <a:pt x="-2001" y="318022"/>
                    <a:pt x="490" y="306720"/>
                  </a:cubicBezTo>
                  <a:lnTo>
                    <a:pt x="34456" y="154830"/>
                  </a:lnTo>
                  <a:cubicBezTo>
                    <a:pt x="34456" y="153925"/>
                    <a:pt x="35135" y="153473"/>
                    <a:pt x="35362" y="152569"/>
                  </a:cubicBezTo>
                  <a:cubicBezTo>
                    <a:pt x="35815" y="151213"/>
                    <a:pt x="36268" y="150083"/>
                    <a:pt x="36947" y="148727"/>
                  </a:cubicBezTo>
                  <a:cubicBezTo>
                    <a:pt x="37626" y="147597"/>
                    <a:pt x="38532" y="146466"/>
                    <a:pt x="39438" y="145562"/>
                  </a:cubicBezTo>
                  <a:cubicBezTo>
                    <a:pt x="40344" y="144658"/>
                    <a:pt x="41249" y="143754"/>
                    <a:pt x="42155" y="142850"/>
                  </a:cubicBezTo>
                  <a:cubicBezTo>
                    <a:pt x="43287" y="141946"/>
                    <a:pt x="44646" y="141268"/>
                    <a:pt x="46005" y="140590"/>
                  </a:cubicBezTo>
                  <a:cubicBezTo>
                    <a:pt x="46684" y="140364"/>
                    <a:pt x="47137" y="139686"/>
                    <a:pt x="47816" y="139460"/>
                  </a:cubicBezTo>
                  <a:cubicBezTo>
                    <a:pt x="49854" y="138782"/>
                    <a:pt x="92652" y="123412"/>
                    <a:pt x="131826" y="121603"/>
                  </a:cubicBezTo>
                  <a:lnTo>
                    <a:pt x="136808" y="131549"/>
                  </a:lnTo>
                  <a:lnTo>
                    <a:pt x="137034" y="131549"/>
                  </a:lnTo>
                  <a:lnTo>
                    <a:pt x="122769" y="242302"/>
                  </a:lnTo>
                  <a:lnTo>
                    <a:pt x="139752" y="271912"/>
                  </a:lnTo>
                  <a:lnTo>
                    <a:pt x="156508" y="242302"/>
                  </a:lnTo>
                  <a:lnTo>
                    <a:pt x="142243" y="131549"/>
                  </a:lnTo>
                  <a:lnTo>
                    <a:pt x="142469" y="131549"/>
                  </a:lnTo>
                  <a:lnTo>
                    <a:pt x="147451" y="121603"/>
                  </a:lnTo>
                  <a:cubicBezTo>
                    <a:pt x="185267" y="123412"/>
                    <a:pt x="226253" y="137651"/>
                    <a:pt x="231008" y="139234"/>
                  </a:cubicBezTo>
                  <a:lnTo>
                    <a:pt x="248670" y="145110"/>
                  </a:lnTo>
                  <a:lnTo>
                    <a:pt x="248670" y="100809"/>
                  </a:lnTo>
                  <a:cubicBezTo>
                    <a:pt x="248670" y="82049"/>
                    <a:pt x="263842" y="66905"/>
                    <a:pt x="282410" y="66905"/>
                  </a:cubicBezTo>
                  <a:lnTo>
                    <a:pt x="413520" y="66905"/>
                  </a:lnTo>
                  <a:lnTo>
                    <a:pt x="413520" y="41590"/>
                  </a:lnTo>
                  <a:cubicBezTo>
                    <a:pt x="413520" y="34583"/>
                    <a:pt x="419182" y="28932"/>
                    <a:pt x="426201" y="28932"/>
                  </a:cubicBezTo>
                  <a:close/>
                  <a:moveTo>
                    <a:pt x="139624" y="0"/>
                  </a:moveTo>
                  <a:cubicBezTo>
                    <a:pt x="169204" y="0"/>
                    <a:pt x="193183" y="26207"/>
                    <a:pt x="193183" y="58534"/>
                  </a:cubicBezTo>
                  <a:cubicBezTo>
                    <a:pt x="193183" y="90861"/>
                    <a:pt x="169204" y="117068"/>
                    <a:pt x="139624" y="117068"/>
                  </a:cubicBezTo>
                  <a:cubicBezTo>
                    <a:pt x="110044" y="117068"/>
                    <a:pt x="86065" y="90861"/>
                    <a:pt x="86065" y="58534"/>
                  </a:cubicBezTo>
                  <a:cubicBezTo>
                    <a:pt x="86065" y="26207"/>
                    <a:pt x="110044" y="0"/>
                    <a:pt x="139624" y="0"/>
                  </a:cubicBezTo>
                  <a:close/>
                </a:path>
              </a:pathLst>
            </a:custGeom>
            <a:solidFill>
              <a:schemeClr val="accent1"/>
            </a:solidFill>
            <a:ln>
              <a:noFill/>
            </a:ln>
          </p:spPr>
        </p:sp>
        <p:sp>
          <p:nvSpPr>
            <p:cNvPr id="21" name="business-cards-database_48031">
              <a:extLst>
                <a:ext uri="{FF2B5EF4-FFF2-40B4-BE49-F238E27FC236}">
                  <a16:creationId xmlns:a16="http://schemas.microsoft.com/office/drawing/2014/main" xmlns="" id="{51510E54-6D52-4956-BA3A-DB34007EE0E4}"/>
                </a:ext>
              </a:extLst>
            </p:cNvPr>
            <p:cNvSpPr>
              <a:spLocks noChangeAspect="1"/>
            </p:cNvSpPr>
            <p:nvPr/>
          </p:nvSpPr>
          <p:spPr bwMode="auto">
            <a:xfrm>
              <a:off x="4854679" y="1102752"/>
              <a:ext cx="487537" cy="495592"/>
            </a:xfrm>
            <a:custGeom>
              <a:avLst/>
              <a:gdLst>
                <a:gd name="connsiteX0" fmla="*/ 24879 w 541917"/>
                <a:gd name="connsiteY0" fmla="*/ 387059 h 550871"/>
                <a:gd name="connsiteX1" fmla="*/ 518330 w 541917"/>
                <a:gd name="connsiteY1" fmla="*/ 387059 h 550871"/>
                <a:gd name="connsiteX2" fmla="*/ 536414 w 541917"/>
                <a:gd name="connsiteY2" fmla="*/ 396088 h 550871"/>
                <a:gd name="connsiteX3" fmla="*/ 541581 w 541917"/>
                <a:gd name="connsiteY3" fmla="*/ 415436 h 550871"/>
                <a:gd name="connsiteX4" fmla="*/ 522205 w 541917"/>
                <a:gd name="connsiteY4" fmla="*/ 550871 h 550871"/>
                <a:gd name="connsiteX5" fmla="*/ 19712 w 541917"/>
                <a:gd name="connsiteY5" fmla="*/ 550871 h 550871"/>
                <a:gd name="connsiteX6" fmla="*/ 336 w 541917"/>
                <a:gd name="connsiteY6" fmla="*/ 415436 h 550871"/>
                <a:gd name="connsiteX7" fmla="*/ 5503 w 541917"/>
                <a:gd name="connsiteY7" fmla="*/ 396088 h 550871"/>
                <a:gd name="connsiteX8" fmla="*/ 24879 w 541917"/>
                <a:gd name="connsiteY8" fmla="*/ 387059 h 550871"/>
                <a:gd name="connsiteX9" fmla="*/ 292206 w 541917"/>
                <a:gd name="connsiteY9" fmla="*/ 330316 h 550871"/>
                <a:gd name="connsiteX10" fmla="*/ 417595 w 541917"/>
                <a:gd name="connsiteY10" fmla="*/ 330316 h 550871"/>
                <a:gd name="connsiteX11" fmla="*/ 426644 w 541917"/>
                <a:gd name="connsiteY11" fmla="*/ 341907 h 550871"/>
                <a:gd name="connsiteX12" fmla="*/ 424058 w 541917"/>
                <a:gd name="connsiteY12" fmla="*/ 359937 h 550871"/>
                <a:gd name="connsiteX13" fmla="*/ 411132 w 541917"/>
                <a:gd name="connsiteY13" fmla="*/ 371528 h 550871"/>
                <a:gd name="connsiteX14" fmla="*/ 267645 w 541917"/>
                <a:gd name="connsiteY14" fmla="*/ 371528 h 550871"/>
                <a:gd name="connsiteX15" fmla="*/ 267645 w 541917"/>
                <a:gd name="connsiteY15" fmla="*/ 361225 h 550871"/>
                <a:gd name="connsiteX16" fmla="*/ 268938 w 541917"/>
                <a:gd name="connsiteY16" fmla="*/ 359937 h 550871"/>
                <a:gd name="connsiteX17" fmla="*/ 292206 w 541917"/>
                <a:gd name="connsiteY17" fmla="*/ 330316 h 550871"/>
                <a:gd name="connsiteX18" fmla="*/ 274065 w 541917"/>
                <a:gd name="connsiteY18" fmla="*/ 245200 h 550871"/>
                <a:gd name="connsiteX19" fmla="*/ 429145 w 541917"/>
                <a:gd name="connsiteY19" fmla="*/ 245200 h 550871"/>
                <a:gd name="connsiteX20" fmla="*/ 439484 w 541917"/>
                <a:gd name="connsiteY20" fmla="*/ 259348 h 550871"/>
                <a:gd name="connsiteX21" fmla="*/ 436899 w 541917"/>
                <a:gd name="connsiteY21" fmla="*/ 279927 h 550871"/>
                <a:gd name="connsiteX22" fmla="*/ 422684 w 541917"/>
                <a:gd name="connsiteY22" fmla="*/ 294074 h 550871"/>
                <a:gd name="connsiteX23" fmla="*/ 289573 w 541917"/>
                <a:gd name="connsiteY23" fmla="*/ 294074 h 550871"/>
                <a:gd name="connsiteX24" fmla="*/ 281819 w 541917"/>
                <a:gd name="connsiteY24" fmla="*/ 283785 h 550871"/>
                <a:gd name="connsiteX25" fmla="*/ 274065 w 541917"/>
                <a:gd name="connsiteY25" fmla="*/ 245200 h 550871"/>
                <a:gd name="connsiteX26" fmla="*/ 205692 w 541917"/>
                <a:gd name="connsiteY26" fmla="*/ 219313 h 550871"/>
                <a:gd name="connsiteX27" fmla="*/ 267629 w 541917"/>
                <a:gd name="connsiteY27" fmla="*/ 298025 h 550871"/>
                <a:gd name="connsiteX28" fmla="*/ 270210 w 541917"/>
                <a:gd name="connsiteY28" fmla="*/ 296735 h 550871"/>
                <a:gd name="connsiteX29" fmla="*/ 279242 w 541917"/>
                <a:gd name="connsiteY29" fmla="*/ 318671 h 550871"/>
                <a:gd name="connsiteX30" fmla="*/ 262468 w 541917"/>
                <a:gd name="connsiteY30" fmla="*/ 345768 h 550871"/>
                <a:gd name="connsiteX31" fmla="*/ 259887 w 541917"/>
                <a:gd name="connsiteY31" fmla="*/ 344478 h 550871"/>
                <a:gd name="connsiteX32" fmla="*/ 243112 w 541917"/>
                <a:gd name="connsiteY32" fmla="*/ 370285 h 550871"/>
                <a:gd name="connsiteX33" fmla="*/ 187627 w 541917"/>
                <a:gd name="connsiteY33" fmla="*/ 370285 h 550871"/>
                <a:gd name="connsiteX34" fmla="*/ 168272 w 541917"/>
                <a:gd name="connsiteY34" fmla="*/ 345768 h 550871"/>
                <a:gd name="connsiteX35" fmla="*/ 165691 w 541917"/>
                <a:gd name="connsiteY35" fmla="*/ 345768 h 550871"/>
                <a:gd name="connsiteX36" fmla="*/ 146336 w 541917"/>
                <a:gd name="connsiteY36" fmla="*/ 318671 h 550871"/>
                <a:gd name="connsiteX37" fmla="*/ 152787 w 541917"/>
                <a:gd name="connsiteY37" fmla="*/ 296735 h 550871"/>
                <a:gd name="connsiteX38" fmla="*/ 154078 w 541917"/>
                <a:gd name="connsiteY38" fmla="*/ 296735 h 550871"/>
                <a:gd name="connsiteX39" fmla="*/ 205692 w 541917"/>
                <a:gd name="connsiteY39" fmla="*/ 219313 h 550871"/>
                <a:gd name="connsiteX40" fmla="*/ 76563 w 541917"/>
                <a:gd name="connsiteY40" fmla="*/ 122600 h 550871"/>
                <a:gd name="connsiteX41" fmla="*/ 464111 w 541917"/>
                <a:gd name="connsiteY41" fmla="*/ 122600 h 550871"/>
                <a:gd name="connsiteX42" fmla="*/ 536453 w 541917"/>
                <a:gd name="connsiteY42" fmla="*/ 194836 h 550871"/>
                <a:gd name="connsiteX43" fmla="*/ 513200 w 541917"/>
                <a:gd name="connsiteY43" fmla="*/ 362527 h 550871"/>
                <a:gd name="connsiteX44" fmla="*/ 479613 w 541917"/>
                <a:gd name="connsiteY44" fmla="*/ 362527 h 550871"/>
                <a:gd name="connsiteX45" fmla="*/ 501574 w 541917"/>
                <a:gd name="connsiteY45" fmla="*/ 194836 h 550871"/>
                <a:gd name="connsiteX46" fmla="*/ 464111 w 541917"/>
                <a:gd name="connsiteY46" fmla="*/ 157428 h 550871"/>
                <a:gd name="connsiteX47" fmla="*/ 76563 w 541917"/>
                <a:gd name="connsiteY47" fmla="*/ 157428 h 550871"/>
                <a:gd name="connsiteX48" fmla="*/ 39100 w 541917"/>
                <a:gd name="connsiteY48" fmla="*/ 194836 h 550871"/>
                <a:gd name="connsiteX49" fmla="*/ 63645 w 541917"/>
                <a:gd name="connsiteY49" fmla="*/ 365107 h 550871"/>
                <a:gd name="connsiteX50" fmla="*/ 30057 w 541917"/>
                <a:gd name="connsiteY50" fmla="*/ 365107 h 550871"/>
                <a:gd name="connsiteX51" fmla="*/ 4221 w 541917"/>
                <a:gd name="connsiteY51" fmla="*/ 194836 h 550871"/>
                <a:gd name="connsiteX52" fmla="*/ 76563 w 541917"/>
                <a:gd name="connsiteY52" fmla="*/ 122600 h 550871"/>
                <a:gd name="connsiteX53" fmla="*/ 89318 w 541917"/>
                <a:gd name="connsiteY53" fmla="*/ 57986 h 550871"/>
                <a:gd name="connsiteX54" fmla="*/ 436859 w 541917"/>
                <a:gd name="connsiteY54" fmla="*/ 57986 h 550871"/>
                <a:gd name="connsiteX55" fmla="*/ 444611 w 541917"/>
                <a:gd name="connsiteY55" fmla="*/ 61864 h 550871"/>
                <a:gd name="connsiteX56" fmla="*/ 445903 w 541917"/>
                <a:gd name="connsiteY56" fmla="*/ 69619 h 550871"/>
                <a:gd name="connsiteX57" fmla="*/ 440735 w 541917"/>
                <a:gd name="connsiteY57" fmla="*/ 95470 h 550871"/>
                <a:gd name="connsiteX58" fmla="*/ 86734 w 541917"/>
                <a:gd name="connsiteY58" fmla="*/ 95470 h 550871"/>
                <a:gd name="connsiteX59" fmla="*/ 80274 w 541917"/>
                <a:gd name="connsiteY59" fmla="*/ 69619 h 550871"/>
                <a:gd name="connsiteX60" fmla="*/ 81566 w 541917"/>
                <a:gd name="connsiteY60" fmla="*/ 61864 h 550871"/>
                <a:gd name="connsiteX61" fmla="*/ 89318 w 541917"/>
                <a:gd name="connsiteY61" fmla="*/ 57986 h 550871"/>
                <a:gd name="connsiteX62" fmla="*/ 125555 w 541917"/>
                <a:gd name="connsiteY62" fmla="*/ 0 h 550871"/>
                <a:gd name="connsiteX63" fmla="*/ 401914 w 541917"/>
                <a:gd name="connsiteY63" fmla="*/ 0 h 550871"/>
                <a:gd name="connsiteX64" fmla="*/ 408371 w 541917"/>
                <a:gd name="connsiteY64" fmla="*/ 3878 h 550871"/>
                <a:gd name="connsiteX65" fmla="*/ 409663 w 541917"/>
                <a:gd name="connsiteY65" fmla="*/ 10341 h 550871"/>
                <a:gd name="connsiteX66" fmla="*/ 405789 w 541917"/>
                <a:gd name="connsiteY66" fmla="*/ 37484 h 550871"/>
                <a:gd name="connsiteX67" fmla="*/ 121681 w 541917"/>
                <a:gd name="connsiteY67" fmla="*/ 37484 h 550871"/>
                <a:gd name="connsiteX68" fmla="*/ 116516 w 541917"/>
                <a:gd name="connsiteY68" fmla="*/ 10341 h 550871"/>
                <a:gd name="connsiteX69" fmla="*/ 117807 w 541917"/>
                <a:gd name="connsiteY69" fmla="*/ 3878 h 550871"/>
                <a:gd name="connsiteX70" fmla="*/ 125555 w 541917"/>
                <a:gd name="connsiteY70" fmla="*/ 0 h 5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41917" h="550871">
                  <a:moveTo>
                    <a:pt x="24879" y="387059"/>
                  </a:moveTo>
                  <a:lnTo>
                    <a:pt x="518330" y="387059"/>
                  </a:lnTo>
                  <a:cubicBezTo>
                    <a:pt x="524789" y="387059"/>
                    <a:pt x="531247" y="390929"/>
                    <a:pt x="536414" y="396088"/>
                  </a:cubicBezTo>
                  <a:cubicBezTo>
                    <a:pt x="540290" y="401248"/>
                    <a:pt x="542873" y="407697"/>
                    <a:pt x="541581" y="415436"/>
                  </a:cubicBezTo>
                  <a:lnTo>
                    <a:pt x="522205" y="550871"/>
                  </a:lnTo>
                  <a:lnTo>
                    <a:pt x="19712" y="550871"/>
                  </a:lnTo>
                  <a:lnTo>
                    <a:pt x="336" y="415436"/>
                  </a:lnTo>
                  <a:cubicBezTo>
                    <a:pt x="-956" y="407697"/>
                    <a:pt x="1627" y="401248"/>
                    <a:pt x="5503" y="396088"/>
                  </a:cubicBezTo>
                  <a:cubicBezTo>
                    <a:pt x="10670" y="390929"/>
                    <a:pt x="17128" y="387059"/>
                    <a:pt x="24879" y="387059"/>
                  </a:cubicBezTo>
                  <a:close/>
                  <a:moveTo>
                    <a:pt x="292206" y="330316"/>
                  </a:moveTo>
                  <a:lnTo>
                    <a:pt x="417595" y="330316"/>
                  </a:lnTo>
                  <a:cubicBezTo>
                    <a:pt x="424058" y="330316"/>
                    <a:pt x="427936" y="335468"/>
                    <a:pt x="426644" y="341907"/>
                  </a:cubicBezTo>
                  <a:lnTo>
                    <a:pt x="424058" y="359937"/>
                  </a:lnTo>
                  <a:cubicBezTo>
                    <a:pt x="422766" y="366377"/>
                    <a:pt x="417595" y="371528"/>
                    <a:pt x="411132" y="371528"/>
                  </a:cubicBezTo>
                  <a:lnTo>
                    <a:pt x="267645" y="371528"/>
                  </a:lnTo>
                  <a:lnTo>
                    <a:pt x="267645" y="361225"/>
                  </a:lnTo>
                  <a:cubicBezTo>
                    <a:pt x="267645" y="359937"/>
                    <a:pt x="268938" y="359937"/>
                    <a:pt x="268938" y="359937"/>
                  </a:cubicBezTo>
                  <a:cubicBezTo>
                    <a:pt x="279279" y="356074"/>
                    <a:pt x="288328" y="343195"/>
                    <a:pt x="292206" y="330316"/>
                  </a:cubicBezTo>
                  <a:close/>
                  <a:moveTo>
                    <a:pt x="274065" y="245200"/>
                  </a:moveTo>
                  <a:lnTo>
                    <a:pt x="429145" y="245200"/>
                  </a:lnTo>
                  <a:cubicBezTo>
                    <a:pt x="436899" y="245200"/>
                    <a:pt x="440776" y="251631"/>
                    <a:pt x="439484" y="259348"/>
                  </a:cubicBezTo>
                  <a:lnTo>
                    <a:pt x="436899" y="279927"/>
                  </a:lnTo>
                  <a:cubicBezTo>
                    <a:pt x="435607" y="287643"/>
                    <a:pt x="429145" y="292788"/>
                    <a:pt x="422684" y="294074"/>
                  </a:cubicBezTo>
                  <a:lnTo>
                    <a:pt x="289573" y="294074"/>
                  </a:lnTo>
                  <a:cubicBezTo>
                    <a:pt x="286989" y="288930"/>
                    <a:pt x="285696" y="286357"/>
                    <a:pt x="281819" y="283785"/>
                  </a:cubicBezTo>
                  <a:cubicBezTo>
                    <a:pt x="280527" y="268351"/>
                    <a:pt x="277942" y="255490"/>
                    <a:pt x="274065" y="245200"/>
                  </a:cubicBezTo>
                  <a:close/>
                  <a:moveTo>
                    <a:pt x="205692" y="219313"/>
                  </a:moveTo>
                  <a:cubicBezTo>
                    <a:pt x="257306" y="219313"/>
                    <a:pt x="266339" y="264476"/>
                    <a:pt x="267629" y="298025"/>
                  </a:cubicBezTo>
                  <a:cubicBezTo>
                    <a:pt x="267629" y="296735"/>
                    <a:pt x="268919" y="296735"/>
                    <a:pt x="270210" y="296735"/>
                  </a:cubicBezTo>
                  <a:cubicBezTo>
                    <a:pt x="277952" y="296735"/>
                    <a:pt x="279242" y="307058"/>
                    <a:pt x="279242" y="318671"/>
                  </a:cubicBezTo>
                  <a:cubicBezTo>
                    <a:pt x="277952" y="330284"/>
                    <a:pt x="270210" y="345768"/>
                    <a:pt x="262468" y="345768"/>
                  </a:cubicBezTo>
                  <a:cubicBezTo>
                    <a:pt x="261177" y="345768"/>
                    <a:pt x="259887" y="345768"/>
                    <a:pt x="259887" y="344478"/>
                  </a:cubicBezTo>
                  <a:cubicBezTo>
                    <a:pt x="254725" y="354801"/>
                    <a:pt x="249564" y="363833"/>
                    <a:pt x="243112" y="370285"/>
                  </a:cubicBezTo>
                  <a:lnTo>
                    <a:pt x="187627" y="370285"/>
                  </a:lnTo>
                  <a:cubicBezTo>
                    <a:pt x="179885" y="363833"/>
                    <a:pt x="173433" y="354801"/>
                    <a:pt x="168272" y="345768"/>
                  </a:cubicBezTo>
                  <a:cubicBezTo>
                    <a:pt x="166981" y="345768"/>
                    <a:pt x="166981" y="345768"/>
                    <a:pt x="165691" y="345768"/>
                  </a:cubicBezTo>
                  <a:cubicBezTo>
                    <a:pt x="157949" y="345768"/>
                    <a:pt x="147626" y="330284"/>
                    <a:pt x="146336" y="318671"/>
                  </a:cubicBezTo>
                  <a:cubicBezTo>
                    <a:pt x="145045" y="307058"/>
                    <a:pt x="145045" y="296735"/>
                    <a:pt x="152787" y="296735"/>
                  </a:cubicBezTo>
                  <a:cubicBezTo>
                    <a:pt x="152787" y="296735"/>
                    <a:pt x="154078" y="296735"/>
                    <a:pt x="154078" y="296735"/>
                  </a:cubicBezTo>
                  <a:cubicBezTo>
                    <a:pt x="151497" y="263185"/>
                    <a:pt x="157949" y="219313"/>
                    <a:pt x="205692" y="219313"/>
                  </a:cubicBezTo>
                  <a:close/>
                  <a:moveTo>
                    <a:pt x="76563" y="122600"/>
                  </a:moveTo>
                  <a:lnTo>
                    <a:pt x="464111" y="122600"/>
                  </a:lnTo>
                  <a:cubicBezTo>
                    <a:pt x="504158" y="122600"/>
                    <a:pt x="536453" y="154849"/>
                    <a:pt x="536453" y="194836"/>
                  </a:cubicBezTo>
                  <a:lnTo>
                    <a:pt x="513200" y="362527"/>
                  </a:lnTo>
                  <a:lnTo>
                    <a:pt x="479613" y="362527"/>
                  </a:lnTo>
                  <a:lnTo>
                    <a:pt x="501574" y="194836"/>
                  </a:lnTo>
                  <a:cubicBezTo>
                    <a:pt x="501574" y="174197"/>
                    <a:pt x="484780" y="157428"/>
                    <a:pt x="464111" y="157428"/>
                  </a:cubicBezTo>
                  <a:lnTo>
                    <a:pt x="76563" y="157428"/>
                  </a:lnTo>
                  <a:cubicBezTo>
                    <a:pt x="55894" y="157428"/>
                    <a:pt x="39100" y="174197"/>
                    <a:pt x="39100" y="194836"/>
                  </a:cubicBezTo>
                  <a:lnTo>
                    <a:pt x="63645" y="365107"/>
                  </a:lnTo>
                  <a:lnTo>
                    <a:pt x="30057" y="365107"/>
                  </a:lnTo>
                  <a:lnTo>
                    <a:pt x="4221" y="194836"/>
                  </a:lnTo>
                  <a:cubicBezTo>
                    <a:pt x="4221" y="154849"/>
                    <a:pt x="36516" y="122600"/>
                    <a:pt x="76563" y="122600"/>
                  </a:cubicBezTo>
                  <a:close/>
                  <a:moveTo>
                    <a:pt x="89318" y="57986"/>
                  </a:moveTo>
                  <a:lnTo>
                    <a:pt x="436859" y="57986"/>
                  </a:lnTo>
                  <a:cubicBezTo>
                    <a:pt x="440735" y="57986"/>
                    <a:pt x="443319" y="59279"/>
                    <a:pt x="444611" y="61864"/>
                  </a:cubicBezTo>
                  <a:cubicBezTo>
                    <a:pt x="445903" y="64449"/>
                    <a:pt x="447195" y="67034"/>
                    <a:pt x="445903" y="69619"/>
                  </a:cubicBezTo>
                  <a:lnTo>
                    <a:pt x="440735" y="95470"/>
                  </a:lnTo>
                  <a:lnTo>
                    <a:pt x="86734" y="95470"/>
                  </a:lnTo>
                  <a:lnTo>
                    <a:pt x="80274" y="69619"/>
                  </a:lnTo>
                  <a:cubicBezTo>
                    <a:pt x="78982" y="67034"/>
                    <a:pt x="80274" y="64449"/>
                    <a:pt x="81566" y="61864"/>
                  </a:cubicBezTo>
                  <a:cubicBezTo>
                    <a:pt x="84150" y="59279"/>
                    <a:pt x="86734" y="57986"/>
                    <a:pt x="89318" y="57986"/>
                  </a:cubicBezTo>
                  <a:close/>
                  <a:moveTo>
                    <a:pt x="125555" y="0"/>
                  </a:moveTo>
                  <a:lnTo>
                    <a:pt x="401914" y="0"/>
                  </a:lnTo>
                  <a:cubicBezTo>
                    <a:pt x="404497" y="0"/>
                    <a:pt x="407080" y="1293"/>
                    <a:pt x="408371" y="3878"/>
                  </a:cubicBezTo>
                  <a:cubicBezTo>
                    <a:pt x="409663" y="5170"/>
                    <a:pt x="410954" y="7756"/>
                    <a:pt x="409663" y="10341"/>
                  </a:cubicBezTo>
                  <a:lnTo>
                    <a:pt x="405789" y="37484"/>
                  </a:lnTo>
                  <a:lnTo>
                    <a:pt x="121681" y="37484"/>
                  </a:lnTo>
                  <a:lnTo>
                    <a:pt x="116516" y="10341"/>
                  </a:lnTo>
                  <a:cubicBezTo>
                    <a:pt x="115224" y="7756"/>
                    <a:pt x="116516" y="5170"/>
                    <a:pt x="117807" y="3878"/>
                  </a:cubicBezTo>
                  <a:cubicBezTo>
                    <a:pt x="120390" y="1293"/>
                    <a:pt x="122973" y="0"/>
                    <a:pt x="125555" y="0"/>
                  </a:cubicBezTo>
                  <a:close/>
                </a:path>
              </a:pathLst>
            </a:custGeom>
            <a:solidFill>
              <a:schemeClr val="accent1"/>
            </a:solidFill>
            <a:ln>
              <a:noFill/>
            </a:ln>
          </p:spPr>
        </p:sp>
        <p:sp>
          <p:nvSpPr>
            <p:cNvPr id="22" name="dollar-currency-symbol_74742">
              <a:extLst>
                <a:ext uri="{FF2B5EF4-FFF2-40B4-BE49-F238E27FC236}">
                  <a16:creationId xmlns:a16="http://schemas.microsoft.com/office/drawing/2014/main" xmlns="" id="{8D690177-A8AD-44C6-88B1-FE188180C5B6}"/>
                </a:ext>
              </a:extLst>
            </p:cNvPr>
            <p:cNvSpPr>
              <a:spLocks noChangeAspect="1"/>
            </p:cNvSpPr>
            <p:nvPr/>
          </p:nvSpPr>
          <p:spPr bwMode="auto">
            <a:xfrm>
              <a:off x="5655435" y="1102752"/>
              <a:ext cx="271512" cy="495592"/>
            </a:xfrm>
            <a:custGeom>
              <a:avLst/>
              <a:gdLst>
                <a:gd name="T0" fmla="*/ 2470 w 2473"/>
                <a:gd name="T1" fmla="*/ 3098 h 4520"/>
                <a:gd name="T2" fmla="*/ 2049 w 2473"/>
                <a:gd name="T3" fmla="*/ 2258 h 4520"/>
                <a:gd name="T4" fmla="*/ 1312 w 2473"/>
                <a:gd name="T5" fmla="*/ 1947 h 4520"/>
                <a:gd name="T6" fmla="*/ 625 w 2473"/>
                <a:gd name="T7" fmla="*/ 1446 h 4520"/>
                <a:gd name="T8" fmla="*/ 1309 w 2473"/>
                <a:gd name="T9" fmla="*/ 1061 h 4520"/>
                <a:gd name="T10" fmla="*/ 1967 w 2473"/>
                <a:gd name="T11" fmla="*/ 1238 h 4520"/>
                <a:gd name="T12" fmla="*/ 2293 w 2473"/>
                <a:gd name="T13" fmla="*/ 734 h 4520"/>
                <a:gd name="T14" fmla="*/ 1494 w 2473"/>
                <a:gd name="T15" fmla="*/ 471 h 4520"/>
                <a:gd name="T16" fmla="*/ 1494 w 2473"/>
                <a:gd name="T17" fmla="*/ 0 h 4520"/>
                <a:gd name="T18" fmla="*/ 894 w 2473"/>
                <a:gd name="T19" fmla="*/ 0 h 4520"/>
                <a:gd name="T20" fmla="*/ 894 w 2473"/>
                <a:gd name="T21" fmla="*/ 504 h 4520"/>
                <a:gd name="T22" fmla="*/ 24 w 2473"/>
                <a:gd name="T23" fmla="*/ 1446 h 4520"/>
                <a:gd name="T24" fmla="*/ 434 w 2473"/>
                <a:gd name="T25" fmla="*/ 2229 h 4520"/>
                <a:gd name="T26" fmla="*/ 1138 w 2473"/>
                <a:gd name="T27" fmla="*/ 2522 h 4520"/>
                <a:gd name="T28" fmla="*/ 1870 w 2473"/>
                <a:gd name="T29" fmla="*/ 3094 h 4520"/>
                <a:gd name="T30" fmla="*/ 1870 w 2473"/>
                <a:gd name="T31" fmla="*/ 3097 h 4520"/>
                <a:gd name="T32" fmla="*/ 1212 w 2473"/>
                <a:gd name="T33" fmla="*/ 3459 h 4520"/>
                <a:gd name="T34" fmla="*/ 436 w 2473"/>
                <a:gd name="T35" fmla="*/ 3146 h 4520"/>
                <a:gd name="T36" fmla="*/ 0 w 2473"/>
                <a:gd name="T37" fmla="*/ 3559 h 4520"/>
                <a:gd name="T38" fmla="*/ 894 w 2473"/>
                <a:gd name="T39" fmla="*/ 4029 h 4520"/>
                <a:gd name="T40" fmla="*/ 894 w 2473"/>
                <a:gd name="T41" fmla="*/ 4520 h 4520"/>
                <a:gd name="T42" fmla="*/ 1494 w 2473"/>
                <a:gd name="T43" fmla="*/ 4520 h 4520"/>
                <a:gd name="T44" fmla="*/ 1494 w 2473"/>
                <a:gd name="T45" fmla="*/ 4039 h 4520"/>
                <a:gd name="T46" fmla="*/ 2470 w 2473"/>
                <a:gd name="T47" fmla="*/ 3098 h 4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73" h="4520">
                  <a:moveTo>
                    <a:pt x="2470" y="3098"/>
                  </a:moveTo>
                  <a:cubicBezTo>
                    <a:pt x="2473" y="2740"/>
                    <a:pt x="2331" y="2458"/>
                    <a:pt x="2049" y="2258"/>
                  </a:cubicBezTo>
                  <a:cubicBezTo>
                    <a:pt x="1831" y="2104"/>
                    <a:pt x="1567" y="2024"/>
                    <a:pt x="1312" y="1947"/>
                  </a:cubicBezTo>
                  <a:cubicBezTo>
                    <a:pt x="779" y="1785"/>
                    <a:pt x="625" y="1700"/>
                    <a:pt x="625" y="1446"/>
                  </a:cubicBezTo>
                  <a:cubicBezTo>
                    <a:pt x="625" y="1162"/>
                    <a:pt x="993" y="1061"/>
                    <a:pt x="1309" y="1061"/>
                  </a:cubicBezTo>
                  <a:cubicBezTo>
                    <a:pt x="1539" y="1061"/>
                    <a:pt x="1803" y="1133"/>
                    <a:pt x="1967" y="1238"/>
                  </a:cubicBezTo>
                  <a:lnTo>
                    <a:pt x="2293" y="734"/>
                  </a:lnTo>
                  <a:cubicBezTo>
                    <a:pt x="2078" y="595"/>
                    <a:pt x="1784" y="500"/>
                    <a:pt x="1494" y="471"/>
                  </a:cubicBezTo>
                  <a:lnTo>
                    <a:pt x="1494" y="0"/>
                  </a:lnTo>
                  <a:lnTo>
                    <a:pt x="894" y="0"/>
                  </a:lnTo>
                  <a:lnTo>
                    <a:pt x="894" y="504"/>
                  </a:lnTo>
                  <a:cubicBezTo>
                    <a:pt x="360" y="621"/>
                    <a:pt x="24" y="970"/>
                    <a:pt x="24" y="1446"/>
                  </a:cubicBezTo>
                  <a:cubicBezTo>
                    <a:pt x="24" y="1779"/>
                    <a:pt x="162" y="2043"/>
                    <a:pt x="434" y="2229"/>
                  </a:cubicBezTo>
                  <a:cubicBezTo>
                    <a:pt x="641" y="2371"/>
                    <a:pt x="894" y="2448"/>
                    <a:pt x="1138" y="2522"/>
                  </a:cubicBezTo>
                  <a:cubicBezTo>
                    <a:pt x="1660" y="2679"/>
                    <a:pt x="1872" y="2776"/>
                    <a:pt x="1870" y="3094"/>
                  </a:cubicBezTo>
                  <a:lnTo>
                    <a:pt x="1870" y="3097"/>
                  </a:lnTo>
                  <a:cubicBezTo>
                    <a:pt x="1870" y="3364"/>
                    <a:pt x="1515" y="3459"/>
                    <a:pt x="1212" y="3459"/>
                  </a:cubicBezTo>
                  <a:cubicBezTo>
                    <a:pt x="925" y="3459"/>
                    <a:pt x="613" y="3333"/>
                    <a:pt x="436" y="3146"/>
                  </a:cubicBezTo>
                  <a:lnTo>
                    <a:pt x="0" y="3559"/>
                  </a:lnTo>
                  <a:cubicBezTo>
                    <a:pt x="224" y="3796"/>
                    <a:pt x="549" y="3963"/>
                    <a:pt x="894" y="4029"/>
                  </a:cubicBezTo>
                  <a:lnTo>
                    <a:pt x="894" y="4520"/>
                  </a:lnTo>
                  <a:lnTo>
                    <a:pt x="1494" y="4520"/>
                  </a:lnTo>
                  <a:lnTo>
                    <a:pt x="1494" y="4039"/>
                  </a:lnTo>
                  <a:cubicBezTo>
                    <a:pt x="2088" y="3955"/>
                    <a:pt x="2469" y="3597"/>
                    <a:pt x="2470" y="3098"/>
                  </a:cubicBezTo>
                  <a:close/>
                </a:path>
              </a:pathLst>
            </a:custGeom>
            <a:solidFill>
              <a:schemeClr val="accent1"/>
            </a:solidFill>
            <a:ln>
              <a:noFill/>
            </a:ln>
          </p:spPr>
        </p:sp>
        <p:sp>
          <p:nvSpPr>
            <p:cNvPr id="23" name="presentation_115875">
              <a:extLst>
                <a:ext uri="{FF2B5EF4-FFF2-40B4-BE49-F238E27FC236}">
                  <a16:creationId xmlns:a16="http://schemas.microsoft.com/office/drawing/2014/main" xmlns="" id="{829B278E-099C-4056-A2B0-88C5E034E2B3}"/>
                </a:ext>
              </a:extLst>
            </p:cNvPr>
            <p:cNvSpPr>
              <a:spLocks noChangeAspect="1"/>
            </p:cNvSpPr>
            <p:nvPr/>
          </p:nvSpPr>
          <p:spPr bwMode="auto">
            <a:xfrm>
              <a:off x="6456190" y="1102752"/>
              <a:ext cx="476033" cy="495592"/>
            </a:xfrm>
            <a:custGeom>
              <a:avLst/>
              <a:gdLst>
                <a:gd name="connsiteX0" fmla="*/ 369451 w 582235"/>
                <a:gd name="connsiteY0" fmla="*/ 375761 h 606157"/>
                <a:gd name="connsiteX1" fmla="*/ 405005 w 582235"/>
                <a:gd name="connsiteY1" fmla="*/ 375761 h 606157"/>
                <a:gd name="connsiteX2" fmla="*/ 405005 w 582235"/>
                <a:gd name="connsiteY2" fmla="*/ 459340 h 606157"/>
                <a:gd name="connsiteX3" fmla="*/ 468913 w 582235"/>
                <a:gd name="connsiteY3" fmla="*/ 523147 h 606157"/>
                <a:gd name="connsiteX4" fmla="*/ 468913 w 582235"/>
                <a:gd name="connsiteY4" fmla="*/ 548310 h 606157"/>
                <a:gd name="connsiteX5" fmla="*/ 456312 w 582235"/>
                <a:gd name="connsiteY5" fmla="*/ 553553 h 606157"/>
                <a:gd name="connsiteX6" fmla="*/ 443710 w 582235"/>
                <a:gd name="connsiteY6" fmla="*/ 548310 h 606157"/>
                <a:gd name="connsiteX7" fmla="*/ 405005 w 582235"/>
                <a:gd name="connsiteY7" fmla="*/ 509666 h 606157"/>
                <a:gd name="connsiteX8" fmla="*/ 405005 w 582235"/>
                <a:gd name="connsiteY8" fmla="*/ 535729 h 606157"/>
                <a:gd name="connsiteX9" fmla="*/ 387153 w 582235"/>
                <a:gd name="connsiteY9" fmla="*/ 553553 h 606157"/>
                <a:gd name="connsiteX10" fmla="*/ 369451 w 582235"/>
                <a:gd name="connsiteY10" fmla="*/ 535729 h 606157"/>
                <a:gd name="connsiteX11" fmla="*/ 369451 w 582235"/>
                <a:gd name="connsiteY11" fmla="*/ 509666 h 606157"/>
                <a:gd name="connsiteX12" fmla="*/ 330596 w 582235"/>
                <a:gd name="connsiteY12" fmla="*/ 548310 h 606157"/>
                <a:gd name="connsiteX13" fmla="*/ 305393 w 582235"/>
                <a:gd name="connsiteY13" fmla="*/ 548310 h 606157"/>
                <a:gd name="connsiteX14" fmla="*/ 305393 w 582235"/>
                <a:gd name="connsiteY14" fmla="*/ 523147 h 606157"/>
                <a:gd name="connsiteX15" fmla="*/ 369451 w 582235"/>
                <a:gd name="connsiteY15" fmla="*/ 459340 h 606157"/>
                <a:gd name="connsiteX16" fmla="*/ 253612 w 582235"/>
                <a:gd name="connsiteY16" fmla="*/ 252130 h 606157"/>
                <a:gd name="connsiteX17" fmla="*/ 290941 w 582235"/>
                <a:gd name="connsiteY17" fmla="*/ 252130 h 606157"/>
                <a:gd name="connsiteX18" fmla="*/ 290941 w 582235"/>
                <a:gd name="connsiteY18" fmla="*/ 285719 h 606157"/>
                <a:gd name="connsiteX19" fmla="*/ 253612 w 582235"/>
                <a:gd name="connsiteY19" fmla="*/ 285719 h 606157"/>
                <a:gd name="connsiteX20" fmla="*/ 239040 w 582235"/>
                <a:gd name="connsiteY20" fmla="*/ 222935 h 606157"/>
                <a:gd name="connsiteX21" fmla="*/ 224334 w 582235"/>
                <a:gd name="connsiteY21" fmla="*/ 237616 h 606157"/>
                <a:gd name="connsiteX22" fmla="*/ 224334 w 582235"/>
                <a:gd name="connsiteY22" fmla="*/ 300384 h 606157"/>
                <a:gd name="connsiteX23" fmla="*/ 239040 w 582235"/>
                <a:gd name="connsiteY23" fmla="*/ 314915 h 606157"/>
                <a:gd name="connsiteX24" fmla="*/ 305668 w 582235"/>
                <a:gd name="connsiteY24" fmla="*/ 314915 h 606157"/>
                <a:gd name="connsiteX25" fmla="*/ 320374 w 582235"/>
                <a:gd name="connsiteY25" fmla="*/ 300384 h 606157"/>
                <a:gd name="connsiteX26" fmla="*/ 320374 w 582235"/>
                <a:gd name="connsiteY26" fmla="*/ 237616 h 606157"/>
                <a:gd name="connsiteX27" fmla="*/ 305668 w 582235"/>
                <a:gd name="connsiteY27" fmla="*/ 222935 h 606157"/>
                <a:gd name="connsiteX28" fmla="*/ 71558 w 582235"/>
                <a:gd name="connsiteY28" fmla="*/ 194196 h 606157"/>
                <a:gd name="connsiteX29" fmla="*/ 136967 w 582235"/>
                <a:gd name="connsiteY29" fmla="*/ 259511 h 606157"/>
                <a:gd name="connsiteX30" fmla="*/ 136967 w 582235"/>
                <a:gd name="connsiteY30" fmla="*/ 589079 h 606157"/>
                <a:gd name="connsiteX31" fmla="*/ 120015 w 582235"/>
                <a:gd name="connsiteY31" fmla="*/ 606157 h 606157"/>
                <a:gd name="connsiteX32" fmla="*/ 45754 w 582235"/>
                <a:gd name="connsiteY32" fmla="*/ 606157 h 606157"/>
                <a:gd name="connsiteX33" fmla="*/ 28801 w 582235"/>
                <a:gd name="connsiteY33" fmla="*/ 589079 h 606157"/>
                <a:gd name="connsiteX34" fmla="*/ 28801 w 582235"/>
                <a:gd name="connsiteY34" fmla="*/ 445268 h 606157"/>
                <a:gd name="connsiteX35" fmla="*/ 25951 w 582235"/>
                <a:gd name="connsiteY35" fmla="*/ 429238 h 606157"/>
                <a:gd name="connsiteX36" fmla="*/ 10949 w 582235"/>
                <a:gd name="connsiteY36" fmla="*/ 388342 h 606157"/>
                <a:gd name="connsiteX37" fmla="*/ 5998 w 582235"/>
                <a:gd name="connsiteY37" fmla="*/ 360778 h 606157"/>
                <a:gd name="connsiteX38" fmla="*/ 5998 w 582235"/>
                <a:gd name="connsiteY38" fmla="*/ 259511 h 606157"/>
                <a:gd name="connsiteX39" fmla="*/ 71558 w 582235"/>
                <a:gd name="connsiteY39" fmla="*/ 194196 h 606157"/>
                <a:gd name="connsiteX40" fmla="*/ 368563 w 582235"/>
                <a:gd name="connsiteY40" fmla="*/ 189398 h 606157"/>
                <a:gd name="connsiteX41" fmla="*/ 405892 w 582235"/>
                <a:gd name="connsiteY41" fmla="*/ 189398 h 606157"/>
                <a:gd name="connsiteX42" fmla="*/ 405892 w 582235"/>
                <a:gd name="connsiteY42" fmla="*/ 285720 h 606157"/>
                <a:gd name="connsiteX43" fmla="*/ 368563 w 582235"/>
                <a:gd name="connsiteY43" fmla="*/ 285720 h 606157"/>
                <a:gd name="connsiteX44" fmla="*/ 353838 w 582235"/>
                <a:gd name="connsiteY44" fmla="*/ 160167 h 606157"/>
                <a:gd name="connsiteX45" fmla="*/ 339132 w 582235"/>
                <a:gd name="connsiteY45" fmla="*/ 174698 h 606157"/>
                <a:gd name="connsiteX46" fmla="*/ 339132 w 582235"/>
                <a:gd name="connsiteY46" fmla="*/ 300384 h 606157"/>
                <a:gd name="connsiteX47" fmla="*/ 353838 w 582235"/>
                <a:gd name="connsiteY47" fmla="*/ 314915 h 606157"/>
                <a:gd name="connsiteX48" fmla="*/ 420617 w 582235"/>
                <a:gd name="connsiteY48" fmla="*/ 314915 h 606157"/>
                <a:gd name="connsiteX49" fmla="*/ 435173 w 582235"/>
                <a:gd name="connsiteY49" fmla="*/ 300384 h 606157"/>
                <a:gd name="connsiteX50" fmla="*/ 435173 w 582235"/>
                <a:gd name="connsiteY50" fmla="*/ 174698 h 606157"/>
                <a:gd name="connsiteX51" fmla="*/ 420617 w 582235"/>
                <a:gd name="connsiteY51" fmla="*/ 160167 h 606157"/>
                <a:gd name="connsiteX52" fmla="*/ 483514 w 582235"/>
                <a:gd name="connsiteY52" fmla="*/ 126594 h 606157"/>
                <a:gd name="connsiteX53" fmla="*/ 520702 w 582235"/>
                <a:gd name="connsiteY53" fmla="*/ 126594 h 606157"/>
                <a:gd name="connsiteX54" fmla="*/ 520702 w 582235"/>
                <a:gd name="connsiteY54" fmla="*/ 285719 h 606157"/>
                <a:gd name="connsiteX55" fmla="*/ 483514 w 582235"/>
                <a:gd name="connsiteY55" fmla="*/ 285719 h 606157"/>
                <a:gd name="connsiteX56" fmla="*/ 468787 w 582235"/>
                <a:gd name="connsiteY56" fmla="*/ 97399 h 606157"/>
                <a:gd name="connsiteX57" fmla="*/ 454081 w 582235"/>
                <a:gd name="connsiteY57" fmla="*/ 111930 h 606157"/>
                <a:gd name="connsiteX58" fmla="*/ 454081 w 582235"/>
                <a:gd name="connsiteY58" fmla="*/ 300384 h 606157"/>
                <a:gd name="connsiteX59" fmla="*/ 468787 w 582235"/>
                <a:gd name="connsiteY59" fmla="*/ 314915 h 606157"/>
                <a:gd name="connsiteX60" fmla="*/ 535415 w 582235"/>
                <a:gd name="connsiteY60" fmla="*/ 314915 h 606157"/>
                <a:gd name="connsiteX61" fmla="*/ 550121 w 582235"/>
                <a:gd name="connsiteY61" fmla="*/ 300384 h 606157"/>
                <a:gd name="connsiteX62" fmla="*/ 550121 w 582235"/>
                <a:gd name="connsiteY62" fmla="*/ 111930 h 606157"/>
                <a:gd name="connsiteX63" fmla="*/ 535415 w 582235"/>
                <a:gd name="connsiteY63" fmla="*/ 97399 h 606157"/>
                <a:gd name="connsiteX64" fmla="*/ 206026 w 582235"/>
                <a:gd name="connsiteY64" fmla="*/ 61745 h 606157"/>
                <a:gd name="connsiteX65" fmla="*/ 568429 w 582235"/>
                <a:gd name="connsiteY65" fmla="*/ 61745 h 606157"/>
                <a:gd name="connsiteX66" fmla="*/ 582235 w 582235"/>
                <a:gd name="connsiteY66" fmla="*/ 75527 h 606157"/>
                <a:gd name="connsiteX67" fmla="*/ 582235 w 582235"/>
                <a:gd name="connsiteY67" fmla="*/ 336787 h 606157"/>
                <a:gd name="connsiteX68" fmla="*/ 568429 w 582235"/>
                <a:gd name="connsiteY68" fmla="*/ 350569 h 606157"/>
                <a:gd name="connsiteX69" fmla="*/ 206026 w 582235"/>
                <a:gd name="connsiteY69" fmla="*/ 350569 h 606157"/>
                <a:gd name="connsiteX70" fmla="*/ 192220 w 582235"/>
                <a:gd name="connsiteY70" fmla="*/ 336787 h 606157"/>
                <a:gd name="connsiteX71" fmla="*/ 192220 w 582235"/>
                <a:gd name="connsiteY71" fmla="*/ 75527 h 606157"/>
                <a:gd name="connsiteX72" fmla="*/ 206026 w 582235"/>
                <a:gd name="connsiteY72" fmla="*/ 61745 h 606157"/>
                <a:gd name="connsiteX73" fmla="*/ 68484 w 582235"/>
                <a:gd name="connsiteY73" fmla="*/ 44809 h 606157"/>
                <a:gd name="connsiteX74" fmla="*/ 136968 w 582235"/>
                <a:gd name="connsiteY74" fmla="*/ 113187 h 606157"/>
                <a:gd name="connsiteX75" fmla="*/ 68484 w 582235"/>
                <a:gd name="connsiteY75" fmla="*/ 181565 h 606157"/>
                <a:gd name="connsiteX76" fmla="*/ 0 w 582235"/>
                <a:gd name="connsiteY76" fmla="*/ 113187 h 606157"/>
                <a:gd name="connsiteX77" fmla="*/ 68484 w 582235"/>
                <a:gd name="connsiteY77" fmla="*/ 44809 h 606157"/>
                <a:gd name="connsiteX78" fmla="*/ 387117 w 582235"/>
                <a:gd name="connsiteY78" fmla="*/ 0 h 606157"/>
                <a:gd name="connsiteX79" fmla="*/ 404975 w 582235"/>
                <a:gd name="connsiteY79" fmla="*/ 17827 h 606157"/>
                <a:gd name="connsiteX80" fmla="*/ 404975 w 582235"/>
                <a:gd name="connsiteY80" fmla="*/ 36553 h 606157"/>
                <a:gd name="connsiteX81" fmla="*/ 369410 w 582235"/>
                <a:gd name="connsiteY81" fmla="*/ 36553 h 606157"/>
                <a:gd name="connsiteX82" fmla="*/ 369410 w 582235"/>
                <a:gd name="connsiteY82" fmla="*/ 17827 h 606157"/>
                <a:gd name="connsiteX83" fmla="*/ 387117 w 582235"/>
                <a:gd name="connsiteY83" fmla="*/ 0 h 60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82235" h="606157">
                  <a:moveTo>
                    <a:pt x="369451" y="375761"/>
                  </a:moveTo>
                  <a:lnTo>
                    <a:pt x="405005" y="375761"/>
                  </a:lnTo>
                  <a:lnTo>
                    <a:pt x="405005" y="459340"/>
                  </a:lnTo>
                  <a:lnTo>
                    <a:pt x="468913" y="523147"/>
                  </a:lnTo>
                  <a:cubicBezTo>
                    <a:pt x="475964" y="530187"/>
                    <a:pt x="475964" y="541420"/>
                    <a:pt x="468913" y="548310"/>
                  </a:cubicBezTo>
                  <a:cubicBezTo>
                    <a:pt x="465463" y="551755"/>
                    <a:pt x="460962" y="553553"/>
                    <a:pt x="456312" y="553553"/>
                  </a:cubicBezTo>
                  <a:cubicBezTo>
                    <a:pt x="451811" y="553553"/>
                    <a:pt x="447310" y="551755"/>
                    <a:pt x="443710" y="548310"/>
                  </a:cubicBezTo>
                  <a:lnTo>
                    <a:pt x="405005" y="509666"/>
                  </a:lnTo>
                  <a:lnTo>
                    <a:pt x="405005" y="535729"/>
                  </a:lnTo>
                  <a:cubicBezTo>
                    <a:pt x="405005" y="545614"/>
                    <a:pt x="397054" y="553553"/>
                    <a:pt x="387153" y="553553"/>
                  </a:cubicBezTo>
                  <a:cubicBezTo>
                    <a:pt x="377402" y="553553"/>
                    <a:pt x="369451" y="545614"/>
                    <a:pt x="369451" y="535729"/>
                  </a:cubicBezTo>
                  <a:lnTo>
                    <a:pt x="369451" y="509666"/>
                  </a:lnTo>
                  <a:lnTo>
                    <a:pt x="330596" y="548310"/>
                  </a:lnTo>
                  <a:cubicBezTo>
                    <a:pt x="323695" y="555350"/>
                    <a:pt x="312444" y="555350"/>
                    <a:pt x="305393" y="548310"/>
                  </a:cubicBezTo>
                  <a:cubicBezTo>
                    <a:pt x="298492" y="541420"/>
                    <a:pt x="298492" y="530187"/>
                    <a:pt x="305393" y="523147"/>
                  </a:cubicBezTo>
                  <a:lnTo>
                    <a:pt x="369451" y="459340"/>
                  </a:lnTo>
                  <a:close/>
                  <a:moveTo>
                    <a:pt x="253612" y="252130"/>
                  </a:moveTo>
                  <a:lnTo>
                    <a:pt x="290941" y="252130"/>
                  </a:lnTo>
                  <a:lnTo>
                    <a:pt x="290941" y="285719"/>
                  </a:lnTo>
                  <a:lnTo>
                    <a:pt x="253612" y="285719"/>
                  </a:lnTo>
                  <a:close/>
                  <a:moveTo>
                    <a:pt x="239040" y="222935"/>
                  </a:moveTo>
                  <a:cubicBezTo>
                    <a:pt x="230936" y="222935"/>
                    <a:pt x="224334" y="229527"/>
                    <a:pt x="224334" y="237616"/>
                  </a:cubicBezTo>
                  <a:lnTo>
                    <a:pt x="224334" y="300384"/>
                  </a:lnTo>
                  <a:cubicBezTo>
                    <a:pt x="224334" y="308474"/>
                    <a:pt x="230936" y="314915"/>
                    <a:pt x="239040" y="314915"/>
                  </a:cubicBezTo>
                  <a:lnTo>
                    <a:pt x="305668" y="314915"/>
                  </a:lnTo>
                  <a:cubicBezTo>
                    <a:pt x="313771" y="314915"/>
                    <a:pt x="320374" y="308474"/>
                    <a:pt x="320374" y="300384"/>
                  </a:cubicBezTo>
                  <a:lnTo>
                    <a:pt x="320374" y="237616"/>
                  </a:lnTo>
                  <a:cubicBezTo>
                    <a:pt x="320374" y="229527"/>
                    <a:pt x="313771" y="222935"/>
                    <a:pt x="305668" y="222935"/>
                  </a:cubicBezTo>
                  <a:close/>
                  <a:moveTo>
                    <a:pt x="71558" y="194196"/>
                  </a:moveTo>
                  <a:cubicBezTo>
                    <a:pt x="107563" y="194196"/>
                    <a:pt x="136967" y="223558"/>
                    <a:pt x="136967" y="259511"/>
                  </a:cubicBezTo>
                  <a:lnTo>
                    <a:pt x="136967" y="589079"/>
                  </a:lnTo>
                  <a:cubicBezTo>
                    <a:pt x="136967" y="598517"/>
                    <a:pt x="129316" y="606157"/>
                    <a:pt x="120015" y="606157"/>
                  </a:cubicBezTo>
                  <a:lnTo>
                    <a:pt x="45754" y="606157"/>
                  </a:lnTo>
                  <a:cubicBezTo>
                    <a:pt x="36302" y="606157"/>
                    <a:pt x="28801" y="598517"/>
                    <a:pt x="28801" y="589079"/>
                  </a:cubicBezTo>
                  <a:lnTo>
                    <a:pt x="28801" y="445268"/>
                  </a:lnTo>
                  <a:cubicBezTo>
                    <a:pt x="28801" y="439725"/>
                    <a:pt x="27751" y="434482"/>
                    <a:pt x="25951" y="429238"/>
                  </a:cubicBezTo>
                  <a:lnTo>
                    <a:pt x="10949" y="388342"/>
                  </a:lnTo>
                  <a:cubicBezTo>
                    <a:pt x="7648" y="379504"/>
                    <a:pt x="5998" y="370216"/>
                    <a:pt x="5998" y="360778"/>
                  </a:cubicBezTo>
                  <a:lnTo>
                    <a:pt x="5998" y="259511"/>
                  </a:lnTo>
                  <a:cubicBezTo>
                    <a:pt x="5998" y="223558"/>
                    <a:pt x="35402" y="194196"/>
                    <a:pt x="71558" y="194196"/>
                  </a:cubicBezTo>
                  <a:close/>
                  <a:moveTo>
                    <a:pt x="368563" y="189398"/>
                  </a:moveTo>
                  <a:lnTo>
                    <a:pt x="405892" y="189398"/>
                  </a:lnTo>
                  <a:lnTo>
                    <a:pt x="405892" y="285720"/>
                  </a:lnTo>
                  <a:lnTo>
                    <a:pt x="368563" y="285720"/>
                  </a:lnTo>
                  <a:close/>
                  <a:moveTo>
                    <a:pt x="353838" y="160167"/>
                  </a:moveTo>
                  <a:cubicBezTo>
                    <a:pt x="345735" y="160167"/>
                    <a:pt x="339132" y="166608"/>
                    <a:pt x="339132" y="174698"/>
                  </a:cubicBezTo>
                  <a:lnTo>
                    <a:pt x="339132" y="300384"/>
                  </a:lnTo>
                  <a:cubicBezTo>
                    <a:pt x="339132" y="308474"/>
                    <a:pt x="345735" y="314915"/>
                    <a:pt x="353838" y="314915"/>
                  </a:cubicBezTo>
                  <a:lnTo>
                    <a:pt x="420617" y="314915"/>
                  </a:lnTo>
                  <a:cubicBezTo>
                    <a:pt x="428720" y="314915"/>
                    <a:pt x="435173" y="308474"/>
                    <a:pt x="435173" y="300384"/>
                  </a:cubicBezTo>
                  <a:lnTo>
                    <a:pt x="435173" y="174698"/>
                  </a:lnTo>
                  <a:cubicBezTo>
                    <a:pt x="435173" y="166608"/>
                    <a:pt x="428720" y="160167"/>
                    <a:pt x="420617" y="160167"/>
                  </a:cubicBezTo>
                  <a:close/>
                  <a:moveTo>
                    <a:pt x="483514" y="126594"/>
                  </a:moveTo>
                  <a:lnTo>
                    <a:pt x="520702" y="126594"/>
                  </a:lnTo>
                  <a:lnTo>
                    <a:pt x="520702" y="285719"/>
                  </a:lnTo>
                  <a:lnTo>
                    <a:pt x="483514" y="285719"/>
                  </a:lnTo>
                  <a:close/>
                  <a:moveTo>
                    <a:pt x="468787" y="97399"/>
                  </a:moveTo>
                  <a:cubicBezTo>
                    <a:pt x="460684" y="97399"/>
                    <a:pt x="454081" y="103840"/>
                    <a:pt x="454081" y="111930"/>
                  </a:cubicBezTo>
                  <a:lnTo>
                    <a:pt x="454081" y="300384"/>
                  </a:lnTo>
                  <a:cubicBezTo>
                    <a:pt x="454081" y="308474"/>
                    <a:pt x="460684" y="314915"/>
                    <a:pt x="468787" y="314915"/>
                  </a:cubicBezTo>
                  <a:lnTo>
                    <a:pt x="535415" y="314915"/>
                  </a:lnTo>
                  <a:cubicBezTo>
                    <a:pt x="543519" y="314915"/>
                    <a:pt x="550121" y="308474"/>
                    <a:pt x="550121" y="300384"/>
                  </a:cubicBezTo>
                  <a:lnTo>
                    <a:pt x="550121" y="111930"/>
                  </a:lnTo>
                  <a:cubicBezTo>
                    <a:pt x="550121" y="103840"/>
                    <a:pt x="543519" y="97399"/>
                    <a:pt x="535415" y="97399"/>
                  </a:cubicBezTo>
                  <a:close/>
                  <a:moveTo>
                    <a:pt x="206026" y="61745"/>
                  </a:moveTo>
                  <a:lnTo>
                    <a:pt x="568429" y="61745"/>
                  </a:lnTo>
                  <a:cubicBezTo>
                    <a:pt x="575932" y="61745"/>
                    <a:pt x="582235" y="67887"/>
                    <a:pt x="582235" y="75527"/>
                  </a:cubicBezTo>
                  <a:lnTo>
                    <a:pt x="582235" y="336787"/>
                  </a:lnTo>
                  <a:cubicBezTo>
                    <a:pt x="582235" y="344427"/>
                    <a:pt x="575932" y="350569"/>
                    <a:pt x="568429" y="350569"/>
                  </a:cubicBezTo>
                  <a:lnTo>
                    <a:pt x="206026" y="350569"/>
                  </a:lnTo>
                  <a:cubicBezTo>
                    <a:pt x="198373" y="350569"/>
                    <a:pt x="192220" y="344427"/>
                    <a:pt x="192220" y="336787"/>
                  </a:cubicBezTo>
                  <a:lnTo>
                    <a:pt x="192220" y="75527"/>
                  </a:lnTo>
                  <a:cubicBezTo>
                    <a:pt x="192220" y="67887"/>
                    <a:pt x="198373" y="61745"/>
                    <a:pt x="206026" y="61745"/>
                  </a:cubicBezTo>
                  <a:close/>
                  <a:moveTo>
                    <a:pt x="68484" y="44809"/>
                  </a:moveTo>
                  <a:cubicBezTo>
                    <a:pt x="106307" y="44809"/>
                    <a:pt x="136968" y="75423"/>
                    <a:pt x="136968" y="113187"/>
                  </a:cubicBezTo>
                  <a:cubicBezTo>
                    <a:pt x="136968" y="150951"/>
                    <a:pt x="106307" y="181565"/>
                    <a:pt x="68484" y="181565"/>
                  </a:cubicBezTo>
                  <a:cubicBezTo>
                    <a:pt x="30661" y="181565"/>
                    <a:pt x="0" y="150951"/>
                    <a:pt x="0" y="113187"/>
                  </a:cubicBezTo>
                  <a:cubicBezTo>
                    <a:pt x="0" y="75423"/>
                    <a:pt x="30661" y="44809"/>
                    <a:pt x="68484" y="44809"/>
                  </a:cubicBezTo>
                  <a:close/>
                  <a:moveTo>
                    <a:pt x="387117" y="0"/>
                  </a:moveTo>
                  <a:cubicBezTo>
                    <a:pt x="397022" y="0"/>
                    <a:pt x="404975" y="7940"/>
                    <a:pt x="404975" y="17827"/>
                  </a:cubicBezTo>
                  <a:lnTo>
                    <a:pt x="404975" y="36553"/>
                  </a:lnTo>
                  <a:lnTo>
                    <a:pt x="369410" y="36553"/>
                  </a:lnTo>
                  <a:lnTo>
                    <a:pt x="369410" y="17827"/>
                  </a:lnTo>
                  <a:cubicBezTo>
                    <a:pt x="369410" y="7940"/>
                    <a:pt x="377363" y="0"/>
                    <a:pt x="387117" y="0"/>
                  </a:cubicBezTo>
                  <a:close/>
                </a:path>
              </a:pathLst>
            </a:custGeom>
            <a:solidFill>
              <a:schemeClr val="accent1"/>
            </a:solidFill>
            <a:ln>
              <a:noFill/>
            </a:ln>
          </p:spPr>
        </p:sp>
        <p:sp>
          <p:nvSpPr>
            <p:cNvPr id="24" name="hand-holding-money-bag-of-dollars_50113">
              <a:extLst>
                <a:ext uri="{FF2B5EF4-FFF2-40B4-BE49-F238E27FC236}">
                  <a16:creationId xmlns:a16="http://schemas.microsoft.com/office/drawing/2014/main" xmlns="" id="{53086451-2A78-436F-81E4-27E61C083D78}"/>
                </a:ext>
              </a:extLst>
            </p:cNvPr>
            <p:cNvSpPr>
              <a:spLocks noChangeAspect="1"/>
            </p:cNvSpPr>
            <p:nvPr/>
          </p:nvSpPr>
          <p:spPr bwMode="auto">
            <a:xfrm>
              <a:off x="7256946" y="1102752"/>
              <a:ext cx="330100" cy="495592"/>
            </a:xfrm>
            <a:custGeom>
              <a:avLst/>
              <a:gdLst>
                <a:gd name="T0" fmla="*/ 249 w 300"/>
                <a:gd name="T1" fmla="*/ 192 h 451"/>
                <a:gd name="T2" fmla="*/ 224 w 300"/>
                <a:gd name="T3" fmla="*/ 118 h 451"/>
                <a:gd name="T4" fmla="*/ 231 w 300"/>
                <a:gd name="T5" fmla="*/ 32 h 451"/>
                <a:gd name="T6" fmla="*/ 70 w 300"/>
                <a:gd name="T7" fmla="*/ 34 h 451"/>
                <a:gd name="T8" fmla="*/ 24 w 300"/>
                <a:gd name="T9" fmla="*/ 115 h 451"/>
                <a:gd name="T10" fmla="*/ 14 w 300"/>
                <a:gd name="T11" fmla="*/ 177 h 451"/>
                <a:gd name="T12" fmla="*/ 24 w 300"/>
                <a:gd name="T13" fmla="*/ 235 h 451"/>
                <a:gd name="T14" fmla="*/ 0 w 300"/>
                <a:gd name="T15" fmla="*/ 334 h 451"/>
                <a:gd name="T16" fmla="*/ 300 w 300"/>
                <a:gd name="T17" fmla="*/ 334 h 451"/>
                <a:gd name="T18" fmla="*/ 32 w 300"/>
                <a:gd name="T19" fmla="*/ 177 h 451"/>
                <a:gd name="T20" fmla="*/ 111 w 300"/>
                <a:gd name="T21" fmla="*/ 134 h 451"/>
                <a:gd name="T22" fmla="*/ 145 w 300"/>
                <a:gd name="T23" fmla="*/ 100 h 451"/>
                <a:gd name="T24" fmla="*/ 201 w 300"/>
                <a:gd name="T25" fmla="*/ 129 h 451"/>
                <a:gd name="T26" fmla="*/ 152 w 300"/>
                <a:gd name="T27" fmla="*/ 144 h 451"/>
                <a:gd name="T28" fmla="*/ 219 w 300"/>
                <a:gd name="T29" fmla="*/ 135 h 451"/>
                <a:gd name="T30" fmla="*/ 234 w 300"/>
                <a:gd name="T31" fmla="*/ 139 h 451"/>
                <a:gd name="T32" fmla="*/ 205 w 300"/>
                <a:gd name="T33" fmla="*/ 234 h 451"/>
                <a:gd name="T34" fmla="*/ 101 w 300"/>
                <a:gd name="T35" fmla="*/ 220 h 451"/>
                <a:gd name="T36" fmla="*/ 37 w 300"/>
                <a:gd name="T37" fmla="*/ 218 h 451"/>
                <a:gd name="T38" fmla="*/ 193 w 300"/>
                <a:gd name="T39" fmla="*/ 366 h 451"/>
                <a:gd name="T40" fmla="*/ 175 w 300"/>
                <a:gd name="T41" fmla="*/ 383 h 451"/>
                <a:gd name="T42" fmla="*/ 162 w 300"/>
                <a:gd name="T43" fmla="*/ 396 h 451"/>
                <a:gd name="T44" fmla="*/ 139 w 300"/>
                <a:gd name="T45" fmla="*/ 383 h 451"/>
                <a:gd name="T46" fmla="*/ 132 w 300"/>
                <a:gd name="T47" fmla="*/ 380 h 451"/>
                <a:gd name="T48" fmla="*/ 110 w 300"/>
                <a:gd name="T49" fmla="*/ 385 h 451"/>
                <a:gd name="T50" fmla="*/ 132 w 300"/>
                <a:gd name="T51" fmla="*/ 351 h 451"/>
                <a:gd name="T52" fmla="*/ 144 w 300"/>
                <a:gd name="T53" fmla="*/ 360 h 451"/>
                <a:gd name="T54" fmla="*/ 159 w 300"/>
                <a:gd name="T55" fmla="*/ 363 h 451"/>
                <a:gd name="T56" fmla="*/ 173 w 300"/>
                <a:gd name="T57" fmla="*/ 354 h 451"/>
                <a:gd name="T58" fmla="*/ 165 w 300"/>
                <a:gd name="T59" fmla="*/ 344 h 451"/>
                <a:gd name="T60" fmla="*/ 150 w 300"/>
                <a:gd name="T61" fmla="*/ 340 h 451"/>
                <a:gd name="T62" fmla="*/ 116 w 300"/>
                <a:gd name="T63" fmla="*/ 324 h 451"/>
                <a:gd name="T64" fmla="*/ 109 w 300"/>
                <a:gd name="T65" fmla="*/ 304 h 451"/>
                <a:gd name="T66" fmla="*/ 117 w 300"/>
                <a:gd name="T67" fmla="*/ 282 h 451"/>
                <a:gd name="T68" fmla="*/ 139 w 300"/>
                <a:gd name="T69" fmla="*/ 271 h 451"/>
                <a:gd name="T70" fmla="*/ 162 w 300"/>
                <a:gd name="T71" fmla="*/ 261 h 451"/>
                <a:gd name="T72" fmla="*/ 171 w 300"/>
                <a:gd name="T73" fmla="*/ 277 h 451"/>
                <a:gd name="T74" fmla="*/ 193 w 300"/>
                <a:gd name="T75" fmla="*/ 272 h 451"/>
                <a:gd name="T76" fmla="*/ 171 w 300"/>
                <a:gd name="T77" fmla="*/ 306 h 451"/>
                <a:gd name="T78" fmla="*/ 160 w 300"/>
                <a:gd name="T79" fmla="*/ 297 h 451"/>
                <a:gd name="T80" fmla="*/ 145 w 300"/>
                <a:gd name="T81" fmla="*/ 294 h 451"/>
                <a:gd name="T82" fmla="*/ 131 w 300"/>
                <a:gd name="T83" fmla="*/ 304 h 451"/>
                <a:gd name="T84" fmla="*/ 176 w 300"/>
                <a:gd name="T85" fmla="*/ 324 h 451"/>
                <a:gd name="T86" fmla="*/ 194 w 300"/>
                <a:gd name="T87" fmla="*/ 346 h 451"/>
                <a:gd name="T88" fmla="*/ 193 w 300"/>
                <a:gd name="T89" fmla="*/ 366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0" h="451">
                  <a:moveTo>
                    <a:pt x="245" y="206"/>
                  </a:moveTo>
                  <a:cubicBezTo>
                    <a:pt x="247" y="200"/>
                    <a:pt x="248" y="195"/>
                    <a:pt x="249" y="192"/>
                  </a:cubicBezTo>
                  <a:cubicBezTo>
                    <a:pt x="251" y="184"/>
                    <a:pt x="261" y="143"/>
                    <a:pt x="247" y="128"/>
                  </a:cubicBezTo>
                  <a:cubicBezTo>
                    <a:pt x="241" y="120"/>
                    <a:pt x="232" y="119"/>
                    <a:pt x="224" y="118"/>
                  </a:cubicBezTo>
                  <a:cubicBezTo>
                    <a:pt x="223" y="118"/>
                    <a:pt x="223" y="118"/>
                    <a:pt x="222" y="118"/>
                  </a:cubicBezTo>
                  <a:cubicBezTo>
                    <a:pt x="235" y="89"/>
                    <a:pt x="244" y="51"/>
                    <a:pt x="231" y="32"/>
                  </a:cubicBezTo>
                  <a:cubicBezTo>
                    <a:pt x="208" y="0"/>
                    <a:pt x="169" y="70"/>
                    <a:pt x="151" y="63"/>
                  </a:cubicBezTo>
                  <a:cubicBezTo>
                    <a:pt x="133" y="56"/>
                    <a:pt x="95" y="19"/>
                    <a:pt x="70" y="34"/>
                  </a:cubicBezTo>
                  <a:cubicBezTo>
                    <a:pt x="56" y="43"/>
                    <a:pt x="67" y="85"/>
                    <a:pt x="81" y="116"/>
                  </a:cubicBezTo>
                  <a:lnTo>
                    <a:pt x="24" y="115"/>
                  </a:lnTo>
                  <a:lnTo>
                    <a:pt x="22" y="121"/>
                  </a:lnTo>
                  <a:cubicBezTo>
                    <a:pt x="22" y="123"/>
                    <a:pt x="14" y="150"/>
                    <a:pt x="14" y="177"/>
                  </a:cubicBezTo>
                  <a:cubicBezTo>
                    <a:pt x="14" y="206"/>
                    <a:pt x="22" y="228"/>
                    <a:pt x="22" y="229"/>
                  </a:cubicBezTo>
                  <a:lnTo>
                    <a:pt x="24" y="235"/>
                  </a:lnTo>
                  <a:lnTo>
                    <a:pt x="40" y="235"/>
                  </a:lnTo>
                  <a:cubicBezTo>
                    <a:pt x="18" y="271"/>
                    <a:pt x="0" y="311"/>
                    <a:pt x="0" y="334"/>
                  </a:cubicBezTo>
                  <a:cubicBezTo>
                    <a:pt x="0" y="410"/>
                    <a:pt x="68" y="451"/>
                    <a:pt x="150" y="451"/>
                  </a:cubicBezTo>
                  <a:cubicBezTo>
                    <a:pt x="233" y="451"/>
                    <a:pt x="300" y="410"/>
                    <a:pt x="300" y="334"/>
                  </a:cubicBezTo>
                  <a:cubicBezTo>
                    <a:pt x="300" y="304"/>
                    <a:pt x="273" y="247"/>
                    <a:pt x="245" y="206"/>
                  </a:cubicBezTo>
                  <a:close/>
                  <a:moveTo>
                    <a:pt x="32" y="177"/>
                  </a:moveTo>
                  <a:cubicBezTo>
                    <a:pt x="32" y="160"/>
                    <a:pt x="35" y="142"/>
                    <a:pt x="37" y="133"/>
                  </a:cubicBezTo>
                  <a:lnTo>
                    <a:pt x="111" y="134"/>
                  </a:lnTo>
                  <a:lnTo>
                    <a:pt x="113" y="128"/>
                  </a:lnTo>
                  <a:cubicBezTo>
                    <a:pt x="113" y="128"/>
                    <a:pt x="123" y="104"/>
                    <a:pt x="145" y="100"/>
                  </a:cubicBezTo>
                  <a:cubicBezTo>
                    <a:pt x="160" y="98"/>
                    <a:pt x="169" y="104"/>
                    <a:pt x="181" y="114"/>
                  </a:cubicBezTo>
                  <a:cubicBezTo>
                    <a:pt x="187" y="119"/>
                    <a:pt x="193" y="124"/>
                    <a:pt x="201" y="129"/>
                  </a:cubicBezTo>
                  <a:cubicBezTo>
                    <a:pt x="179" y="135"/>
                    <a:pt x="154" y="132"/>
                    <a:pt x="154" y="132"/>
                  </a:cubicBezTo>
                  <a:lnTo>
                    <a:pt x="152" y="144"/>
                  </a:lnTo>
                  <a:cubicBezTo>
                    <a:pt x="153" y="144"/>
                    <a:pt x="160" y="145"/>
                    <a:pt x="171" y="145"/>
                  </a:cubicBezTo>
                  <a:cubicBezTo>
                    <a:pt x="184" y="145"/>
                    <a:pt x="203" y="143"/>
                    <a:pt x="219" y="135"/>
                  </a:cubicBezTo>
                  <a:cubicBezTo>
                    <a:pt x="220" y="135"/>
                    <a:pt x="221" y="135"/>
                    <a:pt x="222" y="135"/>
                  </a:cubicBezTo>
                  <a:cubicBezTo>
                    <a:pt x="228" y="136"/>
                    <a:pt x="232" y="137"/>
                    <a:pt x="234" y="139"/>
                  </a:cubicBezTo>
                  <a:cubicBezTo>
                    <a:pt x="238" y="143"/>
                    <a:pt x="239" y="162"/>
                    <a:pt x="232" y="187"/>
                  </a:cubicBezTo>
                  <a:cubicBezTo>
                    <a:pt x="226" y="212"/>
                    <a:pt x="215" y="231"/>
                    <a:pt x="205" y="234"/>
                  </a:cubicBezTo>
                  <a:cubicBezTo>
                    <a:pt x="202" y="236"/>
                    <a:pt x="197" y="236"/>
                    <a:pt x="190" y="236"/>
                  </a:cubicBezTo>
                  <a:cubicBezTo>
                    <a:pt x="157" y="236"/>
                    <a:pt x="102" y="220"/>
                    <a:pt x="101" y="220"/>
                  </a:cubicBezTo>
                  <a:lnTo>
                    <a:pt x="100" y="219"/>
                  </a:lnTo>
                  <a:lnTo>
                    <a:pt x="37" y="218"/>
                  </a:lnTo>
                  <a:cubicBezTo>
                    <a:pt x="35" y="210"/>
                    <a:pt x="32" y="195"/>
                    <a:pt x="32" y="177"/>
                  </a:cubicBezTo>
                  <a:close/>
                  <a:moveTo>
                    <a:pt x="193" y="366"/>
                  </a:moveTo>
                  <a:cubicBezTo>
                    <a:pt x="191" y="370"/>
                    <a:pt x="189" y="373"/>
                    <a:pt x="186" y="376"/>
                  </a:cubicBezTo>
                  <a:cubicBezTo>
                    <a:pt x="183" y="379"/>
                    <a:pt x="179" y="381"/>
                    <a:pt x="175" y="383"/>
                  </a:cubicBezTo>
                  <a:cubicBezTo>
                    <a:pt x="171" y="385"/>
                    <a:pt x="167" y="386"/>
                    <a:pt x="162" y="386"/>
                  </a:cubicBezTo>
                  <a:lnTo>
                    <a:pt x="162" y="396"/>
                  </a:lnTo>
                  <a:lnTo>
                    <a:pt x="139" y="396"/>
                  </a:lnTo>
                  <a:lnTo>
                    <a:pt x="139" y="383"/>
                  </a:lnTo>
                  <a:cubicBezTo>
                    <a:pt x="138" y="382"/>
                    <a:pt x="137" y="382"/>
                    <a:pt x="136" y="381"/>
                  </a:cubicBezTo>
                  <a:cubicBezTo>
                    <a:pt x="134" y="381"/>
                    <a:pt x="133" y="380"/>
                    <a:pt x="132" y="380"/>
                  </a:cubicBezTo>
                  <a:lnTo>
                    <a:pt x="132" y="385"/>
                  </a:lnTo>
                  <a:lnTo>
                    <a:pt x="110" y="385"/>
                  </a:lnTo>
                  <a:lnTo>
                    <a:pt x="110" y="351"/>
                  </a:lnTo>
                  <a:lnTo>
                    <a:pt x="132" y="351"/>
                  </a:lnTo>
                  <a:cubicBezTo>
                    <a:pt x="134" y="353"/>
                    <a:pt x="136" y="355"/>
                    <a:pt x="138" y="357"/>
                  </a:cubicBezTo>
                  <a:cubicBezTo>
                    <a:pt x="140" y="358"/>
                    <a:pt x="142" y="359"/>
                    <a:pt x="144" y="360"/>
                  </a:cubicBezTo>
                  <a:cubicBezTo>
                    <a:pt x="146" y="361"/>
                    <a:pt x="148" y="362"/>
                    <a:pt x="150" y="363"/>
                  </a:cubicBezTo>
                  <a:cubicBezTo>
                    <a:pt x="153" y="363"/>
                    <a:pt x="156" y="363"/>
                    <a:pt x="159" y="363"/>
                  </a:cubicBezTo>
                  <a:cubicBezTo>
                    <a:pt x="163" y="363"/>
                    <a:pt x="166" y="363"/>
                    <a:pt x="169" y="361"/>
                  </a:cubicBezTo>
                  <a:cubicBezTo>
                    <a:pt x="172" y="359"/>
                    <a:pt x="173" y="357"/>
                    <a:pt x="173" y="354"/>
                  </a:cubicBezTo>
                  <a:cubicBezTo>
                    <a:pt x="173" y="352"/>
                    <a:pt x="172" y="350"/>
                    <a:pt x="171" y="349"/>
                  </a:cubicBezTo>
                  <a:cubicBezTo>
                    <a:pt x="170" y="347"/>
                    <a:pt x="168" y="345"/>
                    <a:pt x="165" y="344"/>
                  </a:cubicBezTo>
                  <a:cubicBezTo>
                    <a:pt x="163" y="343"/>
                    <a:pt x="161" y="342"/>
                    <a:pt x="158" y="341"/>
                  </a:cubicBezTo>
                  <a:cubicBezTo>
                    <a:pt x="156" y="341"/>
                    <a:pt x="153" y="340"/>
                    <a:pt x="150" y="340"/>
                  </a:cubicBezTo>
                  <a:cubicBezTo>
                    <a:pt x="141" y="338"/>
                    <a:pt x="134" y="336"/>
                    <a:pt x="128" y="333"/>
                  </a:cubicBezTo>
                  <a:cubicBezTo>
                    <a:pt x="123" y="330"/>
                    <a:pt x="119" y="327"/>
                    <a:pt x="116" y="324"/>
                  </a:cubicBezTo>
                  <a:cubicBezTo>
                    <a:pt x="113" y="320"/>
                    <a:pt x="111" y="317"/>
                    <a:pt x="110" y="313"/>
                  </a:cubicBezTo>
                  <a:cubicBezTo>
                    <a:pt x="109" y="310"/>
                    <a:pt x="109" y="306"/>
                    <a:pt x="109" y="304"/>
                  </a:cubicBezTo>
                  <a:cubicBezTo>
                    <a:pt x="109" y="300"/>
                    <a:pt x="109" y="296"/>
                    <a:pt x="111" y="292"/>
                  </a:cubicBezTo>
                  <a:cubicBezTo>
                    <a:pt x="112" y="288"/>
                    <a:pt x="115" y="285"/>
                    <a:pt x="117" y="282"/>
                  </a:cubicBezTo>
                  <a:cubicBezTo>
                    <a:pt x="120" y="279"/>
                    <a:pt x="123" y="277"/>
                    <a:pt x="127" y="275"/>
                  </a:cubicBezTo>
                  <a:cubicBezTo>
                    <a:pt x="131" y="273"/>
                    <a:pt x="135" y="272"/>
                    <a:pt x="139" y="271"/>
                  </a:cubicBezTo>
                  <a:lnTo>
                    <a:pt x="139" y="261"/>
                  </a:lnTo>
                  <a:lnTo>
                    <a:pt x="162" y="261"/>
                  </a:lnTo>
                  <a:lnTo>
                    <a:pt x="162" y="273"/>
                  </a:lnTo>
                  <a:cubicBezTo>
                    <a:pt x="165" y="274"/>
                    <a:pt x="168" y="275"/>
                    <a:pt x="171" y="277"/>
                  </a:cubicBezTo>
                  <a:lnTo>
                    <a:pt x="171" y="272"/>
                  </a:lnTo>
                  <a:lnTo>
                    <a:pt x="193" y="272"/>
                  </a:lnTo>
                  <a:lnTo>
                    <a:pt x="193" y="306"/>
                  </a:lnTo>
                  <a:lnTo>
                    <a:pt x="171" y="306"/>
                  </a:lnTo>
                  <a:cubicBezTo>
                    <a:pt x="169" y="304"/>
                    <a:pt x="167" y="302"/>
                    <a:pt x="165" y="301"/>
                  </a:cubicBezTo>
                  <a:cubicBezTo>
                    <a:pt x="164" y="299"/>
                    <a:pt x="162" y="298"/>
                    <a:pt x="160" y="297"/>
                  </a:cubicBezTo>
                  <a:cubicBezTo>
                    <a:pt x="158" y="296"/>
                    <a:pt x="156" y="295"/>
                    <a:pt x="153" y="294"/>
                  </a:cubicBezTo>
                  <a:cubicBezTo>
                    <a:pt x="151" y="294"/>
                    <a:pt x="148" y="294"/>
                    <a:pt x="145" y="294"/>
                  </a:cubicBezTo>
                  <a:cubicBezTo>
                    <a:pt x="141" y="294"/>
                    <a:pt x="137" y="295"/>
                    <a:pt x="135" y="297"/>
                  </a:cubicBezTo>
                  <a:cubicBezTo>
                    <a:pt x="132" y="299"/>
                    <a:pt x="131" y="301"/>
                    <a:pt x="131" y="304"/>
                  </a:cubicBezTo>
                  <a:cubicBezTo>
                    <a:pt x="131" y="311"/>
                    <a:pt x="139" y="315"/>
                    <a:pt x="154" y="318"/>
                  </a:cubicBezTo>
                  <a:cubicBezTo>
                    <a:pt x="163" y="319"/>
                    <a:pt x="171" y="321"/>
                    <a:pt x="176" y="324"/>
                  </a:cubicBezTo>
                  <a:cubicBezTo>
                    <a:pt x="182" y="328"/>
                    <a:pt x="186" y="331"/>
                    <a:pt x="189" y="335"/>
                  </a:cubicBezTo>
                  <a:cubicBezTo>
                    <a:pt x="192" y="338"/>
                    <a:pt x="194" y="342"/>
                    <a:pt x="194" y="346"/>
                  </a:cubicBezTo>
                  <a:cubicBezTo>
                    <a:pt x="195" y="349"/>
                    <a:pt x="196" y="352"/>
                    <a:pt x="196" y="354"/>
                  </a:cubicBezTo>
                  <a:cubicBezTo>
                    <a:pt x="196" y="359"/>
                    <a:pt x="195" y="363"/>
                    <a:pt x="193" y="366"/>
                  </a:cubicBezTo>
                  <a:close/>
                </a:path>
              </a:pathLst>
            </a:custGeom>
            <a:solidFill>
              <a:schemeClr val="accent1"/>
            </a:solidFill>
            <a:ln>
              <a:noFill/>
            </a:ln>
          </p:spPr>
        </p:sp>
        <p:sp>
          <p:nvSpPr>
            <p:cNvPr id="25" name="man-talking-by-mic-on-a-presentation_46131">
              <a:extLst>
                <a:ext uri="{FF2B5EF4-FFF2-40B4-BE49-F238E27FC236}">
                  <a16:creationId xmlns:a16="http://schemas.microsoft.com/office/drawing/2014/main" xmlns="" id="{64730495-51AA-4991-961D-AFFFB6F5ACF4}"/>
                </a:ext>
              </a:extLst>
            </p:cNvPr>
            <p:cNvSpPr>
              <a:spLocks noChangeAspect="1"/>
            </p:cNvSpPr>
            <p:nvPr/>
          </p:nvSpPr>
          <p:spPr bwMode="auto">
            <a:xfrm>
              <a:off x="8057702" y="1102752"/>
              <a:ext cx="495592" cy="472696"/>
            </a:xfrm>
            <a:custGeom>
              <a:avLst/>
              <a:gdLst>
                <a:gd name="connsiteX0" fmla="*/ 0 w 574179"/>
                <a:gd name="connsiteY0" fmla="*/ 451358 h 547653"/>
                <a:gd name="connsiteX1" fmla="*/ 574179 w 574179"/>
                <a:gd name="connsiteY1" fmla="*/ 451358 h 547653"/>
                <a:gd name="connsiteX2" fmla="*/ 574179 w 574179"/>
                <a:gd name="connsiteY2" fmla="*/ 475432 h 547653"/>
                <a:gd name="connsiteX3" fmla="*/ 531137 w 574179"/>
                <a:gd name="connsiteY3" fmla="*/ 547653 h 547653"/>
                <a:gd name="connsiteX4" fmla="*/ 42181 w 574179"/>
                <a:gd name="connsiteY4" fmla="*/ 547653 h 547653"/>
                <a:gd name="connsiteX5" fmla="*/ 0 w 574179"/>
                <a:gd name="connsiteY5" fmla="*/ 475432 h 547653"/>
                <a:gd name="connsiteX6" fmla="*/ 392503 w 574179"/>
                <a:gd name="connsiteY6" fmla="*/ 318175 h 547653"/>
                <a:gd name="connsiteX7" fmla="*/ 416711 w 574179"/>
                <a:gd name="connsiteY7" fmla="*/ 337076 h 547653"/>
                <a:gd name="connsiteX8" fmla="*/ 419305 w 574179"/>
                <a:gd name="connsiteY8" fmla="*/ 345668 h 547653"/>
                <a:gd name="connsiteX9" fmla="*/ 395097 w 574179"/>
                <a:gd name="connsiteY9" fmla="*/ 343091 h 547653"/>
                <a:gd name="connsiteX10" fmla="*/ 298695 w 574179"/>
                <a:gd name="connsiteY10" fmla="*/ 263188 h 547653"/>
                <a:gd name="connsiteX11" fmla="*/ 320244 w 574179"/>
                <a:gd name="connsiteY11" fmla="*/ 272640 h 547653"/>
                <a:gd name="connsiteX12" fmla="*/ 330588 w 574179"/>
                <a:gd name="connsiteY12" fmla="*/ 270062 h 547653"/>
                <a:gd name="connsiteX13" fmla="*/ 377997 w 574179"/>
                <a:gd name="connsiteY13" fmla="*/ 307013 h 547653"/>
                <a:gd name="connsiteX14" fmla="*/ 377997 w 574179"/>
                <a:gd name="connsiteY14" fmla="*/ 341385 h 547653"/>
                <a:gd name="connsiteX15" fmla="*/ 308177 w 574179"/>
                <a:gd name="connsiteY15" fmla="*/ 338807 h 547653"/>
                <a:gd name="connsiteX16" fmla="*/ 320247 w 574179"/>
                <a:gd name="connsiteY16" fmla="*/ 224505 h 547653"/>
                <a:gd name="connsiteX17" fmla="*/ 336603 w 574179"/>
                <a:gd name="connsiteY17" fmla="*/ 241694 h 547653"/>
                <a:gd name="connsiteX18" fmla="*/ 335742 w 574179"/>
                <a:gd name="connsiteY18" fmla="*/ 246851 h 547653"/>
                <a:gd name="connsiteX19" fmla="*/ 433876 w 574179"/>
                <a:gd name="connsiteY19" fmla="*/ 324202 h 547653"/>
                <a:gd name="connsiteX20" fmla="*/ 435597 w 574179"/>
                <a:gd name="connsiteY20" fmla="*/ 325921 h 547653"/>
                <a:gd name="connsiteX21" fmla="*/ 446788 w 574179"/>
                <a:gd name="connsiteY21" fmla="*/ 364597 h 547653"/>
                <a:gd name="connsiteX22" fmla="*/ 499298 w 574179"/>
                <a:gd name="connsiteY22" fmla="*/ 380926 h 547653"/>
                <a:gd name="connsiteX23" fmla="*/ 499298 w 574179"/>
                <a:gd name="connsiteY23" fmla="*/ 438510 h 547653"/>
                <a:gd name="connsiteX24" fmla="*/ 74052 w 574179"/>
                <a:gd name="connsiteY24" fmla="*/ 438510 h 547653"/>
                <a:gd name="connsiteX25" fmla="*/ 74052 w 574179"/>
                <a:gd name="connsiteY25" fmla="*/ 380926 h 547653"/>
                <a:gd name="connsiteX26" fmla="*/ 286675 w 574179"/>
                <a:gd name="connsiteY26" fmla="*/ 352564 h 547653"/>
                <a:gd name="connsiteX27" fmla="*/ 439040 w 574179"/>
                <a:gd name="connsiteY27" fmla="*/ 362878 h 547653"/>
                <a:gd name="connsiteX28" fmla="*/ 428711 w 574179"/>
                <a:gd name="connsiteY28" fmla="*/ 329359 h 547653"/>
                <a:gd name="connsiteX29" fmla="*/ 332299 w 574179"/>
                <a:gd name="connsiteY29" fmla="*/ 252867 h 547653"/>
                <a:gd name="connsiteX30" fmla="*/ 320247 w 574179"/>
                <a:gd name="connsiteY30" fmla="*/ 258024 h 547653"/>
                <a:gd name="connsiteX31" fmla="*/ 303031 w 574179"/>
                <a:gd name="connsiteY31" fmla="*/ 241694 h 547653"/>
                <a:gd name="connsiteX32" fmla="*/ 320247 w 574179"/>
                <a:gd name="connsiteY32" fmla="*/ 224505 h 547653"/>
                <a:gd name="connsiteX33" fmla="*/ 299567 w 574179"/>
                <a:gd name="connsiteY33" fmla="*/ 186650 h 547653"/>
                <a:gd name="connsiteX34" fmla="*/ 427837 w 574179"/>
                <a:gd name="connsiteY34" fmla="*/ 215021 h 547653"/>
                <a:gd name="connsiteX35" fmla="*/ 433002 w 574179"/>
                <a:gd name="connsiteY35" fmla="*/ 217600 h 547653"/>
                <a:gd name="connsiteX36" fmla="*/ 438168 w 574179"/>
                <a:gd name="connsiteY36" fmla="*/ 220179 h 547653"/>
                <a:gd name="connsiteX37" fmla="*/ 442472 w 574179"/>
                <a:gd name="connsiteY37" fmla="*/ 225337 h 547653"/>
                <a:gd name="connsiteX38" fmla="*/ 445915 w 574179"/>
                <a:gd name="connsiteY38" fmla="*/ 230496 h 547653"/>
                <a:gd name="connsiteX39" fmla="*/ 447637 w 574179"/>
                <a:gd name="connsiteY39" fmla="*/ 237374 h 547653"/>
                <a:gd name="connsiteX40" fmla="*/ 449359 w 574179"/>
                <a:gd name="connsiteY40" fmla="*/ 241672 h 547653"/>
                <a:gd name="connsiteX41" fmla="*/ 462272 w 574179"/>
                <a:gd name="connsiteY41" fmla="*/ 352576 h 547653"/>
                <a:gd name="connsiteX42" fmla="*/ 457968 w 574179"/>
                <a:gd name="connsiteY42" fmla="*/ 351716 h 547653"/>
                <a:gd name="connsiteX43" fmla="*/ 448498 w 574179"/>
                <a:gd name="connsiteY43" fmla="*/ 321626 h 547653"/>
                <a:gd name="connsiteX44" fmla="*/ 446776 w 574179"/>
                <a:gd name="connsiteY44" fmla="*/ 315608 h 547653"/>
                <a:gd name="connsiteX45" fmla="*/ 351219 w 574179"/>
                <a:gd name="connsiteY45" fmla="*/ 240812 h 547653"/>
                <a:gd name="connsiteX46" fmla="*/ 320228 w 574179"/>
                <a:gd name="connsiteY46" fmla="*/ 210722 h 547653"/>
                <a:gd name="connsiteX47" fmla="*/ 293541 w 574179"/>
                <a:gd name="connsiteY47" fmla="*/ 226197 h 547653"/>
                <a:gd name="connsiteX48" fmla="*/ 290958 w 574179"/>
                <a:gd name="connsiteY48" fmla="*/ 203844 h 547653"/>
                <a:gd name="connsiteX49" fmla="*/ 274612 w 574179"/>
                <a:gd name="connsiteY49" fmla="*/ 186650 h 547653"/>
                <a:gd name="connsiteX50" fmla="*/ 282360 w 574179"/>
                <a:gd name="connsiteY50" fmla="*/ 203844 h 547653"/>
                <a:gd name="connsiteX51" fmla="*/ 283221 w 574179"/>
                <a:gd name="connsiteY51" fmla="*/ 203844 h 547653"/>
                <a:gd name="connsiteX52" fmla="*/ 265143 w 574179"/>
                <a:gd name="connsiteY52" fmla="*/ 338820 h 547653"/>
                <a:gd name="connsiteX53" fmla="*/ 195412 w 574179"/>
                <a:gd name="connsiteY53" fmla="*/ 341400 h 547653"/>
                <a:gd name="connsiteX54" fmla="*/ 195412 w 574179"/>
                <a:gd name="connsiteY54" fmla="*/ 266604 h 547653"/>
                <a:gd name="connsiteX55" fmla="*/ 186803 w 574179"/>
                <a:gd name="connsiteY55" fmla="*/ 269183 h 547653"/>
                <a:gd name="connsiteX56" fmla="*/ 178194 w 574179"/>
                <a:gd name="connsiteY56" fmla="*/ 343119 h 547653"/>
                <a:gd name="connsiteX57" fmla="*/ 111907 w 574179"/>
                <a:gd name="connsiteY57" fmla="*/ 352576 h 547653"/>
                <a:gd name="connsiteX58" fmla="*/ 124820 w 574179"/>
                <a:gd name="connsiteY58" fmla="*/ 241672 h 547653"/>
                <a:gd name="connsiteX59" fmla="*/ 125681 w 574179"/>
                <a:gd name="connsiteY59" fmla="*/ 237373 h 547653"/>
                <a:gd name="connsiteX60" fmla="*/ 128264 w 574179"/>
                <a:gd name="connsiteY60" fmla="*/ 230496 h 547653"/>
                <a:gd name="connsiteX61" fmla="*/ 131707 w 574179"/>
                <a:gd name="connsiteY61" fmla="*/ 226197 h 547653"/>
                <a:gd name="connsiteX62" fmla="*/ 136011 w 574179"/>
                <a:gd name="connsiteY62" fmla="*/ 220179 h 547653"/>
                <a:gd name="connsiteX63" fmla="*/ 141177 w 574179"/>
                <a:gd name="connsiteY63" fmla="*/ 217600 h 547653"/>
                <a:gd name="connsiteX64" fmla="*/ 145481 w 574179"/>
                <a:gd name="connsiteY64" fmla="*/ 215021 h 547653"/>
                <a:gd name="connsiteX65" fmla="*/ 274612 w 574179"/>
                <a:gd name="connsiteY65" fmla="*/ 186650 h 547653"/>
                <a:gd name="connsiteX66" fmla="*/ 287089 w 574179"/>
                <a:gd name="connsiteY66" fmla="*/ 0 h 547653"/>
                <a:gd name="connsiteX67" fmla="*/ 369292 w 574179"/>
                <a:gd name="connsiteY67" fmla="*/ 89871 h 547653"/>
                <a:gd name="connsiteX68" fmla="*/ 287089 w 574179"/>
                <a:gd name="connsiteY68" fmla="*/ 179742 h 547653"/>
                <a:gd name="connsiteX69" fmla="*/ 204886 w 574179"/>
                <a:gd name="connsiteY69" fmla="*/ 89871 h 547653"/>
                <a:gd name="connsiteX70" fmla="*/ 287089 w 574179"/>
                <a:gd name="connsiteY70" fmla="*/ 0 h 547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74179" h="547653">
                  <a:moveTo>
                    <a:pt x="0" y="451358"/>
                  </a:moveTo>
                  <a:lnTo>
                    <a:pt x="574179" y="451358"/>
                  </a:lnTo>
                  <a:lnTo>
                    <a:pt x="574179" y="475432"/>
                  </a:lnTo>
                  <a:lnTo>
                    <a:pt x="531137" y="547653"/>
                  </a:lnTo>
                  <a:lnTo>
                    <a:pt x="42181" y="547653"/>
                  </a:lnTo>
                  <a:lnTo>
                    <a:pt x="0" y="475432"/>
                  </a:lnTo>
                  <a:close/>
                  <a:moveTo>
                    <a:pt x="392503" y="318175"/>
                  </a:moveTo>
                  <a:lnTo>
                    <a:pt x="416711" y="337076"/>
                  </a:lnTo>
                  <a:lnTo>
                    <a:pt x="419305" y="345668"/>
                  </a:lnTo>
                  <a:cubicBezTo>
                    <a:pt x="411524" y="344809"/>
                    <a:pt x="403743" y="343950"/>
                    <a:pt x="395097" y="343091"/>
                  </a:cubicBezTo>
                  <a:close/>
                  <a:moveTo>
                    <a:pt x="298695" y="263188"/>
                  </a:moveTo>
                  <a:cubicBezTo>
                    <a:pt x="304729" y="269203"/>
                    <a:pt x="311625" y="272640"/>
                    <a:pt x="320244" y="272640"/>
                  </a:cubicBezTo>
                  <a:cubicBezTo>
                    <a:pt x="323692" y="272640"/>
                    <a:pt x="327140" y="271781"/>
                    <a:pt x="330588" y="270062"/>
                  </a:cubicBezTo>
                  <a:lnTo>
                    <a:pt x="377997" y="307013"/>
                  </a:lnTo>
                  <a:lnTo>
                    <a:pt x="377997" y="341385"/>
                  </a:lnTo>
                  <a:cubicBezTo>
                    <a:pt x="356448" y="339666"/>
                    <a:pt x="333174" y="338807"/>
                    <a:pt x="308177" y="338807"/>
                  </a:cubicBezTo>
                  <a:close/>
                  <a:moveTo>
                    <a:pt x="320247" y="224505"/>
                  </a:moveTo>
                  <a:cubicBezTo>
                    <a:pt x="329716" y="224505"/>
                    <a:pt x="336603" y="232240"/>
                    <a:pt x="336603" y="241694"/>
                  </a:cubicBezTo>
                  <a:cubicBezTo>
                    <a:pt x="336603" y="243413"/>
                    <a:pt x="336603" y="245132"/>
                    <a:pt x="335742" y="246851"/>
                  </a:cubicBezTo>
                  <a:lnTo>
                    <a:pt x="433876" y="324202"/>
                  </a:lnTo>
                  <a:cubicBezTo>
                    <a:pt x="434736" y="325062"/>
                    <a:pt x="434736" y="325062"/>
                    <a:pt x="435597" y="325921"/>
                  </a:cubicBezTo>
                  <a:lnTo>
                    <a:pt x="446788" y="364597"/>
                  </a:lnTo>
                  <a:cubicBezTo>
                    <a:pt x="488107" y="372332"/>
                    <a:pt x="499298" y="380926"/>
                    <a:pt x="499298" y="380926"/>
                  </a:cubicBezTo>
                  <a:lnTo>
                    <a:pt x="499298" y="438510"/>
                  </a:lnTo>
                  <a:lnTo>
                    <a:pt x="74052" y="438510"/>
                  </a:lnTo>
                  <a:lnTo>
                    <a:pt x="74052" y="380926"/>
                  </a:lnTo>
                  <a:cubicBezTo>
                    <a:pt x="74052" y="380926"/>
                    <a:pt x="109346" y="352564"/>
                    <a:pt x="286675" y="352564"/>
                  </a:cubicBezTo>
                  <a:cubicBezTo>
                    <a:pt x="358984" y="352564"/>
                    <a:pt x="406329" y="357721"/>
                    <a:pt x="439040" y="362878"/>
                  </a:cubicBezTo>
                  <a:lnTo>
                    <a:pt x="428711" y="329359"/>
                  </a:lnTo>
                  <a:lnTo>
                    <a:pt x="332299" y="252867"/>
                  </a:lnTo>
                  <a:cubicBezTo>
                    <a:pt x="328855" y="256305"/>
                    <a:pt x="324551" y="258024"/>
                    <a:pt x="320247" y="258024"/>
                  </a:cubicBezTo>
                  <a:cubicBezTo>
                    <a:pt x="310778" y="258024"/>
                    <a:pt x="303031" y="250289"/>
                    <a:pt x="303031" y="241694"/>
                  </a:cubicBezTo>
                  <a:cubicBezTo>
                    <a:pt x="303031" y="232240"/>
                    <a:pt x="310778" y="224505"/>
                    <a:pt x="320247" y="224505"/>
                  </a:cubicBezTo>
                  <a:close/>
                  <a:moveTo>
                    <a:pt x="299567" y="186650"/>
                  </a:moveTo>
                  <a:cubicBezTo>
                    <a:pt x="359828" y="190089"/>
                    <a:pt x="425254" y="213301"/>
                    <a:pt x="427837" y="215021"/>
                  </a:cubicBezTo>
                  <a:cubicBezTo>
                    <a:pt x="430420" y="215021"/>
                    <a:pt x="431281" y="216740"/>
                    <a:pt x="433002" y="217600"/>
                  </a:cubicBezTo>
                  <a:cubicBezTo>
                    <a:pt x="434724" y="218460"/>
                    <a:pt x="436446" y="219319"/>
                    <a:pt x="438168" y="220179"/>
                  </a:cubicBezTo>
                  <a:cubicBezTo>
                    <a:pt x="439889" y="221899"/>
                    <a:pt x="440750" y="223618"/>
                    <a:pt x="442472" y="225337"/>
                  </a:cubicBezTo>
                  <a:cubicBezTo>
                    <a:pt x="443333" y="227057"/>
                    <a:pt x="445055" y="228776"/>
                    <a:pt x="445915" y="230496"/>
                  </a:cubicBezTo>
                  <a:cubicBezTo>
                    <a:pt x="446776" y="232215"/>
                    <a:pt x="447637" y="234794"/>
                    <a:pt x="447637" y="237374"/>
                  </a:cubicBezTo>
                  <a:cubicBezTo>
                    <a:pt x="448498" y="238233"/>
                    <a:pt x="449359" y="239953"/>
                    <a:pt x="449359" y="241672"/>
                  </a:cubicBezTo>
                  <a:lnTo>
                    <a:pt x="462272" y="352576"/>
                  </a:lnTo>
                  <a:cubicBezTo>
                    <a:pt x="460550" y="352576"/>
                    <a:pt x="459689" y="352576"/>
                    <a:pt x="457968" y="351716"/>
                  </a:cubicBezTo>
                  <a:lnTo>
                    <a:pt x="448498" y="321626"/>
                  </a:lnTo>
                  <a:lnTo>
                    <a:pt x="446776" y="315608"/>
                  </a:lnTo>
                  <a:lnTo>
                    <a:pt x="351219" y="240812"/>
                  </a:lnTo>
                  <a:cubicBezTo>
                    <a:pt x="351219" y="224478"/>
                    <a:pt x="337445" y="210722"/>
                    <a:pt x="320228" y="210722"/>
                  </a:cubicBezTo>
                  <a:cubicBezTo>
                    <a:pt x="309036" y="210722"/>
                    <a:pt x="299567" y="216740"/>
                    <a:pt x="293541" y="226197"/>
                  </a:cubicBezTo>
                  <a:lnTo>
                    <a:pt x="290958" y="203844"/>
                  </a:lnTo>
                  <a:close/>
                  <a:moveTo>
                    <a:pt x="274612" y="186650"/>
                  </a:moveTo>
                  <a:lnTo>
                    <a:pt x="282360" y="203844"/>
                  </a:lnTo>
                  <a:lnTo>
                    <a:pt x="283221" y="203844"/>
                  </a:lnTo>
                  <a:lnTo>
                    <a:pt x="265143" y="338820"/>
                  </a:lnTo>
                  <a:cubicBezTo>
                    <a:pt x="239316" y="338820"/>
                    <a:pt x="216073" y="340540"/>
                    <a:pt x="195412" y="341400"/>
                  </a:cubicBezTo>
                  <a:lnTo>
                    <a:pt x="195412" y="266604"/>
                  </a:lnTo>
                  <a:cubicBezTo>
                    <a:pt x="192829" y="268323"/>
                    <a:pt x="189386" y="269183"/>
                    <a:pt x="186803" y="269183"/>
                  </a:cubicBezTo>
                  <a:lnTo>
                    <a:pt x="178194" y="343119"/>
                  </a:lnTo>
                  <a:cubicBezTo>
                    <a:pt x="149785" y="345698"/>
                    <a:pt x="128264" y="349137"/>
                    <a:pt x="111907" y="352576"/>
                  </a:cubicBezTo>
                  <a:lnTo>
                    <a:pt x="124820" y="241672"/>
                  </a:lnTo>
                  <a:cubicBezTo>
                    <a:pt x="124820" y="239953"/>
                    <a:pt x="125681" y="239093"/>
                    <a:pt x="125681" y="237373"/>
                  </a:cubicBezTo>
                  <a:cubicBezTo>
                    <a:pt x="126542" y="234794"/>
                    <a:pt x="126542" y="232215"/>
                    <a:pt x="128264" y="230496"/>
                  </a:cubicBezTo>
                  <a:cubicBezTo>
                    <a:pt x="129124" y="228776"/>
                    <a:pt x="129985" y="227057"/>
                    <a:pt x="131707" y="226197"/>
                  </a:cubicBezTo>
                  <a:cubicBezTo>
                    <a:pt x="132568" y="223618"/>
                    <a:pt x="134290" y="221899"/>
                    <a:pt x="136011" y="220179"/>
                  </a:cubicBezTo>
                  <a:cubicBezTo>
                    <a:pt x="137733" y="219319"/>
                    <a:pt x="139455" y="218460"/>
                    <a:pt x="141177" y="217600"/>
                  </a:cubicBezTo>
                  <a:cubicBezTo>
                    <a:pt x="142898" y="216740"/>
                    <a:pt x="143759" y="215021"/>
                    <a:pt x="145481" y="215021"/>
                  </a:cubicBezTo>
                  <a:cubicBezTo>
                    <a:pt x="148925" y="213301"/>
                    <a:pt x="214351" y="190089"/>
                    <a:pt x="274612" y="186650"/>
                  </a:cubicBezTo>
                  <a:close/>
                  <a:moveTo>
                    <a:pt x="287089" y="0"/>
                  </a:moveTo>
                  <a:cubicBezTo>
                    <a:pt x="332488" y="0"/>
                    <a:pt x="369292" y="40237"/>
                    <a:pt x="369292" y="89871"/>
                  </a:cubicBezTo>
                  <a:cubicBezTo>
                    <a:pt x="369292" y="139505"/>
                    <a:pt x="332488" y="179742"/>
                    <a:pt x="287089" y="179742"/>
                  </a:cubicBezTo>
                  <a:cubicBezTo>
                    <a:pt x="241690" y="179742"/>
                    <a:pt x="204886" y="139505"/>
                    <a:pt x="204886" y="89871"/>
                  </a:cubicBezTo>
                  <a:cubicBezTo>
                    <a:pt x="204886" y="40237"/>
                    <a:pt x="241690" y="0"/>
                    <a:pt x="287089" y="0"/>
                  </a:cubicBezTo>
                  <a:close/>
                </a:path>
              </a:pathLst>
            </a:custGeom>
            <a:solidFill>
              <a:schemeClr val="accent1"/>
            </a:solidFill>
            <a:ln>
              <a:noFill/>
            </a:ln>
          </p:spPr>
        </p:sp>
        <p:sp>
          <p:nvSpPr>
            <p:cNvPr id="26" name="profit_154221">
              <a:extLst>
                <a:ext uri="{FF2B5EF4-FFF2-40B4-BE49-F238E27FC236}">
                  <a16:creationId xmlns:a16="http://schemas.microsoft.com/office/drawing/2014/main" xmlns="" id="{3365F4D8-6AD7-4878-9DB1-181554C88E93}"/>
                </a:ext>
              </a:extLst>
            </p:cNvPr>
            <p:cNvSpPr>
              <a:spLocks noChangeAspect="1"/>
            </p:cNvSpPr>
            <p:nvPr/>
          </p:nvSpPr>
          <p:spPr bwMode="auto">
            <a:xfrm>
              <a:off x="8858458" y="1102752"/>
              <a:ext cx="495592" cy="447646"/>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accent1"/>
            </a:solidFill>
            <a:ln>
              <a:noFill/>
            </a:ln>
          </p:spPr>
        </p:sp>
        <p:sp>
          <p:nvSpPr>
            <p:cNvPr id="27" name="package_274953">
              <a:extLst>
                <a:ext uri="{FF2B5EF4-FFF2-40B4-BE49-F238E27FC236}">
                  <a16:creationId xmlns:a16="http://schemas.microsoft.com/office/drawing/2014/main" xmlns="" id="{AFDD1916-8E10-46A7-941C-1ADBFD6BE458}"/>
                </a:ext>
              </a:extLst>
            </p:cNvPr>
            <p:cNvSpPr>
              <a:spLocks noChangeAspect="1"/>
            </p:cNvSpPr>
            <p:nvPr/>
          </p:nvSpPr>
          <p:spPr bwMode="auto">
            <a:xfrm>
              <a:off x="9659214" y="1102752"/>
              <a:ext cx="437202" cy="495592"/>
            </a:xfrm>
            <a:custGeom>
              <a:avLst/>
              <a:gdLst>
                <a:gd name="connsiteX0" fmla="*/ 444845 w 535239"/>
                <a:gd name="connsiteY0" fmla="*/ 319873 h 606722"/>
                <a:gd name="connsiteX1" fmla="*/ 444845 w 535239"/>
                <a:gd name="connsiteY1" fmla="*/ 348556 h 606722"/>
                <a:gd name="connsiteX2" fmla="*/ 375973 w 535239"/>
                <a:gd name="connsiteY2" fmla="*/ 388251 h 606722"/>
                <a:gd name="connsiteX3" fmla="*/ 375973 w 535239"/>
                <a:gd name="connsiteY3" fmla="*/ 359568 h 606722"/>
                <a:gd name="connsiteX4" fmla="*/ 481120 w 535239"/>
                <a:gd name="connsiteY4" fmla="*/ 257353 h 606722"/>
                <a:gd name="connsiteX5" fmla="*/ 339857 w 535239"/>
                <a:gd name="connsiteY5" fmla="*/ 338763 h 606722"/>
                <a:gd name="connsiteX6" fmla="*/ 339857 w 535239"/>
                <a:gd name="connsiteY6" fmla="*/ 450835 h 606722"/>
                <a:gd name="connsiteX7" fmla="*/ 481120 w 535239"/>
                <a:gd name="connsiteY7" fmla="*/ 369425 h 606722"/>
                <a:gd name="connsiteX8" fmla="*/ 535239 w 535239"/>
                <a:gd name="connsiteY8" fmla="*/ 175144 h 606722"/>
                <a:gd name="connsiteX9" fmla="*/ 535239 w 535239"/>
                <a:gd name="connsiteY9" fmla="*/ 462833 h 606722"/>
                <a:gd name="connsiteX10" fmla="*/ 285649 w 535239"/>
                <a:gd name="connsiteY10" fmla="*/ 606722 h 606722"/>
                <a:gd name="connsiteX11" fmla="*/ 285649 w 535239"/>
                <a:gd name="connsiteY11" fmla="*/ 318944 h 606722"/>
                <a:gd name="connsiteX12" fmla="*/ 0 w 535239"/>
                <a:gd name="connsiteY12" fmla="*/ 175144 h 606722"/>
                <a:gd name="connsiteX13" fmla="*/ 249519 w 535239"/>
                <a:gd name="connsiteY13" fmla="*/ 318944 h 606722"/>
                <a:gd name="connsiteX14" fmla="*/ 249519 w 535239"/>
                <a:gd name="connsiteY14" fmla="*/ 606722 h 606722"/>
                <a:gd name="connsiteX15" fmla="*/ 0 w 535239"/>
                <a:gd name="connsiteY15" fmla="*/ 462833 h 606722"/>
                <a:gd name="connsiteX16" fmla="*/ 410403 w 535239"/>
                <a:gd name="connsiteY16" fmla="*/ 82420 h 606722"/>
                <a:gd name="connsiteX17" fmla="*/ 517104 w 535239"/>
                <a:gd name="connsiteY17" fmla="*/ 143914 h 606722"/>
                <a:gd name="connsiteX18" fmla="*/ 267572 w 535239"/>
                <a:gd name="connsiteY18" fmla="*/ 287695 h 606722"/>
                <a:gd name="connsiteX19" fmla="*/ 160960 w 535239"/>
                <a:gd name="connsiteY19" fmla="*/ 226201 h 606722"/>
                <a:gd name="connsiteX20" fmla="*/ 267557 w 535239"/>
                <a:gd name="connsiteY20" fmla="*/ 0 h 606722"/>
                <a:gd name="connsiteX21" fmla="*/ 374279 w 535239"/>
                <a:gd name="connsiteY21" fmla="*/ 61509 h 606722"/>
                <a:gd name="connsiteX22" fmla="*/ 124698 w 535239"/>
                <a:gd name="connsiteY22" fmla="*/ 205416 h 606722"/>
                <a:gd name="connsiteX23" fmla="*/ 18065 w 535239"/>
                <a:gd name="connsiteY23" fmla="*/ 143907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5239" h="606722">
                  <a:moveTo>
                    <a:pt x="444845" y="319873"/>
                  </a:moveTo>
                  <a:lnTo>
                    <a:pt x="444845" y="348556"/>
                  </a:lnTo>
                  <a:lnTo>
                    <a:pt x="375973" y="388251"/>
                  </a:lnTo>
                  <a:lnTo>
                    <a:pt x="375973" y="359568"/>
                  </a:lnTo>
                  <a:close/>
                  <a:moveTo>
                    <a:pt x="481120" y="257353"/>
                  </a:moveTo>
                  <a:lnTo>
                    <a:pt x="339857" y="338763"/>
                  </a:lnTo>
                  <a:lnTo>
                    <a:pt x="339857" y="450835"/>
                  </a:lnTo>
                  <a:lnTo>
                    <a:pt x="481120" y="369425"/>
                  </a:lnTo>
                  <a:close/>
                  <a:moveTo>
                    <a:pt x="535239" y="175144"/>
                  </a:moveTo>
                  <a:lnTo>
                    <a:pt x="535239" y="462833"/>
                  </a:lnTo>
                  <a:lnTo>
                    <a:pt x="285649" y="606722"/>
                  </a:lnTo>
                  <a:lnTo>
                    <a:pt x="285649" y="318944"/>
                  </a:lnTo>
                  <a:close/>
                  <a:moveTo>
                    <a:pt x="0" y="175144"/>
                  </a:moveTo>
                  <a:lnTo>
                    <a:pt x="249519" y="318944"/>
                  </a:lnTo>
                  <a:lnTo>
                    <a:pt x="249519" y="606722"/>
                  </a:lnTo>
                  <a:lnTo>
                    <a:pt x="0" y="462833"/>
                  </a:lnTo>
                  <a:close/>
                  <a:moveTo>
                    <a:pt x="410403" y="82420"/>
                  </a:moveTo>
                  <a:lnTo>
                    <a:pt x="517104" y="143914"/>
                  </a:lnTo>
                  <a:lnTo>
                    <a:pt x="267572" y="287695"/>
                  </a:lnTo>
                  <a:lnTo>
                    <a:pt x="160960" y="226201"/>
                  </a:lnTo>
                  <a:close/>
                  <a:moveTo>
                    <a:pt x="267557" y="0"/>
                  </a:moveTo>
                  <a:lnTo>
                    <a:pt x="374279" y="61509"/>
                  </a:lnTo>
                  <a:lnTo>
                    <a:pt x="124698" y="205416"/>
                  </a:lnTo>
                  <a:lnTo>
                    <a:pt x="18065" y="143907"/>
                  </a:lnTo>
                  <a:close/>
                </a:path>
              </a:pathLst>
            </a:custGeom>
            <a:solidFill>
              <a:schemeClr val="accent1"/>
            </a:solidFill>
            <a:ln>
              <a:noFill/>
            </a:ln>
          </p:spPr>
        </p:sp>
        <p:sp>
          <p:nvSpPr>
            <p:cNvPr id="28" name="cards-with-dollar-sign_67860">
              <a:extLst>
                <a:ext uri="{FF2B5EF4-FFF2-40B4-BE49-F238E27FC236}">
                  <a16:creationId xmlns:a16="http://schemas.microsoft.com/office/drawing/2014/main" xmlns="" id="{AC35AFF1-F886-4E6C-9CD7-C931B3C3534A}"/>
                </a:ext>
              </a:extLst>
            </p:cNvPr>
            <p:cNvSpPr>
              <a:spLocks noChangeAspect="1"/>
            </p:cNvSpPr>
            <p:nvPr/>
          </p:nvSpPr>
          <p:spPr bwMode="auto">
            <a:xfrm>
              <a:off x="10459969" y="1102752"/>
              <a:ext cx="495592" cy="421589"/>
            </a:xfrm>
            <a:custGeom>
              <a:avLst/>
              <a:gdLst>
                <a:gd name="T0" fmla="*/ 2791 w 6235"/>
                <a:gd name="T1" fmla="*/ 2505 h 5312"/>
                <a:gd name="T2" fmla="*/ 3036 w 6235"/>
                <a:gd name="T3" fmla="*/ 2416 h 5312"/>
                <a:gd name="T4" fmla="*/ 3036 w 6235"/>
                <a:gd name="T5" fmla="*/ 3028 h 5312"/>
                <a:gd name="T6" fmla="*/ 2767 w 6235"/>
                <a:gd name="T7" fmla="*/ 2897 h 5312"/>
                <a:gd name="T8" fmla="*/ 2693 w 6235"/>
                <a:gd name="T9" fmla="*/ 2709 h 5312"/>
                <a:gd name="T10" fmla="*/ 2791 w 6235"/>
                <a:gd name="T11" fmla="*/ 2505 h 5312"/>
                <a:gd name="T12" fmla="*/ 5181 w 6235"/>
                <a:gd name="T13" fmla="*/ 539 h 5312"/>
                <a:gd name="T14" fmla="*/ 4407 w 6235"/>
                <a:gd name="T15" fmla="*/ 99 h 5312"/>
                <a:gd name="T16" fmla="*/ 1240 w 6235"/>
                <a:gd name="T17" fmla="*/ 947 h 5312"/>
                <a:gd name="T18" fmla="*/ 5288 w 6235"/>
                <a:gd name="T19" fmla="*/ 947 h 5312"/>
                <a:gd name="T20" fmla="*/ 5181 w 6235"/>
                <a:gd name="T21" fmla="*/ 539 h 5312"/>
                <a:gd name="T22" fmla="*/ 6235 w 6235"/>
                <a:gd name="T23" fmla="*/ 1959 h 5312"/>
                <a:gd name="T24" fmla="*/ 6235 w 6235"/>
                <a:gd name="T25" fmla="*/ 4684 h 5312"/>
                <a:gd name="T26" fmla="*/ 5607 w 6235"/>
                <a:gd name="T27" fmla="*/ 5312 h 5312"/>
                <a:gd name="T28" fmla="*/ 628 w 6235"/>
                <a:gd name="T29" fmla="*/ 5312 h 5312"/>
                <a:gd name="T30" fmla="*/ 0 w 6235"/>
                <a:gd name="T31" fmla="*/ 4684 h 5312"/>
                <a:gd name="T32" fmla="*/ 0 w 6235"/>
                <a:gd name="T33" fmla="*/ 1959 h 5312"/>
                <a:gd name="T34" fmla="*/ 628 w 6235"/>
                <a:gd name="T35" fmla="*/ 1331 h 5312"/>
                <a:gd name="T36" fmla="*/ 5605 w 6235"/>
                <a:gd name="T37" fmla="*/ 1331 h 5312"/>
                <a:gd name="T38" fmla="*/ 6235 w 6235"/>
                <a:gd name="T39" fmla="*/ 1959 h 5312"/>
                <a:gd name="T40" fmla="*/ 4064 w 6235"/>
                <a:gd name="T41" fmla="*/ 3819 h 5312"/>
                <a:gd name="T42" fmla="*/ 3868 w 6235"/>
                <a:gd name="T43" fmla="*/ 3345 h 5312"/>
                <a:gd name="T44" fmla="*/ 3272 w 6235"/>
                <a:gd name="T45" fmla="*/ 3092 h 5312"/>
                <a:gd name="T46" fmla="*/ 3264 w 6235"/>
                <a:gd name="T47" fmla="*/ 3092 h 5312"/>
                <a:gd name="T48" fmla="*/ 3264 w 6235"/>
                <a:gd name="T49" fmla="*/ 2431 h 5312"/>
                <a:gd name="T50" fmla="*/ 3769 w 6235"/>
                <a:gd name="T51" fmla="*/ 2635 h 5312"/>
                <a:gd name="T52" fmla="*/ 3997 w 6235"/>
                <a:gd name="T53" fmla="*/ 2308 h 5312"/>
                <a:gd name="T54" fmla="*/ 3263 w 6235"/>
                <a:gd name="T55" fmla="*/ 2047 h 5312"/>
                <a:gd name="T56" fmla="*/ 3263 w 6235"/>
                <a:gd name="T57" fmla="*/ 1867 h 5312"/>
                <a:gd name="T58" fmla="*/ 3035 w 6235"/>
                <a:gd name="T59" fmla="*/ 1867 h 5312"/>
                <a:gd name="T60" fmla="*/ 3035 w 6235"/>
                <a:gd name="T61" fmla="*/ 1867 h 5312"/>
                <a:gd name="T62" fmla="*/ 3035 w 6235"/>
                <a:gd name="T63" fmla="*/ 2039 h 5312"/>
                <a:gd name="T64" fmla="*/ 2480 w 6235"/>
                <a:gd name="T65" fmla="*/ 2251 h 5312"/>
                <a:gd name="T66" fmla="*/ 2268 w 6235"/>
                <a:gd name="T67" fmla="*/ 2748 h 5312"/>
                <a:gd name="T68" fmla="*/ 2456 w 6235"/>
                <a:gd name="T69" fmla="*/ 3205 h 5312"/>
                <a:gd name="T70" fmla="*/ 3036 w 6235"/>
                <a:gd name="T71" fmla="*/ 3459 h 5312"/>
                <a:gd name="T72" fmla="*/ 3036 w 6235"/>
                <a:gd name="T73" fmla="*/ 4144 h 5312"/>
                <a:gd name="T74" fmla="*/ 2424 w 6235"/>
                <a:gd name="T75" fmla="*/ 3833 h 5312"/>
                <a:gd name="T76" fmla="*/ 2163 w 6235"/>
                <a:gd name="T77" fmla="*/ 4144 h 5312"/>
                <a:gd name="T78" fmla="*/ 3028 w 6235"/>
                <a:gd name="T79" fmla="*/ 4528 h 5312"/>
                <a:gd name="T80" fmla="*/ 3028 w 6235"/>
                <a:gd name="T81" fmla="*/ 4789 h 5312"/>
                <a:gd name="T82" fmla="*/ 3256 w 6235"/>
                <a:gd name="T83" fmla="*/ 4789 h 5312"/>
                <a:gd name="T84" fmla="*/ 3256 w 6235"/>
                <a:gd name="T85" fmla="*/ 4536 h 5312"/>
                <a:gd name="T86" fmla="*/ 3836 w 6235"/>
                <a:gd name="T87" fmla="*/ 4324 h 5312"/>
                <a:gd name="T88" fmla="*/ 4064 w 6235"/>
                <a:gd name="T89" fmla="*/ 3819 h 5312"/>
                <a:gd name="T90" fmla="*/ 3264 w 6235"/>
                <a:gd name="T91" fmla="*/ 3517 h 5312"/>
                <a:gd name="T92" fmla="*/ 3264 w 6235"/>
                <a:gd name="T93" fmla="*/ 4153 h 5312"/>
                <a:gd name="T94" fmla="*/ 3533 w 6235"/>
                <a:gd name="T95" fmla="*/ 4056 h 5312"/>
                <a:gd name="T96" fmla="*/ 3631 w 6235"/>
                <a:gd name="T97" fmla="*/ 3852 h 5312"/>
                <a:gd name="T98" fmla="*/ 3557 w 6235"/>
                <a:gd name="T99" fmla="*/ 3656 h 5312"/>
                <a:gd name="T100" fmla="*/ 3264 w 6235"/>
                <a:gd name="T101" fmla="*/ 3517 h 5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35" h="5312">
                  <a:moveTo>
                    <a:pt x="2791" y="2505"/>
                  </a:moveTo>
                  <a:cubicBezTo>
                    <a:pt x="2848" y="2456"/>
                    <a:pt x="2929" y="2424"/>
                    <a:pt x="3036" y="2416"/>
                  </a:cubicBezTo>
                  <a:lnTo>
                    <a:pt x="3036" y="3028"/>
                  </a:lnTo>
                  <a:cubicBezTo>
                    <a:pt x="2905" y="2987"/>
                    <a:pt x="2816" y="2939"/>
                    <a:pt x="2767" y="2897"/>
                  </a:cubicBezTo>
                  <a:cubicBezTo>
                    <a:pt x="2717" y="2848"/>
                    <a:pt x="2693" y="2791"/>
                    <a:pt x="2693" y="2709"/>
                  </a:cubicBezTo>
                  <a:cubicBezTo>
                    <a:pt x="2701" y="2628"/>
                    <a:pt x="2733" y="2563"/>
                    <a:pt x="2791" y="2505"/>
                  </a:cubicBezTo>
                  <a:close/>
                  <a:moveTo>
                    <a:pt x="5181" y="539"/>
                  </a:moveTo>
                  <a:cubicBezTo>
                    <a:pt x="5075" y="147"/>
                    <a:pt x="4765" y="0"/>
                    <a:pt x="4407" y="99"/>
                  </a:cubicBezTo>
                  <a:lnTo>
                    <a:pt x="1240" y="947"/>
                  </a:lnTo>
                  <a:lnTo>
                    <a:pt x="5288" y="947"/>
                  </a:lnTo>
                  <a:lnTo>
                    <a:pt x="5181" y="539"/>
                  </a:lnTo>
                  <a:close/>
                  <a:moveTo>
                    <a:pt x="6235" y="1959"/>
                  </a:moveTo>
                  <a:lnTo>
                    <a:pt x="6235" y="4684"/>
                  </a:lnTo>
                  <a:cubicBezTo>
                    <a:pt x="6235" y="5035"/>
                    <a:pt x="5957" y="5312"/>
                    <a:pt x="5607" y="5312"/>
                  </a:cubicBezTo>
                  <a:lnTo>
                    <a:pt x="628" y="5312"/>
                  </a:lnTo>
                  <a:cubicBezTo>
                    <a:pt x="277" y="5312"/>
                    <a:pt x="0" y="5035"/>
                    <a:pt x="0" y="4684"/>
                  </a:cubicBezTo>
                  <a:lnTo>
                    <a:pt x="0" y="1959"/>
                  </a:lnTo>
                  <a:cubicBezTo>
                    <a:pt x="0" y="1608"/>
                    <a:pt x="277" y="1331"/>
                    <a:pt x="628" y="1331"/>
                  </a:cubicBezTo>
                  <a:lnTo>
                    <a:pt x="5605" y="1331"/>
                  </a:lnTo>
                  <a:cubicBezTo>
                    <a:pt x="5949" y="1331"/>
                    <a:pt x="6235" y="1616"/>
                    <a:pt x="6235" y="1959"/>
                  </a:cubicBezTo>
                  <a:close/>
                  <a:moveTo>
                    <a:pt x="4064" y="3819"/>
                  </a:moveTo>
                  <a:cubicBezTo>
                    <a:pt x="4064" y="3615"/>
                    <a:pt x="3999" y="3460"/>
                    <a:pt x="3868" y="3345"/>
                  </a:cubicBezTo>
                  <a:cubicBezTo>
                    <a:pt x="3737" y="3231"/>
                    <a:pt x="3541" y="3149"/>
                    <a:pt x="3272" y="3092"/>
                  </a:cubicBezTo>
                  <a:lnTo>
                    <a:pt x="3264" y="3092"/>
                  </a:lnTo>
                  <a:lnTo>
                    <a:pt x="3264" y="2431"/>
                  </a:lnTo>
                  <a:cubicBezTo>
                    <a:pt x="3444" y="2455"/>
                    <a:pt x="3615" y="2528"/>
                    <a:pt x="3769" y="2635"/>
                  </a:cubicBezTo>
                  <a:lnTo>
                    <a:pt x="3997" y="2308"/>
                  </a:lnTo>
                  <a:cubicBezTo>
                    <a:pt x="3769" y="2153"/>
                    <a:pt x="3524" y="2063"/>
                    <a:pt x="3263" y="2047"/>
                  </a:cubicBezTo>
                  <a:lnTo>
                    <a:pt x="3263" y="1867"/>
                  </a:lnTo>
                  <a:lnTo>
                    <a:pt x="3035" y="1867"/>
                  </a:lnTo>
                  <a:lnTo>
                    <a:pt x="3035" y="1867"/>
                  </a:lnTo>
                  <a:lnTo>
                    <a:pt x="3035" y="2039"/>
                  </a:lnTo>
                  <a:cubicBezTo>
                    <a:pt x="2807" y="2047"/>
                    <a:pt x="2627" y="2120"/>
                    <a:pt x="2480" y="2251"/>
                  </a:cubicBezTo>
                  <a:cubicBezTo>
                    <a:pt x="2341" y="2381"/>
                    <a:pt x="2268" y="2544"/>
                    <a:pt x="2268" y="2748"/>
                  </a:cubicBezTo>
                  <a:cubicBezTo>
                    <a:pt x="2268" y="2952"/>
                    <a:pt x="2333" y="3107"/>
                    <a:pt x="2456" y="3205"/>
                  </a:cubicBezTo>
                  <a:cubicBezTo>
                    <a:pt x="2579" y="3312"/>
                    <a:pt x="2775" y="3393"/>
                    <a:pt x="3036" y="3459"/>
                  </a:cubicBezTo>
                  <a:lnTo>
                    <a:pt x="3036" y="4144"/>
                  </a:lnTo>
                  <a:cubicBezTo>
                    <a:pt x="2824" y="4112"/>
                    <a:pt x="2628" y="4005"/>
                    <a:pt x="2424" y="3833"/>
                  </a:cubicBezTo>
                  <a:lnTo>
                    <a:pt x="2163" y="4144"/>
                  </a:lnTo>
                  <a:cubicBezTo>
                    <a:pt x="2416" y="4364"/>
                    <a:pt x="2709" y="4495"/>
                    <a:pt x="3028" y="4528"/>
                  </a:cubicBezTo>
                  <a:lnTo>
                    <a:pt x="3028" y="4789"/>
                  </a:lnTo>
                  <a:lnTo>
                    <a:pt x="3256" y="4789"/>
                  </a:lnTo>
                  <a:lnTo>
                    <a:pt x="3256" y="4536"/>
                  </a:lnTo>
                  <a:cubicBezTo>
                    <a:pt x="3492" y="4528"/>
                    <a:pt x="3688" y="4455"/>
                    <a:pt x="3836" y="4324"/>
                  </a:cubicBezTo>
                  <a:cubicBezTo>
                    <a:pt x="3991" y="4187"/>
                    <a:pt x="4064" y="4023"/>
                    <a:pt x="4064" y="3819"/>
                  </a:cubicBezTo>
                  <a:close/>
                  <a:moveTo>
                    <a:pt x="3264" y="3517"/>
                  </a:moveTo>
                  <a:lnTo>
                    <a:pt x="3264" y="4153"/>
                  </a:lnTo>
                  <a:cubicBezTo>
                    <a:pt x="3379" y="4145"/>
                    <a:pt x="3468" y="4112"/>
                    <a:pt x="3533" y="4056"/>
                  </a:cubicBezTo>
                  <a:cubicBezTo>
                    <a:pt x="3599" y="3999"/>
                    <a:pt x="3631" y="3933"/>
                    <a:pt x="3631" y="3852"/>
                  </a:cubicBezTo>
                  <a:cubicBezTo>
                    <a:pt x="3631" y="3771"/>
                    <a:pt x="3607" y="3705"/>
                    <a:pt x="3557" y="3656"/>
                  </a:cubicBezTo>
                  <a:cubicBezTo>
                    <a:pt x="3501" y="3607"/>
                    <a:pt x="3411" y="3559"/>
                    <a:pt x="3264" y="3517"/>
                  </a:cubicBezTo>
                  <a:close/>
                </a:path>
              </a:pathLst>
            </a:custGeom>
            <a:solidFill>
              <a:schemeClr val="accent1"/>
            </a:solidFill>
            <a:ln>
              <a:noFill/>
            </a:ln>
          </p:spPr>
        </p:sp>
        <p:sp>
          <p:nvSpPr>
            <p:cNvPr id="29" name="give-money_69881">
              <a:extLst>
                <a:ext uri="{FF2B5EF4-FFF2-40B4-BE49-F238E27FC236}">
                  <a16:creationId xmlns:a16="http://schemas.microsoft.com/office/drawing/2014/main" xmlns="" id="{DD0E6AC1-FF19-4CE5-A5D5-7D34294DE1DA}"/>
                </a:ext>
              </a:extLst>
            </p:cNvPr>
            <p:cNvSpPr>
              <a:spLocks noChangeAspect="1"/>
            </p:cNvSpPr>
            <p:nvPr/>
          </p:nvSpPr>
          <p:spPr bwMode="auto">
            <a:xfrm>
              <a:off x="11260725" y="1102752"/>
              <a:ext cx="495592" cy="432017"/>
            </a:xfrm>
            <a:custGeom>
              <a:avLst/>
              <a:gdLst>
                <a:gd name="connsiteX0" fmla="*/ 71969 w 604550"/>
                <a:gd name="connsiteY0" fmla="*/ 446503 h 526998"/>
                <a:gd name="connsiteX1" fmla="*/ 46279 w 604550"/>
                <a:gd name="connsiteY1" fmla="*/ 472146 h 526998"/>
                <a:gd name="connsiteX2" fmla="*/ 71969 w 604550"/>
                <a:gd name="connsiteY2" fmla="*/ 497917 h 526998"/>
                <a:gd name="connsiteX3" fmla="*/ 97787 w 604550"/>
                <a:gd name="connsiteY3" fmla="*/ 472146 h 526998"/>
                <a:gd name="connsiteX4" fmla="*/ 71969 w 604550"/>
                <a:gd name="connsiteY4" fmla="*/ 446503 h 526998"/>
                <a:gd name="connsiteX5" fmla="*/ 33626 w 604550"/>
                <a:gd name="connsiteY5" fmla="*/ 339591 h 526998"/>
                <a:gd name="connsiteX6" fmla="*/ 126801 w 604550"/>
                <a:gd name="connsiteY6" fmla="*/ 344184 h 526998"/>
                <a:gd name="connsiteX7" fmla="*/ 138943 w 604550"/>
                <a:gd name="connsiteY7" fmla="*/ 357835 h 526998"/>
                <a:gd name="connsiteX8" fmla="*/ 127568 w 604550"/>
                <a:gd name="connsiteY8" fmla="*/ 505700 h 526998"/>
                <a:gd name="connsiteX9" fmla="*/ 113508 w 604550"/>
                <a:gd name="connsiteY9" fmla="*/ 518203 h 526998"/>
                <a:gd name="connsiteX10" fmla="*/ 10236 w 604550"/>
                <a:gd name="connsiteY10" fmla="*/ 518203 h 526998"/>
                <a:gd name="connsiteX11" fmla="*/ 395 w 604550"/>
                <a:gd name="connsiteY11" fmla="*/ 505062 h 526998"/>
                <a:gd name="connsiteX12" fmla="*/ 17394 w 604550"/>
                <a:gd name="connsiteY12" fmla="*/ 351583 h 526998"/>
                <a:gd name="connsiteX13" fmla="*/ 33626 w 604550"/>
                <a:gd name="connsiteY13" fmla="*/ 339591 h 526998"/>
                <a:gd name="connsiteX14" fmla="*/ 284205 w 604550"/>
                <a:gd name="connsiteY14" fmla="*/ 334553 h 526998"/>
                <a:gd name="connsiteX15" fmla="*/ 444963 w 604550"/>
                <a:gd name="connsiteY15" fmla="*/ 376530 h 526998"/>
                <a:gd name="connsiteX16" fmla="*/ 434996 w 604550"/>
                <a:gd name="connsiteY16" fmla="*/ 418508 h 526998"/>
                <a:gd name="connsiteX17" fmla="*/ 325097 w 604550"/>
                <a:gd name="connsiteY17" fmla="*/ 412256 h 526998"/>
                <a:gd name="connsiteX18" fmla="*/ 444708 w 604550"/>
                <a:gd name="connsiteY18" fmla="*/ 439943 h 526998"/>
                <a:gd name="connsiteX19" fmla="*/ 571986 w 604550"/>
                <a:gd name="connsiteY19" fmla="*/ 396562 h 526998"/>
                <a:gd name="connsiteX20" fmla="*/ 590132 w 604550"/>
                <a:gd name="connsiteY20" fmla="*/ 441219 h 526998"/>
                <a:gd name="connsiteX21" fmla="*/ 436785 w 604550"/>
                <a:gd name="connsiteY21" fmla="*/ 526322 h 526998"/>
                <a:gd name="connsiteX22" fmla="*/ 213793 w 604550"/>
                <a:gd name="connsiteY22" fmla="*/ 494807 h 526998"/>
                <a:gd name="connsiteX23" fmla="*/ 176478 w 604550"/>
                <a:gd name="connsiteY23" fmla="*/ 509990 h 526998"/>
                <a:gd name="connsiteX24" fmla="*/ 166127 w 604550"/>
                <a:gd name="connsiteY24" fmla="*/ 505907 h 526998"/>
                <a:gd name="connsiteX25" fmla="*/ 175839 w 604550"/>
                <a:gd name="connsiteY25" fmla="*/ 354585 h 526998"/>
                <a:gd name="connsiteX26" fmla="*/ 189896 w 604550"/>
                <a:gd name="connsiteY26" fmla="*/ 345526 h 526998"/>
                <a:gd name="connsiteX27" fmla="*/ 284205 w 604550"/>
                <a:gd name="connsiteY27" fmla="*/ 334553 h 526998"/>
                <a:gd name="connsiteX28" fmla="*/ 442245 w 604550"/>
                <a:gd name="connsiteY28" fmla="*/ 74940 h 526998"/>
                <a:gd name="connsiteX29" fmla="*/ 448123 w 604550"/>
                <a:gd name="connsiteY29" fmla="*/ 74940 h 526998"/>
                <a:gd name="connsiteX30" fmla="*/ 455023 w 604550"/>
                <a:gd name="connsiteY30" fmla="*/ 81574 h 526998"/>
                <a:gd name="connsiteX31" fmla="*/ 455023 w 604550"/>
                <a:gd name="connsiteY31" fmla="*/ 93822 h 526998"/>
                <a:gd name="connsiteX32" fmla="*/ 456045 w 604550"/>
                <a:gd name="connsiteY32" fmla="*/ 94970 h 526998"/>
                <a:gd name="connsiteX33" fmla="*/ 477894 w 604550"/>
                <a:gd name="connsiteY33" fmla="*/ 100583 h 526998"/>
                <a:gd name="connsiteX34" fmla="*/ 480705 w 604550"/>
                <a:gd name="connsiteY34" fmla="*/ 107345 h 526998"/>
                <a:gd name="connsiteX35" fmla="*/ 477510 w 604550"/>
                <a:gd name="connsiteY35" fmla="*/ 115638 h 526998"/>
                <a:gd name="connsiteX36" fmla="*/ 471633 w 604550"/>
                <a:gd name="connsiteY36" fmla="*/ 119721 h 526998"/>
                <a:gd name="connsiteX37" fmla="*/ 468439 w 604550"/>
                <a:gd name="connsiteY37" fmla="*/ 118955 h 526998"/>
                <a:gd name="connsiteX38" fmla="*/ 447228 w 604550"/>
                <a:gd name="connsiteY38" fmla="*/ 114107 h 526998"/>
                <a:gd name="connsiteX39" fmla="*/ 428957 w 604550"/>
                <a:gd name="connsiteY39" fmla="*/ 127886 h 526998"/>
                <a:gd name="connsiteX40" fmla="*/ 452212 w 604550"/>
                <a:gd name="connsiteY40" fmla="*/ 147406 h 526998"/>
                <a:gd name="connsiteX41" fmla="*/ 486071 w 604550"/>
                <a:gd name="connsiteY41" fmla="*/ 186700 h 526998"/>
                <a:gd name="connsiteX42" fmla="*/ 454895 w 604550"/>
                <a:gd name="connsiteY42" fmla="*/ 222933 h 526998"/>
                <a:gd name="connsiteX43" fmla="*/ 453745 w 604550"/>
                <a:gd name="connsiteY43" fmla="*/ 224337 h 526998"/>
                <a:gd name="connsiteX44" fmla="*/ 453745 w 604550"/>
                <a:gd name="connsiteY44" fmla="*/ 237733 h 526998"/>
                <a:gd name="connsiteX45" fmla="*/ 446973 w 604550"/>
                <a:gd name="connsiteY45" fmla="*/ 244367 h 526998"/>
                <a:gd name="connsiteX46" fmla="*/ 440840 w 604550"/>
                <a:gd name="connsiteY46" fmla="*/ 244367 h 526998"/>
                <a:gd name="connsiteX47" fmla="*/ 434068 w 604550"/>
                <a:gd name="connsiteY47" fmla="*/ 237733 h 526998"/>
                <a:gd name="connsiteX48" fmla="*/ 434068 w 604550"/>
                <a:gd name="connsiteY48" fmla="*/ 224975 h 526998"/>
                <a:gd name="connsiteX49" fmla="*/ 432790 w 604550"/>
                <a:gd name="connsiteY49" fmla="*/ 223699 h 526998"/>
                <a:gd name="connsiteX50" fmla="*/ 406341 w 604550"/>
                <a:gd name="connsiteY50" fmla="*/ 216299 h 526998"/>
                <a:gd name="connsiteX51" fmla="*/ 403530 w 604550"/>
                <a:gd name="connsiteY51" fmla="*/ 209410 h 526998"/>
                <a:gd name="connsiteX52" fmla="*/ 406597 w 604550"/>
                <a:gd name="connsiteY52" fmla="*/ 200989 h 526998"/>
                <a:gd name="connsiteX53" fmla="*/ 412730 w 604550"/>
                <a:gd name="connsiteY53" fmla="*/ 196779 h 526998"/>
                <a:gd name="connsiteX54" fmla="*/ 415541 w 604550"/>
                <a:gd name="connsiteY54" fmla="*/ 197417 h 526998"/>
                <a:gd name="connsiteX55" fmla="*/ 440456 w 604550"/>
                <a:gd name="connsiteY55" fmla="*/ 204179 h 526998"/>
                <a:gd name="connsiteX56" fmla="*/ 461411 w 604550"/>
                <a:gd name="connsiteY56" fmla="*/ 188104 h 526998"/>
                <a:gd name="connsiteX57" fmla="*/ 440456 w 604550"/>
                <a:gd name="connsiteY57" fmla="*/ 167563 h 526998"/>
                <a:gd name="connsiteX58" fmla="*/ 404552 w 604550"/>
                <a:gd name="connsiteY58" fmla="*/ 130182 h 526998"/>
                <a:gd name="connsiteX59" fmla="*/ 434068 w 604550"/>
                <a:gd name="connsiteY59" fmla="*/ 95863 h 526998"/>
                <a:gd name="connsiteX60" fmla="*/ 435473 w 604550"/>
                <a:gd name="connsiteY60" fmla="*/ 94332 h 526998"/>
                <a:gd name="connsiteX61" fmla="*/ 435473 w 604550"/>
                <a:gd name="connsiteY61" fmla="*/ 81574 h 526998"/>
                <a:gd name="connsiteX62" fmla="*/ 442245 w 604550"/>
                <a:gd name="connsiteY62" fmla="*/ 74940 h 526998"/>
                <a:gd name="connsiteX63" fmla="*/ 444684 w 604550"/>
                <a:gd name="connsiteY63" fmla="*/ 37002 h 526998"/>
                <a:gd name="connsiteX64" fmla="*/ 321878 w 604550"/>
                <a:gd name="connsiteY64" fmla="*/ 159619 h 526998"/>
                <a:gd name="connsiteX65" fmla="*/ 444684 w 604550"/>
                <a:gd name="connsiteY65" fmla="*/ 282236 h 526998"/>
                <a:gd name="connsiteX66" fmla="*/ 567491 w 604550"/>
                <a:gd name="connsiteY66" fmla="*/ 159619 h 526998"/>
                <a:gd name="connsiteX67" fmla="*/ 444684 w 604550"/>
                <a:gd name="connsiteY67" fmla="*/ 37002 h 526998"/>
                <a:gd name="connsiteX68" fmla="*/ 444684 w 604550"/>
                <a:gd name="connsiteY68" fmla="*/ 0 h 526998"/>
                <a:gd name="connsiteX69" fmla="*/ 604550 w 604550"/>
                <a:gd name="connsiteY69" fmla="*/ 159619 h 526998"/>
                <a:gd name="connsiteX70" fmla="*/ 444684 w 604550"/>
                <a:gd name="connsiteY70" fmla="*/ 319238 h 526998"/>
                <a:gd name="connsiteX71" fmla="*/ 284818 w 604550"/>
                <a:gd name="connsiteY71" fmla="*/ 159619 h 526998"/>
                <a:gd name="connsiteX72" fmla="*/ 444684 w 604550"/>
                <a:gd name="connsiteY72" fmla="*/ 0 h 5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4550" h="526998">
                  <a:moveTo>
                    <a:pt x="71969" y="446503"/>
                  </a:moveTo>
                  <a:cubicBezTo>
                    <a:pt x="57782" y="446503"/>
                    <a:pt x="46279" y="457985"/>
                    <a:pt x="46279" y="472146"/>
                  </a:cubicBezTo>
                  <a:cubicBezTo>
                    <a:pt x="46279" y="486435"/>
                    <a:pt x="57782" y="497917"/>
                    <a:pt x="71969" y="497917"/>
                  </a:cubicBezTo>
                  <a:cubicBezTo>
                    <a:pt x="86284" y="497917"/>
                    <a:pt x="97787" y="486435"/>
                    <a:pt x="97787" y="472146"/>
                  </a:cubicBezTo>
                  <a:cubicBezTo>
                    <a:pt x="97787" y="457985"/>
                    <a:pt x="86284" y="446503"/>
                    <a:pt x="71969" y="446503"/>
                  </a:cubicBezTo>
                  <a:close/>
                  <a:moveTo>
                    <a:pt x="33626" y="339591"/>
                  </a:moveTo>
                  <a:lnTo>
                    <a:pt x="126801" y="344184"/>
                  </a:lnTo>
                  <a:cubicBezTo>
                    <a:pt x="134086" y="344439"/>
                    <a:pt x="139454" y="350690"/>
                    <a:pt x="138943" y="357835"/>
                  </a:cubicBezTo>
                  <a:lnTo>
                    <a:pt x="127568" y="505700"/>
                  </a:lnTo>
                  <a:cubicBezTo>
                    <a:pt x="127056" y="512844"/>
                    <a:pt x="120666" y="518585"/>
                    <a:pt x="113508" y="518203"/>
                  </a:cubicBezTo>
                  <a:lnTo>
                    <a:pt x="10236" y="518203"/>
                  </a:lnTo>
                  <a:cubicBezTo>
                    <a:pt x="3079" y="517947"/>
                    <a:pt x="-1395" y="512079"/>
                    <a:pt x="395" y="505062"/>
                  </a:cubicBezTo>
                  <a:lnTo>
                    <a:pt x="17394" y="351583"/>
                  </a:lnTo>
                  <a:cubicBezTo>
                    <a:pt x="19183" y="344567"/>
                    <a:pt x="26468" y="339208"/>
                    <a:pt x="33626" y="339591"/>
                  </a:cubicBezTo>
                  <a:close/>
                  <a:moveTo>
                    <a:pt x="284205" y="334553"/>
                  </a:moveTo>
                  <a:cubicBezTo>
                    <a:pt x="327269" y="335829"/>
                    <a:pt x="427840" y="372575"/>
                    <a:pt x="444963" y="376530"/>
                  </a:cubicBezTo>
                  <a:cubicBezTo>
                    <a:pt x="462215" y="380358"/>
                    <a:pt x="466688" y="410087"/>
                    <a:pt x="434996" y="418508"/>
                  </a:cubicBezTo>
                  <a:cubicBezTo>
                    <a:pt x="393592" y="429481"/>
                    <a:pt x="325097" y="405238"/>
                    <a:pt x="325097" y="412256"/>
                  </a:cubicBezTo>
                  <a:cubicBezTo>
                    <a:pt x="325097" y="430756"/>
                    <a:pt x="403176" y="446450"/>
                    <a:pt x="444708" y="439943"/>
                  </a:cubicBezTo>
                  <a:cubicBezTo>
                    <a:pt x="491351" y="432670"/>
                    <a:pt x="537994" y="415318"/>
                    <a:pt x="571986" y="396562"/>
                  </a:cubicBezTo>
                  <a:cubicBezTo>
                    <a:pt x="596777" y="382910"/>
                    <a:pt x="619651" y="412894"/>
                    <a:pt x="590132" y="441219"/>
                  </a:cubicBezTo>
                  <a:cubicBezTo>
                    <a:pt x="571091" y="459464"/>
                    <a:pt x="471799" y="518156"/>
                    <a:pt x="436785" y="526322"/>
                  </a:cubicBezTo>
                  <a:cubicBezTo>
                    <a:pt x="412249" y="532063"/>
                    <a:pt x="234367" y="499528"/>
                    <a:pt x="213793" y="494807"/>
                  </a:cubicBezTo>
                  <a:cubicBezTo>
                    <a:pt x="200758" y="491872"/>
                    <a:pt x="186574" y="501442"/>
                    <a:pt x="176478" y="509990"/>
                  </a:cubicBezTo>
                  <a:cubicBezTo>
                    <a:pt x="167277" y="517901"/>
                    <a:pt x="166127" y="506673"/>
                    <a:pt x="166127" y="505907"/>
                  </a:cubicBezTo>
                  <a:cubicBezTo>
                    <a:pt x="168683" y="466609"/>
                    <a:pt x="173539" y="391331"/>
                    <a:pt x="175839" y="354585"/>
                  </a:cubicBezTo>
                  <a:cubicBezTo>
                    <a:pt x="176350" y="346674"/>
                    <a:pt x="181590" y="346802"/>
                    <a:pt x="189896" y="345526"/>
                  </a:cubicBezTo>
                  <a:cubicBezTo>
                    <a:pt x="214048" y="341571"/>
                    <a:pt x="264014" y="333915"/>
                    <a:pt x="284205" y="334553"/>
                  </a:cubicBezTo>
                  <a:close/>
                  <a:moveTo>
                    <a:pt x="442245" y="74940"/>
                  </a:moveTo>
                  <a:lnTo>
                    <a:pt x="448123" y="74940"/>
                  </a:lnTo>
                  <a:cubicBezTo>
                    <a:pt x="451956" y="74940"/>
                    <a:pt x="455023" y="78002"/>
                    <a:pt x="455023" y="81574"/>
                  </a:cubicBezTo>
                  <a:lnTo>
                    <a:pt x="455023" y="93822"/>
                  </a:lnTo>
                  <a:cubicBezTo>
                    <a:pt x="455023" y="94715"/>
                    <a:pt x="455789" y="94842"/>
                    <a:pt x="456045" y="94970"/>
                  </a:cubicBezTo>
                  <a:cubicBezTo>
                    <a:pt x="456172" y="94970"/>
                    <a:pt x="470611" y="97394"/>
                    <a:pt x="477894" y="100583"/>
                  </a:cubicBezTo>
                  <a:cubicBezTo>
                    <a:pt x="480194" y="101604"/>
                    <a:pt x="481855" y="104283"/>
                    <a:pt x="480705" y="107345"/>
                  </a:cubicBezTo>
                  <a:lnTo>
                    <a:pt x="477510" y="115638"/>
                  </a:lnTo>
                  <a:cubicBezTo>
                    <a:pt x="476488" y="118062"/>
                    <a:pt x="474188" y="119721"/>
                    <a:pt x="471633" y="119721"/>
                  </a:cubicBezTo>
                  <a:cubicBezTo>
                    <a:pt x="470483" y="119721"/>
                    <a:pt x="469461" y="119465"/>
                    <a:pt x="468439" y="118955"/>
                  </a:cubicBezTo>
                  <a:cubicBezTo>
                    <a:pt x="468439" y="118827"/>
                    <a:pt x="459239" y="114107"/>
                    <a:pt x="447228" y="114107"/>
                  </a:cubicBezTo>
                  <a:cubicBezTo>
                    <a:pt x="433812" y="114107"/>
                    <a:pt x="428957" y="121507"/>
                    <a:pt x="428957" y="127886"/>
                  </a:cubicBezTo>
                  <a:cubicBezTo>
                    <a:pt x="428957" y="135796"/>
                    <a:pt x="434196" y="140133"/>
                    <a:pt x="452212" y="147406"/>
                  </a:cubicBezTo>
                  <a:cubicBezTo>
                    <a:pt x="475977" y="156719"/>
                    <a:pt x="486071" y="168456"/>
                    <a:pt x="486071" y="186700"/>
                  </a:cubicBezTo>
                  <a:cubicBezTo>
                    <a:pt x="486071" y="204434"/>
                    <a:pt x="474188" y="218595"/>
                    <a:pt x="454895" y="222933"/>
                  </a:cubicBezTo>
                  <a:cubicBezTo>
                    <a:pt x="454639" y="222933"/>
                    <a:pt x="453745" y="223061"/>
                    <a:pt x="453745" y="224337"/>
                  </a:cubicBezTo>
                  <a:lnTo>
                    <a:pt x="453745" y="237733"/>
                  </a:lnTo>
                  <a:cubicBezTo>
                    <a:pt x="453745" y="241432"/>
                    <a:pt x="450678" y="244367"/>
                    <a:pt x="446973" y="244367"/>
                  </a:cubicBezTo>
                  <a:lnTo>
                    <a:pt x="440840" y="244367"/>
                  </a:lnTo>
                  <a:cubicBezTo>
                    <a:pt x="437134" y="244367"/>
                    <a:pt x="434068" y="241432"/>
                    <a:pt x="434068" y="237733"/>
                  </a:cubicBezTo>
                  <a:lnTo>
                    <a:pt x="434068" y="224975"/>
                  </a:lnTo>
                  <a:cubicBezTo>
                    <a:pt x="434068" y="224081"/>
                    <a:pt x="433046" y="223699"/>
                    <a:pt x="432790" y="223699"/>
                  </a:cubicBezTo>
                  <a:cubicBezTo>
                    <a:pt x="432023" y="223571"/>
                    <a:pt x="415030" y="220892"/>
                    <a:pt x="406341" y="216299"/>
                  </a:cubicBezTo>
                  <a:cubicBezTo>
                    <a:pt x="404169" y="215151"/>
                    <a:pt x="402380" y="212599"/>
                    <a:pt x="403530" y="209410"/>
                  </a:cubicBezTo>
                  <a:lnTo>
                    <a:pt x="406597" y="200989"/>
                  </a:lnTo>
                  <a:cubicBezTo>
                    <a:pt x="407619" y="198438"/>
                    <a:pt x="409919" y="196779"/>
                    <a:pt x="412730" y="196779"/>
                  </a:cubicBezTo>
                  <a:cubicBezTo>
                    <a:pt x="413624" y="196779"/>
                    <a:pt x="414646" y="197034"/>
                    <a:pt x="415541" y="197417"/>
                  </a:cubicBezTo>
                  <a:cubicBezTo>
                    <a:pt x="415669" y="197545"/>
                    <a:pt x="429979" y="204179"/>
                    <a:pt x="440456" y="204179"/>
                  </a:cubicBezTo>
                  <a:cubicBezTo>
                    <a:pt x="452850" y="204179"/>
                    <a:pt x="461411" y="197545"/>
                    <a:pt x="461411" y="188104"/>
                  </a:cubicBezTo>
                  <a:cubicBezTo>
                    <a:pt x="461411" y="179428"/>
                    <a:pt x="455406" y="173432"/>
                    <a:pt x="440456" y="167563"/>
                  </a:cubicBezTo>
                  <a:cubicBezTo>
                    <a:pt x="421802" y="160546"/>
                    <a:pt x="404552" y="151105"/>
                    <a:pt x="404552" y="130182"/>
                  </a:cubicBezTo>
                  <a:cubicBezTo>
                    <a:pt x="404552" y="113469"/>
                    <a:pt x="415924" y="100201"/>
                    <a:pt x="434068" y="95863"/>
                  </a:cubicBezTo>
                  <a:cubicBezTo>
                    <a:pt x="434451" y="95735"/>
                    <a:pt x="435473" y="95353"/>
                    <a:pt x="435473" y="94332"/>
                  </a:cubicBezTo>
                  <a:lnTo>
                    <a:pt x="435473" y="81574"/>
                  </a:lnTo>
                  <a:cubicBezTo>
                    <a:pt x="435473" y="78002"/>
                    <a:pt x="438540" y="74940"/>
                    <a:pt x="442245" y="74940"/>
                  </a:cubicBezTo>
                  <a:close/>
                  <a:moveTo>
                    <a:pt x="444684" y="37002"/>
                  </a:moveTo>
                  <a:cubicBezTo>
                    <a:pt x="376827" y="37002"/>
                    <a:pt x="321878" y="91867"/>
                    <a:pt x="321878" y="159619"/>
                  </a:cubicBezTo>
                  <a:cubicBezTo>
                    <a:pt x="321878" y="227371"/>
                    <a:pt x="376827" y="282236"/>
                    <a:pt x="444684" y="282236"/>
                  </a:cubicBezTo>
                  <a:cubicBezTo>
                    <a:pt x="512413" y="282236"/>
                    <a:pt x="567491" y="227371"/>
                    <a:pt x="567491" y="159619"/>
                  </a:cubicBezTo>
                  <a:cubicBezTo>
                    <a:pt x="567491" y="91867"/>
                    <a:pt x="512413" y="37002"/>
                    <a:pt x="444684" y="37002"/>
                  </a:cubicBezTo>
                  <a:close/>
                  <a:moveTo>
                    <a:pt x="444684" y="0"/>
                  </a:moveTo>
                  <a:cubicBezTo>
                    <a:pt x="532988" y="0"/>
                    <a:pt x="604550" y="71452"/>
                    <a:pt x="604550" y="159619"/>
                  </a:cubicBezTo>
                  <a:cubicBezTo>
                    <a:pt x="604550" y="247786"/>
                    <a:pt x="532988" y="319238"/>
                    <a:pt x="444684" y="319238"/>
                  </a:cubicBezTo>
                  <a:cubicBezTo>
                    <a:pt x="356381" y="319238"/>
                    <a:pt x="284818" y="247786"/>
                    <a:pt x="284818" y="159619"/>
                  </a:cubicBezTo>
                  <a:cubicBezTo>
                    <a:pt x="284818" y="71452"/>
                    <a:pt x="356381" y="0"/>
                    <a:pt x="444684" y="0"/>
                  </a:cubicBezTo>
                  <a:close/>
                </a:path>
              </a:pathLst>
            </a:custGeom>
            <a:solidFill>
              <a:schemeClr val="accent1"/>
            </a:solidFill>
            <a:ln>
              <a:noFill/>
            </a:ln>
          </p:spPr>
        </p:sp>
        <p:sp>
          <p:nvSpPr>
            <p:cNvPr id="30" name="pie-chart-finances_70959">
              <a:extLst>
                <a:ext uri="{FF2B5EF4-FFF2-40B4-BE49-F238E27FC236}">
                  <a16:creationId xmlns:a16="http://schemas.microsoft.com/office/drawing/2014/main" xmlns="" id="{5C1171F6-F43C-450B-BFE6-E2326763860F}"/>
                </a:ext>
              </a:extLst>
            </p:cNvPr>
            <p:cNvSpPr>
              <a:spLocks noChangeAspect="1"/>
            </p:cNvSpPr>
            <p:nvPr/>
          </p:nvSpPr>
          <p:spPr bwMode="auto">
            <a:xfrm>
              <a:off x="850900" y="1785600"/>
              <a:ext cx="488626" cy="495592"/>
            </a:xfrm>
            <a:custGeom>
              <a:avLst/>
              <a:gdLst>
                <a:gd name="connsiteX0" fmla="*/ 258088 w 598959"/>
                <a:gd name="connsiteY0" fmla="*/ 92158 h 607498"/>
                <a:gd name="connsiteX1" fmla="*/ 277249 w 598959"/>
                <a:gd name="connsiteY1" fmla="*/ 111423 h 607498"/>
                <a:gd name="connsiteX2" fmla="*/ 277249 w 598959"/>
                <a:gd name="connsiteY2" fmla="*/ 338829 h 607498"/>
                <a:gd name="connsiteX3" fmla="*/ 496623 w 598959"/>
                <a:gd name="connsiteY3" fmla="*/ 338829 h 607498"/>
                <a:gd name="connsiteX4" fmla="*/ 510440 w 598959"/>
                <a:gd name="connsiteY4" fmla="*/ 344686 h 607498"/>
                <a:gd name="connsiteX5" fmla="*/ 515915 w 598959"/>
                <a:gd name="connsiteY5" fmla="*/ 358745 h 607498"/>
                <a:gd name="connsiteX6" fmla="*/ 437446 w 598959"/>
                <a:gd name="connsiteY6" fmla="*/ 534864 h 607498"/>
                <a:gd name="connsiteX7" fmla="*/ 258088 w 598959"/>
                <a:gd name="connsiteY7" fmla="*/ 607498 h 607498"/>
                <a:gd name="connsiteX8" fmla="*/ 0 w 598959"/>
                <a:gd name="connsiteY8" fmla="*/ 349763 h 607498"/>
                <a:gd name="connsiteX9" fmla="*/ 258088 w 598959"/>
                <a:gd name="connsiteY9" fmla="*/ 92158 h 607498"/>
                <a:gd name="connsiteX10" fmla="*/ 340858 w 598959"/>
                <a:gd name="connsiteY10" fmla="*/ 0 h 607498"/>
                <a:gd name="connsiteX11" fmla="*/ 598959 w 598959"/>
                <a:gd name="connsiteY11" fmla="*/ 257628 h 607498"/>
                <a:gd name="connsiteX12" fmla="*/ 598698 w 598959"/>
                <a:gd name="connsiteY12" fmla="*/ 266610 h 607498"/>
                <a:gd name="connsiteX13" fmla="*/ 579406 w 598959"/>
                <a:gd name="connsiteY13" fmla="*/ 285226 h 607498"/>
                <a:gd name="connsiteX14" fmla="*/ 340858 w 598959"/>
                <a:gd name="connsiteY14" fmla="*/ 285226 h 607498"/>
                <a:gd name="connsiteX15" fmla="*/ 321566 w 598959"/>
                <a:gd name="connsiteY15" fmla="*/ 265959 h 607498"/>
                <a:gd name="connsiteX16" fmla="*/ 321566 w 598959"/>
                <a:gd name="connsiteY16" fmla="*/ 19267 h 607498"/>
                <a:gd name="connsiteX17" fmla="*/ 340858 w 598959"/>
                <a:gd name="connsiteY17" fmla="*/ 0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8959" h="607498">
                  <a:moveTo>
                    <a:pt x="258088" y="92158"/>
                  </a:moveTo>
                  <a:cubicBezTo>
                    <a:pt x="268646" y="92158"/>
                    <a:pt x="277249" y="100749"/>
                    <a:pt x="277249" y="111423"/>
                  </a:cubicBezTo>
                  <a:lnTo>
                    <a:pt x="277249" y="338829"/>
                  </a:lnTo>
                  <a:lnTo>
                    <a:pt x="496623" y="338829"/>
                  </a:lnTo>
                  <a:cubicBezTo>
                    <a:pt x="501837" y="338829"/>
                    <a:pt x="506790" y="340911"/>
                    <a:pt x="510440" y="344686"/>
                  </a:cubicBezTo>
                  <a:cubicBezTo>
                    <a:pt x="514090" y="348461"/>
                    <a:pt x="516045" y="353538"/>
                    <a:pt x="515915" y="358745"/>
                  </a:cubicBezTo>
                  <a:cubicBezTo>
                    <a:pt x="513568" y="425652"/>
                    <a:pt x="485804" y="488263"/>
                    <a:pt x="437446" y="534864"/>
                  </a:cubicBezTo>
                  <a:cubicBezTo>
                    <a:pt x="389087" y="581725"/>
                    <a:pt x="325347" y="607498"/>
                    <a:pt x="258088" y="607498"/>
                  </a:cubicBezTo>
                  <a:cubicBezTo>
                    <a:pt x="115748" y="607498"/>
                    <a:pt x="0" y="491908"/>
                    <a:pt x="0" y="349763"/>
                  </a:cubicBezTo>
                  <a:cubicBezTo>
                    <a:pt x="0" y="207748"/>
                    <a:pt x="115748" y="92158"/>
                    <a:pt x="258088" y="92158"/>
                  </a:cubicBezTo>
                  <a:close/>
                  <a:moveTo>
                    <a:pt x="340858" y="0"/>
                  </a:moveTo>
                  <a:cubicBezTo>
                    <a:pt x="483205" y="0"/>
                    <a:pt x="598959" y="115601"/>
                    <a:pt x="598959" y="257628"/>
                  </a:cubicBezTo>
                  <a:cubicBezTo>
                    <a:pt x="598959" y="260361"/>
                    <a:pt x="598829" y="263225"/>
                    <a:pt x="598698" y="266610"/>
                  </a:cubicBezTo>
                  <a:cubicBezTo>
                    <a:pt x="598438" y="277025"/>
                    <a:pt x="589834" y="285226"/>
                    <a:pt x="579406" y="285226"/>
                  </a:cubicBezTo>
                  <a:lnTo>
                    <a:pt x="340858" y="285226"/>
                  </a:lnTo>
                  <a:cubicBezTo>
                    <a:pt x="330169" y="285226"/>
                    <a:pt x="321566" y="276634"/>
                    <a:pt x="321566" y="265959"/>
                  </a:cubicBezTo>
                  <a:lnTo>
                    <a:pt x="321566" y="19267"/>
                  </a:lnTo>
                  <a:cubicBezTo>
                    <a:pt x="321566" y="8592"/>
                    <a:pt x="330169" y="0"/>
                    <a:pt x="340858" y="0"/>
                  </a:cubicBezTo>
                  <a:close/>
                </a:path>
              </a:pathLst>
            </a:custGeom>
            <a:solidFill>
              <a:schemeClr val="accent1"/>
            </a:solidFill>
            <a:ln>
              <a:noFill/>
            </a:ln>
          </p:spPr>
        </p:sp>
        <p:sp>
          <p:nvSpPr>
            <p:cNvPr id="31" name="email-graph_14172">
              <a:extLst>
                <a:ext uri="{FF2B5EF4-FFF2-40B4-BE49-F238E27FC236}">
                  <a16:creationId xmlns:a16="http://schemas.microsoft.com/office/drawing/2014/main" xmlns="" id="{F6E8F2B0-15FE-47F9-ACAB-C1C80B46CB63}"/>
                </a:ext>
              </a:extLst>
            </p:cNvPr>
            <p:cNvSpPr>
              <a:spLocks noChangeAspect="1"/>
            </p:cNvSpPr>
            <p:nvPr/>
          </p:nvSpPr>
          <p:spPr bwMode="auto">
            <a:xfrm>
              <a:off x="1651656" y="1785600"/>
              <a:ext cx="495592" cy="444987"/>
            </a:xfrm>
            <a:custGeom>
              <a:avLst/>
              <a:gdLst>
                <a:gd name="connsiteX0" fmla="*/ 0 w 608838"/>
                <a:gd name="connsiteY0" fmla="*/ 228420 h 546670"/>
                <a:gd name="connsiteX1" fmla="*/ 297218 w 608838"/>
                <a:gd name="connsiteY1" fmla="*/ 424992 h 546670"/>
                <a:gd name="connsiteX2" fmla="*/ 311620 w 608838"/>
                <a:gd name="connsiteY2" fmla="*/ 424992 h 546670"/>
                <a:gd name="connsiteX3" fmla="*/ 608838 w 608838"/>
                <a:gd name="connsiteY3" fmla="*/ 228514 h 546670"/>
                <a:gd name="connsiteX4" fmla="*/ 608838 w 608838"/>
                <a:gd name="connsiteY4" fmla="*/ 507543 h 546670"/>
                <a:gd name="connsiteX5" fmla="*/ 569652 w 608838"/>
                <a:gd name="connsiteY5" fmla="*/ 546670 h 546670"/>
                <a:gd name="connsiteX6" fmla="*/ 39186 w 608838"/>
                <a:gd name="connsiteY6" fmla="*/ 546670 h 546670"/>
                <a:gd name="connsiteX7" fmla="*/ 0 w 608838"/>
                <a:gd name="connsiteY7" fmla="*/ 507543 h 546670"/>
                <a:gd name="connsiteX8" fmla="*/ 139649 w 608838"/>
                <a:gd name="connsiteY8" fmla="*/ 191091 h 546670"/>
                <a:gd name="connsiteX9" fmla="*/ 227715 w 608838"/>
                <a:gd name="connsiteY9" fmla="*/ 191091 h 546670"/>
                <a:gd name="connsiteX10" fmla="*/ 227715 w 608838"/>
                <a:gd name="connsiteY10" fmla="*/ 334339 h 546670"/>
                <a:gd name="connsiteX11" fmla="*/ 139649 w 608838"/>
                <a:gd name="connsiteY11" fmla="*/ 276162 h 546670"/>
                <a:gd name="connsiteX12" fmla="*/ 260386 w 608838"/>
                <a:gd name="connsiteY12" fmla="*/ 117280 h 546670"/>
                <a:gd name="connsiteX13" fmla="*/ 348522 w 608838"/>
                <a:gd name="connsiteY13" fmla="*/ 117280 h 546670"/>
                <a:gd name="connsiteX14" fmla="*/ 348522 w 608838"/>
                <a:gd name="connsiteY14" fmla="*/ 355850 h 546670"/>
                <a:gd name="connsiteX15" fmla="*/ 304407 w 608838"/>
                <a:gd name="connsiteY15" fmla="*/ 385076 h 546670"/>
                <a:gd name="connsiteX16" fmla="*/ 260386 w 608838"/>
                <a:gd name="connsiteY16" fmla="*/ 355944 h 546670"/>
                <a:gd name="connsiteX17" fmla="*/ 381124 w 608838"/>
                <a:gd name="connsiteY17" fmla="*/ 0 h 546670"/>
                <a:gd name="connsiteX18" fmla="*/ 469260 w 608838"/>
                <a:gd name="connsiteY18" fmla="*/ 0 h 546670"/>
                <a:gd name="connsiteX19" fmla="*/ 469260 w 608838"/>
                <a:gd name="connsiteY19" fmla="*/ 276123 h 546670"/>
                <a:gd name="connsiteX20" fmla="*/ 381124 w 608838"/>
                <a:gd name="connsiteY20" fmla="*/ 334339 h 54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8838" h="546670">
                  <a:moveTo>
                    <a:pt x="0" y="228420"/>
                  </a:moveTo>
                  <a:lnTo>
                    <a:pt x="297218" y="424992"/>
                  </a:lnTo>
                  <a:lnTo>
                    <a:pt x="311620" y="424992"/>
                  </a:lnTo>
                  <a:lnTo>
                    <a:pt x="608838" y="228514"/>
                  </a:lnTo>
                  <a:lnTo>
                    <a:pt x="608838" y="507543"/>
                  </a:lnTo>
                  <a:cubicBezTo>
                    <a:pt x="608838" y="529021"/>
                    <a:pt x="591162" y="546670"/>
                    <a:pt x="569652" y="546670"/>
                  </a:cubicBezTo>
                  <a:lnTo>
                    <a:pt x="39186" y="546670"/>
                  </a:lnTo>
                  <a:cubicBezTo>
                    <a:pt x="17582" y="546670"/>
                    <a:pt x="0" y="529021"/>
                    <a:pt x="0" y="507543"/>
                  </a:cubicBezTo>
                  <a:close/>
                  <a:moveTo>
                    <a:pt x="139649" y="191091"/>
                  </a:moveTo>
                  <a:lnTo>
                    <a:pt x="227715" y="191091"/>
                  </a:lnTo>
                  <a:lnTo>
                    <a:pt x="227715" y="334339"/>
                  </a:lnTo>
                  <a:lnTo>
                    <a:pt x="139649" y="276162"/>
                  </a:lnTo>
                  <a:close/>
                  <a:moveTo>
                    <a:pt x="260386" y="117280"/>
                  </a:moveTo>
                  <a:lnTo>
                    <a:pt x="348522" y="117280"/>
                  </a:lnTo>
                  <a:lnTo>
                    <a:pt x="348522" y="355850"/>
                  </a:lnTo>
                  <a:lnTo>
                    <a:pt x="304407" y="385076"/>
                  </a:lnTo>
                  <a:lnTo>
                    <a:pt x="260386" y="355944"/>
                  </a:lnTo>
                  <a:close/>
                  <a:moveTo>
                    <a:pt x="381124" y="0"/>
                  </a:moveTo>
                  <a:lnTo>
                    <a:pt x="469260" y="0"/>
                  </a:lnTo>
                  <a:lnTo>
                    <a:pt x="469260" y="276123"/>
                  </a:lnTo>
                  <a:lnTo>
                    <a:pt x="381124" y="334339"/>
                  </a:lnTo>
                  <a:close/>
                </a:path>
              </a:pathLst>
            </a:custGeom>
            <a:solidFill>
              <a:schemeClr val="accent1"/>
            </a:solidFill>
            <a:ln>
              <a:noFill/>
            </a:ln>
          </p:spPr>
        </p:sp>
        <p:sp>
          <p:nvSpPr>
            <p:cNvPr id="32" name="hierarchical-structure_209038">
              <a:extLst>
                <a:ext uri="{FF2B5EF4-FFF2-40B4-BE49-F238E27FC236}">
                  <a16:creationId xmlns:a16="http://schemas.microsoft.com/office/drawing/2014/main" xmlns="" id="{B801A212-3637-408D-B3DA-488777F6AE8D}"/>
                </a:ext>
              </a:extLst>
            </p:cNvPr>
            <p:cNvSpPr>
              <a:spLocks noChangeAspect="1"/>
            </p:cNvSpPr>
            <p:nvPr/>
          </p:nvSpPr>
          <p:spPr bwMode="auto">
            <a:xfrm>
              <a:off x="2452412" y="1785600"/>
              <a:ext cx="396180" cy="495592"/>
            </a:xfrm>
            <a:custGeom>
              <a:avLst/>
              <a:gdLst>
                <a:gd name="connsiteX0" fmla="*/ 226085 w 484573"/>
                <a:gd name="connsiteY0" fmla="*/ 386567 h 606166"/>
                <a:gd name="connsiteX1" fmla="*/ 257375 w 484573"/>
                <a:gd name="connsiteY1" fmla="*/ 386567 h 606166"/>
                <a:gd name="connsiteX2" fmla="*/ 257375 w 484573"/>
                <a:gd name="connsiteY2" fmla="*/ 429857 h 606166"/>
                <a:gd name="connsiteX3" fmla="*/ 416980 w 484573"/>
                <a:gd name="connsiteY3" fmla="*/ 429857 h 606166"/>
                <a:gd name="connsiteX4" fmla="*/ 444556 w 484573"/>
                <a:gd name="connsiteY4" fmla="*/ 457388 h 606166"/>
                <a:gd name="connsiteX5" fmla="*/ 444556 w 484573"/>
                <a:gd name="connsiteY5" fmla="*/ 499008 h 606166"/>
                <a:gd name="connsiteX6" fmla="*/ 484573 w 484573"/>
                <a:gd name="connsiteY6" fmla="*/ 551568 h 606166"/>
                <a:gd name="connsiteX7" fmla="*/ 429886 w 484573"/>
                <a:gd name="connsiteY7" fmla="*/ 606166 h 606166"/>
                <a:gd name="connsiteX8" fmla="*/ 375106 w 484573"/>
                <a:gd name="connsiteY8" fmla="*/ 551568 h 606166"/>
                <a:gd name="connsiteX9" fmla="*/ 413173 w 484573"/>
                <a:gd name="connsiteY9" fmla="*/ 499565 h 606166"/>
                <a:gd name="connsiteX10" fmla="*/ 413173 w 484573"/>
                <a:gd name="connsiteY10" fmla="*/ 461003 h 606166"/>
                <a:gd name="connsiteX11" fmla="*/ 257282 w 484573"/>
                <a:gd name="connsiteY11" fmla="*/ 461003 h 606166"/>
                <a:gd name="connsiteX12" fmla="*/ 257282 w 484573"/>
                <a:gd name="connsiteY12" fmla="*/ 499008 h 606166"/>
                <a:gd name="connsiteX13" fmla="*/ 296742 w 484573"/>
                <a:gd name="connsiteY13" fmla="*/ 551475 h 606166"/>
                <a:gd name="connsiteX14" fmla="*/ 242147 w 484573"/>
                <a:gd name="connsiteY14" fmla="*/ 606073 h 606166"/>
                <a:gd name="connsiteX15" fmla="*/ 187460 w 484573"/>
                <a:gd name="connsiteY15" fmla="*/ 551475 h 606166"/>
                <a:gd name="connsiteX16" fmla="*/ 226085 w 484573"/>
                <a:gd name="connsiteY16" fmla="*/ 499287 h 606166"/>
                <a:gd name="connsiteX17" fmla="*/ 226085 w 484573"/>
                <a:gd name="connsiteY17" fmla="*/ 461003 h 606166"/>
                <a:gd name="connsiteX18" fmla="*/ 71121 w 484573"/>
                <a:gd name="connsiteY18" fmla="*/ 461003 h 606166"/>
                <a:gd name="connsiteX19" fmla="*/ 71121 w 484573"/>
                <a:gd name="connsiteY19" fmla="*/ 499287 h 606166"/>
                <a:gd name="connsiteX20" fmla="*/ 109468 w 484573"/>
                <a:gd name="connsiteY20" fmla="*/ 551475 h 606166"/>
                <a:gd name="connsiteX21" fmla="*/ 54780 w 484573"/>
                <a:gd name="connsiteY21" fmla="*/ 606073 h 606166"/>
                <a:gd name="connsiteX22" fmla="*/ 0 w 484573"/>
                <a:gd name="connsiteY22" fmla="*/ 551475 h 606166"/>
                <a:gd name="connsiteX23" fmla="*/ 39646 w 484573"/>
                <a:gd name="connsiteY23" fmla="*/ 498916 h 606166"/>
                <a:gd name="connsiteX24" fmla="*/ 39646 w 484573"/>
                <a:gd name="connsiteY24" fmla="*/ 457109 h 606166"/>
                <a:gd name="connsiteX25" fmla="*/ 67407 w 484573"/>
                <a:gd name="connsiteY25" fmla="*/ 429857 h 606166"/>
                <a:gd name="connsiteX26" fmla="*/ 226085 w 484573"/>
                <a:gd name="connsiteY26" fmla="*/ 429857 h 606166"/>
                <a:gd name="connsiteX27" fmla="*/ 237251 w 484573"/>
                <a:gd name="connsiteY27" fmla="*/ 293 h 606166"/>
                <a:gd name="connsiteX28" fmla="*/ 277268 w 484573"/>
                <a:gd name="connsiteY28" fmla="*/ 8728 h 606166"/>
                <a:gd name="connsiteX29" fmla="*/ 296673 w 484573"/>
                <a:gd name="connsiteY29" fmla="*/ 26803 h 606166"/>
                <a:gd name="connsiteX30" fmla="*/ 318121 w 484573"/>
                <a:gd name="connsiteY30" fmla="*/ 94653 h 606166"/>
                <a:gd name="connsiteX31" fmla="*/ 316636 w 484573"/>
                <a:gd name="connsiteY31" fmla="*/ 100677 h 606166"/>
                <a:gd name="connsiteX32" fmla="*/ 322300 w 484573"/>
                <a:gd name="connsiteY32" fmla="*/ 129226 h 606166"/>
                <a:gd name="connsiteX33" fmla="*/ 308465 w 484573"/>
                <a:gd name="connsiteY33" fmla="*/ 153233 h 606166"/>
                <a:gd name="connsiteX34" fmla="*/ 298809 w 484573"/>
                <a:gd name="connsiteY34" fmla="*/ 179650 h 606166"/>
                <a:gd name="connsiteX35" fmla="*/ 298809 w 484573"/>
                <a:gd name="connsiteY35" fmla="*/ 212648 h 606166"/>
                <a:gd name="connsiteX36" fmla="*/ 300480 w 484573"/>
                <a:gd name="connsiteY36" fmla="*/ 215521 h 606166"/>
                <a:gd name="connsiteX37" fmla="*/ 400292 w 484573"/>
                <a:gd name="connsiteY37" fmla="*/ 279385 h 606166"/>
                <a:gd name="connsiteX38" fmla="*/ 412455 w 484573"/>
                <a:gd name="connsiteY38" fmla="*/ 305432 h 606166"/>
                <a:gd name="connsiteX39" fmla="*/ 412455 w 484573"/>
                <a:gd name="connsiteY39" fmla="*/ 336112 h 606166"/>
                <a:gd name="connsiteX40" fmla="*/ 395185 w 484573"/>
                <a:gd name="connsiteY40" fmla="*/ 353260 h 606166"/>
                <a:gd name="connsiteX41" fmla="*/ 261763 w 484573"/>
                <a:gd name="connsiteY41" fmla="*/ 353260 h 606166"/>
                <a:gd name="connsiteX42" fmla="*/ 249878 w 484573"/>
                <a:gd name="connsiteY42" fmla="*/ 299036 h 606166"/>
                <a:gd name="connsiteX43" fmla="*/ 242357 w 484573"/>
                <a:gd name="connsiteY43" fmla="*/ 257047 h 606166"/>
                <a:gd name="connsiteX44" fmla="*/ 234744 w 484573"/>
                <a:gd name="connsiteY44" fmla="*/ 299036 h 606166"/>
                <a:gd name="connsiteX45" fmla="*/ 222859 w 484573"/>
                <a:gd name="connsiteY45" fmla="*/ 353260 h 606166"/>
                <a:gd name="connsiteX46" fmla="*/ 89436 w 484573"/>
                <a:gd name="connsiteY46" fmla="*/ 353260 h 606166"/>
                <a:gd name="connsiteX47" fmla="*/ 72259 w 484573"/>
                <a:gd name="connsiteY47" fmla="*/ 336112 h 606166"/>
                <a:gd name="connsiteX48" fmla="*/ 72259 w 484573"/>
                <a:gd name="connsiteY48" fmla="*/ 305432 h 606166"/>
                <a:gd name="connsiteX49" fmla="*/ 84701 w 484573"/>
                <a:gd name="connsiteY49" fmla="*/ 279107 h 606166"/>
                <a:gd name="connsiteX50" fmla="*/ 184141 w 484573"/>
                <a:gd name="connsiteY50" fmla="*/ 215521 h 606166"/>
                <a:gd name="connsiteX51" fmla="*/ 185720 w 484573"/>
                <a:gd name="connsiteY51" fmla="*/ 212741 h 606166"/>
                <a:gd name="connsiteX52" fmla="*/ 185720 w 484573"/>
                <a:gd name="connsiteY52" fmla="*/ 179743 h 606166"/>
                <a:gd name="connsiteX53" fmla="*/ 176064 w 484573"/>
                <a:gd name="connsiteY53" fmla="*/ 153326 h 606166"/>
                <a:gd name="connsiteX54" fmla="*/ 162229 w 484573"/>
                <a:gd name="connsiteY54" fmla="*/ 129319 h 606166"/>
                <a:gd name="connsiteX55" fmla="*/ 167707 w 484573"/>
                <a:gd name="connsiteY55" fmla="*/ 100770 h 606166"/>
                <a:gd name="connsiteX56" fmla="*/ 166222 w 484573"/>
                <a:gd name="connsiteY56" fmla="*/ 94745 h 606166"/>
                <a:gd name="connsiteX57" fmla="*/ 166036 w 484573"/>
                <a:gd name="connsiteY57" fmla="*/ 61376 h 606166"/>
                <a:gd name="connsiteX58" fmla="*/ 185627 w 484573"/>
                <a:gd name="connsiteY58" fmla="*/ 27266 h 606166"/>
                <a:gd name="connsiteX59" fmla="*/ 203732 w 484573"/>
                <a:gd name="connsiteY59" fmla="*/ 12436 h 606166"/>
                <a:gd name="connsiteX60" fmla="*/ 221281 w 484573"/>
                <a:gd name="connsiteY60" fmla="*/ 3445 h 606166"/>
                <a:gd name="connsiteX61" fmla="*/ 237251 w 484573"/>
                <a:gd name="connsiteY61" fmla="*/ 293 h 60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4573" h="606166">
                  <a:moveTo>
                    <a:pt x="226085" y="386567"/>
                  </a:moveTo>
                  <a:lnTo>
                    <a:pt x="257375" y="386567"/>
                  </a:lnTo>
                  <a:lnTo>
                    <a:pt x="257375" y="429857"/>
                  </a:lnTo>
                  <a:lnTo>
                    <a:pt x="416980" y="429857"/>
                  </a:lnTo>
                  <a:cubicBezTo>
                    <a:pt x="432207" y="429857"/>
                    <a:pt x="444556" y="442185"/>
                    <a:pt x="444556" y="457388"/>
                  </a:cubicBezTo>
                  <a:lnTo>
                    <a:pt x="444556" y="499008"/>
                  </a:lnTo>
                  <a:cubicBezTo>
                    <a:pt x="467582" y="505497"/>
                    <a:pt x="484573" y="526447"/>
                    <a:pt x="484573" y="551568"/>
                  </a:cubicBezTo>
                  <a:cubicBezTo>
                    <a:pt x="484573" y="581694"/>
                    <a:pt x="460061" y="606166"/>
                    <a:pt x="429886" y="606166"/>
                  </a:cubicBezTo>
                  <a:cubicBezTo>
                    <a:pt x="399617" y="606166"/>
                    <a:pt x="375106" y="581694"/>
                    <a:pt x="375106" y="551568"/>
                  </a:cubicBezTo>
                  <a:cubicBezTo>
                    <a:pt x="375106" y="527188"/>
                    <a:pt x="391075" y="506610"/>
                    <a:pt x="413173" y="499565"/>
                  </a:cubicBezTo>
                  <a:lnTo>
                    <a:pt x="413173" y="461003"/>
                  </a:lnTo>
                  <a:lnTo>
                    <a:pt x="257282" y="461003"/>
                  </a:lnTo>
                  <a:lnTo>
                    <a:pt x="257282" y="499008"/>
                  </a:lnTo>
                  <a:cubicBezTo>
                    <a:pt x="280029" y="505590"/>
                    <a:pt x="296742" y="526632"/>
                    <a:pt x="296742" y="551475"/>
                  </a:cubicBezTo>
                  <a:cubicBezTo>
                    <a:pt x="296742" y="581601"/>
                    <a:pt x="272416" y="606073"/>
                    <a:pt x="242147" y="606073"/>
                  </a:cubicBezTo>
                  <a:cubicBezTo>
                    <a:pt x="211972" y="606073"/>
                    <a:pt x="187460" y="581601"/>
                    <a:pt x="187460" y="551475"/>
                  </a:cubicBezTo>
                  <a:cubicBezTo>
                    <a:pt x="187460" y="527003"/>
                    <a:pt x="203708" y="506239"/>
                    <a:pt x="226085" y="499287"/>
                  </a:cubicBezTo>
                  <a:lnTo>
                    <a:pt x="226085" y="461003"/>
                  </a:lnTo>
                  <a:lnTo>
                    <a:pt x="71121" y="461003"/>
                  </a:lnTo>
                  <a:lnTo>
                    <a:pt x="71121" y="499287"/>
                  </a:lnTo>
                  <a:cubicBezTo>
                    <a:pt x="93220" y="506239"/>
                    <a:pt x="109468" y="527003"/>
                    <a:pt x="109468" y="551475"/>
                  </a:cubicBezTo>
                  <a:cubicBezTo>
                    <a:pt x="109468" y="581601"/>
                    <a:pt x="84956" y="606073"/>
                    <a:pt x="54780" y="606073"/>
                  </a:cubicBezTo>
                  <a:cubicBezTo>
                    <a:pt x="24512" y="606073"/>
                    <a:pt x="0" y="581601"/>
                    <a:pt x="0" y="551475"/>
                  </a:cubicBezTo>
                  <a:cubicBezTo>
                    <a:pt x="0" y="526447"/>
                    <a:pt x="16712" y="505497"/>
                    <a:pt x="39646" y="498916"/>
                  </a:cubicBezTo>
                  <a:lnTo>
                    <a:pt x="39646" y="457109"/>
                  </a:lnTo>
                  <a:cubicBezTo>
                    <a:pt x="39646" y="441907"/>
                    <a:pt x="52180" y="429578"/>
                    <a:pt x="67407" y="429857"/>
                  </a:cubicBezTo>
                  <a:lnTo>
                    <a:pt x="226085" y="429857"/>
                  </a:lnTo>
                  <a:close/>
                  <a:moveTo>
                    <a:pt x="237251" y="293"/>
                  </a:moveTo>
                  <a:cubicBezTo>
                    <a:pt x="254613" y="-1190"/>
                    <a:pt x="267798" y="3167"/>
                    <a:pt x="277268" y="8728"/>
                  </a:cubicBezTo>
                  <a:cubicBezTo>
                    <a:pt x="291381" y="16514"/>
                    <a:pt x="296673" y="26803"/>
                    <a:pt x="296673" y="26803"/>
                  </a:cubicBezTo>
                  <a:cubicBezTo>
                    <a:pt x="296673" y="26803"/>
                    <a:pt x="328985" y="29120"/>
                    <a:pt x="318121" y="94653"/>
                  </a:cubicBezTo>
                  <a:cubicBezTo>
                    <a:pt x="317750" y="96599"/>
                    <a:pt x="317193" y="98731"/>
                    <a:pt x="316636" y="100677"/>
                  </a:cubicBezTo>
                  <a:cubicBezTo>
                    <a:pt x="322764" y="100677"/>
                    <a:pt x="328985" y="105497"/>
                    <a:pt x="322300" y="129226"/>
                  </a:cubicBezTo>
                  <a:cubicBezTo>
                    <a:pt x="317007" y="147764"/>
                    <a:pt x="312179" y="152955"/>
                    <a:pt x="308465" y="153233"/>
                  </a:cubicBezTo>
                  <a:cubicBezTo>
                    <a:pt x="307165" y="161575"/>
                    <a:pt x="303823" y="170844"/>
                    <a:pt x="298809" y="179650"/>
                  </a:cubicBezTo>
                  <a:lnTo>
                    <a:pt x="298809" y="212648"/>
                  </a:lnTo>
                  <a:cubicBezTo>
                    <a:pt x="298809" y="213853"/>
                    <a:pt x="299366" y="214965"/>
                    <a:pt x="300480" y="215521"/>
                  </a:cubicBezTo>
                  <a:cubicBezTo>
                    <a:pt x="310044" y="220063"/>
                    <a:pt x="356839" y="243792"/>
                    <a:pt x="400292" y="279385"/>
                  </a:cubicBezTo>
                  <a:cubicBezTo>
                    <a:pt x="407999" y="285781"/>
                    <a:pt x="412455" y="295421"/>
                    <a:pt x="412455" y="305432"/>
                  </a:cubicBezTo>
                  <a:lnTo>
                    <a:pt x="412455" y="336112"/>
                  </a:lnTo>
                  <a:cubicBezTo>
                    <a:pt x="412455" y="345659"/>
                    <a:pt x="404749" y="353260"/>
                    <a:pt x="395185" y="353260"/>
                  </a:cubicBezTo>
                  <a:lnTo>
                    <a:pt x="261763" y="353260"/>
                  </a:lnTo>
                  <a:lnTo>
                    <a:pt x="249878" y="299036"/>
                  </a:lnTo>
                  <a:cubicBezTo>
                    <a:pt x="278568" y="258993"/>
                    <a:pt x="247650" y="257047"/>
                    <a:pt x="242357" y="257047"/>
                  </a:cubicBezTo>
                  <a:cubicBezTo>
                    <a:pt x="236879" y="257140"/>
                    <a:pt x="206054" y="258993"/>
                    <a:pt x="234744" y="299036"/>
                  </a:cubicBezTo>
                  <a:lnTo>
                    <a:pt x="222859" y="353260"/>
                  </a:lnTo>
                  <a:lnTo>
                    <a:pt x="89436" y="353260"/>
                  </a:lnTo>
                  <a:cubicBezTo>
                    <a:pt x="79873" y="353260"/>
                    <a:pt x="72259" y="345659"/>
                    <a:pt x="72259" y="336112"/>
                  </a:cubicBezTo>
                  <a:lnTo>
                    <a:pt x="72259" y="305432"/>
                  </a:lnTo>
                  <a:cubicBezTo>
                    <a:pt x="72259" y="295236"/>
                    <a:pt x="76809" y="285596"/>
                    <a:pt x="84701" y="279107"/>
                  </a:cubicBezTo>
                  <a:cubicBezTo>
                    <a:pt x="128061" y="243699"/>
                    <a:pt x="174578" y="220063"/>
                    <a:pt x="184141" y="215521"/>
                  </a:cubicBezTo>
                  <a:cubicBezTo>
                    <a:pt x="185163" y="214873"/>
                    <a:pt x="185906" y="213853"/>
                    <a:pt x="185720" y="212741"/>
                  </a:cubicBezTo>
                  <a:lnTo>
                    <a:pt x="185720" y="179743"/>
                  </a:lnTo>
                  <a:cubicBezTo>
                    <a:pt x="180706" y="171030"/>
                    <a:pt x="177456" y="161761"/>
                    <a:pt x="176064" y="153326"/>
                  </a:cubicBezTo>
                  <a:cubicBezTo>
                    <a:pt x="172350" y="153048"/>
                    <a:pt x="167429" y="147857"/>
                    <a:pt x="162229" y="129319"/>
                  </a:cubicBezTo>
                  <a:cubicBezTo>
                    <a:pt x="155637" y="105868"/>
                    <a:pt x="161579" y="100956"/>
                    <a:pt x="167707" y="100770"/>
                  </a:cubicBezTo>
                  <a:cubicBezTo>
                    <a:pt x="167057" y="98824"/>
                    <a:pt x="166593" y="96692"/>
                    <a:pt x="166222" y="94745"/>
                  </a:cubicBezTo>
                  <a:cubicBezTo>
                    <a:pt x="163993" y="82881"/>
                    <a:pt x="163343" y="71851"/>
                    <a:pt x="166036" y="61376"/>
                  </a:cubicBezTo>
                  <a:cubicBezTo>
                    <a:pt x="169379" y="47287"/>
                    <a:pt x="177085" y="36072"/>
                    <a:pt x="185627" y="27266"/>
                  </a:cubicBezTo>
                  <a:cubicBezTo>
                    <a:pt x="191105" y="21612"/>
                    <a:pt x="197233" y="16514"/>
                    <a:pt x="203732" y="12436"/>
                  </a:cubicBezTo>
                  <a:cubicBezTo>
                    <a:pt x="209025" y="8728"/>
                    <a:pt x="214874" y="5484"/>
                    <a:pt x="221281" y="3445"/>
                  </a:cubicBezTo>
                  <a:cubicBezTo>
                    <a:pt x="226387" y="1684"/>
                    <a:pt x="231680" y="571"/>
                    <a:pt x="237251" y="293"/>
                  </a:cubicBezTo>
                  <a:close/>
                </a:path>
              </a:pathLst>
            </a:custGeom>
            <a:solidFill>
              <a:schemeClr val="accent1"/>
            </a:solidFill>
            <a:ln>
              <a:noFill/>
            </a:ln>
          </p:spPr>
        </p:sp>
        <p:sp>
          <p:nvSpPr>
            <p:cNvPr id="33" name="businessmen_150182">
              <a:extLst>
                <a:ext uri="{FF2B5EF4-FFF2-40B4-BE49-F238E27FC236}">
                  <a16:creationId xmlns:a16="http://schemas.microsoft.com/office/drawing/2014/main" xmlns="" id="{286BD1AC-80A4-4764-8316-5218873E59EE}"/>
                </a:ext>
              </a:extLst>
            </p:cNvPr>
            <p:cNvSpPr>
              <a:spLocks noChangeAspect="1"/>
            </p:cNvSpPr>
            <p:nvPr/>
          </p:nvSpPr>
          <p:spPr bwMode="auto">
            <a:xfrm>
              <a:off x="3253167" y="1785600"/>
              <a:ext cx="477310" cy="495592"/>
            </a:xfrm>
            <a:custGeom>
              <a:avLst/>
              <a:gdLst>
                <a:gd name="connsiteX0" fmla="*/ 393372 w 585904"/>
                <a:gd name="connsiteY0" fmla="*/ 116292 h 608345"/>
                <a:gd name="connsiteX1" fmla="*/ 419288 w 585904"/>
                <a:gd name="connsiteY1" fmla="*/ 116292 h 608345"/>
                <a:gd name="connsiteX2" fmla="*/ 447686 w 585904"/>
                <a:gd name="connsiteY2" fmla="*/ 194501 h 608345"/>
                <a:gd name="connsiteX3" fmla="*/ 441430 w 585904"/>
                <a:gd name="connsiteY3" fmla="*/ 161196 h 608345"/>
                <a:gd name="connsiteX4" fmla="*/ 442523 w 585904"/>
                <a:gd name="connsiteY4" fmla="*/ 154455 h 608345"/>
                <a:gd name="connsiteX5" fmla="*/ 452253 w 585904"/>
                <a:gd name="connsiteY5" fmla="*/ 136811 h 608345"/>
                <a:gd name="connsiteX6" fmla="*/ 443615 w 585904"/>
                <a:gd name="connsiteY6" fmla="*/ 121447 h 608345"/>
                <a:gd name="connsiteX7" fmla="*/ 443714 w 585904"/>
                <a:gd name="connsiteY7" fmla="*/ 117977 h 608345"/>
                <a:gd name="connsiteX8" fmla="*/ 446693 w 585904"/>
                <a:gd name="connsiteY8" fmla="*/ 116292 h 608345"/>
                <a:gd name="connsiteX9" fmla="*/ 470424 w 585904"/>
                <a:gd name="connsiteY9" fmla="*/ 116292 h 608345"/>
                <a:gd name="connsiteX10" fmla="*/ 473403 w 585904"/>
                <a:gd name="connsiteY10" fmla="*/ 117977 h 608345"/>
                <a:gd name="connsiteX11" fmla="*/ 473502 w 585904"/>
                <a:gd name="connsiteY11" fmla="*/ 121447 h 608345"/>
                <a:gd name="connsiteX12" fmla="*/ 464864 w 585904"/>
                <a:gd name="connsiteY12" fmla="*/ 136811 h 608345"/>
                <a:gd name="connsiteX13" fmla="*/ 474495 w 585904"/>
                <a:gd name="connsiteY13" fmla="*/ 154356 h 608345"/>
                <a:gd name="connsiteX14" fmla="*/ 475588 w 585904"/>
                <a:gd name="connsiteY14" fmla="*/ 161295 h 608345"/>
                <a:gd name="connsiteX15" fmla="*/ 468438 w 585904"/>
                <a:gd name="connsiteY15" fmla="*/ 194501 h 608345"/>
                <a:gd name="connsiteX16" fmla="*/ 497830 w 585904"/>
                <a:gd name="connsiteY16" fmla="*/ 116292 h 608345"/>
                <a:gd name="connsiteX17" fmla="*/ 523249 w 585904"/>
                <a:gd name="connsiteY17" fmla="*/ 116292 h 608345"/>
                <a:gd name="connsiteX18" fmla="*/ 580542 w 585904"/>
                <a:gd name="connsiteY18" fmla="*/ 173190 h 608345"/>
                <a:gd name="connsiteX19" fmla="*/ 581436 w 585904"/>
                <a:gd name="connsiteY19" fmla="*/ 350523 h 608345"/>
                <a:gd name="connsiteX20" fmla="*/ 571804 w 585904"/>
                <a:gd name="connsiteY20" fmla="*/ 369951 h 608345"/>
                <a:gd name="connsiteX21" fmla="*/ 571804 w 585904"/>
                <a:gd name="connsiteY21" fmla="*/ 391759 h 608345"/>
                <a:gd name="connsiteX22" fmla="*/ 575975 w 585904"/>
                <a:gd name="connsiteY22" fmla="*/ 391759 h 608345"/>
                <a:gd name="connsiteX23" fmla="*/ 585904 w 585904"/>
                <a:gd name="connsiteY23" fmla="*/ 401671 h 608345"/>
                <a:gd name="connsiteX24" fmla="*/ 585904 w 585904"/>
                <a:gd name="connsiteY24" fmla="*/ 497822 h 608345"/>
                <a:gd name="connsiteX25" fmla="*/ 575975 w 585904"/>
                <a:gd name="connsiteY25" fmla="*/ 507734 h 608345"/>
                <a:gd name="connsiteX26" fmla="*/ 539533 w 585904"/>
                <a:gd name="connsiteY26" fmla="*/ 507734 h 608345"/>
                <a:gd name="connsiteX27" fmla="*/ 529505 w 585904"/>
                <a:gd name="connsiteY27" fmla="*/ 497822 h 608345"/>
                <a:gd name="connsiteX28" fmla="*/ 529505 w 585904"/>
                <a:gd name="connsiteY28" fmla="*/ 401671 h 608345"/>
                <a:gd name="connsiteX29" fmla="*/ 539533 w 585904"/>
                <a:gd name="connsiteY29" fmla="*/ 391759 h 608345"/>
                <a:gd name="connsiteX30" fmla="*/ 543604 w 585904"/>
                <a:gd name="connsiteY30" fmla="*/ 391759 h 608345"/>
                <a:gd name="connsiteX31" fmla="*/ 543604 w 585904"/>
                <a:gd name="connsiteY31" fmla="*/ 370645 h 608345"/>
                <a:gd name="connsiteX32" fmla="*/ 532980 w 585904"/>
                <a:gd name="connsiteY32" fmla="*/ 350820 h 608345"/>
                <a:gd name="connsiteX33" fmla="*/ 532086 w 585904"/>
                <a:gd name="connsiteY33" fmla="*/ 173388 h 608345"/>
                <a:gd name="connsiteX34" fmla="*/ 527022 w 585904"/>
                <a:gd name="connsiteY34" fmla="*/ 168432 h 608345"/>
                <a:gd name="connsiteX35" fmla="*/ 522058 w 585904"/>
                <a:gd name="connsiteY35" fmla="*/ 173487 h 608345"/>
                <a:gd name="connsiteX36" fmla="*/ 522554 w 585904"/>
                <a:gd name="connsiteY36" fmla="*/ 369456 h 608345"/>
                <a:gd name="connsiteX37" fmla="*/ 503092 w 585904"/>
                <a:gd name="connsiteY37" fmla="*/ 401671 h 608345"/>
                <a:gd name="connsiteX38" fmla="*/ 503092 w 585904"/>
                <a:gd name="connsiteY38" fmla="*/ 497822 h 608345"/>
                <a:gd name="connsiteX39" fmla="*/ 522554 w 585904"/>
                <a:gd name="connsiteY39" fmla="*/ 529938 h 608345"/>
                <a:gd name="connsiteX40" fmla="*/ 522554 w 585904"/>
                <a:gd name="connsiteY40" fmla="*/ 579302 h 608345"/>
                <a:gd name="connsiteX41" fmla="*/ 493461 w 585904"/>
                <a:gd name="connsiteY41" fmla="*/ 608345 h 608345"/>
                <a:gd name="connsiteX42" fmla="*/ 464467 w 585904"/>
                <a:gd name="connsiteY42" fmla="*/ 579302 h 608345"/>
                <a:gd name="connsiteX43" fmla="*/ 464467 w 585904"/>
                <a:gd name="connsiteY43" fmla="*/ 353992 h 608345"/>
                <a:gd name="connsiteX44" fmla="*/ 458211 w 585904"/>
                <a:gd name="connsiteY44" fmla="*/ 347747 h 608345"/>
                <a:gd name="connsiteX45" fmla="*/ 451956 w 585904"/>
                <a:gd name="connsiteY45" fmla="*/ 353992 h 608345"/>
                <a:gd name="connsiteX46" fmla="*/ 451956 w 585904"/>
                <a:gd name="connsiteY46" fmla="*/ 579302 h 608345"/>
                <a:gd name="connsiteX47" fmla="*/ 422961 w 585904"/>
                <a:gd name="connsiteY47" fmla="*/ 608345 h 608345"/>
                <a:gd name="connsiteX48" fmla="*/ 393868 w 585904"/>
                <a:gd name="connsiteY48" fmla="*/ 579302 h 608345"/>
                <a:gd name="connsiteX49" fmla="*/ 393868 w 585904"/>
                <a:gd name="connsiteY49" fmla="*/ 173388 h 608345"/>
                <a:gd name="connsiteX50" fmla="*/ 389201 w 585904"/>
                <a:gd name="connsiteY50" fmla="*/ 168729 h 608345"/>
                <a:gd name="connsiteX51" fmla="*/ 384534 w 585904"/>
                <a:gd name="connsiteY51" fmla="*/ 173388 h 608345"/>
                <a:gd name="connsiteX52" fmla="*/ 383641 w 585904"/>
                <a:gd name="connsiteY52" fmla="*/ 350820 h 608345"/>
                <a:gd name="connsiteX53" fmla="*/ 359413 w 585904"/>
                <a:gd name="connsiteY53" fmla="*/ 374808 h 608345"/>
                <a:gd name="connsiteX54" fmla="*/ 359314 w 585904"/>
                <a:gd name="connsiteY54" fmla="*/ 374808 h 608345"/>
                <a:gd name="connsiteX55" fmla="*/ 335284 w 585904"/>
                <a:gd name="connsiteY55" fmla="*/ 350523 h 608345"/>
                <a:gd name="connsiteX56" fmla="*/ 336178 w 585904"/>
                <a:gd name="connsiteY56" fmla="*/ 173190 h 608345"/>
                <a:gd name="connsiteX57" fmla="*/ 393372 w 585904"/>
                <a:gd name="connsiteY57" fmla="*/ 116292 h 608345"/>
                <a:gd name="connsiteX58" fmla="*/ 119900 w 585904"/>
                <a:gd name="connsiteY58" fmla="*/ 116080 h 608345"/>
                <a:gd name="connsiteX59" fmla="*/ 150074 w 585904"/>
                <a:gd name="connsiteY59" fmla="*/ 195580 h 608345"/>
                <a:gd name="connsiteX60" fmla="*/ 143821 w 585904"/>
                <a:gd name="connsiteY60" fmla="*/ 162273 h 608345"/>
                <a:gd name="connsiteX61" fmla="*/ 144912 w 585904"/>
                <a:gd name="connsiteY61" fmla="*/ 155533 h 608345"/>
                <a:gd name="connsiteX62" fmla="*/ 154639 w 585904"/>
                <a:gd name="connsiteY62" fmla="*/ 137888 h 608345"/>
                <a:gd name="connsiteX63" fmla="*/ 145706 w 585904"/>
                <a:gd name="connsiteY63" fmla="*/ 121334 h 608345"/>
                <a:gd name="connsiteX64" fmla="*/ 145706 w 585904"/>
                <a:gd name="connsiteY64" fmla="*/ 117865 h 608345"/>
                <a:gd name="connsiteX65" fmla="*/ 148783 w 585904"/>
                <a:gd name="connsiteY65" fmla="*/ 116080 h 608345"/>
                <a:gd name="connsiteX66" fmla="*/ 172406 w 585904"/>
                <a:gd name="connsiteY66" fmla="*/ 116080 h 608345"/>
                <a:gd name="connsiteX67" fmla="*/ 175483 w 585904"/>
                <a:gd name="connsiteY67" fmla="*/ 117865 h 608345"/>
                <a:gd name="connsiteX68" fmla="*/ 175582 w 585904"/>
                <a:gd name="connsiteY68" fmla="*/ 121334 h 608345"/>
                <a:gd name="connsiteX69" fmla="*/ 167245 w 585904"/>
                <a:gd name="connsiteY69" fmla="*/ 137888 h 608345"/>
                <a:gd name="connsiteX70" fmla="*/ 176972 w 585904"/>
                <a:gd name="connsiteY70" fmla="*/ 155434 h 608345"/>
                <a:gd name="connsiteX71" fmla="*/ 177964 w 585904"/>
                <a:gd name="connsiteY71" fmla="*/ 162373 h 608345"/>
                <a:gd name="connsiteX72" fmla="*/ 170917 w 585904"/>
                <a:gd name="connsiteY72" fmla="*/ 195580 h 608345"/>
                <a:gd name="connsiteX73" fmla="*/ 201388 w 585904"/>
                <a:gd name="connsiteY73" fmla="*/ 116080 h 608345"/>
                <a:gd name="connsiteX74" fmla="*/ 258460 w 585904"/>
                <a:gd name="connsiteY74" fmla="*/ 165247 h 608345"/>
                <a:gd name="connsiteX75" fmla="*/ 315730 w 585904"/>
                <a:gd name="connsiteY75" fmla="*/ 324842 h 608345"/>
                <a:gd name="connsiteX76" fmla="*/ 301338 w 585904"/>
                <a:gd name="connsiteY76" fmla="*/ 355769 h 608345"/>
                <a:gd name="connsiteX77" fmla="*/ 270271 w 585904"/>
                <a:gd name="connsiteY77" fmla="*/ 341396 h 608345"/>
                <a:gd name="connsiteX78" fmla="*/ 222232 w 585904"/>
                <a:gd name="connsiteY78" fmla="*/ 208169 h 608345"/>
                <a:gd name="connsiteX79" fmla="*/ 256574 w 585904"/>
                <a:gd name="connsiteY79" fmla="*/ 388085 h 608345"/>
                <a:gd name="connsiteX80" fmla="*/ 253795 w 585904"/>
                <a:gd name="connsiteY80" fmla="*/ 399187 h 608345"/>
                <a:gd name="connsiteX81" fmla="*/ 243373 w 585904"/>
                <a:gd name="connsiteY81" fmla="*/ 404044 h 608345"/>
                <a:gd name="connsiteX82" fmla="*/ 224912 w 585904"/>
                <a:gd name="connsiteY82" fmla="*/ 404044 h 608345"/>
                <a:gd name="connsiteX83" fmla="*/ 224912 w 585904"/>
                <a:gd name="connsiteY83" fmla="*/ 579301 h 608345"/>
                <a:gd name="connsiteX84" fmla="*/ 195929 w 585904"/>
                <a:gd name="connsiteY84" fmla="*/ 608345 h 608345"/>
                <a:gd name="connsiteX85" fmla="*/ 166848 w 585904"/>
                <a:gd name="connsiteY85" fmla="*/ 579301 h 608345"/>
                <a:gd name="connsiteX86" fmla="*/ 166848 w 585904"/>
                <a:gd name="connsiteY86" fmla="*/ 404044 h 608345"/>
                <a:gd name="connsiteX87" fmla="*/ 154342 w 585904"/>
                <a:gd name="connsiteY87" fmla="*/ 404044 h 608345"/>
                <a:gd name="connsiteX88" fmla="*/ 154342 w 585904"/>
                <a:gd name="connsiteY88" fmla="*/ 579301 h 608345"/>
                <a:gd name="connsiteX89" fmla="*/ 125359 w 585904"/>
                <a:gd name="connsiteY89" fmla="*/ 608345 h 608345"/>
                <a:gd name="connsiteX90" fmla="*/ 96277 w 585904"/>
                <a:gd name="connsiteY90" fmla="*/ 579301 h 608345"/>
                <a:gd name="connsiteX91" fmla="*/ 96277 w 585904"/>
                <a:gd name="connsiteY91" fmla="*/ 404044 h 608345"/>
                <a:gd name="connsiteX92" fmla="*/ 82878 w 585904"/>
                <a:gd name="connsiteY92" fmla="*/ 404044 h 608345"/>
                <a:gd name="connsiteX93" fmla="*/ 82878 w 585904"/>
                <a:gd name="connsiteY93" fmla="*/ 401467 h 608345"/>
                <a:gd name="connsiteX94" fmla="*/ 67791 w 585904"/>
                <a:gd name="connsiteY94" fmla="*/ 371927 h 608345"/>
                <a:gd name="connsiteX95" fmla="*/ 98957 w 585904"/>
                <a:gd name="connsiteY95" fmla="*/ 208169 h 608345"/>
                <a:gd name="connsiteX96" fmla="*/ 50918 w 585904"/>
                <a:gd name="connsiteY96" fmla="*/ 341396 h 608345"/>
                <a:gd name="connsiteX97" fmla="*/ 42283 w 585904"/>
                <a:gd name="connsiteY97" fmla="*/ 352796 h 608345"/>
                <a:gd name="connsiteX98" fmla="*/ 42283 w 585904"/>
                <a:gd name="connsiteY98" fmla="*/ 391455 h 608345"/>
                <a:gd name="connsiteX99" fmla="*/ 46451 w 585904"/>
                <a:gd name="connsiteY99" fmla="*/ 391455 h 608345"/>
                <a:gd name="connsiteX100" fmla="*/ 56377 w 585904"/>
                <a:gd name="connsiteY100" fmla="*/ 401467 h 608345"/>
                <a:gd name="connsiteX101" fmla="*/ 56377 w 585904"/>
                <a:gd name="connsiteY101" fmla="*/ 497521 h 608345"/>
                <a:gd name="connsiteX102" fmla="*/ 46451 w 585904"/>
                <a:gd name="connsiteY102" fmla="*/ 507533 h 608345"/>
                <a:gd name="connsiteX103" fmla="*/ 10025 w 585904"/>
                <a:gd name="connsiteY103" fmla="*/ 507533 h 608345"/>
                <a:gd name="connsiteX104" fmla="*/ 0 w 585904"/>
                <a:gd name="connsiteY104" fmla="*/ 497521 h 608345"/>
                <a:gd name="connsiteX105" fmla="*/ 0 w 585904"/>
                <a:gd name="connsiteY105" fmla="*/ 401467 h 608345"/>
                <a:gd name="connsiteX106" fmla="*/ 10025 w 585904"/>
                <a:gd name="connsiteY106" fmla="*/ 391455 h 608345"/>
                <a:gd name="connsiteX107" fmla="*/ 14094 w 585904"/>
                <a:gd name="connsiteY107" fmla="*/ 391455 h 608345"/>
                <a:gd name="connsiteX108" fmla="*/ 14094 w 585904"/>
                <a:gd name="connsiteY108" fmla="*/ 352697 h 608345"/>
                <a:gd name="connsiteX109" fmla="*/ 5459 w 585904"/>
                <a:gd name="connsiteY109" fmla="*/ 324842 h 608345"/>
                <a:gd name="connsiteX110" fmla="*/ 62828 w 585904"/>
                <a:gd name="connsiteY110" fmla="*/ 165247 h 608345"/>
                <a:gd name="connsiteX111" fmla="*/ 119900 w 585904"/>
                <a:gd name="connsiteY111" fmla="*/ 116080 h 608345"/>
                <a:gd name="connsiteX112" fmla="*/ 458499 w 585904"/>
                <a:gd name="connsiteY112" fmla="*/ 212 h 608345"/>
                <a:gd name="connsiteX113" fmla="*/ 508636 w 585904"/>
                <a:gd name="connsiteY113" fmla="*/ 50278 h 608345"/>
                <a:gd name="connsiteX114" fmla="*/ 458499 w 585904"/>
                <a:gd name="connsiteY114" fmla="*/ 100344 h 608345"/>
                <a:gd name="connsiteX115" fmla="*/ 408362 w 585904"/>
                <a:gd name="connsiteY115" fmla="*/ 50278 h 608345"/>
                <a:gd name="connsiteX116" fmla="*/ 458499 w 585904"/>
                <a:gd name="connsiteY116" fmla="*/ 212 h 608345"/>
                <a:gd name="connsiteX117" fmla="*/ 160572 w 585904"/>
                <a:gd name="connsiteY117" fmla="*/ 0 h 608345"/>
                <a:gd name="connsiteX118" fmla="*/ 210709 w 585904"/>
                <a:gd name="connsiteY118" fmla="*/ 50066 h 608345"/>
                <a:gd name="connsiteX119" fmla="*/ 160572 w 585904"/>
                <a:gd name="connsiteY119" fmla="*/ 100132 h 608345"/>
                <a:gd name="connsiteX120" fmla="*/ 110435 w 585904"/>
                <a:gd name="connsiteY120" fmla="*/ 50066 h 608345"/>
                <a:gd name="connsiteX121" fmla="*/ 160572 w 585904"/>
                <a:gd name="connsiteY121"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85904" h="608345">
                  <a:moveTo>
                    <a:pt x="393372" y="116292"/>
                  </a:moveTo>
                  <a:lnTo>
                    <a:pt x="419288" y="116292"/>
                  </a:lnTo>
                  <a:cubicBezTo>
                    <a:pt x="422664" y="124916"/>
                    <a:pt x="444508" y="186571"/>
                    <a:pt x="447686" y="194501"/>
                  </a:cubicBezTo>
                  <a:lnTo>
                    <a:pt x="441430" y="161196"/>
                  </a:lnTo>
                  <a:cubicBezTo>
                    <a:pt x="441033" y="158916"/>
                    <a:pt x="441331" y="156537"/>
                    <a:pt x="442523" y="154455"/>
                  </a:cubicBezTo>
                  <a:lnTo>
                    <a:pt x="452253" y="136811"/>
                  </a:lnTo>
                  <a:lnTo>
                    <a:pt x="443615" y="121447"/>
                  </a:lnTo>
                  <a:cubicBezTo>
                    <a:pt x="443019" y="120455"/>
                    <a:pt x="443019" y="119068"/>
                    <a:pt x="443714" y="117977"/>
                  </a:cubicBezTo>
                  <a:cubicBezTo>
                    <a:pt x="444310" y="116986"/>
                    <a:pt x="445402" y="116292"/>
                    <a:pt x="446693" y="116292"/>
                  </a:cubicBezTo>
                  <a:lnTo>
                    <a:pt x="470424" y="116292"/>
                  </a:lnTo>
                  <a:cubicBezTo>
                    <a:pt x="471616" y="116292"/>
                    <a:pt x="472807" y="116986"/>
                    <a:pt x="473403" y="117977"/>
                  </a:cubicBezTo>
                  <a:cubicBezTo>
                    <a:pt x="473999" y="119068"/>
                    <a:pt x="474098" y="120455"/>
                    <a:pt x="473502" y="121447"/>
                  </a:cubicBezTo>
                  <a:lnTo>
                    <a:pt x="464864" y="136811"/>
                  </a:lnTo>
                  <a:lnTo>
                    <a:pt x="474495" y="154356"/>
                  </a:lnTo>
                  <a:cubicBezTo>
                    <a:pt x="475687" y="156438"/>
                    <a:pt x="476084" y="158916"/>
                    <a:pt x="475588" y="161295"/>
                  </a:cubicBezTo>
                  <a:lnTo>
                    <a:pt x="468438" y="194501"/>
                  </a:lnTo>
                  <a:cubicBezTo>
                    <a:pt x="471914" y="185679"/>
                    <a:pt x="494652" y="124520"/>
                    <a:pt x="497830" y="116292"/>
                  </a:cubicBezTo>
                  <a:lnTo>
                    <a:pt x="523249" y="116292"/>
                  </a:lnTo>
                  <a:cubicBezTo>
                    <a:pt x="554626" y="116292"/>
                    <a:pt x="580343" y="141767"/>
                    <a:pt x="580542" y="173190"/>
                  </a:cubicBezTo>
                  <a:lnTo>
                    <a:pt x="581436" y="350523"/>
                  </a:lnTo>
                  <a:cubicBezTo>
                    <a:pt x="581436" y="358255"/>
                    <a:pt x="577762" y="365392"/>
                    <a:pt x="571804" y="369951"/>
                  </a:cubicBezTo>
                  <a:lnTo>
                    <a:pt x="571804" y="391759"/>
                  </a:lnTo>
                  <a:lnTo>
                    <a:pt x="575975" y="391759"/>
                  </a:lnTo>
                  <a:cubicBezTo>
                    <a:pt x="581436" y="391759"/>
                    <a:pt x="585904" y="396219"/>
                    <a:pt x="585904" y="401671"/>
                  </a:cubicBezTo>
                  <a:lnTo>
                    <a:pt x="585904" y="497822"/>
                  </a:lnTo>
                  <a:cubicBezTo>
                    <a:pt x="585904" y="503273"/>
                    <a:pt x="581535" y="507734"/>
                    <a:pt x="575975" y="507734"/>
                  </a:cubicBezTo>
                  <a:lnTo>
                    <a:pt x="539533" y="507734"/>
                  </a:lnTo>
                  <a:cubicBezTo>
                    <a:pt x="533973" y="507734"/>
                    <a:pt x="529505" y="503273"/>
                    <a:pt x="529505" y="497822"/>
                  </a:cubicBezTo>
                  <a:lnTo>
                    <a:pt x="529505" y="401671"/>
                  </a:lnTo>
                  <a:cubicBezTo>
                    <a:pt x="529505" y="396219"/>
                    <a:pt x="533973" y="391759"/>
                    <a:pt x="539533" y="391759"/>
                  </a:cubicBezTo>
                  <a:lnTo>
                    <a:pt x="543604" y="391759"/>
                  </a:lnTo>
                  <a:lnTo>
                    <a:pt x="543604" y="370645"/>
                  </a:lnTo>
                  <a:cubicBezTo>
                    <a:pt x="537349" y="366383"/>
                    <a:pt x="533079" y="359048"/>
                    <a:pt x="532980" y="350820"/>
                  </a:cubicBezTo>
                  <a:lnTo>
                    <a:pt x="532086" y="173388"/>
                  </a:lnTo>
                  <a:cubicBezTo>
                    <a:pt x="532086" y="170612"/>
                    <a:pt x="529803" y="168432"/>
                    <a:pt x="527022" y="168432"/>
                  </a:cubicBezTo>
                  <a:cubicBezTo>
                    <a:pt x="524242" y="168432"/>
                    <a:pt x="522058" y="170711"/>
                    <a:pt x="522058" y="173487"/>
                  </a:cubicBezTo>
                  <a:cubicBezTo>
                    <a:pt x="522058" y="370546"/>
                    <a:pt x="522554" y="324255"/>
                    <a:pt x="522554" y="369456"/>
                  </a:cubicBezTo>
                  <a:cubicBezTo>
                    <a:pt x="510937" y="375601"/>
                    <a:pt x="503092" y="387695"/>
                    <a:pt x="503092" y="401671"/>
                  </a:cubicBezTo>
                  <a:lnTo>
                    <a:pt x="503092" y="497822"/>
                  </a:lnTo>
                  <a:cubicBezTo>
                    <a:pt x="503092" y="511699"/>
                    <a:pt x="510937" y="523891"/>
                    <a:pt x="522554" y="529938"/>
                  </a:cubicBezTo>
                  <a:lnTo>
                    <a:pt x="522554" y="579302"/>
                  </a:lnTo>
                  <a:cubicBezTo>
                    <a:pt x="522554" y="595360"/>
                    <a:pt x="509546" y="608345"/>
                    <a:pt x="493461" y="608345"/>
                  </a:cubicBezTo>
                  <a:cubicBezTo>
                    <a:pt x="477474" y="608345"/>
                    <a:pt x="464467" y="595360"/>
                    <a:pt x="464467" y="579302"/>
                  </a:cubicBezTo>
                  <a:lnTo>
                    <a:pt x="464467" y="353992"/>
                  </a:lnTo>
                  <a:cubicBezTo>
                    <a:pt x="464467" y="350523"/>
                    <a:pt x="461686" y="347747"/>
                    <a:pt x="458211" y="347747"/>
                  </a:cubicBezTo>
                  <a:cubicBezTo>
                    <a:pt x="454736" y="347747"/>
                    <a:pt x="451956" y="350523"/>
                    <a:pt x="451956" y="353992"/>
                  </a:cubicBezTo>
                  <a:lnTo>
                    <a:pt x="451956" y="579302"/>
                  </a:lnTo>
                  <a:cubicBezTo>
                    <a:pt x="451956" y="595360"/>
                    <a:pt x="438948" y="608345"/>
                    <a:pt x="422961" y="608345"/>
                  </a:cubicBezTo>
                  <a:cubicBezTo>
                    <a:pt x="406876" y="608345"/>
                    <a:pt x="393868" y="595360"/>
                    <a:pt x="393868" y="579302"/>
                  </a:cubicBezTo>
                  <a:lnTo>
                    <a:pt x="393868" y="173388"/>
                  </a:lnTo>
                  <a:cubicBezTo>
                    <a:pt x="393868" y="170811"/>
                    <a:pt x="391783" y="168729"/>
                    <a:pt x="389201" y="168729"/>
                  </a:cubicBezTo>
                  <a:cubicBezTo>
                    <a:pt x="386620" y="168729"/>
                    <a:pt x="384534" y="170811"/>
                    <a:pt x="384534" y="173388"/>
                  </a:cubicBezTo>
                  <a:lnTo>
                    <a:pt x="383641" y="350820"/>
                  </a:lnTo>
                  <a:cubicBezTo>
                    <a:pt x="383541" y="364103"/>
                    <a:pt x="372718" y="374808"/>
                    <a:pt x="359413" y="374808"/>
                  </a:cubicBezTo>
                  <a:lnTo>
                    <a:pt x="359314" y="374808"/>
                  </a:lnTo>
                  <a:cubicBezTo>
                    <a:pt x="346008" y="374808"/>
                    <a:pt x="335185" y="363905"/>
                    <a:pt x="335284" y="350523"/>
                  </a:cubicBezTo>
                  <a:lnTo>
                    <a:pt x="336178" y="173190"/>
                  </a:lnTo>
                  <a:cubicBezTo>
                    <a:pt x="336277" y="141767"/>
                    <a:pt x="361995" y="116292"/>
                    <a:pt x="393372" y="116292"/>
                  </a:cubicBezTo>
                  <a:close/>
                  <a:moveTo>
                    <a:pt x="119900" y="116080"/>
                  </a:moveTo>
                  <a:cubicBezTo>
                    <a:pt x="123573" y="125596"/>
                    <a:pt x="146798" y="187353"/>
                    <a:pt x="150074" y="195580"/>
                  </a:cubicBezTo>
                  <a:lnTo>
                    <a:pt x="143821" y="162273"/>
                  </a:lnTo>
                  <a:cubicBezTo>
                    <a:pt x="143424" y="159994"/>
                    <a:pt x="143821" y="157614"/>
                    <a:pt x="144912" y="155533"/>
                  </a:cubicBezTo>
                  <a:lnTo>
                    <a:pt x="154639" y="137888"/>
                  </a:lnTo>
                  <a:lnTo>
                    <a:pt x="145706" y="121334"/>
                  </a:lnTo>
                  <a:cubicBezTo>
                    <a:pt x="145111" y="120244"/>
                    <a:pt x="145111" y="118856"/>
                    <a:pt x="145706" y="117865"/>
                  </a:cubicBezTo>
                  <a:cubicBezTo>
                    <a:pt x="146401" y="116774"/>
                    <a:pt x="147493" y="116080"/>
                    <a:pt x="148783" y="116080"/>
                  </a:cubicBezTo>
                  <a:lnTo>
                    <a:pt x="172406" y="116080"/>
                  </a:lnTo>
                  <a:cubicBezTo>
                    <a:pt x="173696" y="116080"/>
                    <a:pt x="174887" y="116774"/>
                    <a:pt x="175483" y="117865"/>
                  </a:cubicBezTo>
                  <a:cubicBezTo>
                    <a:pt x="176078" y="118856"/>
                    <a:pt x="176178" y="120244"/>
                    <a:pt x="175582" y="121334"/>
                  </a:cubicBezTo>
                  <a:lnTo>
                    <a:pt x="167245" y="137888"/>
                  </a:lnTo>
                  <a:lnTo>
                    <a:pt x="176972" y="155434"/>
                  </a:lnTo>
                  <a:cubicBezTo>
                    <a:pt x="178064" y="157515"/>
                    <a:pt x="178461" y="159994"/>
                    <a:pt x="177964" y="162373"/>
                  </a:cubicBezTo>
                  <a:lnTo>
                    <a:pt x="170917" y="195580"/>
                  </a:lnTo>
                  <a:cubicBezTo>
                    <a:pt x="174391" y="186460"/>
                    <a:pt x="198312" y="124110"/>
                    <a:pt x="201388" y="116080"/>
                  </a:cubicBezTo>
                  <a:cubicBezTo>
                    <a:pt x="231761" y="116080"/>
                    <a:pt x="248535" y="136500"/>
                    <a:pt x="258460" y="165247"/>
                  </a:cubicBezTo>
                  <a:cubicBezTo>
                    <a:pt x="275830" y="215802"/>
                    <a:pt x="315333" y="323751"/>
                    <a:pt x="315730" y="324842"/>
                  </a:cubicBezTo>
                  <a:cubicBezTo>
                    <a:pt x="320296" y="337332"/>
                    <a:pt x="313844" y="351210"/>
                    <a:pt x="301338" y="355769"/>
                  </a:cubicBezTo>
                  <a:cubicBezTo>
                    <a:pt x="288733" y="360329"/>
                    <a:pt x="274837" y="353886"/>
                    <a:pt x="270271" y="341396"/>
                  </a:cubicBezTo>
                  <a:cubicBezTo>
                    <a:pt x="269974" y="340504"/>
                    <a:pt x="241587" y="262987"/>
                    <a:pt x="222232" y="208169"/>
                  </a:cubicBezTo>
                  <a:cubicBezTo>
                    <a:pt x="223522" y="218578"/>
                    <a:pt x="219453" y="196770"/>
                    <a:pt x="256574" y="388085"/>
                  </a:cubicBezTo>
                  <a:cubicBezTo>
                    <a:pt x="257368" y="392050"/>
                    <a:pt x="256277" y="396114"/>
                    <a:pt x="253795" y="399187"/>
                  </a:cubicBezTo>
                  <a:cubicBezTo>
                    <a:pt x="251215" y="402260"/>
                    <a:pt x="247443" y="404044"/>
                    <a:pt x="243373" y="404044"/>
                  </a:cubicBezTo>
                  <a:lnTo>
                    <a:pt x="224912" y="404044"/>
                  </a:lnTo>
                  <a:lnTo>
                    <a:pt x="224912" y="579301"/>
                  </a:lnTo>
                  <a:cubicBezTo>
                    <a:pt x="224912" y="595360"/>
                    <a:pt x="211909" y="608345"/>
                    <a:pt x="195929" y="608345"/>
                  </a:cubicBezTo>
                  <a:cubicBezTo>
                    <a:pt x="179850" y="608345"/>
                    <a:pt x="166848" y="595360"/>
                    <a:pt x="166848" y="579301"/>
                  </a:cubicBezTo>
                  <a:lnTo>
                    <a:pt x="166848" y="404044"/>
                  </a:lnTo>
                  <a:lnTo>
                    <a:pt x="154342" y="404044"/>
                  </a:lnTo>
                  <a:lnTo>
                    <a:pt x="154342" y="579301"/>
                  </a:lnTo>
                  <a:cubicBezTo>
                    <a:pt x="154342" y="595360"/>
                    <a:pt x="141339" y="608345"/>
                    <a:pt x="125359" y="608345"/>
                  </a:cubicBezTo>
                  <a:cubicBezTo>
                    <a:pt x="109280" y="608345"/>
                    <a:pt x="96277" y="595360"/>
                    <a:pt x="96277" y="579301"/>
                  </a:cubicBezTo>
                  <a:lnTo>
                    <a:pt x="96277" y="404044"/>
                  </a:lnTo>
                  <a:lnTo>
                    <a:pt x="82878" y="404044"/>
                  </a:lnTo>
                  <a:lnTo>
                    <a:pt x="82878" y="401467"/>
                  </a:lnTo>
                  <a:cubicBezTo>
                    <a:pt x="82878" y="389374"/>
                    <a:pt x="76923" y="378569"/>
                    <a:pt x="67791" y="371927"/>
                  </a:cubicBezTo>
                  <a:cubicBezTo>
                    <a:pt x="101439" y="198257"/>
                    <a:pt x="97766" y="218479"/>
                    <a:pt x="98957" y="208169"/>
                  </a:cubicBezTo>
                  <a:cubicBezTo>
                    <a:pt x="79603" y="262987"/>
                    <a:pt x="51315" y="340504"/>
                    <a:pt x="50918" y="341396"/>
                  </a:cubicBezTo>
                  <a:cubicBezTo>
                    <a:pt x="49230" y="346154"/>
                    <a:pt x="46054" y="350020"/>
                    <a:pt x="42283" y="352796"/>
                  </a:cubicBezTo>
                  <a:lnTo>
                    <a:pt x="42283" y="391455"/>
                  </a:lnTo>
                  <a:lnTo>
                    <a:pt x="46451" y="391455"/>
                  </a:lnTo>
                  <a:cubicBezTo>
                    <a:pt x="51910" y="391455"/>
                    <a:pt x="56377" y="395916"/>
                    <a:pt x="56377" y="401467"/>
                  </a:cubicBezTo>
                  <a:lnTo>
                    <a:pt x="56377" y="497521"/>
                  </a:lnTo>
                  <a:cubicBezTo>
                    <a:pt x="56377" y="503072"/>
                    <a:pt x="51910" y="507533"/>
                    <a:pt x="46451" y="507533"/>
                  </a:cubicBezTo>
                  <a:lnTo>
                    <a:pt x="10025" y="507533"/>
                  </a:lnTo>
                  <a:cubicBezTo>
                    <a:pt x="4466" y="507533"/>
                    <a:pt x="0" y="503072"/>
                    <a:pt x="0" y="497521"/>
                  </a:cubicBezTo>
                  <a:lnTo>
                    <a:pt x="0" y="401467"/>
                  </a:lnTo>
                  <a:cubicBezTo>
                    <a:pt x="0" y="395916"/>
                    <a:pt x="4466" y="391455"/>
                    <a:pt x="10025" y="391455"/>
                  </a:cubicBezTo>
                  <a:lnTo>
                    <a:pt x="14094" y="391455"/>
                  </a:lnTo>
                  <a:lnTo>
                    <a:pt x="14094" y="352697"/>
                  </a:lnTo>
                  <a:cubicBezTo>
                    <a:pt x="5459" y="346452"/>
                    <a:pt x="1687" y="335151"/>
                    <a:pt x="5459" y="324842"/>
                  </a:cubicBezTo>
                  <a:cubicBezTo>
                    <a:pt x="5856" y="323751"/>
                    <a:pt x="45360" y="215802"/>
                    <a:pt x="62828" y="165247"/>
                  </a:cubicBezTo>
                  <a:cubicBezTo>
                    <a:pt x="72655" y="136401"/>
                    <a:pt x="89528" y="116080"/>
                    <a:pt x="119900" y="116080"/>
                  </a:cubicBezTo>
                  <a:close/>
                  <a:moveTo>
                    <a:pt x="458499" y="212"/>
                  </a:moveTo>
                  <a:cubicBezTo>
                    <a:pt x="486189" y="212"/>
                    <a:pt x="508636" y="22627"/>
                    <a:pt x="508636" y="50278"/>
                  </a:cubicBezTo>
                  <a:cubicBezTo>
                    <a:pt x="508636" y="77929"/>
                    <a:pt x="486189" y="100344"/>
                    <a:pt x="458499" y="100344"/>
                  </a:cubicBezTo>
                  <a:cubicBezTo>
                    <a:pt x="430809" y="100344"/>
                    <a:pt x="408362" y="77929"/>
                    <a:pt x="408362" y="50278"/>
                  </a:cubicBezTo>
                  <a:cubicBezTo>
                    <a:pt x="408362" y="22627"/>
                    <a:pt x="430809" y="212"/>
                    <a:pt x="458499" y="212"/>
                  </a:cubicBezTo>
                  <a:close/>
                  <a:moveTo>
                    <a:pt x="160572" y="0"/>
                  </a:moveTo>
                  <a:cubicBezTo>
                    <a:pt x="188262" y="0"/>
                    <a:pt x="210709" y="22415"/>
                    <a:pt x="210709" y="50066"/>
                  </a:cubicBezTo>
                  <a:cubicBezTo>
                    <a:pt x="210709" y="77717"/>
                    <a:pt x="188262" y="100132"/>
                    <a:pt x="160572" y="100132"/>
                  </a:cubicBezTo>
                  <a:cubicBezTo>
                    <a:pt x="132882" y="100132"/>
                    <a:pt x="110435" y="77717"/>
                    <a:pt x="110435" y="50066"/>
                  </a:cubicBezTo>
                  <a:cubicBezTo>
                    <a:pt x="110435" y="22415"/>
                    <a:pt x="132882" y="0"/>
                    <a:pt x="160572" y="0"/>
                  </a:cubicBezTo>
                  <a:close/>
                </a:path>
              </a:pathLst>
            </a:custGeom>
            <a:solidFill>
              <a:schemeClr val="accent1"/>
            </a:solidFill>
            <a:ln>
              <a:noFill/>
            </a:ln>
          </p:spPr>
        </p:sp>
        <p:sp>
          <p:nvSpPr>
            <p:cNvPr id="34" name="analytics_155893">
              <a:extLst>
                <a:ext uri="{FF2B5EF4-FFF2-40B4-BE49-F238E27FC236}">
                  <a16:creationId xmlns:a16="http://schemas.microsoft.com/office/drawing/2014/main" xmlns="" id="{EFE8F4A7-0C77-4159-A104-8559B4CDC361}"/>
                </a:ext>
              </a:extLst>
            </p:cNvPr>
            <p:cNvSpPr>
              <a:spLocks noChangeAspect="1"/>
            </p:cNvSpPr>
            <p:nvPr/>
          </p:nvSpPr>
          <p:spPr bwMode="auto">
            <a:xfrm>
              <a:off x="4053923" y="1785600"/>
              <a:ext cx="495592" cy="465151"/>
            </a:xfrm>
            <a:custGeom>
              <a:avLst/>
              <a:gdLst>
                <a:gd name="connsiteX0" fmla="*/ 171677 w 606580"/>
                <a:gd name="connsiteY0" fmla="*/ 318744 h 569322"/>
                <a:gd name="connsiteX1" fmla="*/ 228500 w 606580"/>
                <a:gd name="connsiteY1" fmla="*/ 375386 h 569322"/>
                <a:gd name="connsiteX2" fmla="*/ 227108 w 606580"/>
                <a:gd name="connsiteY2" fmla="*/ 387623 h 569322"/>
                <a:gd name="connsiteX3" fmla="*/ 356167 w 606580"/>
                <a:gd name="connsiteY3" fmla="*/ 468739 h 569322"/>
                <a:gd name="connsiteX4" fmla="*/ 391728 w 606580"/>
                <a:gd name="connsiteY4" fmla="*/ 455945 h 569322"/>
                <a:gd name="connsiteX5" fmla="*/ 419490 w 606580"/>
                <a:gd name="connsiteY5" fmla="*/ 463454 h 569322"/>
                <a:gd name="connsiteX6" fmla="*/ 497019 w 606580"/>
                <a:gd name="connsiteY6" fmla="*/ 395874 h 569322"/>
                <a:gd name="connsiteX7" fmla="*/ 493026 w 606580"/>
                <a:gd name="connsiteY7" fmla="*/ 375386 h 569322"/>
                <a:gd name="connsiteX8" fmla="*/ 549849 w 606580"/>
                <a:gd name="connsiteY8" fmla="*/ 318744 h 569322"/>
                <a:gd name="connsiteX9" fmla="*/ 606580 w 606580"/>
                <a:gd name="connsiteY9" fmla="*/ 375386 h 569322"/>
                <a:gd name="connsiteX10" fmla="*/ 549849 w 606580"/>
                <a:gd name="connsiteY10" fmla="*/ 432121 h 569322"/>
                <a:gd name="connsiteX11" fmla="*/ 521809 w 606580"/>
                <a:gd name="connsiteY11" fmla="*/ 424519 h 569322"/>
                <a:gd name="connsiteX12" fmla="*/ 444466 w 606580"/>
                <a:gd name="connsiteY12" fmla="*/ 491915 h 569322"/>
                <a:gd name="connsiteX13" fmla="*/ 448459 w 606580"/>
                <a:gd name="connsiteY13" fmla="*/ 512587 h 569322"/>
                <a:gd name="connsiteX14" fmla="*/ 391728 w 606580"/>
                <a:gd name="connsiteY14" fmla="*/ 569322 h 569322"/>
                <a:gd name="connsiteX15" fmla="*/ 334905 w 606580"/>
                <a:gd name="connsiteY15" fmla="*/ 512587 h 569322"/>
                <a:gd name="connsiteX16" fmla="*/ 336112 w 606580"/>
                <a:gd name="connsiteY16" fmla="*/ 500907 h 569322"/>
                <a:gd name="connsiteX17" fmla="*/ 206867 w 606580"/>
                <a:gd name="connsiteY17" fmla="*/ 419606 h 569322"/>
                <a:gd name="connsiteX18" fmla="*/ 171677 w 606580"/>
                <a:gd name="connsiteY18" fmla="*/ 432121 h 569322"/>
                <a:gd name="connsiteX19" fmla="*/ 152736 w 606580"/>
                <a:gd name="connsiteY19" fmla="*/ 428598 h 569322"/>
                <a:gd name="connsiteX20" fmla="*/ 105847 w 606580"/>
                <a:gd name="connsiteY20" fmla="*/ 484498 h 569322"/>
                <a:gd name="connsiteX21" fmla="*/ 113554 w 606580"/>
                <a:gd name="connsiteY21" fmla="*/ 512587 h 569322"/>
                <a:gd name="connsiteX22" fmla="*/ 56823 w 606580"/>
                <a:gd name="connsiteY22" fmla="*/ 569322 h 569322"/>
                <a:gd name="connsiteX23" fmla="*/ 0 w 606580"/>
                <a:gd name="connsiteY23" fmla="*/ 512587 h 569322"/>
                <a:gd name="connsiteX24" fmla="*/ 56823 w 606580"/>
                <a:gd name="connsiteY24" fmla="*/ 455945 h 569322"/>
                <a:gd name="connsiteX25" fmla="*/ 77157 w 606580"/>
                <a:gd name="connsiteY25" fmla="*/ 459839 h 569322"/>
                <a:gd name="connsiteX26" fmla="*/ 123303 w 606580"/>
                <a:gd name="connsiteY26" fmla="*/ 404773 h 569322"/>
                <a:gd name="connsiteX27" fmla="*/ 114854 w 606580"/>
                <a:gd name="connsiteY27" fmla="*/ 375386 h 569322"/>
                <a:gd name="connsiteX28" fmla="*/ 171677 w 606580"/>
                <a:gd name="connsiteY28" fmla="*/ 318744 h 569322"/>
                <a:gd name="connsiteX29" fmla="*/ 316484 w 606580"/>
                <a:gd name="connsiteY29" fmla="*/ 174937 h 569322"/>
                <a:gd name="connsiteX30" fmla="*/ 316577 w 606580"/>
                <a:gd name="connsiteY30" fmla="*/ 174991 h 569322"/>
                <a:gd name="connsiteX31" fmla="*/ 316577 w 606580"/>
                <a:gd name="connsiteY31" fmla="*/ 243818 h 569322"/>
                <a:gd name="connsiteX32" fmla="*/ 338115 w 606580"/>
                <a:gd name="connsiteY32" fmla="*/ 231488 h 569322"/>
                <a:gd name="connsiteX33" fmla="*/ 346378 w 606580"/>
                <a:gd name="connsiteY33" fmla="*/ 208497 h 569322"/>
                <a:gd name="connsiteX34" fmla="*/ 339415 w 606580"/>
                <a:gd name="connsiteY34" fmla="*/ 188102 h 569322"/>
                <a:gd name="connsiteX35" fmla="*/ 316577 w 606580"/>
                <a:gd name="connsiteY35" fmla="*/ 174991 h 569322"/>
                <a:gd name="connsiteX36" fmla="*/ 316577 w 606580"/>
                <a:gd name="connsiteY36" fmla="*/ 174937 h 569322"/>
                <a:gd name="connsiteX37" fmla="*/ 290954 w 606580"/>
                <a:gd name="connsiteY37" fmla="*/ 55995 h 569322"/>
                <a:gd name="connsiteX38" fmla="*/ 274243 w 606580"/>
                <a:gd name="connsiteY38" fmla="*/ 67954 h 569322"/>
                <a:gd name="connsiteX39" fmla="*/ 268116 w 606580"/>
                <a:gd name="connsiteY39" fmla="*/ 86681 h 569322"/>
                <a:gd name="connsiteX40" fmla="*/ 273779 w 606580"/>
                <a:gd name="connsiteY40" fmla="*/ 104109 h 569322"/>
                <a:gd name="connsiteX41" fmla="*/ 290954 w 606580"/>
                <a:gd name="connsiteY41" fmla="*/ 117088 h 569322"/>
                <a:gd name="connsiteX42" fmla="*/ 290861 w 606580"/>
                <a:gd name="connsiteY42" fmla="*/ 0 h 569322"/>
                <a:gd name="connsiteX43" fmla="*/ 316484 w 606580"/>
                <a:gd name="connsiteY43" fmla="*/ 0 h 569322"/>
                <a:gd name="connsiteX44" fmla="*/ 316484 w 606580"/>
                <a:gd name="connsiteY44" fmla="*/ 17522 h 569322"/>
                <a:gd name="connsiteX45" fmla="*/ 361232 w 606580"/>
                <a:gd name="connsiteY45" fmla="*/ 36619 h 569322"/>
                <a:gd name="connsiteX46" fmla="*/ 382492 w 606580"/>
                <a:gd name="connsiteY46" fmla="*/ 78893 h 569322"/>
                <a:gd name="connsiteX47" fmla="*/ 337744 w 606580"/>
                <a:gd name="connsiteY47" fmla="*/ 84734 h 569322"/>
                <a:gd name="connsiteX48" fmla="*/ 316484 w 606580"/>
                <a:gd name="connsiteY48" fmla="*/ 56458 h 569322"/>
                <a:gd name="connsiteX49" fmla="*/ 316484 w 606580"/>
                <a:gd name="connsiteY49" fmla="*/ 125525 h 569322"/>
                <a:gd name="connsiteX50" fmla="*/ 374322 w 606580"/>
                <a:gd name="connsiteY50" fmla="*/ 155283 h 569322"/>
                <a:gd name="connsiteX51" fmla="*/ 389733 w 606580"/>
                <a:gd name="connsiteY51" fmla="*/ 202193 h 569322"/>
                <a:gd name="connsiteX52" fmla="*/ 370330 w 606580"/>
                <a:gd name="connsiteY52" fmla="*/ 255963 h 569322"/>
                <a:gd name="connsiteX53" fmla="*/ 316484 w 606580"/>
                <a:gd name="connsiteY53" fmla="*/ 282755 h 569322"/>
                <a:gd name="connsiteX54" fmla="*/ 316484 w 606580"/>
                <a:gd name="connsiteY54" fmla="*/ 315851 h 569322"/>
                <a:gd name="connsiteX55" fmla="*/ 290861 w 606580"/>
                <a:gd name="connsiteY55" fmla="*/ 315851 h 569322"/>
                <a:gd name="connsiteX56" fmla="*/ 290861 w 606580"/>
                <a:gd name="connsiteY56" fmla="*/ 283682 h 569322"/>
                <a:gd name="connsiteX57" fmla="*/ 241193 w 606580"/>
                <a:gd name="connsiteY57" fmla="*/ 260876 h 569322"/>
                <a:gd name="connsiteX58" fmla="*/ 216777 w 606580"/>
                <a:gd name="connsiteY58" fmla="*/ 207106 h 569322"/>
                <a:gd name="connsiteX59" fmla="*/ 262917 w 606580"/>
                <a:gd name="connsiteY59" fmla="*/ 202100 h 569322"/>
                <a:gd name="connsiteX60" fmla="*/ 273593 w 606580"/>
                <a:gd name="connsiteY60" fmla="*/ 226482 h 569322"/>
                <a:gd name="connsiteX61" fmla="*/ 290861 w 606580"/>
                <a:gd name="connsiteY61" fmla="*/ 241315 h 569322"/>
                <a:gd name="connsiteX62" fmla="*/ 290861 w 606580"/>
                <a:gd name="connsiteY62" fmla="*/ 167335 h 569322"/>
                <a:gd name="connsiteX63" fmla="*/ 240079 w 606580"/>
                <a:gd name="connsiteY63" fmla="*/ 137484 h 569322"/>
                <a:gd name="connsiteX64" fmla="*/ 223833 w 606580"/>
                <a:gd name="connsiteY64" fmla="*/ 88813 h 569322"/>
                <a:gd name="connsiteX65" fmla="*/ 242214 w 606580"/>
                <a:gd name="connsiteY65" fmla="*/ 40142 h 569322"/>
                <a:gd name="connsiteX66" fmla="*/ 290861 w 606580"/>
                <a:gd name="connsiteY66" fmla="*/ 17522 h 56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6580" h="569322">
                  <a:moveTo>
                    <a:pt x="171677" y="318744"/>
                  </a:moveTo>
                  <a:cubicBezTo>
                    <a:pt x="203060" y="318744"/>
                    <a:pt x="228500" y="344145"/>
                    <a:pt x="228500" y="375386"/>
                  </a:cubicBezTo>
                  <a:cubicBezTo>
                    <a:pt x="228500" y="379650"/>
                    <a:pt x="227943" y="383729"/>
                    <a:pt x="227108" y="387623"/>
                  </a:cubicBezTo>
                  <a:lnTo>
                    <a:pt x="356167" y="468739"/>
                  </a:lnTo>
                  <a:cubicBezTo>
                    <a:pt x="365916" y="460859"/>
                    <a:pt x="378172" y="455945"/>
                    <a:pt x="391728" y="455945"/>
                  </a:cubicBezTo>
                  <a:cubicBezTo>
                    <a:pt x="401849" y="455945"/>
                    <a:pt x="411227" y="458819"/>
                    <a:pt x="419490" y="463454"/>
                  </a:cubicBezTo>
                  <a:lnTo>
                    <a:pt x="497019" y="395874"/>
                  </a:lnTo>
                  <a:cubicBezTo>
                    <a:pt x="494512" y="389570"/>
                    <a:pt x="493026" y="382617"/>
                    <a:pt x="493026" y="375386"/>
                  </a:cubicBezTo>
                  <a:cubicBezTo>
                    <a:pt x="493026" y="344052"/>
                    <a:pt x="518467" y="318744"/>
                    <a:pt x="549849" y="318744"/>
                  </a:cubicBezTo>
                  <a:cubicBezTo>
                    <a:pt x="581232" y="318744"/>
                    <a:pt x="606580" y="344052"/>
                    <a:pt x="606580" y="375386"/>
                  </a:cubicBezTo>
                  <a:cubicBezTo>
                    <a:pt x="606580" y="406720"/>
                    <a:pt x="581232" y="432121"/>
                    <a:pt x="549849" y="432121"/>
                  </a:cubicBezTo>
                  <a:cubicBezTo>
                    <a:pt x="539636" y="432121"/>
                    <a:pt x="530166" y="429154"/>
                    <a:pt x="521809" y="424519"/>
                  </a:cubicBezTo>
                  <a:lnTo>
                    <a:pt x="444466" y="491915"/>
                  </a:lnTo>
                  <a:cubicBezTo>
                    <a:pt x="446973" y="498311"/>
                    <a:pt x="448459" y="505264"/>
                    <a:pt x="448459" y="512587"/>
                  </a:cubicBezTo>
                  <a:cubicBezTo>
                    <a:pt x="448459" y="543921"/>
                    <a:pt x="423111" y="569322"/>
                    <a:pt x="391728" y="569322"/>
                  </a:cubicBezTo>
                  <a:cubicBezTo>
                    <a:pt x="360345" y="569322"/>
                    <a:pt x="334905" y="543921"/>
                    <a:pt x="334905" y="512587"/>
                  </a:cubicBezTo>
                  <a:cubicBezTo>
                    <a:pt x="334905" y="508601"/>
                    <a:pt x="335369" y="504708"/>
                    <a:pt x="336112" y="500907"/>
                  </a:cubicBezTo>
                  <a:lnTo>
                    <a:pt x="206867" y="419606"/>
                  </a:lnTo>
                  <a:cubicBezTo>
                    <a:pt x="197118" y="427300"/>
                    <a:pt x="185047" y="432121"/>
                    <a:pt x="171677" y="432121"/>
                  </a:cubicBezTo>
                  <a:cubicBezTo>
                    <a:pt x="164992" y="432121"/>
                    <a:pt x="158678" y="430730"/>
                    <a:pt x="152736" y="428598"/>
                  </a:cubicBezTo>
                  <a:lnTo>
                    <a:pt x="105847" y="484498"/>
                  </a:lnTo>
                  <a:cubicBezTo>
                    <a:pt x="110676" y="492842"/>
                    <a:pt x="113554" y="502390"/>
                    <a:pt x="113554" y="512587"/>
                  </a:cubicBezTo>
                  <a:cubicBezTo>
                    <a:pt x="113554" y="543921"/>
                    <a:pt x="88206" y="569322"/>
                    <a:pt x="56823" y="569322"/>
                  </a:cubicBezTo>
                  <a:cubicBezTo>
                    <a:pt x="25441" y="569322"/>
                    <a:pt x="0" y="543921"/>
                    <a:pt x="0" y="512587"/>
                  </a:cubicBezTo>
                  <a:cubicBezTo>
                    <a:pt x="0" y="481346"/>
                    <a:pt x="25441" y="455945"/>
                    <a:pt x="56823" y="455945"/>
                  </a:cubicBezTo>
                  <a:cubicBezTo>
                    <a:pt x="63973" y="455945"/>
                    <a:pt x="70843" y="457429"/>
                    <a:pt x="77157" y="459839"/>
                  </a:cubicBezTo>
                  <a:lnTo>
                    <a:pt x="123303" y="404773"/>
                  </a:lnTo>
                  <a:cubicBezTo>
                    <a:pt x="118103" y="396152"/>
                    <a:pt x="114854" y="386232"/>
                    <a:pt x="114854" y="375386"/>
                  </a:cubicBezTo>
                  <a:cubicBezTo>
                    <a:pt x="114854" y="344145"/>
                    <a:pt x="140294" y="318744"/>
                    <a:pt x="171677" y="318744"/>
                  </a:cubicBezTo>
                  <a:close/>
                  <a:moveTo>
                    <a:pt x="316484" y="174937"/>
                  </a:moveTo>
                  <a:lnTo>
                    <a:pt x="316577" y="174991"/>
                  </a:lnTo>
                  <a:lnTo>
                    <a:pt x="316577" y="243818"/>
                  </a:lnTo>
                  <a:cubicBezTo>
                    <a:pt x="325397" y="242149"/>
                    <a:pt x="332545" y="238070"/>
                    <a:pt x="338115" y="231488"/>
                  </a:cubicBezTo>
                  <a:cubicBezTo>
                    <a:pt x="343593" y="224999"/>
                    <a:pt x="346378" y="217304"/>
                    <a:pt x="346378" y="208497"/>
                  </a:cubicBezTo>
                  <a:cubicBezTo>
                    <a:pt x="346378" y="200617"/>
                    <a:pt x="344057" y="193757"/>
                    <a:pt x="339415" y="188102"/>
                  </a:cubicBezTo>
                  <a:lnTo>
                    <a:pt x="316577" y="174991"/>
                  </a:lnTo>
                  <a:lnTo>
                    <a:pt x="316577" y="174937"/>
                  </a:lnTo>
                  <a:close/>
                  <a:moveTo>
                    <a:pt x="290954" y="55995"/>
                  </a:moveTo>
                  <a:cubicBezTo>
                    <a:pt x="283991" y="58312"/>
                    <a:pt x="278421" y="62299"/>
                    <a:pt x="274243" y="67954"/>
                  </a:cubicBezTo>
                  <a:cubicBezTo>
                    <a:pt x="270158" y="73609"/>
                    <a:pt x="268116" y="79913"/>
                    <a:pt x="268116" y="86681"/>
                  </a:cubicBezTo>
                  <a:cubicBezTo>
                    <a:pt x="268116" y="92892"/>
                    <a:pt x="269973" y="98732"/>
                    <a:pt x="273779" y="104109"/>
                  </a:cubicBezTo>
                  <a:cubicBezTo>
                    <a:pt x="277493" y="109394"/>
                    <a:pt x="283249" y="113751"/>
                    <a:pt x="290954" y="117088"/>
                  </a:cubicBezTo>
                  <a:close/>
                  <a:moveTo>
                    <a:pt x="290861" y="0"/>
                  </a:moveTo>
                  <a:lnTo>
                    <a:pt x="316484" y="0"/>
                  </a:lnTo>
                  <a:lnTo>
                    <a:pt x="316484" y="17522"/>
                  </a:lnTo>
                  <a:cubicBezTo>
                    <a:pt x="335237" y="19747"/>
                    <a:pt x="350184" y="26143"/>
                    <a:pt x="361232" y="36619"/>
                  </a:cubicBezTo>
                  <a:cubicBezTo>
                    <a:pt x="372280" y="47188"/>
                    <a:pt x="379428" y="61279"/>
                    <a:pt x="382492" y="78893"/>
                  </a:cubicBezTo>
                  <a:lnTo>
                    <a:pt x="337744" y="84734"/>
                  </a:lnTo>
                  <a:cubicBezTo>
                    <a:pt x="335052" y="70828"/>
                    <a:pt x="327903" y="61464"/>
                    <a:pt x="316484" y="56458"/>
                  </a:cubicBezTo>
                  <a:lnTo>
                    <a:pt x="316484" y="125525"/>
                  </a:lnTo>
                  <a:cubicBezTo>
                    <a:pt x="344800" y="133219"/>
                    <a:pt x="364110" y="143139"/>
                    <a:pt x="374322" y="155283"/>
                  </a:cubicBezTo>
                  <a:cubicBezTo>
                    <a:pt x="384534" y="167428"/>
                    <a:pt x="389733" y="183095"/>
                    <a:pt x="389733" y="202193"/>
                  </a:cubicBezTo>
                  <a:cubicBezTo>
                    <a:pt x="389733" y="223423"/>
                    <a:pt x="383234" y="241408"/>
                    <a:pt x="370330" y="255963"/>
                  </a:cubicBezTo>
                  <a:cubicBezTo>
                    <a:pt x="357426" y="270610"/>
                    <a:pt x="339508" y="279510"/>
                    <a:pt x="316484" y="282755"/>
                  </a:cubicBezTo>
                  <a:lnTo>
                    <a:pt x="316484" y="315851"/>
                  </a:lnTo>
                  <a:lnTo>
                    <a:pt x="290861" y="315851"/>
                  </a:lnTo>
                  <a:lnTo>
                    <a:pt x="290861" y="283682"/>
                  </a:lnTo>
                  <a:cubicBezTo>
                    <a:pt x="270530" y="281179"/>
                    <a:pt x="253912" y="273577"/>
                    <a:pt x="241193" y="260876"/>
                  </a:cubicBezTo>
                  <a:cubicBezTo>
                    <a:pt x="228475" y="248175"/>
                    <a:pt x="220398" y="230283"/>
                    <a:pt x="216777" y="207106"/>
                  </a:cubicBezTo>
                  <a:lnTo>
                    <a:pt x="262917" y="202100"/>
                  </a:lnTo>
                  <a:cubicBezTo>
                    <a:pt x="264867" y="211556"/>
                    <a:pt x="268395" y="219714"/>
                    <a:pt x="273593" y="226482"/>
                  </a:cubicBezTo>
                  <a:cubicBezTo>
                    <a:pt x="278792" y="233342"/>
                    <a:pt x="284548" y="238256"/>
                    <a:pt x="290861" y="241315"/>
                  </a:cubicBezTo>
                  <a:lnTo>
                    <a:pt x="290861" y="167335"/>
                  </a:lnTo>
                  <a:cubicBezTo>
                    <a:pt x="267745" y="160753"/>
                    <a:pt x="250848" y="150834"/>
                    <a:pt x="240079" y="137484"/>
                  </a:cubicBezTo>
                  <a:cubicBezTo>
                    <a:pt x="229310" y="124041"/>
                    <a:pt x="223833" y="107910"/>
                    <a:pt x="223833" y="88813"/>
                  </a:cubicBezTo>
                  <a:cubicBezTo>
                    <a:pt x="223833" y="69530"/>
                    <a:pt x="229960" y="53306"/>
                    <a:pt x="242214" y="40142"/>
                  </a:cubicBezTo>
                  <a:cubicBezTo>
                    <a:pt x="254376" y="27070"/>
                    <a:pt x="270623" y="19468"/>
                    <a:pt x="290861" y="17522"/>
                  </a:cubicBezTo>
                  <a:close/>
                </a:path>
              </a:pathLst>
            </a:custGeom>
            <a:solidFill>
              <a:schemeClr val="accent1"/>
            </a:solidFill>
            <a:ln>
              <a:noFill/>
            </a:ln>
          </p:spPr>
        </p:sp>
        <p:sp>
          <p:nvSpPr>
            <p:cNvPr id="35" name="dollar-sign-on-computer-screen_64438">
              <a:extLst>
                <a:ext uri="{FF2B5EF4-FFF2-40B4-BE49-F238E27FC236}">
                  <a16:creationId xmlns:a16="http://schemas.microsoft.com/office/drawing/2014/main" xmlns="" id="{D0509B48-7092-435D-90B0-7E2906534BFE}"/>
                </a:ext>
              </a:extLst>
            </p:cNvPr>
            <p:cNvSpPr>
              <a:spLocks noChangeAspect="1"/>
            </p:cNvSpPr>
            <p:nvPr/>
          </p:nvSpPr>
          <p:spPr bwMode="auto">
            <a:xfrm>
              <a:off x="4854679" y="1785600"/>
              <a:ext cx="448989" cy="495592"/>
            </a:xfrm>
            <a:custGeom>
              <a:avLst/>
              <a:gdLst>
                <a:gd name="T0" fmla="*/ 5898 w 7382"/>
                <a:gd name="T1" fmla="*/ 6877 h 8160"/>
                <a:gd name="T2" fmla="*/ 5632 w 7382"/>
                <a:gd name="T3" fmla="*/ 7436 h 8160"/>
                <a:gd name="T4" fmla="*/ 2473 w 7382"/>
                <a:gd name="T5" fmla="*/ 8160 h 8160"/>
                <a:gd name="T6" fmla="*/ 1750 w 7382"/>
                <a:gd name="T7" fmla="*/ 6877 h 8160"/>
                <a:gd name="T8" fmla="*/ 1019 w 7382"/>
                <a:gd name="T9" fmla="*/ 6412 h 8160"/>
                <a:gd name="T10" fmla="*/ 5898 w 7382"/>
                <a:gd name="T11" fmla="*/ 5947 h 8160"/>
                <a:gd name="T12" fmla="*/ 7382 w 7382"/>
                <a:gd name="T13" fmla="*/ 1030 h 8160"/>
                <a:gd name="T14" fmla="*/ 6351 w 7382"/>
                <a:gd name="T15" fmla="*/ 5647 h 8160"/>
                <a:gd name="T16" fmla="*/ 0 w 7382"/>
                <a:gd name="T17" fmla="*/ 4617 h 8160"/>
                <a:gd name="T18" fmla="*/ 1031 w 7382"/>
                <a:gd name="T19" fmla="*/ 0 h 8160"/>
                <a:gd name="T20" fmla="*/ 7382 w 7382"/>
                <a:gd name="T21" fmla="*/ 1030 h 8160"/>
                <a:gd name="T22" fmla="*/ 6351 w 7382"/>
                <a:gd name="T23" fmla="*/ 929 h 8160"/>
                <a:gd name="T24" fmla="*/ 929 w 7382"/>
                <a:gd name="T25" fmla="*/ 1030 h 8160"/>
                <a:gd name="T26" fmla="*/ 1031 w 7382"/>
                <a:gd name="T27" fmla="*/ 4718 h 8160"/>
                <a:gd name="T28" fmla="*/ 6453 w 7382"/>
                <a:gd name="T29" fmla="*/ 4617 h 8160"/>
                <a:gd name="T30" fmla="*/ 5583 w 7382"/>
                <a:gd name="T31" fmla="*/ 3543 h 8160"/>
                <a:gd name="T32" fmla="*/ 4097 w 7382"/>
                <a:gd name="T33" fmla="*/ 3729 h 8160"/>
                <a:gd name="T34" fmla="*/ 4282 w 7382"/>
                <a:gd name="T35" fmla="*/ 4287 h 8160"/>
                <a:gd name="T36" fmla="*/ 5769 w 7382"/>
                <a:gd name="T37" fmla="*/ 4101 h 8160"/>
                <a:gd name="T38" fmla="*/ 5583 w 7382"/>
                <a:gd name="T39" fmla="*/ 3543 h 8160"/>
                <a:gd name="T40" fmla="*/ 4282 w 7382"/>
                <a:gd name="T41" fmla="*/ 1529 h 8160"/>
                <a:gd name="T42" fmla="*/ 4097 w 7382"/>
                <a:gd name="T43" fmla="*/ 2086 h 8160"/>
                <a:gd name="T44" fmla="*/ 5583 w 7382"/>
                <a:gd name="T45" fmla="*/ 2272 h 8160"/>
                <a:gd name="T46" fmla="*/ 5769 w 7382"/>
                <a:gd name="T47" fmla="*/ 1715 h 8160"/>
                <a:gd name="T48" fmla="*/ 5583 w 7382"/>
                <a:gd name="T49" fmla="*/ 2536 h 8160"/>
                <a:gd name="T50" fmla="*/ 4097 w 7382"/>
                <a:gd name="T51" fmla="*/ 2722 h 8160"/>
                <a:gd name="T52" fmla="*/ 4282 w 7382"/>
                <a:gd name="T53" fmla="*/ 3279 h 8160"/>
                <a:gd name="T54" fmla="*/ 5769 w 7382"/>
                <a:gd name="T55" fmla="*/ 3094 h 8160"/>
                <a:gd name="T56" fmla="*/ 5583 w 7382"/>
                <a:gd name="T57" fmla="*/ 2536 h 8160"/>
                <a:gd name="T58" fmla="*/ 2129 w 7382"/>
                <a:gd name="T59" fmla="*/ 2425 h 8160"/>
                <a:gd name="T60" fmla="*/ 2394 w 7382"/>
                <a:gd name="T61" fmla="*/ 2240 h 8160"/>
                <a:gd name="T62" fmla="*/ 2940 w 7382"/>
                <a:gd name="T63" fmla="*/ 2410 h 8160"/>
                <a:gd name="T64" fmla="*/ 3052 w 7382"/>
                <a:gd name="T65" fmla="*/ 2022 h 8160"/>
                <a:gd name="T66" fmla="*/ 2614 w 7382"/>
                <a:gd name="T67" fmla="*/ 1704 h 8160"/>
                <a:gd name="T68" fmla="*/ 2223 w 7382"/>
                <a:gd name="T69" fmla="*/ 1704 h 8160"/>
                <a:gd name="T70" fmla="*/ 1680 w 7382"/>
                <a:gd name="T71" fmla="*/ 2460 h 8160"/>
                <a:gd name="T72" fmla="*/ 2361 w 7382"/>
                <a:gd name="T73" fmla="*/ 3094 h 8160"/>
                <a:gd name="T74" fmla="*/ 2776 w 7382"/>
                <a:gd name="T75" fmla="*/ 3362 h 8160"/>
                <a:gd name="T76" fmla="*/ 1953 w 7382"/>
                <a:gd name="T77" fmla="*/ 3370 h 8160"/>
                <a:gd name="T78" fmla="*/ 1613 w 7382"/>
                <a:gd name="T79" fmla="*/ 3538 h 8160"/>
                <a:gd name="T80" fmla="*/ 2223 w 7382"/>
                <a:gd name="T81" fmla="*/ 3929 h 8160"/>
                <a:gd name="T82" fmla="*/ 2419 w 7382"/>
                <a:gd name="T83" fmla="*/ 4287 h 8160"/>
                <a:gd name="T84" fmla="*/ 2614 w 7382"/>
                <a:gd name="T85" fmla="*/ 3946 h 8160"/>
                <a:gd name="T86" fmla="*/ 3225 w 7382"/>
                <a:gd name="T87" fmla="*/ 3312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82" h="8160">
                  <a:moveTo>
                    <a:pt x="6363" y="6412"/>
                  </a:moveTo>
                  <a:cubicBezTo>
                    <a:pt x="6363" y="6669"/>
                    <a:pt x="6155" y="6877"/>
                    <a:pt x="5898" y="6877"/>
                  </a:cubicBezTo>
                  <a:lnTo>
                    <a:pt x="5632" y="6877"/>
                  </a:lnTo>
                  <a:lnTo>
                    <a:pt x="5632" y="7436"/>
                  </a:lnTo>
                  <a:cubicBezTo>
                    <a:pt x="5632" y="7835"/>
                    <a:pt x="5307" y="8160"/>
                    <a:pt x="4908" y="8160"/>
                  </a:cubicBezTo>
                  <a:lnTo>
                    <a:pt x="2473" y="8160"/>
                  </a:lnTo>
                  <a:cubicBezTo>
                    <a:pt x="2075" y="8160"/>
                    <a:pt x="1750" y="7835"/>
                    <a:pt x="1750" y="7436"/>
                  </a:cubicBezTo>
                  <a:lnTo>
                    <a:pt x="1750" y="6877"/>
                  </a:lnTo>
                  <a:lnTo>
                    <a:pt x="1483" y="6877"/>
                  </a:lnTo>
                  <a:cubicBezTo>
                    <a:pt x="1227" y="6877"/>
                    <a:pt x="1019" y="6669"/>
                    <a:pt x="1019" y="6412"/>
                  </a:cubicBezTo>
                  <a:cubicBezTo>
                    <a:pt x="1019" y="6155"/>
                    <a:pt x="1227" y="5947"/>
                    <a:pt x="1483" y="5947"/>
                  </a:cubicBezTo>
                  <a:lnTo>
                    <a:pt x="5898" y="5947"/>
                  </a:lnTo>
                  <a:cubicBezTo>
                    <a:pt x="6155" y="5947"/>
                    <a:pt x="6363" y="6155"/>
                    <a:pt x="6363" y="6412"/>
                  </a:cubicBezTo>
                  <a:close/>
                  <a:moveTo>
                    <a:pt x="7382" y="1030"/>
                  </a:moveTo>
                  <a:lnTo>
                    <a:pt x="7382" y="4617"/>
                  </a:lnTo>
                  <a:cubicBezTo>
                    <a:pt x="7382" y="5185"/>
                    <a:pt x="6920" y="5647"/>
                    <a:pt x="6351" y="5647"/>
                  </a:cubicBezTo>
                  <a:lnTo>
                    <a:pt x="1031" y="5647"/>
                  </a:lnTo>
                  <a:cubicBezTo>
                    <a:pt x="462" y="5647"/>
                    <a:pt x="0" y="5185"/>
                    <a:pt x="0" y="4617"/>
                  </a:cubicBezTo>
                  <a:lnTo>
                    <a:pt x="0" y="1030"/>
                  </a:lnTo>
                  <a:cubicBezTo>
                    <a:pt x="0" y="462"/>
                    <a:pt x="462" y="0"/>
                    <a:pt x="1031" y="0"/>
                  </a:cubicBezTo>
                  <a:lnTo>
                    <a:pt x="6351" y="0"/>
                  </a:lnTo>
                  <a:cubicBezTo>
                    <a:pt x="6920" y="0"/>
                    <a:pt x="7382" y="462"/>
                    <a:pt x="7382" y="1030"/>
                  </a:cubicBezTo>
                  <a:close/>
                  <a:moveTo>
                    <a:pt x="6453" y="1030"/>
                  </a:moveTo>
                  <a:cubicBezTo>
                    <a:pt x="6453" y="975"/>
                    <a:pt x="6407" y="929"/>
                    <a:pt x="6351" y="929"/>
                  </a:cubicBezTo>
                  <a:lnTo>
                    <a:pt x="1031" y="929"/>
                  </a:lnTo>
                  <a:cubicBezTo>
                    <a:pt x="975" y="929"/>
                    <a:pt x="929" y="975"/>
                    <a:pt x="929" y="1030"/>
                  </a:cubicBezTo>
                  <a:lnTo>
                    <a:pt x="929" y="4617"/>
                  </a:lnTo>
                  <a:cubicBezTo>
                    <a:pt x="929" y="4672"/>
                    <a:pt x="975" y="4718"/>
                    <a:pt x="1031" y="4718"/>
                  </a:cubicBezTo>
                  <a:lnTo>
                    <a:pt x="6351" y="4718"/>
                  </a:lnTo>
                  <a:cubicBezTo>
                    <a:pt x="6407" y="4718"/>
                    <a:pt x="6453" y="4672"/>
                    <a:pt x="6453" y="4617"/>
                  </a:cubicBezTo>
                  <a:lnTo>
                    <a:pt x="6453" y="1030"/>
                  </a:lnTo>
                  <a:close/>
                  <a:moveTo>
                    <a:pt x="5583" y="3543"/>
                  </a:moveTo>
                  <a:lnTo>
                    <a:pt x="4282" y="3543"/>
                  </a:lnTo>
                  <a:cubicBezTo>
                    <a:pt x="4180" y="3543"/>
                    <a:pt x="4097" y="3627"/>
                    <a:pt x="4097" y="3729"/>
                  </a:cubicBezTo>
                  <a:lnTo>
                    <a:pt x="4097" y="4101"/>
                  </a:lnTo>
                  <a:cubicBezTo>
                    <a:pt x="4097" y="4204"/>
                    <a:pt x="4180" y="4287"/>
                    <a:pt x="4282" y="4287"/>
                  </a:cubicBezTo>
                  <a:lnTo>
                    <a:pt x="5583" y="4287"/>
                  </a:lnTo>
                  <a:cubicBezTo>
                    <a:pt x="5686" y="4287"/>
                    <a:pt x="5769" y="4204"/>
                    <a:pt x="5769" y="4101"/>
                  </a:cubicBezTo>
                  <a:lnTo>
                    <a:pt x="5769" y="3729"/>
                  </a:lnTo>
                  <a:cubicBezTo>
                    <a:pt x="5769" y="3627"/>
                    <a:pt x="5686" y="3543"/>
                    <a:pt x="5583" y="3543"/>
                  </a:cubicBezTo>
                  <a:close/>
                  <a:moveTo>
                    <a:pt x="5583" y="1529"/>
                  </a:moveTo>
                  <a:lnTo>
                    <a:pt x="4282" y="1529"/>
                  </a:lnTo>
                  <a:cubicBezTo>
                    <a:pt x="4180" y="1529"/>
                    <a:pt x="4097" y="1612"/>
                    <a:pt x="4097" y="1715"/>
                  </a:cubicBezTo>
                  <a:lnTo>
                    <a:pt x="4097" y="2086"/>
                  </a:lnTo>
                  <a:cubicBezTo>
                    <a:pt x="4097" y="2189"/>
                    <a:pt x="4180" y="2272"/>
                    <a:pt x="4282" y="2272"/>
                  </a:cubicBezTo>
                  <a:lnTo>
                    <a:pt x="5583" y="2272"/>
                  </a:lnTo>
                  <a:cubicBezTo>
                    <a:pt x="5686" y="2272"/>
                    <a:pt x="5769" y="2189"/>
                    <a:pt x="5769" y="2086"/>
                  </a:cubicBezTo>
                  <a:lnTo>
                    <a:pt x="5769" y="1715"/>
                  </a:lnTo>
                  <a:cubicBezTo>
                    <a:pt x="5769" y="1612"/>
                    <a:pt x="5686" y="1529"/>
                    <a:pt x="5583" y="1529"/>
                  </a:cubicBezTo>
                  <a:close/>
                  <a:moveTo>
                    <a:pt x="5583" y="2536"/>
                  </a:moveTo>
                  <a:lnTo>
                    <a:pt x="4282" y="2536"/>
                  </a:lnTo>
                  <a:cubicBezTo>
                    <a:pt x="4180" y="2536"/>
                    <a:pt x="4097" y="2619"/>
                    <a:pt x="4097" y="2722"/>
                  </a:cubicBezTo>
                  <a:lnTo>
                    <a:pt x="4097" y="3094"/>
                  </a:lnTo>
                  <a:cubicBezTo>
                    <a:pt x="4097" y="3196"/>
                    <a:pt x="4180" y="3279"/>
                    <a:pt x="4282" y="3279"/>
                  </a:cubicBezTo>
                  <a:lnTo>
                    <a:pt x="5583" y="3279"/>
                  </a:lnTo>
                  <a:cubicBezTo>
                    <a:pt x="5686" y="3279"/>
                    <a:pt x="5769" y="3196"/>
                    <a:pt x="5769" y="3094"/>
                  </a:cubicBezTo>
                  <a:lnTo>
                    <a:pt x="5769" y="2722"/>
                  </a:lnTo>
                  <a:cubicBezTo>
                    <a:pt x="5769" y="2619"/>
                    <a:pt x="5686" y="2536"/>
                    <a:pt x="5583" y="2536"/>
                  </a:cubicBezTo>
                  <a:close/>
                  <a:moveTo>
                    <a:pt x="2573" y="2695"/>
                  </a:moveTo>
                  <a:cubicBezTo>
                    <a:pt x="2217" y="2604"/>
                    <a:pt x="2129" y="2560"/>
                    <a:pt x="2129" y="2425"/>
                  </a:cubicBezTo>
                  <a:lnTo>
                    <a:pt x="2129" y="2419"/>
                  </a:lnTo>
                  <a:cubicBezTo>
                    <a:pt x="2129" y="2319"/>
                    <a:pt x="2220" y="2240"/>
                    <a:pt x="2394" y="2240"/>
                  </a:cubicBezTo>
                  <a:cubicBezTo>
                    <a:pt x="2535" y="2240"/>
                    <a:pt x="2676" y="2290"/>
                    <a:pt x="2826" y="2378"/>
                  </a:cubicBezTo>
                  <a:cubicBezTo>
                    <a:pt x="2861" y="2398"/>
                    <a:pt x="2896" y="2410"/>
                    <a:pt x="2940" y="2410"/>
                  </a:cubicBezTo>
                  <a:cubicBezTo>
                    <a:pt x="3058" y="2410"/>
                    <a:pt x="3152" y="2319"/>
                    <a:pt x="3152" y="2201"/>
                  </a:cubicBezTo>
                  <a:cubicBezTo>
                    <a:pt x="3152" y="2113"/>
                    <a:pt x="3102" y="2052"/>
                    <a:pt x="3052" y="2022"/>
                  </a:cubicBezTo>
                  <a:cubicBezTo>
                    <a:pt x="2922" y="1940"/>
                    <a:pt x="2776" y="1885"/>
                    <a:pt x="2614" y="1859"/>
                  </a:cubicBezTo>
                  <a:lnTo>
                    <a:pt x="2614" y="1704"/>
                  </a:lnTo>
                  <a:cubicBezTo>
                    <a:pt x="2614" y="1596"/>
                    <a:pt x="2527" y="1508"/>
                    <a:pt x="2419" y="1508"/>
                  </a:cubicBezTo>
                  <a:cubicBezTo>
                    <a:pt x="2311" y="1508"/>
                    <a:pt x="2223" y="1596"/>
                    <a:pt x="2223" y="1704"/>
                  </a:cubicBezTo>
                  <a:lnTo>
                    <a:pt x="2223" y="1857"/>
                  </a:lnTo>
                  <a:cubicBezTo>
                    <a:pt x="1899" y="1917"/>
                    <a:pt x="1680" y="2142"/>
                    <a:pt x="1680" y="2460"/>
                  </a:cubicBezTo>
                  <a:lnTo>
                    <a:pt x="1680" y="2466"/>
                  </a:lnTo>
                  <a:cubicBezTo>
                    <a:pt x="1680" y="2874"/>
                    <a:pt x="1947" y="2989"/>
                    <a:pt x="2361" y="3094"/>
                  </a:cubicBezTo>
                  <a:cubicBezTo>
                    <a:pt x="2705" y="3182"/>
                    <a:pt x="2776" y="3241"/>
                    <a:pt x="2776" y="3356"/>
                  </a:cubicBezTo>
                  <a:lnTo>
                    <a:pt x="2776" y="3362"/>
                  </a:lnTo>
                  <a:cubicBezTo>
                    <a:pt x="2776" y="3482"/>
                    <a:pt x="2664" y="3555"/>
                    <a:pt x="2479" y="3555"/>
                  </a:cubicBezTo>
                  <a:cubicBezTo>
                    <a:pt x="2279" y="3555"/>
                    <a:pt x="2109" y="3485"/>
                    <a:pt x="1953" y="3370"/>
                  </a:cubicBezTo>
                  <a:cubicBezTo>
                    <a:pt x="1924" y="3350"/>
                    <a:pt x="1883" y="3329"/>
                    <a:pt x="1824" y="3329"/>
                  </a:cubicBezTo>
                  <a:cubicBezTo>
                    <a:pt x="1707" y="3329"/>
                    <a:pt x="1613" y="3420"/>
                    <a:pt x="1613" y="3538"/>
                  </a:cubicBezTo>
                  <a:cubicBezTo>
                    <a:pt x="1613" y="3608"/>
                    <a:pt x="1648" y="3673"/>
                    <a:pt x="1698" y="3708"/>
                  </a:cubicBezTo>
                  <a:cubicBezTo>
                    <a:pt x="1857" y="3822"/>
                    <a:pt x="2038" y="3894"/>
                    <a:pt x="2223" y="3929"/>
                  </a:cubicBezTo>
                  <a:lnTo>
                    <a:pt x="2223" y="4091"/>
                  </a:lnTo>
                  <a:cubicBezTo>
                    <a:pt x="2223" y="4199"/>
                    <a:pt x="2311" y="4287"/>
                    <a:pt x="2419" y="4287"/>
                  </a:cubicBezTo>
                  <a:cubicBezTo>
                    <a:pt x="2527" y="4287"/>
                    <a:pt x="2614" y="4199"/>
                    <a:pt x="2614" y="4091"/>
                  </a:cubicBezTo>
                  <a:lnTo>
                    <a:pt x="2614" y="3946"/>
                  </a:lnTo>
                  <a:cubicBezTo>
                    <a:pt x="2979" y="3900"/>
                    <a:pt x="3225" y="3680"/>
                    <a:pt x="3225" y="3318"/>
                  </a:cubicBezTo>
                  <a:lnTo>
                    <a:pt x="3225" y="3312"/>
                  </a:lnTo>
                  <a:cubicBezTo>
                    <a:pt x="3225" y="2953"/>
                    <a:pt x="2990" y="2803"/>
                    <a:pt x="2573" y="2695"/>
                  </a:cubicBezTo>
                  <a:close/>
                </a:path>
              </a:pathLst>
            </a:custGeom>
            <a:solidFill>
              <a:schemeClr val="accent1"/>
            </a:solidFill>
            <a:ln>
              <a:noFill/>
            </a:ln>
          </p:spPr>
        </p:sp>
        <p:sp>
          <p:nvSpPr>
            <p:cNvPr id="36" name="growing-bar-chart_73225">
              <a:extLst>
                <a:ext uri="{FF2B5EF4-FFF2-40B4-BE49-F238E27FC236}">
                  <a16:creationId xmlns:a16="http://schemas.microsoft.com/office/drawing/2014/main" xmlns="" id="{EB9791F3-8B0B-4CC7-8B51-92CF36B74D72}"/>
                </a:ext>
              </a:extLst>
            </p:cNvPr>
            <p:cNvSpPr>
              <a:spLocks noChangeAspect="1"/>
            </p:cNvSpPr>
            <p:nvPr/>
          </p:nvSpPr>
          <p:spPr bwMode="auto">
            <a:xfrm>
              <a:off x="5655435" y="1785600"/>
              <a:ext cx="495592" cy="393882"/>
            </a:xfrm>
            <a:custGeom>
              <a:avLst/>
              <a:gdLst>
                <a:gd name="T0" fmla="*/ 2462 w 2529"/>
                <a:gd name="T1" fmla="*/ 1879 h 2013"/>
                <a:gd name="T2" fmla="*/ 2359 w 2529"/>
                <a:gd name="T3" fmla="*/ 1879 h 2013"/>
                <a:gd name="T4" fmla="*/ 2359 w 2529"/>
                <a:gd name="T5" fmla="*/ 67 h 2013"/>
                <a:gd name="T6" fmla="*/ 2293 w 2529"/>
                <a:gd name="T7" fmla="*/ 0 h 2013"/>
                <a:gd name="T8" fmla="*/ 1966 w 2529"/>
                <a:gd name="T9" fmla="*/ 0 h 2013"/>
                <a:gd name="T10" fmla="*/ 1899 w 2529"/>
                <a:gd name="T11" fmla="*/ 67 h 2013"/>
                <a:gd name="T12" fmla="*/ 1899 w 2529"/>
                <a:gd name="T13" fmla="*/ 1879 h 2013"/>
                <a:gd name="T14" fmla="*/ 1791 w 2529"/>
                <a:gd name="T15" fmla="*/ 1879 h 2013"/>
                <a:gd name="T16" fmla="*/ 1791 w 2529"/>
                <a:gd name="T17" fmla="*/ 328 h 2013"/>
                <a:gd name="T18" fmla="*/ 1724 w 2529"/>
                <a:gd name="T19" fmla="*/ 261 h 2013"/>
                <a:gd name="T20" fmla="*/ 1397 w 2529"/>
                <a:gd name="T21" fmla="*/ 261 h 2013"/>
                <a:gd name="T22" fmla="*/ 1331 w 2529"/>
                <a:gd name="T23" fmla="*/ 328 h 2013"/>
                <a:gd name="T24" fmla="*/ 1331 w 2529"/>
                <a:gd name="T25" fmla="*/ 1879 h 2013"/>
                <a:gd name="T26" fmla="*/ 1222 w 2529"/>
                <a:gd name="T27" fmla="*/ 1879 h 2013"/>
                <a:gd name="T28" fmla="*/ 1222 w 2529"/>
                <a:gd name="T29" fmla="*/ 734 h 2013"/>
                <a:gd name="T30" fmla="*/ 1156 w 2529"/>
                <a:gd name="T31" fmla="*/ 667 h 2013"/>
                <a:gd name="T32" fmla="*/ 829 w 2529"/>
                <a:gd name="T33" fmla="*/ 667 h 2013"/>
                <a:gd name="T34" fmla="*/ 762 w 2529"/>
                <a:gd name="T35" fmla="*/ 734 h 2013"/>
                <a:gd name="T36" fmla="*/ 762 w 2529"/>
                <a:gd name="T37" fmla="*/ 1879 h 2013"/>
                <a:gd name="T38" fmla="*/ 654 w 2529"/>
                <a:gd name="T39" fmla="*/ 1879 h 2013"/>
                <a:gd name="T40" fmla="*/ 654 w 2529"/>
                <a:gd name="T41" fmla="*/ 1107 h 2013"/>
                <a:gd name="T42" fmla="*/ 587 w 2529"/>
                <a:gd name="T43" fmla="*/ 1040 h 2013"/>
                <a:gd name="T44" fmla="*/ 260 w 2529"/>
                <a:gd name="T45" fmla="*/ 1040 h 2013"/>
                <a:gd name="T46" fmla="*/ 194 w 2529"/>
                <a:gd name="T47" fmla="*/ 1107 h 2013"/>
                <a:gd name="T48" fmla="*/ 194 w 2529"/>
                <a:gd name="T49" fmla="*/ 1879 h 2013"/>
                <a:gd name="T50" fmla="*/ 67 w 2529"/>
                <a:gd name="T51" fmla="*/ 1879 h 2013"/>
                <a:gd name="T52" fmla="*/ 0 w 2529"/>
                <a:gd name="T53" fmla="*/ 1946 h 2013"/>
                <a:gd name="T54" fmla="*/ 67 w 2529"/>
                <a:gd name="T55" fmla="*/ 2013 h 2013"/>
                <a:gd name="T56" fmla="*/ 260 w 2529"/>
                <a:gd name="T57" fmla="*/ 2013 h 2013"/>
                <a:gd name="T58" fmla="*/ 587 w 2529"/>
                <a:gd name="T59" fmla="*/ 2013 h 2013"/>
                <a:gd name="T60" fmla="*/ 829 w 2529"/>
                <a:gd name="T61" fmla="*/ 2013 h 2013"/>
                <a:gd name="T62" fmla="*/ 1156 w 2529"/>
                <a:gd name="T63" fmla="*/ 2013 h 2013"/>
                <a:gd name="T64" fmla="*/ 1397 w 2529"/>
                <a:gd name="T65" fmla="*/ 2013 h 2013"/>
                <a:gd name="T66" fmla="*/ 1724 w 2529"/>
                <a:gd name="T67" fmla="*/ 2013 h 2013"/>
                <a:gd name="T68" fmla="*/ 1966 w 2529"/>
                <a:gd name="T69" fmla="*/ 2013 h 2013"/>
                <a:gd name="T70" fmla="*/ 2293 w 2529"/>
                <a:gd name="T71" fmla="*/ 2013 h 2013"/>
                <a:gd name="T72" fmla="*/ 2462 w 2529"/>
                <a:gd name="T73" fmla="*/ 2013 h 2013"/>
                <a:gd name="T74" fmla="*/ 2529 w 2529"/>
                <a:gd name="T75" fmla="*/ 1946 h 2013"/>
                <a:gd name="T76" fmla="*/ 2462 w 2529"/>
                <a:gd name="T77" fmla="*/ 1879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29" h="2013">
                  <a:moveTo>
                    <a:pt x="2462" y="1879"/>
                  </a:moveTo>
                  <a:lnTo>
                    <a:pt x="2359" y="1879"/>
                  </a:lnTo>
                  <a:lnTo>
                    <a:pt x="2359" y="67"/>
                  </a:lnTo>
                  <a:cubicBezTo>
                    <a:pt x="2359" y="30"/>
                    <a:pt x="2329" y="0"/>
                    <a:pt x="2293" y="0"/>
                  </a:cubicBezTo>
                  <a:lnTo>
                    <a:pt x="1966" y="0"/>
                  </a:lnTo>
                  <a:cubicBezTo>
                    <a:pt x="1929" y="0"/>
                    <a:pt x="1899" y="30"/>
                    <a:pt x="1899" y="67"/>
                  </a:cubicBezTo>
                  <a:lnTo>
                    <a:pt x="1899" y="1879"/>
                  </a:lnTo>
                  <a:lnTo>
                    <a:pt x="1791" y="1879"/>
                  </a:lnTo>
                  <a:lnTo>
                    <a:pt x="1791" y="328"/>
                  </a:lnTo>
                  <a:cubicBezTo>
                    <a:pt x="1791" y="291"/>
                    <a:pt x="1761" y="261"/>
                    <a:pt x="1724" y="261"/>
                  </a:cubicBezTo>
                  <a:lnTo>
                    <a:pt x="1397" y="261"/>
                  </a:lnTo>
                  <a:cubicBezTo>
                    <a:pt x="1361" y="261"/>
                    <a:pt x="1331" y="291"/>
                    <a:pt x="1331" y="328"/>
                  </a:cubicBezTo>
                  <a:lnTo>
                    <a:pt x="1331" y="1879"/>
                  </a:lnTo>
                  <a:lnTo>
                    <a:pt x="1222" y="1879"/>
                  </a:lnTo>
                  <a:lnTo>
                    <a:pt x="1222" y="734"/>
                  </a:lnTo>
                  <a:cubicBezTo>
                    <a:pt x="1222" y="697"/>
                    <a:pt x="1192" y="667"/>
                    <a:pt x="1156" y="667"/>
                  </a:cubicBezTo>
                  <a:lnTo>
                    <a:pt x="829" y="667"/>
                  </a:lnTo>
                  <a:cubicBezTo>
                    <a:pt x="792" y="667"/>
                    <a:pt x="762" y="697"/>
                    <a:pt x="762" y="734"/>
                  </a:cubicBezTo>
                  <a:lnTo>
                    <a:pt x="762" y="1879"/>
                  </a:lnTo>
                  <a:lnTo>
                    <a:pt x="654" y="1879"/>
                  </a:lnTo>
                  <a:lnTo>
                    <a:pt x="654" y="1107"/>
                  </a:lnTo>
                  <a:cubicBezTo>
                    <a:pt x="654" y="1070"/>
                    <a:pt x="624" y="1040"/>
                    <a:pt x="587" y="1040"/>
                  </a:cubicBezTo>
                  <a:lnTo>
                    <a:pt x="260" y="1040"/>
                  </a:lnTo>
                  <a:cubicBezTo>
                    <a:pt x="224" y="1040"/>
                    <a:pt x="194" y="1070"/>
                    <a:pt x="194" y="1107"/>
                  </a:cubicBezTo>
                  <a:lnTo>
                    <a:pt x="194" y="1879"/>
                  </a:lnTo>
                  <a:lnTo>
                    <a:pt x="67" y="1879"/>
                  </a:lnTo>
                  <a:cubicBezTo>
                    <a:pt x="30" y="1879"/>
                    <a:pt x="0" y="1909"/>
                    <a:pt x="0" y="1946"/>
                  </a:cubicBezTo>
                  <a:cubicBezTo>
                    <a:pt x="0" y="1983"/>
                    <a:pt x="30" y="2013"/>
                    <a:pt x="67" y="2013"/>
                  </a:cubicBezTo>
                  <a:lnTo>
                    <a:pt x="260" y="2013"/>
                  </a:lnTo>
                  <a:lnTo>
                    <a:pt x="587" y="2013"/>
                  </a:lnTo>
                  <a:lnTo>
                    <a:pt x="829" y="2013"/>
                  </a:lnTo>
                  <a:lnTo>
                    <a:pt x="1156" y="2013"/>
                  </a:lnTo>
                  <a:lnTo>
                    <a:pt x="1397" y="2013"/>
                  </a:lnTo>
                  <a:lnTo>
                    <a:pt x="1724" y="2013"/>
                  </a:lnTo>
                  <a:lnTo>
                    <a:pt x="1966" y="2013"/>
                  </a:lnTo>
                  <a:lnTo>
                    <a:pt x="2293" y="2013"/>
                  </a:lnTo>
                  <a:lnTo>
                    <a:pt x="2462" y="2013"/>
                  </a:lnTo>
                  <a:cubicBezTo>
                    <a:pt x="2499" y="2013"/>
                    <a:pt x="2529" y="1983"/>
                    <a:pt x="2529" y="1946"/>
                  </a:cubicBezTo>
                  <a:cubicBezTo>
                    <a:pt x="2529" y="1909"/>
                    <a:pt x="2499" y="1879"/>
                    <a:pt x="2462" y="1879"/>
                  </a:cubicBezTo>
                  <a:close/>
                </a:path>
              </a:pathLst>
            </a:custGeom>
            <a:solidFill>
              <a:schemeClr val="accent1"/>
            </a:solidFill>
            <a:ln>
              <a:noFill/>
            </a:ln>
          </p:spPr>
        </p:sp>
        <p:sp>
          <p:nvSpPr>
            <p:cNvPr id="37" name="online-pay_69860">
              <a:extLst>
                <a:ext uri="{FF2B5EF4-FFF2-40B4-BE49-F238E27FC236}">
                  <a16:creationId xmlns:a16="http://schemas.microsoft.com/office/drawing/2014/main" xmlns="" id="{EE416D16-D7F3-49EC-AF82-C5B33078D01B}"/>
                </a:ext>
              </a:extLst>
            </p:cNvPr>
            <p:cNvSpPr>
              <a:spLocks noChangeAspect="1"/>
            </p:cNvSpPr>
            <p:nvPr/>
          </p:nvSpPr>
          <p:spPr bwMode="auto">
            <a:xfrm>
              <a:off x="6456190" y="1785600"/>
              <a:ext cx="495592" cy="435114"/>
            </a:xfrm>
            <a:custGeom>
              <a:avLst/>
              <a:gdLst>
                <a:gd name="connsiteX0" fmla="*/ 217329 w 609473"/>
                <a:gd name="connsiteY0" fmla="*/ 466741 h 535098"/>
                <a:gd name="connsiteX1" fmla="*/ 196755 w 609473"/>
                <a:gd name="connsiteY1" fmla="*/ 487286 h 535098"/>
                <a:gd name="connsiteX2" fmla="*/ 217329 w 609473"/>
                <a:gd name="connsiteY2" fmla="*/ 507830 h 535098"/>
                <a:gd name="connsiteX3" fmla="*/ 268575 w 609473"/>
                <a:gd name="connsiteY3" fmla="*/ 507830 h 535098"/>
                <a:gd name="connsiteX4" fmla="*/ 289148 w 609473"/>
                <a:gd name="connsiteY4" fmla="*/ 487286 h 535098"/>
                <a:gd name="connsiteX5" fmla="*/ 268575 w 609473"/>
                <a:gd name="connsiteY5" fmla="*/ 466741 h 535098"/>
                <a:gd name="connsiteX6" fmla="*/ 73596 w 609473"/>
                <a:gd name="connsiteY6" fmla="*/ 466741 h 535098"/>
                <a:gd name="connsiteX7" fmla="*/ 53023 w 609473"/>
                <a:gd name="connsiteY7" fmla="*/ 487286 h 535098"/>
                <a:gd name="connsiteX8" fmla="*/ 73596 w 609473"/>
                <a:gd name="connsiteY8" fmla="*/ 507830 h 535098"/>
                <a:gd name="connsiteX9" fmla="*/ 124936 w 609473"/>
                <a:gd name="connsiteY9" fmla="*/ 507830 h 535098"/>
                <a:gd name="connsiteX10" fmla="*/ 145416 w 609473"/>
                <a:gd name="connsiteY10" fmla="*/ 487286 h 535098"/>
                <a:gd name="connsiteX11" fmla="*/ 124936 w 609473"/>
                <a:gd name="connsiteY11" fmla="*/ 466741 h 535098"/>
                <a:gd name="connsiteX12" fmla="*/ 541297 w 609473"/>
                <a:gd name="connsiteY12" fmla="*/ 67955 h 535098"/>
                <a:gd name="connsiteX13" fmla="*/ 604704 w 609473"/>
                <a:gd name="connsiteY13" fmla="*/ 131270 h 535098"/>
                <a:gd name="connsiteX14" fmla="*/ 609473 w 609473"/>
                <a:gd name="connsiteY14" fmla="*/ 142663 h 535098"/>
                <a:gd name="connsiteX15" fmla="*/ 604704 w 609473"/>
                <a:gd name="connsiteY15" fmla="*/ 154057 h 535098"/>
                <a:gd name="connsiteX16" fmla="*/ 401017 w 609473"/>
                <a:gd name="connsiteY16" fmla="*/ 357450 h 535098"/>
                <a:gd name="connsiteX17" fmla="*/ 389608 w 609473"/>
                <a:gd name="connsiteY17" fmla="*/ 362213 h 535098"/>
                <a:gd name="connsiteX18" fmla="*/ 378199 w 609473"/>
                <a:gd name="connsiteY18" fmla="*/ 357450 h 535098"/>
                <a:gd name="connsiteX19" fmla="*/ 314792 w 609473"/>
                <a:gd name="connsiteY19" fmla="*/ 294228 h 535098"/>
                <a:gd name="connsiteX20" fmla="*/ 50030 w 609473"/>
                <a:gd name="connsiteY20" fmla="*/ 29426 h 535098"/>
                <a:gd name="connsiteX21" fmla="*/ 292140 w 609473"/>
                <a:gd name="connsiteY21" fmla="*/ 29426 h 535098"/>
                <a:gd name="connsiteX22" fmla="*/ 339085 w 609473"/>
                <a:gd name="connsiteY22" fmla="*/ 62577 h 535098"/>
                <a:gd name="connsiteX23" fmla="*/ 285220 w 609473"/>
                <a:gd name="connsiteY23" fmla="*/ 116366 h 535098"/>
                <a:gd name="connsiteX24" fmla="*/ 285220 w 609473"/>
                <a:gd name="connsiteY24" fmla="*/ 104039 h 535098"/>
                <a:gd name="connsiteX25" fmla="*/ 273905 w 609473"/>
                <a:gd name="connsiteY25" fmla="*/ 92740 h 535098"/>
                <a:gd name="connsiteX26" fmla="*/ 68266 w 609473"/>
                <a:gd name="connsiteY26" fmla="*/ 92740 h 535098"/>
                <a:gd name="connsiteX27" fmla="*/ 56951 w 609473"/>
                <a:gd name="connsiteY27" fmla="*/ 104039 h 535098"/>
                <a:gd name="connsiteX28" fmla="*/ 56951 w 609473"/>
                <a:gd name="connsiteY28" fmla="*/ 419489 h 535098"/>
                <a:gd name="connsiteX29" fmla="*/ 68266 w 609473"/>
                <a:gd name="connsiteY29" fmla="*/ 430789 h 535098"/>
                <a:gd name="connsiteX30" fmla="*/ 273905 w 609473"/>
                <a:gd name="connsiteY30" fmla="*/ 430789 h 535098"/>
                <a:gd name="connsiteX31" fmla="*/ 285220 w 609473"/>
                <a:gd name="connsiteY31" fmla="*/ 419489 h 535098"/>
                <a:gd name="connsiteX32" fmla="*/ 285220 w 609473"/>
                <a:gd name="connsiteY32" fmla="*/ 322744 h 535098"/>
                <a:gd name="connsiteX33" fmla="*/ 342171 w 609473"/>
                <a:gd name="connsiteY33" fmla="*/ 379521 h 535098"/>
                <a:gd name="connsiteX34" fmla="*/ 342171 w 609473"/>
                <a:gd name="connsiteY34" fmla="*/ 485138 h 535098"/>
                <a:gd name="connsiteX35" fmla="*/ 292140 w 609473"/>
                <a:gd name="connsiteY35" fmla="*/ 535098 h 535098"/>
                <a:gd name="connsiteX36" fmla="*/ 50030 w 609473"/>
                <a:gd name="connsiteY36" fmla="*/ 535098 h 535098"/>
                <a:gd name="connsiteX37" fmla="*/ 0 w 609473"/>
                <a:gd name="connsiteY37" fmla="*/ 485138 h 535098"/>
                <a:gd name="connsiteX38" fmla="*/ 0 w 609473"/>
                <a:gd name="connsiteY38" fmla="*/ 79386 h 535098"/>
                <a:gd name="connsiteX39" fmla="*/ 50030 w 609473"/>
                <a:gd name="connsiteY39" fmla="*/ 29426 h 535098"/>
                <a:gd name="connsiteX40" fmla="*/ 466567 w 609473"/>
                <a:gd name="connsiteY40" fmla="*/ 0 h 535098"/>
                <a:gd name="connsiteX41" fmla="*/ 477976 w 609473"/>
                <a:gd name="connsiteY41" fmla="*/ 4763 h 535098"/>
                <a:gd name="connsiteX42" fmla="*/ 503695 w 609473"/>
                <a:gd name="connsiteY42" fmla="*/ 30446 h 535098"/>
                <a:gd name="connsiteX43" fmla="*/ 277184 w 609473"/>
                <a:gd name="connsiteY43" fmla="*/ 256647 h 535098"/>
                <a:gd name="connsiteX44" fmla="*/ 251466 w 609473"/>
                <a:gd name="connsiteY44" fmla="*/ 230964 h 535098"/>
                <a:gd name="connsiteX45" fmla="*/ 246696 w 609473"/>
                <a:gd name="connsiteY45" fmla="*/ 219570 h 535098"/>
                <a:gd name="connsiteX46" fmla="*/ 251466 w 609473"/>
                <a:gd name="connsiteY46" fmla="*/ 208175 h 535098"/>
                <a:gd name="connsiteX47" fmla="*/ 455157 w 609473"/>
                <a:gd name="connsiteY47" fmla="*/ 4763 h 535098"/>
                <a:gd name="connsiteX48" fmla="*/ 466567 w 609473"/>
                <a:gd name="connsiteY48" fmla="*/ 0 h 53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9473" h="535098">
                  <a:moveTo>
                    <a:pt x="217329" y="466741"/>
                  </a:moveTo>
                  <a:cubicBezTo>
                    <a:pt x="205920" y="466741"/>
                    <a:pt x="196755" y="475986"/>
                    <a:pt x="196755" y="487286"/>
                  </a:cubicBezTo>
                  <a:cubicBezTo>
                    <a:pt x="196755" y="498585"/>
                    <a:pt x="205920" y="507830"/>
                    <a:pt x="217329" y="507830"/>
                  </a:cubicBezTo>
                  <a:lnTo>
                    <a:pt x="268575" y="507830"/>
                  </a:lnTo>
                  <a:cubicBezTo>
                    <a:pt x="279984" y="507830"/>
                    <a:pt x="289148" y="498585"/>
                    <a:pt x="289148" y="487286"/>
                  </a:cubicBezTo>
                  <a:cubicBezTo>
                    <a:pt x="289148" y="475986"/>
                    <a:pt x="279984" y="466741"/>
                    <a:pt x="268575" y="466741"/>
                  </a:cubicBezTo>
                  <a:close/>
                  <a:moveTo>
                    <a:pt x="73596" y="466741"/>
                  </a:moveTo>
                  <a:cubicBezTo>
                    <a:pt x="62187" y="466741"/>
                    <a:pt x="53023" y="475986"/>
                    <a:pt x="53023" y="487286"/>
                  </a:cubicBezTo>
                  <a:cubicBezTo>
                    <a:pt x="53023" y="498585"/>
                    <a:pt x="62187" y="507830"/>
                    <a:pt x="73596" y="507830"/>
                  </a:cubicBezTo>
                  <a:lnTo>
                    <a:pt x="124936" y="507830"/>
                  </a:lnTo>
                  <a:cubicBezTo>
                    <a:pt x="136251" y="507830"/>
                    <a:pt x="145416" y="498585"/>
                    <a:pt x="145416" y="487286"/>
                  </a:cubicBezTo>
                  <a:cubicBezTo>
                    <a:pt x="145416" y="475986"/>
                    <a:pt x="136251" y="466741"/>
                    <a:pt x="124936" y="466741"/>
                  </a:cubicBezTo>
                  <a:close/>
                  <a:moveTo>
                    <a:pt x="541297" y="67955"/>
                  </a:moveTo>
                  <a:lnTo>
                    <a:pt x="604704" y="131270"/>
                  </a:lnTo>
                  <a:cubicBezTo>
                    <a:pt x="607696" y="134259"/>
                    <a:pt x="609473" y="138368"/>
                    <a:pt x="609473" y="142663"/>
                  </a:cubicBezTo>
                  <a:cubicBezTo>
                    <a:pt x="609473" y="146959"/>
                    <a:pt x="607696" y="151068"/>
                    <a:pt x="604704" y="154057"/>
                  </a:cubicBezTo>
                  <a:lnTo>
                    <a:pt x="401017" y="357450"/>
                  </a:lnTo>
                  <a:cubicBezTo>
                    <a:pt x="397838" y="360625"/>
                    <a:pt x="393723" y="362213"/>
                    <a:pt x="389608" y="362213"/>
                  </a:cubicBezTo>
                  <a:cubicBezTo>
                    <a:pt x="385493" y="362213"/>
                    <a:pt x="381285" y="360625"/>
                    <a:pt x="378199" y="357450"/>
                  </a:cubicBezTo>
                  <a:lnTo>
                    <a:pt x="314792" y="294228"/>
                  </a:lnTo>
                  <a:close/>
                  <a:moveTo>
                    <a:pt x="50030" y="29426"/>
                  </a:moveTo>
                  <a:lnTo>
                    <a:pt x="292140" y="29426"/>
                  </a:lnTo>
                  <a:cubicBezTo>
                    <a:pt x="313836" y="29426"/>
                    <a:pt x="332165" y="43340"/>
                    <a:pt x="339085" y="62577"/>
                  </a:cubicBezTo>
                  <a:lnTo>
                    <a:pt x="285220" y="116366"/>
                  </a:lnTo>
                  <a:lnTo>
                    <a:pt x="285220" y="104039"/>
                  </a:lnTo>
                  <a:cubicBezTo>
                    <a:pt x="285220" y="97876"/>
                    <a:pt x="280171" y="92740"/>
                    <a:pt x="273905" y="92740"/>
                  </a:cubicBezTo>
                  <a:lnTo>
                    <a:pt x="68266" y="92740"/>
                  </a:lnTo>
                  <a:cubicBezTo>
                    <a:pt x="62000" y="92740"/>
                    <a:pt x="56951" y="97876"/>
                    <a:pt x="56951" y="104039"/>
                  </a:cubicBezTo>
                  <a:lnTo>
                    <a:pt x="56951" y="419489"/>
                  </a:lnTo>
                  <a:cubicBezTo>
                    <a:pt x="56951" y="425652"/>
                    <a:pt x="62000" y="430789"/>
                    <a:pt x="68266" y="430789"/>
                  </a:cubicBezTo>
                  <a:lnTo>
                    <a:pt x="273905" y="430789"/>
                  </a:lnTo>
                  <a:cubicBezTo>
                    <a:pt x="280171" y="430789"/>
                    <a:pt x="285220" y="425652"/>
                    <a:pt x="285220" y="419489"/>
                  </a:cubicBezTo>
                  <a:lnTo>
                    <a:pt x="285220" y="322744"/>
                  </a:lnTo>
                  <a:lnTo>
                    <a:pt x="342171" y="379521"/>
                  </a:lnTo>
                  <a:lnTo>
                    <a:pt x="342171" y="485138"/>
                  </a:lnTo>
                  <a:cubicBezTo>
                    <a:pt x="342171" y="512779"/>
                    <a:pt x="319821" y="535098"/>
                    <a:pt x="292140" y="535098"/>
                  </a:cubicBezTo>
                  <a:lnTo>
                    <a:pt x="50030" y="535098"/>
                  </a:lnTo>
                  <a:cubicBezTo>
                    <a:pt x="22350" y="535098"/>
                    <a:pt x="0" y="512779"/>
                    <a:pt x="0" y="485138"/>
                  </a:cubicBezTo>
                  <a:lnTo>
                    <a:pt x="0" y="79386"/>
                  </a:lnTo>
                  <a:cubicBezTo>
                    <a:pt x="0" y="51745"/>
                    <a:pt x="22350" y="29426"/>
                    <a:pt x="50030" y="29426"/>
                  </a:cubicBezTo>
                  <a:close/>
                  <a:moveTo>
                    <a:pt x="466567" y="0"/>
                  </a:moveTo>
                  <a:cubicBezTo>
                    <a:pt x="470682" y="0"/>
                    <a:pt x="474797" y="1588"/>
                    <a:pt x="477976" y="4763"/>
                  </a:cubicBezTo>
                  <a:lnTo>
                    <a:pt x="503695" y="30446"/>
                  </a:lnTo>
                  <a:lnTo>
                    <a:pt x="277184" y="256647"/>
                  </a:lnTo>
                  <a:lnTo>
                    <a:pt x="251466" y="230964"/>
                  </a:lnTo>
                  <a:cubicBezTo>
                    <a:pt x="248379" y="227975"/>
                    <a:pt x="246696" y="223866"/>
                    <a:pt x="246696" y="219570"/>
                  </a:cubicBezTo>
                  <a:cubicBezTo>
                    <a:pt x="246696" y="215273"/>
                    <a:pt x="248379" y="211164"/>
                    <a:pt x="251466" y="208175"/>
                  </a:cubicBezTo>
                  <a:lnTo>
                    <a:pt x="455157" y="4763"/>
                  </a:lnTo>
                  <a:cubicBezTo>
                    <a:pt x="458243" y="1588"/>
                    <a:pt x="462452" y="0"/>
                    <a:pt x="466567" y="0"/>
                  </a:cubicBezTo>
                  <a:close/>
                </a:path>
              </a:pathLst>
            </a:custGeom>
            <a:solidFill>
              <a:schemeClr val="accent1"/>
            </a:solidFill>
            <a:ln>
              <a:noFill/>
            </a:ln>
          </p:spPr>
        </p:sp>
        <p:sp>
          <p:nvSpPr>
            <p:cNvPr id="38" name="bar-chart_66973">
              <a:extLst>
                <a:ext uri="{FF2B5EF4-FFF2-40B4-BE49-F238E27FC236}">
                  <a16:creationId xmlns:a16="http://schemas.microsoft.com/office/drawing/2014/main" xmlns="" id="{2AD99808-B043-4C0C-BBCD-3E77379D7724}"/>
                </a:ext>
              </a:extLst>
            </p:cNvPr>
            <p:cNvSpPr>
              <a:spLocks noChangeAspect="1"/>
            </p:cNvSpPr>
            <p:nvPr/>
          </p:nvSpPr>
          <p:spPr bwMode="auto">
            <a:xfrm>
              <a:off x="7256946" y="1785600"/>
              <a:ext cx="495592" cy="493757"/>
            </a:xfrm>
            <a:custGeom>
              <a:avLst/>
              <a:gdLst>
                <a:gd name="connsiteX0" fmla="*/ 503895 w 609473"/>
                <a:gd name="connsiteY0" fmla="*/ 296940 h 607216"/>
                <a:gd name="connsiteX1" fmla="*/ 511570 w 609473"/>
                <a:gd name="connsiteY1" fmla="*/ 296940 h 607216"/>
                <a:gd name="connsiteX2" fmla="*/ 538816 w 609473"/>
                <a:gd name="connsiteY2" fmla="*/ 296940 h 607216"/>
                <a:gd name="connsiteX3" fmla="*/ 549465 w 609473"/>
                <a:gd name="connsiteY3" fmla="*/ 307624 h 607216"/>
                <a:gd name="connsiteX4" fmla="*/ 549465 w 609473"/>
                <a:gd name="connsiteY4" fmla="*/ 324202 h 607216"/>
                <a:gd name="connsiteX5" fmla="*/ 577094 w 609473"/>
                <a:gd name="connsiteY5" fmla="*/ 338384 h 607216"/>
                <a:gd name="connsiteX6" fmla="*/ 603717 w 609473"/>
                <a:gd name="connsiteY6" fmla="*/ 388308 h 607216"/>
                <a:gd name="connsiteX7" fmla="*/ 594699 w 609473"/>
                <a:gd name="connsiteY7" fmla="*/ 400381 h 607216"/>
                <a:gd name="connsiteX8" fmla="*/ 560353 w 609473"/>
                <a:gd name="connsiteY8" fmla="*/ 405460 h 607216"/>
                <a:gd name="connsiteX9" fmla="*/ 558771 w 609473"/>
                <a:gd name="connsiteY9" fmla="*/ 405604 h 607216"/>
                <a:gd name="connsiteX10" fmla="*/ 548218 w 609473"/>
                <a:gd name="connsiteY10" fmla="*/ 396548 h 607216"/>
                <a:gd name="connsiteX11" fmla="*/ 541310 w 609473"/>
                <a:gd name="connsiteY11" fmla="*/ 378581 h 607216"/>
                <a:gd name="connsiteX12" fmla="*/ 521067 w 609473"/>
                <a:gd name="connsiteY12" fmla="*/ 370676 h 607216"/>
                <a:gd name="connsiteX13" fmla="*/ 511618 w 609473"/>
                <a:gd name="connsiteY13" fmla="*/ 371922 h 607216"/>
                <a:gd name="connsiteX14" fmla="*/ 498426 w 609473"/>
                <a:gd name="connsiteY14" fmla="*/ 379683 h 607216"/>
                <a:gd name="connsiteX15" fmla="*/ 492574 w 609473"/>
                <a:gd name="connsiteY15" fmla="*/ 395398 h 607216"/>
                <a:gd name="connsiteX16" fmla="*/ 497371 w 609473"/>
                <a:gd name="connsiteY16" fmla="*/ 410395 h 607216"/>
                <a:gd name="connsiteX17" fmla="*/ 500537 w 609473"/>
                <a:gd name="connsiteY17" fmla="*/ 413605 h 607216"/>
                <a:gd name="connsiteX18" fmla="*/ 533731 w 609473"/>
                <a:gd name="connsiteY18" fmla="*/ 425343 h 607216"/>
                <a:gd name="connsiteX19" fmla="*/ 563232 w 609473"/>
                <a:gd name="connsiteY19" fmla="*/ 433536 h 607216"/>
                <a:gd name="connsiteX20" fmla="*/ 588415 w 609473"/>
                <a:gd name="connsiteY20" fmla="*/ 450209 h 607216"/>
                <a:gd name="connsiteX21" fmla="*/ 604149 w 609473"/>
                <a:gd name="connsiteY21" fmla="*/ 474405 h 607216"/>
                <a:gd name="connsiteX22" fmla="*/ 609473 w 609473"/>
                <a:gd name="connsiteY22" fmla="*/ 503583 h 607216"/>
                <a:gd name="connsiteX23" fmla="*/ 587408 w 609473"/>
                <a:gd name="connsiteY23" fmla="*/ 560885 h 607216"/>
                <a:gd name="connsiteX24" fmla="*/ 549465 w 609473"/>
                <a:gd name="connsiteY24" fmla="*/ 583116 h 607216"/>
                <a:gd name="connsiteX25" fmla="*/ 549465 w 609473"/>
                <a:gd name="connsiteY25" fmla="*/ 596532 h 607216"/>
                <a:gd name="connsiteX26" fmla="*/ 538816 w 609473"/>
                <a:gd name="connsiteY26" fmla="*/ 607216 h 607216"/>
                <a:gd name="connsiteX27" fmla="*/ 503991 w 609473"/>
                <a:gd name="connsiteY27" fmla="*/ 607216 h 607216"/>
                <a:gd name="connsiteX28" fmla="*/ 493342 w 609473"/>
                <a:gd name="connsiteY28" fmla="*/ 596532 h 607216"/>
                <a:gd name="connsiteX29" fmla="*/ 493342 w 609473"/>
                <a:gd name="connsiteY29" fmla="*/ 582829 h 607216"/>
                <a:gd name="connsiteX30" fmla="*/ 473819 w 609473"/>
                <a:gd name="connsiteY30" fmla="*/ 575259 h 607216"/>
                <a:gd name="connsiteX31" fmla="*/ 446045 w 609473"/>
                <a:gd name="connsiteY31" fmla="*/ 548907 h 607216"/>
                <a:gd name="connsiteX32" fmla="*/ 432950 w 609473"/>
                <a:gd name="connsiteY32" fmla="*/ 506170 h 607216"/>
                <a:gd name="connsiteX33" fmla="*/ 441776 w 609473"/>
                <a:gd name="connsiteY33" fmla="*/ 494863 h 607216"/>
                <a:gd name="connsiteX34" fmla="*/ 475354 w 609473"/>
                <a:gd name="connsiteY34" fmla="*/ 489018 h 607216"/>
                <a:gd name="connsiteX35" fmla="*/ 477224 w 609473"/>
                <a:gd name="connsiteY35" fmla="*/ 488826 h 607216"/>
                <a:gd name="connsiteX36" fmla="*/ 487777 w 609473"/>
                <a:gd name="connsiteY36" fmla="*/ 497977 h 607216"/>
                <a:gd name="connsiteX37" fmla="*/ 496412 w 609473"/>
                <a:gd name="connsiteY37" fmla="*/ 524377 h 607216"/>
                <a:gd name="connsiteX38" fmla="*/ 522602 w 609473"/>
                <a:gd name="connsiteY38" fmla="*/ 536307 h 607216"/>
                <a:gd name="connsiteX39" fmla="*/ 528071 w 609473"/>
                <a:gd name="connsiteY39" fmla="*/ 535923 h 607216"/>
                <a:gd name="connsiteX40" fmla="*/ 546539 w 609473"/>
                <a:gd name="connsiteY40" fmla="*/ 526197 h 607216"/>
                <a:gd name="connsiteX41" fmla="*/ 553686 w 609473"/>
                <a:gd name="connsiteY41" fmla="*/ 505452 h 607216"/>
                <a:gd name="connsiteX42" fmla="*/ 549273 w 609473"/>
                <a:gd name="connsiteY42" fmla="*/ 489784 h 607216"/>
                <a:gd name="connsiteX43" fmla="*/ 519724 w 609473"/>
                <a:gd name="connsiteY43" fmla="*/ 475986 h 607216"/>
                <a:gd name="connsiteX44" fmla="*/ 472140 w 609473"/>
                <a:gd name="connsiteY44" fmla="*/ 459648 h 607216"/>
                <a:gd name="connsiteX45" fmla="*/ 446429 w 609473"/>
                <a:gd name="connsiteY45" fmla="*/ 433824 h 607216"/>
                <a:gd name="connsiteX46" fmla="*/ 439857 w 609473"/>
                <a:gd name="connsiteY46" fmla="*/ 416767 h 607216"/>
                <a:gd name="connsiteX47" fmla="*/ 437603 w 609473"/>
                <a:gd name="connsiteY47" fmla="*/ 397602 h 607216"/>
                <a:gd name="connsiteX48" fmla="*/ 463218 w 609473"/>
                <a:gd name="connsiteY48" fmla="*/ 339629 h 607216"/>
                <a:gd name="connsiteX49" fmla="*/ 493198 w 609473"/>
                <a:gd name="connsiteY49" fmla="*/ 323962 h 607216"/>
                <a:gd name="connsiteX50" fmla="*/ 493198 w 609473"/>
                <a:gd name="connsiteY50" fmla="*/ 307624 h 607216"/>
                <a:gd name="connsiteX51" fmla="*/ 503895 w 609473"/>
                <a:gd name="connsiteY51" fmla="*/ 296940 h 607216"/>
                <a:gd name="connsiteX52" fmla="*/ 382097 w 609473"/>
                <a:gd name="connsiteY52" fmla="*/ 246415 h 607216"/>
                <a:gd name="connsiteX53" fmla="*/ 489125 w 609473"/>
                <a:gd name="connsiteY53" fmla="*/ 246415 h 607216"/>
                <a:gd name="connsiteX54" fmla="*/ 511528 w 609473"/>
                <a:gd name="connsiteY54" fmla="*/ 268793 h 607216"/>
                <a:gd name="connsiteX55" fmla="*/ 511528 w 609473"/>
                <a:gd name="connsiteY55" fmla="*/ 276891 h 607216"/>
                <a:gd name="connsiteX56" fmla="*/ 503852 w 609473"/>
                <a:gd name="connsiteY56" fmla="*/ 276891 h 607216"/>
                <a:gd name="connsiteX57" fmla="*/ 473150 w 609473"/>
                <a:gd name="connsiteY57" fmla="*/ 307558 h 607216"/>
                <a:gd name="connsiteX58" fmla="*/ 473150 w 609473"/>
                <a:gd name="connsiteY58" fmla="*/ 309858 h 607216"/>
                <a:gd name="connsiteX59" fmla="*/ 449979 w 609473"/>
                <a:gd name="connsiteY59" fmla="*/ 324521 h 607216"/>
                <a:gd name="connsiteX60" fmla="*/ 425657 w 609473"/>
                <a:gd name="connsiteY60" fmla="*/ 357105 h 607216"/>
                <a:gd name="connsiteX61" fmla="*/ 417549 w 609473"/>
                <a:gd name="connsiteY61" fmla="*/ 397452 h 607216"/>
                <a:gd name="connsiteX62" fmla="*/ 419324 w 609473"/>
                <a:gd name="connsiteY62" fmla="*/ 416619 h 607216"/>
                <a:gd name="connsiteX63" fmla="*/ 382097 w 609473"/>
                <a:gd name="connsiteY63" fmla="*/ 416619 h 607216"/>
                <a:gd name="connsiteX64" fmla="*/ 359742 w 609473"/>
                <a:gd name="connsiteY64" fmla="*/ 394289 h 607216"/>
                <a:gd name="connsiteX65" fmla="*/ 359742 w 609473"/>
                <a:gd name="connsiteY65" fmla="*/ 268793 h 607216"/>
                <a:gd name="connsiteX66" fmla="*/ 382097 w 609473"/>
                <a:gd name="connsiteY66" fmla="*/ 246415 h 607216"/>
                <a:gd name="connsiteX67" fmla="*/ 22403 w 609473"/>
                <a:gd name="connsiteY67" fmla="*/ 117844 h 607216"/>
                <a:gd name="connsiteX68" fmla="*/ 129383 w 609473"/>
                <a:gd name="connsiteY68" fmla="*/ 117844 h 607216"/>
                <a:gd name="connsiteX69" fmla="*/ 151786 w 609473"/>
                <a:gd name="connsiteY69" fmla="*/ 140217 h 607216"/>
                <a:gd name="connsiteX70" fmla="*/ 151786 w 609473"/>
                <a:gd name="connsiteY70" fmla="*/ 394316 h 607216"/>
                <a:gd name="connsiteX71" fmla="*/ 129335 w 609473"/>
                <a:gd name="connsiteY71" fmla="*/ 416689 h 607216"/>
                <a:gd name="connsiteX72" fmla="*/ 22403 w 609473"/>
                <a:gd name="connsiteY72" fmla="*/ 416689 h 607216"/>
                <a:gd name="connsiteX73" fmla="*/ 0 w 609473"/>
                <a:gd name="connsiteY73" fmla="*/ 394316 h 607216"/>
                <a:gd name="connsiteX74" fmla="*/ 0 w 609473"/>
                <a:gd name="connsiteY74" fmla="*/ 140217 h 607216"/>
                <a:gd name="connsiteX75" fmla="*/ 22403 w 609473"/>
                <a:gd name="connsiteY75" fmla="*/ 117844 h 607216"/>
                <a:gd name="connsiteX76" fmla="*/ 202271 w 609473"/>
                <a:gd name="connsiteY76" fmla="*/ 0 h 607216"/>
                <a:gd name="connsiteX77" fmla="*/ 309187 w 609473"/>
                <a:gd name="connsiteY77" fmla="*/ 0 h 607216"/>
                <a:gd name="connsiteX78" fmla="*/ 331587 w 609473"/>
                <a:gd name="connsiteY78" fmla="*/ 22371 h 607216"/>
                <a:gd name="connsiteX79" fmla="*/ 331587 w 609473"/>
                <a:gd name="connsiteY79" fmla="*/ 394296 h 607216"/>
                <a:gd name="connsiteX80" fmla="*/ 309187 w 609473"/>
                <a:gd name="connsiteY80" fmla="*/ 416619 h 607216"/>
                <a:gd name="connsiteX81" fmla="*/ 202271 w 609473"/>
                <a:gd name="connsiteY81" fmla="*/ 416619 h 607216"/>
                <a:gd name="connsiteX82" fmla="*/ 179871 w 609473"/>
                <a:gd name="connsiteY82" fmla="*/ 394296 h 607216"/>
                <a:gd name="connsiteX83" fmla="*/ 179871 w 609473"/>
                <a:gd name="connsiteY83" fmla="*/ 22371 h 607216"/>
                <a:gd name="connsiteX84" fmla="*/ 202271 w 609473"/>
                <a:gd name="connsiteY84"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473" h="607216">
                  <a:moveTo>
                    <a:pt x="503895" y="296940"/>
                  </a:moveTo>
                  <a:lnTo>
                    <a:pt x="511570" y="296940"/>
                  </a:lnTo>
                  <a:lnTo>
                    <a:pt x="538816" y="296940"/>
                  </a:lnTo>
                  <a:cubicBezTo>
                    <a:pt x="544668" y="296940"/>
                    <a:pt x="549465" y="301731"/>
                    <a:pt x="549465" y="307624"/>
                  </a:cubicBezTo>
                  <a:lnTo>
                    <a:pt x="549465" y="324202"/>
                  </a:lnTo>
                  <a:cubicBezTo>
                    <a:pt x="560114" y="327268"/>
                    <a:pt x="569563" y="332155"/>
                    <a:pt x="577094" y="338384"/>
                  </a:cubicBezTo>
                  <a:cubicBezTo>
                    <a:pt x="591821" y="350601"/>
                    <a:pt x="600791" y="367418"/>
                    <a:pt x="603717" y="388308"/>
                  </a:cubicBezTo>
                  <a:cubicBezTo>
                    <a:pt x="604532" y="394105"/>
                    <a:pt x="600503" y="399471"/>
                    <a:pt x="594699" y="400381"/>
                  </a:cubicBezTo>
                  <a:lnTo>
                    <a:pt x="560353" y="405460"/>
                  </a:lnTo>
                  <a:cubicBezTo>
                    <a:pt x="559826" y="405556"/>
                    <a:pt x="559250" y="405604"/>
                    <a:pt x="558771" y="405604"/>
                  </a:cubicBezTo>
                  <a:cubicBezTo>
                    <a:pt x="553590" y="405604"/>
                    <a:pt x="549033" y="401819"/>
                    <a:pt x="548218" y="396548"/>
                  </a:cubicBezTo>
                  <a:cubicBezTo>
                    <a:pt x="546970" y="388499"/>
                    <a:pt x="544620" y="382271"/>
                    <a:pt x="541310" y="378581"/>
                  </a:cubicBezTo>
                  <a:cubicBezTo>
                    <a:pt x="536801" y="373551"/>
                    <a:pt x="529414" y="370676"/>
                    <a:pt x="521067" y="370676"/>
                  </a:cubicBezTo>
                  <a:cubicBezTo>
                    <a:pt x="517806" y="370676"/>
                    <a:pt x="514640" y="371107"/>
                    <a:pt x="511618" y="371922"/>
                  </a:cubicBezTo>
                  <a:cubicBezTo>
                    <a:pt x="506293" y="373407"/>
                    <a:pt x="501640" y="376090"/>
                    <a:pt x="498426" y="379683"/>
                  </a:cubicBezTo>
                  <a:cubicBezTo>
                    <a:pt x="494397" y="384139"/>
                    <a:pt x="492574" y="389122"/>
                    <a:pt x="492574" y="395398"/>
                  </a:cubicBezTo>
                  <a:cubicBezTo>
                    <a:pt x="492574" y="401579"/>
                    <a:pt x="494157" y="406514"/>
                    <a:pt x="497371" y="410395"/>
                  </a:cubicBezTo>
                  <a:cubicBezTo>
                    <a:pt x="498331" y="411545"/>
                    <a:pt x="499386" y="412647"/>
                    <a:pt x="500537" y="413605"/>
                  </a:cubicBezTo>
                  <a:cubicBezTo>
                    <a:pt x="508548" y="420313"/>
                    <a:pt x="520828" y="422708"/>
                    <a:pt x="533731" y="425343"/>
                  </a:cubicBezTo>
                  <a:cubicBezTo>
                    <a:pt x="543613" y="427308"/>
                    <a:pt x="553830" y="429368"/>
                    <a:pt x="563232" y="433536"/>
                  </a:cubicBezTo>
                  <a:cubicBezTo>
                    <a:pt x="573353" y="437992"/>
                    <a:pt x="581843" y="443598"/>
                    <a:pt x="588415" y="450209"/>
                  </a:cubicBezTo>
                  <a:cubicBezTo>
                    <a:pt x="595130" y="456965"/>
                    <a:pt x="600407" y="465014"/>
                    <a:pt x="604149" y="474405"/>
                  </a:cubicBezTo>
                  <a:cubicBezTo>
                    <a:pt x="607698" y="483412"/>
                    <a:pt x="609473" y="493234"/>
                    <a:pt x="609473" y="503583"/>
                  </a:cubicBezTo>
                  <a:cubicBezTo>
                    <a:pt x="609473" y="526293"/>
                    <a:pt x="602038" y="545554"/>
                    <a:pt x="587408" y="560885"/>
                  </a:cubicBezTo>
                  <a:cubicBezTo>
                    <a:pt x="577382" y="571426"/>
                    <a:pt x="564383" y="578996"/>
                    <a:pt x="549465" y="583116"/>
                  </a:cubicBezTo>
                  <a:lnTo>
                    <a:pt x="549465" y="596532"/>
                  </a:lnTo>
                  <a:cubicBezTo>
                    <a:pt x="549465" y="602425"/>
                    <a:pt x="544668" y="607216"/>
                    <a:pt x="538816" y="607216"/>
                  </a:cubicBezTo>
                  <a:lnTo>
                    <a:pt x="503991" y="607216"/>
                  </a:lnTo>
                  <a:cubicBezTo>
                    <a:pt x="498139" y="607216"/>
                    <a:pt x="493342" y="602425"/>
                    <a:pt x="493342" y="596532"/>
                  </a:cubicBezTo>
                  <a:lnTo>
                    <a:pt x="493342" y="582829"/>
                  </a:lnTo>
                  <a:cubicBezTo>
                    <a:pt x="486482" y="580960"/>
                    <a:pt x="479959" y="578421"/>
                    <a:pt x="473819" y="575259"/>
                  </a:cubicBezTo>
                  <a:cubicBezTo>
                    <a:pt x="463026" y="569701"/>
                    <a:pt x="453672" y="560837"/>
                    <a:pt x="446045" y="548907"/>
                  </a:cubicBezTo>
                  <a:cubicBezTo>
                    <a:pt x="438514" y="537073"/>
                    <a:pt x="434101" y="522700"/>
                    <a:pt x="432950" y="506170"/>
                  </a:cubicBezTo>
                  <a:cubicBezTo>
                    <a:pt x="432566" y="500660"/>
                    <a:pt x="436403" y="495821"/>
                    <a:pt x="441776" y="494863"/>
                  </a:cubicBezTo>
                  <a:lnTo>
                    <a:pt x="475354" y="489018"/>
                  </a:lnTo>
                  <a:cubicBezTo>
                    <a:pt x="475977" y="488922"/>
                    <a:pt x="476553" y="488826"/>
                    <a:pt x="477224" y="488826"/>
                  </a:cubicBezTo>
                  <a:cubicBezTo>
                    <a:pt x="482405" y="488826"/>
                    <a:pt x="487010" y="492659"/>
                    <a:pt x="487777" y="497977"/>
                  </a:cubicBezTo>
                  <a:cubicBezTo>
                    <a:pt x="489984" y="513501"/>
                    <a:pt x="493726" y="520927"/>
                    <a:pt x="496412" y="524377"/>
                  </a:cubicBezTo>
                  <a:cubicBezTo>
                    <a:pt x="502216" y="531851"/>
                    <a:pt x="512001" y="536307"/>
                    <a:pt x="522602" y="536307"/>
                  </a:cubicBezTo>
                  <a:cubicBezTo>
                    <a:pt x="524473" y="536307"/>
                    <a:pt x="526248" y="536163"/>
                    <a:pt x="528071" y="535923"/>
                  </a:cubicBezTo>
                  <a:cubicBezTo>
                    <a:pt x="535458" y="534774"/>
                    <a:pt x="542078" y="531324"/>
                    <a:pt x="546539" y="526197"/>
                  </a:cubicBezTo>
                  <a:cubicBezTo>
                    <a:pt x="551335" y="520735"/>
                    <a:pt x="553686" y="513884"/>
                    <a:pt x="553686" y="505452"/>
                  </a:cubicBezTo>
                  <a:cubicBezTo>
                    <a:pt x="553686" y="498696"/>
                    <a:pt x="552247" y="493378"/>
                    <a:pt x="549273" y="489784"/>
                  </a:cubicBezTo>
                  <a:cubicBezTo>
                    <a:pt x="543037" y="482119"/>
                    <a:pt x="530805" y="478477"/>
                    <a:pt x="519724" y="475986"/>
                  </a:cubicBezTo>
                  <a:cubicBezTo>
                    <a:pt x="502983" y="472249"/>
                    <a:pt x="487825" y="468416"/>
                    <a:pt x="472140" y="459648"/>
                  </a:cubicBezTo>
                  <a:cubicBezTo>
                    <a:pt x="461107" y="453467"/>
                    <a:pt x="452473" y="444748"/>
                    <a:pt x="446429" y="433824"/>
                  </a:cubicBezTo>
                  <a:cubicBezTo>
                    <a:pt x="443503" y="428458"/>
                    <a:pt x="441344" y="422804"/>
                    <a:pt x="439857" y="416767"/>
                  </a:cubicBezTo>
                  <a:cubicBezTo>
                    <a:pt x="438370" y="410730"/>
                    <a:pt x="437603" y="404310"/>
                    <a:pt x="437603" y="397602"/>
                  </a:cubicBezTo>
                  <a:cubicBezTo>
                    <a:pt x="437603" y="373982"/>
                    <a:pt x="446237" y="354434"/>
                    <a:pt x="463218" y="339629"/>
                  </a:cubicBezTo>
                  <a:cubicBezTo>
                    <a:pt x="471276" y="332538"/>
                    <a:pt x="481494" y="327220"/>
                    <a:pt x="493198" y="323962"/>
                  </a:cubicBezTo>
                  <a:lnTo>
                    <a:pt x="493198" y="307624"/>
                  </a:lnTo>
                  <a:cubicBezTo>
                    <a:pt x="493198" y="301731"/>
                    <a:pt x="497995" y="296940"/>
                    <a:pt x="503895" y="296940"/>
                  </a:cubicBezTo>
                  <a:close/>
                  <a:moveTo>
                    <a:pt x="382097" y="246415"/>
                  </a:moveTo>
                  <a:lnTo>
                    <a:pt x="489125" y="246415"/>
                  </a:lnTo>
                  <a:cubicBezTo>
                    <a:pt x="501454" y="246415"/>
                    <a:pt x="511528" y="256478"/>
                    <a:pt x="511528" y="268793"/>
                  </a:cubicBezTo>
                  <a:lnTo>
                    <a:pt x="511528" y="276891"/>
                  </a:lnTo>
                  <a:lnTo>
                    <a:pt x="503852" y="276891"/>
                  </a:lnTo>
                  <a:cubicBezTo>
                    <a:pt x="486870" y="276891"/>
                    <a:pt x="473150" y="290643"/>
                    <a:pt x="473150" y="307558"/>
                  </a:cubicBezTo>
                  <a:lnTo>
                    <a:pt x="473150" y="309858"/>
                  </a:lnTo>
                  <a:cubicBezTo>
                    <a:pt x="464515" y="313692"/>
                    <a:pt x="456743" y="318627"/>
                    <a:pt x="449979" y="324521"/>
                  </a:cubicBezTo>
                  <a:cubicBezTo>
                    <a:pt x="439281" y="333769"/>
                    <a:pt x="431126" y="344838"/>
                    <a:pt x="425657" y="357105"/>
                  </a:cubicBezTo>
                  <a:cubicBezTo>
                    <a:pt x="420284" y="369276"/>
                    <a:pt x="417549" y="382885"/>
                    <a:pt x="417549" y="397452"/>
                  </a:cubicBezTo>
                  <a:cubicBezTo>
                    <a:pt x="417549" y="404112"/>
                    <a:pt x="418173" y="410486"/>
                    <a:pt x="419324" y="416619"/>
                  </a:cubicBezTo>
                  <a:lnTo>
                    <a:pt x="382097" y="416619"/>
                  </a:lnTo>
                  <a:cubicBezTo>
                    <a:pt x="369768" y="416619"/>
                    <a:pt x="359742" y="406604"/>
                    <a:pt x="359742" y="394289"/>
                  </a:cubicBezTo>
                  <a:lnTo>
                    <a:pt x="359742" y="268793"/>
                  </a:lnTo>
                  <a:cubicBezTo>
                    <a:pt x="359742" y="256478"/>
                    <a:pt x="369768" y="246415"/>
                    <a:pt x="382097" y="246415"/>
                  </a:cubicBezTo>
                  <a:close/>
                  <a:moveTo>
                    <a:pt x="22403" y="117844"/>
                  </a:moveTo>
                  <a:lnTo>
                    <a:pt x="129383" y="117844"/>
                  </a:lnTo>
                  <a:cubicBezTo>
                    <a:pt x="141760" y="117844"/>
                    <a:pt x="151786" y="127905"/>
                    <a:pt x="151786" y="140217"/>
                  </a:cubicBezTo>
                  <a:lnTo>
                    <a:pt x="151786" y="394316"/>
                  </a:lnTo>
                  <a:cubicBezTo>
                    <a:pt x="151786" y="406629"/>
                    <a:pt x="141760" y="416689"/>
                    <a:pt x="129335" y="416689"/>
                  </a:cubicBezTo>
                  <a:lnTo>
                    <a:pt x="22403" y="416689"/>
                  </a:lnTo>
                  <a:cubicBezTo>
                    <a:pt x="10026" y="416689"/>
                    <a:pt x="0" y="406629"/>
                    <a:pt x="0" y="394316"/>
                  </a:cubicBezTo>
                  <a:lnTo>
                    <a:pt x="0" y="140217"/>
                  </a:lnTo>
                  <a:cubicBezTo>
                    <a:pt x="0" y="127905"/>
                    <a:pt x="10026" y="117844"/>
                    <a:pt x="22403" y="117844"/>
                  </a:cubicBezTo>
                  <a:close/>
                  <a:moveTo>
                    <a:pt x="202271" y="0"/>
                  </a:moveTo>
                  <a:lnTo>
                    <a:pt x="309187" y="0"/>
                  </a:lnTo>
                  <a:cubicBezTo>
                    <a:pt x="321562" y="0"/>
                    <a:pt x="331587" y="10012"/>
                    <a:pt x="331587" y="22371"/>
                  </a:cubicBezTo>
                  <a:lnTo>
                    <a:pt x="331587" y="394296"/>
                  </a:lnTo>
                  <a:cubicBezTo>
                    <a:pt x="331587" y="406607"/>
                    <a:pt x="321562" y="416619"/>
                    <a:pt x="309187" y="416619"/>
                  </a:cubicBezTo>
                  <a:lnTo>
                    <a:pt x="202271" y="416619"/>
                  </a:lnTo>
                  <a:cubicBezTo>
                    <a:pt x="189944" y="416619"/>
                    <a:pt x="179871" y="406607"/>
                    <a:pt x="179871" y="394296"/>
                  </a:cubicBezTo>
                  <a:lnTo>
                    <a:pt x="179871" y="22371"/>
                  </a:lnTo>
                  <a:cubicBezTo>
                    <a:pt x="179871" y="10012"/>
                    <a:pt x="189944" y="0"/>
                    <a:pt x="202271" y="0"/>
                  </a:cubicBezTo>
                  <a:close/>
                </a:path>
              </a:pathLst>
            </a:custGeom>
            <a:solidFill>
              <a:schemeClr val="accent1"/>
            </a:solidFill>
            <a:ln>
              <a:noFill/>
            </a:ln>
          </p:spPr>
        </p:sp>
        <p:sp>
          <p:nvSpPr>
            <p:cNvPr id="39" name="24-hours-phone-service_45765">
              <a:extLst>
                <a:ext uri="{FF2B5EF4-FFF2-40B4-BE49-F238E27FC236}">
                  <a16:creationId xmlns:a16="http://schemas.microsoft.com/office/drawing/2014/main" xmlns="" id="{5F1B47EC-65A3-46E8-A144-BCB9112E0418}"/>
                </a:ext>
              </a:extLst>
            </p:cNvPr>
            <p:cNvSpPr>
              <a:spLocks noChangeAspect="1"/>
            </p:cNvSpPr>
            <p:nvPr/>
          </p:nvSpPr>
          <p:spPr bwMode="auto">
            <a:xfrm>
              <a:off x="8057702" y="1785600"/>
              <a:ext cx="495592" cy="464214"/>
            </a:xfrm>
            <a:custGeom>
              <a:avLst/>
              <a:gdLst>
                <a:gd name="T0" fmla="*/ 4791 w 8427"/>
                <a:gd name="T1" fmla="*/ 0 h 7905"/>
                <a:gd name="T2" fmla="*/ 1815 w 8427"/>
                <a:gd name="T3" fmla="*/ 1550 h 7905"/>
                <a:gd name="T4" fmla="*/ 2213 w 8427"/>
                <a:gd name="T5" fmla="*/ 1918 h 7905"/>
                <a:gd name="T6" fmla="*/ 4418 w 8427"/>
                <a:gd name="T7" fmla="*/ 557 h 7905"/>
                <a:gd name="T8" fmla="*/ 4791 w 8427"/>
                <a:gd name="T9" fmla="*/ 1189 h 7905"/>
                <a:gd name="T10" fmla="*/ 5164 w 8427"/>
                <a:gd name="T11" fmla="*/ 557 h 7905"/>
                <a:gd name="T12" fmla="*/ 7870 w 8427"/>
                <a:gd name="T13" fmla="*/ 3263 h 7905"/>
                <a:gd name="T14" fmla="*/ 7238 w 8427"/>
                <a:gd name="T15" fmla="*/ 3636 h 7905"/>
                <a:gd name="T16" fmla="*/ 7870 w 8427"/>
                <a:gd name="T17" fmla="*/ 4009 h 7905"/>
                <a:gd name="T18" fmla="*/ 6448 w 8427"/>
                <a:gd name="T19" fmla="*/ 6254 h 7905"/>
                <a:gd name="T20" fmla="*/ 6529 w 8427"/>
                <a:gd name="T21" fmla="*/ 6597 h 7905"/>
                <a:gd name="T22" fmla="*/ 6506 w 8427"/>
                <a:gd name="T23" fmla="*/ 6841 h 7905"/>
                <a:gd name="T24" fmla="*/ 8427 w 8427"/>
                <a:gd name="T25" fmla="*/ 3636 h 7905"/>
                <a:gd name="T26" fmla="*/ 4791 w 8427"/>
                <a:gd name="T27" fmla="*/ 0 h 7905"/>
                <a:gd name="T28" fmla="*/ 5719 w 8427"/>
                <a:gd name="T29" fmla="*/ 5988 h 7905"/>
                <a:gd name="T30" fmla="*/ 4266 w 8427"/>
                <a:gd name="T31" fmla="*/ 6026 h 7905"/>
                <a:gd name="T32" fmla="*/ 2748 w 8427"/>
                <a:gd name="T33" fmla="*/ 5157 h 7905"/>
                <a:gd name="T34" fmla="*/ 1879 w 8427"/>
                <a:gd name="T35" fmla="*/ 3639 h 7905"/>
                <a:gd name="T36" fmla="*/ 1917 w 8427"/>
                <a:gd name="T37" fmla="*/ 2186 h 7905"/>
                <a:gd name="T38" fmla="*/ 426 w 8427"/>
                <a:gd name="T39" fmla="*/ 2360 h 7905"/>
                <a:gd name="T40" fmla="*/ 1969 w 8427"/>
                <a:gd name="T41" fmla="*/ 5936 h 7905"/>
                <a:gd name="T42" fmla="*/ 5545 w 8427"/>
                <a:gd name="T43" fmla="*/ 7480 h 7905"/>
                <a:gd name="T44" fmla="*/ 5719 w 8427"/>
                <a:gd name="T45" fmla="*/ 5988 h 7905"/>
                <a:gd name="T46" fmla="*/ 3166 w 8427"/>
                <a:gd name="T47" fmla="*/ 4205 h 7905"/>
                <a:gd name="T48" fmla="*/ 4038 w 8427"/>
                <a:gd name="T49" fmla="*/ 3037 h 7905"/>
                <a:gd name="T50" fmla="*/ 3821 w 8427"/>
                <a:gd name="T51" fmla="*/ 2836 h 7905"/>
                <a:gd name="T52" fmla="*/ 3522 w 8427"/>
                <a:gd name="T53" fmla="*/ 3051 h 7905"/>
                <a:gd name="T54" fmla="*/ 3155 w 8427"/>
                <a:gd name="T55" fmla="*/ 2805 h 7905"/>
                <a:gd name="T56" fmla="*/ 3866 w 8427"/>
                <a:gd name="T57" fmla="*/ 2370 h 7905"/>
                <a:gd name="T58" fmla="*/ 4555 w 8427"/>
                <a:gd name="T59" fmla="*/ 2989 h 7905"/>
                <a:gd name="T60" fmla="*/ 3728 w 8427"/>
                <a:gd name="T61" fmla="*/ 3999 h 7905"/>
                <a:gd name="T62" fmla="*/ 4586 w 8427"/>
                <a:gd name="T63" fmla="*/ 3999 h 7905"/>
                <a:gd name="T64" fmla="*/ 4586 w 8427"/>
                <a:gd name="T65" fmla="*/ 4422 h 7905"/>
                <a:gd name="T66" fmla="*/ 3189 w 8427"/>
                <a:gd name="T67" fmla="*/ 4422 h 7905"/>
                <a:gd name="T68" fmla="*/ 3166 w 8427"/>
                <a:gd name="T69" fmla="*/ 4205 h 7905"/>
                <a:gd name="T70" fmla="*/ 4792 w 8427"/>
                <a:gd name="T71" fmla="*/ 3635 h 7905"/>
                <a:gd name="T72" fmla="*/ 5571 w 8427"/>
                <a:gd name="T73" fmla="*/ 2404 h 7905"/>
                <a:gd name="T74" fmla="*/ 6175 w 8427"/>
                <a:gd name="T75" fmla="*/ 2404 h 7905"/>
                <a:gd name="T76" fmla="*/ 6175 w 8427"/>
                <a:gd name="T77" fmla="*/ 3525 h 7905"/>
                <a:gd name="T78" fmla="*/ 6415 w 8427"/>
                <a:gd name="T79" fmla="*/ 3525 h 7905"/>
                <a:gd name="T80" fmla="*/ 6415 w 8427"/>
                <a:gd name="T81" fmla="*/ 3934 h 7905"/>
                <a:gd name="T82" fmla="*/ 6175 w 8427"/>
                <a:gd name="T83" fmla="*/ 3934 h 7905"/>
                <a:gd name="T84" fmla="*/ 6175 w 8427"/>
                <a:gd name="T85" fmla="*/ 4422 h 7905"/>
                <a:gd name="T86" fmla="*/ 5687 w 8427"/>
                <a:gd name="T87" fmla="*/ 4422 h 7905"/>
                <a:gd name="T88" fmla="*/ 5687 w 8427"/>
                <a:gd name="T89" fmla="*/ 3934 h 7905"/>
                <a:gd name="T90" fmla="*/ 4792 w 8427"/>
                <a:gd name="T91" fmla="*/ 3934 h 7905"/>
                <a:gd name="T92" fmla="*/ 4792 w 8427"/>
                <a:gd name="T93" fmla="*/ 3635 h 7905"/>
                <a:gd name="T94" fmla="*/ 4792 w 8427"/>
                <a:gd name="T95" fmla="*/ 3635 h 7905"/>
                <a:gd name="T96" fmla="*/ 5687 w 8427"/>
                <a:gd name="T97" fmla="*/ 3525 h 7905"/>
                <a:gd name="T98" fmla="*/ 5687 w 8427"/>
                <a:gd name="T99" fmla="*/ 3073 h 7905"/>
                <a:gd name="T100" fmla="*/ 5704 w 8427"/>
                <a:gd name="T101" fmla="*/ 2847 h 7905"/>
                <a:gd name="T102" fmla="*/ 5698 w 8427"/>
                <a:gd name="T103" fmla="*/ 2847 h 7905"/>
                <a:gd name="T104" fmla="*/ 5599 w 8427"/>
                <a:gd name="T105" fmla="*/ 3056 h 7905"/>
                <a:gd name="T106" fmla="*/ 5295 w 8427"/>
                <a:gd name="T107" fmla="*/ 3519 h 7905"/>
                <a:gd name="T108" fmla="*/ 5295 w 8427"/>
                <a:gd name="T109" fmla="*/ 3525 h 7905"/>
                <a:gd name="T110" fmla="*/ 5687 w 8427"/>
                <a:gd name="T111" fmla="*/ 3525 h 7905"/>
                <a:gd name="T112" fmla="*/ 5687 w 8427"/>
                <a:gd name="T113" fmla="*/ 3525 h 7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27" h="7905">
                  <a:moveTo>
                    <a:pt x="4791" y="0"/>
                  </a:moveTo>
                  <a:cubicBezTo>
                    <a:pt x="3562" y="0"/>
                    <a:pt x="2474" y="614"/>
                    <a:pt x="1815" y="1550"/>
                  </a:cubicBezTo>
                  <a:cubicBezTo>
                    <a:pt x="1952" y="1639"/>
                    <a:pt x="2085" y="1761"/>
                    <a:pt x="2213" y="1918"/>
                  </a:cubicBezTo>
                  <a:cubicBezTo>
                    <a:pt x="2704" y="1183"/>
                    <a:pt x="3499" y="668"/>
                    <a:pt x="4418" y="557"/>
                  </a:cubicBezTo>
                  <a:lnTo>
                    <a:pt x="4791" y="1189"/>
                  </a:lnTo>
                  <a:lnTo>
                    <a:pt x="5164" y="557"/>
                  </a:lnTo>
                  <a:cubicBezTo>
                    <a:pt x="6577" y="727"/>
                    <a:pt x="7700" y="1850"/>
                    <a:pt x="7870" y="3263"/>
                  </a:cubicBezTo>
                  <a:lnTo>
                    <a:pt x="7238" y="3636"/>
                  </a:lnTo>
                  <a:lnTo>
                    <a:pt x="7870" y="4009"/>
                  </a:lnTo>
                  <a:cubicBezTo>
                    <a:pt x="7756" y="4954"/>
                    <a:pt x="7215" y="5767"/>
                    <a:pt x="6448" y="6254"/>
                  </a:cubicBezTo>
                  <a:cubicBezTo>
                    <a:pt x="6497" y="6366"/>
                    <a:pt x="6524" y="6480"/>
                    <a:pt x="6529" y="6597"/>
                  </a:cubicBezTo>
                  <a:cubicBezTo>
                    <a:pt x="6533" y="6683"/>
                    <a:pt x="6524" y="6764"/>
                    <a:pt x="6506" y="6841"/>
                  </a:cubicBezTo>
                  <a:cubicBezTo>
                    <a:pt x="7648" y="6227"/>
                    <a:pt x="8427" y="5021"/>
                    <a:pt x="8427" y="3636"/>
                  </a:cubicBezTo>
                  <a:cubicBezTo>
                    <a:pt x="8427" y="1631"/>
                    <a:pt x="6796" y="0"/>
                    <a:pt x="4791" y="0"/>
                  </a:cubicBezTo>
                  <a:close/>
                  <a:moveTo>
                    <a:pt x="5719" y="5988"/>
                  </a:moveTo>
                  <a:cubicBezTo>
                    <a:pt x="4881" y="5315"/>
                    <a:pt x="4646" y="5646"/>
                    <a:pt x="4266" y="6026"/>
                  </a:cubicBezTo>
                  <a:cubicBezTo>
                    <a:pt x="4000" y="6292"/>
                    <a:pt x="3328" y="5737"/>
                    <a:pt x="2748" y="5157"/>
                  </a:cubicBezTo>
                  <a:cubicBezTo>
                    <a:pt x="2168" y="4576"/>
                    <a:pt x="1614" y="3905"/>
                    <a:pt x="1879" y="3639"/>
                  </a:cubicBezTo>
                  <a:cubicBezTo>
                    <a:pt x="2259" y="3259"/>
                    <a:pt x="2590" y="3024"/>
                    <a:pt x="1917" y="2186"/>
                  </a:cubicBezTo>
                  <a:cubicBezTo>
                    <a:pt x="1243" y="1348"/>
                    <a:pt x="794" y="1992"/>
                    <a:pt x="426" y="2360"/>
                  </a:cubicBezTo>
                  <a:cubicBezTo>
                    <a:pt x="0" y="2785"/>
                    <a:pt x="403" y="4370"/>
                    <a:pt x="1969" y="5936"/>
                  </a:cubicBezTo>
                  <a:cubicBezTo>
                    <a:pt x="3535" y="7502"/>
                    <a:pt x="5120" y="7905"/>
                    <a:pt x="5545" y="7480"/>
                  </a:cubicBezTo>
                  <a:cubicBezTo>
                    <a:pt x="5913" y="7111"/>
                    <a:pt x="6557" y="6662"/>
                    <a:pt x="5719" y="5988"/>
                  </a:cubicBezTo>
                  <a:close/>
                  <a:moveTo>
                    <a:pt x="3166" y="4205"/>
                  </a:moveTo>
                  <a:cubicBezTo>
                    <a:pt x="3166" y="3460"/>
                    <a:pt x="4038" y="3327"/>
                    <a:pt x="4038" y="3037"/>
                  </a:cubicBezTo>
                  <a:cubicBezTo>
                    <a:pt x="4038" y="2895"/>
                    <a:pt x="3925" y="2836"/>
                    <a:pt x="3821" y="2836"/>
                  </a:cubicBezTo>
                  <a:cubicBezTo>
                    <a:pt x="3629" y="2836"/>
                    <a:pt x="3522" y="3051"/>
                    <a:pt x="3522" y="3051"/>
                  </a:cubicBezTo>
                  <a:lnTo>
                    <a:pt x="3155" y="2805"/>
                  </a:lnTo>
                  <a:cubicBezTo>
                    <a:pt x="3155" y="2805"/>
                    <a:pt x="3341" y="2370"/>
                    <a:pt x="3866" y="2370"/>
                  </a:cubicBezTo>
                  <a:cubicBezTo>
                    <a:pt x="4196" y="2370"/>
                    <a:pt x="4555" y="2560"/>
                    <a:pt x="4555" y="2989"/>
                  </a:cubicBezTo>
                  <a:cubicBezTo>
                    <a:pt x="4555" y="3618"/>
                    <a:pt x="3742" y="3739"/>
                    <a:pt x="3728" y="3999"/>
                  </a:cubicBezTo>
                  <a:lnTo>
                    <a:pt x="4586" y="3999"/>
                  </a:lnTo>
                  <a:lnTo>
                    <a:pt x="4586" y="4422"/>
                  </a:lnTo>
                  <a:lnTo>
                    <a:pt x="3189" y="4422"/>
                  </a:lnTo>
                  <a:cubicBezTo>
                    <a:pt x="3174" y="4343"/>
                    <a:pt x="3166" y="4273"/>
                    <a:pt x="3166" y="4205"/>
                  </a:cubicBezTo>
                  <a:close/>
                  <a:moveTo>
                    <a:pt x="4792" y="3635"/>
                  </a:moveTo>
                  <a:lnTo>
                    <a:pt x="5571" y="2404"/>
                  </a:lnTo>
                  <a:lnTo>
                    <a:pt x="6175" y="2404"/>
                  </a:lnTo>
                  <a:lnTo>
                    <a:pt x="6175" y="3525"/>
                  </a:lnTo>
                  <a:lnTo>
                    <a:pt x="6415" y="3525"/>
                  </a:lnTo>
                  <a:lnTo>
                    <a:pt x="6415" y="3934"/>
                  </a:lnTo>
                  <a:lnTo>
                    <a:pt x="6175" y="3934"/>
                  </a:lnTo>
                  <a:lnTo>
                    <a:pt x="6175" y="4422"/>
                  </a:lnTo>
                  <a:lnTo>
                    <a:pt x="5687" y="4422"/>
                  </a:lnTo>
                  <a:lnTo>
                    <a:pt x="5687" y="3934"/>
                  </a:lnTo>
                  <a:lnTo>
                    <a:pt x="4792" y="3934"/>
                  </a:lnTo>
                  <a:lnTo>
                    <a:pt x="4792" y="3635"/>
                  </a:lnTo>
                  <a:lnTo>
                    <a:pt x="4792" y="3635"/>
                  </a:lnTo>
                  <a:close/>
                  <a:moveTo>
                    <a:pt x="5687" y="3525"/>
                  </a:moveTo>
                  <a:lnTo>
                    <a:pt x="5687" y="3073"/>
                  </a:lnTo>
                  <a:cubicBezTo>
                    <a:pt x="5687" y="2963"/>
                    <a:pt x="5704" y="2847"/>
                    <a:pt x="5704" y="2847"/>
                  </a:cubicBezTo>
                  <a:lnTo>
                    <a:pt x="5698" y="2847"/>
                  </a:lnTo>
                  <a:cubicBezTo>
                    <a:pt x="5698" y="2847"/>
                    <a:pt x="5656" y="2972"/>
                    <a:pt x="5599" y="3056"/>
                  </a:cubicBezTo>
                  <a:lnTo>
                    <a:pt x="5295" y="3519"/>
                  </a:lnTo>
                  <a:lnTo>
                    <a:pt x="5295" y="3525"/>
                  </a:lnTo>
                  <a:lnTo>
                    <a:pt x="5687" y="3525"/>
                  </a:lnTo>
                  <a:lnTo>
                    <a:pt x="5687" y="3525"/>
                  </a:lnTo>
                  <a:close/>
                </a:path>
              </a:pathLst>
            </a:custGeom>
            <a:solidFill>
              <a:schemeClr val="accent1"/>
            </a:solidFill>
            <a:ln>
              <a:noFill/>
            </a:ln>
          </p:spPr>
        </p:sp>
        <p:sp>
          <p:nvSpPr>
            <p:cNvPr id="40" name="fresh-idea-lightbulb-symbol-with-a-leaf_48509">
              <a:extLst>
                <a:ext uri="{FF2B5EF4-FFF2-40B4-BE49-F238E27FC236}">
                  <a16:creationId xmlns:a16="http://schemas.microsoft.com/office/drawing/2014/main" xmlns="" id="{BA8A5866-4D15-4275-A539-76560A140E61}"/>
                </a:ext>
              </a:extLst>
            </p:cNvPr>
            <p:cNvSpPr>
              <a:spLocks noChangeAspect="1"/>
            </p:cNvSpPr>
            <p:nvPr/>
          </p:nvSpPr>
          <p:spPr bwMode="auto">
            <a:xfrm>
              <a:off x="8858458" y="1785600"/>
              <a:ext cx="495592" cy="479733"/>
            </a:xfrm>
            <a:custGeom>
              <a:avLst/>
              <a:gdLst>
                <a:gd name="connsiteX0" fmla="*/ 452855 w 582453"/>
                <a:gd name="connsiteY0" fmla="*/ 373207 h 563815"/>
                <a:gd name="connsiteX1" fmla="*/ 462456 w 582453"/>
                <a:gd name="connsiteY1" fmla="*/ 374525 h 563815"/>
                <a:gd name="connsiteX2" fmla="*/ 539855 w 582453"/>
                <a:gd name="connsiteY2" fmla="*/ 418461 h 563815"/>
                <a:gd name="connsiteX3" fmla="*/ 545132 w 582453"/>
                <a:gd name="connsiteY3" fmla="*/ 436035 h 563815"/>
                <a:gd name="connsiteX4" fmla="*/ 534578 w 582453"/>
                <a:gd name="connsiteY4" fmla="*/ 443065 h 563815"/>
                <a:gd name="connsiteX5" fmla="*/ 527541 w 582453"/>
                <a:gd name="connsiteY5" fmla="*/ 441308 h 563815"/>
                <a:gd name="connsiteX6" fmla="*/ 450729 w 582453"/>
                <a:gd name="connsiteY6" fmla="*/ 397372 h 563815"/>
                <a:gd name="connsiteX7" fmla="*/ 445452 w 582453"/>
                <a:gd name="connsiteY7" fmla="*/ 379797 h 563815"/>
                <a:gd name="connsiteX8" fmla="*/ 452855 w 582453"/>
                <a:gd name="connsiteY8" fmla="*/ 373207 h 563815"/>
                <a:gd name="connsiteX9" fmla="*/ 128583 w 582453"/>
                <a:gd name="connsiteY9" fmla="*/ 372080 h 563815"/>
                <a:gd name="connsiteX10" fmla="*/ 136726 w 582453"/>
                <a:gd name="connsiteY10" fmla="*/ 378020 h 563815"/>
                <a:gd name="connsiteX11" fmla="*/ 131444 w 582453"/>
                <a:gd name="connsiteY11" fmla="*/ 395617 h 563815"/>
                <a:gd name="connsiteX12" fmla="*/ 54564 w 582453"/>
                <a:gd name="connsiteY12" fmla="*/ 439610 h 563815"/>
                <a:gd name="connsiteX13" fmla="*/ 47522 w 582453"/>
                <a:gd name="connsiteY13" fmla="*/ 441370 h 563815"/>
                <a:gd name="connsiteX14" fmla="*/ 36958 w 582453"/>
                <a:gd name="connsiteY14" fmla="*/ 434331 h 563815"/>
                <a:gd name="connsiteX15" fmla="*/ 42240 w 582453"/>
                <a:gd name="connsiteY15" fmla="*/ 416734 h 563815"/>
                <a:gd name="connsiteX16" fmla="*/ 119120 w 582453"/>
                <a:gd name="connsiteY16" fmla="*/ 372740 h 563815"/>
                <a:gd name="connsiteX17" fmla="*/ 128583 w 582453"/>
                <a:gd name="connsiteY17" fmla="*/ 372080 h 563815"/>
                <a:gd name="connsiteX18" fmla="*/ 481761 w 582453"/>
                <a:gd name="connsiteY18" fmla="*/ 276633 h 563815"/>
                <a:gd name="connsiteX19" fmla="*/ 569792 w 582453"/>
                <a:gd name="connsiteY19" fmla="*/ 276633 h 563815"/>
                <a:gd name="connsiteX20" fmla="*/ 582116 w 582453"/>
                <a:gd name="connsiteY20" fmla="*/ 288924 h 563815"/>
                <a:gd name="connsiteX21" fmla="*/ 569792 w 582453"/>
                <a:gd name="connsiteY21" fmla="*/ 301216 h 563815"/>
                <a:gd name="connsiteX22" fmla="*/ 481761 w 582453"/>
                <a:gd name="connsiteY22" fmla="*/ 301216 h 563815"/>
                <a:gd name="connsiteX23" fmla="*/ 469437 w 582453"/>
                <a:gd name="connsiteY23" fmla="*/ 288924 h 563815"/>
                <a:gd name="connsiteX24" fmla="*/ 481761 w 582453"/>
                <a:gd name="connsiteY24" fmla="*/ 276633 h 563815"/>
                <a:gd name="connsiteX25" fmla="*/ 12323 w 582453"/>
                <a:gd name="connsiteY25" fmla="*/ 276633 h 563815"/>
                <a:gd name="connsiteX26" fmla="*/ 99762 w 582453"/>
                <a:gd name="connsiteY26" fmla="*/ 276633 h 563815"/>
                <a:gd name="connsiteX27" fmla="*/ 112085 w 582453"/>
                <a:gd name="connsiteY27" fmla="*/ 288940 h 563815"/>
                <a:gd name="connsiteX28" fmla="*/ 99762 w 582453"/>
                <a:gd name="connsiteY28" fmla="*/ 301248 h 563815"/>
                <a:gd name="connsiteX29" fmla="*/ 12323 w 582453"/>
                <a:gd name="connsiteY29" fmla="*/ 301248 h 563815"/>
                <a:gd name="connsiteX30" fmla="*/ 0 w 582453"/>
                <a:gd name="connsiteY30" fmla="*/ 288940 h 563815"/>
                <a:gd name="connsiteX31" fmla="*/ 12323 w 582453"/>
                <a:gd name="connsiteY31" fmla="*/ 276633 h 563815"/>
                <a:gd name="connsiteX32" fmla="*/ 291091 w 582453"/>
                <a:gd name="connsiteY32" fmla="*/ 230905 h 563815"/>
                <a:gd name="connsiteX33" fmla="*/ 273482 w 582453"/>
                <a:gd name="connsiteY33" fmla="*/ 462418 h 563815"/>
                <a:gd name="connsiteX34" fmla="*/ 291091 w 582453"/>
                <a:gd name="connsiteY34" fmla="*/ 324096 h 563815"/>
                <a:gd name="connsiteX35" fmla="*/ 291091 w 582453"/>
                <a:gd name="connsiteY35" fmla="*/ 488207 h 563815"/>
                <a:gd name="connsiteX36" fmla="*/ 291091 w 582453"/>
                <a:gd name="connsiteY36" fmla="*/ 230905 h 563815"/>
                <a:gd name="connsiteX37" fmla="*/ 291091 w 582453"/>
                <a:gd name="connsiteY37" fmla="*/ 155883 h 563815"/>
                <a:gd name="connsiteX38" fmla="*/ 433138 w 582453"/>
                <a:gd name="connsiteY38" fmla="*/ 301238 h 563815"/>
                <a:gd name="connsiteX39" fmla="*/ 352136 w 582453"/>
                <a:gd name="connsiteY39" fmla="*/ 480001 h 563815"/>
                <a:gd name="connsiteX40" fmla="*/ 348614 w 582453"/>
                <a:gd name="connsiteY40" fmla="*/ 512824 h 563815"/>
                <a:gd name="connsiteX41" fmla="*/ 289330 w 582453"/>
                <a:gd name="connsiteY41" fmla="*/ 563815 h 563815"/>
                <a:gd name="connsiteX42" fmla="*/ 229459 w 582453"/>
                <a:gd name="connsiteY42" fmla="*/ 512824 h 563815"/>
                <a:gd name="connsiteX43" fmla="*/ 225937 w 582453"/>
                <a:gd name="connsiteY43" fmla="*/ 480001 h 563815"/>
                <a:gd name="connsiteX44" fmla="*/ 145522 w 582453"/>
                <a:gd name="connsiteY44" fmla="*/ 301238 h 563815"/>
                <a:gd name="connsiteX45" fmla="*/ 291091 w 582453"/>
                <a:gd name="connsiteY45" fmla="*/ 155883 h 563815"/>
                <a:gd name="connsiteX46" fmla="*/ 536996 w 582453"/>
                <a:gd name="connsiteY46" fmla="*/ 136984 h 563815"/>
                <a:gd name="connsiteX47" fmla="*/ 545132 w 582453"/>
                <a:gd name="connsiteY47" fmla="*/ 143583 h 563815"/>
                <a:gd name="connsiteX48" fmla="*/ 539855 w 582453"/>
                <a:gd name="connsiteY48" fmla="*/ 161180 h 563815"/>
                <a:gd name="connsiteX49" fmla="*/ 462456 w 582453"/>
                <a:gd name="connsiteY49" fmla="*/ 205173 h 563815"/>
                <a:gd name="connsiteX50" fmla="*/ 456007 w 582453"/>
                <a:gd name="connsiteY50" fmla="*/ 206933 h 563815"/>
                <a:gd name="connsiteX51" fmla="*/ 445452 w 582453"/>
                <a:gd name="connsiteY51" fmla="*/ 199894 h 563815"/>
                <a:gd name="connsiteX52" fmla="*/ 450729 w 582453"/>
                <a:gd name="connsiteY52" fmla="*/ 182297 h 563815"/>
                <a:gd name="connsiteX53" fmla="*/ 527541 w 582453"/>
                <a:gd name="connsiteY53" fmla="*/ 138303 h 563815"/>
                <a:gd name="connsiteX54" fmla="*/ 536996 w 582453"/>
                <a:gd name="connsiteY54" fmla="*/ 136984 h 563815"/>
                <a:gd name="connsiteX55" fmla="*/ 44441 w 582453"/>
                <a:gd name="connsiteY55" fmla="*/ 136984 h 563815"/>
                <a:gd name="connsiteX56" fmla="*/ 54564 w 582453"/>
                <a:gd name="connsiteY56" fmla="*/ 138303 h 563815"/>
                <a:gd name="connsiteX57" fmla="*/ 131444 w 582453"/>
                <a:gd name="connsiteY57" fmla="*/ 182297 h 563815"/>
                <a:gd name="connsiteX58" fmla="*/ 136726 w 582453"/>
                <a:gd name="connsiteY58" fmla="*/ 199894 h 563815"/>
                <a:gd name="connsiteX59" fmla="*/ 126162 w 582453"/>
                <a:gd name="connsiteY59" fmla="*/ 206933 h 563815"/>
                <a:gd name="connsiteX60" fmla="*/ 119120 w 582453"/>
                <a:gd name="connsiteY60" fmla="*/ 205173 h 563815"/>
                <a:gd name="connsiteX61" fmla="*/ 42240 w 582453"/>
                <a:gd name="connsiteY61" fmla="*/ 161180 h 563815"/>
                <a:gd name="connsiteX62" fmla="*/ 36958 w 582453"/>
                <a:gd name="connsiteY62" fmla="*/ 143583 h 563815"/>
                <a:gd name="connsiteX63" fmla="*/ 44441 w 582453"/>
                <a:gd name="connsiteY63" fmla="*/ 136984 h 563815"/>
                <a:gd name="connsiteX64" fmla="*/ 426494 w 582453"/>
                <a:gd name="connsiteY64" fmla="*/ 35635 h 563815"/>
                <a:gd name="connsiteX65" fmla="*/ 436617 w 582453"/>
                <a:gd name="connsiteY65" fmla="*/ 36954 h 563815"/>
                <a:gd name="connsiteX66" fmla="*/ 441898 w 582453"/>
                <a:gd name="connsiteY66" fmla="*/ 54539 h 563815"/>
                <a:gd name="connsiteX67" fmla="*/ 397887 w 582453"/>
                <a:gd name="connsiteY67" fmla="*/ 131329 h 563815"/>
                <a:gd name="connsiteX68" fmla="*/ 387325 w 582453"/>
                <a:gd name="connsiteY68" fmla="*/ 138363 h 563815"/>
                <a:gd name="connsiteX69" fmla="*/ 380283 w 582453"/>
                <a:gd name="connsiteY69" fmla="*/ 136604 h 563815"/>
                <a:gd name="connsiteX70" fmla="*/ 375002 w 582453"/>
                <a:gd name="connsiteY70" fmla="*/ 119019 h 563815"/>
                <a:gd name="connsiteX71" fmla="*/ 419013 w 582453"/>
                <a:gd name="connsiteY71" fmla="*/ 42230 h 563815"/>
                <a:gd name="connsiteX72" fmla="*/ 426494 w 582453"/>
                <a:gd name="connsiteY72" fmla="*/ 35635 h 563815"/>
                <a:gd name="connsiteX73" fmla="*/ 155032 w 582453"/>
                <a:gd name="connsiteY73" fmla="*/ 33845 h 563815"/>
                <a:gd name="connsiteX74" fmla="*/ 163176 w 582453"/>
                <a:gd name="connsiteY74" fmla="*/ 40440 h 563815"/>
                <a:gd name="connsiteX75" fmla="*/ 206613 w 582453"/>
                <a:gd name="connsiteY75" fmla="*/ 117229 h 563815"/>
                <a:gd name="connsiteX76" fmla="*/ 201330 w 582453"/>
                <a:gd name="connsiteY76" fmla="*/ 134814 h 563815"/>
                <a:gd name="connsiteX77" fmla="*/ 194873 w 582453"/>
                <a:gd name="connsiteY77" fmla="*/ 136573 h 563815"/>
                <a:gd name="connsiteX78" fmla="*/ 184308 w 582453"/>
                <a:gd name="connsiteY78" fmla="*/ 129539 h 563815"/>
                <a:gd name="connsiteX79" fmla="*/ 140284 w 582453"/>
                <a:gd name="connsiteY79" fmla="*/ 52749 h 563815"/>
                <a:gd name="connsiteX80" fmla="*/ 145567 w 582453"/>
                <a:gd name="connsiteY80" fmla="*/ 35164 h 563815"/>
                <a:gd name="connsiteX81" fmla="*/ 155032 w 582453"/>
                <a:gd name="connsiteY81" fmla="*/ 33845 h 563815"/>
                <a:gd name="connsiteX82" fmla="*/ 291044 w 582453"/>
                <a:gd name="connsiteY82" fmla="*/ 0 h 563815"/>
                <a:gd name="connsiteX83" fmla="*/ 303382 w 582453"/>
                <a:gd name="connsiteY83" fmla="*/ 12313 h 563815"/>
                <a:gd name="connsiteX84" fmla="*/ 303382 w 582453"/>
                <a:gd name="connsiteY84" fmla="*/ 99678 h 563815"/>
                <a:gd name="connsiteX85" fmla="*/ 291044 w 582453"/>
                <a:gd name="connsiteY85" fmla="*/ 111991 h 563815"/>
                <a:gd name="connsiteX86" fmla="*/ 278705 w 582453"/>
                <a:gd name="connsiteY86" fmla="*/ 99678 h 563815"/>
                <a:gd name="connsiteX87" fmla="*/ 278705 w 582453"/>
                <a:gd name="connsiteY87" fmla="*/ 12313 h 563815"/>
                <a:gd name="connsiteX88" fmla="*/ 291044 w 582453"/>
                <a:gd name="connsiteY88" fmla="*/ 0 h 5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2453" h="563815">
                  <a:moveTo>
                    <a:pt x="452855" y="373207"/>
                  </a:moveTo>
                  <a:cubicBezTo>
                    <a:pt x="455860" y="372328"/>
                    <a:pt x="459231" y="372767"/>
                    <a:pt x="462456" y="374525"/>
                  </a:cubicBezTo>
                  <a:lnTo>
                    <a:pt x="539855" y="418461"/>
                  </a:lnTo>
                  <a:cubicBezTo>
                    <a:pt x="545132" y="421976"/>
                    <a:pt x="548650" y="429005"/>
                    <a:pt x="545132" y="436035"/>
                  </a:cubicBezTo>
                  <a:cubicBezTo>
                    <a:pt x="543373" y="441308"/>
                    <a:pt x="539855" y="443065"/>
                    <a:pt x="534578" y="443065"/>
                  </a:cubicBezTo>
                  <a:cubicBezTo>
                    <a:pt x="531060" y="443065"/>
                    <a:pt x="529300" y="443065"/>
                    <a:pt x="527541" y="441308"/>
                  </a:cubicBezTo>
                  <a:lnTo>
                    <a:pt x="450729" y="397372"/>
                  </a:lnTo>
                  <a:cubicBezTo>
                    <a:pt x="443693" y="393857"/>
                    <a:pt x="441934" y="386827"/>
                    <a:pt x="445452" y="379797"/>
                  </a:cubicBezTo>
                  <a:cubicBezTo>
                    <a:pt x="447211" y="376282"/>
                    <a:pt x="449850" y="374085"/>
                    <a:pt x="452855" y="373207"/>
                  </a:cubicBezTo>
                  <a:close/>
                  <a:moveTo>
                    <a:pt x="128583" y="372080"/>
                  </a:moveTo>
                  <a:cubicBezTo>
                    <a:pt x="131884" y="373180"/>
                    <a:pt x="134965" y="375380"/>
                    <a:pt x="136726" y="378020"/>
                  </a:cubicBezTo>
                  <a:cubicBezTo>
                    <a:pt x="140247" y="383299"/>
                    <a:pt x="138486" y="392098"/>
                    <a:pt x="131444" y="395617"/>
                  </a:cubicBezTo>
                  <a:lnTo>
                    <a:pt x="54564" y="439610"/>
                  </a:lnTo>
                  <a:cubicBezTo>
                    <a:pt x="52804" y="441370"/>
                    <a:pt x="49283" y="441370"/>
                    <a:pt x="47522" y="441370"/>
                  </a:cubicBezTo>
                  <a:cubicBezTo>
                    <a:pt x="44001" y="441370"/>
                    <a:pt x="38719" y="437851"/>
                    <a:pt x="36958" y="434331"/>
                  </a:cubicBezTo>
                  <a:cubicBezTo>
                    <a:pt x="33437" y="429052"/>
                    <a:pt x="35198" y="420253"/>
                    <a:pt x="42240" y="416734"/>
                  </a:cubicBezTo>
                  <a:lnTo>
                    <a:pt x="119120" y="372740"/>
                  </a:lnTo>
                  <a:cubicBezTo>
                    <a:pt x="121761" y="370981"/>
                    <a:pt x="125282" y="370981"/>
                    <a:pt x="128583" y="372080"/>
                  </a:cubicBezTo>
                  <a:close/>
                  <a:moveTo>
                    <a:pt x="481761" y="276633"/>
                  </a:moveTo>
                  <a:lnTo>
                    <a:pt x="569792" y="276633"/>
                  </a:lnTo>
                  <a:cubicBezTo>
                    <a:pt x="578595" y="276633"/>
                    <a:pt x="583877" y="281901"/>
                    <a:pt x="582116" y="288924"/>
                  </a:cubicBezTo>
                  <a:cubicBezTo>
                    <a:pt x="582116" y="295948"/>
                    <a:pt x="576835" y="301216"/>
                    <a:pt x="569792" y="301216"/>
                  </a:cubicBezTo>
                  <a:lnTo>
                    <a:pt x="481761" y="301216"/>
                  </a:lnTo>
                  <a:cubicBezTo>
                    <a:pt x="474719" y="301216"/>
                    <a:pt x="469437" y="295948"/>
                    <a:pt x="469437" y="288924"/>
                  </a:cubicBezTo>
                  <a:cubicBezTo>
                    <a:pt x="469437" y="281901"/>
                    <a:pt x="474719" y="276633"/>
                    <a:pt x="481761" y="276633"/>
                  </a:cubicBezTo>
                  <a:close/>
                  <a:moveTo>
                    <a:pt x="12323" y="276633"/>
                  </a:moveTo>
                  <a:lnTo>
                    <a:pt x="99762" y="276633"/>
                  </a:lnTo>
                  <a:cubicBezTo>
                    <a:pt x="106804" y="276633"/>
                    <a:pt x="112085" y="281908"/>
                    <a:pt x="112085" y="288940"/>
                  </a:cubicBezTo>
                  <a:cubicBezTo>
                    <a:pt x="112085" y="295973"/>
                    <a:pt x="106804" y="303006"/>
                    <a:pt x="99762" y="301248"/>
                  </a:cubicBezTo>
                  <a:lnTo>
                    <a:pt x="12323" y="301248"/>
                  </a:lnTo>
                  <a:cubicBezTo>
                    <a:pt x="5281" y="301248"/>
                    <a:pt x="0" y="295973"/>
                    <a:pt x="0" y="288940"/>
                  </a:cubicBezTo>
                  <a:cubicBezTo>
                    <a:pt x="0" y="281908"/>
                    <a:pt x="5281" y="276633"/>
                    <a:pt x="12323" y="276633"/>
                  </a:cubicBezTo>
                  <a:close/>
                  <a:moveTo>
                    <a:pt x="291091" y="230905"/>
                  </a:moveTo>
                  <a:cubicBezTo>
                    <a:pt x="193067" y="324096"/>
                    <a:pt x="232981" y="407910"/>
                    <a:pt x="273482" y="462418"/>
                  </a:cubicBezTo>
                  <a:cubicBezTo>
                    <a:pt x="277004" y="465935"/>
                    <a:pt x="257634" y="379777"/>
                    <a:pt x="291091" y="324096"/>
                  </a:cubicBezTo>
                  <a:cubicBezTo>
                    <a:pt x="273482" y="378018"/>
                    <a:pt x="296374" y="457143"/>
                    <a:pt x="291091" y="488207"/>
                  </a:cubicBezTo>
                  <a:cubicBezTo>
                    <a:pt x="403203" y="374502"/>
                    <a:pt x="324548" y="280138"/>
                    <a:pt x="291091" y="230905"/>
                  </a:cubicBezTo>
                  <a:close/>
                  <a:moveTo>
                    <a:pt x="291091" y="155883"/>
                  </a:moveTo>
                  <a:cubicBezTo>
                    <a:pt x="371506" y="155883"/>
                    <a:pt x="436660" y="220941"/>
                    <a:pt x="433138" y="301238"/>
                  </a:cubicBezTo>
                  <a:cubicBezTo>
                    <a:pt x="433138" y="407910"/>
                    <a:pt x="357419" y="421977"/>
                    <a:pt x="352136" y="480001"/>
                  </a:cubicBezTo>
                  <a:lnTo>
                    <a:pt x="348614" y="512824"/>
                  </a:lnTo>
                  <a:cubicBezTo>
                    <a:pt x="343332" y="542715"/>
                    <a:pt x="319266" y="563815"/>
                    <a:pt x="289330" y="563815"/>
                  </a:cubicBezTo>
                  <a:cubicBezTo>
                    <a:pt x="259395" y="563815"/>
                    <a:pt x="234742" y="540957"/>
                    <a:pt x="229459" y="512824"/>
                  </a:cubicBezTo>
                  <a:lnTo>
                    <a:pt x="225937" y="480001"/>
                  </a:lnTo>
                  <a:cubicBezTo>
                    <a:pt x="222415" y="421977"/>
                    <a:pt x="145522" y="409668"/>
                    <a:pt x="145522" y="301238"/>
                  </a:cubicBezTo>
                  <a:cubicBezTo>
                    <a:pt x="145522" y="220941"/>
                    <a:pt x="210089" y="155883"/>
                    <a:pt x="291091" y="155883"/>
                  </a:cubicBezTo>
                  <a:close/>
                  <a:moveTo>
                    <a:pt x="536996" y="136984"/>
                  </a:moveTo>
                  <a:cubicBezTo>
                    <a:pt x="540295" y="137864"/>
                    <a:pt x="543373" y="140064"/>
                    <a:pt x="545132" y="143583"/>
                  </a:cubicBezTo>
                  <a:cubicBezTo>
                    <a:pt x="548650" y="148862"/>
                    <a:pt x="546891" y="157661"/>
                    <a:pt x="539855" y="161180"/>
                  </a:cubicBezTo>
                  <a:lnTo>
                    <a:pt x="462456" y="205173"/>
                  </a:lnTo>
                  <a:cubicBezTo>
                    <a:pt x="460697" y="206933"/>
                    <a:pt x="457766" y="206933"/>
                    <a:pt x="456007" y="206933"/>
                  </a:cubicBezTo>
                  <a:cubicBezTo>
                    <a:pt x="452488" y="206933"/>
                    <a:pt x="447211" y="205173"/>
                    <a:pt x="445452" y="199894"/>
                  </a:cubicBezTo>
                  <a:cubicBezTo>
                    <a:pt x="441934" y="194615"/>
                    <a:pt x="443693" y="185816"/>
                    <a:pt x="450729" y="182297"/>
                  </a:cubicBezTo>
                  <a:lnTo>
                    <a:pt x="527541" y="138303"/>
                  </a:lnTo>
                  <a:cubicBezTo>
                    <a:pt x="530180" y="136544"/>
                    <a:pt x="533698" y="136104"/>
                    <a:pt x="536996" y="136984"/>
                  </a:cubicBezTo>
                  <a:close/>
                  <a:moveTo>
                    <a:pt x="44441" y="136984"/>
                  </a:moveTo>
                  <a:cubicBezTo>
                    <a:pt x="47522" y="136104"/>
                    <a:pt x="51043" y="136544"/>
                    <a:pt x="54564" y="138303"/>
                  </a:cubicBezTo>
                  <a:lnTo>
                    <a:pt x="131444" y="182297"/>
                  </a:lnTo>
                  <a:cubicBezTo>
                    <a:pt x="138486" y="185816"/>
                    <a:pt x="140247" y="194615"/>
                    <a:pt x="136726" y="199894"/>
                  </a:cubicBezTo>
                  <a:cubicBezTo>
                    <a:pt x="134965" y="205173"/>
                    <a:pt x="131444" y="206933"/>
                    <a:pt x="126162" y="206933"/>
                  </a:cubicBezTo>
                  <a:cubicBezTo>
                    <a:pt x="122641" y="206933"/>
                    <a:pt x="120880" y="206933"/>
                    <a:pt x="119120" y="205173"/>
                  </a:cubicBezTo>
                  <a:lnTo>
                    <a:pt x="42240" y="161180"/>
                  </a:lnTo>
                  <a:cubicBezTo>
                    <a:pt x="35198" y="157661"/>
                    <a:pt x="33437" y="150622"/>
                    <a:pt x="36958" y="143583"/>
                  </a:cubicBezTo>
                  <a:cubicBezTo>
                    <a:pt x="38719" y="140064"/>
                    <a:pt x="41360" y="137864"/>
                    <a:pt x="44441" y="136984"/>
                  </a:cubicBezTo>
                  <a:close/>
                  <a:moveTo>
                    <a:pt x="426494" y="35635"/>
                  </a:moveTo>
                  <a:cubicBezTo>
                    <a:pt x="429575" y="34756"/>
                    <a:pt x="433096" y="35196"/>
                    <a:pt x="436617" y="36954"/>
                  </a:cubicBezTo>
                  <a:cubicBezTo>
                    <a:pt x="443659" y="40471"/>
                    <a:pt x="445419" y="49264"/>
                    <a:pt x="441898" y="54539"/>
                  </a:cubicBezTo>
                  <a:lnTo>
                    <a:pt x="397887" y="131329"/>
                  </a:lnTo>
                  <a:cubicBezTo>
                    <a:pt x="396127" y="136604"/>
                    <a:pt x="392606" y="138363"/>
                    <a:pt x="387325" y="138363"/>
                  </a:cubicBezTo>
                  <a:cubicBezTo>
                    <a:pt x="383804" y="138363"/>
                    <a:pt x="382044" y="138363"/>
                    <a:pt x="380283" y="136604"/>
                  </a:cubicBezTo>
                  <a:cubicBezTo>
                    <a:pt x="373241" y="133087"/>
                    <a:pt x="371481" y="126053"/>
                    <a:pt x="375002" y="119019"/>
                  </a:cubicBezTo>
                  <a:lnTo>
                    <a:pt x="419013" y="42230"/>
                  </a:lnTo>
                  <a:cubicBezTo>
                    <a:pt x="420773" y="38713"/>
                    <a:pt x="423414" y="36515"/>
                    <a:pt x="426494" y="35635"/>
                  </a:cubicBezTo>
                  <a:close/>
                  <a:moveTo>
                    <a:pt x="155032" y="33845"/>
                  </a:moveTo>
                  <a:cubicBezTo>
                    <a:pt x="158334" y="34725"/>
                    <a:pt x="161415" y="36923"/>
                    <a:pt x="163176" y="40440"/>
                  </a:cubicBezTo>
                  <a:lnTo>
                    <a:pt x="206613" y="117229"/>
                  </a:lnTo>
                  <a:cubicBezTo>
                    <a:pt x="210135" y="122505"/>
                    <a:pt x="208374" y="131297"/>
                    <a:pt x="201330" y="134814"/>
                  </a:cubicBezTo>
                  <a:cubicBezTo>
                    <a:pt x="199569" y="136573"/>
                    <a:pt x="196634" y="136573"/>
                    <a:pt x="194873" y="136573"/>
                  </a:cubicBezTo>
                  <a:cubicBezTo>
                    <a:pt x="191352" y="136573"/>
                    <a:pt x="186069" y="134814"/>
                    <a:pt x="184308" y="129539"/>
                  </a:cubicBezTo>
                  <a:lnTo>
                    <a:pt x="140284" y="52749"/>
                  </a:lnTo>
                  <a:cubicBezTo>
                    <a:pt x="136762" y="47474"/>
                    <a:pt x="138523" y="38681"/>
                    <a:pt x="145567" y="35164"/>
                  </a:cubicBezTo>
                  <a:cubicBezTo>
                    <a:pt x="148208" y="33406"/>
                    <a:pt x="151730" y="32966"/>
                    <a:pt x="155032" y="33845"/>
                  </a:cubicBezTo>
                  <a:close/>
                  <a:moveTo>
                    <a:pt x="291044" y="0"/>
                  </a:moveTo>
                  <a:cubicBezTo>
                    <a:pt x="298094" y="0"/>
                    <a:pt x="303382" y="5277"/>
                    <a:pt x="303382" y="12313"/>
                  </a:cubicBezTo>
                  <a:lnTo>
                    <a:pt x="303382" y="99678"/>
                  </a:lnTo>
                  <a:cubicBezTo>
                    <a:pt x="303382" y="106714"/>
                    <a:pt x="298094" y="111991"/>
                    <a:pt x="291044" y="111991"/>
                  </a:cubicBezTo>
                  <a:cubicBezTo>
                    <a:pt x="283993" y="111991"/>
                    <a:pt x="278705" y="104955"/>
                    <a:pt x="278705" y="99678"/>
                  </a:cubicBezTo>
                  <a:lnTo>
                    <a:pt x="278705" y="12313"/>
                  </a:lnTo>
                  <a:cubicBezTo>
                    <a:pt x="278705" y="5277"/>
                    <a:pt x="283993" y="0"/>
                    <a:pt x="291044" y="0"/>
                  </a:cubicBezTo>
                  <a:close/>
                </a:path>
              </a:pathLst>
            </a:custGeom>
            <a:solidFill>
              <a:schemeClr val="accent1"/>
            </a:solidFill>
            <a:ln>
              <a:noFill/>
            </a:ln>
          </p:spPr>
        </p:sp>
        <p:sp>
          <p:nvSpPr>
            <p:cNvPr id="41" name="team_150435">
              <a:extLst>
                <a:ext uri="{FF2B5EF4-FFF2-40B4-BE49-F238E27FC236}">
                  <a16:creationId xmlns:a16="http://schemas.microsoft.com/office/drawing/2014/main" xmlns="" id="{18862295-B165-4140-879E-0AF7389FD984}"/>
                </a:ext>
              </a:extLst>
            </p:cNvPr>
            <p:cNvSpPr>
              <a:spLocks noChangeAspect="1"/>
            </p:cNvSpPr>
            <p:nvPr/>
          </p:nvSpPr>
          <p:spPr bwMode="auto">
            <a:xfrm>
              <a:off x="9659214" y="1785600"/>
              <a:ext cx="480443" cy="495592"/>
            </a:xfrm>
            <a:custGeom>
              <a:avLst/>
              <a:gdLst>
                <a:gd name="connsiteX0" fmla="*/ 449518 w 589475"/>
                <a:gd name="connsiteY0" fmla="*/ 192230 h 608062"/>
                <a:gd name="connsiteX1" fmla="*/ 540440 w 589475"/>
                <a:gd name="connsiteY1" fmla="*/ 192230 h 608062"/>
                <a:gd name="connsiteX2" fmla="*/ 588681 w 589475"/>
                <a:gd name="connsiteY2" fmla="*/ 240208 h 608062"/>
                <a:gd name="connsiteX3" fmla="*/ 589475 w 589475"/>
                <a:gd name="connsiteY3" fmla="*/ 390092 h 608062"/>
                <a:gd name="connsiteX4" fmla="*/ 569126 w 589475"/>
                <a:gd name="connsiteY4" fmla="*/ 410512 h 608062"/>
                <a:gd name="connsiteX5" fmla="*/ 569027 w 589475"/>
                <a:gd name="connsiteY5" fmla="*/ 410512 h 608062"/>
                <a:gd name="connsiteX6" fmla="*/ 548679 w 589475"/>
                <a:gd name="connsiteY6" fmla="*/ 390290 h 608062"/>
                <a:gd name="connsiteX7" fmla="*/ 547885 w 589475"/>
                <a:gd name="connsiteY7" fmla="*/ 240407 h 608062"/>
                <a:gd name="connsiteX8" fmla="*/ 547885 w 589475"/>
                <a:gd name="connsiteY8" fmla="*/ 240308 h 608062"/>
                <a:gd name="connsiteX9" fmla="*/ 543617 w 589475"/>
                <a:gd name="connsiteY9" fmla="*/ 236045 h 608062"/>
                <a:gd name="connsiteX10" fmla="*/ 539348 w 589475"/>
                <a:gd name="connsiteY10" fmla="*/ 240308 h 608062"/>
                <a:gd name="connsiteX11" fmla="*/ 539745 w 589475"/>
                <a:gd name="connsiteY11" fmla="*/ 583294 h 608062"/>
                <a:gd name="connsiteX12" fmla="*/ 515228 w 589475"/>
                <a:gd name="connsiteY12" fmla="*/ 607779 h 608062"/>
                <a:gd name="connsiteX13" fmla="*/ 490810 w 589475"/>
                <a:gd name="connsiteY13" fmla="*/ 583294 h 608062"/>
                <a:gd name="connsiteX14" fmla="*/ 490810 w 589475"/>
                <a:gd name="connsiteY14" fmla="*/ 392966 h 608062"/>
                <a:gd name="connsiteX15" fmla="*/ 485450 w 589475"/>
                <a:gd name="connsiteY15" fmla="*/ 387613 h 608062"/>
                <a:gd name="connsiteX16" fmla="*/ 480189 w 589475"/>
                <a:gd name="connsiteY16" fmla="*/ 392966 h 608062"/>
                <a:gd name="connsiteX17" fmla="*/ 480189 w 589475"/>
                <a:gd name="connsiteY17" fmla="*/ 583294 h 608062"/>
                <a:gd name="connsiteX18" fmla="*/ 455672 w 589475"/>
                <a:gd name="connsiteY18" fmla="*/ 607779 h 608062"/>
                <a:gd name="connsiteX19" fmla="*/ 431155 w 589475"/>
                <a:gd name="connsiteY19" fmla="*/ 583294 h 608062"/>
                <a:gd name="connsiteX20" fmla="*/ 431155 w 589475"/>
                <a:gd name="connsiteY20" fmla="*/ 408331 h 608062"/>
                <a:gd name="connsiteX21" fmla="*/ 451305 w 589475"/>
                <a:gd name="connsiteY21" fmla="*/ 368581 h 608062"/>
                <a:gd name="connsiteX22" fmla="*/ 449518 w 589475"/>
                <a:gd name="connsiteY22" fmla="*/ 192230 h 608062"/>
                <a:gd name="connsiteX23" fmla="*/ 268728 w 589475"/>
                <a:gd name="connsiteY23" fmla="*/ 151292 h 608062"/>
                <a:gd name="connsiteX24" fmla="*/ 370873 w 589475"/>
                <a:gd name="connsiteY24" fmla="*/ 151292 h 608062"/>
                <a:gd name="connsiteX25" fmla="*/ 423981 w 589475"/>
                <a:gd name="connsiteY25" fmla="*/ 204124 h 608062"/>
                <a:gd name="connsiteX26" fmla="*/ 424775 w 589475"/>
                <a:gd name="connsiteY26" fmla="*/ 368668 h 608062"/>
                <a:gd name="connsiteX27" fmla="*/ 402440 w 589475"/>
                <a:gd name="connsiteY27" fmla="*/ 391268 h 608062"/>
                <a:gd name="connsiteX28" fmla="*/ 379906 w 589475"/>
                <a:gd name="connsiteY28" fmla="*/ 368965 h 608062"/>
                <a:gd name="connsiteX29" fmla="*/ 379112 w 589475"/>
                <a:gd name="connsiteY29" fmla="*/ 204323 h 608062"/>
                <a:gd name="connsiteX30" fmla="*/ 379112 w 589475"/>
                <a:gd name="connsiteY30" fmla="*/ 204224 h 608062"/>
                <a:gd name="connsiteX31" fmla="*/ 374447 w 589475"/>
                <a:gd name="connsiteY31" fmla="*/ 199466 h 608062"/>
                <a:gd name="connsiteX32" fmla="*/ 369682 w 589475"/>
                <a:gd name="connsiteY32" fmla="*/ 204224 h 608062"/>
                <a:gd name="connsiteX33" fmla="*/ 370178 w 589475"/>
                <a:gd name="connsiteY33" fmla="*/ 580988 h 608062"/>
                <a:gd name="connsiteX34" fmla="*/ 343277 w 589475"/>
                <a:gd name="connsiteY34" fmla="*/ 607850 h 608062"/>
                <a:gd name="connsiteX35" fmla="*/ 316376 w 589475"/>
                <a:gd name="connsiteY35" fmla="*/ 580988 h 608062"/>
                <a:gd name="connsiteX36" fmla="*/ 316376 w 589475"/>
                <a:gd name="connsiteY36" fmla="*/ 371840 h 608062"/>
                <a:gd name="connsiteX37" fmla="*/ 310519 w 589475"/>
                <a:gd name="connsiteY37" fmla="*/ 366090 h 608062"/>
                <a:gd name="connsiteX38" fmla="*/ 304662 w 589475"/>
                <a:gd name="connsiteY38" fmla="*/ 371840 h 608062"/>
                <a:gd name="connsiteX39" fmla="*/ 304662 w 589475"/>
                <a:gd name="connsiteY39" fmla="*/ 580988 h 608062"/>
                <a:gd name="connsiteX40" fmla="*/ 277761 w 589475"/>
                <a:gd name="connsiteY40" fmla="*/ 607850 h 608062"/>
                <a:gd name="connsiteX41" fmla="*/ 250860 w 589475"/>
                <a:gd name="connsiteY41" fmla="*/ 580988 h 608062"/>
                <a:gd name="connsiteX42" fmla="*/ 250860 w 589475"/>
                <a:gd name="connsiteY42" fmla="*/ 391961 h 608062"/>
                <a:gd name="connsiteX43" fmla="*/ 272599 w 589475"/>
                <a:gd name="connsiteY43" fmla="*/ 350231 h 608062"/>
                <a:gd name="connsiteX44" fmla="*/ 271706 w 589475"/>
                <a:gd name="connsiteY44" fmla="*/ 172802 h 608062"/>
                <a:gd name="connsiteX45" fmla="*/ 268728 w 589475"/>
                <a:gd name="connsiteY45" fmla="*/ 151292 h 608062"/>
                <a:gd name="connsiteX46" fmla="*/ 69245 w 589475"/>
                <a:gd name="connsiteY46" fmla="*/ 116029 h 608062"/>
                <a:gd name="connsiteX47" fmla="*/ 188028 w 589475"/>
                <a:gd name="connsiteY47" fmla="*/ 116066 h 608062"/>
                <a:gd name="connsiteX48" fmla="*/ 244118 w 589475"/>
                <a:gd name="connsiteY48" fmla="*/ 161965 h 608062"/>
                <a:gd name="connsiteX49" fmla="*/ 246104 w 589475"/>
                <a:gd name="connsiteY49" fmla="*/ 350317 h 608062"/>
                <a:gd name="connsiteX50" fmla="*/ 222079 w 589475"/>
                <a:gd name="connsiteY50" fmla="*/ 374605 h 608062"/>
                <a:gd name="connsiteX51" fmla="*/ 221881 w 589475"/>
                <a:gd name="connsiteY51" fmla="*/ 374605 h 608062"/>
                <a:gd name="connsiteX52" fmla="*/ 197757 w 589475"/>
                <a:gd name="connsiteY52" fmla="*/ 350515 h 608062"/>
                <a:gd name="connsiteX53" fmla="*/ 196863 w 589475"/>
                <a:gd name="connsiteY53" fmla="*/ 173167 h 608062"/>
                <a:gd name="connsiteX54" fmla="*/ 191701 w 589475"/>
                <a:gd name="connsiteY54" fmla="*/ 168309 h 608062"/>
                <a:gd name="connsiteX55" fmla="*/ 186737 w 589475"/>
                <a:gd name="connsiteY55" fmla="*/ 173365 h 608062"/>
                <a:gd name="connsiteX56" fmla="*/ 187233 w 589475"/>
                <a:gd name="connsiteY56" fmla="*/ 579115 h 608062"/>
                <a:gd name="connsiteX57" fmla="*/ 158245 w 589475"/>
                <a:gd name="connsiteY57" fmla="*/ 608062 h 608062"/>
                <a:gd name="connsiteX58" fmla="*/ 129257 w 589475"/>
                <a:gd name="connsiteY58" fmla="*/ 579115 h 608062"/>
                <a:gd name="connsiteX59" fmla="*/ 129257 w 589475"/>
                <a:gd name="connsiteY59" fmla="*/ 353688 h 608062"/>
                <a:gd name="connsiteX60" fmla="*/ 122903 w 589475"/>
                <a:gd name="connsiteY60" fmla="*/ 347442 h 608062"/>
                <a:gd name="connsiteX61" fmla="*/ 116649 w 589475"/>
                <a:gd name="connsiteY61" fmla="*/ 353688 h 608062"/>
                <a:gd name="connsiteX62" fmla="*/ 116649 w 589475"/>
                <a:gd name="connsiteY62" fmla="*/ 579115 h 608062"/>
                <a:gd name="connsiteX63" fmla="*/ 87660 w 589475"/>
                <a:gd name="connsiteY63" fmla="*/ 608062 h 608062"/>
                <a:gd name="connsiteX64" fmla="*/ 58672 w 589475"/>
                <a:gd name="connsiteY64" fmla="*/ 579115 h 608062"/>
                <a:gd name="connsiteX65" fmla="*/ 58672 w 589475"/>
                <a:gd name="connsiteY65" fmla="*/ 347442 h 608062"/>
                <a:gd name="connsiteX66" fmla="*/ 58672 w 589475"/>
                <a:gd name="connsiteY66" fmla="*/ 173167 h 608062"/>
                <a:gd name="connsiteX67" fmla="*/ 54006 w 589475"/>
                <a:gd name="connsiteY67" fmla="*/ 168508 h 608062"/>
                <a:gd name="connsiteX68" fmla="*/ 49241 w 589475"/>
                <a:gd name="connsiteY68" fmla="*/ 173167 h 608062"/>
                <a:gd name="connsiteX69" fmla="*/ 48347 w 589475"/>
                <a:gd name="connsiteY69" fmla="*/ 350515 h 608062"/>
                <a:gd name="connsiteX70" fmla="*/ 24223 w 589475"/>
                <a:gd name="connsiteY70" fmla="*/ 374605 h 608062"/>
                <a:gd name="connsiteX71" fmla="*/ 24124 w 589475"/>
                <a:gd name="connsiteY71" fmla="*/ 374605 h 608062"/>
                <a:gd name="connsiteX72" fmla="*/ 0 w 589475"/>
                <a:gd name="connsiteY72" fmla="*/ 350317 h 608062"/>
                <a:gd name="connsiteX73" fmla="*/ 2283 w 589475"/>
                <a:gd name="connsiteY73" fmla="*/ 160775 h 608062"/>
                <a:gd name="connsiteX74" fmla="*/ 52318 w 589475"/>
                <a:gd name="connsiteY74" fmla="*/ 116364 h 608062"/>
                <a:gd name="connsiteX75" fmla="*/ 69245 w 589475"/>
                <a:gd name="connsiteY75" fmla="*/ 116029 h 608062"/>
                <a:gd name="connsiteX76" fmla="*/ 485737 w 589475"/>
                <a:gd name="connsiteY76" fmla="*/ 94205 h 608062"/>
                <a:gd name="connsiteX77" fmla="*/ 528041 w 589475"/>
                <a:gd name="connsiteY77" fmla="*/ 136523 h 608062"/>
                <a:gd name="connsiteX78" fmla="*/ 485737 w 589475"/>
                <a:gd name="connsiteY78" fmla="*/ 178742 h 608062"/>
                <a:gd name="connsiteX79" fmla="*/ 443433 w 589475"/>
                <a:gd name="connsiteY79" fmla="*/ 136523 h 608062"/>
                <a:gd name="connsiteX80" fmla="*/ 485737 w 589475"/>
                <a:gd name="connsiteY80" fmla="*/ 94205 h 608062"/>
                <a:gd name="connsiteX81" fmla="*/ 310791 w 589475"/>
                <a:gd name="connsiteY81" fmla="*/ 43609 h 608062"/>
                <a:gd name="connsiteX82" fmla="*/ 357343 w 589475"/>
                <a:gd name="connsiteY82" fmla="*/ 90091 h 608062"/>
                <a:gd name="connsiteX83" fmla="*/ 310791 w 589475"/>
                <a:gd name="connsiteY83" fmla="*/ 136473 h 608062"/>
                <a:gd name="connsiteX84" fmla="*/ 264338 w 589475"/>
                <a:gd name="connsiteY84" fmla="*/ 90091 h 608062"/>
                <a:gd name="connsiteX85" fmla="*/ 310791 w 589475"/>
                <a:gd name="connsiteY85" fmla="*/ 43609 h 608062"/>
                <a:gd name="connsiteX86" fmla="*/ 123312 w 589475"/>
                <a:gd name="connsiteY86" fmla="*/ 0 h 608062"/>
                <a:gd name="connsiteX87" fmla="*/ 173449 w 589475"/>
                <a:gd name="connsiteY87" fmla="*/ 50066 h 608062"/>
                <a:gd name="connsiteX88" fmla="*/ 123312 w 589475"/>
                <a:gd name="connsiteY88" fmla="*/ 100132 h 608062"/>
                <a:gd name="connsiteX89" fmla="*/ 73176 w 589475"/>
                <a:gd name="connsiteY89" fmla="*/ 50066 h 608062"/>
                <a:gd name="connsiteX90" fmla="*/ 123312 w 589475"/>
                <a:gd name="connsiteY90"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89475" h="608062">
                  <a:moveTo>
                    <a:pt x="449518" y="192230"/>
                  </a:moveTo>
                  <a:lnTo>
                    <a:pt x="540440" y="192230"/>
                  </a:lnTo>
                  <a:cubicBezTo>
                    <a:pt x="566943" y="192230"/>
                    <a:pt x="588581" y="213741"/>
                    <a:pt x="588681" y="240208"/>
                  </a:cubicBezTo>
                  <a:lnTo>
                    <a:pt x="589475" y="390092"/>
                  </a:lnTo>
                  <a:cubicBezTo>
                    <a:pt x="589574" y="401293"/>
                    <a:pt x="580442" y="410512"/>
                    <a:pt x="569126" y="410512"/>
                  </a:cubicBezTo>
                  <a:lnTo>
                    <a:pt x="569027" y="410512"/>
                  </a:lnTo>
                  <a:cubicBezTo>
                    <a:pt x="557811" y="410512"/>
                    <a:pt x="548679" y="401492"/>
                    <a:pt x="548679" y="390290"/>
                  </a:cubicBezTo>
                  <a:lnTo>
                    <a:pt x="547885" y="240407"/>
                  </a:lnTo>
                  <a:lnTo>
                    <a:pt x="547885" y="240308"/>
                  </a:lnTo>
                  <a:cubicBezTo>
                    <a:pt x="547885" y="237929"/>
                    <a:pt x="545999" y="236045"/>
                    <a:pt x="543617" y="236045"/>
                  </a:cubicBezTo>
                  <a:cubicBezTo>
                    <a:pt x="541234" y="236045"/>
                    <a:pt x="539348" y="237929"/>
                    <a:pt x="539348" y="240308"/>
                  </a:cubicBezTo>
                  <a:cubicBezTo>
                    <a:pt x="539348" y="445009"/>
                    <a:pt x="539745" y="259539"/>
                    <a:pt x="539745" y="583294"/>
                  </a:cubicBezTo>
                  <a:cubicBezTo>
                    <a:pt x="539745" y="596776"/>
                    <a:pt x="528827" y="607779"/>
                    <a:pt x="515228" y="607779"/>
                  </a:cubicBezTo>
                  <a:cubicBezTo>
                    <a:pt x="501729" y="607779"/>
                    <a:pt x="490810" y="596776"/>
                    <a:pt x="490810" y="583294"/>
                  </a:cubicBezTo>
                  <a:lnTo>
                    <a:pt x="490810" y="392966"/>
                  </a:lnTo>
                  <a:cubicBezTo>
                    <a:pt x="490810" y="389993"/>
                    <a:pt x="488428" y="387613"/>
                    <a:pt x="485450" y="387613"/>
                  </a:cubicBezTo>
                  <a:cubicBezTo>
                    <a:pt x="482572" y="387613"/>
                    <a:pt x="480189" y="389993"/>
                    <a:pt x="480189" y="392966"/>
                  </a:cubicBezTo>
                  <a:lnTo>
                    <a:pt x="480189" y="583294"/>
                  </a:lnTo>
                  <a:cubicBezTo>
                    <a:pt x="480189" y="596776"/>
                    <a:pt x="469172" y="607779"/>
                    <a:pt x="455672" y="607779"/>
                  </a:cubicBezTo>
                  <a:cubicBezTo>
                    <a:pt x="442173" y="607779"/>
                    <a:pt x="431155" y="596776"/>
                    <a:pt x="431155" y="583294"/>
                  </a:cubicBezTo>
                  <a:lnTo>
                    <a:pt x="431155" y="408331"/>
                  </a:lnTo>
                  <a:cubicBezTo>
                    <a:pt x="443563" y="399212"/>
                    <a:pt x="451404" y="384838"/>
                    <a:pt x="451305" y="368581"/>
                  </a:cubicBezTo>
                  <a:cubicBezTo>
                    <a:pt x="450411" y="189256"/>
                    <a:pt x="450808" y="200359"/>
                    <a:pt x="449518" y="192230"/>
                  </a:cubicBezTo>
                  <a:close/>
                  <a:moveTo>
                    <a:pt x="268728" y="151292"/>
                  </a:moveTo>
                  <a:lnTo>
                    <a:pt x="370873" y="151292"/>
                  </a:lnTo>
                  <a:cubicBezTo>
                    <a:pt x="399958" y="151292"/>
                    <a:pt x="423782" y="174982"/>
                    <a:pt x="423981" y="204124"/>
                  </a:cubicBezTo>
                  <a:lnTo>
                    <a:pt x="424775" y="368668"/>
                  </a:lnTo>
                  <a:cubicBezTo>
                    <a:pt x="424874" y="381058"/>
                    <a:pt x="414848" y="391168"/>
                    <a:pt x="402440" y="391268"/>
                  </a:cubicBezTo>
                  <a:cubicBezTo>
                    <a:pt x="389734" y="391268"/>
                    <a:pt x="380006" y="381058"/>
                    <a:pt x="379906" y="368965"/>
                  </a:cubicBezTo>
                  <a:lnTo>
                    <a:pt x="379112" y="204323"/>
                  </a:lnTo>
                  <a:lnTo>
                    <a:pt x="379112" y="204224"/>
                  </a:lnTo>
                  <a:cubicBezTo>
                    <a:pt x="379112" y="201646"/>
                    <a:pt x="377028" y="199466"/>
                    <a:pt x="374447" y="199466"/>
                  </a:cubicBezTo>
                  <a:cubicBezTo>
                    <a:pt x="371766" y="199466"/>
                    <a:pt x="369682" y="201646"/>
                    <a:pt x="369682" y="204224"/>
                  </a:cubicBezTo>
                  <a:cubicBezTo>
                    <a:pt x="369682" y="308500"/>
                    <a:pt x="370178" y="480280"/>
                    <a:pt x="370178" y="580988"/>
                  </a:cubicBezTo>
                  <a:cubicBezTo>
                    <a:pt x="370178" y="595856"/>
                    <a:pt x="358167" y="607850"/>
                    <a:pt x="343277" y="607850"/>
                  </a:cubicBezTo>
                  <a:cubicBezTo>
                    <a:pt x="328387" y="607850"/>
                    <a:pt x="316376" y="595856"/>
                    <a:pt x="316376" y="580988"/>
                  </a:cubicBezTo>
                  <a:lnTo>
                    <a:pt x="316376" y="371840"/>
                  </a:lnTo>
                  <a:cubicBezTo>
                    <a:pt x="316376" y="368668"/>
                    <a:pt x="313696" y="366090"/>
                    <a:pt x="310519" y="366090"/>
                  </a:cubicBezTo>
                  <a:cubicBezTo>
                    <a:pt x="307343" y="366090"/>
                    <a:pt x="304662" y="368668"/>
                    <a:pt x="304662" y="371840"/>
                  </a:cubicBezTo>
                  <a:lnTo>
                    <a:pt x="304662" y="580988"/>
                  </a:lnTo>
                  <a:cubicBezTo>
                    <a:pt x="304662" y="595856"/>
                    <a:pt x="292651" y="607850"/>
                    <a:pt x="277761" y="607850"/>
                  </a:cubicBezTo>
                  <a:cubicBezTo>
                    <a:pt x="262871" y="607850"/>
                    <a:pt x="250860" y="595856"/>
                    <a:pt x="250860" y="580988"/>
                  </a:cubicBezTo>
                  <a:lnTo>
                    <a:pt x="250860" y="391961"/>
                  </a:lnTo>
                  <a:cubicBezTo>
                    <a:pt x="264062" y="382743"/>
                    <a:pt x="272699" y="367478"/>
                    <a:pt x="272599" y="350231"/>
                  </a:cubicBezTo>
                  <a:lnTo>
                    <a:pt x="271706" y="172802"/>
                  </a:lnTo>
                  <a:cubicBezTo>
                    <a:pt x="271607" y="165368"/>
                    <a:pt x="270614" y="158231"/>
                    <a:pt x="268728" y="151292"/>
                  </a:cubicBezTo>
                  <a:close/>
                  <a:moveTo>
                    <a:pt x="69245" y="116029"/>
                  </a:moveTo>
                  <a:cubicBezTo>
                    <a:pt x="85154" y="116017"/>
                    <a:pt x="118039" y="116066"/>
                    <a:pt x="188028" y="116066"/>
                  </a:cubicBezTo>
                  <a:cubicBezTo>
                    <a:pt x="215626" y="116066"/>
                    <a:pt x="238857" y="135794"/>
                    <a:pt x="244118" y="161965"/>
                  </a:cubicBezTo>
                  <a:cubicBezTo>
                    <a:pt x="245607" y="169598"/>
                    <a:pt x="245111" y="159685"/>
                    <a:pt x="246104" y="350317"/>
                  </a:cubicBezTo>
                  <a:cubicBezTo>
                    <a:pt x="246203" y="363700"/>
                    <a:pt x="235382" y="374505"/>
                    <a:pt x="222079" y="374605"/>
                  </a:cubicBezTo>
                  <a:lnTo>
                    <a:pt x="221881" y="374605"/>
                  </a:lnTo>
                  <a:cubicBezTo>
                    <a:pt x="208578" y="374605"/>
                    <a:pt x="197856" y="363898"/>
                    <a:pt x="197757" y="350515"/>
                  </a:cubicBezTo>
                  <a:lnTo>
                    <a:pt x="196863" y="173167"/>
                  </a:lnTo>
                  <a:cubicBezTo>
                    <a:pt x="196764" y="170391"/>
                    <a:pt x="194481" y="168210"/>
                    <a:pt x="191701" y="168309"/>
                  </a:cubicBezTo>
                  <a:cubicBezTo>
                    <a:pt x="188921" y="168408"/>
                    <a:pt x="186737" y="170589"/>
                    <a:pt x="186737" y="173365"/>
                  </a:cubicBezTo>
                  <a:cubicBezTo>
                    <a:pt x="186737" y="230664"/>
                    <a:pt x="187233" y="357455"/>
                    <a:pt x="187233" y="579115"/>
                  </a:cubicBezTo>
                  <a:cubicBezTo>
                    <a:pt x="187233" y="595076"/>
                    <a:pt x="174228" y="608062"/>
                    <a:pt x="158245" y="608062"/>
                  </a:cubicBezTo>
                  <a:cubicBezTo>
                    <a:pt x="142162" y="608062"/>
                    <a:pt x="129257" y="595076"/>
                    <a:pt x="129257" y="579115"/>
                  </a:cubicBezTo>
                  <a:lnTo>
                    <a:pt x="129257" y="353688"/>
                  </a:lnTo>
                  <a:cubicBezTo>
                    <a:pt x="129257" y="350317"/>
                    <a:pt x="126378" y="347442"/>
                    <a:pt x="122903" y="347442"/>
                  </a:cubicBezTo>
                  <a:cubicBezTo>
                    <a:pt x="119528" y="347442"/>
                    <a:pt x="116649" y="350317"/>
                    <a:pt x="116649" y="353688"/>
                  </a:cubicBezTo>
                  <a:lnTo>
                    <a:pt x="116649" y="579115"/>
                  </a:lnTo>
                  <a:cubicBezTo>
                    <a:pt x="116649" y="595076"/>
                    <a:pt x="103644" y="608062"/>
                    <a:pt x="87660" y="608062"/>
                  </a:cubicBezTo>
                  <a:cubicBezTo>
                    <a:pt x="71677" y="608062"/>
                    <a:pt x="58672" y="595076"/>
                    <a:pt x="58672" y="579115"/>
                  </a:cubicBezTo>
                  <a:lnTo>
                    <a:pt x="58672" y="347442"/>
                  </a:lnTo>
                  <a:lnTo>
                    <a:pt x="58672" y="173167"/>
                  </a:lnTo>
                  <a:cubicBezTo>
                    <a:pt x="58672" y="170589"/>
                    <a:pt x="56587" y="168508"/>
                    <a:pt x="54006" y="168508"/>
                  </a:cubicBezTo>
                  <a:cubicBezTo>
                    <a:pt x="51425" y="168508"/>
                    <a:pt x="49340" y="170589"/>
                    <a:pt x="49241" y="173167"/>
                  </a:cubicBezTo>
                  <a:lnTo>
                    <a:pt x="48347" y="350515"/>
                  </a:lnTo>
                  <a:cubicBezTo>
                    <a:pt x="48347" y="363898"/>
                    <a:pt x="37526" y="374605"/>
                    <a:pt x="24223" y="374605"/>
                  </a:cubicBezTo>
                  <a:lnTo>
                    <a:pt x="24124" y="374605"/>
                  </a:lnTo>
                  <a:cubicBezTo>
                    <a:pt x="10722" y="374505"/>
                    <a:pt x="0" y="363700"/>
                    <a:pt x="0" y="350317"/>
                  </a:cubicBezTo>
                  <a:cubicBezTo>
                    <a:pt x="993" y="157206"/>
                    <a:pt x="397" y="169301"/>
                    <a:pt x="2283" y="160775"/>
                  </a:cubicBezTo>
                  <a:cubicBezTo>
                    <a:pt x="7545" y="137083"/>
                    <a:pt x="27698" y="118842"/>
                    <a:pt x="52318" y="116364"/>
                  </a:cubicBezTo>
                  <a:cubicBezTo>
                    <a:pt x="54403" y="116116"/>
                    <a:pt x="53336" y="116042"/>
                    <a:pt x="69245" y="116029"/>
                  </a:cubicBezTo>
                  <a:close/>
                  <a:moveTo>
                    <a:pt x="485737" y="94205"/>
                  </a:moveTo>
                  <a:cubicBezTo>
                    <a:pt x="509173" y="94205"/>
                    <a:pt x="528041" y="113134"/>
                    <a:pt x="528041" y="136523"/>
                  </a:cubicBezTo>
                  <a:cubicBezTo>
                    <a:pt x="528041" y="159912"/>
                    <a:pt x="509074" y="178742"/>
                    <a:pt x="485737" y="178742"/>
                  </a:cubicBezTo>
                  <a:cubicBezTo>
                    <a:pt x="462400" y="178742"/>
                    <a:pt x="443433" y="159813"/>
                    <a:pt x="443433" y="136523"/>
                  </a:cubicBezTo>
                  <a:cubicBezTo>
                    <a:pt x="443433" y="113332"/>
                    <a:pt x="462202" y="94205"/>
                    <a:pt x="485737" y="94205"/>
                  </a:cubicBezTo>
                  <a:close/>
                  <a:moveTo>
                    <a:pt x="310791" y="43609"/>
                  </a:moveTo>
                  <a:cubicBezTo>
                    <a:pt x="336499" y="43609"/>
                    <a:pt x="357343" y="64422"/>
                    <a:pt x="357343" y="90091"/>
                  </a:cubicBezTo>
                  <a:cubicBezTo>
                    <a:pt x="357343" y="115660"/>
                    <a:pt x="336499" y="136473"/>
                    <a:pt x="310791" y="136473"/>
                  </a:cubicBezTo>
                  <a:cubicBezTo>
                    <a:pt x="285182" y="136473"/>
                    <a:pt x="264338" y="115660"/>
                    <a:pt x="264338" y="90091"/>
                  </a:cubicBezTo>
                  <a:cubicBezTo>
                    <a:pt x="264338" y="64422"/>
                    <a:pt x="285083" y="43609"/>
                    <a:pt x="310791" y="43609"/>
                  </a:cubicBezTo>
                  <a:close/>
                  <a:moveTo>
                    <a:pt x="123312" y="0"/>
                  </a:moveTo>
                  <a:cubicBezTo>
                    <a:pt x="150912" y="0"/>
                    <a:pt x="173449" y="22406"/>
                    <a:pt x="173449" y="50066"/>
                  </a:cubicBezTo>
                  <a:cubicBezTo>
                    <a:pt x="173449" y="77726"/>
                    <a:pt x="150912" y="100132"/>
                    <a:pt x="123312" y="100132"/>
                  </a:cubicBezTo>
                  <a:cubicBezTo>
                    <a:pt x="95713" y="100132"/>
                    <a:pt x="73176" y="77825"/>
                    <a:pt x="73176" y="50066"/>
                  </a:cubicBezTo>
                  <a:cubicBezTo>
                    <a:pt x="73176" y="22307"/>
                    <a:pt x="95713" y="0"/>
                    <a:pt x="123312" y="0"/>
                  </a:cubicBezTo>
                  <a:close/>
                </a:path>
              </a:pathLst>
            </a:custGeom>
            <a:solidFill>
              <a:schemeClr val="accent1"/>
            </a:solidFill>
            <a:ln>
              <a:noFill/>
            </a:ln>
          </p:spPr>
        </p:sp>
        <p:sp>
          <p:nvSpPr>
            <p:cNvPr id="42" name="hierarchy_208974">
              <a:extLst>
                <a:ext uri="{FF2B5EF4-FFF2-40B4-BE49-F238E27FC236}">
                  <a16:creationId xmlns:a16="http://schemas.microsoft.com/office/drawing/2014/main" xmlns="" id="{C8ABB890-A6D8-4662-AAB4-A2C853868929}"/>
                </a:ext>
              </a:extLst>
            </p:cNvPr>
            <p:cNvSpPr>
              <a:spLocks noChangeAspect="1"/>
            </p:cNvSpPr>
            <p:nvPr/>
          </p:nvSpPr>
          <p:spPr bwMode="auto">
            <a:xfrm>
              <a:off x="10459969" y="1785600"/>
              <a:ext cx="458105" cy="495592"/>
            </a:xfrm>
            <a:custGeom>
              <a:avLst/>
              <a:gdLst>
                <a:gd name="connsiteX0" fmla="*/ 264585 w 560642"/>
                <a:gd name="connsiteY0" fmla="*/ 385155 h 606519"/>
                <a:gd name="connsiteX1" fmla="*/ 295593 w 560642"/>
                <a:gd name="connsiteY1" fmla="*/ 385155 h 606519"/>
                <a:gd name="connsiteX2" fmla="*/ 295593 w 560642"/>
                <a:gd name="connsiteY2" fmla="*/ 428074 h 606519"/>
                <a:gd name="connsiteX3" fmla="*/ 481452 w 560642"/>
                <a:gd name="connsiteY3" fmla="*/ 428074 h 606519"/>
                <a:gd name="connsiteX4" fmla="*/ 508746 w 560642"/>
                <a:gd name="connsiteY4" fmla="*/ 455420 h 606519"/>
                <a:gd name="connsiteX5" fmla="*/ 508746 w 560642"/>
                <a:gd name="connsiteY5" fmla="*/ 503716 h 606519"/>
                <a:gd name="connsiteX6" fmla="*/ 533162 w 560642"/>
                <a:gd name="connsiteY6" fmla="*/ 503716 h 606519"/>
                <a:gd name="connsiteX7" fmla="*/ 560642 w 560642"/>
                <a:gd name="connsiteY7" fmla="*/ 531155 h 606519"/>
                <a:gd name="connsiteX8" fmla="*/ 560642 w 560642"/>
                <a:gd name="connsiteY8" fmla="*/ 579080 h 606519"/>
                <a:gd name="connsiteX9" fmla="*/ 533162 w 560642"/>
                <a:gd name="connsiteY9" fmla="*/ 606519 h 606519"/>
                <a:gd name="connsiteX10" fmla="*/ 453323 w 560642"/>
                <a:gd name="connsiteY10" fmla="*/ 606519 h 606519"/>
                <a:gd name="connsiteX11" fmla="*/ 425843 w 560642"/>
                <a:gd name="connsiteY11" fmla="*/ 579080 h 606519"/>
                <a:gd name="connsiteX12" fmla="*/ 425843 w 560642"/>
                <a:gd name="connsiteY12" fmla="*/ 531155 h 606519"/>
                <a:gd name="connsiteX13" fmla="*/ 453323 w 560642"/>
                <a:gd name="connsiteY13" fmla="*/ 503716 h 606519"/>
                <a:gd name="connsiteX14" fmla="*/ 477739 w 560642"/>
                <a:gd name="connsiteY14" fmla="*/ 503716 h 606519"/>
                <a:gd name="connsiteX15" fmla="*/ 477739 w 560642"/>
                <a:gd name="connsiteY15" fmla="*/ 459128 h 606519"/>
                <a:gd name="connsiteX16" fmla="*/ 295593 w 560642"/>
                <a:gd name="connsiteY16" fmla="*/ 459128 h 606519"/>
                <a:gd name="connsiteX17" fmla="*/ 295593 w 560642"/>
                <a:gd name="connsiteY17" fmla="*/ 503716 h 606519"/>
                <a:gd name="connsiteX18" fmla="*/ 320287 w 560642"/>
                <a:gd name="connsiteY18" fmla="*/ 503716 h 606519"/>
                <a:gd name="connsiteX19" fmla="*/ 347767 w 560642"/>
                <a:gd name="connsiteY19" fmla="*/ 531155 h 606519"/>
                <a:gd name="connsiteX20" fmla="*/ 347767 w 560642"/>
                <a:gd name="connsiteY20" fmla="*/ 579080 h 606519"/>
                <a:gd name="connsiteX21" fmla="*/ 320287 w 560642"/>
                <a:gd name="connsiteY21" fmla="*/ 606519 h 606519"/>
                <a:gd name="connsiteX22" fmla="*/ 240448 w 560642"/>
                <a:gd name="connsiteY22" fmla="*/ 606519 h 606519"/>
                <a:gd name="connsiteX23" fmla="*/ 212968 w 560642"/>
                <a:gd name="connsiteY23" fmla="*/ 579080 h 606519"/>
                <a:gd name="connsiteX24" fmla="*/ 212968 w 560642"/>
                <a:gd name="connsiteY24" fmla="*/ 531155 h 606519"/>
                <a:gd name="connsiteX25" fmla="*/ 240448 w 560642"/>
                <a:gd name="connsiteY25" fmla="*/ 503716 h 606519"/>
                <a:gd name="connsiteX26" fmla="*/ 264585 w 560642"/>
                <a:gd name="connsiteY26" fmla="*/ 503716 h 606519"/>
                <a:gd name="connsiteX27" fmla="*/ 264585 w 560642"/>
                <a:gd name="connsiteY27" fmla="*/ 459128 h 606519"/>
                <a:gd name="connsiteX28" fmla="*/ 82996 w 560642"/>
                <a:gd name="connsiteY28" fmla="*/ 459128 h 606519"/>
                <a:gd name="connsiteX29" fmla="*/ 82996 w 560642"/>
                <a:gd name="connsiteY29" fmla="*/ 503716 h 606519"/>
                <a:gd name="connsiteX30" fmla="*/ 107319 w 560642"/>
                <a:gd name="connsiteY30" fmla="*/ 503716 h 606519"/>
                <a:gd name="connsiteX31" fmla="*/ 134799 w 560642"/>
                <a:gd name="connsiteY31" fmla="*/ 531155 h 606519"/>
                <a:gd name="connsiteX32" fmla="*/ 134799 w 560642"/>
                <a:gd name="connsiteY32" fmla="*/ 579080 h 606519"/>
                <a:gd name="connsiteX33" fmla="*/ 107319 w 560642"/>
                <a:gd name="connsiteY33" fmla="*/ 606519 h 606519"/>
                <a:gd name="connsiteX34" fmla="*/ 27480 w 560642"/>
                <a:gd name="connsiteY34" fmla="*/ 606519 h 606519"/>
                <a:gd name="connsiteX35" fmla="*/ 0 w 560642"/>
                <a:gd name="connsiteY35" fmla="*/ 579080 h 606519"/>
                <a:gd name="connsiteX36" fmla="*/ 0 w 560642"/>
                <a:gd name="connsiteY36" fmla="*/ 531155 h 606519"/>
                <a:gd name="connsiteX37" fmla="*/ 27480 w 560642"/>
                <a:gd name="connsiteY37" fmla="*/ 503716 h 606519"/>
                <a:gd name="connsiteX38" fmla="*/ 51989 w 560642"/>
                <a:gd name="connsiteY38" fmla="*/ 503716 h 606519"/>
                <a:gd name="connsiteX39" fmla="*/ 51989 w 560642"/>
                <a:gd name="connsiteY39" fmla="*/ 455420 h 606519"/>
                <a:gd name="connsiteX40" fmla="*/ 79375 w 560642"/>
                <a:gd name="connsiteY40" fmla="*/ 428074 h 606519"/>
                <a:gd name="connsiteX41" fmla="*/ 264585 w 560642"/>
                <a:gd name="connsiteY41" fmla="*/ 428074 h 606519"/>
                <a:gd name="connsiteX42" fmla="*/ 275192 w 560642"/>
                <a:gd name="connsiteY42" fmla="*/ 293 h 606519"/>
                <a:gd name="connsiteX43" fmla="*/ 315115 w 560642"/>
                <a:gd name="connsiteY43" fmla="*/ 8729 h 606519"/>
                <a:gd name="connsiteX44" fmla="*/ 334520 w 560642"/>
                <a:gd name="connsiteY44" fmla="*/ 26805 h 606519"/>
                <a:gd name="connsiteX45" fmla="*/ 355781 w 560642"/>
                <a:gd name="connsiteY45" fmla="*/ 94382 h 606519"/>
                <a:gd name="connsiteX46" fmla="*/ 354296 w 560642"/>
                <a:gd name="connsiteY46" fmla="*/ 100407 h 606519"/>
                <a:gd name="connsiteX47" fmla="*/ 360052 w 560642"/>
                <a:gd name="connsiteY47" fmla="*/ 128866 h 606519"/>
                <a:gd name="connsiteX48" fmla="*/ 346311 w 560642"/>
                <a:gd name="connsiteY48" fmla="*/ 152689 h 606519"/>
                <a:gd name="connsiteX49" fmla="*/ 336655 w 560642"/>
                <a:gd name="connsiteY49" fmla="*/ 179015 h 606519"/>
                <a:gd name="connsiteX50" fmla="*/ 336655 w 560642"/>
                <a:gd name="connsiteY50" fmla="*/ 211923 h 606519"/>
                <a:gd name="connsiteX51" fmla="*/ 338326 w 560642"/>
                <a:gd name="connsiteY51" fmla="*/ 214611 h 606519"/>
                <a:gd name="connsiteX52" fmla="*/ 437762 w 560642"/>
                <a:gd name="connsiteY52" fmla="*/ 278295 h 606519"/>
                <a:gd name="connsiteX53" fmla="*/ 449925 w 560642"/>
                <a:gd name="connsiteY53" fmla="*/ 304250 h 606519"/>
                <a:gd name="connsiteX54" fmla="*/ 449925 w 560642"/>
                <a:gd name="connsiteY54" fmla="*/ 334748 h 606519"/>
                <a:gd name="connsiteX55" fmla="*/ 432656 w 560642"/>
                <a:gd name="connsiteY55" fmla="*/ 351990 h 606519"/>
                <a:gd name="connsiteX56" fmla="*/ 128034 w 560642"/>
                <a:gd name="connsiteY56" fmla="*/ 351990 h 606519"/>
                <a:gd name="connsiteX57" fmla="*/ 110858 w 560642"/>
                <a:gd name="connsiteY57" fmla="*/ 334655 h 606519"/>
                <a:gd name="connsiteX58" fmla="*/ 110858 w 560642"/>
                <a:gd name="connsiteY58" fmla="*/ 304158 h 606519"/>
                <a:gd name="connsiteX59" fmla="*/ 123299 w 560642"/>
                <a:gd name="connsiteY59" fmla="*/ 277924 h 606519"/>
                <a:gd name="connsiteX60" fmla="*/ 222364 w 560642"/>
                <a:gd name="connsiteY60" fmla="*/ 214519 h 606519"/>
                <a:gd name="connsiteX61" fmla="*/ 224128 w 560642"/>
                <a:gd name="connsiteY61" fmla="*/ 211830 h 606519"/>
                <a:gd name="connsiteX62" fmla="*/ 224128 w 560642"/>
                <a:gd name="connsiteY62" fmla="*/ 178923 h 606519"/>
                <a:gd name="connsiteX63" fmla="*/ 214472 w 560642"/>
                <a:gd name="connsiteY63" fmla="*/ 152596 h 606519"/>
                <a:gd name="connsiteX64" fmla="*/ 200731 w 560642"/>
                <a:gd name="connsiteY64" fmla="*/ 128773 h 606519"/>
                <a:gd name="connsiteX65" fmla="*/ 206116 w 560642"/>
                <a:gd name="connsiteY65" fmla="*/ 100314 h 606519"/>
                <a:gd name="connsiteX66" fmla="*/ 204631 w 560642"/>
                <a:gd name="connsiteY66" fmla="*/ 94289 h 606519"/>
                <a:gd name="connsiteX67" fmla="*/ 204538 w 560642"/>
                <a:gd name="connsiteY67" fmla="*/ 61010 h 606519"/>
                <a:gd name="connsiteX68" fmla="*/ 223942 w 560642"/>
                <a:gd name="connsiteY68" fmla="*/ 26990 h 606519"/>
                <a:gd name="connsiteX69" fmla="*/ 241954 w 560642"/>
                <a:gd name="connsiteY69" fmla="*/ 12159 h 606519"/>
                <a:gd name="connsiteX70" fmla="*/ 259409 w 560642"/>
                <a:gd name="connsiteY70" fmla="*/ 3260 h 606519"/>
                <a:gd name="connsiteX71" fmla="*/ 275192 w 560642"/>
                <a:gd name="connsiteY71" fmla="*/ 293 h 60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60642" h="606519">
                  <a:moveTo>
                    <a:pt x="264585" y="385155"/>
                  </a:moveTo>
                  <a:lnTo>
                    <a:pt x="295593" y="385155"/>
                  </a:lnTo>
                  <a:lnTo>
                    <a:pt x="295593" y="428074"/>
                  </a:lnTo>
                  <a:lnTo>
                    <a:pt x="481452" y="428074"/>
                  </a:lnTo>
                  <a:cubicBezTo>
                    <a:pt x="496492" y="428074"/>
                    <a:pt x="508746" y="440311"/>
                    <a:pt x="508746" y="455420"/>
                  </a:cubicBezTo>
                  <a:lnTo>
                    <a:pt x="508746" y="503716"/>
                  </a:lnTo>
                  <a:lnTo>
                    <a:pt x="533162" y="503716"/>
                  </a:lnTo>
                  <a:cubicBezTo>
                    <a:pt x="548388" y="503716"/>
                    <a:pt x="560642" y="515953"/>
                    <a:pt x="560642" y="531155"/>
                  </a:cubicBezTo>
                  <a:lnTo>
                    <a:pt x="560642" y="579080"/>
                  </a:lnTo>
                  <a:cubicBezTo>
                    <a:pt x="560642" y="594283"/>
                    <a:pt x="548388" y="606519"/>
                    <a:pt x="533162" y="606519"/>
                  </a:cubicBezTo>
                  <a:lnTo>
                    <a:pt x="453323" y="606519"/>
                  </a:lnTo>
                  <a:cubicBezTo>
                    <a:pt x="438097" y="606519"/>
                    <a:pt x="425843" y="594283"/>
                    <a:pt x="425843" y="579080"/>
                  </a:cubicBezTo>
                  <a:lnTo>
                    <a:pt x="425843" y="531155"/>
                  </a:lnTo>
                  <a:cubicBezTo>
                    <a:pt x="425843" y="515953"/>
                    <a:pt x="438097" y="503716"/>
                    <a:pt x="453323" y="503716"/>
                  </a:cubicBezTo>
                  <a:lnTo>
                    <a:pt x="477739" y="503716"/>
                  </a:lnTo>
                  <a:lnTo>
                    <a:pt x="477739" y="459128"/>
                  </a:lnTo>
                  <a:lnTo>
                    <a:pt x="295593" y="459128"/>
                  </a:lnTo>
                  <a:lnTo>
                    <a:pt x="295593" y="503716"/>
                  </a:lnTo>
                  <a:lnTo>
                    <a:pt x="320287" y="503716"/>
                  </a:lnTo>
                  <a:cubicBezTo>
                    <a:pt x="335513" y="503716"/>
                    <a:pt x="347767" y="515953"/>
                    <a:pt x="347767" y="531155"/>
                  </a:cubicBezTo>
                  <a:lnTo>
                    <a:pt x="347767" y="579080"/>
                  </a:lnTo>
                  <a:cubicBezTo>
                    <a:pt x="347767" y="594283"/>
                    <a:pt x="335513" y="606519"/>
                    <a:pt x="320287" y="606519"/>
                  </a:cubicBezTo>
                  <a:lnTo>
                    <a:pt x="240448" y="606519"/>
                  </a:lnTo>
                  <a:cubicBezTo>
                    <a:pt x="225222" y="606519"/>
                    <a:pt x="212968" y="594283"/>
                    <a:pt x="212968" y="579080"/>
                  </a:cubicBezTo>
                  <a:lnTo>
                    <a:pt x="212968" y="531155"/>
                  </a:lnTo>
                  <a:cubicBezTo>
                    <a:pt x="212968" y="515953"/>
                    <a:pt x="225222" y="503716"/>
                    <a:pt x="240448" y="503716"/>
                  </a:cubicBezTo>
                  <a:lnTo>
                    <a:pt x="264585" y="503716"/>
                  </a:lnTo>
                  <a:lnTo>
                    <a:pt x="264585" y="459128"/>
                  </a:lnTo>
                  <a:lnTo>
                    <a:pt x="82996" y="459128"/>
                  </a:lnTo>
                  <a:lnTo>
                    <a:pt x="82996" y="503716"/>
                  </a:lnTo>
                  <a:lnTo>
                    <a:pt x="107319" y="503716"/>
                  </a:lnTo>
                  <a:cubicBezTo>
                    <a:pt x="122545" y="503716"/>
                    <a:pt x="134799" y="515953"/>
                    <a:pt x="134799" y="531155"/>
                  </a:cubicBezTo>
                  <a:lnTo>
                    <a:pt x="134799" y="579080"/>
                  </a:lnTo>
                  <a:cubicBezTo>
                    <a:pt x="134799" y="594283"/>
                    <a:pt x="122545" y="606519"/>
                    <a:pt x="107319" y="606519"/>
                  </a:cubicBezTo>
                  <a:lnTo>
                    <a:pt x="27480" y="606519"/>
                  </a:lnTo>
                  <a:cubicBezTo>
                    <a:pt x="12254" y="606519"/>
                    <a:pt x="0" y="594190"/>
                    <a:pt x="0" y="579080"/>
                  </a:cubicBezTo>
                  <a:lnTo>
                    <a:pt x="0" y="531155"/>
                  </a:lnTo>
                  <a:cubicBezTo>
                    <a:pt x="0" y="515953"/>
                    <a:pt x="12254" y="503716"/>
                    <a:pt x="27480" y="503716"/>
                  </a:cubicBezTo>
                  <a:lnTo>
                    <a:pt x="51989" y="503716"/>
                  </a:lnTo>
                  <a:lnTo>
                    <a:pt x="51989" y="455420"/>
                  </a:lnTo>
                  <a:cubicBezTo>
                    <a:pt x="51989" y="440311"/>
                    <a:pt x="64243" y="428074"/>
                    <a:pt x="79375" y="428074"/>
                  </a:cubicBezTo>
                  <a:lnTo>
                    <a:pt x="264585" y="428074"/>
                  </a:lnTo>
                  <a:close/>
                  <a:moveTo>
                    <a:pt x="275192" y="293"/>
                  </a:moveTo>
                  <a:cubicBezTo>
                    <a:pt x="292554" y="-1190"/>
                    <a:pt x="305645" y="3167"/>
                    <a:pt x="315115" y="8729"/>
                  </a:cubicBezTo>
                  <a:cubicBezTo>
                    <a:pt x="329228" y="16515"/>
                    <a:pt x="334520" y="26805"/>
                    <a:pt x="334520" y="26805"/>
                  </a:cubicBezTo>
                  <a:cubicBezTo>
                    <a:pt x="334520" y="26805"/>
                    <a:pt x="366737" y="29030"/>
                    <a:pt x="355781" y="94382"/>
                  </a:cubicBezTo>
                  <a:cubicBezTo>
                    <a:pt x="355410" y="96328"/>
                    <a:pt x="354945" y="98461"/>
                    <a:pt x="354296" y="100407"/>
                  </a:cubicBezTo>
                  <a:cubicBezTo>
                    <a:pt x="360516" y="100407"/>
                    <a:pt x="366737" y="105227"/>
                    <a:pt x="360052" y="128866"/>
                  </a:cubicBezTo>
                  <a:cubicBezTo>
                    <a:pt x="354853" y="147312"/>
                    <a:pt x="350025" y="152504"/>
                    <a:pt x="346311" y="152689"/>
                  </a:cubicBezTo>
                  <a:cubicBezTo>
                    <a:pt x="344918" y="161124"/>
                    <a:pt x="341669" y="170302"/>
                    <a:pt x="336655" y="179015"/>
                  </a:cubicBezTo>
                  <a:lnTo>
                    <a:pt x="336655" y="211923"/>
                  </a:lnTo>
                  <a:cubicBezTo>
                    <a:pt x="336655" y="213035"/>
                    <a:pt x="337212" y="214148"/>
                    <a:pt x="338326" y="214611"/>
                  </a:cubicBezTo>
                  <a:cubicBezTo>
                    <a:pt x="347889" y="219246"/>
                    <a:pt x="394590" y="242792"/>
                    <a:pt x="437762" y="278295"/>
                  </a:cubicBezTo>
                  <a:cubicBezTo>
                    <a:pt x="445469" y="284691"/>
                    <a:pt x="449925" y="294239"/>
                    <a:pt x="449925" y="304250"/>
                  </a:cubicBezTo>
                  <a:lnTo>
                    <a:pt x="449925" y="334748"/>
                  </a:lnTo>
                  <a:cubicBezTo>
                    <a:pt x="449925" y="344296"/>
                    <a:pt x="442219" y="351990"/>
                    <a:pt x="432656" y="351990"/>
                  </a:cubicBezTo>
                  <a:lnTo>
                    <a:pt x="128034" y="351990"/>
                  </a:lnTo>
                  <a:cubicBezTo>
                    <a:pt x="118657" y="351990"/>
                    <a:pt x="110858" y="344296"/>
                    <a:pt x="110858" y="334655"/>
                  </a:cubicBezTo>
                  <a:lnTo>
                    <a:pt x="110858" y="304158"/>
                  </a:lnTo>
                  <a:cubicBezTo>
                    <a:pt x="110858" y="293961"/>
                    <a:pt x="115407" y="284320"/>
                    <a:pt x="123299" y="277924"/>
                  </a:cubicBezTo>
                  <a:cubicBezTo>
                    <a:pt x="166379" y="242606"/>
                    <a:pt x="212987" y="219061"/>
                    <a:pt x="222364" y="214519"/>
                  </a:cubicBezTo>
                  <a:cubicBezTo>
                    <a:pt x="223478" y="214055"/>
                    <a:pt x="224128" y="213035"/>
                    <a:pt x="224128" y="211830"/>
                  </a:cubicBezTo>
                  <a:lnTo>
                    <a:pt x="224128" y="178923"/>
                  </a:lnTo>
                  <a:cubicBezTo>
                    <a:pt x="219022" y="170116"/>
                    <a:pt x="215679" y="161032"/>
                    <a:pt x="214472" y="152596"/>
                  </a:cubicBezTo>
                  <a:cubicBezTo>
                    <a:pt x="210851" y="152318"/>
                    <a:pt x="205931" y="147127"/>
                    <a:pt x="200731" y="128773"/>
                  </a:cubicBezTo>
                  <a:cubicBezTo>
                    <a:pt x="194139" y="105413"/>
                    <a:pt x="200081" y="100407"/>
                    <a:pt x="206116" y="100314"/>
                  </a:cubicBezTo>
                  <a:cubicBezTo>
                    <a:pt x="205559" y="98368"/>
                    <a:pt x="205002" y="96236"/>
                    <a:pt x="204631" y="94289"/>
                  </a:cubicBezTo>
                  <a:cubicBezTo>
                    <a:pt x="202402" y="82516"/>
                    <a:pt x="201845" y="71485"/>
                    <a:pt x="204538" y="61010"/>
                  </a:cubicBezTo>
                  <a:cubicBezTo>
                    <a:pt x="207880" y="46920"/>
                    <a:pt x="215401" y="35704"/>
                    <a:pt x="223942" y="26990"/>
                  </a:cubicBezTo>
                  <a:cubicBezTo>
                    <a:pt x="229327" y="21336"/>
                    <a:pt x="235455" y="16237"/>
                    <a:pt x="241954" y="12159"/>
                  </a:cubicBezTo>
                  <a:cubicBezTo>
                    <a:pt x="247246" y="8636"/>
                    <a:pt x="253095" y="5392"/>
                    <a:pt x="259409" y="3260"/>
                  </a:cubicBezTo>
                  <a:cubicBezTo>
                    <a:pt x="264330" y="1684"/>
                    <a:pt x="269622" y="571"/>
                    <a:pt x="275192" y="293"/>
                  </a:cubicBezTo>
                  <a:close/>
                </a:path>
              </a:pathLst>
            </a:custGeom>
            <a:solidFill>
              <a:schemeClr val="accent1"/>
            </a:solidFill>
            <a:ln>
              <a:noFill/>
            </a:ln>
          </p:spPr>
        </p:sp>
        <p:sp>
          <p:nvSpPr>
            <p:cNvPr id="43" name="online-business_71954">
              <a:extLst>
                <a:ext uri="{FF2B5EF4-FFF2-40B4-BE49-F238E27FC236}">
                  <a16:creationId xmlns:a16="http://schemas.microsoft.com/office/drawing/2014/main" xmlns="" id="{2D02BADF-9AC6-4E69-B77D-194410A1AF49}"/>
                </a:ext>
              </a:extLst>
            </p:cNvPr>
            <p:cNvSpPr>
              <a:spLocks noChangeAspect="1"/>
            </p:cNvSpPr>
            <p:nvPr/>
          </p:nvSpPr>
          <p:spPr bwMode="auto">
            <a:xfrm>
              <a:off x="11260725" y="1785600"/>
              <a:ext cx="453182" cy="495592"/>
            </a:xfrm>
            <a:custGeom>
              <a:avLst/>
              <a:gdLst>
                <a:gd name="connsiteX0" fmla="*/ 304669 w 556479"/>
                <a:gd name="connsiteY0" fmla="*/ 442727 h 608556"/>
                <a:gd name="connsiteX1" fmla="*/ 351792 w 556479"/>
                <a:gd name="connsiteY1" fmla="*/ 539223 h 608556"/>
                <a:gd name="connsiteX2" fmla="*/ 333054 w 556479"/>
                <a:gd name="connsiteY2" fmla="*/ 593821 h 608556"/>
                <a:gd name="connsiteX3" fmla="*/ 315151 w 556479"/>
                <a:gd name="connsiteY3" fmla="*/ 597900 h 608556"/>
                <a:gd name="connsiteX4" fmla="*/ 302443 w 556479"/>
                <a:gd name="connsiteY4" fmla="*/ 595675 h 608556"/>
                <a:gd name="connsiteX5" fmla="*/ 304669 w 556479"/>
                <a:gd name="connsiteY5" fmla="*/ 583069 h 608556"/>
                <a:gd name="connsiteX6" fmla="*/ 263807 w 556479"/>
                <a:gd name="connsiteY6" fmla="*/ 338432 h 608556"/>
                <a:gd name="connsiteX7" fmla="*/ 536052 w 556479"/>
                <a:gd name="connsiteY7" fmla="*/ 338432 h 608556"/>
                <a:gd name="connsiteX8" fmla="*/ 556479 w 556479"/>
                <a:gd name="connsiteY8" fmla="*/ 358827 h 608556"/>
                <a:gd name="connsiteX9" fmla="*/ 556479 w 556479"/>
                <a:gd name="connsiteY9" fmla="*/ 583081 h 608556"/>
                <a:gd name="connsiteX10" fmla="*/ 536052 w 556479"/>
                <a:gd name="connsiteY10" fmla="*/ 603476 h 608556"/>
                <a:gd name="connsiteX11" fmla="*/ 515624 w 556479"/>
                <a:gd name="connsiteY11" fmla="*/ 583081 h 608556"/>
                <a:gd name="connsiteX12" fmla="*/ 515624 w 556479"/>
                <a:gd name="connsiteY12" fmla="*/ 416212 h 608556"/>
                <a:gd name="connsiteX13" fmla="*/ 495197 w 556479"/>
                <a:gd name="connsiteY13" fmla="*/ 416212 h 608556"/>
                <a:gd name="connsiteX14" fmla="*/ 304662 w 556479"/>
                <a:gd name="connsiteY14" fmla="*/ 416212 h 608556"/>
                <a:gd name="connsiteX15" fmla="*/ 284235 w 556479"/>
                <a:gd name="connsiteY15" fmla="*/ 416212 h 608556"/>
                <a:gd name="connsiteX16" fmla="*/ 284235 w 556479"/>
                <a:gd name="connsiteY16" fmla="*/ 583081 h 608556"/>
                <a:gd name="connsiteX17" fmla="*/ 263807 w 556479"/>
                <a:gd name="connsiteY17" fmla="*/ 603476 h 608556"/>
                <a:gd name="connsiteX18" fmla="*/ 243380 w 556479"/>
                <a:gd name="connsiteY18" fmla="*/ 583081 h 608556"/>
                <a:gd name="connsiteX19" fmla="*/ 243380 w 556479"/>
                <a:gd name="connsiteY19" fmla="*/ 358827 h 608556"/>
                <a:gd name="connsiteX20" fmla="*/ 263807 w 556479"/>
                <a:gd name="connsiteY20" fmla="*/ 338432 h 608556"/>
                <a:gd name="connsiteX21" fmla="*/ 540731 w 556479"/>
                <a:gd name="connsiteY21" fmla="*/ 163423 h 608556"/>
                <a:gd name="connsiteX22" fmla="*/ 553728 w 556479"/>
                <a:gd name="connsiteY22" fmla="*/ 189191 h 608556"/>
                <a:gd name="connsiteX23" fmla="*/ 512882 w 556479"/>
                <a:gd name="connsiteY23" fmla="*/ 312933 h 608556"/>
                <a:gd name="connsiteX24" fmla="*/ 510190 w 556479"/>
                <a:gd name="connsiteY24" fmla="*/ 318031 h 608556"/>
                <a:gd name="connsiteX25" fmla="*/ 493481 w 556479"/>
                <a:gd name="connsiteY25" fmla="*/ 326929 h 608556"/>
                <a:gd name="connsiteX26" fmla="*/ 374379 w 556479"/>
                <a:gd name="connsiteY26" fmla="*/ 326929 h 608556"/>
                <a:gd name="connsiteX27" fmla="*/ 358040 w 556479"/>
                <a:gd name="connsiteY27" fmla="*/ 318031 h 608556"/>
                <a:gd name="connsiteX28" fmla="*/ 353956 w 556479"/>
                <a:gd name="connsiteY28" fmla="*/ 306537 h 608556"/>
                <a:gd name="connsiteX29" fmla="*/ 374379 w 556479"/>
                <a:gd name="connsiteY29" fmla="*/ 286145 h 608556"/>
                <a:gd name="connsiteX30" fmla="*/ 478721 w 556479"/>
                <a:gd name="connsiteY30" fmla="*/ 286145 h 608556"/>
                <a:gd name="connsiteX31" fmla="*/ 514924 w 556479"/>
                <a:gd name="connsiteY31" fmla="*/ 176400 h 608556"/>
                <a:gd name="connsiteX32" fmla="*/ 540731 w 556479"/>
                <a:gd name="connsiteY32" fmla="*/ 163423 h 608556"/>
                <a:gd name="connsiteX33" fmla="*/ 311873 w 556479"/>
                <a:gd name="connsiteY33" fmla="*/ 23435 h 608556"/>
                <a:gd name="connsiteX34" fmla="*/ 328679 w 556479"/>
                <a:gd name="connsiteY34" fmla="*/ 55231 h 608556"/>
                <a:gd name="connsiteX35" fmla="*/ 288197 w 556479"/>
                <a:gd name="connsiteY35" fmla="*/ 186031 h 608556"/>
                <a:gd name="connsiteX36" fmla="*/ 273620 w 556479"/>
                <a:gd name="connsiteY36" fmla="*/ 202068 h 608556"/>
                <a:gd name="connsiteX37" fmla="*/ 192100 w 556479"/>
                <a:gd name="connsiteY37" fmla="*/ 235903 h 608556"/>
                <a:gd name="connsiteX38" fmla="*/ 192843 w 556479"/>
                <a:gd name="connsiteY38" fmla="*/ 243226 h 608556"/>
                <a:gd name="connsiteX39" fmla="*/ 192843 w 556479"/>
                <a:gd name="connsiteY39" fmla="*/ 375416 h 608556"/>
                <a:gd name="connsiteX40" fmla="*/ 222926 w 556479"/>
                <a:gd name="connsiteY40" fmla="*/ 375416 h 608556"/>
                <a:gd name="connsiteX41" fmla="*/ 222926 w 556479"/>
                <a:gd name="connsiteY41" fmla="*/ 461534 h 608556"/>
                <a:gd name="connsiteX42" fmla="*/ 222740 w 556479"/>
                <a:gd name="connsiteY42" fmla="*/ 460978 h 608556"/>
                <a:gd name="connsiteX43" fmla="*/ 216241 w 556479"/>
                <a:gd name="connsiteY43" fmla="*/ 456899 h 608556"/>
                <a:gd name="connsiteX44" fmla="*/ 183466 w 556479"/>
                <a:gd name="connsiteY44" fmla="*/ 456899 h 608556"/>
                <a:gd name="connsiteX45" fmla="*/ 185044 w 556479"/>
                <a:gd name="connsiteY45" fmla="*/ 464779 h 608556"/>
                <a:gd name="connsiteX46" fmla="*/ 185044 w 556479"/>
                <a:gd name="connsiteY46" fmla="*/ 583064 h 608556"/>
                <a:gd name="connsiteX47" fmla="*/ 159511 w 556479"/>
                <a:gd name="connsiteY47" fmla="*/ 608556 h 608556"/>
                <a:gd name="connsiteX48" fmla="*/ 133978 w 556479"/>
                <a:gd name="connsiteY48" fmla="*/ 583064 h 608556"/>
                <a:gd name="connsiteX49" fmla="*/ 133978 w 556479"/>
                <a:gd name="connsiteY49" fmla="*/ 490271 h 608556"/>
                <a:gd name="connsiteX50" fmla="*/ 70935 w 556479"/>
                <a:gd name="connsiteY50" fmla="*/ 490271 h 608556"/>
                <a:gd name="connsiteX51" fmla="*/ 0 w 556479"/>
                <a:gd name="connsiteY51" fmla="*/ 419449 h 608556"/>
                <a:gd name="connsiteX52" fmla="*/ 0 w 556479"/>
                <a:gd name="connsiteY52" fmla="*/ 264269 h 608556"/>
                <a:gd name="connsiteX53" fmla="*/ 25533 w 556479"/>
                <a:gd name="connsiteY53" fmla="*/ 238777 h 608556"/>
                <a:gd name="connsiteX54" fmla="*/ 51066 w 556479"/>
                <a:gd name="connsiteY54" fmla="*/ 264269 h 608556"/>
                <a:gd name="connsiteX55" fmla="*/ 51066 w 556479"/>
                <a:gd name="connsiteY55" fmla="*/ 419449 h 608556"/>
                <a:gd name="connsiteX56" fmla="*/ 70935 w 556479"/>
                <a:gd name="connsiteY56" fmla="*/ 439286 h 608556"/>
                <a:gd name="connsiteX57" fmla="*/ 90711 w 556479"/>
                <a:gd name="connsiteY57" fmla="*/ 439286 h 608556"/>
                <a:gd name="connsiteX58" fmla="*/ 83469 w 556479"/>
                <a:gd name="connsiteY58" fmla="*/ 416204 h 608556"/>
                <a:gd name="connsiteX59" fmla="*/ 83469 w 556479"/>
                <a:gd name="connsiteY59" fmla="*/ 243226 h 608556"/>
                <a:gd name="connsiteX60" fmla="*/ 138156 w 556479"/>
                <a:gd name="connsiteY60" fmla="*/ 191037 h 608556"/>
                <a:gd name="connsiteX61" fmla="*/ 158211 w 556479"/>
                <a:gd name="connsiteY61" fmla="*/ 194837 h 608556"/>
                <a:gd name="connsiteX62" fmla="*/ 242981 w 556479"/>
                <a:gd name="connsiteY62" fmla="*/ 159611 h 608556"/>
                <a:gd name="connsiteX63" fmla="*/ 279934 w 556479"/>
                <a:gd name="connsiteY63" fmla="*/ 40214 h 608556"/>
                <a:gd name="connsiteX64" fmla="*/ 311873 w 556479"/>
                <a:gd name="connsiteY64" fmla="*/ 23435 h 608556"/>
                <a:gd name="connsiteX65" fmla="*/ 143565 w 556479"/>
                <a:gd name="connsiteY65" fmla="*/ 10585 h 608556"/>
                <a:gd name="connsiteX66" fmla="*/ 211978 w 556479"/>
                <a:gd name="connsiteY66" fmla="*/ 78857 h 608556"/>
                <a:gd name="connsiteX67" fmla="*/ 143565 w 556479"/>
                <a:gd name="connsiteY67" fmla="*/ 147129 h 608556"/>
                <a:gd name="connsiteX68" fmla="*/ 75152 w 556479"/>
                <a:gd name="connsiteY68" fmla="*/ 78857 h 608556"/>
                <a:gd name="connsiteX69" fmla="*/ 143565 w 556479"/>
                <a:gd name="connsiteY69" fmla="*/ 10585 h 608556"/>
                <a:gd name="connsiteX70" fmla="*/ 418940 w 556479"/>
                <a:gd name="connsiteY70" fmla="*/ 0 h 608556"/>
                <a:gd name="connsiteX71" fmla="*/ 429340 w 556479"/>
                <a:gd name="connsiteY71" fmla="*/ 10475 h 608556"/>
                <a:gd name="connsiteX72" fmla="*/ 429340 w 556479"/>
                <a:gd name="connsiteY72" fmla="*/ 18724 h 608556"/>
                <a:gd name="connsiteX73" fmla="*/ 449026 w 556479"/>
                <a:gd name="connsiteY73" fmla="*/ 21598 h 608556"/>
                <a:gd name="connsiteX74" fmla="*/ 457569 w 556479"/>
                <a:gd name="connsiteY74" fmla="*/ 36244 h 608556"/>
                <a:gd name="connsiteX75" fmla="*/ 457383 w 556479"/>
                <a:gd name="connsiteY75" fmla="*/ 36985 h 608556"/>
                <a:gd name="connsiteX76" fmla="*/ 451812 w 556479"/>
                <a:gd name="connsiteY76" fmla="*/ 44308 h 608556"/>
                <a:gd name="connsiteX77" fmla="*/ 442619 w 556479"/>
                <a:gd name="connsiteY77" fmla="*/ 45328 h 608556"/>
                <a:gd name="connsiteX78" fmla="*/ 423397 w 556479"/>
                <a:gd name="connsiteY78" fmla="*/ 42547 h 608556"/>
                <a:gd name="connsiteX79" fmla="*/ 405012 w 556479"/>
                <a:gd name="connsiteY79" fmla="*/ 54505 h 608556"/>
                <a:gd name="connsiteX80" fmla="*/ 430640 w 556479"/>
                <a:gd name="connsiteY80" fmla="*/ 72858 h 608556"/>
                <a:gd name="connsiteX81" fmla="*/ 466297 w 556479"/>
                <a:gd name="connsiteY81" fmla="*/ 112624 h 608556"/>
                <a:gd name="connsiteX82" fmla="*/ 428319 w 556479"/>
                <a:gd name="connsiteY82" fmla="*/ 152020 h 608556"/>
                <a:gd name="connsiteX83" fmla="*/ 428319 w 556479"/>
                <a:gd name="connsiteY83" fmla="*/ 163328 h 608556"/>
                <a:gd name="connsiteX84" fmla="*/ 417826 w 556479"/>
                <a:gd name="connsiteY84" fmla="*/ 173803 h 608556"/>
                <a:gd name="connsiteX85" fmla="*/ 407426 w 556479"/>
                <a:gd name="connsiteY85" fmla="*/ 163328 h 608556"/>
                <a:gd name="connsiteX86" fmla="*/ 407426 w 556479"/>
                <a:gd name="connsiteY86" fmla="*/ 153503 h 608556"/>
                <a:gd name="connsiteX87" fmla="*/ 382912 w 556479"/>
                <a:gd name="connsiteY87" fmla="*/ 149332 h 608556"/>
                <a:gd name="connsiteX88" fmla="*/ 373998 w 556479"/>
                <a:gd name="connsiteY88" fmla="*/ 133295 h 608556"/>
                <a:gd name="connsiteX89" fmla="*/ 374183 w 556479"/>
                <a:gd name="connsiteY89" fmla="*/ 132554 h 608556"/>
                <a:gd name="connsiteX90" fmla="*/ 379848 w 556479"/>
                <a:gd name="connsiteY90" fmla="*/ 125324 h 608556"/>
                <a:gd name="connsiteX91" fmla="*/ 389133 w 556479"/>
                <a:gd name="connsiteY91" fmla="*/ 124582 h 608556"/>
                <a:gd name="connsiteX92" fmla="*/ 412997 w 556479"/>
                <a:gd name="connsiteY92" fmla="*/ 128846 h 608556"/>
                <a:gd name="connsiteX93" fmla="*/ 433426 w 556479"/>
                <a:gd name="connsiteY93" fmla="*/ 115591 h 608556"/>
                <a:gd name="connsiteX94" fmla="*/ 410769 w 556479"/>
                <a:gd name="connsiteY94" fmla="*/ 97144 h 608556"/>
                <a:gd name="connsiteX95" fmla="*/ 372419 w 556479"/>
                <a:gd name="connsiteY95" fmla="*/ 58120 h 608556"/>
                <a:gd name="connsiteX96" fmla="*/ 408447 w 556479"/>
                <a:gd name="connsiteY96" fmla="*/ 20207 h 608556"/>
                <a:gd name="connsiteX97" fmla="*/ 408447 w 556479"/>
                <a:gd name="connsiteY97" fmla="*/ 10475 h 608556"/>
                <a:gd name="connsiteX98" fmla="*/ 418940 w 556479"/>
                <a:gd name="connsiteY98"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56479" h="608556">
                  <a:moveTo>
                    <a:pt x="304669" y="442727"/>
                  </a:moveTo>
                  <a:lnTo>
                    <a:pt x="351792" y="539223"/>
                  </a:lnTo>
                  <a:cubicBezTo>
                    <a:pt x="361718" y="559524"/>
                    <a:pt x="353276" y="583903"/>
                    <a:pt x="333054" y="593821"/>
                  </a:cubicBezTo>
                  <a:cubicBezTo>
                    <a:pt x="327303" y="596602"/>
                    <a:pt x="321181" y="597900"/>
                    <a:pt x="315151" y="597900"/>
                  </a:cubicBezTo>
                  <a:cubicBezTo>
                    <a:pt x="310791" y="597900"/>
                    <a:pt x="306617" y="597066"/>
                    <a:pt x="302443" y="595675"/>
                  </a:cubicBezTo>
                  <a:cubicBezTo>
                    <a:pt x="303741" y="591689"/>
                    <a:pt x="304669" y="587518"/>
                    <a:pt x="304669" y="583069"/>
                  </a:cubicBezTo>
                  <a:close/>
                  <a:moveTo>
                    <a:pt x="263807" y="338432"/>
                  </a:moveTo>
                  <a:lnTo>
                    <a:pt x="536052" y="338432"/>
                  </a:lnTo>
                  <a:cubicBezTo>
                    <a:pt x="547287" y="338432"/>
                    <a:pt x="556479" y="347610"/>
                    <a:pt x="556479" y="358827"/>
                  </a:cubicBezTo>
                  <a:lnTo>
                    <a:pt x="556479" y="583081"/>
                  </a:lnTo>
                  <a:cubicBezTo>
                    <a:pt x="556479" y="594391"/>
                    <a:pt x="547287" y="603476"/>
                    <a:pt x="536052" y="603476"/>
                  </a:cubicBezTo>
                  <a:cubicBezTo>
                    <a:pt x="524816" y="603476"/>
                    <a:pt x="515624" y="594391"/>
                    <a:pt x="515624" y="583081"/>
                  </a:cubicBezTo>
                  <a:lnTo>
                    <a:pt x="515624" y="416212"/>
                  </a:lnTo>
                  <a:lnTo>
                    <a:pt x="495197" y="416212"/>
                  </a:lnTo>
                  <a:lnTo>
                    <a:pt x="304662" y="416212"/>
                  </a:lnTo>
                  <a:lnTo>
                    <a:pt x="284235" y="416212"/>
                  </a:lnTo>
                  <a:lnTo>
                    <a:pt x="284235" y="583081"/>
                  </a:lnTo>
                  <a:cubicBezTo>
                    <a:pt x="284235" y="594391"/>
                    <a:pt x="275135" y="603476"/>
                    <a:pt x="263807" y="603476"/>
                  </a:cubicBezTo>
                  <a:cubicBezTo>
                    <a:pt x="252572" y="603476"/>
                    <a:pt x="243380" y="594391"/>
                    <a:pt x="243380" y="583081"/>
                  </a:cubicBezTo>
                  <a:lnTo>
                    <a:pt x="243380" y="358827"/>
                  </a:lnTo>
                  <a:cubicBezTo>
                    <a:pt x="243380" y="347610"/>
                    <a:pt x="252572" y="338432"/>
                    <a:pt x="263807" y="338432"/>
                  </a:cubicBezTo>
                  <a:close/>
                  <a:moveTo>
                    <a:pt x="540731" y="163423"/>
                  </a:moveTo>
                  <a:cubicBezTo>
                    <a:pt x="551407" y="166945"/>
                    <a:pt x="557255" y="178439"/>
                    <a:pt x="553728" y="189191"/>
                  </a:cubicBezTo>
                  <a:lnTo>
                    <a:pt x="512882" y="312933"/>
                  </a:lnTo>
                  <a:cubicBezTo>
                    <a:pt x="512232" y="314787"/>
                    <a:pt x="511304" y="316455"/>
                    <a:pt x="510190" y="318031"/>
                  </a:cubicBezTo>
                  <a:cubicBezTo>
                    <a:pt x="506477" y="323499"/>
                    <a:pt x="500257" y="326929"/>
                    <a:pt x="493481" y="326929"/>
                  </a:cubicBezTo>
                  <a:lnTo>
                    <a:pt x="374379" y="326929"/>
                  </a:lnTo>
                  <a:cubicBezTo>
                    <a:pt x="367509" y="326929"/>
                    <a:pt x="361754" y="323314"/>
                    <a:pt x="358040" y="318031"/>
                  </a:cubicBezTo>
                  <a:cubicBezTo>
                    <a:pt x="355627" y="314787"/>
                    <a:pt x="353956" y="310894"/>
                    <a:pt x="353956" y="306537"/>
                  </a:cubicBezTo>
                  <a:cubicBezTo>
                    <a:pt x="353956" y="295229"/>
                    <a:pt x="363146" y="286145"/>
                    <a:pt x="374379" y="286145"/>
                  </a:cubicBezTo>
                  <a:lnTo>
                    <a:pt x="478721" y="286145"/>
                  </a:lnTo>
                  <a:lnTo>
                    <a:pt x="514924" y="176400"/>
                  </a:lnTo>
                  <a:cubicBezTo>
                    <a:pt x="518452" y="165740"/>
                    <a:pt x="529963" y="159901"/>
                    <a:pt x="540731" y="163423"/>
                  </a:cubicBezTo>
                  <a:close/>
                  <a:moveTo>
                    <a:pt x="311873" y="23435"/>
                  </a:moveTo>
                  <a:cubicBezTo>
                    <a:pt x="325336" y="27514"/>
                    <a:pt x="332857" y="41790"/>
                    <a:pt x="328679" y="55231"/>
                  </a:cubicBezTo>
                  <a:lnTo>
                    <a:pt x="288197" y="186031"/>
                  </a:lnTo>
                  <a:cubicBezTo>
                    <a:pt x="285969" y="193261"/>
                    <a:pt x="280584" y="199194"/>
                    <a:pt x="273620" y="202068"/>
                  </a:cubicBezTo>
                  <a:lnTo>
                    <a:pt x="192100" y="235903"/>
                  </a:lnTo>
                  <a:cubicBezTo>
                    <a:pt x="192379" y="238313"/>
                    <a:pt x="192843" y="240724"/>
                    <a:pt x="192843" y="243226"/>
                  </a:cubicBezTo>
                  <a:lnTo>
                    <a:pt x="192843" y="375416"/>
                  </a:lnTo>
                  <a:lnTo>
                    <a:pt x="222926" y="375416"/>
                  </a:lnTo>
                  <a:lnTo>
                    <a:pt x="222926" y="461534"/>
                  </a:lnTo>
                  <a:lnTo>
                    <a:pt x="222740" y="460978"/>
                  </a:lnTo>
                  <a:cubicBezTo>
                    <a:pt x="221440" y="458475"/>
                    <a:pt x="218933" y="456899"/>
                    <a:pt x="216241" y="456899"/>
                  </a:cubicBezTo>
                  <a:lnTo>
                    <a:pt x="183466" y="456899"/>
                  </a:lnTo>
                  <a:cubicBezTo>
                    <a:pt x="184301" y="459495"/>
                    <a:pt x="185044" y="461998"/>
                    <a:pt x="185044" y="464779"/>
                  </a:cubicBezTo>
                  <a:lnTo>
                    <a:pt x="185044" y="583064"/>
                  </a:lnTo>
                  <a:cubicBezTo>
                    <a:pt x="185044" y="597154"/>
                    <a:pt x="173624" y="608556"/>
                    <a:pt x="159511" y="608556"/>
                  </a:cubicBezTo>
                  <a:cubicBezTo>
                    <a:pt x="145398" y="608556"/>
                    <a:pt x="133978" y="597154"/>
                    <a:pt x="133978" y="583064"/>
                  </a:cubicBezTo>
                  <a:lnTo>
                    <a:pt x="133978" y="490271"/>
                  </a:lnTo>
                  <a:lnTo>
                    <a:pt x="70935" y="490271"/>
                  </a:lnTo>
                  <a:cubicBezTo>
                    <a:pt x="31846" y="490271"/>
                    <a:pt x="0" y="458475"/>
                    <a:pt x="0" y="419449"/>
                  </a:cubicBezTo>
                  <a:lnTo>
                    <a:pt x="0" y="264269"/>
                  </a:lnTo>
                  <a:cubicBezTo>
                    <a:pt x="0" y="250179"/>
                    <a:pt x="11420" y="238777"/>
                    <a:pt x="25533" y="238777"/>
                  </a:cubicBezTo>
                  <a:cubicBezTo>
                    <a:pt x="39645" y="238777"/>
                    <a:pt x="51066" y="250179"/>
                    <a:pt x="51066" y="264269"/>
                  </a:cubicBezTo>
                  <a:lnTo>
                    <a:pt x="51066" y="419449"/>
                  </a:lnTo>
                  <a:cubicBezTo>
                    <a:pt x="51066" y="430387"/>
                    <a:pt x="59979" y="439286"/>
                    <a:pt x="70935" y="439286"/>
                  </a:cubicBezTo>
                  <a:lnTo>
                    <a:pt x="90711" y="439286"/>
                  </a:lnTo>
                  <a:cubicBezTo>
                    <a:pt x="86162" y="432705"/>
                    <a:pt x="83469" y="424733"/>
                    <a:pt x="83469" y="416204"/>
                  </a:cubicBezTo>
                  <a:lnTo>
                    <a:pt x="83469" y="243226"/>
                  </a:lnTo>
                  <a:cubicBezTo>
                    <a:pt x="83469" y="214397"/>
                    <a:pt x="107888" y="191037"/>
                    <a:pt x="138156" y="191037"/>
                  </a:cubicBezTo>
                  <a:cubicBezTo>
                    <a:pt x="145213" y="191037"/>
                    <a:pt x="151991" y="192427"/>
                    <a:pt x="158211" y="194837"/>
                  </a:cubicBezTo>
                  <a:lnTo>
                    <a:pt x="242981" y="159611"/>
                  </a:lnTo>
                  <a:lnTo>
                    <a:pt x="279934" y="40214"/>
                  </a:lnTo>
                  <a:cubicBezTo>
                    <a:pt x="284112" y="26773"/>
                    <a:pt x="298410" y="19264"/>
                    <a:pt x="311873" y="23435"/>
                  </a:cubicBezTo>
                  <a:close/>
                  <a:moveTo>
                    <a:pt x="143565" y="10585"/>
                  </a:moveTo>
                  <a:cubicBezTo>
                    <a:pt x="181348" y="10585"/>
                    <a:pt x="211978" y="41151"/>
                    <a:pt x="211978" y="78857"/>
                  </a:cubicBezTo>
                  <a:cubicBezTo>
                    <a:pt x="211978" y="116563"/>
                    <a:pt x="181348" y="147129"/>
                    <a:pt x="143565" y="147129"/>
                  </a:cubicBezTo>
                  <a:cubicBezTo>
                    <a:pt x="105782" y="147129"/>
                    <a:pt x="75152" y="116563"/>
                    <a:pt x="75152" y="78857"/>
                  </a:cubicBezTo>
                  <a:cubicBezTo>
                    <a:pt x="75152" y="41151"/>
                    <a:pt x="105782" y="10585"/>
                    <a:pt x="143565" y="10585"/>
                  </a:cubicBezTo>
                  <a:close/>
                  <a:moveTo>
                    <a:pt x="418940" y="0"/>
                  </a:moveTo>
                  <a:cubicBezTo>
                    <a:pt x="424697" y="0"/>
                    <a:pt x="429340" y="4635"/>
                    <a:pt x="429340" y="10475"/>
                  </a:cubicBezTo>
                  <a:lnTo>
                    <a:pt x="429340" y="18724"/>
                  </a:lnTo>
                  <a:cubicBezTo>
                    <a:pt x="437233" y="19095"/>
                    <a:pt x="443640" y="20115"/>
                    <a:pt x="449026" y="21598"/>
                  </a:cubicBezTo>
                  <a:cubicBezTo>
                    <a:pt x="455433" y="23266"/>
                    <a:pt x="459240" y="29848"/>
                    <a:pt x="457569" y="36244"/>
                  </a:cubicBezTo>
                  <a:lnTo>
                    <a:pt x="457383" y="36985"/>
                  </a:lnTo>
                  <a:cubicBezTo>
                    <a:pt x="456640" y="40137"/>
                    <a:pt x="454597" y="42825"/>
                    <a:pt x="451812" y="44308"/>
                  </a:cubicBezTo>
                  <a:cubicBezTo>
                    <a:pt x="449026" y="45884"/>
                    <a:pt x="445683" y="46347"/>
                    <a:pt x="442619" y="45328"/>
                  </a:cubicBezTo>
                  <a:cubicBezTo>
                    <a:pt x="437512" y="43845"/>
                    <a:pt x="431197" y="42547"/>
                    <a:pt x="423397" y="42547"/>
                  </a:cubicBezTo>
                  <a:cubicBezTo>
                    <a:pt x="409562" y="42547"/>
                    <a:pt x="405012" y="48572"/>
                    <a:pt x="405012" y="54505"/>
                  </a:cubicBezTo>
                  <a:cubicBezTo>
                    <a:pt x="405012" y="61549"/>
                    <a:pt x="412533" y="65999"/>
                    <a:pt x="430640" y="72858"/>
                  </a:cubicBezTo>
                  <a:cubicBezTo>
                    <a:pt x="456083" y="81757"/>
                    <a:pt x="466297" y="93436"/>
                    <a:pt x="466297" y="112624"/>
                  </a:cubicBezTo>
                  <a:cubicBezTo>
                    <a:pt x="466297" y="131627"/>
                    <a:pt x="452833" y="147756"/>
                    <a:pt x="428319" y="152020"/>
                  </a:cubicBezTo>
                  <a:lnTo>
                    <a:pt x="428319" y="163328"/>
                  </a:lnTo>
                  <a:cubicBezTo>
                    <a:pt x="428319" y="169076"/>
                    <a:pt x="423583" y="173803"/>
                    <a:pt x="417826" y="173803"/>
                  </a:cubicBezTo>
                  <a:cubicBezTo>
                    <a:pt x="412069" y="173803"/>
                    <a:pt x="407426" y="169076"/>
                    <a:pt x="407426" y="163328"/>
                  </a:cubicBezTo>
                  <a:lnTo>
                    <a:pt x="407426" y="153503"/>
                  </a:lnTo>
                  <a:cubicBezTo>
                    <a:pt x="398697" y="153132"/>
                    <a:pt x="390062" y="151556"/>
                    <a:pt x="382912" y="149332"/>
                  </a:cubicBezTo>
                  <a:cubicBezTo>
                    <a:pt x="376133" y="147200"/>
                    <a:pt x="372233" y="140155"/>
                    <a:pt x="373998" y="133295"/>
                  </a:cubicBezTo>
                  <a:lnTo>
                    <a:pt x="374183" y="132554"/>
                  </a:lnTo>
                  <a:cubicBezTo>
                    <a:pt x="375019" y="129402"/>
                    <a:pt x="377062" y="126807"/>
                    <a:pt x="379848" y="125324"/>
                  </a:cubicBezTo>
                  <a:cubicBezTo>
                    <a:pt x="382726" y="123840"/>
                    <a:pt x="386069" y="123562"/>
                    <a:pt x="389133" y="124582"/>
                  </a:cubicBezTo>
                  <a:cubicBezTo>
                    <a:pt x="396190" y="127085"/>
                    <a:pt x="404362" y="128846"/>
                    <a:pt x="412997" y="128846"/>
                  </a:cubicBezTo>
                  <a:cubicBezTo>
                    <a:pt x="425069" y="128846"/>
                    <a:pt x="433426" y="124119"/>
                    <a:pt x="433426" y="115591"/>
                  </a:cubicBezTo>
                  <a:cubicBezTo>
                    <a:pt x="433426" y="107526"/>
                    <a:pt x="426647" y="102428"/>
                    <a:pt x="410769" y="97144"/>
                  </a:cubicBezTo>
                  <a:cubicBezTo>
                    <a:pt x="388019" y="89451"/>
                    <a:pt x="372419" y="78791"/>
                    <a:pt x="372419" y="58120"/>
                  </a:cubicBezTo>
                  <a:cubicBezTo>
                    <a:pt x="372419" y="39395"/>
                    <a:pt x="385605" y="24657"/>
                    <a:pt x="408447" y="20207"/>
                  </a:cubicBezTo>
                  <a:lnTo>
                    <a:pt x="408447" y="10475"/>
                  </a:lnTo>
                  <a:cubicBezTo>
                    <a:pt x="408447" y="4635"/>
                    <a:pt x="413183" y="0"/>
                    <a:pt x="418940" y="0"/>
                  </a:cubicBezTo>
                  <a:close/>
                </a:path>
              </a:pathLst>
            </a:custGeom>
            <a:solidFill>
              <a:schemeClr val="accent1"/>
            </a:solidFill>
            <a:ln>
              <a:noFill/>
            </a:ln>
          </p:spPr>
        </p:sp>
        <p:sp>
          <p:nvSpPr>
            <p:cNvPr id="44" name="businessmen_48014">
              <a:extLst>
                <a:ext uri="{FF2B5EF4-FFF2-40B4-BE49-F238E27FC236}">
                  <a16:creationId xmlns:a16="http://schemas.microsoft.com/office/drawing/2014/main" xmlns="" id="{8B54F0CF-3D48-4CDC-8C79-F225CB9A8B2E}"/>
                </a:ext>
              </a:extLst>
            </p:cNvPr>
            <p:cNvSpPr>
              <a:spLocks noChangeAspect="1"/>
            </p:cNvSpPr>
            <p:nvPr/>
          </p:nvSpPr>
          <p:spPr bwMode="auto">
            <a:xfrm>
              <a:off x="850900" y="2468449"/>
              <a:ext cx="483920" cy="4955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accent1"/>
            </a:solidFill>
            <a:ln>
              <a:noFill/>
            </a:ln>
          </p:spPr>
        </p:sp>
        <p:sp>
          <p:nvSpPr>
            <p:cNvPr id="45" name="businessman-with-a-calculator_30774">
              <a:extLst>
                <a:ext uri="{FF2B5EF4-FFF2-40B4-BE49-F238E27FC236}">
                  <a16:creationId xmlns:a16="http://schemas.microsoft.com/office/drawing/2014/main" xmlns="" id="{06E9CFFA-2BA9-4120-B1E2-B27D607CEB34}"/>
                </a:ext>
              </a:extLst>
            </p:cNvPr>
            <p:cNvSpPr>
              <a:spLocks noChangeAspect="1"/>
            </p:cNvSpPr>
            <p:nvPr/>
          </p:nvSpPr>
          <p:spPr bwMode="auto">
            <a:xfrm>
              <a:off x="1651656" y="2468449"/>
              <a:ext cx="495592" cy="490722"/>
            </a:xfrm>
            <a:custGeom>
              <a:avLst/>
              <a:gdLst>
                <a:gd name="connsiteX0" fmla="*/ 543800 w 603264"/>
                <a:gd name="connsiteY0" fmla="*/ 537073 h 597336"/>
                <a:gd name="connsiteX1" fmla="*/ 560056 w 603264"/>
                <a:gd name="connsiteY1" fmla="*/ 537073 h 597336"/>
                <a:gd name="connsiteX2" fmla="*/ 566782 w 603264"/>
                <a:gd name="connsiteY2" fmla="*/ 541275 h 597336"/>
                <a:gd name="connsiteX3" fmla="*/ 566782 w 603264"/>
                <a:gd name="connsiteY3" fmla="*/ 551641 h 597336"/>
                <a:gd name="connsiteX4" fmla="*/ 560056 w 603264"/>
                <a:gd name="connsiteY4" fmla="*/ 555843 h 597336"/>
                <a:gd name="connsiteX5" fmla="*/ 543800 w 603264"/>
                <a:gd name="connsiteY5" fmla="*/ 555843 h 597336"/>
                <a:gd name="connsiteX6" fmla="*/ 537074 w 603264"/>
                <a:gd name="connsiteY6" fmla="*/ 551641 h 597336"/>
                <a:gd name="connsiteX7" fmla="*/ 537074 w 603264"/>
                <a:gd name="connsiteY7" fmla="*/ 541275 h 597336"/>
                <a:gd name="connsiteX8" fmla="*/ 543800 w 603264"/>
                <a:gd name="connsiteY8" fmla="*/ 537073 h 597336"/>
                <a:gd name="connsiteX9" fmla="*/ 505640 w 603264"/>
                <a:gd name="connsiteY9" fmla="*/ 537073 h 597336"/>
                <a:gd name="connsiteX10" fmla="*/ 521935 w 603264"/>
                <a:gd name="connsiteY10" fmla="*/ 537073 h 597336"/>
                <a:gd name="connsiteX11" fmla="*/ 528677 w 603264"/>
                <a:gd name="connsiteY11" fmla="*/ 541275 h 597336"/>
                <a:gd name="connsiteX12" fmla="*/ 528677 w 603264"/>
                <a:gd name="connsiteY12" fmla="*/ 551641 h 597336"/>
                <a:gd name="connsiteX13" fmla="*/ 521935 w 603264"/>
                <a:gd name="connsiteY13" fmla="*/ 555843 h 597336"/>
                <a:gd name="connsiteX14" fmla="*/ 505640 w 603264"/>
                <a:gd name="connsiteY14" fmla="*/ 555843 h 597336"/>
                <a:gd name="connsiteX15" fmla="*/ 498898 w 603264"/>
                <a:gd name="connsiteY15" fmla="*/ 551641 h 597336"/>
                <a:gd name="connsiteX16" fmla="*/ 498898 w 603264"/>
                <a:gd name="connsiteY16" fmla="*/ 541275 h 597336"/>
                <a:gd name="connsiteX17" fmla="*/ 505640 w 603264"/>
                <a:gd name="connsiteY17" fmla="*/ 537073 h 597336"/>
                <a:gd name="connsiteX18" fmla="*/ 467464 w 603264"/>
                <a:gd name="connsiteY18" fmla="*/ 537073 h 597336"/>
                <a:gd name="connsiteX19" fmla="*/ 483759 w 603264"/>
                <a:gd name="connsiteY19" fmla="*/ 537073 h 597336"/>
                <a:gd name="connsiteX20" fmla="*/ 490501 w 603264"/>
                <a:gd name="connsiteY20" fmla="*/ 541275 h 597336"/>
                <a:gd name="connsiteX21" fmla="*/ 490501 w 603264"/>
                <a:gd name="connsiteY21" fmla="*/ 551641 h 597336"/>
                <a:gd name="connsiteX22" fmla="*/ 483759 w 603264"/>
                <a:gd name="connsiteY22" fmla="*/ 555843 h 597336"/>
                <a:gd name="connsiteX23" fmla="*/ 467464 w 603264"/>
                <a:gd name="connsiteY23" fmla="*/ 555843 h 597336"/>
                <a:gd name="connsiteX24" fmla="*/ 460722 w 603264"/>
                <a:gd name="connsiteY24" fmla="*/ 551641 h 597336"/>
                <a:gd name="connsiteX25" fmla="*/ 460722 w 603264"/>
                <a:gd name="connsiteY25" fmla="*/ 541275 h 597336"/>
                <a:gd name="connsiteX26" fmla="*/ 467464 w 603264"/>
                <a:gd name="connsiteY26" fmla="*/ 537073 h 597336"/>
                <a:gd name="connsiteX27" fmla="*/ 429288 w 603264"/>
                <a:gd name="connsiteY27" fmla="*/ 537073 h 597336"/>
                <a:gd name="connsiteX28" fmla="*/ 445583 w 603264"/>
                <a:gd name="connsiteY28" fmla="*/ 537073 h 597336"/>
                <a:gd name="connsiteX29" fmla="*/ 452325 w 603264"/>
                <a:gd name="connsiteY29" fmla="*/ 541275 h 597336"/>
                <a:gd name="connsiteX30" fmla="*/ 452325 w 603264"/>
                <a:gd name="connsiteY30" fmla="*/ 551641 h 597336"/>
                <a:gd name="connsiteX31" fmla="*/ 445583 w 603264"/>
                <a:gd name="connsiteY31" fmla="*/ 555843 h 597336"/>
                <a:gd name="connsiteX32" fmla="*/ 429288 w 603264"/>
                <a:gd name="connsiteY32" fmla="*/ 555843 h 597336"/>
                <a:gd name="connsiteX33" fmla="*/ 422546 w 603264"/>
                <a:gd name="connsiteY33" fmla="*/ 551641 h 597336"/>
                <a:gd name="connsiteX34" fmla="*/ 422546 w 603264"/>
                <a:gd name="connsiteY34" fmla="*/ 541275 h 597336"/>
                <a:gd name="connsiteX35" fmla="*/ 429288 w 603264"/>
                <a:gd name="connsiteY35" fmla="*/ 537073 h 597336"/>
                <a:gd name="connsiteX36" fmla="*/ 543800 w 603264"/>
                <a:gd name="connsiteY36" fmla="*/ 513293 h 597336"/>
                <a:gd name="connsiteX37" fmla="*/ 560056 w 603264"/>
                <a:gd name="connsiteY37" fmla="*/ 513293 h 597336"/>
                <a:gd name="connsiteX38" fmla="*/ 566782 w 603264"/>
                <a:gd name="connsiteY38" fmla="*/ 517495 h 597336"/>
                <a:gd name="connsiteX39" fmla="*/ 566782 w 603264"/>
                <a:gd name="connsiteY39" fmla="*/ 527861 h 597336"/>
                <a:gd name="connsiteX40" fmla="*/ 560056 w 603264"/>
                <a:gd name="connsiteY40" fmla="*/ 532063 h 597336"/>
                <a:gd name="connsiteX41" fmla="*/ 543800 w 603264"/>
                <a:gd name="connsiteY41" fmla="*/ 532063 h 597336"/>
                <a:gd name="connsiteX42" fmla="*/ 537074 w 603264"/>
                <a:gd name="connsiteY42" fmla="*/ 527861 h 597336"/>
                <a:gd name="connsiteX43" fmla="*/ 537074 w 603264"/>
                <a:gd name="connsiteY43" fmla="*/ 517495 h 597336"/>
                <a:gd name="connsiteX44" fmla="*/ 543800 w 603264"/>
                <a:gd name="connsiteY44" fmla="*/ 513293 h 597336"/>
                <a:gd name="connsiteX45" fmla="*/ 505640 w 603264"/>
                <a:gd name="connsiteY45" fmla="*/ 513293 h 597336"/>
                <a:gd name="connsiteX46" fmla="*/ 521935 w 603264"/>
                <a:gd name="connsiteY46" fmla="*/ 513293 h 597336"/>
                <a:gd name="connsiteX47" fmla="*/ 528677 w 603264"/>
                <a:gd name="connsiteY47" fmla="*/ 517495 h 597336"/>
                <a:gd name="connsiteX48" fmla="*/ 528677 w 603264"/>
                <a:gd name="connsiteY48" fmla="*/ 527861 h 597336"/>
                <a:gd name="connsiteX49" fmla="*/ 521935 w 603264"/>
                <a:gd name="connsiteY49" fmla="*/ 532063 h 597336"/>
                <a:gd name="connsiteX50" fmla="*/ 505640 w 603264"/>
                <a:gd name="connsiteY50" fmla="*/ 532063 h 597336"/>
                <a:gd name="connsiteX51" fmla="*/ 498898 w 603264"/>
                <a:gd name="connsiteY51" fmla="*/ 527861 h 597336"/>
                <a:gd name="connsiteX52" fmla="*/ 498898 w 603264"/>
                <a:gd name="connsiteY52" fmla="*/ 517495 h 597336"/>
                <a:gd name="connsiteX53" fmla="*/ 505640 w 603264"/>
                <a:gd name="connsiteY53" fmla="*/ 513293 h 597336"/>
                <a:gd name="connsiteX54" fmla="*/ 467464 w 603264"/>
                <a:gd name="connsiteY54" fmla="*/ 513293 h 597336"/>
                <a:gd name="connsiteX55" fmla="*/ 483759 w 603264"/>
                <a:gd name="connsiteY55" fmla="*/ 513293 h 597336"/>
                <a:gd name="connsiteX56" fmla="*/ 490501 w 603264"/>
                <a:gd name="connsiteY56" fmla="*/ 517495 h 597336"/>
                <a:gd name="connsiteX57" fmla="*/ 490501 w 603264"/>
                <a:gd name="connsiteY57" fmla="*/ 527861 h 597336"/>
                <a:gd name="connsiteX58" fmla="*/ 483759 w 603264"/>
                <a:gd name="connsiteY58" fmla="*/ 532063 h 597336"/>
                <a:gd name="connsiteX59" fmla="*/ 467464 w 603264"/>
                <a:gd name="connsiteY59" fmla="*/ 532063 h 597336"/>
                <a:gd name="connsiteX60" fmla="*/ 460722 w 603264"/>
                <a:gd name="connsiteY60" fmla="*/ 527861 h 597336"/>
                <a:gd name="connsiteX61" fmla="*/ 460722 w 603264"/>
                <a:gd name="connsiteY61" fmla="*/ 517495 h 597336"/>
                <a:gd name="connsiteX62" fmla="*/ 467464 w 603264"/>
                <a:gd name="connsiteY62" fmla="*/ 513293 h 597336"/>
                <a:gd name="connsiteX63" fmla="*/ 429288 w 603264"/>
                <a:gd name="connsiteY63" fmla="*/ 513293 h 597336"/>
                <a:gd name="connsiteX64" fmla="*/ 445583 w 603264"/>
                <a:gd name="connsiteY64" fmla="*/ 513293 h 597336"/>
                <a:gd name="connsiteX65" fmla="*/ 452325 w 603264"/>
                <a:gd name="connsiteY65" fmla="*/ 517495 h 597336"/>
                <a:gd name="connsiteX66" fmla="*/ 452325 w 603264"/>
                <a:gd name="connsiteY66" fmla="*/ 527861 h 597336"/>
                <a:gd name="connsiteX67" fmla="*/ 445583 w 603264"/>
                <a:gd name="connsiteY67" fmla="*/ 532063 h 597336"/>
                <a:gd name="connsiteX68" fmla="*/ 429288 w 603264"/>
                <a:gd name="connsiteY68" fmla="*/ 532063 h 597336"/>
                <a:gd name="connsiteX69" fmla="*/ 422546 w 603264"/>
                <a:gd name="connsiteY69" fmla="*/ 527861 h 597336"/>
                <a:gd name="connsiteX70" fmla="*/ 422546 w 603264"/>
                <a:gd name="connsiteY70" fmla="*/ 517495 h 597336"/>
                <a:gd name="connsiteX71" fmla="*/ 429288 w 603264"/>
                <a:gd name="connsiteY71" fmla="*/ 513293 h 597336"/>
                <a:gd name="connsiteX72" fmla="*/ 543800 w 603264"/>
                <a:gd name="connsiteY72" fmla="*/ 489159 h 597336"/>
                <a:gd name="connsiteX73" fmla="*/ 560056 w 603264"/>
                <a:gd name="connsiteY73" fmla="*/ 489159 h 597336"/>
                <a:gd name="connsiteX74" fmla="*/ 566782 w 603264"/>
                <a:gd name="connsiteY74" fmla="*/ 493361 h 597336"/>
                <a:gd name="connsiteX75" fmla="*/ 566782 w 603264"/>
                <a:gd name="connsiteY75" fmla="*/ 503727 h 597336"/>
                <a:gd name="connsiteX76" fmla="*/ 560056 w 603264"/>
                <a:gd name="connsiteY76" fmla="*/ 507929 h 597336"/>
                <a:gd name="connsiteX77" fmla="*/ 543800 w 603264"/>
                <a:gd name="connsiteY77" fmla="*/ 507929 h 597336"/>
                <a:gd name="connsiteX78" fmla="*/ 537074 w 603264"/>
                <a:gd name="connsiteY78" fmla="*/ 503727 h 597336"/>
                <a:gd name="connsiteX79" fmla="*/ 537074 w 603264"/>
                <a:gd name="connsiteY79" fmla="*/ 493361 h 597336"/>
                <a:gd name="connsiteX80" fmla="*/ 543800 w 603264"/>
                <a:gd name="connsiteY80" fmla="*/ 489159 h 597336"/>
                <a:gd name="connsiteX81" fmla="*/ 505640 w 603264"/>
                <a:gd name="connsiteY81" fmla="*/ 489159 h 597336"/>
                <a:gd name="connsiteX82" fmla="*/ 521935 w 603264"/>
                <a:gd name="connsiteY82" fmla="*/ 489159 h 597336"/>
                <a:gd name="connsiteX83" fmla="*/ 528677 w 603264"/>
                <a:gd name="connsiteY83" fmla="*/ 493361 h 597336"/>
                <a:gd name="connsiteX84" fmla="*/ 528677 w 603264"/>
                <a:gd name="connsiteY84" fmla="*/ 503727 h 597336"/>
                <a:gd name="connsiteX85" fmla="*/ 521935 w 603264"/>
                <a:gd name="connsiteY85" fmla="*/ 507929 h 597336"/>
                <a:gd name="connsiteX86" fmla="*/ 505640 w 603264"/>
                <a:gd name="connsiteY86" fmla="*/ 507929 h 597336"/>
                <a:gd name="connsiteX87" fmla="*/ 498898 w 603264"/>
                <a:gd name="connsiteY87" fmla="*/ 503727 h 597336"/>
                <a:gd name="connsiteX88" fmla="*/ 498898 w 603264"/>
                <a:gd name="connsiteY88" fmla="*/ 493361 h 597336"/>
                <a:gd name="connsiteX89" fmla="*/ 505640 w 603264"/>
                <a:gd name="connsiteY89" fmla="*/ 489159 h 597336"/>
                <a:gd name="connsiteX90" fmla="*/ 467464 w 603264"/>
                <a:gd name="connsiteY90" fmla="*/ 489159 h 597336"/>
                <a:gd name="connsiteX91" fmla="*/ 483759 w 603264"/>
                <a:gd name="connsiteY91" fmla="*/ 489159 h 597336"/>
                <a:gd name="connsiteX92" fmla="*/ 490501 w 603264"/>
                <a:gd name="connsiteY92" fmla="*/ 493361 h 597336"/>
                <a:gd name="connsiteX93" fmla="*/ 490501 w 603264"/>
                <a:gd name="connsiteY93" fmla="*/ 503727 h 597336"/>
                <a:gd name="connsiteX94" fmla="*/ 483759 w 603264"/>
                <a:gd name="connsiteY94" fmla="*/ 507929 h 597336"/>
                <a:gd name="connsiteX95" fmla="*/ 467464 w 603264"/>
                <a:gd name="connsiteY95" fmla="*/ 507929 h 597336"/>
                <a:gd name="connsiteX96" fmla="*/ 460722 w 603264"/>
                <a:gd name="connsiteY96" fmla="*/ 503727 h 597336"/>
                <a:gd name="connsiteX97" fmla="*/ 460722 w 603264"/>
                <a:gd name="connsiteY97" fmla="*/ 493361 h 597336"/>
                <a:gd name="connsiteX98" fmla="*/ 467464 w 603264"/>
                <a:gd name="connsiteY98" fmla="*/ 489159 h 597336"/>
                <a:gd name="connsiteX99" fmla="*/ 429288 w 603264"/>
                <a:gd name="connsiteY99" fmla="*/ 489159 h 597336"/>
                <a:gd name="connsiteX100" fmla="*/ 445583 w 603264"/>
                <a:gd name="connsiteY100" fmla="*/ 489159 h 597336"/>
                <a:gd name="connsiteX101" fmla="*/ 452325 w 603264"/>
                <a:gd name="connsiteY101" fmla="*/ 493361 h 597336"/>
                <a:gd name="connsiteX102" fmla="*/ 452325 w 603264"/>
                <a:gd name="connsiteY102" fmla="*/ 503727 h 597336"/>
                <a:gd name="connsiteX103" fmla="*/ 445583 w 603264"/>
                <a:gd name="connsiteY103" fmla="*/ 507929 h 597336"/>
                <a:gd name="connsiteX104" fmla="*/ 429288 w 603264"/>
                <a:gd name="connsiteY104" fmla="*/ 507929 h 597336"/>
                <a:gd name="connsiteX105" fmla="*/ 422546 w 603264"/>
                <a:gd name="connsiteY105" fmla="*/ 503727 h 597336"/>
                <a:gd name="connsiteX106" fmla="*/ 422546 w 603264"/>
                <a:gd name="connsiteY106" fmla="*/ 493361 h 597336"/>
                <a:gd name="connsiteX107" fmla="*/ 429288 w 603264"/>
                <a:gd name="connsiteY107" fmla="*/ 489159 h 597336"/>
                <a:gd name="connsiteX108" fmla="*/ 543800 w 603264"/>
                <a:gd name="connsiteY108" fmla="*/ 455852 h 597336"/>
                <a:gd name="connsiteX109" fmla="*/ 560056 w 603264"/>
                <a:gd name="connsiteY109" fmla="*/ 455852 h 597336"/>
                <a:gd name="connsiteX110" fmla="*/ 566782 w 603264"/>
                <a:gd name="connsiteY110" fmla="*/ 460335 h 597336"/>
                <a:gd name="connsiteX111" fmla="*/ 566782 w 603264"/>
                <a:gd name="connsiteY111" fmla="*/ 470422 h 597336"/>
                <a:gd name="connsiteX112" fmla="*/ 560056 w 603264"/>
                <a:gd name="connsiteY112" fmla="*/ 474905 h 597336"/>
                <a:gd name="connsiteX113" fmla="*/ 543800 w 603264"/>
                <a:gd name="connsiteY113" fmla="*/ 474905 h 597336"/>
                <a:gd name="connsiteX114" fmla="*/ 537074 w 603264"/>
                <a:gd name="connsiteY114" fmla="*/ 470422 h 597336"/>
                <a:gd name="connsiteX115" fmla="*/ 537074 w 603264"/>
                <a:gd name="connsiteY115" fmla="*/ 460335 h 597336"/>
                <a:gd name="connsiteX116" fmla="*/ 543800 w 603264"/>
                <a:gd name="connsiteY116" fmla="*/ 455852 h 597336"/>
                <a:gd name="connsiteX117" fmla="*/ 505640 w 603264"/>
                <a:gd name="connsiteY117" fmla="*/ 455852 h 597336"/>
                <a:gd name="connsiteX118" fmla="*/ 521935 w 603264"/>
                <a:gd name="connsiteY118" fmla="*/ 455852 h 597336"/>
                <a:gd name="connsiteX119" fmla="*/ 528677 w 603264"/>
                <a:gd name="connsiteY119" fmla="*/ 460335 h 597336"/>
                <a:gd name="connsiteX120" fmla="*/ 528677 w 603264"/>
                <a:gd name="connsiteY120" fmla="*/ 470422 h 597336"/>
                <a:gd name="connsiteX121" fmla="*/ 521935 w 603264"/>
                <a:gd name="connsiteY121" fmla="*/ 474905 h 597336"/>
                <a:gd name="connsiteX122" fmla="*/ 505640 w 603264"/>
                <a:gd name="connsiteY122" fmla="*/ 474905 h 597336"/>
                <a:gd name="connsiteX123" fmla="*/ 498898 w 603264"/>
                <a:gd name="connsiteY123" fmla="*/ 470422 h 597336"/>
                <a:gd name="connsiteX124" fmla="*/ 498898 w 603264"/>
                <a:gd name="connsiteY124" fmla="*/ 460335 h 597336"/>
                <a:gd name="connsiteX125" fmla="*/ 505640 w 603264"/>
                <a:gd name="connsiteY125" fmla="*/ 455852 h 597336"/>
                <a:gd name="connsiteX126" fmla="*/ 467464 w 603264"/>
                <a:gd name="connsiteY126" fmla="*/ 455852 h 597336"/>
                <a:gd name="connsiteX127" fmla="*/ 483759 w 603264"/>
                <a:gd name="connsiteY127" fmla="*/ 455852 h 597336"/>
                <a:gd name="connsiteX128" fmla="*/ 490501 w 603264"/>
                <a:gd name="connsiteY128" fmla="*/ 460335 h 597336"/>
                <a:gd name="connsiteX129" fmla="*/ 490501 w 603264"/>
                <a:gd name="connsiteY129" fmla="*/ 470422 h 597336"/>
                <a:gd name="connsiteX130" fmla="*/ 483759 w 603264"/>
                <a:gd name="connsiteY130" fmla="*/ 474905 h 597336"/>
                <a:gd name="connsiteX131" fmla="*/ 467464 w 603264"/>
                <a:gd name="connsiteY131" fmla="*/ 474905 h 597336"/>
                <a:gd name="connsiteX132" fmla="*/ 460722 w 603264"/>
                <a:gd name="connsiteY132" fmla="*/ 470422 h 597336"/>
                <a:gd name="connsiteX133" fmla="*/ 460722 w 603264"/>
                <a:gd name="connsiteY133" fmla="*/ 460335 h 597336"/>
                <a:gd name="connsiteX134" fmla="*/ 467464 w 603264"/>
                <a:gd name="connsiteY134" fmla="*/ 455852 h 597336"/>
                <a:gd name="connsiteX135" fmla="*/ 429288 w 603264"/>
                <a:gd name="connsiteY135" fmla="*/ 455852 h 597336"/>
                <a:gd name="connsiteX136" fmla="*/ 445583 w 603264"/>
                <a:gd name="connsiteY136" fmla="*/ 455852 h 597336"/>
                <a:gd name="connsiteX137" fmla="*/ 452325 w 603264"/>
                <a:gd name="connsiteY137" fmla="*/ 460335 h 597336"/>
                <a:gd name="connsiteX138" fmla="*/ 452325 w 603264"/>
                <a:gd name="connsiteY138" fmla="*/ 470422 h 597336"/>
                <a:gd name="connsiteX139" fmla="*/ 445583 w 603264"/>
                <a:gd name="connsiteY139" fmla="*/ 474905 h 597336"/>
                <a:gd name="connsiteX140" fmla="*/ 429288 w 603264"/>
                <a:gd name="connsiteY140" fmla="*/ 474905 h 597336"/>
                <a:gd name="connsiteX141" fmla="*/ 422546 w 603264"/>
                <a:gd name="connsiteY141" fmla="*/ 470422 h 597336"/>
                <a:gd name="connsiteX142" fmla="*/ 422546 w 603264"/>
                <a:gd name="connsiteY142" fmla="*/ 460335 h 597336"/>
                <a:gd name="connsiteX143" fmla="*/ 429288 w 603264"/>
                <a:gd name="connsiteY143" fmla="*/ 455852 h 597336"/>
                <a:gd name="connsiteX144" fmla="*/ 433538 w 603264"/>
                <a:gd name="connsiteY144" fmla="*/ 368140 h 597336"/>
                <a:gd name="connsiteX145" fmla="*/ 555862 w 603264"/>
                <a:gd name="connsiteY145" fmla="*/ 368140 h 597336"/>
                <a:gd name="connsiteX146" fmla="*/ 570451 w 603264"/>
                <a:gd name="connsiteY146" fmla="*/ 381310 h 597336"/>
                <a:gd name="connsiteX147" fmla="*/ 570451 w 603264"/>
                <a:gd name="connsiteY147" fmla="*/ 412973 h 597336"/>
                <a:gd name="connsiteX148" fmla="*/ 555862 w 603264"/>
                <a:gd name="connsiteY148" fmla="*/ 425862 h 597336"/>
                <a:gd name="connsiteX149" fmla="*/ 433538 w 603264"/>
                <a:gd name="connsiteY149" fmla="*/ 425862 h 597336"/>
                <a:gd name="connsiteX150" fmla="*/ 419229 w 603264"/>
                <a:gd name="connsiteY150" fmla="*/ 412973 h 597336"/>
                <a:gd name="connsiteX151" fmla="*/ 419229 w 603264"/>
                <a:gd name="connsiteY151" fmla="*/ 381310 h 597336"/>
                <a:gd name="connsiteX152" fmla="*/ 433538 w 603264"/>
                <a:gd name="connsiteY152" fmla="*/ 368140 h 597336"/>
                <a:gd name="connsiteX153" fmla="*/ 436629 w 603264"/>
                <a:gd name="connsiteY153" fmla="*/ 340937 h 597336"/>
                <a:gd name="connsiteX154" fmla="*/ 400721 w 603264"/>
                <a:gd name="connsiteY154" fmla="*/ 377087 h 597336"/>
                <a:gd name="connsiteX155" fmla="*/ 400721 w 603264"/>
                <a:gd name="connsiteY155" fmla="*/ 538780 h 597336"/>
                <a:gd name="connsiteX156" fmla="*/ 436629 w 603264"/>
                <a:gd name="connsiteY156" fmla="*/ 574929 h 597336"/>
                <a:gd name="connsiteX157" fmla="*/ 552769 w 603264"/>
                <a:gd name="connsiteY157" fmla="*/ 574929 h 597336"/>
                <a:gd name="connsiteX158" fmla="*/ 588677 w 603264"/>
                <a:gd name="connsiteY158" fmla="*/ 538780 h 597336"/>
                <a:gd name="connsiteX159" fmla="*/ 588677 w 603264"/>
                <a:gd name="connsiteY159" fmla="*/ 377087 h 597336"/>
                <a:gd name="connsiteX160" fmla="*/ 552769 w 603264"/>
                <a:gd name="connsiteY160" fmla="*/ 340937 h 597336"/>
                <a:gd name="connsiteX161" fmla="*/ 436629 w 603264"/>
                <a:gd name="connsiteY161" fmla="*/ 326365 h 597336"/>
                <a:gd name="connsiteX162" fmla="*/ 552769 w 603264"/>
                <a:gd name="connsiteY162" fmla="*/ 326365 h 597336"/>
                <a:gd name="connsiteX163" fmla="*/ 603264 w 603264"/>
                <a:gd name="connsiteY163" fmla="*/ 377087 h 597336"/>
                <a:gd name="connsiteX164" fmla="*/ 603264 w 603264"/>
                <a:gd name="connsiteY164" fmla="*/ 538780 h 597336"/>
                <a:gd name="connsiteX165" fmla="*/ 552769 w 603264"/>
                <a:gd name="connsiteY165" fmla="*/ 589221 h 597336"/>
                <a:gd name="connsiteX166" fmla="*/ 436629 w 603264"/>
                <a:gd name="connsiteY166" fmla="*/ 589221 h 597336"/>
                <a:gd name="connsiteX167" fmla="*/ 386134 w 603264"/>
                <a:gd name="connsiteY167" fmla="*/ 538780 h 597336"/>
                <a:gd name="connsiteX168" fmla="*/ 386134 w 603264"/>
                <a:gd name="connsiteY168" fmla="*/ 377087 h 597336"/>
                <a:gd name="connsiteX169" fmla="*/ 436629 w 603264"/>
                <a:gd name="connsiteY169" fmla="*/ 326365 h 597336"/>
                <a:gd name="connsiteX170" fmla="*/ 279496 w 603264"/>
                <a:gd name="connsiteY170" fmla="*/ 0 h 597336"/>
                <a:gd name="connsiteX171" fmla="*/ 433836 w 603264"/>
                <a:gd name="connsiteY171" fmla="*/ 154097 h 597336"/>
                <a:gd name="connsiteX172" fmla="*/ 348528 w 603264"/>
                <a:gd name="connsiteY172" fmla="*/ 315479 h 597336"/>
                <a:gd name="connsiteX173" fmla="*/ 383044 w 603264"/>
                <a:gd name="connsiteY173" fmla="*/ 326686 h 597336"/>
                <a:gd name="connsiteX174" fmla="*/ 362839 w 603264"/>
                <a:gd name="connsiteY174" fmla="*/ 377117 h 597336"/>
                <a:gd name="connsiteX175" fmla="*/ 362839 w 603264"/>
                <a:gd name="connsiteY175" fmla="*/ 538779 h 597336"/>
                <a:gd name="connsiteX176" fmla="*/ 386411 w 603264"/>
                <a:gd name="connsiteY176" fmla="*/ 592573 h 597336"/>
                <a:gd name="connsiteX177" fmla="*/ 279776 w 603264"/>
                <a:gd name="connsiteY177" fmla="*/ 597336 h 597336"/>
                <a:gd name="connsiteX178" fmla="*/ 357788 w 603264"/>
                <a:gd name="connsiteY178" fmla="*/ 519167 h 597336"/>
                <a:gd name="connsiteX179" fmla="*/ 291843 w 603264"/>
                <a:gd name="connsiteY179" fmla="*/ 360027 h 597336"/>
                <a:gd name="connsiteX180" fmla="*/ 292685 w 603264"/>
                <a:gd name="connsiteY180" fmla="*/ 360027 h 597336"/>
                <a:gd name="connsiteX181" fmla="*/ 318221 w 603264"/>
                <a:gd name="connsiteY181" fmla="*/ 330608 h 597336"/>
                <a:gd name="connsiteX182" fmla="*/ 279496 w 603264"/>
                <a:gd name="connsiteY182" fmla="*/ 337893 h 597336"/>
                <a:gd name="connsiteX183" fmla="*/ 240770 w 603264"/>
                <a:gd name="connsiteY183" fmla="*/ 330608 h 597336"/>
                <a:gd name="connsiteX184" fmla="*/ 266587 w 603264"/>
                <a:gd name="connsiteY184" fmla="*/ 360027 h 597336"/>
                <a:gd name="connsiteX185" fmla="*/ 267149 w 603264"/>
                <a:gd name="connsiteY185" fmla="*/ 360027 h 597336"/>
                <a:gd name="connsiteX186" fmla="*/ 201203 w 603264"/>
                <a:gd name="connsiteY186" fmla="*/ 519167 h 597336"/>
                <a:gd name="connsiteX187" fmla="*/ 279496 w 603264"/>
                <a:gd name="connsiteY187" fmla="*/ 597336 h 597336"/>
                <a:gd name="connsiteX188" fmla="*/ 0 w 603264"/>
                <a:gd name="connsiteY188" fmla="*/ 528413 h 597336"/>
                <a:gd name="connsiteX189" fmla="*/ 210464 w 603264"/>
                <a:gd name="connsiteY189" fmla="*/ 315479 h 597336"/>
                <a:gd name="connsiteX190" fmla="*/ 125156 w 603264"/>
                <a:gd name="connsiteY190" fmla="*/ 154097 h 597336"/>
                <a:gd name="connsiteX191" fmla="*/ 279496 w 603264"/>
                <a:gd name="connsiteY191" fmla="*/ 0 h 59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603264" h="597336">
                  <a:moveTo>
                    <a:pt x="543800" y="537073"/>
                  </a:moveTo>
                  <a:lnTo>
                    <a:pt x="560056" y="537073"/>
                  </a:lnTo>
                  <a:cubicBezTo>
                    <a:pt x="563699" y="537073"/>
                    <a:pt x="566782" y="539034"/>
                    <a:pt x="566782" y="541275"/>
                  </a:cubicBezTo>
                  <a:lnTo>
                    <a:pt x="566782" y="551641"/>
                  </a:lnTo>
                  <a:cubicBezTo>
                    <a:pt x="566782" y="554162"/>
                    <a:pt x="563699" y="555843"/>
                    <a:pt x="560056" y="555843"/>
                  </a:cubicBezTo>
                  <a:lnTo>
                    <a:pt x="543800" y="555843"/>
                  </a:lnTo>
                  <a:cubicBezTo>
                    <a:pt x="539877" y="555843"/>
                    <a:pt x="537074" y="554162"/>
                    <a:pt x="537074" y="551641"/>
                  </a:cubicBezTo>
                  <a:lnTo>
                    <a:pt x="537074" y="541275"/>
                  </a:lnTo>
                  <a:cubicBezTo>
                    <a:pt x="537074" y="539034"/>
                    <a:pt x="540157" y="537073"/>
                    <a:pt x="543800" y="537073"/>
                  </a:cubicBezTo>
                  <a:close/>
                  <a:moveTo>
                    <a:pt x="505640" y="537073"/>
                  </a:moveTo>
                  <a:lnTo>
                    <a:pt x="521935" y="537073"/>
                  </a:lnTo>
                  <a:cubicBezTo>
                    <a:pt x="525587" y="537073"/>
                    <a:pt x="528677" y="539034"/>
                    <a:pt x="528677" y="541275"/>
                  </a:cubicBezTo>
                  <a:lnTo>
                    <a:pt x="528677" y="551641"/>
                  </a:lnTo>
                  <a:cubicBezTo>
                    <a:pt x="528677" y="554162"/>
                    <a:pt x="525587" y="555843"/>
                    <a:pt x="521935" y="555843"/>
                  </a:cubicBezTo>
                  <a:lnTo>
                    <a:pt x="505640" y="555843"/>
                  </a:lnTo>
                  <a:cubicBezTo>
                    <a:pt x="501707" y="555843"/>
                    <a:pt x="498898" y="554162"/>
                    <a:pt x="498898" y="551641"/>
                  </a:cubicBezTo>
                  <a:lnTo>
                    <a:pt x="498898" y="541275"/>
                  </a:lnTo>
                  <a:cubicBezTo>
                    <a:pt x="498898" y="539034"/>
                    <a:pt x="501707" y="537073"/>
                    <a:pt x="505640" y="537073"/>
                  </a:cubicBezTo>
                  <a:close/>
                  <a:moveTo>
                    <a:pt x="467464" y="537073"/>
                  </a:moveTo>
                  <a:lnTo>
                    <a:pt x="483759" y="537073"/>
                  </a:lnTo>
                  <a:cubicBezTo>
                    <a:pt x="487411" y="537073"/>
                    <a:pt x="490501" y="539034"/>
                    <a:pt x="490501" y="541275"/>
                  </a:cubicBezTo>
                  <a:lnTo>
                    <a:pt x="490501" y="551641"/>
                  </a:lnTo>
                  <a:cubicBezTo>
                    <a:pt x="490501" y="554162"/>
                    <a:pt x="487411" y="555843"/>
                    <a:pt x="483759" y="555843"/>
                  </a:cubicBezTo>
                  <a:lnTo>
                    <a:pt x="467464" y="555843"/>
                  </a:lnTo>
                  <a:cubicBezTo>
                    <a:pt x="463812" y="555843"/>
                    <a:pt x="460722" y="554162"/>
                    <a:pt x="460722" y="551641"/>
                  </a:cubicBezTo>
                  <a:lnTo>
                    <a:pt x="460722" y="541275"/>
                  </a:lnTo>
                  <a:cubicBezTo>
                    <a:pt x="460722" y="539034"/>
                    <a:pt x="463812" y="537073"/>
                    <a:pt x="467464" y="537073"/>
                  </a:cubicBezTo>
                  <a:close/>
                  <a:moveTo>
                    <a:pt x="429288" y="537073"/>
                  </a:moveTo>
                  <a:lnTo>
                    <a:pt x="445583" y="537073"/>
                  </a:lnTo>
                  <a:cubicBezTo>
                    <a:pt x="449235" y="537073"/>
                    <a:pt x="452325" y="539034"/>
                    <a:pt x="452325" y="541275"/>
                  </a:cubicBezTo>
                  <a:lnTo>
                    <a:pt x="452325" y="551641"/>
                  </a:lnTo>
                  <a:cubicBezTo>
                    <a:pt x="452325" y="554162"/>
                    <a:pt x="449235" y="555843"/>
                    <a:pt x="445583" y="555843"/>
                  </a:cubicBezTo>
                  <a:lnTo>
                    <a:pt x="429288" y="555843"/>
                  </a:lnTo>
                  <a:cubicBezTo>
                    <a:pt x="425355" y="555843"/>
                    <a:pt x="422546" y="554162"/>
                    <a:pt x="422546" y="551641"/>
                  </a:cubicBezTo>
                  <a:lnTo>
                    <a:pt x="422546" y="541275"/>
                  </a:lnTo>
                  <a:cubicBezTo>
                    <a:pt x="422546" y="539034"/>
                    <a:pt x="425355" y="537073"/>
                    <a:pt x="429288" y="537073"/>
                  </a:cubicBezTo>
                  <a:close/>
                  <a:moveTo>
                    <a:pt x="543800" y="513293"/>
                  </a:moveTo>
                  <a:lnTo>
                    <a:pt x="560056" y="513293"/>
                  </a:lnTo>
                  <a:cubicBezTo>
                    <a:pt x="563699" y="513293"/>
                    <a:pt x="566782" y="515254"/>
                    <a:pt x="566782" y="517495"/>
                  </a:cubicBezTo>
                  <a:lnTo>
                    <a:pt x="566782" y="527861"/>
                  </a:lnTo>
                  <a:cubicBezTo>
                    <a:pt x="566782" y="530102"/>
                    <a:pt x="563699" y="532063"/>
                    <a:pt x="560056" y="532063"/>
                  </a:cubicBezTo>
                  <a:lnTo>
                    <a:pt x="543800" y="532063"/>
                  </a:lnTo>
                  <a:cubicBezTo>
                    <a:pt x="540157" y="532063"/>
                    <a:pt x="537074" y="530102"/>
                    <a:pt x="537074" y="527861"/>
                  </a:cubicBezTo>
                  <a:lnTo>
                    <a:pt x="537074" y="517495"/>
                  </a:lnTo>
                  <a:cubicBezTo>
                    <a:pt x="537074" y="515254"/>
                    <a:pt x="540157" y="513293"/>
                    <a:pt x="543800" y="513293"/>
                  </a:cubicBezTo>
                  <a:close/>
                  <a:moveTo>
                    <a:pt x="505640" y="513293"/>
                  </a:moveTo>
                  <a:lnTo>
                    <a:pt x="521935" y="513293"/>
                  </a:lnTo>
                  <a:cubicBezTo>
                    <a:pt x="525587" y="513293"/>
                    <a:pt x="528677" y="515254"/>
                    <a:pt x="528677" y="517495"/>
                  </a:cubicBezTo>
                  <a:lnTo>
                    <a:pt x="528677" y="527861"/>
                  </a:lnTo>
                  <a:cubicBezTo>
                    <a:pt x="528677" y="530102"/>
                    <a:pt x="525587" y="532063"/>
                    <a:pt x="521935" y="532063"/>
                  </a:cubicBezTo>
                  <a:lnTo>
                    <a:pt x="505640" y="532063"/>
                  </a:lnTo>
                  <a:cubicBezTo>
                    <a:pt x="501707" y="532063"/>
                    <a:pt x="498898" y="530102"/>
                    <a:pt x="498898" y="527861"/>
                  </a:cubicBezTo>
                  <a:lnTo>
                    <a:pt x="498898" y="517495"/>
                  </a:lnTo>
                  <a:cubicBezTo>
                    <a:pt x="498898" y="515254"/>
                    <a:pt x="501707" y="513293"/>
                    <a:pt x="505640" y="513293"/>
                  </a:cubicBezTo>
                  <a:close/>
                  <a:moveTo>
                    <a:pt x="467464" y="513293"/>
                  </a:moveTo>
                  <a:lnTo>
                    <a:pt x="483759" y="513293"/>
                  </a:lnTo>
                  <a:cubicBezTo>
                    <a:pt x="487411" y="513293"/>
                    <a:pt x="490501" y="515254"/>
                    <a:pt x="490501" y="517495"/>
                  </a:cubicBezTo>
                  <a:lnTo>
                    <a:pt x="490501" y="527861"/>
                  </a:lnTo>
                  <a:cubicBezTo>
                    <a:pt x="490501" y="530102"/>
                    <a:pt x="487411" y="532063"/>
                    <a:pt x="483759" y="532063"/>
                  </a:cubicBezTo>
                  <a:lnTo>
                    <a:pt x="467464" y="532063"/>
                  </a:lnTo>
                  <a:cubicBezTo>
                    <a:pt x="463812" y="532063"/>
                    <a:pt x="460722" y="530102"/>
                    <a:pt x="460722" y="527861"/>
                  </a:cubicBezTo>
                  <a:lnTo>
                    <a:pt x="460722" y="517495"/>
                  </a:lnTo>
                  <a:cubicBezTo>
                    <a:pt x="460722" y="515254"/>
                    <a:pt x="463812" y="513293"/>
                    <a:pt x="467464" y="513293"/>
                  </a:cubicBezTo>
                  <a:close/>
                  <a:moveTo>
                    <a:pt x="429288" y="513293"/>
                  </a:moveTo>
                  <a:lnTo>
                    <a:pt x="445583" y="513293"/>
                  </a:lnTo>
                  <a:cubicBezTo>
                    <a:pt x="449235" y="513293"/>
                    <a:pt x="452325" y="515254"/>
                    <a:pt x="452325" y="517495"/>
                  </a:cubicBezTo>
                  <a:lnTo>
                    <a:pt x="452325" y="527861"/>
                  </a:lnTo>
                  <a:cubicBezTo>
                    <a:pt x="452325" y="530102"/>
                    <a:pt x="449235" y="532063"/>
                    <a:pt x="445583" y="532063"/>
                  </a:cubicBezTo>
                  <a:lnTo>
                    <a:pt x="429288" y="532063"/>
                  </a:lnTo>
                  <a:cubicBezTo>
                    <a:pt x="425355" y="532063"/>
                    <a:pt x="422546" y="530102"/>
                    <a:pt x="422546" y="527861"/>
                  </a:cubicBezTo>
                  <a:lnTo>
                    <a:pt x="422546" y="517495"/>
                  </a:lnTo>
                  <a:cubicBezTo>
                    <a:pt x="422546" y="515254"/>
                    <a:pt x="425355" y="513293"/>
                    <a:pt x="429288" y="513293"/>
                  </a:cubicBezTo>
                  <a:close/>
                  <a:moveTo>
                    <a:pt x="543800" y="489159"/>
                  </a:moveTo>
                  <a:lnTo>
                    <a:pt x="560056" y="489159"/>
                  </a:lnTo>
                  <a:cubicBezTo>
                    <a:pt x="563699" y="489159"/>
                    <a:pt x="566782" y="491120"/>
                    <a:pt x="566782" y="493361"/>
                  </a:cubicBezTo>
                  <a:lnTo>
                    <a:pt x="566782" y="503727"/>
                  </a:lnTo>
                  <a:cubicBezTo>
                    <a:pt x="566782" y="505968"/>
                    <a:pt x="563699" y="507929"/>
                    <a:pt x="560056" y="507929"/>
                  </a:cubicBezTo>
                  <a:lnTo>
                    <a:pt x="543800" y="507929"/>
                  </a:lnTo>
                  <a:cubicBezTo>
                    <a:pt x="540157" y="507929"/>
                    <a:pt x="537074" y="505968"/>
                    <a:pt x="537074" y="503727"/>
                  </a:cubicBezTo>
                  <a:lnTo>
                    <a:pt x="537074" y="493361"/>
                  </a:lnTo>
                  <a:cubicBezTo>
                    <a:pt x="537074" y="491120"/>
                    <a:pt x="540157" y="489159"/>
                    <a:pt x="543800" y="489159"/>
                  </a:cubicBezTo>
                  <a:close/>
                  <a:moveTo>
                    <a:pt x="505640" y="489159"/>
                  </a:moveTo>
                  <a:lnTo>
                    <a:pt x="521935" y="489159"/>
                  </a:lnTo>
                  <a:cubicBezTo>
                    <a:pt x="525587" y="489159"/>
                    <a:pt x="528677" y="491120"/>
                    <a:pt x="528677" y="493361"/>
                  </a:cubicBezTo>
                  <a:lnTo>
                    <a:pt x="528677" y="503727"/>
                  </a:lnTo>
                  <a:cubicBezTo>
                    <a:pt x="528677" y="505968"/>
                    <a:pt x="525587" y="507929"/>
                    <a:pt x="521935" y="507929"/>
                  </a:cubicBezTo>
                  <a:lnTo>
                    <a:pt x="505640" y="507929"/>
                  </a:lnTo>
                  <a:cubicBezTo>
                    <a:pt x="501707" y="507929"/>
                    <a:pt x="498898" y="505968"/>
                    <a:pt x="498898" y="503727"/>
                  </a:cubicBezTo>
                  <a:lnTo>
                    <a:pt x="498898" y="493361"/>
                  </a:lnTo>
                  <a:cubicBezTo>
                    <a:pt x="498898" y="491120"/>
                    <a:pt x="501707" y="489159"/>
                    <a:pt x="505640" y="489159"/>
                  </a:cubicBezTo>
                  <a:close/>
                  <a:moveTo>
                    <a:pt x="467464" y="489159"/>
                  </a:moveTo>
                  <a:lnTo>
                    <a:pt x="483759" y="489159"/>
                  </a:lnTo>
                  <a:cubicBezTo>
                    <a:pt x="487692" y="489159"/>
                    <a:pt x="490501" y="491120"/>
                    <a:pt x="490501" y="493361"/>
                  </a:cubicBezTo>
                  <a:lnTo>
                    <a:pt x="490501" y="503727"/>
                  </a:lnTo>
                  <a:cubicBezTo>
                    <a:pt x="490501" y="505968"/>
                    <a:pt x="487692" y="507929"/>
                    <a:pt x="483759" y="507929"/>
                  </a:cubicBezTo>
                  <a:lnTo>
                    <a:pt x="467464" y="507929"/>
                  </a:lnTo>
                  <a:cubicBezTo>
                    <a:pt x="463812" y="507929"/>
                    <a:pt x="460722" y="505968"/>
                    <a:pt x="460722" y="503727"/>
                  </a:cubicBezTo>
                  <a:lnTo>
                    <a:pt x="460722" y="493361"/>
                  </a:lnTo>
                  <a:cubicBezTo>
                    <a:pt x="460722" y="491120"/>
                    <a:pt x="463812" y="489159"/>
                    <a:pt x="467464" y="489159"/>
                  </a:cubicBezTo>
                  <a:close/>
                  <a:moveTo>
                    <a:pt x="429288" y="489159"/>
                  </a:moveTo>
                  <a:lnTo>
                    <a:pt x="445583" y="489159"/>
                  </a:lnTo>
                  <a:cubicBezTo>
                    <a:pt x="449235" y="489159"/>
                    <a:pt x="452325" y="491120"/>
                    <a:pt x="452325" y="493361"/>
                  </a:cubicBezTo>
                  <a:lnTo>
                    <a:pt x="452325" y="503727"/>
                  </a:lnTo>
                  <a:cubicBezTo>
                    <a:pt x="452325" y="505968"/>
                    <a:pt x="449235" y="507929"/>
                    <a:pt x="445583" y="507929"/>
                  </a:cubicBezTo>
                  <a:lnTo>
                    <a:pt x="429288" y="507929"/>
                  </a:lnTo>
                  <a:cubicBezTo>
                    <a:pt x="425636" y="507929"/>
                    <a:pt x="422546" y="505968"/>
                    <a:pt x="422546" y="503727"/>
                  </a:cubicBezTo>
                  <a:lnTo>
                    <a:pt x="422546" y="493361"/>
                  </a:lnTo>
                  <a:cubicBezTo>
                    <a:pt x="422546" y="491120"/>
                    <a:pt x="425636" y="489159"/>
                    <a:pt x="429288" y="489159"/>
                  </a:cubicBezTo>
                  <a:close/>
                  <a:moveTo>
                    <a:pt x="543800" y="455852"/>
                  </a:moveTo>
                  <a:lnTo>
                    <a:pt x="560056" y="455852"/>
                  </a:lnTo>
                  <a:cubicBezTo>
                    <a:pt x="563699" y="455852"/>
                    <a:pt x="566782" y="457813"/>
                    <a:pt x="566782" y="460335"/>
                  </a:cubicBezTo>
                  <a:lnTo>
                    <a:pt x="566782" y="470422"/>
                  </a:lnTo>
                  <a:cubicBezTo>
                    <a:pt x="566782" y="472944"/>
                    <a:pt x="563699" y="474905"/>
                    <a:pt x="560056" y="474905"/>
                  </a:cubicBezTo>
                  <a:lnTo>
                    <a:pt x="543800" y="474905"/>
                  </a:lnTo>
                  <a:cubicBezTo>
                    <a:pt x="539877" y="474905"/>
                    <a:pt x="537074" y="472944"/>
                    <a:pt x="537074" y="470422"/>
                  </a:cubicBezTo>
                  <a:lnTo>
                    <a:pt x="537074" y="460335"/>
                  </a:lnTo>
                  <a:cubicBezTo>
                    <a:pt x="537074" y="457813"/>
                    <a:pt x="540157" y="455852"/>
                    <a:pt x="543800" y="455852"/>
                  </a:cubicBezTo>
                  <a:close/>
                  <a:moveTo>
                    <a:pt x="505640" y="455852"/>
                  </a:moveTo>
                  <a:lnTo>
                    <a:pt x="521935" y="455852"/>
                  </a:lnTo>
                  <a:cubicBezTo>
                    <a:pt x="525587" y="455852"/>
                    <a:pt x="528677" y="457813"/>
                    <a:pt x="528677" y="460335"/>
                  </a:cubicBezTo>
                  <a:lnTo>
                    <a:pt x="528677" y="470422"/>
                  </a:lnTo>
                  <a:cubicBezTo>
                    <a:pt x="528677" y="472944"/>
                    <a:pt x="525587" y="474905"/>
                    <a:pt x="521935" y="474905"/>
                  </a:cubicBezTo>
                  <a:lnTo>
                    <a:pt x="505640" y="474905"/>
                  </a:lnTo>
                  <a:cubicBezTo>
                    <a:pt x="501707" y="474905"/>
                    <a:pt x="498898" y="472944"/>
                    <a:pt x="498898" y="470422"/>
                  </a:cubicBezTo>
                  <a:lnTo>
                    <a:pt x="498898" y="460335"/>
                  </a:lnTo>
                  <a:cubicBezTo>
                    <a:pt x="498898" y="457813"/>
                    <a:pt x="501707" y="455852"/>
                    <a:pt x="505640" y="455852"/>
                  </a:cubicBezTo>
                  <a:close/>
                  <a:moveTo>
                    <a:pt x="467464" y="455852"/>
                  </a:moveTo>
                  <a:lnTo>
                    <a:pt x="483759" y="455852"/>
                  </a:lnTo>
                  <a:cubicBezTo>
                    <a:pt x="487411" y="455852"/>
                    <a:pt x="490501" y="457813"/>
                    <a:pt x="490501" y="460335"/>
                  </a:cubicBezTo>
                  <a:lnTo>
                    <a:pt x="490501" y="470422"/>
                  </a:lnTo>
                  <a:cubicBezTo>
                    <a:pt x="490501" y="472944"/>
                    <a:pt x="487411" y="474905"/>
                    <a:pt x="483759" y="474905"/>
                  </a:cubicBezTo>
                  <a:lnTo>
                    <a:pt x="467464" y="474905"/>
                  </a:lnTo>
                  <a:cubicBezTo>
                    <a:pt x="463531" y="474905"/>
                    <a:pt x="460722" y="472944"/>
                    <a:pt x="460722" y="470422"/>
                  </a:cubicBezTo>
                  <a:lnTo>
                    <a:pt x="460722" y="460335"/>
                  </a:lnTo>
                  <a:cubicBezTo>
                    <a:pt x="460722" y="457813"/>
                    <a:pt x="463531" y="455852"/>
                    <a:pt x="467464" y="455852"/>
                  </a:cubicBezTo>
                  <a:close/>
                  <a:moveTo>
                    <a:pt x="429288" y="455852"/>
                  </a:moveTo>
                  <a:lnTo>
                    <a:pt x="445583" y="455852"/>
                  </a:lnTo>
                  <a:cubicBezTo>
                    <a:pt x="449235" y="455852"/>
                    <a:pt x="452325" y="457813"/>
                    <a:pt x="452325" y="460335"/>
                  </a:cubicBezTo>
                  <a:lnTo>
                    <a:pt x="452325" y="470422"/>
                  </a:lnTo>
                  <a:cubicBezTo>
                    <a:pt x="452325" y="472944"/>
                    <a:pt x="449235" y="474905"/>
                    <a:pt x="445583" y="474905"/>
                  </a:cubicBezTo>
                  <a:lnTo>
                    <a:pt x="429288" y="474905"/>
                  </a:lnTo>
                  <a:cubicBezTo>
                    <a:pt x="425355" y="474905"/>
                    <a:pt x="422546" y="472944"/>
                    <a:pt x="422546" y="470422"/>
                  </a:cubicBezTo>
                  <a:lnTo>
                    <a:pt x="422546" y="460335"/>
                  </a:lnTo>
                  <a:cubicBezTo>
                    <a:pt x="422546" y="457813"/>
                    <a:pt x="425355" y="455852"/>
                    <a:pt x="429288" y="455852"/>
                  </a:cubicBezTo>
                  <a:close/>
                  <a:moveTo>
                    <a:pt x="433538" y="368140"/>
                  </a:moveTo>
                  <a:lnTo>
                    <a:pt x="555862" y="368140"/>
                  </a:lnTo>
                  <a:cubicBezTo>
                    <a:pt x="563718" y="368140"/>
                    <a:pt x="570451" y="374024"/>
                    <a:pt x="570451" y="381310"/>
                  </a:cubicBezTo>
                  <a:lnTo>
                    <a:pt x="570451" y="412973"/>
                  </a:lnTo>
                  <a:cubicBezTo>
                    <a:pt x="570451" y="419978"/>
                    <a:pt x="563718" y="425862"/>
                    <a:pt x="555862" y="425862"/>
                  </a:cubicBezTo>
                  <a:lnTo>
                    <a:pt x="433538" y="425862"/>
                  </a:lnTo>
                  <a:cubicBezTo>
                    <a:pt x="425682" y="425862"/>
                    <a:pt x="419229" y="419978"/>
                    <a:pt x="419229" y="412973"/>
                  </a:cubicBezTo>
                  <a:lnTo>
                    <a:pt x="419229" y="381310"/>
                  </a:lnTo>
                  <a:cubicBezTo>
                    <a:pt x="419229" y="374024"/>
                    <a:pt x="425682" y="368140"/>
                    <a:pt x="433538" y="368140"/>
                  </a:cubicBezTo>
                  <a:close/>
                  <a:moveTo>
                    <a:pt x="436629" y="340937"/>
                  </a:moveTo>
                  <a:cubicBezTo>
                    <a:pt x="416712" y="340937"/>
                    <a:pt x="400721" y="357190"/>
                    <a:pt x="400721" y="377087"/>
                  </a:cubicBezTo>
                  <a:lnTo>
                    <a:pt x="400721" y="538780"/>
                  </a:lnTo>
                  <a:cubicBezTo>
                    <a:pt x="400721" y="558676"/>
                    <a:pt x="416712" y="574929"/>
                    <a:pt x="436629" y="574929"/>
                  </a:cubicBezTo>
                  <a:lnTo>
                    <a:pt x="552769" y="574929"/>
                  </a:lnTo>
                  <a:cubicBezTo>
                    <a:pt x="572686" y="574929"/>
                    <a:pt x="588677" y="558676"/>
                    <a:pt x="588677" y="538780"/>
                  </a:cubicBezTo>
                  <a:lnTo>
                    <a:pt x="588677" y="377087"/>
                  </a:lnTo>
                  <a:cubicBezTo>
                    <a:pt x="588677" y="357190"/>
                    <a:pt x="572686" y="340937"/>
                    <a:pt x="552769" y="340937"/>
                  </a:cubicBezTo>
                  <a:close/>
                  <a:moveTo>
                    <a:pt x="436629" y="326365"/>
                  </a:moveTo>
                  <a:lnTo>
                    <a:pt x="552769" y="326365"/>
                  </a:lnTo>
                  <a:cubicBezTo>
                    <a:pt x="580541" y="326365"/>
                    <a:pt x="603264" y="349064"/>
                    <a:pt x="603264" y="377087"/>
                  </a:cubicBezTo>
                  <a:lnTo>
                    <a:pt x="603264" y="538780"/>
                  </a:lnTo>
                  <a:cubicBezTo>
                    <a:pt x="603264" y="566803"/>
                    <a:pt x="580541" y="589221"/>
                    <a:pt x="552769" y="589221"/>
                  </a:cubicBezTo>
                  <a:lnTo>
                    <a:pt x="436629" y="589221"/>
                  </a:lnTo>
                  <a:cubicBezTo>
                    <a:pt x="408857" y="589221"/>
                    <a:pt x="386134" y="566803"/>
                    <a:pt x="386134" y="538780"/>
                  </a:cubicBezTo>
                  <a:lnTo>
                    <a:pt x="386134" y="377087"/>
                  </a:lnTo>
                  <a:cubicBezTo>
                    <a:pt x="386134" y="349064"/>
                    <a:pt x="408857" y="326365"/>
                    <a:pt x="436629" y="326365"/>
                  </a:cubicBezTo>
                  <a:close/>
                  <a:moveTo>
                    <a:pt x="279496" y="0"/>
                  </a:moveTo>
                  <a:cubicBezTo>
                    <a:pt x="364804" y="0"/>
                    <a:pt x="433836" y="68923"/>
                    <a:pt x="433836" y="154097"/>
                  </a:cubicBezTo>
                  <a:cubicBezTo>
                    <a:pt x="433836" y="214335"/>
                    <a:pt x="399039" y="281297"/>
                    <a:pt x="348528" y="315479"/>
                  </a:cubicBezTo>
                  <a:cubicBezTo>
                    <a:pt x="360314" y="318280"/>
                    <a:pt x="371819" y="322203"/>
                    <a:pt x="383044" y="326686"/>
                  </a:cubicBezTo>
                  <a:cubicBezTo>
                    <a:pt x="370697" y="339854"/>
                    <a:pt x="362839" y="357505"/>
                    <a:pt x="362839" y="377117"/>
                  </a:cubicBezTo>
                  <a:lnTo>
                    <a:pt x="362839" y="538779"/>
                  </a:lnTo>
                  <a:cubicBezTo>
                    <a:pt x="362839" y="560073"/>
                    <a:pt x="372100" y="579125"/>
                    <a:pt x="386411" y="592573"/>
                  </a:cubicBezTo>
                  <a:cubicBezTo>
                    <a:pt x="352457" y="595655"/>
                    <a:pt x="315976" y="597336"/>
                    <a:pt x="279776" y="597336"/>
                  </a:cubicBezTo>
                  <a:lnTo>
                    <a:pt x="357788" y="519167"/>
                  </a:lnTo>
                  <a:lnTo>
                    <a:pt x="291843" y="360027"/>
                  </a:lnTo>
                  <a:lnTo>
                    <a:pt x="292685" y="360027"/>
                  </a:lnTo>
                  <a:lnTo>
                    <a:pt x="318221" y="330608"/>
                  </a:lnTo>
                  <a:cubicBezTo>
                    <a:pt x="305874" y="335091"/>
                    <a:pt x="292966" y="337893"/>
                    <a:pt x="279496" y="337893"/>
                  </a:cubicBezTo>
                  <a:cubicBezTo>
                    <a:pt x="266307" y="337893"/>
                    <a:pt x="253398" y="335091"/>
                    <a:pt x="240770" y="330608"/>
                  </a:cubicBezTo>
                  <a:lnTo>
                    <a:pt x="266587" y="360027"/>
                  </a:lnTo>
                  <a:lnTo>
                    <a:pt x="267149" y="360027"/>
                  </a:lnTo>
                  <a:lnTo>
                    <a:pt x="201203" y="519167"/>
                  </a:lnTo>
                  <a:lnTo>
                    <a:pt x="279496" y="597336"/>
                  </a:lnTo>
                  <a:cubicBezTo>
                    <a:pt x="139748" y="597336"/>
                    <a:pt x="0" y="574362"/>
                    <a:pt x="0" y="528413"/>
                  </a:cubicBezTo>
                  <a:cubicBezTo>
                    <a:pt x="0" y="450804"/>
                    <a:pt x="89517" y="346018"/>
                    <a:pt x="210464" y="315479"/>
                  </a:cubicBezTo>
                  <a:cubicBezTo>
                    <a:pt x="159952" y="281297"/>
                    <a:pt x="125156" y="214335"/>
                    <a:pt x="125156" y="154097"/>
                  </a:cubicBezTo>
                  <a:cubicBezTo>
                    <a:pt x="125156" y="68923"/>
                    <a:pt x="194188" y="0"/>
                    <a:pt x="279496" y="0"/>
                  </a:cubicBezTo>
                  <a:close/>
                </a:path>
              </a:pathLst>
            </a:custGeom>
            <a:solidFill>
              <a:schemeClr val="accent1"/>
            </a:solidFill>
            <a:ln>
              <a:noFill/>
            </a:ln>
          </p:spPr>
        </p:sp>
        <p:sp>
          <p:nvSpPr>
            <p:cNvPr id="46" name="analysis-update_66105">
              <a:extLst>
                <a:ext uri="{FF2B5EF4-FFF2-40B4-BE49-F238E27FC236}">
                  <a16:creationId xmlns:a16="http://schemas.microsoft.com/office/drawing/2014/main" xmlns="" id="{A229D410-6D32-4F56-8809-7C376DCFC75B}"/>
                </a:ext>
              </a:extLst>
            </p:cNvPr>
            <p:cNvSpPr>
              <a:spLocks noChangeAspect="1"/>
            </p:cNvSpPr>
            <p:nvPr/>
          </p:nvSpPr>
          <p:spPr bwMode="auto">
            <a:xfrm>
              <a:off x="2452412" y="2468449"/>
              <a:ext cx="495592" cy="457088"/>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accent1"/>
            </a:solidFill>
            <a:ln>
              <a:noFill/>
            </a:ln>
          </p:spPr>
        </p:sp>
        <p:sp>
          <p:nvSpPr>
            <p:cNvPr id="47" name="personal-id-card-of-a-man_47848">
              <a:extLst>
                <a:ext uri="{FF2B5EF4-FFF2-40B4-BE49-F238E27FC236}">
                  <a16:creationId xmlns:a16="http://schemas.microsoft.com/office/drawing/2014/main" xmlns="" id="{D8A35F9A-DF3F-4DDF-8949-961F71FEFBA4}"/>
                </a:ext>
              </a:extLst>
            </p:cNvPr>
            <p:cNvSpPr>
              <a:spLocks noChangeAspect="1"/>
            </p:cNvSpPr>
            <p:nvPr/>
          </p:nvSpPr>
          <p:spPr bwMode="auto">
            <a:xfrm>
              <a:off x="3253167" y="2468449"/>
              <a:ext cx="495592" cy="379092"/>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accent1"/>
            </a:solidFill>
            <a:ln>
              <a:noFill/>
            </a:ln>
          </p:spPr>
        </p:sp>
        <p:sp>
          <p:nvSpPr>
            <p:cNvPr id="48" name="networking_125759">
              <a:extLst>
                <a:ext uri="{FF2B5EF4-FFF2-40B4-BE49-F238E27FC236}">
                  <a16:creationId xmlns:a16="http://schemas.microsoft.com/office/drawing/2014/main" xmlns="" id="{8353B2E4-E028-47C5-81E6-C253F0CEAB40}"/>
                </a:ext>
              </a:extLst>
            </p:cNvPr>
            <p:cNvSpPr>
              <a:spLocks noChangeAspect="1"/>
            </p:cNvSpPr>
            <p:nvPr/>
          </p:nvSpPr>
          <p:spPr bwMode="auto">
            <a:xfrm>
              <a:off x="4053923" y="2468449"/>
              <a:ext cx="495592" cy="494843"/>
            </a:xfrm>
            <a:custGeom>
              <a:avLst/>
              <a:gdLst>
                <a:gd name="connsiteX0" fmla="*/ 285241 w 606933"/>
                <a:gd name="connsiteY0" fmla="*/ 444068 h 606016"/>
                <a:gd name="connsiteX1" fmla="*/ 303420 w 606933"/>
                <a:gd name="connsiteY1" fmla="*/ 445197 h 606016"/>
                <a:gd name="connsiteX2" fmla="*/ 321693 w 606933"/>
                <a:gd name="connsiteY2" fmla="*/ 444068 h 606016"/>
                <a:gd name="connsiteX3" fmla="*/ 321693 w 606933"/>
                <a:gd name="connsiteY3" fmla="*/ 466921 h 606016"/>
                <a:gd name="connsiteX4" fmla="*/ 321693 w 606933"/>
                <a:gd name="connsiteY4" fmla="*/ 503693 h 606016"/>
                <a:gd name="connsiteX5" fmla="*/ 356356 w 606933"/>
                <a:gd name="connsiteY5" fmla="*/ 553162 h 606016"/>
                <a:gd name="connsiteX6" fmla="*/ 303420 w 606933"/>
                <a:gd name="connsiteY6" fmla="*/ 606016 h 606016"/>
                <a:gd name="connsiteX7" fmla="*/ 250578 w 606933"/>
                <a:gd name="connsiteY7" fmla="*/ 553162 h 606016"/>
                <a:gd name="connsiteX8" fmla="*/ 285241 w 606933"/>
                <a:gd name="connsiteY8" fmla="*/ 503693 h 606016"/>
                <a:gd name="connsiteX9" fmla="*/ 285241 w 606933"/>
                <a:gd name="connsiteY9" fmla="*/ 466921 h 606016"/>
                <a:gd name="connsiteX10" fmla="*/ 416083 w 606933"/>
                <a:gd name="connsiteY10" fmla="*/ 389803 h 606016"/>
                <a:gd name="connsiteX11" fmla="*/ 458471 w 606933"/>
                <a:gd name="connsiteY11" fmla="*/ 432034 h 606016"/>
                <a:gd name="connsiteX12" fmla="*/ 480701 w 606933"/>
                <a:gd name="connsiteY12" fmla="*/ 427143 h 606016"/>
                <a:gd name="connsiteX13" fmla="*/ 533545 w 606933"/>
                <a:gd name="connsiteY13" fmla="*/ 480003 h 606016"/>
                <a:gd name="connsiteX14" fmla="*/ 480701 w 606933"/>
                <a:gd name="connsiteY14" fmla="*/ 532769 h 606016"/>
                <a:gd name="connsiteX15" fmla="*/ 427764 w 606933"/>
                <a:gd name="connsiteY15" fmla="*/ 480003 h 606016"/>
                <a:gd name="connsiteX16" fmla="*/ 432662 w 606933"/>
                <a:gd name="connsiteY16" fmla="*/ 457806 h 606016"/>
                <a:gd name="connsiteX17" fmla="*/ 390368 w 606933"/>
                <a:gd name="connsiteY17" fmla="*/ 415480 h 606016"/>
                <a:gd name="connsiteX18" fmla="*/ 416083 w 606933"/>
                <a:gd name="connsiteY18" fmla="*/ 389803 h 606016"/>
                <a:gd name="connsiteX19" fmla="*/ 190658 w 606933"/>
                <a:gd name="connsiteY19" fmla="*/ 389803 h 606016"/>
                <a:gd name="connsiteX20" fmla="*/ 216283 w 606933"/>
                <a:gd name="connsiteY20" fmla="*/ 415480 h 606016"/>
                <a:gd name="connsiteX21" fmla="*/ 174076 w 606933"/>
                <a:gd name="connsiteY21" fmla="*/ 457806 h 606016"/>
                <a:gd name="connsiteX22" fmla="*/ 178975 w 606933"/>
                <a:gd name="connsiteY22" fmla="*/ 480003 h 606016"/>
                <a:gd name="connsiteX23" fmla="*/ 126123 w 606933"/>
                <a:gd name="connsiteY23" fmla="*/ 532769 h 606016"/>
                <a:gd name="connsiteX24" fmla="*/ 73176 w 606933"/>
                <a:gd name="connsiteY24" fmla="*/ 480003 h 606016"/>
                <a:gd name="connsiteX25" fmla="*/ 126123 w 606933"/>
                <a:gd name="connsiteY25" fmla="*/ 427143 h 606016"/>
                <a:gd name="connsiteX26" fmla="*/ 148357 w 606933"/>
                <a:gd name="connsiteY26" fmla="*/ 432034 h 606016"/>
                <a:gd name="connsiteX27" fmla="*/ 52836 w 606933"/>
                <a:gd name="connsiteY27" fmla="*/ 253330 h 606016"/>
                <a:gd name="connsiteX28" fmla="*/ 102470 w 606933"/>
                <a:gd name="connsiteY28" fmla="*/ 287852 h 606016"/>
                <a:gd name="connsiteX29" fmla="*/ 161711 w 606933"/>
                <a:gd name="connsiteY29" fmla="*/ 287852 h 606016"/>
                <a:gd name="connsiteX30" fmla="*/ 160958 w 606933"/>
                <a:gd name="connsiteY30" fmla="*/ 302997 h 606016"/>
                <a:gd name="connsiteX31" fmla="*/ 162653 w 606933"/>
                <a:gd name="connsiteY31" fmla="*/ 324350 h 606016"/>
                <a:gd name="connsiteX32" fmla="*/ 102470 w 606933"/>
                <a:gd name="connsiteY32" fmla="*/ 324350 h 606016"/>
                <a:gd name="connsiteX33" fmla="*/ 52836 w 606933"/>
                <a:gd name="connsiteY33" fmla="*/ 358966 h 606016"/>
                <a:gd name="connsiteX34" fmla="*/ 0 w 606933"/>
                <a:gd name="connsiteY34" fmla="*/ 306195 h 606016"/>
                <a:gd name="connsiteX35" fmla="*/ 52836 w 606933"/>
                <a:gd name="connsiteY35" fmla="*/ 253330 h 606016"/>
                <a:gd name="connsiteX36" fmla="*/ 553987 w 606933"/>
                <a:gd name="connsiteY36" fmla="*/ 250225 h 606016"/>
                <a:gd name="connsiteX37" fmla="*/ 606933 w 606933"/>
                <a:gd name="connsiteY37" fmla="*/ 302996 h 606016"/>
                <a:gd name="connsiteX38" fmla="*/ 553987 w 606933"/>
                <a:gd name="connsiteY38" fmla="*/ 355861 h 606016"/>
                <a:gd name="connsiteX39" fmla="*/ 505658 w 606933"/>
                <a:gd name="connsiteY39" fmla="*/ 324349 h 606016"/>
                <a:gd name="connsiteX40" fmla="*/ 444139 w 606933"/>
                <a:gd name="connsiteY40" fmla="*/ 324349 h 606016"/>
                <a:gd name="connsiteX41" fmla="*/ 445741 w 606933"/>
                <a:gd name="connsiteY41" fmla="*/ 302996 h 606016"/>
                <a:gd name="connsiteX42" fmla="*/ 444987 w 606933"/>
                <a:gd name="connsiteY42" fmla="*/ 287851 h 606016"/>
                <a:gd name="connsiteX43" fmla="*/ 503397 w 606933"/>
                <a:gd name="connsiteY43" fmla="*/ 287851 h 606016"/>
                <a:gd name="connsiteX44" fmla="*/ 553987 w 606933"/>
                <a:gd name="connsiteY44" fmla="*/ 250225 h 606016"/>
                <a:gd name="connsiteX45" fmla="*/ 303361 w 606933"/>
                <a:gd name="connsiteY45" fmla="*/ 231794 h 606016"/>
                <a:gd name="connsiteX46" fmla="*/ 232049 w 606933"/>
                <a:gd name="connsiteY46" fmla="*/ 302996 h 606016"/>
                <a:gd name="connsiteX47" fmla="*/ 249099 w 606933"/>
                <a:gd name="connsiteY47" fmla="*/ 320115 h 606016"/>
                <a:gd name="connsiteX48" fmla="*/ 266150 w 606933"/>
                <a:gd name="connsiteY48" fmla="*/ 302996 h 606016"/>
                <a:gd name="connsiteX49" fmla="*/ 303455 w 606933"/>
                <a:gd name="connsiteY49" fmla="*/ 265749 h 606016"/>
                <a:gd name="connsiteX50" fmla="*/ 320412 w 606933"/>
                <a:gd name="connsiteY50" fmla="*/ 248819 h 606016"/>
                <a:gd name="connsiteX51" fmla="*/ 303361 w 606933"/>
                <a:gd name="connsiteY51" fmla="*/ 231794 h 606016"/>
                <a:gd name="connsiteX52" fmla="*/ 303455 w 606933"/>
                <a:gd name="connsiteY52" fmla="*/ 188904 h 606016"/>
                <a:gd name="connsiteX53" fmla="*/ 417818 w 606933"/>
                <a:gd name="connsiteY53" fmla="*/ 302996 h 606016"/>
                <a:gd name="connsiteX54" fmla="*/ 303455 w 606933"/>
                <a:gd name="connsiteY54" fmla="*/ 417183 h 606016"/>
                <a:gd name="connsiteX55" fmla="*/ 189186 w 606933"/>
                <a:gd name="connsiteY55" fmla="*/ 302996 h 606016"/>
                <a:gd name="connsiteX56" fmla="*/ 303455 w 606933"/>
                <a:gd name="connsiteY56" fmla="*/ 188904 h 606016"/>
                <a:gd name="connsiteX57" fmla="*/ 480677 w 606933"/>
                <a:gd name="connsiteY57" fmla="*/ 73506 h 606016"/>
                <a:gd name="connsiteX58" fmla="*/ 518018 w 606933"/>
                <a:gd name="connsiteY58" fmla="*/ 88889 h 606016"/>
                <a:gd name="connsiteX59" fmla="*/ 518018 w 606933"/>
                <a:gd name="connsiteY59" fmla="*/ 163406 h 606016"/>
                <a:gd name="connsiteX60" fmla="*/ 458574 w 606933"/>
                <a:gd name="connsiteY60" fmla="*/ 173944 h 606016"/>
                <a:gd name="connsiteX61" fmla="*/ 416275 w 606933"/>
                <a:gd name="connsiteY61" fmla="*/ 216283 h 606016"/>
                <a:gd name="connsiteX62" fmla="*/ 390368 w 606933"/>
                <a:gd name="connsiteY62" fmla="*/ 190503 h 606016"/>
                <a:gd name="connsiteX63" fmla="*/ 405818 w 606933"/>
                <a:gd name="connsiteY63" fmla="*/ 175073 h 606016"/>
                <a:gd name="connsiteX64" fmla="*/ 432855 w 606933"/>
                <a:gd name="connsiteY64" fmla="*/ 148258 h 606016"/>
                <a:gd name="connsiteX65" fmla="*/ 443406 w 606933"/>
                <a:gd name="connsiteY65" fmla="*/ 88889 h 606016"/>
                <a:gd name="connsiteX66" fmla="*/ 480677 w 606933"/>
                <a:gd name="connsiteY66" fmla="*/ 73506 h 606016"/>
                <a:gd name="connsiteX67" fmla="*/ 126232 w 606933"/>
                <a:gd name="connsiteY67" fmla="*/ 73247 h 606016"/>
                <a:gd name="connsiteX68" fmla="*/ 179075 w 606933"/>
                <a:gd name="connsiteY68" fmla="*/ 126039 h 606016"/>
                <a:gd name="connsiteX69" fmla="*/ 174177 w 606933"/>
                <a:gd name="connsiteY69" fmla="*/ 148247 h 606016"/>
                <a:gd name="connsiteX70" fmla="*/ 216565 w 606933"/>
                <a:gd name="connsiteY70" fmla="*/ 190499 h 606016"/>
                <a:gd name="connsiteX71" fmla="*/ 190755 w 606933"/>
                <a:gd name="connsiteY71" fmla="*/ 216283 h 606016"/>
                <a:gd name="connsiteX72" fmla="*/ 148462 w 606933"/>
                <a:gd name="connsiteY72" fmla="*/ 173937 h 606016"/>
                <a:gd name="connsiteX73" fmla="*/ 126232 w 606933"/>
                <a:gd name="connsiteY73" fmla="*/ 178830 h 606016"/>
                <a:gd name="connsiteX74" fmla="*/ 73388 w 606933"/>
                <a:gd name="connsiteY74" fmla="*/ 126039 h 606016"/>
                <a:gd name="connsiteX75" fmla="*/ 126232 w 606933"/>
                <a:gd name="connsiteY75" fmla="*/ 73247 h 606016"/>
                <a:gd name="connsiteX76" fmla="*/ 303420 w 606933"/>
                <a:gd name="connsiteY76" fmla="*/ 0 h 606016"/>
                <a:gd name="connsiteX77" fmla="*/ 356356 w 606933"/>
                <a:gd name="connsiteY77" fmla="*/ 52775 h 606016"/>
                <a:gd name="connsiteX78" fmla="*/ 321693 w 606933"/>
                <a:gd name="connsiteY78" fmla="*/ 102352 h 606016"/>
                <a:gd name="connsiteX79" fmla="*/ 321693 w 606933"/>
                <a:gd name="connsiteY79" fmla="*/ 162089 h 606016"/>
                <a:gd name="connsiteX80" fmla="*/ 303420 w 606933"/>
                <a:gd name="connsiteY80" fmla="*/ 160960 h 606016"/>
                <a:gd name="connsiteX81" fmla="*/ 285241 w 606933"/>
                <a:gd name="connsiteY81" fmla="*/ 162089 h 606016"/>
                <a:gd name="connsiteX82" fmla="*/ 285241 w 606933"/>
                <a:gd name="connsiteY82" fmla="*/ 102352 h 606016"/>
                <a:gd name="connsiteX83" fmla="*/ 250578 w 606933"/>
                <a:gd name="connsiteY83" fmla="*/ 52775 h 606016"/>
                <a:gd name="connsiteX84" fmla="*/ 303420 w 606933"/>
                <a:gd name="connsiteY84"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6933" h="606016">
                  <a:moveTo>
                    <a:pt x="285241" y="444068"/>
                  </a:moveTo>
                  <a:cubicBezTo>
                    <a:pt x="291175" y="444820"/>
                    <a:pt x="297297" y="445197"/>
                    <a:pt x="303420" y="445197"/>
                  </a:cubicBezTo>
                  <a:cubicBezTo>
                    <a:pt x="309637" y="445197"/>
                    <a:pt x="315665" y="444820"/>
                    <a:pt x="321693" y="444068"/>
                  </a:cubicBezTo>
                  <a:lnTo>
                    <a:pt x="321693" y="466921"/>
                  </a:lnTo>
                  <a:lnTo>
                    <a:pt x="321693" y="503693"/>
                  </a:lnTo>
                  <a:cubicBezTo>
                    <a:pt x="341850" y="511029"/>
                    <a:pt x="356356" y="530497"/>
                    <a:pt x="356356" y="553162"/>
                  </a:cubicBezTo>
                  <a:cubicBezTo>
                    <a:pt x="356356" y="582410"/>
                    <a:pt x="332620" y="606016"/>
                    <a:pt x="303420" y="606016"/>
                  </a:cubicBezTo>
                  <a:cubicBezTo>
                    <a:pt x="274220" y="606016"/>
                    <a:pt x="250578" y="582316"/>
                    <a:pt x="250578" y="553162"/>
                  </a:cubicBezTo>
                  <a:cubicBezTo>
                    <a:pt x="250578" y="530497"/>
                    <a:pt x="264989" y="511029"/>
                    <a:pt x="285241" y="503693"/>
                  </a:cubicBezTo>
                  <a:lnTo>
                    <a:pt x="285241" y="466921"/>
                  </a:lnTo>
                  <a:close/>
                  <a:moveTo>
                    <a:pt x="416083" y="389803"/>
                  </a:moveTo>
                  <a:lnTo>
                    <a:pt x="458471" y="432034"/>
                  </a:lnTo>
                  <a:cubicBezTo>
                    <a:pt x="465253" y="428931"/>
                    <a:pt x="472789" y="427143"/>
                    <a:pt x="480701" y="427143"/>
                  </a:cubicBezTo>
                  <a:cubicBezTo>
                    <a:pt x="509808" y="427143"/>
                    <a:pt x="533451" y="450752"/>
                    <a:pt x="533545" y="480003"/>
                  </a:cubicBezTo>
                  <a:cubicBezTo>
                    <a:pt x="533545" y="509161"/>
                    <a:pt x="509808" y="532769"/>
                    <a:pt x="480701" y="532769"/>
                  </a:cubicBezTo>
                  <a:cubicBezTo>
                    <a:pt x="451407" y="532769"/>
                    <a:pt x="427764" y="509067"/>
                    <a:pt x="427764" y="480003"/>
                  </a:cubicBezTo>
                  <a:cubicBezTo>
                    <a:pt x="427764" y="471914"/>
                    <a:pt x="429553" y="464578"/>
                    <a:pt x="432662" y="457806"/>
                  </a:cubicBezTo>
                  <a:lnTo>
                    <a:pt x="390368" y="415480"/>
                  </a:lnTo>
                  <a:cubicBezTo>
                    <a:pt x="400070" y="408144"/>
                    <a:pt x="408736" y="399491"/>
                    <a:pt x="416083" y="389803"/>
                  </a:cubicBezTo>
                  <a:close/>
                  <a:moveTo>
                    <a:pt x="190658" y="389803"/>
                  </a:moveTo>
                  <a:cubicBezTo>
                    <a:pt x="198194" y="399491"/>
                    <a:pt x="206862" y="408144"/>
                    <a:pt x="216283" y="415480"/>
                  </a:cubicBezTo>
                  <a:lnTo>
                    <a:pt x="174076" y="457806"/>
                  </a:lnTo>
                  <a:cubicBezTo>
                    <a:pt x="177185" y="464578"/>
                    <a:pt x="178975" y="472103"/>
                    <a:pt x="178975" y="480003"/>
                  </a:cubicBezTo>
                  <a:cubicBezTo>
                    <a:pt x="178975" y="509161"/>
                    <a:pt x="155234" y="532769"/>
                    <a:pt x="126123" y="532769"/>
                  </a:cubicBezTo>
                  <a:cubicBezTo>
                    <a:pt x="96823" y="532769"/>
                    <a:pt x="73176" y="509161"/>
                    <a:pt x="73176" y="480003"/>
                  </a:cubicBezTo>
                  <a:cubicBezTo>
                    <a:pt x="73176" y="450752"/>
                    <a:pt x="96917" y="427143"/>
                    <a:pt x="126123" y="427143"/>
                  </a:cubicBezTo>
                  <a:cubicBezTo>
                    <a:pt x="134131" y="427143"/>
                    <a:pt x="141573" y="428931"/>
                    <a:pt x="148357" y="432034"/>
                  </a:cubicBezTo>
                  <a:close/>
                  <a:moveTo>
                    <a:pt x="52836" y="253330"/>
                  </a:moveTo>
                  <a:cubicBezTo>
                    <a:pt x="75628" y="253330"/>
                    <a:pt x="95030" y="267628"/>
                    <a:pt x="102470" y="287852"/>
                  </a:cubicBezTo>
                  <a:lnTo>
                    <a:pt x="161711" y="287852"/>
                  </a:lnTo>
                  <a:cubicBezTo>
                    <a:pt x="161240" y="292838"/>
                    <a:pt x="160958" y="297917"/>
                    <a:pt x="160958" y="302997"/>
                  </a:cubicBezTo>
                  <a:cubicBezTo>
                    <a:pt x="160958" y="310334"/>
                    <a:pt x="161617" y="317483"/>
                    <a:pt x="162653" y="324350"/>
                  </a:cubicBezTo>
                  <a:lnTo>
                    <a:pt x="102470" y="324350"/>
                  </a:lnTo>
                  <a:cubicBezTo>
                    <a:pt x="95030" y="344386"/>
                    <a:pt x="75628" y="358872"/>
                    <a:pt x="52836" y="358966"/>
                  </a:cubicBezTo>
                  <a:cubicBezTo>
                    <a:pt x="23640" y="358966"/>
                    <a:pt x="0" y="335355"/>
                    <a:pt x="0" y="306195"/>
                  </a:cubicBezTo>
                  <a:cubicBezTo>
                    <a:pt x="0" y="276941"/>
                    <a:pt x="23734" y="253330"/>
                    <a:pt x="52836" y="253330"/>
                  </a:cubicBezTo>
                  <a:close/>
                  <a:moveTo>
                    <a:pt x="553987" y="250225"/>
                  </a:moveTo>
                  <a:cubicBezTo>
                    <a:pt x="583192" y="250225"/>
                    <a:pt x="606933" y="273930"/>
                    <a:pt x="606933" y="302996"/>
                  </a:cubicBezTo>
                  <a:cubicBezTo>
                    <a:pt x="606933" y="332250"/>
                    <a:pt x="583192" y="355861"/>
                    <a:pt x="553987" y="355861"/>
                  </a:cubicBezTo>
                  <a:cubicBezTo>
                    <a:pt x="532413" y="355861"/>
                    <a:pt x="513854" y="342880"/>
                    <a:pt x="505658" y="324349"/>
                  </a:cubicBezTo>
                  <a:lnTo>
                    <a:pt x="444139" y="324349"/>
                  </a:lnTo>
                  <a:cubicBezTo>
                    <a:pt x="445270" y="317294"/>
                    <a:pt x="445741" y="310333"/>
                    <a:pt x="445741" y="302996"/>
                  </a:cubicBezTo>
                  <a:cubicBezTo>
                    <a:pt x="445741" y="297916"/>
                    <a:pt x="445458" y="292837"/>
                    <a:pt x="444987" y="287851"/>
                  </a:cubicBezTo>
                  <a:lnTo>
                    <a:pt x="503397" y="287851"/>
                  </a:lnTo>
                  <a:cubicBezTo>
                    <a:pt x="509897" y="266028"/>
                    <a:pt x="530152" y="250225"/>
                    <a:pt x="553987" y="250225"/>
                  </a:cubicBezTo>
                  <a:close/>
                  <a:moveTo>
                    <a:pt x="303361" y="231794"/>
                  </a:moveTo>
                  <a:cubicBezTo>
                    <a:pt x="264078" y="231794"/>
                    <a:pt x="232049" y="263774"/>
                    <a:pt x="232049" y="302996"/>
                  </a:cubicBezTo>
                  <a:cubicBezTo>
                    <a:pt x="232049" y="312402"/>
                    <a:pt x="239679" y="320115"/>
                    <a:pt x="249099" y="320115"/>
                  </a:cubicBezTo>
                  <a:cubicBezTo>
                    <a:pt x="258520" y="320115"/>
                    <a:pt x="266150" y="312402"/>
                    <a:pt x="266150" y="302996"/>
                  </a:cubicBezTo>
                  <a:cubicBezTo>
                    <a:pt x="266150" y="282492"/>
                    <a:pt x="282919" y="265749"/>
                    <a:pt x="303455" y="265749"/>
                  </a:cubicBezTo>
                  <a:cubicBezTo>
                    <a:pt x="312875" y="265749"/>
                    <a:pt x="320600" y="258225"/>
                    <a:pt x="320412" y="248819"/>
                  </a:cubicBezTo>
                  <a:cubicBezTo>
                    <a:pt x="320412" y="239413"/>
                    <a:pt x="312781" y="231794"/>
                    <a:pt x="303361" y="231794"/>
                  </a:cubicBezTo>
                  <a:close/>
                  <a:moveTo>
                    <a:pt x="303455" y="188904"/>
                  </a:moveTo>
                  <a:cubicBezTo>
                    <a:pt x="366665" y="188904"/>
                    <a:pt x="417818" y="239978"/>
                    <a:pt x="417818" y="302996"/>
                  </a:cubicBezTo>
                  <a:cubicBezTo>
                    <a:pt x="417818" y="366109"/>
                    <a:pt x="366665" y="417183"/>
                    <a:pt x="303455" y="417183"/>
                  </a:cubicBezTo>
                  <a:cubicBezTo>
                    <a:pt x="240339" y="417183"/>
                    <a:pt x="189186" y="366109"/>
                    <a:pt x="189186" y="302996"/>
                  </a:cubicBezTo>
                  <a:cubicBezTo>
                    <a:pt x="189186" y="239978"/>
                    <a:pt x="240339" y="188904"/>
                    <a:pt x="303455" y="188904"/>
                  </a:cubicBezTo>
                  <a:close/>
                  <a:moveTo>
                    <a:pt x="480677" y="73506"/>
                  </a:moveTo>
                  <a:cubicBezTo>
                    <a:pt x="494184" y="73506"/>
                    <a:pt x="507702" y="78634"/>
                    <a:pt x="518018" y="88889"/>
                  </a:cubicBezTo>
                  <a:cubicBezTo>
                    <a:pt x="538555" y="109494"/>
                    <a:pt x="538555" y="142895"/>
                    <a:pt x="518018" y="163406"/>
                  </a:cubicBezTo>
                  <a:cubicBezTo>
                    <a:pt x="501909" y="179495"/>
                    <a:pt x="478074" y="182976"/>
                    <a:pt x="458574" y="173944"/>
                  </a:cubicBezTo>
                  <a:lnTo>
                    <a:pt x="416275" y="216283"/>
                  </a:lnTo>
                  <a:cubicBezTo>
                    <a:pt x="408738" y="206592"/>
                    <a:pt x="400071" y="197936"/>
                    <a:pt x="390368" y="190503"/>
                  </a:cubicBezTo>
                  <a:lnTo>
                    <a:pt x="405818" y="175073"/>
                  </a:lnTo>
                  <a:lnTo>
                    <a:pt x="432855" y="148258"/>
                  </a:lnTo>
                  <a:cubicBezTo>
                    <a:pt x="423811" y="128782"/>
                    <a:pt x="427297" y="104978"/>
                    <a:pt x="443406" y="88889"/>
                  </a:cubicBezTo>
                  <a:cubicBezTo>
                    <a:pt x="453674" y="78634"/>
                    <a:pt x="467170" y="73506"/>
                    <a:pt x="480677" y="73506"/>
                  </a:cubicBezTo>
                  <a:close/>
                  <a:moveTo>
                    <a:pt x="126232" y="73247"/>
                  </a:moveTo>
                  <a:cubicBezTo>
                    <a:pt x="155526" y="73247"/>
                    <a:pt x="179075" y="96961"/>
                    <a:pt x="179075" y="126039"/>
                  </a:cubicBezTo>
                  <a:cubicBezTo>
                    <a:pt x="179075" y="134037"/>
                    <a:pt x="177380" y="141471"/>
                    <a:pt x="174177" y="148247"/>
                  </a:cubicBezTo>
                  <a:lnTo>
                    <a:pt x="216565" y="190499"/>
                  </a:lnTo>
                  <a:cubicBezTo>
                    <a:pt x="206863" y="197933"/>
                    <a:pt x="198197" y="206590"/>
                    <a:pt x="190755" y="216283"/>
                  </a:cubicBezTo>
                  <a:lnTo>
                    <a:pt x="148462" y="173937"/>
                  </a:lnTo>
                  <a:cubicBezTo>
                    <a:pt x="141680" y="177136"/>
                    <a:pt x="134144" y="178830"/>
                    <a:pt x="126232" y="178830"/>
                  </a:cubicBezTo>
                  <a:cubicBezTo>
                    <a:pt x="97125" y="178830"/>
                    <a:pt x="73482" y="155304"/>
                    <a:pt x="73388" y="126039"/>
                  </a:cubicBezTo>
                  <a:cubicBezTo>
                    <a:pt x="73388" y="96773"/>
                    <a:pt x="97125" y="73247"/>
                    <a:pt x="126232" y="73247"/>
                  </a:cubicBezTo>
                  <a:close/>
                  <a:moveTo>
                    <a:pt x="303420" y="0"/>
                  </a:moveTo>
                  <a:cubicBezTo>
                    <a:pt x="332714" y="0"/>
                    <a:pt x="356356" y="23707"/>
                    <a:pt x="356356" y="52775"/>
                  </a:cubicBezTo>
                  <a:cubicBezTo>
                    <a:pt x="356356" y="75541"/>
                    <a:pt x="341850" y="94920"/>
                    <a:pt x="321693" y="102352"/>
                  </a:cubicBezTo>
                  <a:lnTo>
                    <a:pt x="321693" y="162089"/>
                  </a:lnTo>
                  <a:cubicBezTo>
                    <a:pt x="315759" y="161336"/>
                    <a:pt x="309637" y="160960"/>
                    <a:pt x="303420" y="160960"/>
                  </a:cubicBezTo>
                  <a:cubicBezTo>
                    <a:pt x="297297" y="160960"/>
                    <a:pt x="291269" y="161336"/>
                    <a:pt x="285241" y="162089"/>
                  </a:cubicBezTo>
                  <a:lnTo>
                    <a:pt x="285241" y="102352"/>
                  </a:lnTo>
                  <a:cubicBezTo>
                    <a:pt x="264989" y="94920"/>
                    <a:pt x="250578" y="75541"/>
                    <a:pt x="250578" y="52775"/>
                  </a:cubicBezTo>
                  <a:cubicBezTo>
                    <a:pt x="250578" y="23613"/>
                    <a:pt x="274314" y="0"/>
                    <a:pt x="303420" y="0"/>
                  </a:cubicBezTo>
                  <a:close/>
                </a:path>
              </a:pathLst>
            </a:custGeom>
            <a:solidFill>
              <a:schemeClr val="accent1"/>
            </a:solidFill>
            <a:ln>
              <a:noFill/>
            </a:ln>
          </p:spPr>
        </p:sp>
        <p:sp>
          <p:nvSpPr>
            <p:cNvPr id="49" name="group-meeting_150180">
              <a:extLst>
                <a:ext uri="{FF2B5EF4-FFF2-40B4-BE49-F238E27FC236}">
                  <a16:creationId xmlns:a16="http://schemas.microsoft.com/office/drawing/2014/main" xmlns="" id="{5719842D-87E1-4600-B3C9-8003D5473423}"/>
                </a:ext>
              </a:extLst>
            </p:cNvPr>
            <p:cNvSpPr>
              <a:spLocks noChangeAspect="1"/>
            </p:cNvSpPr>
            <p:nvPr/>
          </p:nvSpPr>
          <p:spPr bwMode="auto">
            <a:xfrm>
              <a:off x="4854679" y="2468449"/>
              <a:ext cx="495592" cy="484909"/>
            </a:xfrm>
            <a:custGeom>
              <a:avLst/>
              <a:gdLst>
                <a:gd name="connsiteX0" fmla="*/ 336314 w 605874"/>
                <a:gd name="connsiteY0" fmla="*/ 404411 h 592814"/>
                <a:gd name="connsiteX1" fmla="*/ 363040 w 605874"/>
                <a:gd name="connsiteY1" fmla="*/ 404411 h 592814"/>
                <a:gd name="connsiteX2" fmla="*/ 363040 w 605874"/>
                <a:gd name="connsiteY2" fmla="*/ 418199 h 592814"/>
                <a:gd name="connsiteX3" fmla="*/ 355333 w 605874"/>
                <a:gd name="connsiteY3" fmla="*/ 459663 h 592814"/>
                <a:gd name="connsiteX4" fmla="*/ 363040 w 605874"/>
                <a:gd name="connsiteY4" fmla="*/ 476648 h 592814"/>
                <a:gd name="connsiteX5" fmla="*/ 363040 w 605874"/>
                <a:gd name="connsiteY5" fmla="*/ 479946 h 592814"/>
                <a:gd name="connsiteX6" fmla="*/ 377154 w 605874"/>
                <a:gd name="connsiteY6" fmla="*/ 508121 h 592814"/>
                <a:gd name="connsiteX7" fmla="*/ 381758 w 605874"/>
                <a:gd name="connsiteY7" fmla="*/ 518312 h 592814"/>
                <a:gd name="connsiteX8" fmla="*/ 381758 w 605874"/>
                <a:gd name="connsiteY8" fmla="*/ 545189 h 592814"/>
                <a:gd name="connsiteX9" fmla="*/ 358936 w 605874"/>
                <a:gd name="connsiteY9" fmla="*/ 536097 h 592814"/>
                <a:gd name="connsiteX10" fmla="*/ 336314 w 605874"/>
                <a:gd name="connsiteY10" fmla="*/ 536097 h 592814"/>
                <a:gd name="connsiteX11" fmla="*/ 257705 w 605874"/>
                <a:gd name="connsiteY11" fmla="*/ 404411 h 592814"/>
                <a:gd name="connsiteX12" fmla="*/ 269631 w 605874"/>
                <a:gd name="connsiteY12" fmla="*/ 404411 h 592814"/>
                <a:gd name="connsiteX13" fmla="*/ 269631 w 605874"/>
                <a:gd name="connsiteY13" fmla="*/ 536086 h 592814"/>
                <a:gd name="connsiteX14" fmla="*/ 257705 w 605874"/>
                <a:gd name="connsiteY14" fmla="*/ 536086 h 592814"/>
                <a:gd name="connsiteX15" fmla="*/ 438409 w 605874"/>
                <a:gd name="connsiteY15" fmla="*/ 379007 h 592814"/>
                <a:gd name="connsiteX16" fmla="*/ 443009 w 605874"/>
                <a:gd name="connsiteY16" fmla="*/ 387203 h 592814"/>
                <a:gd name="connsiteX17" fmla="*/ 443009 w 605874"/>
                <a:gd name="connsiteY17" fmla="*/ 413090 h 592814"/>
                <a:gd name="connsiteX18" fmla="*/ 393304 w 605874"/>
                <a:gd name="connsiteY18" fmla="*/ 407693 h 592814"/>
                <a:gd name="connsiteX19" fmla="*/ 388603 w 605874"/>
                <a:gd name="connsiteY19" fmla="*/ 407493 h 592814"/>
                <a:gd name="connsiteX20" fmla="*/ 388603 w 605874"/>
                <a:gd name="connsiteY20" fmla="*/ 404394 h 592814"/>
                <a:gd name="connsiteX21" fmla="*/ 406005 w 605874"/>
                <a:gd name="connsiteY21" fmla="*/ 404394 h 592814"/>
                <a:gd name="connsiteX22" fmla="*/ 438409 w 605874"/>
                <a:gd name="connsiteY22" fmla="*/ 379007 h 592814"/>
                <a:gd name="connsiteX23" fmla="*/ 391849 w 605874"/>
                <a:gd name="connsiteY23" fmla="*/ 328200 h 592814"/>
                <a:gd name="connsiteX24" fmla="*/ 407656 w 605874"/>
                <a:gd name="connsiteY24" fmla="*/ 337797 h 592814"/>
                <a:gd name="connsiteX25" fmla="*/ 391949 w 605874"/>
                <a:gd name="connsiteY25" fmla="*/ 337797 h 592814"/>
                <a:gd name="connsiteX26" fmla="*/ 484327 w 605874"/>
                <a:gd name="connsiteY26" fmla="*/ 248754 h 592814"/>
                <a:gd name="connsiteX27" fmla="*/ 535747 w 605874"/>
                <a:gd name="connsiteY27" fmla="*/ 252150 h 592814"/>
                <a:gd name="connsiteX28" fmla="*/ 562658 w 605874"/>
                <a:gd name="connsiteY28" fmla="*/ 282819 h 592814"/>
                <a:gd name="connsiteX29" fmla="*/ 552354 w 605874"/>
                <a:gd name="connsiteY29" fmla="*/ 438259 h 592814"/>
                <a:gd name="connsiteX30" fmla="*/ 576463 w 605874"/>
                <a:gd name="connsiteY30" fmla="*/ 438259 h 592814"/>
                <a:gd name="connsiteX31" fmla="*/ 576463 w 605874"/>
                <a:gd name="connsiteY31" fmla="*/ 291810 h 592814"/>
                <a:gd name="connsiteX32" fmla="*/ 591169 w 605874"/>
                <a:gd name="connsiteY32" fmla="*/ 277125 h 592814"/>
                <a:gd name="connsiteX33" fmla="*/ 605874 w 605874"/>
                <a:gd name="connsiteY33" fmla="*/ 291810 h 592814"/>
                <a:gd name="connsiteX34" fmla="*/ 605874 w 605874"/>
                <a:gd name="connsiteY34" fmla="*/ 452943 h 592814"/>
                <a:gd name="connsiteX35" fmla="*/ 605874 w 605874"/>
                <a:gd name="connsiteY35" fmla="*/ 569324 h 592814"/>
                <a:gd name="connsiteX36" fmla="*/ 591169 w 605874"/>
                <a:gd name="connsiteY36" fmla="*/ 584108 h 592814"/>
                <a:gd name="connsiteX37" fmla="*/ 576463 w 605874"/>
                <a:gd name="connsiteY37" fmla="*/ 569324 h 592814"/>
                <a:gd name="connsiteX38" fmla="*/ 576463 w 605874"/>
                <a:gd name="connsiteY38" fmla="*/ 525569 h 592814"/>
                <a:gd name="connsiteX39" fmla="*/ 481026 w 605874"/>
                <a:gd name="connsiteY39" fmla="*/ 525569 h 592814"/>
                <a:gd name="connsiteX40" fmla="*/ 481026 w 605874"/>
                <a:gd name="connsiteY40" fmla="*/ 535458 h 592814"/>
                <a:gd name="connsiteX41" fmla="*/ 454316 w 605874"/>
                <a:gd name="connsiteY41" fmla="*/ 476120 h 592814"/>
                <a:gd name="connsiteX42" fmla="*/ 481026 w 605874"/>
                <a:gd name="connsiteY42" fmla="*/ 468927 h 592814"/>
                <a:gd name="connsiteX43" fmla="*/ 481026 w 605874"/>
                <a:gd name="connsiteY43" fmla="*/ 496199 h 592814"/>
                <a:gd name="connsiteX44" fmla="*/ 576463 w 605874"/>
                <a:gd name="connsiteY44" fmla="*/ 496199 h 592814"/>
                <a:gd name="connsiteX45" fmla="*/ 576463 w 605874"/>
                <a:gd name="connsiteY45" fmla="*/ 467628 h 592814"/>
                <a:gd name="connsiteX46" fmla="*/ 431207 w 605874"/>
                <a:gd name="connsiteY46" fmla="*/ 469826 h 592814"/>
                <a:gd name="connsiteX47" fmla="*/ 471822 w 605874"/>
                <a:gd name="connsiteY47" fmla="*/ 560133 h 592814"/>
                <a:gd name="connsiteX48" fmla="*/ 460218 w 605874"/>
                <a:gd name="connsiteY48" fmla="*/ 590801 h 592814"/>
                <a:gd name="connsiteX49" fmla="*/ 429506 w 605874"/>
                <a:gd name="connsiteY49" fmla="*/ 579113 h 592814"/>
                <a:gd name="connsiteX50" fmla="*/ 375285 w 605874"/>
                <a:gd name="connsiteY50" fmla="*/ 458738 h 592814"/>
                <a:gd name="connsiteX51" fmla="*/ 376485 w 605874"/>
                <a:gd name="connsiteY51" fmla="*/ 437360 h 592814"/>
                <a:gd name="connsiteX52" fmla="*/ 394693 w 605874"/>
                <a:gd name="connsiteY52" fmla="*/ 426071 h 592814"/>
                <a:gd name="connsiteX53" fmla="*/ 492630 w 605874"/>
                <a:gd name="connsiteY53" fmla="*/ 418579 h 592814"/>
                <a:gd name="connsiteX54" fmla="*/ 444412 w 605874"/>
                <a:gd name="connsiteY54" fmla="*/ 413284 h 592814"/>
                <a:gd name="connsiteX55" fmla="*/ 448613 w 605874"/>
                <a:gd name="connsiteY55" fmla="*/ 349850 h 592814"/>
                <a:gd name="connsiteX56" fmla="*/ 512738 w 605874"/>
                <a:gd name="connsiteY56" fmla="*/ 297704 h 592814"/>
                <a:gd name="connsiteX57" fmla="*/ 446413 w 605874"/>
                <a:gd name="connsiteY57" fmla="*/ 328572 h 592814"/>
                <a:gd name="connsiteX58" fmla="*/ 438209 w 605874"/>
                <a:gd name="connsiteY58" fmla="*/ 330470 h 592814"/>
                <a:gd name="connsiteX59" fmla="*/ 428205 w 605874"/>
                <a:gd name="connsiteY59" fmla="*/ 327573 h 592814"/>
                <a:gd name="connsiteX60" fmla="*/ 362080 w 605874"/>
                <a:gd name="connsiteY60" fmla="*/ 287414 h 592814"/>
                <a:gd name="connsiteX61" fmla="*/ 355577 w 605874"/>
                <a:gd name="connsiteY61" fmla="*/ 260842 h 592814"/>
                <a:gd name="connsiteX62" fmla="*/ 382288 w 605874"/>
                <a:gd name="connsiteY62" fmla="*/ 254348 h 592814"/>
                <a:gd name="connsiteX63" fmla="*/ 439410 w 605874"/>
                <a:gd name="connsiteY63" fmla="*/ 289212 h 592814"/>
                <a:gd name="connsiteX64" fmla="*/ 496332 w 605874"/>
                <a:gd name="connsiteY64" fmla="*/ 262640 h 592814"/>
                <a:gd name="connsiteX65" fmla="*/ 454416 w 605874"/>
                <a:gd name="connsiteY65" fmla="*/ 270132 h 592814"/>
                <a:gd name="connsiteX66" fmla="*/ 484327 w 605874"/>
                <a:gd name="connsiteY66" fmla="*/ 248754 h 592814"/>
                <a:gd name="connsiteX67" fmla="*/ 121658 w 605874"/>
                <a:gd name="connsiteY67" fmla="*/ 245256 h 592814"/>
                <a:gd name="connsiteX68" fmla="*/ 152373 w 605874"/>
                <a:gd name="connsiteY68" fmla="*/ 272130 h 592814"/>
                <a:gd name="connsiteX69" fmla="*/ 154073 w 605874"/>
                <a:gd name="connsiteY69" fmla="*/ 297706 h 592814"/>
                <a:gd name="connsiteX70" fmla="*/ 123759 w 605874"/>
                <a:gd name="connsiteY70" fmla="*/ 274029 h 592814"/>
                <a:gd name="connsiteX71" fmla="*/ 161677 w 605874"/>
                <a:gd name="connsiteY71" fmla="*/ 323981 h 592814"/>
                <a:gd name="connsiteX72" fmla="*/ 228609 w 605874"/>
                <a:gd name="connsiteY72" fmla="*/ 319785 h 592814"/>
                <a:gd name="connsiteX73" fmla="*/ 249118 w 605874"/>
                <a:gd name="connsiteY73" fmla="*/ 337968 h 592814"/>
                <a:gd name="connsiteX74" fmla="*/ 235012 w 605874"/>
                <a:gd name="connsiteY74" fmla="*/ 357749 h 592814"/>
                <a:gd name="connsiteX75" fmla="*/ 405993 w 605874"/>
                <a:gd name="connsiteY75" fmla="*/ 357749 h 592814"/>
                <a:gd name="connsiteX76" fmla="*/ 419299 w 605874"/>
                <a:gd name="connsiteY76" fmla="*/ 371036 h 592814"/>
                <a:gd name="connsiteX77" fmla="*/ 405993 w 605874"/>
                <a:gd name="connsiteY77" fmla="*/ 384424 h 592814"/>
                <a:gd name="connsiteX78" fmla="*/ 316350 w 605874"/>
                <a:gd name="connsiteY78" fmla="*/ 384424 h 592814"/>
                <a:gd name="connsiteX79" fmla="*/ 316350 w 605874"/>
                <a:gd name="connsiteY79" fmla="*/ 556060 h 592814"/>
                <a:gd name="connsiteX80" fmla="*/ 358971 w 605874"/>
                <a:gd name="connsiteY80" fmla="*/ 556060 h 592814"/>
                <a:gd name="connsiteX81" fmla="*/ 372377 w 605874"/>
                <a:gd name="connsiteY81" fmla="*/ 569448 h 592814"/>
                <a:gd name="connsiteX82" fmla="*/ 358971 w 605874"/>
                <a:gd name="connsiteY82" fmla="*/ 582735 h 592814"/>
                <a:gd name="connsiteX83" fmla="*/ 247318 w 605874"/>
                <a:gd name="connsiteY83" fmla="*/ 582335 h 592814"/>
                <a:gd name="connsiteX84" fmla="*/ 238413 w 605874"/>
                <a:gd name="connsiteY84" fmla="*/ 586631 h 592814"/>
                <a:gd name="connsiteX85" fmla="*/ 210400 w 605874"/>
                <a:gd name="connsiteY85" fmla="*/ 569348 h 592814"/>
                <a:gd name="connsiteX86" fmla="*/ 200195 w 605874"/>
                <a:gd name="connsiteY86" fmla="*/ 525989 h 592814"/>
                <a:gd name="connsiteX87" fmla="*/ 238013 w 605874"/>
                <a:gd name="connsiteY87" fmla="*/ 483529 h 592814"/>
                <a:gd name="connsiteX88" fmla="*/ 250319 w 605874"/>
                <a:gd name="connsiteY88" fmla="*/ 536079 h 592814"/>
                <a:gd name="connsiteX89" fmla="*/ 255021 w 605874"/>
                <a:gd name="connsiteY89" fmla="*/ 556060 h 592814"/>
                <a:gd name="connsiteX90" fmla="*/ 289638 w 605874"/>
                <a:gd name="connsiteY90" fmla="*/ 556060 h 592814"/>
                <a:gd name="connsiteX91" fmla="*/ 289638 w 605874"/>
                <a:gd name="connsiteY91" fmla="*/ 384424 h 592814"/>
                <a:gd name="connsiteX92" fmla="*/ 202096 w 605874"/>
                <a:gd name="connsiteY92" fmla="*/ 384424 h 592814"/>
                <a:gd name="connsiteX93" fmla="*/ 192492 w 605874"/>
                <a:gd name="connsiteY93" fmla="*/ 380228 h 592814"/>
                <a:gd name="connsiteX94" fmla="*/ 188790 w 605874"/>
                <a:gd name="connsiteY94" fmla="*/ 371036 h 592814"/>
                <a:gd name="connsiteX95" fmla="*/ 193692 w 605874"/>
                <a:gd name="connsiteY95" fmla="*/ 360746 h 592814"/>
                <a:gd name="connsiteX96" fmla="*/ 153773 w 605874"/>
                <a:gd name="connsiteY96" fmla="*/ 363244 h 592814"/>
                <a:gd name="connsiteX97" fmla="*/ 137065 w 605874"/>
                <a:gd name="connsiteY97" fmla="*/ 355651 h 592814"/>
                <a:gd name="connsiteX98" fmla="*/ 92844 w 605874"/>
                <a:gd name="connsiteY98" fmla="*/ 297406 h 592814"/>
                <a:gd name="connsiteX99" fmla="*/ 121658 w 605874"/>
                <a:gd name="connsiteY99" fmla="*/ 367340 h 592814"/>
                <a:gd name="connsiteX100" fmla="*/ 146870 w 605874"/>
                <a:gd name="connsiteY100" fmla="*/ 383025 h 592814"/>
                <a:gd name="connsiteX101" fmla="*/ 159676 w 605874"/>
                <a:gd name="connsiteY101" fmla="*/ 382226 h 592814"/>
                <a:gd name="connsiteX102" fmla="*/ 160376 w 605874"/>
                <a:gd name="connsiteY102" fmla="*/ 392616 h 592814"/>
                <a:gd name="connsiteX103" fmla="*/ 176684 w 605874"/>
                <a:gd name="connsiteY103" fmla="*/ 392616 h 592814"/>
                <a:gd name="connsiteX104" fmla="*/ 198194 w 605874"/>
                <a:gd name="connsiteY104" fmla="*/ 392616 h 592814"/>
                <a:gd name="connsiteX105" fmla="*/ 220805 w 605874"/>
                <a:gd name="connsiteY105" fmla="*/ 410499 h 592814"/>
                <a:gd name="connsiteX106" fmla="*/ 226008 w 605874"/>
                <a:gd name="connsiteY106" fmla="*/ 432578 h 592814"/>
                <a:gd name="connsiteX107" fmla="*/ 214002 w 605874"/>
                <a:gd name="connsiteY107" fmla="*/ 427782 h 592814"/>
                <a:gd name="connsiteX108" fmla="*/ 161977 w 605874"/>
                <a:gd name="connsiteY108" fmla="*/ 416993 h 592814"/>
                <a:gd name="connsiteX109" fmla="*/ 116155 w 605874"/>
                <a:gd name="connsiteY109" fmla="*/ 407502 h 592814"/>
                <a:gd name="connsiteX110" fmla="*/ 206998 w 605874"/>
                <a:gd name="connsiteY110" fmla="*/ 444866 h 592814"/>
                <a:gd name="connsiteX111" fmla="*/ 220805 w 605874"/>
                <a:gd name="connsiteY111" fmla="*/ 461151 h 592814"/>
                <a:gd name="connsiteX112" fmla="*/ 215302 w 605874"/>
                <a:gd name="connsiteY112" fmla="*/ 481931 h 592814"/>
                <a:gd name="connsiteX113" fmla="*/ 126460 w 605874"/>
                <a:gd name="connsiteY113" fmla="*/ 579638 h 592814"/>
                <a:gd name="connsiteX114" fmla="*/ 93645 w 605874"/>
                <a:gd name="connsiteY114" fmla="*/ 581236 h 592814"/>
                <a:gd name="connsiteX115" fmla="*/ 92044 w 605874"/>
                <a:gd name="connsiteY115" fmla="*/ 548467 h 592814"/>
                <a:gd name="connsiteX116" fmla="*/ 158676 w 605874"/>
                <a:gd name="connsiteY116" fmla="*/ 475137 h 592814"/>
                <a:gd name="connsiteX117" fmla="*/ 138466 w 605874"/>
                <a:gd name="connsiteY117" fmla="*/ 466845 h 592814"/>
                <a:gd name="connsiteX118" fmla="*/ 29414 w 605874"/>
                <a:gd name="connsiteY118" fmla="*/ 466845 h 592814"/>
                <a:gd name="connsiteX119" fmla="*/ 29414 w 605874"/>
                <a:gd name="connsiteY119" fmla="*/ 496217 h 592814"/>
                <a:gd name="connsiteX120" fmla="*/ 114555 w 605874"/>
                <a:gd name="connsiteY120" fmla="*/ 496217 h 592814"/>
                <a:gd name="connsiteX121" fmla="*/ 87842 w 605874"/>
                <a:gd name="connsiteY121" fmla="*/ 525589 h 592814"/>
                <a:gd name="connsiteX122" fmla="*/ 29414 w 605874"/>
                <a:gd name="connsiteY122" fmla="*/ 525589 h 592814"/>
                <a:gd name="connsiteX123" fmla="*/ 29414 w 605874"/>
                <a:gd name="connsiteY123" fmla="*/ 569647 h 592814"/>
                <a:gd name="connsiteX124" fmla="*/ 14707 w 605874"/>
                <a:gd name="connsiteY124" fmla="*/ 584333 h 592814"/>
                <a:gd name="connsiteX125" fmla="*/ 0 w 605874"/>
                <a:gd name="connsiteY125" fmla="*/ 569647 h 592814"/>
                <a:gd name="connsiteX126" fmla="*/ 0 w 605874"/>
                <a:gd name="connsiteY126" fmla="*/ 291012 h 592814"/>
                <a:gd name="connsiteX127" fmla="*/ 14707 w 605874"/>
                <a:gd name="connsiteY127" fmla="*/ 276326 h 592814"/>
                <a:gd name="connsiteX128" fmla="*/ 29414 w 605874"/>
                <a:gd name="connsiteY128" fmla="*/ 291012 h 592814"/>
                <a:gd name="connsiteX129" fmla="*/ 29414 w 605874"/>
                <a:gd name="connsiteY129" fmla="*/ 437473 h 592814"/>
                <a:gd name="connsiteX130" fmla="*/ 66932 w 605874"/>
                <a:gd name="connsiteY130" fmla="*/ 437473 h 592814"/>
                <a:gd name="connsiteX131" fmla="*/ 52225 w 605874"/>
                <a:gd name="connsiteY131" fmla="*/ 413796 h 592814"/>
                <a:gd name="connsiteX132" fmla="*/ 43321 w 605874"/>
                <a:gd name="connsiteY132" fmla="*/ 279324 h 592814"/>
                <a:gd name="connsiteX133" fmla="*/ 70234 w 605874"/>
                <a:gd name="connsiteY133" fmla="*/ 248653 h 592814"/>
                <a:gd name="connsiteX134" fmla="*/ 509094 w 605874"/>
                <a:gd name="connsiteY134" fmla="*/ 141695 h 592814"/>
                <a:gd name="connsiteX135" fmla="*/ 553868 w 605874"/>
                <a:gd name="connsiteY135" fmla="*/ 186398 h 592814"/>
                <a:gd name="connsiteX136" fmla="*/ 509094 w 605874"/>
                <a:gd name="connsiteY136" fmla="*/ 231101 h 592814"/>
                <a:gd name="connsiteX137" fmla="*/ 464320 w 605874"/>
                <a:gd name="connsiteY137" fmla="*/ 186398 h 592814"/>
                <a:gd name="connsiteX138" fmla="*/ 509094 w 605874"/>
                <a:gd name="connsiteY138" fmla="*/ 141695 h 592814"/>
                <a:gd name="connsiteX139" fmla="*/ 96886 w 605874"/>
                <a:gd name="connsiteY139" fmla="*/ 136685 h 592814"/>
                <a:gd name="connsiteX140" fmla="*/ 143177 w 605874"/>
                <a:gd name="connsiteY140" fmla="*/ 182870 h 592814"/>
                <a:gd name="connsiteX141" fmla="*/ 96886 w 605874"/>
                <a:gd name="connsiteY141" fmla="*/ 229055 h 592814"/>
                <a:gd name="connsiteX142" fmla="*/ 50595 w 605874"/>
                <a:gd name="connsiteY142" fmla="*/ 182870 h 592814"/>
                <a:gd name="connsiteX143" fmla="*/ 96886 w 605874"/>
                <a:gd name="connsiteY143" fmla="*/ 136685 h 592814"/>
                <a:gd name="connsiteX144" fmla="*/ 257321 w 605874"/>
                <a:gd name="connsiteY144" fmla="*/ 111987 h 592814"/>
                <a:gd name="connsiteX145" fmla="*/ 282233 w 605874"/>
                <a:gd name="connsiteY145" fmla="*/ 111987 h 592814"/>
                <a:gd name="connsiteX146" fmla="*/ 309647 w 605874"/>
                <a:gd name="connsiteY146" fmla="*/ 187424 h 592814"/>
                <a:gd name="connsiteX147" fmla="*/ 303644 w 605874"/>
                <a:gd name="connsiteY147" fmla="*/ 155251 h 592814"/>
                <a:gd name="connsiteX148" fmla="*/ 304644 w 605874"/>
                <a:gd name="connsiteY148" fmla="*/ 148756 h 592814"/>
                <a:gd name="connsiteX149" fmla="*/ 314049 w 605874"/>
                <a:gd name="connsiteY149" fmla="*/ 131670 h 592814"/>
                <a:gd name="connsiteX150" fmla="*/ 305745 w 605874"/>
                <a:gd name="connsiteY150" fmla="*/ 116983 h 592814"/>
                <a:gd name="connsiteX151" fmla="*/ 305745 w 605874"/>
                <a:gd name="connsiteY151" fmla="*/ 113586 h 592814"/>
                <a:gd name="connsiteX152" fmla="*/ 308646 w 605874"/>
                <a:gd name="connsiteY152" fmla="*/ 111987 h 592814"/>
                <a:gd name="connsiteX153" fmla="*/ 331558 w 605874"/>
                <a:gd name="connsiteY153" fmla="*/ 111987 h 592814"/>
                <a:gd name="connsiteX154" fmla="*/ 334459 w 605874"/>
                <a:gd name="connsiteY154" fmla="*/ 113586 h 592814"/>
                <a:gd name="connsiteX155" fmla="*/ 334459 w 605874"/>
                <a:gd name="connsiteY155" fmla="*/ 116983 h 592814"/>
                <a:gd name="connsiteX156" fmla="*/ 326155 w 605874"/>
                <a:gd name="connsiteY156" fmla="*/ 131670 h 592814"/>
                <a:gd name="connsiteX157" fmla="*/ 335560 w 605874"/>
                <a:gd name="connsiteY157" fmla="*/ 148756 h 592814"/>
                <a:gd name="connsiteX158" fmla="*/ 336560 w 605874"/>
                <a:gd name="connsiteY158" fmla="*/ 155351 h 592814"/>
                <a:gd name="connsiteX159" fmla="*/ 329657 w 605874"/>
                <a:gd name="connsiteY159" fmla="*/ 187424 h 592814"/>
                <a:gd name="connsiteX160" fmla="*/ 357971 w 605874"/>
                <a:gd name="connsiteY160" fmla="*/ 111987 h 592814"/>
                <a:gd name="connsiteX161" fmla="*/ 382483 w 605874"/>
                <a:gd name="connsiteY161" fmla="*/ 111987 h 592814"/>
                <a:gd name="connsiteX162" fmla="*/ 437710 w 605874"/>
                <a:gd name="connsiteY162" fmla="*/ 166841 h 592814"/>
                <a:gd name="connsiteX163" fmla="*/ 438210 w 605874"/>
                <a:gd name="connsiteY163" fmla="*/ 265858 h 592814"/>
                <a:gd name="connsiteX164" fmla="*/ 391387 w 605874"/>
                <a:gd name="connsiteY164" fmla="*/ 237381 h 592814"/>
                <a:gd name="connsiteX165" fmla="*/ 391087 w 605874"/>
                <a:gd name="connsiteY165" fmla="*/ 167041 h 592814"/>
                <a:gd name="connsiteX166" fmla="*/ 386185 w 605874"/>
                <a:gd name="connsiteY166" fmla="*/ 162245 h 592814"/>
                <a:gd name="connsiteX167" fmla="*/ 381282 w 605874"/>
                <a:gd name="connsiteY167" fmla="*/ 167141 h 592814"/>
                <a:gd name="connsiteX168" fmla="*/ 381382 w 605874"/>
                <a:gd name="connsiteY168" fmla="*/ 233285 h 592814"/>
                <a:gd name="connsiteX169" fmla="*/ 339061 w 605874"/>
                <a:gd name="connsiteY169" fmla="*/ 250770 h 592814"/>
                <a:gd name="connsiteX170" fmla="*/ 351968 w 605874"/>
                <a:gd name="connsiteY170" fmla="*/ 303926 h 592814"/>
                <a:gd name="connsiteX171" fmla="*/ 381582 w 605874"/>
                <a:gd name="connsiteY171" fmla="*/ 322010 h 592814"/>
                <a:gd name="connsiteX172" fmla="*/ 381782 w 605874"/>
                <a:gd name="connsiteY172" fmla="*/ 337797 h 592814"/>
                <a:gd name="connsiteX173" fmla="*/ 268526 w 605874"/>
                <a:gd name="connsiteY173" fmla="*/ 337797 h 592814"/>
                <a:gd name="connsiteX174" fmla="*/ 257721 w 605874"/>
                <a:gd name="connsiteY174" fmla="*/ 312418 h 592814"/>
                <a:gd name="connsiteX175" fmla="*/ 257721 w 605874"/>
                <a:gd name="connsiteY175" fmla="*/ 167041 h 592814"/>
                <a:gd name="connsiteX176" fmla="*/ 253219 w 605874"/>
                <a:gd name="connsiteY176" fmla="*/ 162544 h 592814"/>
                <a:gd name="connsiteX177" fmla="*/ 248717 w 605874"/>
                <a:gd name="connsiteY177" fmla="*/ 167041 h 592814"/>
                <a:gd name="connsiteX178" fmla="*/ 248016 w 605874"/>
                <a:gd name="connsiteY178" fmla="*/ 305025 h 592814"/>
                <a:gd name="connsiteX179" fmla="*/ 227406 w 605874"/>
                <a:gd name="connsiteY179" fmla="*/ 300528 h 592814"/>
                <a:gd name="connsiteX180" fmla="*/ 201393 w 605874"/>
                <a:gd name="connsiteY180" fmla="*/ 302127 h 592814"/>
                <a:gd name="connsiteX181" fmla="*/ 202094 w 605874"/>
                <a:gd name="connsiteY181" fmla="*/ 166841 h 592814"/>
                <a:gd name="connsiteX182" fmla="*/ 257321 w 605874"/>
                <a:gd name="connsiteY182" fmla="*/ 111987 h 592814"/>
                <a:gd name="connsiteX183" fmla="*/ 320120 w 605874"/>
                <a:gd name="connsiteY183" fmla="*/ 0 h 592814"/>
                <a:gd name="connsiteX184" fmla="*/ 368493 w 605874"/>
                <a:gd name="connsiteY184" fmla="*/ 48302 h 592814"/>
                <a:gd name="connsiteX185" fmla="*/ 320120 w 605874"/>
                <a:gd name="connsiteY185" fmla="*/ 96604 h 592814"/>
                <a:gd name="connsiteX186" fmla="*/ 271747 w 605874"/>
                <a:gd name="connsiteY186" fmla="*/ 48302 h 592814"/>
                <a:gd name="connsiteX187" fmla="*/ 320120 w 605874"/>
                <a:gd name="connsiteY187" fmla="*/ 0 h 59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5874" h="592814">
                  <a:moveTo>
                    <a:pt x="336314" y="404411"/>
                  </a:moveTo>
                  <a:lnTo>
                    <a:pt x="363040" y="404411"/>
                  </a:lnTo>
                  <a:lnTo>
                    <a:pt x="363040" y="418199"/>
                  </a:lnTo>
                  <a:cubicBezTo>
                    <a:pt x="352430" y="428790"/>
                    <a:pt x="348826" y="445176"/>
                    <a:pt x="355333" y="459663"/>
                  </a:cubicBezTo>
                  <a:cubicBezTo>
                    <a:pt x="359437" y="468755"/>
                    <a:pt x="357935" y="465258"/>
                    <a:pt x="363040" y="476648"/>
                  </a:cubicBezTo>
                  <a:lnTo>
                    <a:pt x="363040" y="479946"/>
                  </a:lnTo>
                  <a:cubicBezTo>
                    <a:pt x="363040" y="491436"/>
                    <a:pt x="368545" y="501727"/>
                    <a:pt x="377154" y="508121"/>
                  </a:cubicBezTo>
                  <a:lnTo>
                    <a:pt x="381758" y="518312"/>
                  </a:lnTo>
                  <a:lnTo>
                    <a:pt x="381758" y="545189"/>
                  </a:lnTo>
                  <a:cubicBezTo>
                    <a:pt x="375853" y="539594"/>
                    <a:pt x="367745" y="536097"/>
                    <a:pt x="358936" y="536097"/>
                  </a:cubicBezTo>
                  <a:lnTo>
                    <a:pt x="336314" y="536097"/>
                  </a:lnTo>
                  <a:close/>
                  <a:moveTo>
                    <a:pt x="257705" y="404411"/>
                  </a:moveTo>
                  <a:lnTo>
                    <a:pt x="269631" y="404411"/>
                  </a:lnTo>
                  <a:lnTo>
                    <a:pt x="269631" y="536086"/>
                  </a:lnTo>
                  <a:lnTo>
                    <a:pt x="257705" y="536086"/>
                  </a:lnTo>
                  <a:close/>
                  <a:moveTo>
                    <a:pt x="438409" y="379007"/>
                  </a:moveTo>
                  <a:cubicBezTo>
                    <a:pt x="441109" y="380706"/>
                    <a:pt x="443009" y="383805"/>
                    <a:pt x="443009" y="387203"/>
                  </a:cubicBezTo>
                  <a:lnTo>
                    <a:pt x="443009" y="413090"/>
                  </a:lnTo>
                  <a:lnTo>
                    <a:pt x="393304" y="407693"/>
                  </a:lnTo>
                  <a:cubicBezTo>
                    <a:pt x="391704" y="407493"/>
                    <a:pt x="390203" y="407393"/>
                    <a:pt x="388603" y="407493"/>
                  </a:cubicBezTo>
                  <a:lnTo>
                    <a:pt x="388603" y="404394"/>
                  </a:lnTo>
                  <a:lnTo>
                    <a:pt x="406005" y="404394"/>
                  </a:lnTo>
                  <a:cubicBezTo>
                    <a:pt x="421607" y="404394"/>
                    <a:pt x="434808" y="393600"/>
                    <a:pt x="438409" y="379007"/>
                  </a:cubicBezTo>
                  <a:close/>
                  <a:moveTo>
                    <a:pt x="391849" y="328200"/>
                  </a:moveTo>
                  <a:lnTo>
                    <a:pt x="407656" y="337797"/>
                  </a:lnTo>
                  <a:cubicBezTo>
                    <a:pt x="406256" y="337797"/>
                    <a:pt x="406556" y="337797"/>
                    <a:pt x="391949" y="337797"/>
                  </a:cubicBezTo>
                  <a:close/>
                  <a:moveTo>
                    <a:pt x="484327" y="248754"/>
                  </a:moveTo>
                  <a:lnTo>
                    <a:pt x="535747" y="252150"/>
                  </a:lnTo>
                  <a:cubicBezTo>
                    <a:pt x="551653" y="253149"/>
                    <a:pt x="563658" y="266935"/>
                    <a:pt x="562658" y="282819"/>
                  </a:cubicBezTo>
                  <a:lnTo>
                    <a:pt x="552354" y="438259"/>
                  </a:lnTo>
                  <a:lnTo>
                    <a:pt x="576463" y="438259"/>
                  </a:lnTo>
                  <a:lnTo>
                    <a:pt x="576463" y="291810"/>
                  </a:lnTo>
                  <a:cubicBezTo>
                    <a:pt x="576463" y="283718"/>
                    <a:pt x="583065" y="277125"/>
                    <a:pt x="591169" y="277125"/>
                  </a:cubicBezTo>
                  <a:cubicBezTo>
                    <a:pt x="599372" y="277125"/>
                    <a:pt x="605874" y="283718"/>
                    <a:pt x="605874" y="291810"/>
                  </a:cubicBezTo>
                  <a:lnTo>
                    <a:pt x="605874" y="452943"/>
                  </a:lnTo>
                  <a:lnTo>
                    <a:pt x="605874" y="569324"/>
                  </a:lnTo>
                  <a:cubicBezTo>
                    <a:pt x="605874" y="577515"/>
                    <a:pt x="599372" y="584108"/>
                    <a:pt x="591169" y="584108"/>
                  </a:cubicBezTo>
                  <a:cubicBezTo>
                    <a:pt x="583065" y="584108"/>
                    <a:pt x="576463" y="577515"/>
                    <a:pt x="576463" y="569324"/>
                  </a:cubicBezTo>
                  <a:lnTo>
                    <a:pt x="576463" y="525569"/>
                  </a:lnTo>
                  <a:lnTo>
                    <a:pt x="481026" y="525569"/>
                  </a:lnTo>
                  <a:lnTo>
                    <a:pt x="481026" y="535458"/>
                  </a:lnTo>
                  <a:cubicBezTo>
                    <a:pt x="473323" y="518376"/>
                    <a:pt x="469221" y="509186"/>
                    <a:pt x="454316" y="476120"/>
                  </a:cubicBezTo>
                  <a:lnTo>
                    <a:pt x="481026" y="468927"/>
                  </a:lnTo>
                  <a:lnTo>
                    <a:pt x="481026" y="496199"/>
                  </a:lnTo>
                  <a:lnTo>
                    <a:pt x="576463" y="496199"/>
                  </a:lnTo>
                  <a:lnTo>
                    <a:pt x="576463" y="467628"/>
                  </a:lnTo>
                  <a:cubicBezTo>
                    <a:pt x="435908" y="467628"/>
                    <a:pt x="467821" y="467029"/>
                    <a:pt x="431207" y="469826"/>
                  </a:cubicBezTo>
                  <a:lnTo>
                    <a:pt x="471822" y="560133"/>
                  </a:lnTo>
                  <a:cubicBezTo>
                    <a:pt x="477124" y="571821"/>
                    <a:pt x="471922" y="585507"/>
                    <a:pt x="460218" y="590801"/>
                  </a:cubicBezTo>
                  <a:cubicBezTo>
                    <a:pt x="448513" y="595996"/>
                    <a:pt x="434708" y="590801"/>
                    <a:pt x="429506" y="579113"/>
                  </a:cubicBezTo>
                  <a:lnTo>
                    <a:pt x="375285" y="458738"/>
                  </a:lnTo>
                  <a:cubicBezTo>
                    <a:pt x="372184" y="451845"/>
                    <a:pt x="372584" y="443853"/>
                    <a:pt x="376485" y="437360"/>
                  </a:cubicBezTo>
                  <a:cubicBezTo>
                    <a:pt x="380387" y="430866"/>
                    <a:pt x="387090" y="426571"/>
                    <a:pt x="394693" y="426071"/>
                  </a:cubicBezTo>
                  <a:lnTo>
                    <a:pt x="492630" y="418579"/>
                  </a:lnTo>
                  <a:lnTo>
                    <a:pt x="444412" y="413284"/>
                  </a:lnTo>
                  <a:lnTo>
                    <a:pt x="448613" y="349850"/>
                  </a:lnTo>
                  <a:cubicBezTo>
                    <a:pt x="453215" y="347852"/>
                    <a:pt x="449814" y="350149"/>
                    <a:pt x="512738" y="297704"/>
                  </a:cubicBezTo>
                  <a:lnTo>
                    <a:pt x="446413" y="328572"/>
                  </a:lnTo>
                  <a:cubicBezTo>
                    <a:pt x="443812" y="329870"/>
                    <a:pt x="441010" y="330470"/>
                    <a:pt x="438209" y="330470"/>
                  </a:cubicBezTo>
                  <a:cubicBezTo>
                    <a:pt x="434708" y="330470"/>
                    <a:pt x="431207" y="329471"/>
                    <a:pt x="428205" y="327573"/>
                  </a:cubicBezTo>
                  <a:lnTo>
                    <a:pt x="362080" y="287414"/>
                  </a:lnTo>
                  <a:cubicBezTo>
                    <a:pt x="352976" y="281820"/>
                    <a:pt x="350075" y="269932"/>
                    <a:pt x="355577" y="260842"/>
                  </a:cubicBezTo>
                  <a:cubicBezTo>
                    <a:pt x="361180" y="251651"/>
                    <a:pt x="373084" y="248754"/>
                    <a:pt x="382288" y="254348"/>
                  </a:cubicBezTo>
                  <a:lnTo>
                    <a:pt x="439410" y="289212"/>
                  </a:lnTo>
                  <a:lnTo>
                    <a:pt x="496332" y="262640"/>
                  </a:lnTo>
                  <a:lnTo>
                    <a:pt x="454416" y="270132"/>
                  </a:lnTo>
                  <a:cubicBezTo>
                    <a:pt x="457917" y="257045"/>
                    <a:pt x="470222" y="247755"/>
                    <a:pt x="484327" y="248754"/>
                  </a:cubicBezTo>
                  <a:close/>
                  <a:moveTo>
                    <a:pt x="121658" y="245256"/>
                  </a:moveTo>
                  <a:cubicBezTo>
                    <a:pt x="137566" y="244157"/>
                    <a:pt x="151272" y="256245"/>
                    <a:pt x="152373" y="272130"/>
                  </a:cubicBezTo>
                  <a:lnTo>
                    <a:pt x="154073" y="297706"/>
                  </a:lnTo>
                  <a:lnTo>
                    <a:pt x="123759" y="274029"/>
                  </a:lnTo>
                  <a:lnTo>
                    <a:pt x="161677" y="323981"/>
                  </a:lnTo>
                  <a:lnTo>
                    <a:pt x="228609" y="319785"/>
                  </a:lnTo>
                  <a:cubicBezTo>
                    <a:pt x="239214" y="319186"/>
                    <a:pt x="248418" y="327278"/>
                    <a:pt x="249118" y="337968"/>
                  </a:cubicBezTo>
                  <a:cubicBezTo>
                    <a:pt x="249719" y="347159"/>
                    <a:pt x="243616" y="355351"/>
                    <a:pt x="235012" y="357749"/>
                  </a:cubicBezTo>
                  <a:lnTo>
                    <a:pt x="405993" y="357749"/>
                  </a:lnTo>
                  <a:cubicBezTo>
                    <a:pt x="413396" y="357749"/>
                    <a:pt x="419299" y="363743"/>
                    <a:pt x="419299" y="371036"/>
                  </a:cubicBezTo>
                  <a:cubicBezTo>
                    <a:pt x="419299" y="378429"/>
                    <a:pt x="413396" y="384424"/>
                    <a:pt x="405993" y="384424"/>
                  </a:cubicBezTo>
                  <a:lnTo>
                    <a:pt x="316350" y="384424"/>
                  </a:lnTo>
                  <a:lnTo>
                    <a:pt x="316350" y="556060"/>
                  </a:lnTo>
                  <a:lnTo>
                    <a:pt x="358971" y="556060"/>
                  </a:lnTo>
                  <a:cubicBezTo>
                    <a:pt x="366374" y="556060"/>
                    <a:pt x="372377" y="562055"/>
                    <a:pt x="372377" y="569448"/>
                  </a:cubicBezTo>
                  <a:cubicBezTo>
                    <a:pt x="372377" y="576741"/>
                    <a:pt x="366374" y="582735"/>
                    <a:pt x="358971" y="582735"/>
                  </a:cubicBezTo>
                  <a:cubicBezTo>
                    <a:pt x="240414" y="582735"/>
                    <a:pt x="249719" y="582935"/>
                    <a:pt x="247318" y="582335"/>
                  </a:cubicBezTo>
                  <a:cubicBezTo>
                    <a:pt x="244716" y="584333"/>
                    <a:pt x="241715" y="585832"/>
                    <a:pt x="238413" y="586631"/>
                  </a:cubicBezTo>
                  <a:cubicBezTo>
                    <a:pt x="225907" y="589628"/>
                    <a:pt x="213301" y="581836"/>
                    <a:pt x="210400" y="569348"/>
                  </a:cubicBezTo>
                  <a:lnTo>
                    <a:pt x="200195" y="525989"/>
                  </a:lnTo>
                  <a:cubicBezTo>
                    <a:pt x="237313" y="485128"/>
                    <a:pt x="235512" y="487426"/>
                    <a:pt x="238013" y="483529"/>
                  </a:cubicBezTo>
                  <a:lnTo>
                    <a:pt x="250319" y="536079"/>
                  </a:lnTo>
                  <a:lnTo>
                    <a:pt x="255021" y="556060"/>
                  </a:lnTo>
                  <a:lnTo>
                    <a:pt x="289638" y="556060"/>
                  </a:lnTo>
                  <a:lnTo>
                    <a:pt x="289638" y="384424"/>
                  </a:lnTo>
                  <a:lnTo>
                    <a:pt x="202096" y="384424"/>
                  </a:lnTo>
                  <a:cubicBezTo>
                    <a:pt x="198294" y="384424"/>
                    <a:pt x="194893" y="382825"/>
                    <a:pt x="192492" y="380228"/>
                  </a:cubicBezTo>
                  <a:cubicBezTo>
                    <a:pt x="190191" y="377830"/>
                    <a:pt x="188790" y="374633"/>
                    <a:pt x="188790" y="371036"/>
                  </a:cubicBezTo>
                  <a:cubicBezTo>
                    <a:pt x="188790" y="366940"/>
                    <a:pt x="190691" y="363244"/>
                    <a:pt x="193692" y="360746"/>
                  </a:cubicBezTo>
                  <a:lnTo>
                    <a:pt x="153773" y="363244"/>
                  </a:lnTo>
                  <a:cubicBezTo>
                    <a:pt x="147370" y="363643"/>
                    <a:pt x="141067" y="360846"/>
                    <a:pt x="137065" y="355651"/>
                  </a:cubicBezTo>
                  <a:lnTo>
                    <a:pt x="92844" y="297406"/>
                  </a:lnTo>
                  <a:lnTo>
                    <a:pt x="121658" y="367340"/>
                  </a:lnTo>
                  <a:cubicBezTo>
                    <a:pt x="125660" y="377130"/>
                    <a:pt x="135665" y="383724"/>
                    <a:pt x="146870" y="383025"/>
                  </a:cubicBezTo>
                  <a:cubicBezTo>
                    <a:pt x="156875" y="382425"/>
                    <a:pt x="154374" y="382625"/>
                    <a:pt x="159676" y="382226"/>
                  </a:cubicBezTo>
                  <a:lnTo>
                    <a:pt x="160376" y="392616"/>
                  </a:lnTo>
                  <a:lnTo>
                    <a:pt x="176684" y="392616"/>
                  </a:lnTo>
                  <a:lnTo>
                    <a:pt x="198194" y="392616"/>
                  </a:lnTo>
                  <a:cubicBezTo>
                    <a:pt x="209200" y="392616"/>
                    <a:pt x="218404" y="400209"/>
                    <a:pt x="220805" y="410499"/>
                  </a:cubicBezTo>
                  <a:lnTo>
                    <a:pt x="226008" y="432578"/>
                  </a:lnTo>
                  <a:cubicBezTo>
                    <a:pt x="222406" y="430280"/>
                    <a:pt x="218404" y="428681"/>
                    <a:pt x="214002" y="427782"/>
                  </a:cubicBezTo>
                  <a:lnTo>
                    <a:pt x="161977" y="416993"/>
                  </a:lnTo>
                  <a:lnTo>
                    <a:pt x="116155" y="407502"/>
                  </a:lnTo>
                  <a:lnTo>
                    <a:pt x="206998" y="444866"/>
                  </a:lnTo>
                  <a:cubicBezTo>
                    <a:pt x="214002" y="447663"/>
                    <a:pt x="219104" y="453857"/>
                    <a:pt x="220805" y="461151"/>
                  </a:cubicBezTo>
                  <a:cubicBezTo>
                    <a:pt x="222506" y="468544"/>
                    <a:pt x="220405" y="476336"/>
                    <a:pt x="215302" y="481931"/>
                  </a:cubicBezTo>
                  <a:lnTo>
                    <a:pt x="126460" y="579638"/>
                  </a:lnTo>
                  <a:cubicBezTo>
                    <a:pt x="117856" y="589129"/>
                    <a:pt x="103149" y="589928"/>
                    <a:pt x="93645" y="581236"/>
                  </a:cubicBezTo>
                  <a:cubicBezTo>
                    <a:pt x="84140" y="572644"/>
                    <a:pt x="83440" y="557958"/>
                    <a:pt x="92044" y="548467"/>
                  </a:cubicBezTo>
                  <a:lnTo>
                    <a:pt x="158676" y="475137"/>
                  </a:lnTo>
                  <a:lnTo>
                    <a:pt x="138466" y="466845"/>
                  </a:lnTo>
                  <a:lnTo>
                    <a:pt x="29414" y="466845"/>
                  </a:lnTo>
                  <a:lnTo>
                    <a:pt x="29414" y="496217"/>
                  </a:lnTo>
                  <a:lnTo>
                    <a:pt x="114555" y="496217"/>
                  </a:lnTo>
                  <a:lnTo>
                    <a:pt x="87842" y="525589"/>
                  </a:lnTo>
                  <a:lnTo>
                    <a:pt x="29414" y="525589"/>
                  </a:lnTo>
                  <a:lnTo>
                    <a:pt x="29414" y="569647"/>
                  </a:lnTo>
                  <a:cubicBezTo>
                    <a:pt x="29414" y="577740"/>
                    <a:pt x="22811" y="584333"/>
                    <a:pt x="14707" y="584333"/>
                  </a:cubicBezTo>
                  <a:cubicBezTo>
                    <a:pt x="6603" y="584333"/>
                    <a:pt x="0" y="577740"/>
                    <a:pt x="0" y="569647"/>
                  </a:cubicBezTo>
                  <a:lnTo>
                    <a:pt x="0" y="291012"/>
                  </a:lnTo>
                  <a:cubicBezTo>
                    <a:pt x="0" y="282820"/>
                    <a:pt x="6603" y="276326"/>
                    <a:pt x="14707" y="276326"/>
                  </a:cubicBezTo>
                  <a:cubicBezTo>
                    <a:pt x="22811" y="276326"/>
                    <a:pt x="29414" y="282820"/>
                    <a:pt x="29414" y="291012"/>
                  </a:cubicBezTo>
                  <a:lnTo>
                    <a:pt x="29414" y="437473"/>
                  </a:lnTo>
                  <a:lnTo>
                    <a:pt x="66932" y="437473"/>
                  </a:lnTo>
                  <a:cubicBezTo>
                    <a:pt x="56627" y="433177"/>
                    <a:pt x="51425" y="423486"/>
                    <a:pt x="52225" y="413796"/>
                  </a:cubicBezTo>
                  <a:lnTo>
                    <a:pt x="43321" y="279324"/>
                  </a:lnTo>
                  <a:cubicBezTo>
                    <a:pt x="42220" y="263439"/>
                    <a:pt x="54326" y="249752"/>
                    <a:pt x="70234" y="248653"/>
                  </a:cubicBezTo>
                  <a:close/>
                  <a:moveTo>
                    <a:pt x="509094" y="141695"/>
                  </a:moveTo>
                  <a:cubicBezTo>
                    <a:pt x="533822" y="141695"/>
                    <a:pt x="553868" y="161709"/>
                    <a:pt x="553868" y="186398"/>
                  </a:cubicBezTo>
                  <a:cubicBezTo>
                    <a:pt x="553868" y="211087"/>
                    <a:pt x="533822" y="231101"/>
                    <a:pt x="509094" y="231101"/>
                  </a:cubicBezTo>
                  <a:cubicBezTo>
                    <a:pt x="484366" y="231101"/>
                    <a:pt x="464320" y="211087"/>
                    <a:pt x="464320" y="186398"/>
                  </a:cubicBezTo>
                  <a:cubicBezTo>
                    <a:pt x="464320" y="161709"/>
                    <a:pt x="484366" y="141695"/>
                    <a:pt x="509094" y="141695"/>
                  </a:cubicBezTo>
                  <a:close/>
                  <a:moveTo>
                    <a:pt x="96886" y="136685"/>
                  </a:moveTo>
                  <a:cubicBezTo>
                    <a:pt x="122452" y="136685"/>
                    <a:pt x="143177" y="157363"/>
                    <a:pt x="143177" y="182870"/>
                  </a:cubicBezTo>
                  <a:cubicBezTo>
                    <a:pt x="143177" y="208377"/>
                    <a:pt x="122452" y="229055"/>
                    <a:pt x="96886" y="229055"/>
                  </a:cubicBezTo>
                  <a:cubicBezTo>
                    <a:pt x="71320" y="229055"/>
                    <a:pt x="50595" y="208377"/>
                    <a:pt x="50595" y="182870"/>
                  </a:cubicBezTo>
                  <a:cubicBezTo>
                    <a:pt x="50595" y="157363"/>
                    <a:pt x="71320" y="136685"/>
                    <a:pt x="96886" y="136685"/>
                  </a:cubicBezTo>
                  <a:close/>
                  <a:moveTo>
                    <a:pt x="257321" y="111987"/>
                  </a:moveTo>
                  <a:lnTo>
                    <a:pt x="282233" y="111987"/>
                  </a:lnTo>
                  <a:cubicBezTo>
                    <a:pt x="285535" y="120280"/>
                    <a:pt x="306645" y="179830"/>
                    <a:pt x="309647" y="187424"/>
                  </a:cubicBezTo>
                  <a:lnTo>
                    <a:pt x="303644" y="155251"/>
                  </a:lnTo>
                  <a:cubicBezTo>
                    <a:pt x="303244" y="153052"/>
                    <a:pt x="303544" y="150754"/>
                    <a:pt x="304644" y="148756"/>
                  </a:cubicBezTo>
                  <a:lnTo>
                    <a:pt x="314049" y="131670"/>
                  </a:lnTo>
                  <a:lnTo>
                    <a:pt x="305745" y="116983"/>
                  </a:lnTo>
                  <a:cubicBezTo>
                    <a:pt x="305145" y="115884"/>
                    <a:pt x="305145" y="114685"/>
                    <a:pt x="305745" y="113586"/>
                  </a:cubicBezTo>
                  <a:cubicBezTo>
                    <a:pt x="306345" y="112586"/>
                    <a:pt x="307446" y="111987"/>
                    <a:pt x="308646" y="111987"/>
                  </a:cubicBezTo>
                  <a:lnTo>
                    <a:pt x="331558" y="111987"/>
                  </a:lnTo>
                  <a:cubicBezTo>
                    <a:pt x="332758" y="111987"/>
                    <a:pt x="333859" y="112586"/>
                    <a:pt x="334459" y="113586"/>
                  </a:cubicBezTo>
                  <a:cubicBezTo>
                    <a:pt x="335059" y="114685"/>
                    <a:pt x="335059" y="115884"/>
                    <a:pt x="334459" y="116983"/>
                  </a:cubicBezTo>
                  <a:lnTo>
                    <a:pt x="326155" y="131670"/>
                  </a:lnTo>
                  <a:lnTo>
                    <a:pt x="335560" y="148756"/>
                  </a:lnTo>
                  <a:cubicBezTo>
                    <a:pt x="336660" y="150754"/>
                    <a:pt x="336960" y="153052"/>
                    <a:pt x="336560" y="155351"/>
                  </a:cubicBezTo>
                  <a:lnTo>
                    <a:pt x="329657" y="187424"/>
                  </a:lnTo>
                  <a:cubicBezTo>
                    <a:pt x="332958" y="178831"/>
                    <a:pt x="354869" y="119980"/>
                    <a:pt x="357971" y="111987"/>
                  </a:cubicBezTo>
                  <a:lnTo>
                    <a:pt x="382483" y="111987"/>
                  </a:lnTo>
                  <a:cubicBezTo>
                    <a:pt x="412798" y="111987"/>
                    <a:pt x="437610" y="136566"/>
                    <a:pt x="437710" y="166841"/>
                  </a:cubicBezTo>
                  <a:lnTo>
                    <a:pt x="438210" y="265858"/>
                  </a:lnTo>
                  <a:cubicBezTo>
                    <a:pt x="387185" y="234784"/>
                    <a:pt x="392788" y="238081"/>
                    <a:pt x="391387" y="237381"/>
                  </a:cubicBezTo>
                  <a:lnTo>
                    <a:pt x="391087" y="167041"/>
                  </a:lnTo>
                  <a:cubicBezTo>
                    <a:pt x="390987" y="164343"/>
                    <a:pt x="388786" y="162245"/>
                    <a:pt x="386185" y="162245"/>
                  </a:cubicBezTo>
                  <a:cubicBezTo>
                    <a:pt x="383483" y="162245"/>
                    <a:pt x="381282" y="164443"/>
                    <a:pt x="381282" y="167141"/>
                  </a:cubicBezTo>
                  <a:cubicBezTo>
                    <a:pt x="381282" y="193418"/>
                    <a:pt x="381382" y="215200"/>
                    <a:pt x="381382" y="233285"/>
                  </a:cubicBezTo>
                  <a:cubicBezTo>
                    <a:pt x="365374" y="229388"/>
                    <a:pt x="348066" y="235983"/>
                    <a:pt x="339061" y="250770"/>
                  </a:cubicBezTo>
                  <a:cubicBezTo>
                    <a:pt x="327956" y="269055"/>
                    <a:pt x="333759" y="292835"/>
                    <a:pt x="351968" y="303926"/>
                  </a:cubicBezTo>
                  <a:lnTo>
                    <a:pt x="381582" y="322010"/>
                  </a:lnTo>
                  <a:cubicBezTo>
                    <a:pt x="381682" y="328904"/>
                    <a:pt x="381782" y="332701"/>
                    <a:pt x="381782" y="337797"/>
                  </a:cubicBezTo>
                  <a:lnTo>
                    <a:pt x="268526" y="337797"/>
                  </a:lnTo>
                  <a:cubicBezTo>
                    <a:pt x="268126" y="328005"/>
                    <a:pt x="264224" y="319113"/>
                    <a:pt x="257721" y="312418"/>
                  </a:cubicBezTo>
                  <a:lnTo>
                    <a:pt x="257721" y="167041"/>
                  </a:lnTo>
                  <a:cubicBezTo>
                    <a:pt x="257721" y="164543"/>
                    <a:pt x="255720" y="162544"/>
                    <a:pt x="253219" y="162544"/>
                  </a:cubicBezTo>
                  <a:cubicBezTo>
                    <a:pt x="250818" y="162544"/>
                    <a:pt x="248717" y="164543"/>
                    <a:pt x="248717" y="167041"/>
                  </a:cubicBezTo>
                  <a:lnTo>
                    <a:pt x="248016" y="305025"/>
                  </a:lnTo>
                  <a:cubicBezTo>
                    <a:pt x="241913" y="301727"/>
                    <a:pt x="234810" y="300029"/>
                    <a:pt x="227406" y="300528"/>
                  </a:cubicBezTo>
                  <a:lnTo>
                    <a:pt x="201393" y="302127"/>
                  </a:lnTo>
                  <a:lnTo>
                    <a:pt x="202094" y="166841"/>
                  </a:lnTo>
                  <a:cubicBezTo>
                    <a:pt x="202194" y="136566"/>
                    <a:pt x="227006" y="111987"/>
                    <a:pt x="257321" y="111987"/>
                  </a:cubicBezTo>
                  <a:close/>
                  <a:moveTo>
                    <a:pt x="320120" y="0"/>
                  </a:moveTo>
                  <a:cubicBezTo>
                    <a:pt x="346836" y="0"/>
                    <a:pt x="368493" y="21626"/>
                    <a:pt x="368493" y="48302"/>
                  </a:cubicBezTo>
                  <a:cubicBezTo>
                    <a:pt x="368493" y="74978"/>
                    <a:pt x="346836" y="96604"/>
                    <a:pt x="320120" y="96604"/>
                  </a:cubicBezTo>
                  <a:cubicBezTo>
                    <a:pt x="293404" y="96604"/>
                    <a:pt x="271747" y="74978"/>
                    <a:pt x="271747" y="48302"/>
                  </a:cubicBezTo>
                  <a:cubicBezTo>
                    <a:pt x="271747" y="21626"/>
                    <a:pt x="293404" y="0"/>
                    <a:pt x="320120" y="0"/>
                  </a:cubicBezTo>
                  <a:close/>
                </a:path>
              </a:pathLst>
            </a:custGeom>
            <a:solidFill>
              <a:schemeClr val="accent1"/>
            </a:solidFill>
            <a:ln>
              <a:noFill/>
            </a:ln>
          </p:spPr>
        </p:sp>
        <p:sp>
          <p:nvSpPr>
            <p:cNvPr id="50" name="circular-pie-graph_14858">
              <a:extLst>
                <a:ext uri="{FF2B5EF4-FFF2-40B4-BE49-F238E27FC236}">
                  <a16:creationId xmlns:a16="http://schemas.microsoft.com/office/drawing/2014/main" xmlns="" id="{A80F5ACD-BA29-4FA4-9C9A-DCDE951A0430}"/>
                </a:ext>
              </a:extLst>
            </p:cNvPr>
            <p:cNvSpPr>
              <a:spLocks noChangeAspect="1"/>
            </p:cNvSpPr>
            <p:nvPr/>
          </p:nvSpPr>
          <p:spPr bwMode="auto">
            <a:xfrm>
              <a:off x="5655435" y="2468449"/>
              <a:ext cx="491742" cy="495592"/>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chemeClr val="accent1"/>
            </a:solidFill>
            <a:ln>
              <a:noFill/>
            </a:ln>
          </p:spPr>
        </p:sp>
        <p:sp>
          <p:nvSpPr>
            <p:cNvPr id="51" name="rocket-hitting-target_66569">
              <a:extLst>
                <a:ext uri="{FF2B5EF4-FFF2-40B4-BE49-F238E27FC236}">
                  <a16:creationId xmlns:a16="http://schemas.microsoft.com/office/drawing/2014/main" xmlns="" id="{8B2FD7A3-F32D-40BD-B6A4-86CC0D6D12F4}"/>
                </a:ext>
              </a:extLst>
            </p:cNvPr>
            <p:cNvSpPr>
              <a:spLocks noChangeAspect="1"/>
            </p:cNvSpPr>
            <p:nvPr/>
          </p:nvSpPr>
          <p:spPr bwMode="auto">
            <a:xfrm>
              <a:off x="6456190" y="2468449"/>
              <a:ext cx="495479" cy="495592"/>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chemeClr val="accent1"/>
            </a:solidFill>
            <a:ln>
              <a:noFill/>
            </a:ln>
          </p:spPr>
        </p:sp>
        <p:sp>
          <p:nvSpPr>
            <p:cNvPr id="52" name="three-person-in-a-circle_32816">
              <a:extLst>
                <a:ext uri="{FF2B5EF4-FFF2-40B4-BE49-F238E27FC236}">
                  <a16:creationId xmlns:a16="http://schemas.microsoft.com/office/drawing/2014/main" xmlns="" id="{F598F288-D192-4F25-9207-9DAC82071D68}"/>
                </a:ext>
              </a:extLst>
            </p:cNvPr>
            <p:cNvSpPr>
              <a:spLocks noChangeAspect="1"/>
            </p:cNvSpPr>
            <p:nvPr/>
          </p:nvSpPr>
          <p:spPr bwMode="auto">
            <a:xfrm>
              <a:off x="7256946" y="2468449"/>
              <a:ext cx="495591" cy="494846"/>
            </a:xfrm>
            <a:custGeom>
              <a:avLst/>
              <a:gdLst>
                <a:gd name="T0" fmla="*/ 1321 w 2643"/>
                <a:gd name="T1" fmla="*/ 0 h 2643"/>
                <a:gd name="T2" fmla="*/ 0 w 2643"/>
                <a:gd name="T3" fmla="*/ 1321 h 2643"/>
                <a:gd name="T4" fmla="*/ 1321 w 2643"/>
                <a:gd name="T5" fmla="*/ 2643 h 2643"/>
                <a:gd name="T6" fmla="*/ 2643 w 2643"/>
                <a:gd name="T7" fmla="*/ 1321 h 2643"/>
                <a:gd name="T8" fmla="*/ 1321 w 2643"/>
                <a:gd name="T9" fmla="*/ 0 h 2643"/>
                <a:gd name="T10" fmla="*/ 2007 w 2643"/>
                <a:gd name="T11" fmla="*/ 2045 h 2643"/>
                <a:gd name="T12" fmla="*/ 2007 w 2643"/>
                <a:gd name="T13" fmla="*/ 1468 h 2643"/>
                <a:gd name="T14" fmla="*/ 1685 w 2643"/>
                <a:gd name="T15" fmla="*/ 1468 h 2643"/>
                <a:gd name="T16" fmla="*/ 1685 w 2643"/>
                <a:gd name="T17" fmla="*/ 2251 h 2643"/>
                <a:gd name="T18" fmla="*/ 1503 w 2643"/>
                <a:gd name="T19" fmla="*/ 2303 h 2643"/>
                <a:gd name="T20" fmla="*/ 1503 w 2643"/>
                <a:gd name="T21" fmla="*/ 1059 h 2643"/>
                <a:gd name="T22" fmla="*/ 1180 w 2643"/>
                <a:gd name="T23" fmla="*/ 1059 h 2643"/>
                <a:gd name="T24" fmla="*/ 1180 w 2643"/>
                <a:gd name="T25" fmla="*/ 2309 h 2643"/>
                <a:gd name="T26" fmla="*/ 958 w 2643"/>
                <a:gd name="T27" fmla="*/ 2251 h 2643"/>
                <a:gd name="T28" fmla="*/ 958 w 2643"/>
                <a:gd name="T29" fmla="*/ 1452 h 2643"/>
                <a:gd name="T30" fmla="*/ 636 w 2643"/>
                <a:gd name="T31" fmla="*/ 1452 h 2643"/>
                <a:gd name="T32" fmla="*/ 636 w 2643"/>
                <a:gd name="T33" fmla="*/ 2046 h 2643"/>
                <a:gd name="T34" fmla="*/ 323 w 2643"/>
                <a:gd name="T35" fmla="*/ 1322 h 2643"/>
                <a:gd name="T36" fmla="*/ 1321 w 2643"/>
                <a:gd name="T37" fmla="*/ 323 h 2643"/>
                <a:gd name="T38" fmla="*/ 2320 w 2643"/>
                <a:gd name="T39" fmla="*/ 1322 h 2643"/>
                <a:gd name="T40" fmla="*/ 2007 w 2643"/>
                <a:gd name="T41" fmla="*/ 2045 h 2643"/>
                <a:gd name="T42" fmla="*/ 1537 w 2643"/>
                <a:gd name="T43" fmla="*/ 824 h 2643"/>
                <a:gd name="T44" fmla="*/ 1345 w 2643"/>
                <a:gd name="T45" fmla="*/ 1016 h 2643"/>
                <a:gd name="T46" fmla="*/ 1153 w 2643"/>
                <a:gd name="T47" fmla="*/ 824 h 2643"/>
                <a:gd name="T48" fmla="*/ 1345 w 2643"/>
                <a:gd name="T49" fmla="*/ 632 h 2643"/>
                <a:gd name="T50" fmla="*/ 1537 w 2643"/>
                <a:gd name="T51" fmla="*/ 824 h 2643"/>
                <a:gd name="T52" fmla="*/ 2034 w 2643"/>
                <a:gd name="T53" fmla="*/ 1207 h 2643"/>
                <a:gd name="T54" fmla="*/ 1843 w 2643"/>
                <a:gd name="T55" fmla="*/ 1399 h 2643"/>
                <a:gd name="T56" fmla="*/ 1651 w 2643"/>
                <a:gd name="T57" fmla="*/ 1207 h 2643"/>
                <a:gd name="T58" fmla="*/ 1843 w 2643"/>
                <a:gd name="T59" fmla="*/ 1015 h 2643"/>
                <a:gd name="T60" fmla="*/ 2034 w 2643"/>
                <a:gd name="T61" fmla="*/ 1207 h 2643"/>
                <a:gd name="T62" fmla="*/ 999 w 2643"/>
                <a:gd name="T63" fmla="*/ 1207 h 2643"/>
                <a:gd name="T64" fmla="*/ 807 w 2643"/>
                <a:gd name="T65" fmla="*/ 1399 h 2643"/>
                <a:gd name="T66" fmla="*/ 615 w 2643"/>
                <a:gd name="T67" fmla="*/ 1207 h 2643"/>
                <a:gd name="T68" fmla="*/ 807 w 2643"/>
                <a:gd name="T69" fmla="*/ 1015 h 2643"/>
                <a:gd name="T70" fmla="*/ 999 w 2643"/>
                <a:gd name="T71" fmla="*/ 1207 h 2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3" h="2643">
                  <a:moveTo>
                    <a:pt x="1321" y="0"/>
                  </a:moveTo>
                  <a:cubicBezTo>
                    <a:pt x="593" y="0"/>
                    <a:pt x="0" y="593"/>
                    <a:pt x="0" y="1321"/>
                  </a:cubicBezTo>
                  <a:cubicBezTo>
                    <a:pt x="0" y="2050"/>
                    <a:pt x="593" y="2643"/>
                    <a:pt x="1321" y="2643"/>
                  </a:cubicBezTo>
                  <a:cubicBezTo>
                    <a:pt x="2050" y="2643"/>
                    <a:pt x="2643" y="2050"/>
                    <a:pt x="2643" y="1321"/>
                  </a:cubicBezTo>
                  <a:cubicBezTo>
                    <a:pt x="2643" y="593"/>
                    <a:pt x="2050" y="0"/>
                    <a:pt x="1321" y="0"/>
                  </a:cubicBezTo>
                  <a:close/>
                  <a:moveTo>
                    <a:pt x="2007" y="2045"/>
                  </a:moveTo>
                  <a:lnTo>
                    <a:pt x="2007" y="1468"/>
                  </a:lnTo>
                  <a:lnTo>
                    <a:pt x="1685" y="1468"/>
                  </a:lnTo>
                  <a:lnTo>
                    <a:pt x="1685" y="2251"/>
                  </a:lnTo>
                  <a:cubicBezTo>
                    <a:pt x="1626" y="2274"/>
                    <a:pt x="1566" y="2291"/>
                    <a:pt x="1503" y="2303"/>
                  </a:cubicBezTo>
                  <a:lnTo>
                    <a:pt x="1503" y="1059"/>
                  </a:lnTo>
                  <a:lnTo>
                    <a:pt x="1180" y="1059"/>
                  </a:lnTo>
                  <a:lnTo>
                    <a:pt x="1180" y="2309"/>
                  </a:lnTo>
                  <a:cubicBezTo>
                    <a:pt x="1103" y="2298"/>
                    <a:pt x="1029" y="2279"/>
                    <a:pt x="958" y="2251"/>
                  </a:cubicBezTo>
                  <a:lnTo>
                    <a:pt x="958" y="1452"/>
                  </a:lnTo>
                  <a:lnTo>
                    <a:pt x="636" y="1452"/>
                  </a:lnTo>
                  <a:lnTo>
                    <a:pt x="636" y="2046"/>
                  </a:lnTo>
                  <a:cubicBezTo>
                    <a:pt x="443" y="1863"/>
                    <a:pt x="323" y="1607"/>
                    <a:pt x="323" y="1322"/>
                  </a:cubicBezTo>
                  <a:cubicBezTo>
                    <a:pt x="323" y="771"/>
                    <a:pt x="771" y="323"/>
                    <a:pt x="1321" y="323"/>
                  </a:cubicBezTo>
                  <a:cubicBezTo>
                    <a:pt x="1872" y="323"/>
                    <a:pt x="2320" y="771"/>
                    <a:pt x="2320" y="1322"/>
                  </a:cubicBezTo>
                  <a:cubicBezTo>
                    <a:pt x="2320" y="1606"/>
                    <a:pt x="2200" y="1863"/>
                    <a:pt x="2007" y="2045"/>
                  </a:cubicBezTo>
                  <a:close/>
                  <a:moveTo>
                    <a:pt x="1537" y="824"/>
                  </a:moveTo>
                  <a:cubicBezTo>
                    <a:pt x="1537" y="930"/>
                    <a:pt x="1451" y="1016"/>
                    <a:pt x="1345" y="1016"/>
                  </a:cubicBezTo>
                  <a:cubicBezTo>
                    <a:pt x="1239" y="1016"/>
                    <a:pt x="1153" y="930"/>
                    <a:pt x="1153" y="824"/>
                  </a:cubicBezTo>
                  <a:cubicBezTo>
                    <a:pt x="1153" y="718"/>
                    <a:pt x="1239" y="632"/>
                    <a:pt x="1345" y="632"/>
                  </a:cubicBezTo>
                  <a:cubicBezTo>
                    <a:pt x="1451" y="632"/>
                    <a:pt x="1537" y="718"/>
                    <a:pt x="1537" y="824"/>
                  </a:cubicBezTo>
                  <a:close/>
                  <a:moveTo>
                    <a:pt x="2034" y="1207"/>
                  </a:moveTo>
                  <a:cubicBezTo>
                    <a:pt x="2034" y="1313"/>
                    <a:pt x="1949" y="1399"/>
                    <a:pt x="1843" y="1399"/>
                  </a:cubicBezTo>
                  <a:cubicBezTo>
                    <a:pt x="1737" y="1399"/>
                    <a:pt x="1651" y="1313"/>
                    <a:pt x="1651" y="1207"/>
                  </a:cubicBezTo>
                  <a:cubicBezTo>
                    <a:pt x="1651" y="1101"/>
                    <a:pt x="1737" y="1015"/>
                    <a:pt x="1843" y="1015"/>
                  </a:cubicBezTo>
                  <a:cubicBezTo>
                    <a:pt x="1949" y="1015"/>
                    <a:pt x="2034" y="1101"/>
                    <a:pt x="2034" y="1207"/>
                  </a:cubicBezTo>
                  <a:close/>
                  <a:moveTo>
                    <a:pt x="999" y="1207"/>
                  </a:moveTo>
                  <a:cubicBezTo>
                    <a:pt x="999" y="1313"/>
                    <a:pt x="913" y="1399"/>
                    <a:pt x="807" y="1399"/>
                  </a:cubicBezTo>
                  <a:cubicBezTo>
                    <a:pt x="701" y="1399"/>
                    <a:pt x="615" y="1313"/>
                    <a:pt x="615" y="1207"/>
                  </a:cubicBezTo>
                  <a:cubicBezTo>
                    <a:pt x="615" y="1101"/>
                    <a:pt x="701" y="1015"/>
                    <a:pt x="807" y="1015"/>
                  </a:cubicBezTo>
                  <a:cubicBezTo>
                    <a:pt x="913" y="1015"/>
                    <a:pt x="999" y="1101"/>
                    <a:pt x="999" y="1207"/>
                  </a:cubicBezTo>
                  <a:close/>
                </a:path>
              </a:pathLst>
            </a:custGeom>
            <a:solidFill>
              <a:schemeClr val="accent1"/>
            </a:solidFill>
            <a:ln>
              <a:noFill/>
            </a:ln>
          </p:spPr>
        </p:sp>
        <p:sp>
          <p:nvSpPr>
            <p:cNvPr id="53" name="scheme_126401">
              <a:extLst>
                <a:ext uri="{FF2B5EF4-FFF2-40B4-BE49-F238E27FC236}">
                  <a16:creationId xmlns:a16="http://schemas.microsoft.com/office/drawing/2014/main" xmlns="" id="{B242DA4E-340C-4509-A512-8807BD786320}"/>
                </a:ext>
              </a:extLst>
            </p:cNvPr>
            <p:cNvSpPr>
              <a:spLocks noChangeAspect="1"/>
            </p:cNvSpPr>
            <p:nvPr/>
          </p:nvSpPr>
          <p:spPr bwMode="auto">
            <a:xfrm>
              <a:off x="8057702" y="2468449"/>
              <a:ext cx="495592" cy="495017"/>
            </a:xfrm>
            <a:custGeom>
              <a:avLst/>
              <a:gdLst>
                <a:gd name="connsiteX0" fmla="*/ 285664 w 607709"/>
                <a:gd name="connsiteY0" fmla="*/ 459028 h 607004"/>
                <a:gd name="connsiteX1" fmla="*/ 303937 w 607709"/>
                <a:gd name="connsiteY1" fmla="*/ 460157 h 607004"/>
                <a:gd name="connsiteX2" fmla="*/ 322116 w 607709"/>
                <a:gd name="connsiteY2" fmla="*/ 459028 h 607004"/>
                <a:gd name="connsiteX3" fmla="*/ 322116 w 607709"/>
                <a:gd name="connsiteY3" fmla="*/ 467683 h 607004"/>
                <a:gd name="connsiteX4" fmla="*/ 322116 w 607709"/>
                <a:gd name="connsiteY4" fmla="*/ 504559 h 607004"/>
                <a:gd name="connsiteX5" fmla="*/ 356778 w 607709"/>
                <a:gd name="connsiteY5" fmla="*/ 554230 h 607004"/>
                <a:gd name="connsiteX6" fmla="*/ 303937 w 607709"/>
                <a:gd name="connsiteY6" fmla="*/ 607004 h 607004"/>
                <a:gd name="connsiteX7" fmla="*/ 251001 w 607709"/>
                <a:gd name="connsiteY7" fmla="*/ 554230 h 607004"/>
                <a:gd name="connsiteX8" fmla="*/ 285664 w 607709"/>
                <a:gd name="connsiteY8" fmla="*/ 504559 h 607004"/>
                <a:gd name="connsiteX9" fmla="*/ 285664 w 607709"/>
                <a:gd name="connsiteY9" fmla="*/ 467683 h 607004"/>
                <a:gd name="connsiteX10" fmla="*/ 426971 w 607709"/>
                <a:gd name="connsiteY10" fmla="*/ 400600 h 607004"/>
                <a:gd name="connsiteX11" fmla="*/ 459183 w 607709"/>
                <a:gd name="connsiteY11" fmla="*/ 432678 h 607004"/>
                <a:gd name="connsiteX12" fmla="*/ 481411 w 607709"/>
                <a:gd name="connsiteY12" fmla="*/ 427786 h 607004"/>
                <a:gd name="connsiteX13" fmla="*/ 534250 w 607709"/>
                <a:gd name="connsiteY13" fmla="*/ 480843 h 607004"/>
                <a:gd name="connsiteX14" fmla="*/ 481411 w 607709"/>
                <a:gd name="connsiteY14" fmla="*/ 533616 h 607004"/>
                <a:gd name="connsiteX15" fmla="*/ 428478 w 607709"/>
                <a:gd name="connsiteY15" fmla="*/ 480843 h 607004"/>
                <a:gd name="connsiteX16" fmla="*/ 433376 w 607709"/>
                <a:gd name="connsiteY16" fmla="*/ 458641 h 607004"/>
                <a:gd name="connsiteX17" fmla="*/ 401164 w 607709"/>
                <a:gd name="connsiteY17" fmla="*/ 426375 h 607004"/>
                <a:gd name="connsiteX18" fmla="*/ 426971 w 607709"/>
                <a:gd name="connsiteY18" fmla="*/ 400600 h 607004"/>
                <a:gd name="connsiteX19" fmla="*/ 180789 w 607709"/>
                <a:gd name="connsiteY19" fmla="*/ 400600 h 607004"/>
                <a:gd name="connsiteX20" fmla="*/ 206686 w 607709"/>
                <a:gd name="connsiteY20" fmla="*/ 426182 h 607004"/>
                <a:gd name="connsiteX21" fmla="*/ 174385 w 607709"/>
                <a:gd name="connsiteY21" fmla="*/ 458349 h 607004"/>
                <a:gd name="connsiteX22" fmla="*/ 179282 w 607709"/>
                <a:gd name="connsiteY22" fmla="*/ 480546 h 607004"/>
                <a:gd name="connsiteX23" fmla="*/ 126453 w 607709"/>
                <a:gd name="connsiteY23" fmla="*/ 533404 h 607004"/>
                <a:gd name="connsiteX24" fmla="*/ 73529 w 607709"/>
                <a:gd name="connsiteY24" fmla="*/ 480546 h 607004"/>
                <a:gd name="connsiteX25" fmla="*/ 126453 w 607709"/>
                <a:gd name="connsiteY25" fmla="*/ 427781 h 607004"/>
                <a:gd name="connsiteX26" fmla="*/ 148677 w 607709"/>
                <a:gd name="connsiteY26" fmla="*/ 432672 h 607004"/>
                <a:gd name="connsiteX27" fmla="*/ 361571 w 607709"/>
                <a:gd name="connsiteY27" fmla="*/ 349156 h 607004"/>
                <a:gd name="connsiteX28" fmla="*/ 341320 w 607709"/>
                <a:gd name="connsiteY28" fmla="*/ 390073 h 607004"/>
                <a:gd name="connsiteX29" fmla="*/ 386438 w 607709"/>
                <a:gd name="connsiteY29" fmla="*/ 349156 h 607004"/>
                <a:gd name="connsiteX30" fmla="*/ 313439 w 607709"/>
                <a:gd name="connsiteY30" fmla="*/ 349156 h 607004"/>
                <a:gd name="connsiteX31" fmla="*/ 313439 w 607709"/>
                <a:gd name="connsiteY31" fmla="*/ 393835 h 607004"/>
                <a:gd name="connsiteX32" fmla="*/ 341603 w 607709"/>
                <a:gd name="connsiteY32" fmla="*/ 349156 h 607004"/>
                <a:gd name="connsiteX33" fmla="*/ 266249 w 607709"/>
                <a:gd name="connsiteY33" fmla="*/ 349156 h 607004"/>
                <a:gd name="connsiteX34" fmla="*/ 294318 w 607709"/>
                <a:gd name="connsiteY34" fmla="*/ 393647 h 607004"/>
                <a:gd name="connsiteX35" fmla="*/ 294318 w 607709"/>
                <a:gd name="connsiteY35" fmla="*/ 349156 h 607004"/>
                <a:gd name="connsiteX36" fmla="*/ 221413 w 607709"/>
                <a:gd name="connsiteY36" fmla="*/ 349156 h 607004"/>
                <a:gd name="connsiteX37" fmla="*/ 266437 w 607709"/>
                <a:gd name="connsiteY37" fmla="*/ 390073 h 607004"/>
                <a:gd name="connsiteX38" fmla="*/ 246280 w 607709"/>
                <a:gd name="connsiteY38" fmla="*/ 349156 h 607004"/>
                <a:gd name="connsiteX39" fmla="*/ 365904 w 607709"/>
                <a:gd name="connsiteY39" fmla="*/ 276823 h 607004"/>
                <a:gd name="connsiteX40" fmla="*/ 368165 w 607709"/>
                <a:gd name="connsiteY40" fmla="*/ 303537 h 607004"/>
                <a:gd name="connsiteX41" fmla="*/ 365904 w 607709"/>
                <a:gd name="connsiteY41" fmla="*/ 330250 h 607004"/>
                <a:gd name="connsiteX42" fmla="*/ 394350 w 607709"/>
                <a:gd name="connsiteY42" fmla="*/ 330250 h 607004"/>
                <a:gd name="connsiteX43" fmla="*/ 398212 w 607709"/>
                <a:gd name="connsiteY43" fmla="*/ 303537 h 607004"/>
                <a:gd name="connsiteX44" fmla="*/ 394350 w 607709"/>
                <a:gd name="connsiteY44" fmla="*/ 276823 h 607004"/>
                <a:gd name="connsiteX45" fmla="*/ 313439 w 607709"/>
                <a:gd name="connsiteY45" fmla="*/ 276823 h 607004"/>
                <a:gd name="connsiteX46" fmla="*/ 313439 w 607709"/>
                <a:gd name="connsiteY46" fmla="*/ 330250 h 607004"/>
                <a:gd name="connsiteX47" fmla="*/ 346689 w 607709"/>
                <a:gd name="connsiteY47" fmla="*/ 330250 h 607004"/>
                <a:gd name="connsiteX48" fmla="*/ 349232 w 607709"/>
                <a:gd name="connsiteY48" fmla="*/ 303537 h 607004"/>
                <a:gd name="connsiteX49" fmla="*/ 346689 w 607709"/>
                <a:gd name="connsiteY49" fmla="*/ 276823 h 607004"/>
                <a:gd name="connsiteX50" fmla="*/ 261068 w 607709"/>
                <a:gd name="connsiteY50" fmla="*/ 276823 h 607004"/>
                <a:gd name="connsiteX51" fmla="*/ 258525 w 607709"/>
                <a:gd name="connsiteY51" fmla="*/ 303537 h 607004"/>
                <a:gd name="connsiteX52" fmla="*/ 261068 w 607709"/>
                <a:gd name="connsiteY52" fmla="*/ 330250 h 607004"/>
                <a:gd name="connsiteX53" fmla="*/ 294318 w 607709"/>
                <a:gd name="connsiteY53" fmla="*/ 330250 h 607004"/>
                <a:gd name="connsiteX54" fmla="*/ 294318 w 607709"/>
                <a:gd name="connsiteY54" fmla="*/ 276823 h 607004"/>
                <a:gd name="connsiteX55" fmla="*/ 213312 w 607709"/>
                <a:gd name="connsiteY55" fmla="*/ 276823 h 607004"/>
                <a:gd name="connsiteX56" fmla="*/ 209450 w 607709"/>
                <a:gd name="connsiteY56" fmla="*/ 303537 h 607004"/>
                <a:gd name="connsiteX57" fmla="*/ 213312 w 607709"/>
                <a:gd name="connsiteY57" fmla="*/ 330250 h 607004"/>
                <a:gd name="connsiteX58" fmla="*/ 241758 w 607709"/>
                <a:gd name="connsiteY58" fmla="*/ 330250 h 607004"/>
                <a:gd name="connsiteX59" fmla="*/ 239498 w 607709"/>
                <a:gd name="connsiteY59" fmla="*/ 303537 h 607004"/>
                <a:gd name="connsiteX60" fmla="*/ 241758 w 607709"/>
                <a:gd name="connsiteY60" fmla="*/ 276823 h 607004"/>
                <a:gd name="connsiteX61" fmla="*/ 52952 w 607709"/>
                <a:gd name="connsiteY61" fmla="*/ 253683 h 607004"/>
                <a:gd name="connsiteX62" fmla="*/ 102701 w 607709"/>
                <a:gd name="connsiteY62" fmla="*/ 288291 h 607004"/>
                <a:gd name="connsiteX63" fmla="*/ 147927 w 607709"/>
                <a:gd name="connsiteY63" fmla="*/ 288291 h 607004"/>
                <a:gd name="connsiteX64" fmla="*/ 147173 w 607709"/>
                <a:gd name="connsiteY64" fmla="*/ 303527 h 607004"/>
                <a:gd name="connsiteX65" fmla="*/ 148681 w 607709"/>
                <a:gd name="connsiteY65" fmla="*/ 324781 h 607004"/>
                <a:gd name="connsiteX66" fmla="*/ 102701 w 607709"/>
                <a:gd name="connsiteY66" fmla="*/ 324781 h 607004"/>
                <a:gd name="connsiteX67" fmla="*/ 52952 w 607709"/>
                <a:gd name="connsiteY67" fmla="*/ 359296 h 607004"/>
                <a:gd name="connsiteX68" fmla="*/ 0 w 607709"/>
                <a:gd name="connsiteY68" fmla="*/ 306536 h 607004"/>
                <a:gd name="connsiteX69" fmla="*/ 52952 w 607709"/>
                <a:gd name="connsiteY69" fmla="*/ 253683 h 607004"/>
                <a:gd name="connsiteX70" fmla="*/ 554868 w 607709"/>
                <a:gd name="connsiteY70" fmla="*/ 250648 h 607004"/>
                <a:gd name="connsiteX71" fmla="*/ 607709 w 607709"/>
                <a:gd name="connsiteY71" fmla="*/ 303631 h 607004"/>
                <a:gd name="connsiteX72" fmla="*/ 554868 w 607709"/>
                <a:gd name="connsiteY72" fmla="*/ 356426 h 607004"/>
                <a:gd name="connsiteX73" fmla="*/ 506359 w 607709"/>
                <a:gd name="connsiteY73" fmla="*/ 324805 h 607004"/>
                <a:gd name="connsiteX74" fmla="*/ 459169 w 607709"/>
                <a:gd name="connsiteY74" fmla="*/ 324805 h 607004"/>
                <a:gd name="connsiteX75" fmla="*/ 460676 w 607709"/>
                <a:gd name="connsiteY75" fmla="*/ 303537 h 607004"/>
                <a:gd name="connsiteX76" fmla="*/ 459923 w 607709"/>
                <a:gd name="connsiteY76" fmla="*/ 288291 h 607004"/>
                <a:gd name="connsiteX77" fmla="*/ 504098 w 607709"/>
                <a:gd name="connsiteY77" fmla="*/ 288291 h 607004"/>
                <a:gd name="connsiteX78" fmla="*/ 554868 w 607709"/>
                <a:gd name="connsiteY78" fmla="*/ 250648 h 607004"/>
                <a:gd name="connsiteX79" fmla="*/ 341320 w 607709"/>
                <a:gd name="connsiteY79" fmla="*/ 217001 h 607004"/>
                <a:gd name="connsiteX80" fmla="*/ 361571 w 607709"/>
                <a:gd name="connsiteY80" fmla="*/ 257823 h 607004"/>
                <a:gd name="connsiteX81" fmla="*/ 386438 w 607709"/>
                <a:gd name="connsiteY81" fmla="*/ 257823 h 607004"/>
                <a:gd name="connsiteX82" fmla="*/ 341320 w 607709"/>
                <a:gd name="connsiteY82" fmla="*/ 217001 h 607004"/>
                <a:gd name="connsiteX83" fmla="*/ 266437 w 607709"/>
                <a:gd name="connsiteY83" fmla="*/ 217001 h 607004"/>
                <a:gd name="connsiteX84" fmla="*/ 221413 w 607709"/>
                <a:gd name="connsiteY84" fmla="*/ 257823 h 607004"/>
                <a:gd name="connsiteX85" fmla="*/ 246280 w 607709"/>
                <a:gd name="connsiteY85" fmla="*/ 257823 h 607004"/>
                <a:gd name="connsiteX86" fmla="*/ 266437 w 607709"/>
                <a:gd name="connsiteY86" fmla="*/ 217001 h 607004"/>
                <a:gd name="connsiteX87" fmla="*/ 313439 w 607709"/>
                <a:gd name="connsiteY87" fmla="*/ 213332 h 607004"/>
                <a:gd name="connsiteX88" fmla="*/ 313439 w 607709"/>
                <a:gd name="connsiteY88" fmla="*/ 257823 h 607004"/>
                <a:gd name="connsiteX89" fmla="*/ 341603 w 607709"/>
                <a:gd name="connsiteY89" fmla="*/ 257823 h 607004"/>
                <a:gd name="connsiteX90" fmla="*/ 313439 w 607709"/>
                <a:gd name="connsiteY90" fmla="*/ 213332 h 607004"/>
                <a:gd name="connsiteX91" fmla="*/ 294318 w 607709"/>
                <a:gd name="connsiteY91" fmla="*/ 213238 h 607004"/>
                <a:gd name="connsiteX92" fmla="*/ 266249 w 607709"/>
                <a:gd name="connsiteY92" fmla="*/ 257823 h 607004"/>
                <a:gd name="connsiteX93" fmla="*/ 294318 w 607709"/>
                <a:gd name="connsiteY93" fmla="*/ 257823 h 607004"/>
                <a:gd name="connsiteX94" fmla="*/ 303926 w 607709"/>
                <a:gd name="connsiteY94" fmla="*/ 177119 h 607004"/>
                <a:gd name="connsiteX95" fmla="*/ 430520 w 607709"/>
                <a:gd name="connsiteY95" fmla="*/ 303537 h 607004"/>
                <a:gd name="connsiteX96" fmla="*/ 303926 w 607709"/>
                <a:gd name="connsiteY96" fmla="*/ 429955 h 607004"/>
                <a:gd name="connsiteX97" fmla="*/ 177331 w 607709"/>
                <a:gd name="connsiteY97" fmla="*/ 303537 h 607004"/>
                <a:gd name="connsiteX98" fmla="*/ 303926 w 607709"/>
                <a:gd name="connsiteY98" fmla="*/ 177119 h 607004"/>
                <a:gd name="connsiteX99" fmla="*/ 481407 w 607709"/>
                <a:gd name="connsiteY99" fmla="*/ 73505 h 607004"/>
                <a:gd name="connsiteX100" fmla="*/ 518779 w 607709"/>
                <a:gd name="connsiteY100" fmla="*/ 88885 h 607004"/>
                <a:gd name="connsiteX101" fmla="*/ 518779 w 607709"/>
                <a:gd name="connsiteY101" fmla="*/ 163578 h 607004"/>
                <a:gd name="connsiteX102" fmla="*/ 459266 w 607709"/>
                <a:gd name="connsiteY102" fmla="*/ 174208 h 607004"/>
                <a:gd name="connsiteX103" fmla="*/ 426966 w 607709"/>
                <a:gd name="connsiteY103" fmla="*/ 206475 h 607004"/>
                <a:gd name="connsiteX104" fmla="*/ 401164 w 607709"/>
                <a:gd name="connsiteY104" fmla="*/ 180605 h 607004"/>
                <a:gd name="connsiteX105" fmla="*/ 406438 w 607709"/>
                <a:gd name="connsiteY105" fmla="*/ 175337 h 607004"/>
                <a:gd name="connsiteX106" fmla="*/ 433369 w 607709"/>
                <a:gd name="connsiteY106" fmla="*/ 148339 h 607004"/>
                <a:gd name="connsiteX107" fmla="*/ 444105 w 607709"/>
                <a:gd name="connsiteY107" fmla="*/ 88885 h 607004"/>
                <a:gd name="connsiteX108" fmla="*/ 481407 w 607709"/>
                <a:gd name="connsiteY108" fmla="*/ 73505 h 607004"/>
                <a:gd name="connsiteX109" fmla="*/ 126565 w 607709"/>
                <a:gd name="connsiteY109" fmla="*/ 73459 h 607004"/>
                <a:gd name="connsiteX110" fmla="*/ 179414 w 607709"/>
                <a:gd name="connsiteY110" fmla="*/ 126317 h 607004"/>
                <a:gd name="connsiteX111" fmla="*/ 174515 w 607709"/>
                <a:gd name="connsiteY111" fmla="*/ 148514 h 607004"/>
                <a:gd name="connsiteX112" fmla="*/ 206827 w 607709"/>
                <a:gd name="connsiteY112" fmla="*/ 180680 h 607004"/>
                <a:gd name="connsiteX113" fmla="*/ 180921 w 607709"/>
                <a:gd name="connsiteY113" fmla="*/ 206545 h 607004"/>
                <a:gd name="connsiteX114" fmla="*/ 148703 w 607709"/>
                <a:gd name="connsiteY114" fmla="*/ 174284 h 607004"/>
                <a:gd name="connsiteX115" fmla="*/ 126471 w 607709"/>
                <a:gd name="connsiteY115" fmla="*/ 179175 h 607004"/>
                <a:gd name="connsiteX116" fmla="*/ 73717 w 607709"/>
                <a:gd name="connsiteY116" fmla="*/ 126317 h 607004"/>
                <a:gd name="connsiteX117" fmla="*/ 126565 w 607709"/>
                <a:gd name="connsiteY117" fmla="*/ 73459 h 607004"/>
                <a:gd name="connsiteX118" fmla="*/ 303937 w 607709"/>
                <a:gd name="connsiteY118" fmla="*/ 0 h 607004"/>
                <a:gd name="connsiteX119" fmla="*/ 356778 w 607709"/>
                <a:gd name="connsiteY119" fmla="*/ 52774 h 607004"/>
                <a:gd name="connsiteX120" fmla="*/ 322116 w 607709"/>
                <a:gd name="connsiteY120" fmla="*/ 102445 h 607004"/>
                <a:gd name="connsiteX121" fmla="*/ 322116 w 607709"/>
                <a:gd name="connsiteY121" fmla="*/ 147976 h 607004"/>
                <a:gd name="connsiteX122" fmla="*/ 303937 w 607709"/>
                <a:gd name="connsiteY122" fmla="*/ 146847 h 607004"/>
                <a:gd name="connsiteX123" fmla="*/ 285664 w 607709"/>
                <a:gd name="connsiteY123" fmla="*/ 147976 h 607004"/>
                <a:gd name="connsiteX124" fmla="*/ 285664 w 607709"/>
                <a:gd name="connsiteY124" fmla="*/ 102633 h 607004"/>
                <a:gd name="connsiteX125" fmla="*/ 251001 w 607709"/>
                <a:gd name="connsiteY125" fmla="*/ 52774 h 607004"/>
                <a:gd name="connsiteX126" fmla="*/ 303937 w 607709"/>
                <a:gd name="connsiteY126"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7709" h="607004">
                  <a:moveTo>
                    <a:pt x="285664" y="459028"/>
                  </a:moveTo>
                  <a:cubicBezTo>
                    <a:pt x="291598" y="459781"/>
                    <a:pt x="297720" y="460157"/>
                    <a:pt x="303937" y="460157"/>
                  </a:cubicBezTo>
                  <a:cubicBezTo>
                    <a:pt x="310059" y="460157"/>
                    <a:pt x="316087" y="459781"/>
                    <a:pt x="322116" y="459028"/>
                  </a:cubicBezTo>
                  <a:lnTo>
                    <a:pt x="322116" y="467683"/>
                  </a:lnTo>
                  <a:lnTo>
                    <a:pt x="322116" y="504559"/>
                  </a:lnTo>
                  <a:cubicBezTo>
                    <a:pt x="342367" y="511991"/>
                    <a:pt x="356778" y="531276"/>
                    <a:pt x="356778" y="554230"/>
                  </a:cubicBezTo>
                  <a:cubicBezTo>
                    <a:pt x="356778" y="583298"/>
                    <a:pt x="333136" y="607004"/>
                    <a:pt x="303937" y="607004"/>
                  </a:cubicBezTo>
                  <a:cubicBezTo>
                    <a:pt x="274737" y="607004"/>
                    <a:pt x="251001" y="583486"/>
                    <a:pt x="251001" y="554230"/>
                  </a:cubicBezTo>
                  <a:cubicBezTo>
                    <a:pt x="251001" y="531370"/>
                    <a:pt x="265507" y="511991"/>
                    <a:pt x="285664" y="504559"/>
                  </a:cubicBezTo>
                  <a:lnTo>
                    <a:pt x="285664" y="467683"/>
                  </a:lnTo>
                  <a:close/>
                  <a:moveTo>
                    <a:pt x="426971" y="400600"/>
                  </a:moveTo>
                  <a:lnTo>
                    <a:pt x="459183" y="432678"/>
                  </a:lnTo>
                  <a:cubicBezTo>
                    <a:pt x="465965" y="429574"/>
                    <a:pt x="473500" y="427786"/>
                    <a:pt x="481411" y="427786"/>
                  </a:cubicBezTo>
                  <a:cubicBezTo>
                    <a:pt x="510609" y="427786"/>
                    <a:pt x="534250" y="451492"/>
                    <a:pt x="534250" y="480843"/>
                  </a:cubicBezTo>
                  <a:cubicBezTo>
                    <a:pt x="534250" y="509910"/>
                    <a:pt x="510609" y="533616"/>
                    <a:pt x="481411" y="533616"/>
                  </a:cubicBezTo>
                  <a:cubicBezTo>
                    <a:pt x="452213" y="533616"/>
                    <a:pt x="428478" y="510099"/>
                    <a:pt x="428478" y="480843"/>
                  </a:cubicBezTo>
                  <a:cubicBezTo>
                    <a:pt x="428478" y="472941"/>
                    <a:pt x="430268" y="465415"/>
                    <a:pt x="433376" y="458641"/>
                  </a:cubicBezTo>
                  <a:lnTo>
                    <a:pt x="401164" y="426375"/>
                  </a:lnTo>
                  <a:cubicBezTo>
                    <a:pt x="410771" y="418755"/>
                    <a:pt x="419436" y="410101"/>
                    <a:pt x="426971" y="400600"/>
                  </a:cubicBezTo>
                  <a:close/>
                  <a:moveTo>
                    <a:pt x="180789" y="400600"/>
                  </a:moveTo>
                  <a:cubicBezTo>
                    <a:pt x="188417" y="410099"/>
                    <a:pt x="197080" y="418752"/>
                    <a:pt x="206686" y="426182"/>
                  </a:cubicBezTo>
                  <a:lnTo>
                    <a:pt x="174385" y="458349"/>
                  </a:lnTo>
                  <a:cubicBezTo>
                    <a:pt x="177493" y="465121"/>
                    <a:pt x="179282" y="472645"/>
                    <a:pt x="179282" y="480546"/>
                  </a:cubicBezTo>
                  <a:cubicBezTo>
                    <a:pt x="179282" y="509703"/>
                    <a:pt x="155645" y="533404"/>
                    <a:pt x="126453" y="533404"/>
                  </a:cubicBezTo>
                  <a:cubicBezTo>
                    <a:pt x="97260" y="533404"/>
                    <a:pt x="73529" y="509797"/>
                    <a:pt x="73529" y="480546"/>
                  </a:cubicBezTo>
                  <a:cubicBezTo>
                    <a:pt x="73529" y="451483"/>
                    <a:pt x="97166" y="427781"/>
                    <a:pt x="126453" y="427781"/>
                  </a:cubicBezTo>
                  <a:cubicBezTo>
                    <a:pt x="134363" y="427781"/>
                    <a:pt x="141897" y="429568"/>
                    <a:pt x="148677" y="432672"/>
                  </a:cubicBezTo>
                  <a:close/>
                  <a:moveTo>
                    <a:pt x="361571" y="349156"/>
                  </a:moveTo>
                  <a:cubicBezTo>
                    <a:pt x="356485" y="365711"/>
                    <a:pt x="348950" y="379350"/>
                    <a:pt x="341320" y="390073"/>
                  </a:cubicBezTo>
                  <a:cubicBezTo>
                    <a:pt x="360441" y="381796"/>
                    <a:pt x="376360" y="367310"/>
                    <a:pt x="386438" y="349156"/>
                  </a:cubicBezTo>
                  <a:close/>
                  <a:moveTo>
                    <a:pt x="313439" y="349156"/>
                  </a:moveTo>
                  <a:lnTo>
                    <a:pt x="313439" y="393835"/>
                  </a:lnTo>
                  <a:cubicBezTo>
                    <a:pt x="322576" y="384523"/>
                    <a:pt x="334161" y="369944"/>
                    <a:pt x="341603" y="349156"/>
                  </a:cubicBezTo>
                  <a:close/>
                  <a:moveTo>
                    <a:pt x="266249" y="349156"/>
                  </a:moveTo>
                  <a:cubicBezTo>
                    <a:pt x="273784" y="369850"/>
                    <a:pt x="285181" y="384429"/>
                    <a:pt x="294318" y="393647"/>
                  </a:cubicBezTo>
                  <a:lnTo>
                    <a:pt x="294318" y="349156"/>
                  </a:lnTo>
                  <a:close/>
                  <a:moveTo>
                    <a:pt x="221413" y="349156"/>
                  </a:moveTo>
                  <a:cubicBezTo>
                    <a:pt x="231397" y="367310"/>
                    <a:pt x="247410" y="381796"/>
                    <a:pt x="266437" y="390073"/>
                  </a:cubicBezTo>
                  <a:cubicBezTo>
                    <a:pt x="258807" y="379256"/>
                    <a:pt x="251366" y="365711"/>
                    <a:pt x="246280" y="349156"/>
                  </a:cubicBezTo>
                  <a:close/>
                  <a:moveTo>
                    <a:pt x="365904" y="276823"/>
                  </a:moveTo>
                  <a:cubicBezTo>
                    <a:pt x="367411" y="285101"/>
                    <a:pt x="368165" y="293943"/>
                    <a:pt x="368165" y="303537"/>
                  </a:cubicBezTo>
                  <a:cubicBezTo>
                    <a:pt x="368165" y="313037"/>
                    <a:pt x="367317" y="321973"/>
                    <a:pt x="365904" y="330250"/>
                  </a:cubicBezTo>
                  <a:lnTo>
                    <a:pt x="394350" y="330250"/>
                  </a:lnTo>
                  <a:cubicBezTo>
                    <a:pt x="396799" y="321785"/>
                    <a:pt x="398212" y="312755"/>
                    <a:pt x="398212" y="303537"/>
                  </a:cubicBezTo>
                  <a:cubicBezTo>
                    <a:pt x="398212" y="294225"/>
                    <a:pt x="396799" y="285289"/>
                    <a:pt x="394350" y="276823"/>
                  </a:cubicBezTo>
                  <a:close/>
                  <a:moveTo>
                    <a:pt x="313439" y="276823"/>
                  </a:moveTo>
                  <a:lnTo>
                    <a:pt x="313439" y="330250"/>
                  </a:lnTo>
                  <a:lnTo>
                    <a:pt x="346689" y="330250"/>
                  </a:lnTo>
                  <a:cubicBezTo>
                    <a:pt x="348384" y="322067"/>
                    <a:pt x="349232" y="313131"/>
                    <a:pt x="349232" y="303537"/>
                  </a:cubicBezTo>
                  <a:cubicBezTo>
                    <a:pt x="349232" y="293848"/>
                    <a:pt x="348384" y="284913"/>
                    <a:pt x="346689" y="276823"/>
                  </a:cubicBezTo>
                  <a:close/>
                  <a:moveTo>
                    <a:pt x="261068" y="276823"/>
                  </a:moveTo>
                  <a:cubicBezTo>
                    <a:pt x="259467" y="284913"/>
                    <a:pt x="258525" y="293848"/>
                    <a:pt x="258525" y="303537"/>
                  </a:cubicBezTo>
                  <a:cubicBezTo>
                    <a:pt x="258525" y="313131"/>
                    <a:pt x="259467" y="322067"/>
                    <a:pt x="261068" y="330250"/>
                  </a:cubicBezTo>
                  <a:lnTo>
                    <a:pt x="294318" y="330250"/>
                  </a:lnTo>
                  <a:lnTo>
                    <a:pt x="294318" y="276823"/>
                  </a:lnTo>
                  <a:close/>
                  <a:moveTo>
                    <a:pt x="213312" y="276823"/>
                  </a:moveTo>
                  <a:cubicBezTo>
                    <a:pt x="210863" y="285195"/>
                    <a:pt x="209450" y="294225"/>
                    <a:pt x="209450" y="303537"/>
                  </a:cubicBezTo>
                  <a:cubicBezTo>
                    <a:pt x="209450" y="312755"/>
                    <a:pt x="210863" y="321691"/>
                    <a:pt x="213312" y="330250"/>
                  </a:cubicBezTo>
                  <a:lnTo>
                    <a:pt x="241758" y="330250"/>
                  </a:lnTo>
                  <a:cubicBezTo>
                    <a:pt x="240251" y="321973"/>
                    <a:pt x="239498" y="313037"/>
                    <a:pt x="239498" y="303537"/>
                  </a:cubicBezTo>
                  <a:cubicBezTo>
                    <a:pt x="239498" y="293943"/>
                    <a:pt x="240346" y="285101"/>
                    <a:pt x="241758" y="276823"/>
                  </a:cubicBezTo>
                  <a:close/>
                  <a:moveTo>
                    <a:pt x="52952" y="253683"/>
                  </a:moveTo>
                  <a:cubicBezTo>
                    <a:pt x="75754" y="253683"/>
                    <a:pt x="95257" y="268166"/>
                    <a:pt x="102701" y="288291"/>
                  </a:cubicBezTo>
                  <a:lnTo>
                    <a:pt x="147927" y="288291"/>
                  </a:lnTo>
                  <a:cubicBezTo>
                    <a:pt x="147362" y="293370"/>
                    <a:pt x="147173" y="298354"/>
                    <a:pt x="147173" y="303527"/>
                  </a:cubicBezTo>
                  <a:cubicBezTo>
                    <a:pt x="147173" y="310768"/>
                    <a:pt x="147644" y="317822"/>
                    <a:pt x="148681" y="324781"/>
                  </a:cubicBezTo>
                  <a:lnTo>
                    <a:pt x="102701" y="324781"/>
                  </a:lnTo>
                  <a:cubicBezTo>
                    <a:pt x="95163" y="345001"/>
                    <a:pt x="75754" y="359390"/>
                    <a:pt x="52952" y="359296"/>
                  </a:cubicBezTo>
                  <a:cubicBezTo>
                    <a:pt x="23744" y="359296"/>
                    <a:pt x="0" y="335690"/>
                    <a:pt x="0" y="306536"/>
                  </a:cubicBezTo>
                  <a:cubicBezTo>
                    <a:pt x="0" y="277382"/>
                    <a:pt x="23649" y="253683"/>
                    <a:pt x="52952" y="253683"/>
                  </a:cubicBezTo>
                  <a:close/>
                  <a:moveTo>
                    <a:pt x="554868" y="250648"/>
                  </a:moveTo>
                  <a:cubicBezTo>
                    <a:pt x="584067" y="250648"/>
                    <a:pt x="607709" y="274551"/>
                    <a:pt x="607709" y="303631"/>
                  </a:cubicBezTo>
                  <a:cubicBezTo>
                    <a:pt x="607709" y="332710"/>
                    <a:pt x="584067" y="356426"/>
                    <a:pt x="554868" y="356426"/>
                  </a:cubicBezTo>
                  <a:cubicBezTo>
                    <a:pt x="533109" y="356426"/>
                    <a:pt x="514554" y="343439"/>
                    <a:pt x="506359" y="324805"/>
                  </a:cubicBezTo>
                  <a:lnTo>
                    <a:pt x="459169" y="324805"/>
                  </a:lnTo>
                  <a:cubicBezTo>
                    <a:pt x="460111" y="317841"/>
                    <a:pt x="460676" y="310783"/>
                    <a:pt x="460676" y="303537"/>
                  </a:cubicBezTo>
                  <a:cubicBezTo>
                    <a:pt x="460676" y="298361"/>
                    <a:pt x="460394" y="293373"/>
                    <a:pt x="459923" y="288291"/>
                  </a:cubicBezTo>
                  <a:lnTo>
                    <a:pt x="504098" y="288291"/>
                  </a:lnTo>
                  <a:cubicBezTo>
                    <a:pt x="510598" y="266646"/>
                    <a:pt x="530849" y="250648"/>
                    <a:pt x="554868" y="250648"/>
                  </a:cubicBezTo>
                  <a:close/>
                  <a:moveTo>
                    <a:pt x="341320" y="217001"/>
                  </a:moveTo>
                  <a:cubicBezTo>
                    <a:pt x="348950" y="227724"/>
                    <a:pt x="356391" y="241268"/>
                    <a:pt x="361571" y="257823"/>
                  </a:cubicBezTo>
                  <a:lnTo>
                    <a:pt x="386438" y="257823"/>
                  </a:lnTo>
                  <a:cubicBezTo>
                    <a:pt x="376360" y="239669"/>
                    <a:pt x="360441" y="225278"/>
                    <a:pt x="341320" y="217001"/>
                  </a:cubicBezTo>
                  <a:close/>
                  <a:moveTo>
                    <a:pt x="266437" y="217001"/>
                  </a:moveTo>
                  <a:cubicBezTo>
                    <a:pt x="247410" y="225278"/>
                    <a:pt x="231397" y="239669"/>
                    <a:pt x="221413" y="257823"/>
                  </a:cubicBezTo>
                  <a:lnTo>
                    <a:pt x="246280" y="257823"/>
                  </a:lnTo>
                  <a:cubicBezTo>
                    <a:pt x="251272" y="241268"/>
                    <a:pt x="258807" y="227630"/>
                    <a:pt x="266437" y="217001"/>
                  </a:cubicBezTo>
                  <a:close/>
                  <a:moveTo>
                    <a:pt x="313439" y="213332"/>
                  </a:moveTo>
                  <a:lnTo>
                    <a:pt x="313439" y="257823"/>
                  </a:lnTo>
                  <a:lnTo>
                    <a:pt x="341603" y="257823"/>
                  </a:lnTo>
                  <a:cubicBezTo>
                    <a:pt x="334067" y="237130"/>
                    <a:pt x="322576" y="222644"/>
                    <a:pt x="313439" y="213332"/>
                  </a:cubicBezTo>
                  <a:close/>
                  <a:moveTo>
                    <a:pt x="294318" y="213238"/>
                  </a:moveTo>
                  <a:cubicBezTo>
                    <a:pt x="285181" y="222456"/>
                    <a:pt x="273596" y="237036"/>
                    <a:pt x="266249" y="257823"/>
                  </a:cubicBezTo>
                  <a:lnTo>
                    <a:pt x="294318" y="257823"/>
                  </a:lnTo>
                  <a:close/>
                  <a:moveTo>
                    <a:pt x="303926" y="177119"/>
                  </a:moveTo>
                  <a:cubicBezTo>
                    <a:pt x="373722" y="177119"/>
                    <a:pt x="430520" y="233743"/>
                    <a:pt x="430520" y="303537"/>
                  </a:cubicBezTo>
                  <a:cubicBezTo>
                    <a:pt x="430520" y="373236"/>
                    <a:pt x="373722" y="429955"/>
                    <a:pt x="303926" y="429955"/>
                  </a:cubicBezTo>
                  <a:cubicBezTo>
                    <a:pt x="234035" y="429955"/>
                    <a:pt x="177331" y="373236"/>
                    <a:pt x="177331" y="303537"/>
                  </a:cubicBezTo>
                  <a:cubicBezTo>
                    <a:pt x="177331" y="233743"/>
                    <a:pt x="234035" y="177119"/>
                    <a:pt x="303926" y="177119"/>
                  </a:cubicBezTo>
                  <a:close/>
                  <a:moveTo>
                    <a:pt x="481407" y="73505"/>
                  </a:moveTo>
                  <a:cubicBezTo>
                    <a:pt x="494931" y="73505"/>
                    <a:pt x="508468" y="78632"/>
                    <a:pt x="518779" y="88885"/>
                  </a:cubicBezTo>
                  <a:cubicBezTo>
                    <a:pt x="539402" y="109487"/>
                    <a:pt x="539402" y="142976"/>
                    <a:pt x="518779" y="163578"/>
                  </a:cubicBezTo>
                  <a:cubicBezTo>
                    <a:pt x="502677" y="179758"/>
                    <a:pt x="478758" y="183239"/>
                    <a:pt x="459266" y="174208"/>
                  </a:cubicBezTo>
                  <a:lnTo>
                    <a:pt x="426966" y="206475"/>
                  </a:lnTo>
                  <a:cubicBezTo>
                    <a:pt x="419338" y="196879"/>
                    <a:pt x="410675" y="188225"/>
                    <a:pt x="401164" y="180605"/>
                  </a:cubicBezTo>
                  <a:lnTo>
                    <a:pt x="406438" y="175337"/>
                  </a:lnTo>
                  <a:lnTo>
                    <a:pt x="433369" y="148339"/>
                  </a:lnTo>
                  <a:cubicBezTo>
                    <a:pt x="424518" y="128772"/>
                    <a:pt x="428002" y="104972"/>
                    <a:pt x="444105" y="88885"/>
                  </a:cubicBezTo>
                  <a:cubicBezTo>
                    <a:pt x="454369" y="78632"/>
                    <a:pt x="467882" y="73505"/>
                    <a:pt x="481407" y="73505"/>
                  </a:cubicBezTo>
                  <a:close/>
                  <a:moveTo>
                    <a:pt x="126565" y="73459"/>
                  </a:moveTo>
                  <a:cubicBezTo>
                    <a:pt x="155674" y="73459"/>
                    <a:pt x="179414" y="97066"/>
                    <a:pt x="179414" y="126317"/>
                  </a:cubicBezTo>
                  <a:cubicBezTo>
                    <a:pt x="179414" y="134217"/>
                    <a:pt x="177718" y="141742"/>
                    <a:pt x="174515" y="148514"/>
                  </a:cubicBezTo>
                  <a:lnTo>
                    <a:pt x="206827" y="180680"/>
                  </a:lnTo>
                  <a:cubicBezTo>
                    <a:pt x="197124" y="188392"/>
                    <a:pt x="188457" y="197045"/>
                    <a:pt x="180921" y="206545"/>
                  </a:cubicBezTo>
                  <a:lnTo>
                    <a:pt x="148703" y="174284"/>
                  </a:lnTo>
                  <a:cubicBezTo>
                    <a:pt x="141921" y="177482"/>
                    <a:pt x="134384" y="179175"/>
                    <a:pt x="126471" y="179175"/>
                  </a:cubicBezTo>
                  <a:cubicBezTo>
                    <a:pt x="97174" y="179175"/>
                    <a:pt x="73529" y="155474"/>
                    <a:pt x="73717" y="126317"/>
                  </a:cubicBezTo>
                  <a:cubicBezTo>
                    <a:pt x="73717" y="97160"/>
                    <a:pt x="97268" y="73459"/>
                    <a:pt x="126565" y="73459"/>
                  </a:cubicBezTo>
                  <a:close/>
                  <a:moveTo>
                    <a:pt x="303937" y="0"/>
                  </a:moveTo>
                  <a:cubicBezTo>
                    <a:pt x="333042" y="0"/>
                    <a:pt x="356778" y="23612"/>
                    <a:pt x="356778" y="52774"/>
                  </a:cubicBezTo>
                  <a:cubicBezTo>
                    <a:pt x="356778" y="75634"/>
                    <a:pt x="342367" y="95107"/>
                    <a:pt x="322116" y="102445"/>
                  </a:cubicBezTo>
                  <a:lnTo>
                    <a:pt x="322116" y="147976"/>
                  </a:lnTo>
                  <a:cubicBezTo>
                    <a:pt x="316182" y="147223"/>
                    <a:pt x="310059" y="146847"/>
                    <a:pt x="303937" y="146847"/>
                  </a:cubicBezTo>
                  <a:cubicBezTo>
                    <a:pt x="297720" y="146847"/>
                    <a:pt x="291692" y="147223"/>
                    <a:pt x="285664" y="147976"/>
                  </a:cubicBezTo>
                  <a:lnTo>
                    <a:pt x="285664" y="102633"/>
                  </a:lnTo>
                  <a:cubicBezTo>
                    <a:pt x="265507" y="95107"/>
                    <a:pt x="251001" y="75728"/>
                    <a:pt x="251001" y="52774"/>
                  </a:cubicBezTo>
                  <a:cubicBezTo>
                    <a:pt x="251001" y="23706"/>
                    <a:pt x="274643" y="0"/>
                    <a:pt x="303937" y="0"/>
                  </a:cubicBezTo>
                  <a:close/>
                </a:path>
              </a:pathLst>
            </a:custGeom>
            <a:solidFill>
              <a:schemeClr val="accent1"/>
            </a:solidFill>
            <a:ln>
              <a:noFill/>
            </a:ln>
          </p:spPr>
        </p:sp>
        <p:sp>
          <p:nvSpPr>
            <p:cNvPr id="54" name="different-currencies_66634">
              <a:extLst>
                <a:ext uri="{FF2B5EF4-FFF2-40B4-BE49-F238E27FC236}">
                  <a16:creationId xmlns:a16="http://schemas.microsoft.com/office/drawing/2014/main" xmlns="" id="{F15E9259-B69C-464E-A692-267C6A98D395}"/>
                </a:ext>
              </a:extLst>
            </p:cNvPr>
            <p:cNvSpPr>
              <a:spLocks noChangeAspect="1"/>
            </p:cNvSpPr>
            <p:nvPr/>
          </p:nvSpPr>
          <p:spPr bwMode="auto">
            <a:xfrm>
              <a:off x="8858458" y="2468449"/>
              <a:ext cx="482134" cy="495592"/>
            </a:xfrm>
            <a:custGeom>
              <a:avLst/>
              <a:gdLst>
                <a:gd name="connsiteX0" fmla="*/ 289678 w 561751"/>
                <a:gd name="connsiteY0" fmla="*/ 418094 h 577432"/>
                <a:gd name="connsiteX1" fmla="*/ 325629 w 561751"/>
                <a:gd name="connsiteY1" fmla="*/ 447552 h 577432"/>
                <a:gd name="connsiteX2" fmla="*/ 289678 w 561751"/>
                <a:gd name="connsiteY2" fmla="*/ 476089 h 577432"/>
                <a:gd name="connsiteX3" fmla="*/ 273108 w 561751"/>
                <a:gd name="connsiteY3" fmla="*/ 325037 h 577432"/>
                <a:gd name="connsiteX4" fmla="*/ 273108 w 561751"/>
                <a:gd name="connsiteY4" fmla="*/ 376670 h 577432"/>
                <a:gd name="connsiteX5" fmla="*/ 239820 w 561751"/>
                <a:gd name="connsiteY5" fmla="*/ 349931 h 577432"/>
                <a:gd name="connsiteX6" fmla="*/ 273108 w 561751"/>
                <a:gd name="connsiteY6" fmla="*/ 325037 h 577432"/>
                <a:gd name="connsiteX7" fmla="*/ 281337 w 561751"/>
                <a:gd name="connsiteY7" fmla="*/ 269795 h 577432"/>
                <a:gd name="connsiteX8" fmla="*/ 273037 w 561751"/>
                <a:gd name="connsiteY8" fmla="*/ 279927 h 577432"/>
                <a:gd name="connsiteX9" fmla="*/ 273037 w 561751"/>
                <a:gd name="connsiteY9" fmla="*/ 295585 h 577432"/>
                <a:gd name="connsiteX10" fmla="*/ 203869 w 561751"/>
                <a:gd name="connsiteY10" fmla="*/ 356376 h 577432"/>
                <a:gd name="connsiteX11" fmla="*/ 273037 w 561751"/>
                <a:gd name="connsiteY11" fmla="*/ 415324 h 577432"/>
                <a:gd name="connsiteX12" fmla="*/ 273037 w 561751"/>
                <a:gd name="connsiteY12" fmla="*/ 476115 h 577432"/>
                <a:gd name="connsiteX13" fmla="*/ 216781 w 561751"/>
                <a:gd name="connsiteY13" fmla="*/ 433745 h 577432"/>
                <a:gd name="connsiteX14" fmla="*/ 199258 w 561751"/>
                <a:gd name="connsiteY14" fmla="*/ 452167 h 577432"/>
                <a:gd name="connsiteX15" fmla="*/ 273037 w 561751"/>
                <a:gd name="connsiteY15" fmla="*/ 505589 h 577432"/>
                <a:gd name="connsiteX16" fmla="*/ 273037 w 561751"/>
                <a:gd name="connsiteY16" fmla="*/ 523089 h 577432"/>
                <a:gd name="connsiteX17" fmla="*/ 281337 w 561751"/>
                <a:gd name="connsiteY17" fmla="*/ 533221 h 577432"/>
                <a:gd name="connsiteX18" fmla="*/ 289637 w 561751"/>
                <a:gd name="connsiteY18" fmla="*/ 523089 h 577432"/>
                <a:gd name="connsiteX19" fmla="*/ 289637 w 561751"/>
                <a:gd name="connsiteY19" fmla="*/ 505589 h 577432"/>
                <a:gd name="connsiteX20" fmla="*/ 362494 w 561751"/>
                <a:gd name="connsiteY20" fmla="*/ 443877 h 577432"/>
                <a:gd name="connsiteX21" fmla="*/ 289637 w 561751"/>
                <a:gd name="connsiteY21" fmla="*/ 380323 h 577432"/>
                <a:gd name="connsiteX22" fmla="*/ 289637 w 561751"/>
                <a:gd name="connsiteY22" fmla="*/ 325059 h 577432"/>
                <a:gd name="connsiteX23" fmla="*/ 340360 w 561751"/>
                <a:gd name="connsiteY23" fmla="*/ 356376 h 577432"/>
                <a:gd name="connsiteX24" fmla="*/ 358805 w 561751"/>
                <a:gd name="connsiteY24" fmla="*/ 338875 h 577432"/>
                <a:gd name="connsiteX25" fmla="*/ 289637 w 561751"/>
                <a:gd name="connsiteY25" fmla="*/ 295585 h 577432"/>
                <a:gd name="connsiteX26" fmla="*/ 289637 w 561751"/>
                <a:gd name="connsiteY26" fmla="*/ 279927 h 577432"/>
                <a:gd name="connsiteX27" fmla="*/ 281337 w 561751"/>
                <a:gd name="connsiteY27" fmla="*/ 269795 h 577432"/>
                <a:gd name="connsiteX28" fmla="*/ 280415 w 561751"/>
                <a:gd name="connsiteY28" fmla="*/ 226505 h 577432"/>
                <a:gd name="connsiteX29" fmla="*/ 456562 w 561751"/>
                <a:gd name="connsiteY29" fmla="*/ 401508 h 577432"/>
                <a:gd name="connsiteX30" fmla="*/ 280415 w 561751"/>
                <a:gd name="connsiteY30" fmla="*/ 577432 h 577432"/>
                <a:gd name="connsiteX31" fmla="*/ 105190 w 561751"/>
                <a:gd name="connsiteY31" fmla="*/ 401508 h 577432"/>
                <a:gd name="connsiteX32" fmla="*/ 280415 w 561751"/>
                <a:gd name="connsiteY32" fmla="*/ 226505 h 577432"/>
                <a:gd name="connsiteX33" fmla="*/ 421555 w 561751"/>
                <a:gd name="connsiteY33" fmla="*/ 69978 h 577432"/>
                <a:gd name="connsiteX34" fmla="*/ 561751 w 561751"/>
                <a:gd name="connsiteY34" fmla="*/ 210866 h 577432"/>
                <a:gd name="connsiteX35" fmla="*/ 481507 w 561751"/>
                <a:gd name="connsiteY35" fmla="*/ 337020 h 577432"/>
                <a:gd name="connsiteX36" fmla="*/ 462138 w 561751"/>
                <a:gd name="connsiteY36" fmla="*/ 294662 h 577432"/>
                <a:gd name="connsiteX37" fmla="*/ 485197 w 561751"/>
                <a:gd name="connsiteY37" fmla="*/ 274403 h 577432"/>
                <a:gd name="connsiteX38" fmla="*/ 472284 w 561751"/>
                <a:gd name="connsiteY38" fmla="*/ 259670 h 577432"/>
                <a:gd name="connsiteX39" fmla="*/ 454759 w 561751"/>
                <a:gd name="connsiteY39" fmla="*/ 262432 h 577432"/>
                <a:gd name="connsiteX40" fmla="*/ 436312 w 561751"/>
                <a:gd name="connsiteY40" fmla="*/ 259670 h 577432"/>
                <a:gd name="connsiteX41" fmla="*/ 414176 w 561751"/>
                <a:gd name="connsiteY41" fmla="*/ 239412 h 577432"/>
                <a:gd name="connsiteX42" fmla="*/ 416943 w 561751"/>
                <a:gd name="connsiteY42" fmla="*/ 228362 h 577432"/>
                <a:gd name="connsiteX43" fmla="*/ 416021 w 561751"/>
                <a:gd name="connsiteY43" fmla="*/ 222837 h 577432"/>
                <a:gd name="connsiteX44" fmla="*/ 434468 w 561751"/>
                <a:gd name="connsiteY44" fmla="*/ 222837 h 577432"/>
                <a:gd name="connsiteX45" fmla="*/ 448303 w 561751"/>
                <a:gd name="connsiteY45" fmla="*/ 211787 h 577432"/>
                <a:gd name="connsiteX46" fmla="*/ 434468 w 561751"/>
                <a:gd name="connsiteY46" fmla="*/ 199816 h 577432"/>
                <a:gd name="connsiteX47" fmla="*/ 408642 w 561751"/>
                <a:gd name="connsiteY47" fmla="*/ 199816 h 577432"/>
                <a:gd name="connsiteX48" fmla="*/ 401263 w 561751"/>
                <a:gd name="connsiteY48" fmla="*/ 177716 h 577432"/>
                <a:gd name="connsiteX49" fmla="*/ 428011 w 561751"/>
                <a:gd name="connsiteY49" fmla="*/ 154695 h 577432"/>
                <a:gd name="connsiteX50" fmla="*/ 466750 w 561751"/>
                <a:gd name="connsiteY50" fmla="*/ 182320 h 577432"/>
                <a:gd name="connsiteX51" fmla="*/ 484274 w 561751"/>
                <a:gd name="connsiteY51" fmla="*/ 166666 h 577432"/>
                <a:gd name="connsiteX52" fmla="*/ 424322 w 561751"/>
                <a:gd name="connsiteY52" fmla="*/ 126149 h 577432"/>
                <a:gd name="connsiteX53" fmla="*/ 366214 w 561751"/>
                <a:gd name="connsiteY53" fmla="*/ 175874 h 577432"/>
                <a:gd name="connsiteX54" fmla="*/ 372671 w 561751"/>
                <a:gd name="connsiteY54" fmla="*/ 199816 h 577432"/>
                <a:gd name="connsiteX55" fmla="*/ 368059 w 561751"/>
                <a:gd name="connsiteY55" fmla="*/ 199816 h 577432"/>
                <a:gd name="connsiteX56" fmla="*/ 357913 w 561751"/>
                <a:gd name="connsiteY56" fmla="*/ 206261 h 577432"/>
                <a:gd name="connsiteX57" fmla="*/ 282281 w 561751"/>
                <a:gd name="connsiteY57" fmla="*/ 191528 h 577432"/>
                <a:gd name="connsiteX58" fmla="*/ 421555 w 561751"/>
                <a:gd name="connsiteY58" fmla="*/ 69978 h 577432"/>
                <a:gd name="connsiteX59" fmla="*/ 93180 w 561751"/>
                <a:gd name="connsiteY59" fmla="*/ 56187 h 577432"/>
                <a:gd name="connsiteX60" fmla="*/ 72883 w 561751"/>
                <a:gd name="connsiteY60" fmla="*/ 73688 h 577432"/>
                <a:gd name="connsiteX61" fmla="*/ 76574 w 561751"/>
                <a:gd name="connsiteY61" fmla="*/ 82899 h 577432"/>
                <a:gd name="connsiteX62" fmla="*/ 107019 w 561751"/>
                <a:gd name="connsiteY62" fmla="*/ 133559 h 577432"/>
                <a:gd name="connsiteX63" fmla="*/ 93180 w 561751"/>
                <a:gd name="connsiteY63" fmla="*/ 133559 h 577432"/>
                <a:gd name="connsiteX64" fmla="*/ 83954 w 561751"/>
                <a:gd name="connsiteY64" fmla="*/ 141849 h 577432"/>
                <a:gd name="connsiteX65" fmla="*/ 93180 w 561751"/>
                <a:gd name="connsiteY65" fmla="*/ 151060 h 577432"/>
                <a:gd name="connsiteX66" fmla="*/ 118090 w 561751"/>
                <a:gd name="connsiteY66" fmla="*/ 151060 h 577432"/>
                <a:gd name="connsiteX67" fmla="*/ 121780 w 561751"/>
                <a:gd name="connsiteY67" fmla="*/ 158429 h 577432"/>
                <a:gd name="connsiteX68" fmla="*/ 121780 w 561751"/>
                <a:gd name="connsiteY68" fmla="*/ 164876 h 577432"/>
                <a:gd name="connsiteX69" fmla="*/ 93180 w 561751"/>
                <a:gd name="connsiteY69" fmla="*/ 164876 h 577432"/>
                <a:gd name="connsiteX70" fmla="*/ 83954 w 561751"/>
                <a:gd name="connsiteY70" fmla="*/ 174087 h 577432"/>
                <a:gd name="connsiteX71" fmla="*/ 93180 w 561751"/>
                <a:gd name="connsiteY71" fmla="*/ 182377 h 577432"/>
                <a:gd name="connsiteX72" fmla="*/ 121780 w 561751"/>
                <a:gd name="connsiteY72" fmla="*/ 182377 h 577432"/>
                <a:gd name="connsiteX73" fmla="*/ 121780 w 561751"/>
                <a:gd name="connsiteY73" fmla="*/ 205404 h 577432"/>
                <a:gd name="connsiteX74" fmla="*/ 140231 w 561751"/>
                <a:gd name="connsiteY74" fmla="*/ 224748 h 577432"/>
                <a:gd name="connsiteX75" fmla="*/ 158683 w 561751"/>
                <a:gd name="connsiteY75" fmla="*/ 205404 h 577432"/>
                <a:gd name="connsiteX76" fmla="*/ 158683 w 561751"/>
                <a:gd name="connsiteY76" fmla="*/ 182377 h 577432"/>
                <a:gd name="connsiteX77" fmla="*/ 187283 w 561751"/>
                <a:gd name="connsiteY77" fmla="*/ 182377 h 577432"/>
                <a:gd name="connsiteX78" fmla="*/ 196508 w 561751"/>
                <a:gd name="connsiteY78" fmla="*/ 174087 h 577432"/>
                <a:gd name="connsiteX79" fmla="*/ 187283 w 561751"/>
                <a:gd name="connsiteY79" fmla="*/ 164876 h 577432"/>
                <a:gd name="connsiteX80" fmla="*/ 158683 w 561751"/>
                <a:gd name="connsiteY80" fmla="*/ 164876 h 577432"/>
                <a:gd name="connsiteX81" fmla="*/ 158683 w 561751"/>
                <a:gd name="connsiteY81" fmla="*/ 158429 h 577432"/>
                <a:gd name="connsiteX82" fmla="*/ 162373 w 561751"/>
                <a:gd name="connsiteY82" fmla="*/ 151060 h 577432"/>
                <a:gd name="connsiteX83" fmla="*/ 187283 w 561751"/>
                <a:gd name="connsiteY83" fmla="*/ 151060 h 577432"/>
                <a:gd name="connsiteX84" fmla="*/ 196508 w 561751"/>
                <a:gd name="connsiteY84" fmla="*/ 141849 h 577432"/>
                <a:gd name="connsiteX85" fmla="*/ 187283 w 561751"/>
                <a:gd name="connsiteY85" fmla="*/ 133559 h 577432"/>
                <a:gd name="connsiteX86" fmla="*/ 173444 w 561751"/>
                <a:gd name="connsiteY86" fmla="*/ 133559 h 577432"/>
                <a:gd name="connsiteX87" fmla="*/ 203889 w 561751"/>
                <a:gd name="connsiteY87" fmla="*/ 82899 h 577432"/>
                <a:gd name="connsiteX88" fmla="*/ 206657 w 561751"/>
                <a:gd name="connsiteY88" fmla="*/ 73688 h 577432"/>
                <a:gd name="connsiteX89" fmla="*/ 187283 w 561751"/>
                <a:gd name="connsiteY89" fmla="*/ 56187 h 577432"/>
                <a:gd name="connsiteX90" fmla="*/ 171599 w 561751"/>
                <a:gd name="connsiteY90" fmla="*/ 67240 h 577432"/>
                <a:gd name="connsiteX91" fmla="*/ 140231 w 561751"/>
                <a:gd name="connsiteY91" fmla="*/ 126190 h 577432"/>
                <a:gd name="connsiteX92" fmla="*/ 108864 w 561751"/>
                <a:gd name="connsiteY92" fmla="*/ 67240 h 577432"/>
                <a:gd name="connsiteX93" fmla="*/ 93180 w 561751"/>
                <a:gd name="connsiteY93" fmla="*/ 56187 h 577432"/>
                <a:gd name="connsiteX94" fmla="*/ 140231 w 561751"/>
                <a:gd name="connsiteY94" fmla="*/ 0 h 577432"/>
                <a:gd name="connsiteX95" fmla="*/ 277695 w 561751"/>
                <a:gd name="connsiteY95" fmla="*/ 110532 h 577432"/>
                <a:gd name="connsiteX96" fmla="*/ 246327 w 561751"/>
                <a:gd name="connsiteY96" fmla="*/ 194351 h 577432"/>
                <a:gd name="connsiteX97" fmla="*/ 110709 w 561751"/>
                <a:gd name="connsiteY97" fmla="*/ 277250 h 577432"/>
                <a:gd name="connsiteX98" fmla="*/ 0 w 561751"/>
                <a:gd name="connsiteY98" fmla="*/ 140007 h 577432"/>
                <a:gd name="connsiteX99" fmla="*/ 140231 w 561751"/>
                <a:gd name="connsiteY99"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61751" h="577432">
                  <a:moveTo>
                    <a:pt x="289678" y="418094"/>
                  </a:moveTo>
                  <a:cubicBezTo>
                    <a:pt x="305349" y="421776"/>
                    <a:pt x="325629" y="427300"/>
                    <a:pt x="325629" y="447552"/>
                  </a:cubicBezTo>
                  <a:cubicBezTo>
                    <a:pt x="325629" y="466883"/>
                    <a:pt x="307193" y="474248"/>
                    <a:pt x="289678" y="476089"/>
                  </a:cubicBezTo>
                  <a:close/>
                  <a:moveTo>
                    <a:pt x="273108" y="325037"/>
                  </a:moveTo>
                  <a:lnTo>
                    <a:pt x="273108" y="376670"/>
                  </a:lnTo>
                  <a:cubicBezTo>
                    <a:pt x="250916" y="372982"/>
                    <a:pt x="239820" y="363762"/>
                    <a:pt x="239820" y="349931"/>
                  </a:cubicBezTo>
                  <a:cubicBezTo>
                    <a:pt x="239820" y="337023"/>
                    <a:pt x="252765" y="325959"/>
                    <a:pt x="273108" y="325037"/>
                  </a:cubicBezTo>
                  <a:close/>
                  <a:moveTo>
                    <a:pt x="281337" y="269795"/>
                  </a:moveTo>
                  <a:cubicBezTo>
                    <a:pt x="276726" y="269795"/>
                    <a:pt x="273037" y="275322"/>
                    <a:pt x="273037" y="279927"/>
                  </a:cubicBezTo>
                  <a:lnTo>
                    <a:pt x="273037" y="295585"/>
                  </a:lnTo>
                  <a:cubicBezTo>
                    <a:pt x="236148" y="296506"/>
                    <a:pt x="203869" y="316770"/>
                    <a:pt x="203869" y="356376"/>
                  </a:cubicBezTo>
                  <a:cubicBezTo>
                    <a:pt x="203869" y="388613"/>
                    <a:pt x="229692" y="407034"/>
                    <a:pt x="273037" y="415324"/>
                  </a:cubicBezTo>
                  <a:lnTo>
                    <a:pt x="273037" y="476115"/>
                  </a:lnTo>
                  <a:cubicBezTo>
                    <a:pt x="224158" y="474272"/>
                    <a:pt x="249981" y="433745"/>
                    <a:pt x="216781" y="433745"/>
                  </a:cubicBezTo>
                  <a:cubicBezTo>
                    <a:pt x="205714" y="433745"/>
                    <a:pt x="199258" y="440193"/>
                    <a:pt x="199258" y="452167"/>
                  </a:cubicBezTo>
                  <a:cubicBezTo>
                    <a:pt x="199258" y="475193"/>
                    <a:pt x="223236" y="504668"/>
                    <a:pt x="273037" y="505589"/>
                  </a:cubicBezTo>
                  <a:lnTo>
                    <a:pt x="273037" y="523089"/>
                  </a:lnTo>
                  <a:cubicBezTo>
                    <a:pt x="273037" y="528615"/>
                    <a:pt x="276726" y="533221"/>
                    <a:pt x="281337" y="533221"/>
                  </a:cubicBezTo>
                  <a:cubicBezTo>
                    <a:pt x="285948" y="533221"/>
                    <a:pt x="289637" y="528615"/>
                    <a:pt x="289637" y="523089"/>
                  </a:cubicBezTo>
                  <a:lnTo>
                    <a:pt x="289637" y="505589"/>
                  </a:lnTo>
                  <a:cubicBezTo>
                    <a:pt x="332982" y="502825"/>
                    <a:pt x="362494" y="483483"/>
                    <a:pt x="362494" y="443877"/>
                  </a:cubicBezTo>
                  <a:cubicBezTo>
                    <a:pt x="362494" y="399666"/>
                    <a:pt x="328371" y="388613"/>
                    <a:pt x="289637" y="380323"/>
                  </a:cubicBezTo>
                  <a:lnTo>
                    <a:pt x="289637" y="325059"/>
                  </a:lnTo>
                  <a:cubicBezTo>
                    <a:pt x="321916" y="325980"/>
                    <a:pt x="321916" y="356376"/>
                    <a:pt x="340360" y="356376"/>
                  </a:cubicBezTo>
                  <a:cubicBezTo>
                    <a:pt x="350505" y="356376"/>
                    <a:pt x="358805" y="349928"/>
                    <a:pt x="358805" y="338875"/>
                  </a:cubicBezTo>
                  <a:cubicBezTo>
                    <a:pt x="358805" y="310322"/>
                    <a:pt x="312693" y="295585"/>
                    <a:pt x="289637" y="295585"/>
                  </a:cubicBezTo>
                  <a:lnTo>
                    <a:pt x="289637" y="279927"/>
                  </a:lnTo>
                  <a:cubicBezTo>
                    <a:pt x="289637" y="275322"/>
                    <a:pt x="285948" y="269795"/>
                    <a:pt x="281337" y="269795"/>
                  </a:cubicBezTo>
                  <a:close/>
                  <a:moveTo>
                    <a:pt x="280415" y="226505"/>
                  </a:moveTo>
                  <a:cubicBezTo>
                    <a:pt x="377250" y="226505"/>
                    <a:pt x="456562" y="304796"/>
                    <a:pt x="456562" y="401508"/>
                  </a:cubicBezTo>
                  <a:cubicBezTo>
                    <a:pt x="456562" y="498220"/>
                    <a:pt x="377250" y="577432"/>
                    <a:pt x="280415" y="577432"/>
                  </a:cubicBezTo>
                  <a:cubicBezTo>
                    <a:pt x="183580" y="577432"/>
                    <a:pt x="105190" y="498220"/>
                    <a:pt x="105190" y="401508"/>
                  </a:cubicBezTo>
                  <a:cubicBezTo>
                    <a:pt x="105190" y="304796"/>
                    <a:pt x="183580" y="226505"/>
                    <a:pt x="280415" y="226505"/>
                  </a:cubicBezTo>
                  <a:close/>
                  <a:moveTo>
                    <a:pt x="421555" y="69978"/>
                  </a:moveTo>
                  <a:cubicBezTo>
                    <a:pt x="499032" y="69978"/>
                    <a:pt x="561751" y="133516"/>
                    <a:pt x="561751" y="210866"/>
                  </a:cubicBezTo>
                  <a:cubicBezTo>
                    <a:pt x="561751" y="266116"/>
                    <a:pt x="528547" y="314920"/>
                    <a:pt x="481507" y="337020"/>
                  </a:cubicBezTo>
                  <a:cubicBezTo>
                    <a:pt x="475973" y="322287"/>
                    <a:pt x="469517" y="307553"/>
                    <a:pt x="462138" y="294662"/>
                  </a:cubicBezTo>
                  <a:cubicBezTo>
                    <a:pt x="474128" y="293741"/>
                    <a:pt x="485197" y="288216"/>
                    <a:pt x="485197" y="274403"/>
                  </a:cubicBezTo>
                  <a:cubicBezTo>
                    <a:pt x="485197" y="266116"/>
                    <a:pt x="480585" y="259670"/>
                    <a:pt x="472284" y="259670"/>
                  </a:cubicBezTo>
                  <a:cubicBezTo>
                    <a:pt x="468594" y="259670"/>
                    <a:pt x="458449" y="262432"/>
                    <a:pt x="454759" y="262432"/>
                  </a:cubicBezTo>
                  <a:cubicBezTo>
                    <a:pt x="448303" y="262432"/>
                    <a:pt x="442769" y="260591"/>
                    <a:pt x="436312" y="259670"/>
                  </a:cubicBezTo>
                  <a:cubicBezTo>
                    <a:pt x="428934" y="252303"/>
                    <a:pt x="422477" y="245857"/>
                    <a:pt x="414176" y="239412"/>
                  </a:cubicBezTo>
                  <a:cubicBezTo>
                    <a:pt x="416021" y="235728"/>
                    <a:pt x="416943" y="232045"/>
                    <a:pt x="416943" y="228362"/>
                  </a:cubicBezTo>
                  <a:cubicBezTo>
                    <a:pt x="416943" y="225599"/>
                    <a:pt x="416943" y="224678"/>
                    <a:pt x="416021" y="222837"/>
                  </a:cubicBezTo>
                  <a:lnTo>
                    <a:pt x="434468" y="222837"/>
                  </a:lnTo>
                  <a:cubicBezTo>
                    <a:pt x="443691" y="222837"/>
                    <a:pt x="448303" y="219153"/>
                    <a:pt x="448303" y="211787"/>
                  </a:cubicBezTo>
                  <a:cubicBezTo>
                    <a:pt x="448303" y="203499"/>
                    <a:pt x="443691" y="199816"/>
                    <a:pt x="434468" y="199816"/>
                  </a:cubicBezTo>
                  <a:lnTo>
                    <a:pt x="408642" y="199816"/>
                  </a:lnTo>
                  <a:cubicBezTo>
                    <a:pt x="404953" y="193370"/>
                    <a:pt x="401263" y="185082"/>
                    <a:pt x="401263" y="177716"/>
                  </a:cubicBezTo>
                  <a:cubicBezTo>
                    <a:pt x="401263" y="162061"/>
                    <a:pt x="414176" y="154695"/>
                    <a:pt x="428011" y="154695"/>
                  </a:cubicBezTo>
                  <a:cubicBezTo>
                    <a:pt x="459371" y="154695"/>
                    <a:pt x="446458" y="182320"/>
                    <a:pt x="466750" y="182320"/>
                  </a:cubicBezTo>
                  <a:cubicBezTo>
                    <a:pt x="477818" y="182320"/>
                    <a:pt x="484274" y="176795"/>
                    <a:pt x="484274" y="166666"/>
                  </a:cubicBezTo>
                  <a:cubicBezTo>
                    <a:pt x="484274" y="148249"/>
                    <a:pt x="464905" y="126149"/>
                    <a:pt x="424322" y="126149"/>
                  </a:cubicBezTo>
                  <a:cubicBezTo>
                    <a:pt x="391117" y="126149"/>
                    <a:pt x="366214" y="146407"/>
                    <a:pt x="366214" y="175874"/>
                  </a:cubicBezTo>
                  <a:cubicBezTo>
                    <a:pt x="366214" y="184161"/>
                    <a:pt x="368059" y="193370"/>
                    <a:pt x="372671" y="199816"/>
                  </a:cubicBezTo>
                  <a:lnTo>
                    <a:pt x="368059" y="199816"/>
                  </a:lnTo>
                  <a:cubicBezTo>
                    <a:pt x="362525" y="199816"/>
                    <a:pt x="359758" y="202578"/>
                    <a:pt x="357913" y="206261"/>
                  </a:cubicBezTo>
                  <a:cubicBezTo>
                    <a:pt x="334855" y="197053"/>
                    <a:pt x="309029" y="191528"/>
                    <a:pt x="282281" y="191528"/>
                  </a:cubicBezTo>
                  <a:cubicBezTo>
                    <a:pt x="291504" y="123386"/>
                    <a:pt x="350534" y="69978"/>
                    <a:pt x="421555" y="69978"/>
                  </a:cubicBezTo>
                  <a:close/>
                  <a:moveTo>
                    <a:pt x="93180" y="56187"/>
                  </a:moveTo>
                  <a:cubicBezTo>
                    <a:pt x="84877" y="56187"/>
                    <a:pt x="72883" y="60792"/>
                    <a:pt x="72883" y="73688"/>
                  </a:cubicBezTo>
                  <a:cubicBezTo>
                    <a:pt x="72883" y="76451"/>
                    <a:pt x="74729" y="80135"/>
                    <a:pt x="76574" y="82899"/>
                  </a:cubicBezTo>
                  <a:lnTo>
                    <a:pt x="107019" y="133559"/>
                  </a:lnTo>
                  <a:lnTo>
                    <a:pt x="93180" y="133559"/>
                  </a:lnTo>
                  <a:cubicBezTo>
                    <a:pt x="87645" y="133559"/>
                    <a:pt x="83954" y="137243"/>
                    <a:pt x="83954" y="141849"/>
                  </a:cubicBezTo>
                  <a:cubicBezTo>
                    <a:pt x="83954" y="147375"/>
                    <a:pt x="87645" y="151060"/>
                    <a:pt x="93180" y="151060"/>
                  </a:cubicBezTo>
                  <a:lnTo>
                    <a:pt x="118090" y="151060"/>
                  </a:lnTo>
                  <a:lnTo>
                    <a:pt x="121780" y="158429"/>
                  </a:lnTo>
                  <a:lnTo>
                    <a:pt x="121780" y="164876"/>
                  </a:lnTo>
                  <a:lnTo>
                    <a:pt x="93180" y="164876"/>
                  </a:lnTo>
                  <a:cubicBezTo>
                    <a:pt x="87645" y="164876"/>
                    <a:pt x="83954" y="168561"/>
                    <a:pt x="83954" y="174087"/>
                  </a:cubicBezTo>
                  <a:cubicBezTo>
                    <a:pt x="83954" y="178693"/>
                    <a:pt x="87645" y="182377"/>
                    <a:pt x="93180" y="182377"/>
                  </a:cubicBezTo>
                  <a:lnTo>
                    <a:pt x="121780" y="182377"/>
                  </a:lnTo>
                  <a:lnTo>
                    <a:pt x="121780" y="205404"/>
                  </a:lnTo>
                  <a:cubicBezTo>
                    <a:pt x="121780" y="217379"/>
                    <a:pt x="128238" y="224748"/>
                    <a:pt x="140231" y="224748"/>
                  </a:cubicBezTo>
                  <a:cubicBezTo>
                    <a:pt x="152225" y="224748"/>
                    <a:pt x="158683" y="217379"/>
                    <a:pt x="158683" y="205404"/>
                  </a:cubicBezTo>
                  <a:lnTo>
                    <a:pt x="158683" y="182377"/>
                  </a:lnTo>
                  <a:lnTo>
                    <a:pt x="187283" y="182377"/>
                  </a:lnTo>
                  <a:cubicBezTo>
                    <a:pt x="192818" y="182377"/>
                    <a:pt x="196508" y="178693"/>
                    <a:pt x="196508" y="174087"/>
                  </a:cubicBezTo>
                  <a:cubicBezTo>
                    <a:pt x="196508" y="168561"/>
                    <a:pt x="192818" y="164876"/>
                    <a:pt x="187283" y="164876"/>
                  </a:cubicBezTo>
                  <a:lnTo>
                    <a:pt x="158683" y="164876"/>
                  </a:lnTo>
                  <a:lnTo>
                    <a:pt x="158683" y="158429"/>
                  </a:lnTo>
                  <a:lnTo>
                    <a:pt x="162373" y="151060"/>
                  </a:lnTo>
                  <a:lnTo>
                    <a:pt x="187283" y="151060"/>
                  </a:lnTo>
                  <a:cubicBezTo>
                    <a:pt x="192818" y="151060"/>
                    <a:pt x="196508" y="147375"/>
                    <a:pt x="196508" y="141849"/>
                  </a:cubicBezTo>
                  <a:cubicBezTo>
                    <a:pt x="196508" y="137243"/>
                    <a:pt x="192818" y="133559"/>
                    <a:pt x="187283" y="133559"/>
                  </a:cubicBezTo>
                  <a:lnTo>
                    <a:pt x="173444" y="133559"/>
                  </a:lnTo>
                  <a:lnTo>
                    <a:pt x="203889" y="82899"/>
                  </a:lnTo>
                  <a:cubicBezTo>
                    <a:pt x="205734" y="80135"/>
                    <a:pt x="206657" y="76451"/>
                    <a:pt x="206657" y="73688"/>
                  </a:cubicBezTo>
                  <a:cubicBezTo>
                    <a:pt x="206657" y="60792"/>
                    <a:pt x="195586" y="56187"/>
                    <a:pt x="187283" y="56187"/>
                  </a:cubicBezTo>
                  <a:cubicBezTo>
                    <a:pt x="177134" y="56187"/>
                    <a:pt x="172521" y="63556"/>
                    <a:pt x="171599" y="67240"/>
                  </a:cubicBezTo>
                  <a:lnTo>
                    <a:pt x="140231" y="126190"/>
                  </a:lnTo>
                  <a:lnTo>
                    <a:pt x="108864" y="67240"/>
                  </a:lnTo>
                  <a:cubicBezTo>
                    <a:pt x="107019" y="63556"/>
                    <a:pt x="103328" y="56187"/>
                    <a:pt x="93180" y="56187"/>
                  </a:cubicBezTo>
                  <a:close/>
                  <a:moveTo>
                    <a:pt x="140231" y="0"/>
                  </a:moveTo>
                  <a:cubicBezTo>
                    <a:pt x="207579" y="0"/>
                    <a:pt x="263856" y="46976"/>
                    <a:pt x="277695" y="110532"/>
                  </a:cubicBezTo>
                  <a:cubicBezTo>
                    <a:pt x="260166" y="134480"/>
                    <a:pt x="249095" y="163034"/>
                    <a:pt x="246327" y="194351"/>
                  </a:cubicBezTo>
                  <a:cubicBezTo>
                    <a:pt x="190973" y="203562"/>
                    <a:pt x="142999" y="233958"/>
                    <a:pt x="110709" y="277250"/>
                  </a:cubicBezTo>
                  <a:cubicBezTo>
                    <a:pt x="47051" y="264355"/>
                    <a:pt x="0" y="208168"/>
                    <a:pt x="0" y="140007"/>
                  </a:cubicBezTo>
                  <a:cubicBezTo>
                    <a:pt x="0" y="62635"/>
                    <a:pt x="62735" y="0"/>
                    <a:pt x="140231" y="0"/>
                  </a:cubicBezTo>
                  <a:close/>
                </a:path>
              </a:pathLst>
            </a:custGeom>
            <a:solidFill>
              <a:schemeClr val="accent1"/>
            </a:solidFill>
            <a:ln>
              <a:noFill/>
            </a:ln>
          </p:spPr>
        </p:sp>
        <p:sp>
          <p:nvSpPr>
            <p:cNvPr id="55" name="customer-help-clerk_70760">
              <a:extLst>
                <a:ext uri="{FF2B5EF4-FFF2-40B4-BE49-F238E27FC236}">
                  <a16:creationId xmlns:a16="http://schemas.microsoft.com/office/drawing/2014/main" xmlns="" id="{9AB02C89-53E9-4D7F-86AE-B0621C90C30E}"/>
                </a:ext>
              </a:extLst>
            </p:cNvPr>
            <p:cNvSpPr>
              <a:spLocks noChangeAspect="1"/>
            </p:cNvSpPr>
            <p:nvPr/>
          </p:nvSpPr>
          <p:spPr bwMode="auto">
            <a:xfrm>
              <a:off x="9659214" y="2468449"/>
              <a:ext cx="434566" cy="495592"/>
            </a:xfrm>
            <a:custGeom>
              <a:avLst/>
              <a:gdLst>
                <a:gd name="T0" fmla="*/ 4041 w 5067"/>
                <a:gd name="T1" fmla="*/ 2708 h 5787"/>
                <a:gd name="T2" fmla="*/ 2918 w 5067"/>
                <a:gd name="T3" fmla="*/ 2682 h 5787"/>
                <a:gd name="T4" fmla="*/ 2020 w 5067"/>
                <a:gd name="T5" fmla="*/ 0 h 5787"/>
                <a:gd name="T6" fmla="*/ 756 w 5067"/>
                <a:gd name="T7" fmla="*/ 2885 h 5787"/>
                <a:gd name="T8" fmla="*/ 0 w 5067"/>
                <a:gd name="T9" fmla="*/ 5084 h 5787"/>
                <a:gd name="T10" fmla="*/ 3496 w 5067"/>
                <a:gd name="T11" fmla="*/ 5262 h 5787"/>
                <a:gd name="T12" fmla="*/ 4559 w 5067"/>
                <a:gd name="T13" fmla="*/ 5256 h 5787"/>
                <a:gd name="T14" fmla="*/ 4515 w 5067"/>
                <a:gd name="T15" fmla="*/ 4732 h 5787"/>
                <a:gd name="T16" fmla="*/ 5067 w 5067"/>
                <a:gd name="T17" fmla="*/ 3660 h 5787"/>
                <a:gd name="T18" fmla="*/ 2628 w 5067"/>
                <a:gd name="T19" fmla="*/ 2837 h 5787"/>
                <a:gd name="T20" fmla="*/ 2579 w 5067"/>
                <a:gd name="T21" fmla="*/ 3212 h 5787"/>
                <a:gd name="T22" fmla="*/ 2173 w 5067"/>
                <a:gd name="T23" fmla="*/ 4005 h 5787"/>
                <a:gd name="T24" fmla="*/ 1767 w 5067"/>
                <a:gd name="T25" fmla="*/ 3212 h 5787"/>
                <a:gd name="T26" fmla="*/ 1718 w 5067"/>
                <a:gd name="T27" fmla="*/ 2837 h 5787"/>
                <a:gd name="T28" fmla="*/ 1804 w 5067"/>
                <a:gd name="T29" fmla="*/ 2776 h 5787"/>
                <a:gd name="T30" fmla="*/ 2340 w 5067"/>
                <a:gd name="T31" fmla="*/ 2827 h 5787"/>
                <a:gd name="T32" fmla="*/ 2603 w 5067"/>
                <a:gd name="T33" fmla="*/ 2781 h 5787"/>
                <a:gd name="T34" fmla="*/ 2909 w 5067"/>
                <a:gd name="T35" fmla="*/ 1692 h 5787"/>
                <a:gd name="T36" fmla="*/ 2335 w 5067"/>
                <a:gd name="T37" fmla="*/ 2502 h 5787"/>
                <a:gd name="T38" fmla="*/ 1653 w 5067"/>
                <a:gd name="T39" fmla="*/ 2192 h 5787"/>
                <a:gd name="T40" fmla="*/ 1433 w 5067"/>
                <a:gd name="T41" fmla="*/ 1667 h 5787"/>
                <a:gd name="T42" fmla="*/ 1347 w 5067"/>
                <a:gd name="T43" fmla="*/ 1578 h 5787"/>
                <a:gd name="T44" fmla="*/ 1408 w 5067"/>
                <a:gd name="T45" fmla="*/ 1418 h 5787"/>
                <a:gd name="T46" fmla="*/ 1432 w 5067"/>
                <a:gd name="T47" fmla="*/ 1211 h 5787"/>
                <a:gd name="T48" fmla="*/ 1520 w 5067"/>
                <a:gd name="T49" fmla="*/ 1157 h 5787"/>
                <a:gd name="T50" fmla="*/ 1987 w 5067"/>
                <a:gd name="T51" fmla="*/ 1203 h 5787"/>
                <a:gd name="T52" fmla="*/ 2094 w 5067"/>
                <a:gd name="T53" fmla="*/ 1200 h 5787"/>
                <a:gd name="T54" fmla="*/ 2861 w 5067"/>
                <a:gd name="T55" fmla="*/ 1354 h 5787"/>
                <a:gd name="T56" fmla="*/ 2913 w 5067"/>
                <a:gd name="T57" fmla="*/ 1418 h 5787"/>
                <a:gd name="T58" fmla="*/ 2998 w 5067"/>
                <a:gd name="T59" fmla="*/ 1479 h 5787"/>
                <a:gd name="T60" fmla="*/ 2971 w 5067"/>
                <a:gd name="T61" fmla="*/ 1629 h 5787"/>
                <a:gd name="T62" fmla="*/ 2909 w 5067"/>
                <a:gd name="T63" fmla="*/ 1692 h 5787"/>
                <a:gd name="T64" fmla="*/ 3807 w 5067"/>
                <a:gd name="T65" fmla="*/ 5256 h 5787"/>
                <a:gd name="T66" fmla="*/ 4266 w 5067"/>
                <a:gd name="T67" fmla="*/ 5256 h 5787"/>
                <a:gd name="T68" fmla="*/ 4449 w 5067"/>
                <a:gd name="T69" fmla="*/ 4318 h 5787"/>
                <a:gd name="T70" fmla="*/ 4055 w 5067"/>
                <a:gd name="T71" fmla="*/ 4886 h 5787"/>
                <a:gd name="T72" fmla="*/ 3919 w 5067"/>
                <a:gd name="T73" fmla="*/ 4835 h 5787"/>
                <a:gd name="T74" fmla="*/ 4198 w 5067"/>
                <a:gd name="T75" fmla="*/ 4078 h 5787"/>
                <a:gd name="T76" fmla="*/ 4047 w 5067"/>
                <a:gd name="T77" fmla="*/ 3360 h 5787"/>
                <a:gd name="T78" fmla="*/ 3491 w 5067"/>
                <a:gd name="T79" fmla="*/ 3778 h 5787"/>
                <a:gd name="T80" fmla="*/ 3362 w 5067"/>
                <a:gd name="T81" fmla="*/ 3715 h 5787"/>
                <a:gd name="T82" fmla="*/ 4050 w 5067"/>
                <a:gd name="T83" fmla="*/ 3009 h 5787"/>
                <a:gd name="T84" fmla="*/ 4449 w 5067"/>
                <a:gd name="T85" fmla="*/ 4318 h 5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7" h="5787">
                  <a:moveTo>
                    <a:pt x="4770" y="2962"/>
                  </a:moveTo>
                  <a:cubicBezTo>
                    <a:pt x="4584" y="2795"/>
                    <a:pt x="4332" y="2708"/>
                    <a:pt x="4041" y="2708"/>
                  </a:cubicBezTo>
                  <a:cubicBezTo>
                    <a:pt x="3828" y="2708"/>
                    <a:pt x="3634" y="2756"/>
                    <a:pt x="3472" y="2850"/>
                  </a:cubicBezTo>
                  <a:lnTo>
                    <a:pt x="2918" y="2682"/>
                  </a:lnTo>
                  <a:cubicBezTo>
                    <a:pt x="4053" y="2682"/>
                    <a:pt x="3417" y="0"/>
                    <a:pt x="2325" y="0"/>
                  </a:cubicBezTo>
                  <a:lnTo>
                    <a:pt x="2020" y="0"/>
                  </a:lnTo>
                  <a:cubicBezTo>
                    <a:pt x="746" y="0"/>
                    <a:pt x="351" y="2682"/>
                    <a:pt x="1427" y="2682"/>
                  </a:cubicBezTo>
                  <a:lnTo>
                    <a:pt x="756" y="2885"/>
                  </a:lnTo>
                  <a:cubicBezTo>
                    <a:pt x="283" y="3021"/>
                    <a:pt x="2" y="5063"/>
                    <a:pt x="2" y="5063"/>
                  </a:cubicBezTo>
                  <a:cubicBezTo>
                    <a:pt x="1" y="5070"/>
                    <a:pt x="0" y="5077"/>
                    <a:pt x="0" y="5084"/>
                  </a:cubicBezTo>
                  <a:cubicBezTo>
                    <a:pt x="0" y="5183"/>
                    <a:pt x="80" y="5262"/>
                    <a:pt x="178" y="5262"/>
                  </a:cubicBezTo>
                  <a:lnTo>
                    <a:pt x="3496" y="5262"/>
                  </a:lnTo>
                  <a:cubicBezTo>
                    <a:pt x="3500" y="5552"/>
                    <a:pt x="3737" y="5787"/>
                    <a:pt x="4027" y="5787"/>
                  </a:cubicBezTo>
                  <a:cubicBezTo>
                    <a:pt x="4320" y="5787"/>
                    <a:pt x="4559" y="5549"/>
                    <a:pt x="4559" y="5256"/>
                  </a:cubicBezTo>
                  <a:cubicBezTo>
                    <a:pt x="4559" y="5140"/>
                    <a:pt x="4521" y="5032"/>
                    <a:pt x="4457" y="4945"/>
                  </a:cubicBezTo>
                  <a:cubicBezTo>
                    <a:pt x="4492" y="4881"/>
                    <a:pt x="4513" y="4809"/>
                    <a:pt x="4515" y="4732"/>
                  </a:cubicBezTo>
                  <a:cubicBezTo>
                    <a:pt x="4517" y="4665"/>
                    <a:pt x="4528" y="4649"/>
                    <a:pt x="4646" y="4538"/>
                  </a:cubicBezTo>
                  <a:cubicBezTo>
                    <a:pt x="4803" y="4391"/>
                    <a:pt x="5067" y="4145"/>
                    <a:pt x="5067" y="3660"/>
                  </a:cubicBezTo>
                  <a:cubicBezTo>
                    <a:pt x="5067" y="3382"/>
                    <a:pt x="4961" y="3134"/>
                    <a:pt x="4770" y="2962"/>
                  </a:cubicBezTo>
                  <a:close/>
                  <a:moveTo>
                    <a:pt x="2628" y="2837"/>
                  </a:moveTo>
                  <a:lnTo>
                    <a:pt x="2584" y="3194"/>
                  </a:lnTo>
                  <a:cubicBezTo>
                    <a:pt x="2583" y="3200"/>
                    <a:pt x="2582" y="3206"/>
                    <a:pt x="2579" y="3212"/>
                  </a:cubicBezTo>
                  <a:lnTo>
                    <a:pt x="2228" y="3970"/>
                  </a:lnTo>
                  <a:cubicBezTo>
                    <a:pt x="2218" y="3991"/>
                    <a:pt x="2196" y="4005"/>
                    <a:pt x="2173" y="4005"/>
                  </a:cubicBezTo>
                  <a:cubicBezTo>
                    <a:pt x="2149" y="4005"/>
                    <a:pt x="2128" y="3991"/>
                    <a:pt x="2118" y="3970"/>
                  </a:cubicBezTo>
                  <a:lnTo>
                    <a:pt x="1767" y="3212"/>
                  </a:lnTo>
                  <a:cubicBezTo>
                    <a:pt x="1764" y="3206"/>
                    <a:pt x="1762" y="3200"/>
                    <a:pt x="1761" y="3194"/>
                  </a:cubicBezTo>
                  <a:lnTo>
                    <a:pt x="1718" y="2837"/>
                  </a:lnTo>
                  <a:cubicBezTo>
                    <a:pt x="1715" y="2815"/>
                    <a:pt x="1725" y="2793"/>
                    <a:pt x="1743" y="2781"/>
                  </a:cubicBezTo>
                  <a:cubicBezTo>
                    <a:pt x="1761" y="2768"/>
                    <a:pt x="1785" y="2766"/>
                    <a:pt x="1804" y="2776"/>
                  </a:cubicBezTo>
                  <a:cubicBezTo>
                    <a:pt x="1873" y="2810"/>
                    <a:pt x="1941" y="2827"/>
                    <a:pt x="2006" y="2827"/>
                  </a:cubicBezTo>
                  <a:lnTo>
                    <a:pt x="2340" y="2827"/>
                  </a:lnTo>
                  <a:cubicBezTo>
                    <a:pt x="2405" y="2827"/>
                    <a:pt x="2473" y="2810"/>
                    <a:pt x="2541" y="2776"/>
                  </a:cubicBezTo>
                  <a:cubicBezTo>
                    <a:pt x="2561" y="2766"/>
                    <a:pt x="2585" y="2768"/>
                    <a:pt x="2603" y="2781"/>
                  </a:cubicBezTo>
                  <a:cubicBezTo>
                    <a:pt x="2621" y="2793"/>
                    <a:pt x="2631" y="2815"/>
                    <a:pt x="2628" y="2837"/>
                  </a:cubicBezTo>
                  <a:close/>
                  <a:moveTo>
                    <a:pt x="2909" y="1692"/>
                  </a:moveTo>
                  <a:cubicBezTo>
                    <a:pt x="2890" y="1836"/>
                    <a:pt x="2809" y="2023"/>
                    <a:pt x="2692" y="2192"/>
                  </a:cubicBezTo>
                  <a:cubicBezTo>
                    <a:pt x="2545" y="2406"/>
                    <a:pt x="2407" y="2502"/>
                    <a:pt x="2335" y="2502"/>
                  </a:cubicBezTo>
                  <a:lnTo>
                    <a:pt x="2011" y="2502"/>
                  </a:lnTo>
                  <a:cubicBezTo>
                    <a:pt x="1939" y="2502"/>
                    <a:pt x="1801" y="2406"/>
                    <a:pt x="1653" y="2192"/>
                  </a:cubicBezTo>
                  <a:cubicBezTo>
                    <a:pt x="1537" y="2023"/>
                    <a:pt x="1456" y="1836"/>
                    <a:pt x="1437" y="1692"/>
                  </a:cubicBezTo>
                  <a:lnTo>
                    <a:pt x="1433" y="1667"/>
                  </a:lnTo>
                  <a:lnTo>
                    <a:pt x="1375" y="1629"/>
                  </a:lnTo>
                  <a:cubicBezTo>
                    <a:pt x="1358" y="1618"/>
                    <a:pt x="1347" y="1599"/>
                    <a:pt x="1347" y="1578"/>
                  </a:cubicBezTo>
                  <a:lnTo>
                    <a:pt x="1347" y="1479"/>
                  </a:lnTo>
                  <a:cubicBezTo>
                    <a:pt x="1347" y="1445"/>
                    <a:pt x="1374" y="1418"/>
                    <a:pt x="1408" y="1418"/>
                  </a:cubicBezTo>
                  <a:lnTo>
                    <a:pt x="1432" y="1418"/>
                  </a:lnTo>
                  <a:lnTo>
                    <a:pt x="1432" y="1211"/>
                  </a:lnTo>
                  <a:cubicBezTo>
                    <a:pt x="1432" y="1190"/>
                    <a:pt x="1443" y="1171"/>
                    <a:pt x="1461" y="1160"/>
                  </a:cubicBezTo>
                  <a:cubicBezTo>
                    <a:pt x="1479" y="1149"/>
                    <a:pt x="1501" y="1148"/>
                    <a:pt x="1520" y="1157"/>
                  </a:cubicBezTo>
                  <a:cubicBezTo>
                    <a:pt x="1612" y="1203"/>
                    <a:pt x="1736" y="1209"/>
                    <a:pt x="1821" y="1209"/>
                  </a:cubicBezTo>
                  <a:cubicBezTo>
                    <a:pt x="1879" y="1209"/>
                    <a:pt x="1936" y="1206"/>
                    <a:pt x="1987" y="1203"/>
                  </a:cubicBezTo>
                  <a:cubicBezTo>
                    <a:pt x="2003" y="1202"/>
                    <a:pt x="2018" y="1202"/>
                    <a:pt x="2033" y="1201"/>
                  </a:cubicBezTo>
                  <a:cubicBezTo>
                    <a:pt x="2053" y="1200"/>
                    <a:pt x="2074" y="1200"/>
                    <a:pt x="2094" y="1200"/>
                  </a:cubicBezTo>
                  <a:cubicBezTo>
                    <a:pt x="2343" y="1200"/>
                    <a:pt x="2551" y="1264"/>
                    <a:pt x="2703" y="1312"/>
                  </a:cubicBezTo>
                  <a:cubicBezTo>
                    <a:pt x="2770" y="1333"/>
                    <a:pt x="2823" y="1349"/>
                    <a:pt x="2861" y="1354"/>
                  </a:cubicBezTo>
                  <a:cubicBezTo>
                    <a:pt x="2891" y="1358"/>
                    <a:pt x="2913" y="1384"/>
                    <a:pt x="2913" y="1414"/>
                  </a:cubicBezTo>
                  <a:lnTo>
                    <a:pt x="2913" y="1418"/>
                  </a:lnTo>
                  <a:lnTo>
                    <a:pt x="2938" y="1418"/>
                  </a:lnTo>
                  <a:cubicBezTo>
                    <a:pt x="2971" y="1418"/>
                    <a:pt x="2998" y="1445"/>
                    <a:pt x="2998" y="1479"/>
                  </a:cubicBezTo>
                  <a:lnTo>
                    <a:pt x="2998" y="1578"/>
                  </a:lnTo>
                  <a:cubicBezTo>
                    <a:pt x="2998" y="1599"/>
                    <a:pt x="2988" y="1618"/>
                    <a:pt x="2971" y="1629"/>
                  </a:cubicBezTo>
                  <a:lnTo>
                    <a:pt x="2912" y="1667"/>
                  </a:lnTo>
                  <a:lnTo>
                    <a:pt x="2909" y="1692"/>
                  </a:lnTo>
                  <a:close/>
                  <a:moveTo>
                    <a:pt x="4037" y="5485"/>
                  </a:moveTo>
                  <a:cubicBezTo>
                    <a:pt x="3910" y="5485"/>
                    <a:pt x="3807" y="5383"/>
                    <a:pt x="3807" y="5256"/>
                  </a:cubicBezTo>
                  <a:cubicBezTo>
                    <a:pt x="3807" y="5129"/>
                    <a:pt x="3910" y="5026"/>
                    <a:pt x="4037" y="5026"/>
                  </a:cubicBezTo>
                  <a:cubicBezTo>
                    <a:pt x="4163" y="5026"/>
                    <a:pt x="4266" y="5129"/>
                    <a:pt x="4266" y="5256"/>
                  </a:cubicBezTo>
                  <a:cubicBezTo>
                    <a:pt x="4266" y="5383"/>
                    <a:pt x="4163" y="5485"/>
                    <a:pt x="4037" y="5485"/>
                  </a:cubicBezTo>
                  <a:close/>
                  <a:moveTo>
                    <a:pt x="4449" y="4318"/>
                  </a:moveTo>
                  <a:cubicBezTo>
                    <a:pt x="4326" y="4433"/>
                    <a:pt x="4229" y="4524"/>
                    <a:pt x="4223" y="4723"/>
                  </a:cubicBezTo>
                  <a:cubicBezTo>
                    <a:pt x="4220" y="4813"/>
                    <a:pt x="4146" y="4886"/>
                    <a:pt x="4055" y="4886"/>
                  </a:cubicBezTo>
                  <a:lnTo>
                    <a:pt x="4040" y="4886"/>
                  </a:lnTo>
                  <a:cubicBezTo>
                    <a:pt x="3994" y="4886"/>
                    <a:pt x="3951" y="4867"/>
                    <a:pt x="3919" y="4835"/>
                  </a:cubicBezTo>
                  <a:cubicBezTo>
                    <a:pt x="3888" y="4802"/>
                    <a:pt x="3870" y="4758"/>
                    <a:pt x="3872" y="4712"/>
                  </a:cubicBezTo>
                  <a:cubicBezTo>
                    <a:pt x="3882" y="4375"/>
                    <a:pt x="4057" y="4210"/>
                    <a:pt x="4198" y="4078"/>
                  </a:cubicBezTo>
                  <a:cubicBezTo>
                    <a:pt x="4329" y="3955"/>
                    <a:pt x="4423" y="3867"/>
                    <a:pt x="4423" y="3656"/>
                  </a:cubicBezTo>
                  <a:cubicBezTo>
                    <a:pt x="4423" y="3412"/>
                    <a:pt x="4219" y="3360"/>
                    <a:pt x="4047" y="3360"/>
                  </a:cubicBezTo>
                  <a:cubicBezTo>
                    <a:pt x="3821" y="3360"/>
                    <a:pt x="3696" y="3451"/>
                    <a:pt x="3675" y="3630"/>
                  </a:cubicBezTo>
                  <a:cubicBezTo>
                    <a:pt x="3665" y="3721"/>
                    <a:pt x="3583" y="3787"/>
                    <a:pt x="3491" y="3778"/>
                  </a:cubicBezTo>
                  <a:lnTo>
                    <a:pt x="3476" y="3777"/>
                  </a:lnTo>
                  <a:cubicBezTo>
                    <a:pt x="3431" y="3772"/>
                    <a:pt x="3390" y="3750"/>
                    <a:pt x="3362" y="3715"/>
                  </a:cubicBezTo>
                  <a:cubicBezTo>
                    <a:pt x="3334" y="3679"/>
                    <a:pt x="3321" y="3634"/>
                    <a:pt x="3326" y="3590"/>
                  </a:cubicBezTo>
                  <a:cubicBezTo>
                    <a:pt x="3368" y="3232"/>
                    <a:pt x="3646" y="3009"/>
                    <a:pt x="4050" y="3009"/>
                  </a:cubicBezTo>
                  <a:cubicBezTo>
                    <a:pt x="4490" y="3009"/>
                    <a:pt x="4775" y="3265"/>
                    <a:pt x="4775" y="3660"/>
                  </a:cubicBezTo>
                  <a:cubicBezTo>
                    <a:pt x="4775" y="4014"/>
                    <a:pt x="4594" y="4183"/>
                    <a:pt x="4449" y="4318"/>
                  </a:cubicBezTo>
                  <a:close/>
                </a:path>
              </a:pathLst>
            </a:custGeom>
            <a:solidFill>
              <a:schemeClr val="accent1"/>
            </a:solidFill>
            <a:ln>
              <a:noFill/>
            </a:ln>
          </p:spPr>
        </p:sp>
        <p:sp>
          <p:nvSpPr>
            <p:cNvPr id="56" name="statistics_102507">
              <a:extLst>
                <a:ext uri="{FF2B5EF4-FFF2-40B4-BE49-F238E27FC236}">
                  <a16:creationId xmlns:a16="http://schemas.microsoft.com/office/drawing/2014/main" xmlns="" id="{7AAB9914-BAC1-4F5B-ABDB-8EB2A032D92E}"/>
                </a:ext>
              </a:extLst>
            </p:cNvPr>
            <p:cNvSpPr>
              <a:spLocks noChangeAspect="1"/>
            </p:cNvSpPr>
            <p:nvPr/>
          </p:nvSpPr>
          <p:spPr bwMode="auto">
            <a:xfrm>
              <a:off x="10459969" y="2468449"/>
              <a:ext cx="459104" cy="495592"/>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chemeClr val="accent1"/>
            </a:solidFill>
            <a:ln>
              <a:noFill/>
            </a:ln>
          </p:spPr>
        </p:sp>
        <p:sp>
          <p:nvSpPr>
            <p:cNvPr id="57" name="badge_126195">
              <a:extLst>
                <a:ext uri="{FF2B5EF4-FFF2-40B4-BE49-F238E27FC236}">
                  <a16:creationId xmlns:a16="http://schemas.microsoft.com/office/drawing/2014/main" xmlns="" id="{A7BCF32F-3333-41A7-96A1-ECE824704207}"/>
                </a:ext>
              </a:extLst>
            </p:cNvPr>
            <p:cNvSpPr>
              <a:spLocks noChangeAspect="1"/>
            </p:cNvSpPr>
            <p:nvPr/>
          </p:nvSpPr>
          <p:spPr bwMode="auto">
            <a:xfrm>
              <a:off x="11260725" y="2468449"/>
              <a:ext cx="481851" cy="495592"/>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accent1"/>
            </a:solidFill>
            <a:ln>
              <a:noFill/>
            </a:ln>
          </p:spPr>
        </p:sp>
        <p:sp>
          <p:nvSpPr>
            <p:cNvPr id="58" name="businessman-talking-with-a-mic-behind-a-table_47880">
              <a:extLst>
                <a:ext uri="{FF2B5EF4-FFF2-40B4-BE49-F238E27FC236}">
                  <a16:creationId xmlns:a16="http://schemas.microsoft.com/office/drawing/2014/main" xmlns="" id="{6BCE1560-E57F-4D5C-A7C3-04B1ACDFBF76}"/>
                </a:ext>
              </a:extLst>
            </p:cNvPr>
            <p:cNvSpPr>
              <a:spLocks noChangeAspect="1"/>
            </p:cNvSpPr>
            <p:nvPr/>
          </p:nvSpPr>
          <p:spPr bwMode="auto">
            <a:xfrm>
              <a:off x="850900" y="3151297"/>
              <a:ext cx="440450" cy="495592"/>
            </a:xfrm>
            <a:custGeom>
              <a:avLst/>
              <a:gdLst>
                <a:gd name="T0" fmla="*/ 4312 w 9467"/>
                <a:gd name="T1" fmla="*/ 0 h 10667"/>
                <a:gd name="T2" fmla="*/ 4312 w 9467"/>
                <a:gd name="T3" fmla="*/ 2260 h 10667"/>
                <a:gd name="T4" fmla="*/ 5539 w 9467"/>
                <a:gd name="T5" fmla="*/ 2793 h 10667"/>
                <a:gd name="T6" fmla="*/ 4450 w 9467"/>
                <a:gd name="T7" fmla="*/ 2376 h 10667"/>
                <a:gd name="T8" fmla="*/ 4322 w 9467"/>
                <a:gd name="T9" fmla="*/ 5932 h 10667"/>
                <a:gd name="T10" fmla="*/ 4208 w 9467"/>
                <a:gd name="T11" fmla="*/ 2371 h 10667"/>
                <a:gd name="T12" fmla="*/ 3361 w 9467"/>
                <a:gd name="T13" fmla="*/ 2591 h 10667"/>
                <a:gd name="T14" fmla="*/ 2079 w 9467"/>
                <a:gd name="T15" fmla="*/ 5510 h 10667"/>
                <a:gd name="T16" fmla="*/ 2473 w 9467"/>
                <a:gd name="T17" fmla="*/ 5929 h 10667"/>
                <a:gd name="T18" fmla="*/ 3358 w 9467"/>
                <a:gd name="T19" fmla="*/ 3647 h 10667"/>
                <a:gd name="T20" fmla="*/ 3264 w 9467"/>
                <a:gd name="T21" fmla="*/ 5575 h 10667"/>
                <a:gd name="T22" fmla="*/ 3422 w 9467"/>
                <a:gd name="T23" fmla="*/ 10634 h 10667"/>
                <a:gd name="T24" fmla="*/ 3967 w 9467"/>
                <a:gd name="T25" fmla="*/ 10154 h 10667"/>
                <a:gd name="T26" fmla="*/ 4325 w 9467"/>
                <a:gd name="T27" fmla="*/ 6586 h 10667"/>
                <a:gd name="T28" fmla="*/ 4669 w 9467"/>
                <a:gd name="T29" fmla="*/ 10183 h 10667"/>
                <a:gd name="T30" fmla="*/ 5211 w 9467"/>
                <a:gd name="T31" fmla="*/ 10666 h 10667"/>
                <a:gd name="T32" fmla="*/ 5415 w 9467"/>
                <a:gd name="T33" fmla="*/ 5858 h 10667"/>
                <a:gd name="T34" fmla="*/ 5266 w 9467"/>
                <a:gd name="T35" fmla="*/ 3648 h 10667"/>
                <a:gd name="T36" fmla="*/ 6131 w 9467"/>
                <a:gd name="T37" fmla="*/ 5929 h 10667"/>
                <a:gd name="T38" fmla="*/ 5539 w 9467"/>
                <a:gd name="T39" fmla="*/ 2793 h 10667"/>
                <a:gd name="T40" fmla="*/ 8078 w 9467"/>
                <a:gd name="T41" fmla="*/ 6081 h 10667"/>
                <a:gd name="T42" fmla="*/ 8667 w 9467"/>
                <a:gd name="T43" fmla="*/ 5567 h 10667"/>
                <a:gd name="T44" fmla="*/ 7929 w 9467"/>
                <a:gd name="T45" fmla="*/ 5054 h 10667"/>
                <a:gd name="T46" fmla="*/ 7482 w 9467"/>
                <a:gd name="T47" fmla="*/ 5056 h 10667"/>
                <a:gd name="T48" fmla="*/ 7879 w 9467"/>
                <a:gd name="T49" fmla="*/ 3400 h 10667"/>
                <a:gd name="T50" fmla="*/ 6777 w 9467"/>
                <a:gd name="T51" fmla="*/ 3400 h 10667"/>
                <a:gd name="T52" fmla="*/ 7174 w 9467"/>
                <a:gd name="T53" fmla="*/ 5056 h 10667"/>
                <a:gd name="T54" fmla="*/ 6241 w 9467"/>
                <a:gd name="T55" fmla="*/ 5054 h 10667"/>
                <a:gd name="T56" fmla="*/ 5520 w 9467"/>
                <a:gd name="T57" fmla="*/ 5054 h 10667"/>
                <a:gd name="T58" fmla="*/ 3655 w 9467"/>
                <a:gd name="T59" fmla="*/ 5054 h 10667"/>
                <a:gd name="T60" fmla="*/ 1630 w 9467"/>
                <a:gd name="T61" fmla="*/ 5054 h 10667"/>
                <a:gd name="T62" fmla="*/ 673 w 9467"/>
                <a:gd name="T63" fmla="*/ 5567 h 10667"/>
                <a:gd name="T64" fmla="*/ 1430 w 9467"/>
                <a:gd name="T65" fmla="*/ 6081 h 10667"/>
                <a:gd name="T66" fmla="*/ 0 w 9467"/>
                <a:gd name="T67" fmla="*/ 8991 h 10667"/>
                <a:gd name="T68" fmla="*/ 9467 w 9467"/>
                <a:gd name="T69" fmla="*/ 10667 h 10667"/>
                <a:gd name="T70" fmla="*/ 8078 w 9467"/>
                <a:gd name="T71" fmla="*/ 8991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67" h="10667">
                  <a:moveTo>
                    <a:pt x="3197" y="1130"/>
                  </a:moveTo>
                  <a:cubicBezTo>
                    <a:pt x="3197" y="506"/>
                    <a:pt x="3696" y="0"/>
                    <a:pt x="4312" y="0"/>
                  </a:cubicBezTo>
                  <a:cubicBezTo>
                    <a:pt x="4928" y="0"/>
                    <a:pt x="5428" y="506"/>
                    <a:pt x="5428" y="1130"/>
                  </a:cubicBezTo>
                  <a:cubicBezTo>
                    <a:pt x="5428" y="1755"/>
                    <a:pt x="4928" y="2260"/>
                    <a:pt x="4312" y="2260"/>
                  </a:cubicBezTo>
                  <a:cubicBezTo>
                    <a:pt x="3696" y="2260"/>
                    <a:pt x="3197" y="1755"/>
                    <a:pt x="3197" y="1130"/>
                  </a:cubicBezTo>
                  <a:close/>
                  <a:moveTo>
                    <a:pt x="5539" y="2793"/>
                  </a:moveTo>
                  <a:cubicBezTo>
                    <a:pt x="5377" y="2666"/>
                    <a:pt x="5209" y="2557"/>
                    <a:pt x="5013" y="2488"/>
                  </a:cubicBezTo>
                  <a:cubicBezTo>
                    <a:pt x="4832" y="2424"/>
                    <a:pt x="4641" y="2389"/>
                    <a:pt x="4450" y="2376"/>
                  </a:cubicBezTo>
                  <a:lnTo>
                    <a:pt x="4738" y="5438"/>
                  </a:lnTo>
                  <a:lnTo>
                    <a:pt x="4322" y="5932"/>
                  </a:lnTo>
                  <a:lnTo>
                    <a:pt x="3847" y="5438"/>
                  </a:lnTo>
                  <a:lnTo>
                    <a:pt x="4208" y="2371"/>
                  </a:lnTo>
                  <a:cubicBezTo>
                    <a:pt x="4000" y="2378"/>
                    <a:pt x="3790" y="2412"/>
                    <a:pt x="3593" y="2484"/>
                  </a:cubicBezTo>
                  <a:cubicBezTo>
                    <a:pt x="3513" y="2512"/>
                    <a:pt x="3435" y="2548"/>
                    <a:pt x="3361" y="2591"/>
                  </a:cubicBezTo>
                  <a:cubicBezTo>
                    <a:pt x="3231" y="2668"/>
                    <a:pt x="3112" y="2761"/>
                    <a:pt x="3000" y="2862"/>
                  </a:cubicBezTo>
                  <a:cubicBezTo>
                    <a:pt x="2444" y="3361"/>
                    <a:pt x="2143" y="4227"/>
                    <a:pt x="2079" y="5510"/>
                  </a:cubicBezTo>
                  <a:cubicBezTo>
                    <a:pt x="2068" y="5730"/>
                    <a:pt x="2235" y="5918"/>
                    <a:pt x="2452" y="5929"/>
                  </a:cubicBezTo>
                  <a:cubicBezTo>
                    <a:pt x="2459" y="5929"/>
                    <a:pt x="2466" y="5929"/>
                    <a:pt x="2473" y="5929"/>
                  </a:cubicBezTo>
                  <a:cubicBezTo>
                    <a:pt x="2681" y="5929"/>
                    <a:pt x="2855" y="5764"/>
                    <a:pt x="2865" y="5550"/>
                  </a:cubicBezTo>
                  <a:cubicBezTo>
                    <a:pt x="2908" y="4681"/>
                    <a:pt x="3079" y="4033"/>
                    <a:pt x="3358" y="3647"/>
                  </a:cubicBezTo>
                  <a:cubicBezTo>
                    <a:pt x="3338" y="4052"/>
                    <a:pt x="3302" y="4785"/>
                    <a:pt x="3271" y="5535"/>
                  </a:cubicBezTo>
                  <a:cubicBezTo>
                    <a:pt x="3269" y="5548"/>
                    <a:pt x="3265" y="5561"/>
                    <a:pt x="3264" y="5575"/>
                  </a:cubicBezTo>
                  <a:lnTo>
                    <a:pt x="2949" y="10081"/>
                  </a:lnTo>
                  <a:cubicBezTo>
                    <a:pt x="2929" y="10366"/>
                    <a:pt x="3141" y="10613"/>
                    <a:pt x="3422" y="10634"/>
                  </a:cubicBezTo>
                  <a:cubicBezTo>
                    <a:pt x="3434" y="10634"/>
                    <a:pt x="3447" y="10635"/>
                    <a:pt x="3459" y="10635"/>
                  </a:cubicBezTo>
                  <a:cubicBezTo>
                    <a:pt x="3724" y="10635"/>
                    <a:pt x="3948" y="10427"/>
                    <a:pt x="3967" y="10154"/>
                  </a:cubicBezTo>
                  <a:lnTo>
                    <a:pt x="4215" y="6606"/>
                  </a:lnTo>
                  <a:cubicBezTo>
                    <a:pt x="4254" y="6595"/>
                    <a:pt x="4292" y="6586"/>
                    <a:pt x="4325" y="6586"/>
                  </a:cubicBezTo>
                  <a:cubicBezTo>
                    <a:pt x="4364" y="6586"/>
                    <a:pt x="4402" y="6593"/>
                    <a:pt x="4440" y="6597"/>
                  </a:cubicBezTo>
                  <a:lnTo>
                    <a:pt x="4669" y="10183"/>
                  </a:lnTo>
                  <a:cubicBezTo>
                    <a:pt x="4687" y="10457"/>
                    <a:pt x="4911" y="10667"/>
                    <a:pt x="5178" y="10667"/>
                  </a:cubicBezTo>
                  <a:cubicBezTo>
                    <a:pt x="5189" y="10667"/>
                    <a:pt x="5200" y="10666"/>
                    <a:pt x="5211" y="10666"/>
                  </a:cubicBezTo>
                  <a:cubicBezTo>
                    <a:pt x="5493" y="10647"/>
                    <a:pt x="5706" y="10401"/>
                    <a:pt x="5688" y="10116"/>
                  </a:cubicBezTo>
                  <a:lnTo>
                    <a:pt x="5415" y="5858"/>
                  </a:lnTo>
                  <a:cubicBezTo>
                    <a:pt x="5414" y="5834"/>
                    <a:pt x="5409" y="5812"/>
                    <a:pt x="5404" y="5790"/>
                  </a:cubicBezTo>
                  <a:cubicBezTo>
                    <a:pt x="5382" y="5138"/>
                    <a:pt x="5308" y="4172"/>
                    <a:pt x="5266" y="3648"/>
                  </a:cubicBezTo>
                  <a:cubicBezTo>
                    <a:pt x="5551" y="4034"/>
                    <a:pt x="5711" y="4676"/>
                    <a:pt x="5729" y="5538"/>
                  </a:cubicBezTo>
                  <a:cubicBezTo>
                    <a:pt x="5733" y="5756"/>
                    <a:pt x="5909" y="5929"/>
                    <a:pt x="6131" y="5929"/>
                  </a:cubicBezTo>
                  <a:cubicBezTo>
                    <a:pt x="6348" y="5924"/>
                    <a:pt x="6520" y="5742"/>
                    <a:pt x="6516" y="5522"/>
                  </a:cubicBezTo>
                  <a:cubicBezTo>
                    <a:pt x="6489" y="4198"/>
                    <a:pt x="6161" y="3280"/>
                    <a:pt x="5539" y="2793"/>
                  </a:cubicBezTo>
                  <a:close/>
                  <a:moveTo>
                    <a:pt x="8078" y="8991"/>
                  </a:moveTo>
                  <a:lnTo>
                    <a:pt x="8078" y="6081"/>
                  </a:lnTo>
                  <a:lnTo>
                    <a:pt x="8152" y="6081"/>
                  </a:lnTo>
                  <a:cubicBezTo>
                    <a:pt x="8436" y="6081"/>
                    <a:pt x="8667" y="5851"/>
                    <a:pt x="8667" y="5567"/>
                  </a:cubicBezTo>
                  <a:cubicBezTo>
                    <a:pt x="8667" y="5284"/>
                    <a:pt x="8436" y="5054"/>
                    <a:pt x="8152" y="5054"/>
                  </a:cubicBezTo>
                  <a:lnTo>
                    <a:pt x="7929" y="5054"/>
                  </a:lnTo>
                  <a:lnTo>
                    <a:pt x="7929" y="5056"/>
                  </a:lnTo>
                  <a:lnTo>
                    <a:pt x="7482" y="5056"/>
                  </a:lnTo>
                  <a:lnTo>
                    <a:pt x="7482" y="3927"/>
                  </a:lnTo>
                  <a:cubicBezTo>
                    <a:pt x="7711" y="3860"/>
                    <a:pt x="7879" y="3651"/>
                    <a:pt x="7879" y="3400"/>
                  </a:cubicBezTo>
                  <a:cubicBezTo>
                    <a:pt x="7879" y="3095"/>
                    <a:pt x="7632" y="2848"/>
                    <a:pt x="7328" y="2848"/>
                  </a:cubicBezTo>
                  <a:cubicBezTo>
                    <a:pt x="7023" y="2848"/>
                    <a:pt x="6777" y="3095"/>
                    <a:pt x="6777" y="3400"/>
                  </a:cubicBezTo>
                  <a:cubicBezTo>
                    <a:pt x="6777" y="3651"/>
                    <a:pt x="6945" y="3860"/>
                    <a:pt x="7174" y="3927"/>
                  </a:cubicBezTo>
                  <a:lnTo>
                    <a:pt x="7174" y="5056"/>
                  </a:lnTo>
                  <a:lnTo>
                    <a:pt x="6241" y="5056"/>
                  </a:lnTo>
                  <a:lnTo>
                    <a:pt x="6241" y="5054"/>
                  </a:lnTo>
                  <a:lnTo>
                    <a:pt x="5701" y="5054"/>
                  </a:lnTo>
                  <a:lnTo>
                    <a:pt x="5520" y="5054"/>
                  </a:lnTo>
                  <a:lnTo>
                    <a:pt x="3832" y="5054"/>
                  </a:lnTo>
                  <a:lnTo>
                    <a:pt x="3655" y="5054"/>
                  </a:lnTo>
                  <a:lnTo>
                    <a:pt x="2970" y="5054"/>
                  </a:lnTo>
                  <a:lnTo>
                    <a:pt x="1630" y="5054"/>
                  </a:lnTo>
                  <a:lnTo>
                    <a:pt x="1189" y="5054"/>
                  </a:lnTo>
                  <a:cubicBezTo>
                    <a:pt x="904" y="5054"/>
                    <a:pt x="673" y="5284"/>
                    <a:pt x="673" y="5567"/>
                  </a:cubicBezTo>
                  <a:cubicBezTo>
                    <a:pt x="673" y="5851"/>
                    <a:pt x="904" y="6081"/>
                    <a:pt x="1189" y="6081"/>
                  </a:cubicBezTo>
                  <a:lnTo>
                    <a:pt x="1430" y="6081"/>
                  </a:lnTo>
                  <a:lnTo>
                    <a:pt x="1430" y="8991"/>
                  </a:lnTo>
                  <a:lnTo>
                    <a:pt x="0" y="8991"/>
                  </a:lnTo>
                  <a:lnTo>
                    <a:pt x="0" y="10667"/>
                  </a:lnTo>
                  <a:lnTo>
                    <a:pt x="9467" y="10667"/>
                  </a:lnTo>
                  <a:lnTo>
                    <a:pt x="9467" y="8991"/>
                  </a:lnTo>
                  <a:lnTo>
                    <a:pt x="8078" y="8991"/>
                  </a:lnTo>
                  <a:close/>
                </a:path>
              </a:pathLst>
            </a:custGeom>
            <a:solidFill>
              <a:schemeClr val="accent1"/>
            </a:solidFill>
            <a:ln>
              <a:noFill/>
            </a:ln>
          </p:spPr>
        </p:sp>
        <p:sp>
          <p:nvSpPr>
            <p:cNvPr id="59" name="centralized-structure_66069">
              <a:extLst>
                <a:ext uri="{FF2B5EF4-FFF2-40B4-BE49-F238E27FC236}">
                  <a16:creationId xmlns:a16="http://schemas.microsoft.com/office/drawing/2014/main" xmlns="" id="{B7AB9DA1-95DD-457E-A21A-D09A95D62123}"/>
                </a:ext>
              </a:extLst>
            </p:cNvPr>
            <p:cNvSpPr>
              <a:spLocks noChangeAspect="1"/>
            </p:cNvSpPr>
            <p:nvPr/>
          </p:nvSpPr>
          <p:spPr bwMode="auto">
            <a:xfrm>
              <a:off x="1651656" y="3151297"/>
              <a:ext cx="495592" cy="475814"/>
            </a:xfrm>
            <a:custGeom>
              <a:avLst/>
              <a:gdLst>
                <a:gd name="connsiteX0" fmla="*/ 332088 w 578320"/>
                <a:gd name="connsiteY0" fmla="*/ 387618 h 555241"/>
                <a:gd name="connsiteX1" fmla="*/ 346836 w 578320"/>
                <a:gd name="connsiteY1" fmla="*/ 451168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4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3 w 578320"/>
                <a:gd name="connsiteY34" fmla="*/ 203426 h 555241"/>
                <a:gd name="connsiteX35" fmla="*/ 163264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0 h 555241"/>
                <a:gd name="connsiteX41" fmla="*/ 426183 w 578320"/>
                <a:gd name="connsiteY41" fmla="*/ 104060 h 555241"/>
                <a:gd name="connsiteX42" fmla="*/ 411416 w 578320"/>
                <a:gd name="connsiteY42" fmla="*/ 102218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0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8"/>
                  </a:lnTo>
                  <a:cubicBezTo>
                    <a:pt x="374487" y="452089"/>
                    <a:pt x="397530" y="474193"/>
                    <a:pt x="397530" y="502744"/>
                  </a:cubicBezTo>
                  <a:cubicBezTo>
                    <a:pt x="397530" y="531295"/>
                    <a:pt x="373565" y="555241"/>
                    <a:pt x="344992" y="555241"/>
                  </a:cubicBezTo>
                  <a:cubicBezTo>
                    <a:pt x="316419" y="555241"/>
                    <a:pt x="293376" y="531295"/>
                    <a:pt x="293376" y="502744"/>
                  </a:cubicBezTo>
                  <a:cubicBezTo>
                    <a:pt x="293376" y="482482"/>
                    <a:pt x="304437" y="465904"/>
                    <a:pt x="321028" y="456694"/>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2"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6" y="196983"/>
                    <a:pt x="198323" y="203426"/>
                  </a:cubicBezTo>
                  <a:lnTo>
                    <a:pt x="163264"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0"/>
                  </a:cubicBezTo>
                  <a:cubicBezTo>
                    <a:pt x="477865" y="81038"/>
                    <a:pt x="454793" y="104060"/>
                    <a:pt x="426183" y="104060"/>
                  </a:cubicBezTo>
                  <a:cubicBezTo>
                    <a:pt x="420645" y="104060"/>
                    <a:pt x="416031" y="103139"/>
                    <a:pt x="411416" y="102218"/>
                  </a:cubicBezTo>
                  <a:lnTo>
                    <a:pt x="364349" y="180494"/>
                  </a:lnTo>
                  <a:cubicBezTo>
                    <a:pt x="357888" y="174969"/>
                    <a:pt x="350505" y="170364"/>
                    <a:pt x="342199" y="166681"/>
                  </a:cubicBezTo>
                  <a:lnTo>
                    <a:pt x="389267" y="88405"/>
                  </a:lnTo>
                  <a:cubicBezTo>
                    <a:pt x="379115" y="79196"/>
                    <a:pt x="373578" y="66304"/>
                    <a:pt x="373578" y="52490"/>
                  </a:cubicBezTo>
                  <a:cubicBezTo>
                    <a:pt x="373578" y="23022"/>
                    <a:pt x="396650" y="0"/>
                    <a:pt x="426183" y="0"/>
                  </a:cubicBezTo>
                  <a:close/>
                </a:path>
              </a:pathLst>
            </a:custGeom>
            <a:solidFill>
              <a:schemeClr val="accent1"/>
            </a:solidFill>
            <a:ln>
              <a:noFill/>
            </a:ln>
          </p:spPr>
        </p:sp>
        <p:sp>
          <p:nvSpPr>
            <p:cNvPr id="60" name="bitcoin-coin_37011">
              <a:extLst>
                <a:ext uri="{FF2B5EF4-FFF2-40B4-BE49-F238E27FC236}">
                  <a16:creationId xmlns:a16="http://schemas.microsoft.com/office/drawing/2014/main" xmlns="" id="{E5AD7E6D-4BA7-4234-AAE7-7CB33E3DF06E}"/>
                </a:ext>
              </a:extLst>
            </p:cNvPr>
            <p:cNvSpPr>
              <a:spLocks noChangeAspect="1"/>
            </p:cNvSpPr>
            <p:nvPr/>
          </p:nvSpPr>
          <p:spPr bwMode="auto">
            <a:xfrm>
              <a:off x="2452412" y="3151297"/>
              <a:ext cx="495592" cy="494845"/>
            </a:xfrm>
            <a:custGeom>
              <a:avLst/>
              <a:gdLst>
                <a:gd name="T0" fmla="*/ 44 w 533"/>
                <a:gd name="T1" fmla="*/ 267 h 533"/>
                <a:gd name="T2" fmla="*/ 68 w 533"/>
                <a:gd name="T3" fmla="*/ 203 h 533"/>
                <a:gd name="T4" fmla="*/ 331 w 533"/>
                <a:gd name="T5" fmla="*/ 465 h 533"/>
                <a:gd name="T6" fmla="*/ 267 w 533"/>
                <a:gd name="T7" fmla="*/ 489 h 533"/>
                <a:gd name="T8" fmla="*/ 340 w 533"/>
                <a:gd name="T9" fmla="*/ 470 h 533"/>
                <a:gd name="T10" fmla="*/ 60 w 533"/>
                <a:gd name="T11" fmla="*/ 327 h 533"/>
                <a:gd name="T12" fmla="*/ 93 w 533"/>
                <a:gd name="T13" fmla="*/ 400 h 533"/>
                <a:gd name="T14" fmla="*/ 68 w 533"/>
                <a:gd name="T15" fmla="*/ 332 h 533"/>
                <a:gd name="T16" fmla="*/ 393 w 533"/>
                <a:gd name="T17" fmla="*/ 99 h 533"/>
                <a:gd name="T18" fmla="*/ 335 w 533"/>
                <a:gd name="T19" fmla="*/ 55 h 533"/>
                <a:gd name="T20" fmla="*/ 92 w 533"/>
                <a:gd name="T21" fmla="*/ 147 h 533"/>
                <a:gd name="T22" fmla="*/ 145 w 533"/>
                <a:gd name="T23" fmla="*/ 89 h 533"/>
                <a:gd name="T24" fmla="*/ 88 w 533"/>
                <a:gd name="T25" fmla="*/ 146 h 533"/>
                <a:gd name="T26" fmla="*/ 202 w 533"/>
                <a:gd name="T27" fmla="*/ 68 h 533"/>
                <a:gd name="T28" fmla="*/ 266 w 533"/>
                <a:gd name="T29" fmla="*/ 45 h 533"/>
                <a:gd name="T30" fmla="*/ 193 w 533"/>
                <a:gd name="T31" fmla="*/ 64 h 533"/>
                <a:gd name="T32" fmla="*/ 144 w 533"/>
                <a:gd name="T33" fmla="*/ 436 h 533"/>
                <a:gd name="T34" fmla="*/ 198 w 533"/>
                <a:gd name="T35" fmla="*/ 478 h 533"/>
                <a:gd name="T36" fmla="*/ 202 w 533"/>
                <a:gd name="T37" fmla="*/ 465 h 533"/>
                <a:gd name="T38" fmla="*/ 388 w 533"/>
                <a:gd name="T39" fmla="*/ 445 h 533"/>
                <a:gd name="T40" fmla="*/ 446 w 533"/>
                <a:gd name="T41" fmla="*/ 397 h 533"/>
                <a:gd name="T42" fmla="*/ 482 w 533"/>
                <a:gd name="T43" fmla="*/ 260 h 533"/>
                <a:gd name="T44" fmla="*/ 470 w 533"/>
                <a:gd name="T45" fmla="*/ 340 h 533"/>
                <a:gd name="T46" fmla="*/ 489 w 533"/>
                <a:gd name="T47" fmla="*/ 267 h 533"/>
                <a:gd name="T48" fmla="*/ 465 w 533"/>
                <a:gd name="T49" fmla="*/ 201 h 533"/>
                <a:gd name="T50" fmla="*/ 478 w 533"/>
                <a:gd name="T51" fmla="*/ 197 h 533"/>
                <a:gd name="T52" fmla="*/ 435 w 533"/>
                <a:gd name="T53" fmla="*/ 143 h 533"/>
                <a:gd name="T54" fmla="*/ 267 w 533"/>
                <a:gd name="T55" fmla="*/ 533 h 533"/>
                <a:gd name="T56" fmla="*/ 533 w 533"/>
                <a:gd name="T57" fmla="*/ 267 h 533"/>
                <a:gd name="T58" fmla="*/ 27 w 533"/>
                <a:gd name="T59" fmla="*/ 267 h 533"/>
                <a:gd name="T60" fmla="*/ 289 w 533"/>
                <a:gd name="T61" fmla="*/ 278 h 533"/>
                <a:gd name="T62" fmla="*/ 248 w 533"/>
                <a:gd name="T63" fmla="*/ 310 h 533"/>
                <a:gd name="T64" fmla="*/ 258 w 533"/>
                <a:gd name="T65" fmla="*/ 321 h 533"/>
                <a:gd name="T66" fmla="*/ 298 w 533"/>
                <a:gd name="T67" fmla="*/ 312 h 533"/>
                <a:gd name="T68" fmla="*/ 289 w 533"/>
                <a:gd name="T69" fmla="*/ 278 h 533"/>
                <a:gd name="T70" fmla="*/ 74 w 533"/>
                <a:gd name="T71" fmla="*/ 267 h 533"/>
                <a:gd name="T72" fmla="*/ 344 w 533"/>
                <a:gd name="T73" fmla="*/ 301 h 533"/>
                <a:gd name="T74" fmla="*/ 308 w 533"/>
                <a:gd name="T75" fmla="*/ 262 h 533"/>
                <a:gd name="T76" fmla="*/ 338 w 533"/>
                <a:gd name="T77" fmla="*/ 225 h 533"/>
                <a:gd name="T78" fmla="*/ 303 w 533"/>
                <a:gd name="T79" fmla="*/ 188 h 533"/>
                <a:gd name="T80" fmla="*/ 275 w 533"/>
                <a:gd name="T81" fmla="*/ 186 h 533"/>
                <a:gd name="T82" fmla="*/ 231 w 533"/>
                <a:gd name="T83" fmla="*/ 160 h 533"/>
                <a:gd name="T84" fmla="*/ 189 w 533"/>
                <a:gd name="T85" fmla="*/ 208 h 533"/>
                <a:gd name="T86" fmla="*/ 207 w 533"/>
                <a:gd name="T87" fmla="*/ 213 h 533"/>
                <a:gd name="T88" fmla="*/ 207 w 533"/>
                <a:gd name="T89" fmla="*/ 321 h 533"/>
                <a:gd name="T90" fmla="*/ 189 w 533"/>
                <a:gd name="T91" fmla="*/ 325 h 533"/>
                <a:gd name="T92" fmla="*/ 231 w 533"/>
                <a:gd name="T93" fmla="*/ 374 h 533"/>
                <a:gd name="T94" fmla="*/ 273 w 533"/>
                <a:gd name="T95" fmla="*/ 347 h 533"/>
                <a:gd name="T96" fmla="*/ 303 w 533"/>
                <a:gd name="T97" fmla="*/ 374 h 533"/>
                <a:gd name="T98" fmla="*/ 337 w 533"/>
                <a:gd name="T99" fmla="*/ 325 h 533"/>
                <a:gd name="T100" fmla="*/ 296 w 533"/>
                <a:gd name="T101" fmla="*/ 242 h 533"/>
                <a:gd name="T102" fmla="*/ 287 w 533"/>
                <a:gd name="T103" fmla="*/ 214 h 533"/>
                <a:gd name="T104" fmla="*/ 248 w 533"/>
                <a:gd name="T105" fmla="*/ 251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3" h="533">
                  <a:moveTo>
                    <a:pt x="51" y="274"/>
                  </a:moveTo>
                  <a:cubicBezTo>
                    <a:pt x="47" y="274"/>
                    <a:pt x="44" y="271"/>
                    <a:pt x="44" y="267"/>
                  </a:cubicBezTo>
                  <a:lnTo>
                    <a:pt x="44" y="267"/>
                  </a:lnTo>
                  <a:cubicBezTo>
                    <a:pt x="44" y="243"/>
                    <a:pt x="48" y="220"/>
                    <a:pt x="55" y="198"/>
                  </a:cubicBezTo>
                  <a:cubicBezTo>
                    <a:pt x="56" y="195"/>
                    <a:pt x="60" y="193"/>
                    <a:pt x="64" y="194"/>
                  </a:cubicBezTo>
                  <a:cubicBezTo>
                    <a:pt x="67" y="195"/>
                    <a:pt x="69" y="199"/>
                    <a:pt x="68" y="203"/>
                  </a:cubicBezTo>
                  <a:cubicBezTo>
                    <a:pt x="61" y="223"/>
                    <a:pt x="58" y="245"/>
                    <a:pt x="58" y="267"/>
                  </a:cubicBezTo>
                  <a:cubicBezTo>
                    <a:pt x="58" y="270"/>
                    <a:pt x="55" y="274"/>
                    <a:pt x="51" y="274"/>
                  </a:cubicBezTo>
                  <a:close/>
                  <a:moveTo>
                    <a:pt x="331" y="465"/>
                  </a:moveTo>
                  <a:cubicBezTo>
                    <a:pt x="311" y="472"/>
                    <a:pt x="289" y="475"/>
                    <a:pt x="267" y="476"/>
                  </a:cubicBezTo>
                  <a:cubicBezTo>
                    <a:pt x="263" y="476"/>
                    <a:pt x="260" y="479"/>
                    <a:pt x="260" y="482"/>
                  </a:cubicBezTo>
                  <a:cubicBezTo>
                    <a:pt x="260" y="486"/>
                    <a:pt x="263" y="489"/>
                    <a:pt x="267" y="489"/>
                  </a:cubicBezTo>
                  <a:lnTo>
                    <a:pt x="267" y="489"/>
                  </a:lnTo>
                  <a:cubicBezTo>
                    <a:pt x="290" y="489"/>
                    <a:pt x="313" y="485"/>
                    <a:pt x="336" y="478"/>
                  </a:cubicBezTo>
                  <a:cubicBezTo>
                    <a:pt x="339" y="477"/>
                    <a:pt x="341" y="473"/>
                    <a:pt x="340" y="470"/>
                  </a:cubicBezTo>
                  <a:cubicBezTo>
                    <a:pt x="339" y="466"/>
                    <a:pt x="335" y="464"/>
                    <a:pt x="331" y="465"/>
                  </a:cubicBezTo>
                  <a:close/>
                  <a:moveTo>
                    <a:pt x="68" y="332"/>
                  </a:moveTo>
                  <a:cubicBezTo>
                    <a:pt x="67" y="328"/>
                    <a:pt x="63" y="326"/>
                    <a:pt x="60" y="327"/>
                  </a:cubicBezTo>
                  <a:cubicBezTo>
                    <a:pt x="56" y="328"/>
                    <a:pt x="54" y="332"/>
                    <a:pt x="55" y="336"/>
                  </a:cubicBezTo>
                  <a:cubicBezTo>
                    <a:pt x="63" y="358"/>
                    <a:pt x="73" y="379"/>
                    <a:pt x="87" y="398"/>
                  </a:cubicBezTo>
                  <a:cubicBezTo>
                    <a:pt x="88" y="399"/>
                    <a:pt x="90" y="400"/>
                    <a:pt x="93" y="400"/>
                  </a:cubicBezTo>
                  <a:cubicBezTo>
                    <a:pt x="94" y="400"/>
                    <a:pt x="95" y="400"/>
                    <a:pt x="96" y="399"/>
                  </a:cubicBezTo>
                  <a:cubicBezTo>
                    <a:pt x="99" y="397"/>
                    <a:pt x="100" y="393"/>
                    <a:pt x="98" y="390"/>
                  </a:cubicBezTo>
                  <a:cubicBezTo>
                    <a:pt x="85" y="372"/>
                    <a:pt x="75" y="352"/>
                    <a:pt x="68" y="332"/>
                  </a:cubicBezTo>
                  <a:close/>
                  <a:moveTo>
                    <a:pt x="331" y="68"/>
                  </a:moveTo>
                  <a:cubicBezTo>
                    <a:pt x="351" y="74"/>
                    <a:pt x="371" y="84"/>
                    <a:pt x="389" y="97"/>
                  </a:cubicBezTo>
                  <a:cubicBezTo>
                    <a:pt x="390" y="98"/>
                    <a:pt x="391" y="99"/>
                    <a:pt x="393" y="99"/>
                  </a:cubicBezTo>
                  <a:cubicBezTo>
                    <a:pt x="395" y="99"/>
                    <a:pt x="397" y="98"/>
                    <a:pt x="398" y="96"/>
                  </a:cubicBezTo>
                  <a:cubicBezTo>
                    <a:pt x="400" y="93"/>
                    <a:pt x="400" y="89"/>
                    <a:pt x="397" y="86"/>
                  </a:cubicBezTo>
                  <a:cubicBezTo>
                    <a:pt x="378" y="73"/>
                    <a:pt x="357" y="62"/>
                    <a:pt x="335" y="55"/>
                  </a:cubicBezTo>
                  <a:cubicBezTo>
                    <a:pt x="331" y="54"/>
                    <a:pt x="327" y="56"/>
                    <a:pt x="326" y="59"/>
                  </a:cubicBezTo>
                  <a:cubicBezTo>
                    <a:pt x="325" y="63"/>
                    <a:pt x="327" y="67"/>
                    <a:pt x="331" y="68"/>
                  </a:cubicBezTo>
                  <a:close/>
                  <a:moveTo>
                    <a:pt x="92" y="147"/>
                  </a:moveTo>
                  <a:cubicBezTo>
                    <a:pt x="94" y="147"/>
                    <a:pt x="96" y="146"/>
                    <a:pt x="97" y="144"/>
                  </a:cubicBezTo>
                  <a:cubicBezTo>
                    <a:pt x="110" y="127"/>
                    <a:pt x="126" y="111"/>
                    <a:pt x="143" y="98"/>
                  </a:cubicBezTo>
                  <a:cubicBezTo>
                    <a:pt x="146" y="96"/>
                    <a:pt x="147" y="92"/>
                    <a:pt x="145" y="89"/>
                  </a:cubicBezTo>
                  <a:cubicBezTo>
                    <a:pt x="143" y="86"/>
                    <a:pt x="139" y="85"/>
                    <a:pt x="136" y="87"/>
                  </a:cubicBezTo>
                  <a:cubicBezTo>
                    <a:pt x="117" y="101"/>
                    <a:pt x="100" y="118"/>
                    <a:pt x="87" y="136"/>
                  </a:cubicBezTo>
                  <a:cubicBezTo>
                    <a:pt x="84" y="139"/>
                    <a:pt x="85" y="144"/>
                    <a:pt x="88" y="146"/>
                  </a:cubicBezTo>
                  <a:cubicBezTo>
                    <a:pt x="89" y="147"/>
                    <a:pt x="91" y="147"/>
                    <a:pt x="92" y="147"/>
                  </a:cubicBezTo>
                  <a:close/>
                  <a:moveTo>
                    <a:pt x="199" y="69"/>
                  </a:moveTo>
                  <a:cubicBezTo>
                    <a:pt x="200" y="69"/>
                    <a:pt x="201" y="68"/>
                    <a:pt x="202" y="68"/>
                  </a:cubicBezTo>
                  <a:cubicBezTo>
                    <a:pt x="222" y="61"/>
                    <a:pt x="244" y="58"/>
                    <a:pt x="266" y="58"/>
                  </a:cubicBezTo>
                  <a:cubicBezTo>
                    <a:pt x="270" y="58"/>
                    <a:pt x="273" y="55"/>
                    <a:pt x="273" y="51"/>
                  </a:cubicBezTo>
                  <a:cubicBezTo>
                    <a:pt x="273" y="47"/>
                    <a:pt x="270" y="45"/>
                    <a:pt x="266" y="45"/>
                  </a:cubicBezTo>
                  <a:lnTo>
                    <a:pt x="266" y="45"/>
                  </a:lnTo>
                  <a:cubicBezTo>
                    <a:pt x="243" y="45"/>
                    <a:pt x="220" y="48"/>
                    <a:pt x="197" y="56"/>
                  </a:cubicBezTo>
                  <a:cubicBezTo>
                    <a:pt x="194" y="57"/>
                    <a:pt x="192" y="60"/>
                    <a:pt x="193" y="64"/>
                  </a:cubicBezTo>
                  <a:cubicBezTo>
                    <a:pt x="194" y="67"/>
                    <a:pt x="197" y="69"/>
                    <a:pt x="199" y="69"/>
                  </a:cubicBezTo>
                  <a:close/>
                  <a:moveTo>
                    <a:pt x="202" y="465"/>
                  </a:moveTo>
                  <a:cubicBezTo>
                    <a:pt x="182" y="459"/>
                    <a:pt x="162" y="449"/>
                    <a:pt x="144" y="436"/>
                  </a:cubicBezTo>
                  <a:cubicBezTo>
                    <a:pt x="141" y="434"/>
                    <a:pt x="137" y="434"/>
                    <a:pt x="135" y="437"/>
                  </a:cubicBezTo>
                  <a:cubicBezTo>
                    <a:pt x="133" y="440"/>
                    <a:pt x="133" y="444"/>
                    <a:pt x="136" y="447"/>
                  </a:cubicBezTo>
                  <a:cubicBezTo>
                    <a:pt x="155" y="460"/>
                    <a:pt x="176" y="471"/>
                    <a:pt x="198" y="478"/>
                  </a:cubicBezTo>
                  <a:cubicBezTo>
                    <a:pt x="199" y="478"/>
                    <a:pt x="200" y="478"/>
                    <a:pt x="200" y="478"/>
                  </a:cubicBezTo>
                  <a:cubicBezTo>
                    <a:pt x="203" y="478"/>
                    <a:pt x="206" y="477"/>
                    <a:pt x="207" y="474"/>
                  </a:cubicBezTo>
                  <a:cubicBezTo>
                    <a:pt x="208" y="470"/>
                    <a:pt x="206" y="467"/>
                    <a:pt x="202" y="465"/>
                  </a:cubicBezTo>
                  <a:close/>
                  <a:moveTo>
                    <a:pt x="436" y="389"/>
                  </a:moveTo>
                  <a:cubicBezTo>
                    <a:pt x="423" y="407"/>
                    <a:pt x="407" y="423"/>
                    <a:pt x="390" y="436"/>
                  </a:cubicBezTo>
                  <a:cubicBezTo>
                    <a:pt x="387" y="438"/>
                    <a:pt x="386" y="442"/>
                    <a:pt x="388" y="445"/>
                  </a:cubicBezTo>
                  <a:cubicBezTo>
                    <a:pt x="389" y="447"/>
                    <a:pt x="391" y="448"/>
                    <a:pt x="393" y="448"/>
                  </a:cubicBezTo>
                  <a:cubicBezTo>
                    <a:pt x="395" y="448"/>
                    <a:pt x="396" y="447"/>
                    <a:pt x="397" y="446"/>
                  </a:cubicBezTo>
                  <a:cubicBezTo>
                    <a:pt x="416" y="433"/>
                    <a:pt x="433" y="416"/>
                    <a:pt x="446" y="397"/>
                  </a:cubicBezTo>
                  <a:cubicBezTo>
                    <a:pt x="449" y="394"/>
                    <a:pt x="448" y="390"/>
                    <a:pt x="445" y="388"/>
                  </a:cubicBezTo>
                  <a:cubicBezTo>
                    <a:pt x="442" y="386"/>
                    <a:pt x="438" y="386"/>
                    <a:pt x="436" y="389"/>
                  </a:cubicBezTo>
                  <a:close/>
                  <a:moveTo>
                    <a:pt x="482" y="260"/>
                  </a:moveTo>
                  <a:cubicBezTo>
                    <a:pt x="478" y="260"/>
                    <a:pt x="476" y="263"/>
                    <a:pt x="476" y="267"/>
                  </a:cubicBezTo>
                  <a:cubicBezTo>
                    <a:pt x="476" y="289"/>
                    <a:pt x="472" y="310"/>
                    <a:pt x="465" y="331"/>
                  </a:cubicBezTo>
                  <a:cubicBezTo>
                    <a:pt x="464" y="335"/>
                    <a:pt x="466" y="338"/>
                    <a:pt x="470" y="340"/>
                  </a:cubicBezTo>
                  <a:cubicBezTo>
                    <a:pt x="470" y="340"/>
                    <a:pt x="471" y="340"/>
                    <a:pt x="472" y="340"/>
                  </a:cubicBezTo>
                  <a:cubicBezTo>
                    <a:pt x="474" y="340"/>
                    <a:pt x="477" y="338"/>
                    <a:pt x="478" y="335"/>
                  </a:cubicBezTo>
                  <a:cubicBezTo>
                    <a:pt x="485" y="313"/>
                    <a:pt x="489" y="290"/>
                    <a:pt x="489" y="267"/>
                  </a:cubicBezTo>
                  <a:lnTo>
                    <a:pt x="489" y="266"/>
                  </a:lnTo>
                  <a:cubicBezTo>
                    <a:pt x="489" y="262"/>
                    <a:pt x="486" y="260"/>
                    <a:pt x="482" y="260"/>
                  </a:cubicBezTo>
                  <a:close/>
                  <a:moveTo>
                    <a:pt x="465" y="201"/>
                  </a:moveTo>
                  <a:cubicBezTo>
                    <a:pt x="466" y="204"/>
                    <a:pt x="469" y="206"/>
                    <a:pt x="471" y="206"/>
                  </a:cubicBezTo>
                  <a:cubicBezTo>
                    <a:pt x="472" y="206"/>
                    <a:pt x="473" y="206"/>
                    <a:pt x="474" y="206"/>
                  </a:cubicBezTo>
                  <a:cubicBezTo>
                    <a:pt x="477" y="204"/>
                    <a:pt x="479" y="201"/>
                    <a:pt x="478" y="197"/>
                  </a:cubicBezTo>
                  <a:cubicBezTo>
                    <a:pt x="470" y="175"/>
                    <a:pt x="460" y="154"/>
                    <a:pt x="446" y="135"/>
                  </a:cubicBezTo>
                  <a:cubicBezTo>
                    <a:pt x="444" y="132"/>
                    <a:pt x="440" y="132"/>
                    <a:pt x="437" y="134"/>
                  </a:cubicBezTo>
                  <a:cubicBezTo>
                    <a:pt x="434" y="136"/>
                    <a:pt x="433" y="140"/>
                    <a:pt x="435" y="143"/>
                  </a:cubicBezTo>
                  <a:cubicBezTo>
                    <a:pt x="448" y="161"/>
                    <a:pt x="458" y="181"/>
                    <a:pt x="465" y="201"/>
                  </a:cubicBezTo>
                  <a:close/>
                  <a:moveTo>
                    <a:pt x="533" y="267"/>
                  </a:moveTo>
                  <a:cubicBezTo>
                    <a:pt x="533" y="414"/>
                    <a:pt x="414" y="533"/>
                    <a:pt x="267" y="533"/>
                  </a:cubicBezTo>
                  <a:cubicBezTo>
                    <a:pt x="120" y="533"/>
                    <a:pt x="0" y="414"/>
                    <a:pt x="0" y="267"/>
                  </a:cubicBezTo>
                  <a:cubicBezTo>
                    <a:pt x="0" y="120"/>
                    <a:pt x="120" y="0"/>
                    <a:pt x="267" y="0"/>
                  </a:cubicBezTo>
                  <a:cubicBezTo>
                    <a:pt x="414" y="0"/>
                    <a:pt x="533" y="120"/>
                    <a:pt x="533" y="267"/>
                  </a:cubicBezTo>
                  <a:close/>
                  <a:moveTo>
                    <a:pt x="507" y="267"/>
                  </a:moveTo>
                  <a:cubicBezTo>
                    <a:pt x="507" y="134"/>
                    <a:pt x="399" y="27"/>
                    <a:pt x="267" y="27"/>
                  </a:cubicBezTo>
                  <a:cubicBezTo>
                    <a:pt x="134" y="27"/>
                    <a:pt x="27" y="134"/>
                    <a:pt x="27" y="267"/>
                  </a:cubicBezTo>
                  <a:cubicBezTo>
                    <a:pt x="27" y="399"/>
                    <a:pt x="134" y="507"/>
                    <a:pt x="267" y="507"/>
                  </a:cubicBezTo>
                  <a:cubicBezTo>
                    <a:pt x="399" y="507"/>
                    <a:pt x="507" y="399"/>
                    <a:pt x="507" y="267"/>
                  </a:cubicBezTo>
                  <a:close/>
                  <a:moveTo>
                    <a:pt x="289" y="278"/>
                  </a:moveTo>
                  <a:cubicBezTo>
                    <a:pt x="285" y="276"/>
                    <a:pt x="278" y="275"/>
                    <a:pt x="269" y="275"/>
                  </a:cubicBezTo>
                  <a:lnTo>
                    <a:pt x="248" y="275"/>
                  </a:lnTo>
                  <a:lnTo>
                    <a:pt x="248" y="310"/>
                  </a:lnTo>
                  <a:cubicBezTo>
                    <a:pt x="248" y="315"/>
                    <a:pt x="248" y="318"/>
                    <a:pt x="249" y="319"/>
                  </a:cubicBezTo>
                  <a:cubicBezTo>
                    <a:pt x="249" y="320"/>
                    <a:pt x="250" y="320"/>
                    <a:pt x="250" y="321"/>
                  </a:cubicBezTo>
                  <a:cubicBezTo>
                    <a:pt x="251" y="321"/>
                    <a:pt x="254" y="321"/>
                    <a:pt x="258" y="321"/>
                  </a:cubicBezTo>
                  <a:lnTo>
                    <a:pt x="269" y="321"/>
                  </a:lnTo>
                  <a:cubicBezTo>
                    <a:pt x="276" y="321"/>
                    <a:pt x="282" y="321"/>
                    <a:pt x="286" y="319"/>
                  </a:cubicBezTo>
                  <a:cubicBezTo>
                    <a:pt x="291" y="318"/>
                    <a:pt x="295" y="316"/>
                    <a:pt x="298" y="312"/>
                  </a:cubicBezTo>
                  <a:cubicBezTo>
                    <a:pt x="301" y="308"/>
                    <a:pt x="302" y="303"/>
                    <a:pt x="302" y="297"/>
                  </a:cubicBezTo>
                  <a:cubicBezTo>
                    <a:pt x="302" y="292"/>
                    <a:pt x="301" y="288"/>
                    <a:pt x="299" y="285"/>
                  </a:cubicBezTo>
                  <a:cubicBezTo>
                    <a:pt x="297" y="282"/>
                    <a:pt x="294" y="279"/>
                    <a:pt x="289" y="278"/>
                  </a:cubicBezTo>
                  <a:close/>
                  <a:moveTo>
                    <a:pt x="459" y="267"/>
                  </a:moveTo>
                  <a:cubicBezTo>
                    <a:pt x="459" y="373"/>
                    <a:pt x="373" y="459"/>
                    <a:pt x="267" y="459"/>
                  </a:cubicBezTo>
                  <a:cubicBezTo>
                    <a:pt x="160" y="459"/>
                    <a:pt x="74" y="373"/>
                    <a:pt x="74" y="267"/>
                  </a:cubicBezTo>
                  <a:cubicBezTo>
                    <a:pt x="74" y="160"/>
                    <a:pt x="160" y="74"/>
                    <a:pt x="267" y="74"/>
                  </a:cubicBezTo>
                  <a:cubicBezTo>
                    <a:pt x="373" y="74"/>
                    <a:pt x="459" y="160"/>
                    <a:pt x="459" y="267"/>
                  </a:cubicBezTo>
                  <a:close/>
                  <a:moveTo>
                    <a:pt x="344" y="301"/>
                  </a:moveTo>
                  <a:cubicBezTo>
                    <a:pt x="344" y="294"/>
                    <a:pt x="343" y="288"/>
                    <a:pt x="339" y="282"/>
                  </a:cubicBezTo>
                  <a:cubicBezTo>
                    <a:pt x="336" y="276"/>
                    <a:pt x="331" y="272"/>
                    <a:pt x="325" y="268"/>
                  </a:cubicBezTo>
                  <a:cubicBezTo>
                    <a:pt x="321" y="266"/>
                    <a:pt x="316" y="264"/>
                    <a:pt x="308" y="262"/>
                  </a:cubicBezTo>
                  <a:cubicBezTo>
                    <a:pt x="315" y="260"/>
                    <a:pt x="321" y="257"/>
                    <a:pt x="325" y="253"/>
                  </a:cubicBezTo>
                  <a:cubicBezTo>
                    <a:pt x="329" y="249"/>
                    <a:pt x="333" y="245"/>
                    <a:pt x="335" y="240"/>
                  </a:cubicBezTo>
                  <a:cubicBezTo>
                    <a:pt x="337" y="236"/>
                    <a:pt x="338" y="231"/>
                    <a:pt x="338" y="225"/>
                  </a:cubicBezTo>
                  <a:cubicBezTo>
                    <a:pt x="338" y="218"/>
                    <a:pt x="336" y="211"/>
                    <a:pt x="332" y="205"/>
                  </a:cubicBezTo>
                  <a:cubicBezTo>
                    <a:pt x="328" y="199"/>
                    <a:pt x="321" y="194"/>
                    <a:pt x="313" y="191"/>
                  </a:cubicBezTo>
                  <a:cubicBezTo>
                    <a:pt x="310" y="190"/>
                    <a:pt x="307" y="189"/>
                    <a:pt x="303" y="188"/>
                  </a:cubicBezTo>
                  <a:lnTo>
                    <a:pt x="303" y="160"/>
                  </a:lnTo>
                  <a:lnTo>
                    <a:pt x="275" y="160"/>
                  </a:lnTo>
                  <a:lnTo>
                    <a:pt x="275" y="186"/>
                  </a:lnTo>
                  <a:lnTo>
                    <a:pt x="258" y="186"/>
                  </a:lnTo>
                  <a:lnTo>
                    <a:pt x="258" y="160"/>
                  </a:lnTo>
                  <a:lnTo>
                    <a:pt x="231" y="160"/>
                  </a:lnTo>
                  <a:lnTo>
                    <a:pt x="231" y="186"/>
                  </a:lnTo>
                  <a:lnTo>
                    <a:pt x="189" y="186"/>
                  </a:lnTo>
                  <a:lnTo>
                    <a:pt x="189" y="208"/>
                  </a:lnTo>
                  <a:lnTo>
                    <a:pt x="195" y="208"/>
                  </a:lnTo>
                  <a:cubicBezTo>
                    <a:pt x="200" y="208"/>
                    <a:pt x="202" y="209"/>
                    <a:pt x="204" y="210"/>
                  </a:cubicBezTo>
                  <a:cubicBezTo>
                    <a:pt x="205" y="210"/>
                    <a:pt x="207" y="211"/>
                    <a:pt x="207" y="213"/>
                  </a:cubicBezTo>
                  <a:cubicBezTo>
                    <a:pt x="208" y="214"/>
                    <a:pt x="208" y="217"/>
                    <a:pt x="208" y="222"/>
                  </a:cubicBezTo>
                  <a:lnTo>
                    <a:pt x="208" y="312"/>
                  </a:lnTo>
                  <a:cubicBezTo>
                    <a:pt x="208" y="316"/>
                    <a:pt x="208" y="319"/>
                    <a:pt x="207" y="321"/>
                  </a:cubicBezTo>
                  <a:cubicBezTo>
                    <a:pt x="207" y="322"/>
                    <a:pt x="205" y="323"/>
                    <a:pt x="204" y="324"/>
                  </a:cubicBezTo>
                  <a:cubicBezTo>
                    <a:pt x="202" y="324"/>
                    <a:pt x="200" y="325"/>
                    <a:pt x="195" y="325"/>
                  </a:cubicBezTo>
                  <a:lnTo>
                    <a:pt x="189" y="325"/>
                  </a:lnTo>
                  <a:lnTo>
                    <a:pt x="189" y="347"/>
                  </a:lnTo>
                  <a:lnTo>
                    <a:pt x="231" y="347"/>
                  </a:lnTo>
                  <a:lnTo>
                    <a:pt x="231" y="374"/>
                  </a:lnTo>
                  <a:lnTo>
                    <a:pt x="258" y="374"/>
                  </a:lnTo>
                  <a:lnTo>
                    <a:pt x="258" y="347"/>
                  </a:lnTo>
                  <a:lnTo>
                    <a:pt x="273" y="347"/>
                  </a:lnTo>
                  <a:cubicBezTo>
                    <a:pt x="274" y="347"/>
                    <a:pt x="275" y="347"/>
                    <a:pt x="275" y="347"/>
                  </a:cubicBezTo>
                  <a:lnTo>
                    <a:pt x="275" y="374"/>
                  </a:lnTo>
                  <a:lnTo>
                    <a:pt x="303" y="374"/>
                  </a:lnTo>
                  <a:lnTo>
                    <a:pt x="303" y="345"/>
                  </a:lnTo>
                  <a:cubicBezTo>
                    <a:pt x="307" y="344"/>
                    <a:pt x="311" y="343"/>
                    <a:pt x="315" y="341"/>
                  </a:cubicBezTo>
                  <a:cubicBezTo>
                    <a:pt x="324" y="338"/>
                    <a:pt x="331" y="332"/>
                    <a:pt x="337" y="325"/>
                  </a:cubicBezTo>
                  <a:cubicBezTo>
                    <a:pt x="342" y="318"/>
                    <a:pt x="344" y="310"/>
                    <a:pt x="344" y="301"/>
                  </a:cubicBezTo>
                  <a:close/>
                  <a:moveTo>
                    <a:pt x="286" y="249"/>
                  </a:moveTo>
                  <a:cubicBezTo>
                    <a:pt x="290" y="248"/>
                    <a:pt x="294" y="245"/>
                    <a:pt x="296" y="242"/>
                  </a:cubicBezTo>
                  <a:cubicBezTo>
                    <a:pt x="298" y="239"/>
                    <a:pt x="299" y="235"/>
                    <a:pt x="299" y="231"/>
                  </a:cubicBezTo>
                  <a:cubicBezTo>
                    <a:pt x="299" y="227"/>
                    <a:pt x="298" y="223"/>
                    <a:pt x="296" y="220"/>
                  </a:cubicBezTo>
                  <a:cubicBezTo>
                    <a:pt x="294" y="217"/>
                    <a:pt x="291" y="215"/>
                    <a:pt x="287" y="214"/>
                  </a:cubicBezTo>
                  <a:cubicBezTo>
                    <a:pt x="283" y="213"/>
                    <a:pt x="276" y="212"/>
                    <a:pt x="266" y="212"/>
                  </a:cubicBezTo>
                  <a:lnTo>
                    <a:pt x="248" y="212"/>
                  </a:lnTo>
                  <a:lnTo>
                    <a:pt x="248" y="251"/>
                  </a:lnTo>
                  <a:lnTo>
                    <a:pt x="266" y="251"/>
                  </a:lnTo>
                  <a:cubicBezTo>
                    <a:pt x="275" y="251"/>
                    <a:pt x="282" y="251"/>
                    <a:pt x="286" y="249"/>
                  </a:cubicBezTo>
                  <a:close/>
                </a:path>
              </a:pathLst>
            </a:custGeom>
            <a:solidFill>
              <a:schemeClr val="accent1"/>
            </a:solidFill>
            <a:ln>
              <a:noFill/>
            </a:ln>
          </p:spPr>
        </p:sp>
        <p:sp>
          <p:nvSpPr>
            <p:cNvPr id="61" name="presentation_319595">
              <a:extLst>
                <a:ext uri="{FF2B5EF4-FFF2-40B4-BE49-F238E27FC236}">
                  <a16:creationId xmlns:a16="http://schemas.microsoft.com/office/drawing/2014/main" xmlns="" id="{686A735B-5991-4635-8B15-A1DEA46161A9}"/>
                </a:ext>
              </a:extLst>
            </p:cNvPr>
            <p:cNvSpPr>
              <a:spLocks noChangeAspect="1"/>
            </p:cNvSpPr>
            <p:nvPr/>
          </p:nvSpPr>
          <p:spPr bwMode="auto">
            <a:xfrm>
              <a:off x="3253167" y="3151297"/>
              <a:ext cx="495592" cy="494844"/>
            </a:xfrm>
            <a:custGeom>
              <a:avLst/>
              <a:gdLst>
                <a:gd name="T0" fmla="*/ 6542 w 6827"/>
                <a:gd name="T1" fmla="*/ 0 h 6827"/>
                <a:gd name="T2" fmla="*/ 284 w 6827"/>
                <a:gd name="T3" fmla="*/ 0 h 6827"/>
                <a:gd name="T4" fmla="*/ 0 w 6827"/>
                <a:gd name="T5" fmla="*/ 284 h 6827"/>
                <a:gd name="T6" fmla="*/ 284 w 6827"/>
                <a:gd name="T7" fmla="*/ 569 h 6827"/>
                <a:gd name="T8" fmla="*/ 284 w 6827"/>
                <a:gd name="T9" fmla="*/ 5120 h 6827"/>
                <a:gd name="T10" fmla="*/ 3129 w 6827"/>
                <a:gd name="T11" fmla="*/ 5120 h 6827"/>
                <a:gd name="T12" fmla="*/ 3129 w 6827"/>
                <a:gd name="T13" fmla="*/ 5768 h 6827"/>
                <a:gd name="T14" fmla="*/ 2844 w 6827"/>
                <a:gd name="T15" fmla="*/ 6258 h 6827"/>
                <a:gd name="T16" fmla="*/ 3413 w 6827"/>
                <a:gd name="T17" fmla="*/ 6827 h 6827"/>
                <a:gd name="T18" fmla="*/ 3982 w 6827"/>
                <a:gd name="T19" fmla="*/ 6258 h 6827"/>
                <a:gd name="T20" fmla="*/ 3698 w 6827"/>
                <a:gd name="T21" fmla="*/ 5768 h 6827"/>
                <a:gd name="T22" fmla="*/ 3698 w 6827"/>
                <a:gd name="T23" fmla="*/ 5120 h 6827"/>
                <a:gd name="T24" fmla="*/ 6542 w 6827"/>
                <a:gd name="T25" fmla="*/ 5120 h 6827"/>
                <a:gd name="T26" fmla="*/ 6542 w 6827"/>
                <a:gd name="T27" fmla="*/ 569 h 6827"/>
                <a:gd name="T28" fmla="*/ 6827 w 6827"/>
                <a:gd name="T29" fmla="*/ 284 h 6827"/>
                <a:gd name="T30" fmla="*/ 6542 w 6827"/>
                <a:gd name="T31" fmla="*/ 0 h 6827"/>
                <a:gd name="T32" fmla="*/ 2276 w 6827"/>
                <a:gd name="T33" fmla="*/ 2276 h 6827"/>
                <a:gd name="T34" fmla="*/ 3129 w 6827"/>
                <a:gd name="T35" fmla="*/ 3129 h 6827"/>
                <a:gd name="T36" fmla="*/ 2276 w 6827"/>
                <a:gd name="T37" fmla="*/ 3982 h 6827"/>
                <a:gd name="T38" fmla="*/ 1707 w 6827"/>
                <a:gd name="T39" fmla="*/ 3982 h 6827"/>
                <a:gd name="T40" fmla="*/ 1422 w 6827"/>
                <a:gd name="T41" fmla="*/ 3698 h 6827"/>
                <a:gd name="T42" fmla="*/ 1707 w 6827"/>
                <a:gd name="T43" fmla="*/ 3413 h 6827"/>
                <a:gd name="T44" fmla="*/ 2276 w 6827"/>
                <a:gd name="T45" fmla="*/ 3413 h 6827"/>
                <a:gd name="T46" fmla="*/ 2560 w 6827"/>
                <a:gd name="T47" fmla="*/ 3129 h 6827"/>
                <a:gd name="T48" fmla="*/ 2276 w 6827"/>
                <a:gd name="T49" fmla="*/ 2844 h 6827"/>
                <a:gd name="T50" fmla="*/ 1422 w 6827"/>
                <a:gd name="T51" fmla="*/ 1991 h 6827"/>
                <a:gd name="T52" fmla="*/ 2276 w 6827"/>
                <a:gd name="T53" fmla="*/ 1138 h 6827"/>
                <a:gd name="T54" fmla="*/ 2844 w 6827"/>
                <a:gd name="T55" fmla="*/ 1138 h 6827"/>
                <a:gd name="T56" fmla="*/ 3129 w 6827"/>
                <a:gd name="T57" fmla="*/ 1422 h 6827"/>
                <a:gd name="T58" fmla="*/ 2844 w 6827"/>
                <a:gd name="T59" fmla="*/ 1707 h 6827"/>
                <a:gd name="T60" fmla="*/ 2276 w 6827"/>
                <a:gd name="T61" fmla="*/ 1707 h 6827"/>
                <a:gd name="T62" fmla="*/ 1991 w 6827"/>
                <a:gd name="T63" fmla="*/ 1991 h 6827"/>
                <a:gd name="T64" fmla="*/ 2276 w 6827"/>
                <a:gd name="T65" fmla="*/ 2276 h 6827"/>
                <a:gd name="T66" fmla="*/ 5404 w 6827"/>
                <a:gd name="T67" fmla="*/ 3698 h 6827"/>
                <a:gd name="T68" fmla="*/ 5120 w 6827"/>
                <a:gd name="T69" fmla="*/ 3982 h 6827"/>
                <a:gd name="T70" fmla="*/ 4836 w 6827"/>
                <a:gd name="T71" fmla="*/ 3698 h 6827"/>
                <a:gd name="T72" fmla="*/ 4836 w 6827"/>
                <a:gd name="T73" fmla="*/ 3413 h 6827"/>
                <a:gd name="T74" fmla="*/ 4267 w 6827"/>
                <a:gd name="T75" fmla="*/ 3413 h 6827"/>
                <a:gd name="T76" fmla="*/ 3982 w 6827"/>
                <a:gd name="T77" fmla="*/ 3129 h 6827"/>
                <a:gd name="T78" fmla="*/ 4267 w 6827"/>
                <a:gd name="T79" fmla="*/ 2844 h 6827"/>
                <a:gd name="T80" fmla="*/ 4836 w 6827"/>
                <a:gd name="T81" fmla="*/ 2844 h 6827"/>
                <a:gd name="T82" fmla="*/ 4836 w 6827"/>
                <a:gd name="T83" fmla="*/ 2276 h 6827"/>
                <a:gd name="T84" fmla="*/ 4267 w 6827"/>
                <a:gd name="T85" fmla="*/ 2276 h 6827"/>
                <a:gd name="T86" fmla="*/ 3982 w 6827"/>
                <a:gd name="T87" fmla="*/ 1991 h 6827"/>
                <a:gd name="T88" fmla="*/ 4267 w 6827"/>
                <a:gd name="T89" fmla="*/ 1707 h 6827"/>
                <a:gd name="T90" fmla="*/ 4836 w 6827"/>
                <a:gd name="T91" fmla="*/ 1707 h 6827"/>
                <a:gd name="T92" fmla="*/ 4836 w 6827"/>
                <a:gd name="T93" fmla="*/ 1422 h 6827"/>
                <a:gd name="T94" fmla="*/ 5120 w 6827"/>
                <a:gd name="T95" fmla="*/ 1138 h 6827"/>
                <a:gd name="T96" fmla="*/ 5404 w 6827"/>
                <a:gd name="T97" fmla="*/ 1422 h 6827"/>
                <a:gd name="T98" fmla="*/ 5404 w 6827"/>
                <a:gd name="T99" fmla="*/ 369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27" h="6827">
                  <a:moveTo>
                    <a:pt x="6542" y="0"/>
                  </a:moveTo>
                  <a:lnTo>
                    <a:pt x="284" y="0"/>
                  </a:lnTo>
                  <a:cubicBezTo>
                    <a:pt x="127" y="0"/>
                    <a:pt x="0" y="127"/>
                    <a:pt x="0" y="284"/>
                  </a:cubicBezTo>
                  <a:cubicBezTo>
                    <a:pt x="0" y="441"/>
                    <a:pt x="127" y="569"/>
                    <a:pt x="284" y="569"/>
                  </a:cubicBezTo>
                  <a:lnTo>
                    <a:pt x="284" y="5120"/>
                  </a:lnTo>
                  <a:lnTo>
                    <a:pt x="3129" y="5120"/>
                  </a:lnTo>
                  <a:lnTo>
                    <a:pt x="3129" y="5768"/>
                  </a:lnTo>
                  <a:cubicBezTo>
                    <a:pt x="2960" y="5866"/>
                    <a:pt x="2844" y="6048"/>
                    <a:pt x="2844" y="6258"/>
                  </a:cubicBezTo>
                  <a:cubicBezTo>
                    <a:pt x="2844" y="6572"/>
                    <a:pt x="3099" y="6827"/>
                    <a:pt x="3413" y="6827"/>
                  </a:cubicBezTo>
                  <a:cubicBezTo>
                    <a:pt x="3728" y="6827"/>
                    <a:pt x="3982" y="6572"/>
                    <a:pt x="3982" y="6258"/>
                  </a:cubicBezTo>
                  <a:cubicBezTo>
                    <a:pt x="3982" y="6048"/>
                    <a:pt x="3867" y="5866"/>
                    <a:pt x="3698" y="5768"/>
                  </a:cubicBezTo>
                  <a:lnTo>
                    <a:pt x="3698" y="5120"/>
                  </a:lnTo>
                  <a:lnTo>
                    <a:pt x="6542" y="5120"/>
                  </a:lnTo>
                  <a:lnTo>
                    <a:pt x="6542" y="569"/>
                  </a:lnTo>
                  <a:cubicBezTo>
                    <a:pt x="6700" y="569"/>
                    <a:pt x="6827" y="441"/>
                    <a:pt x="6827" y="284"/>
                  </a:cubicBezTo>
                  <a:cubicBezTo>
                    <a:pt x="6827" y="127"/>
                    <a:pt x="6700" y="0"/>
                    <a:pt x="6542" y="0"/>
                  </a:cubicBezTo>
                  <a:close/>
                  <a:moveTo>
                    <a:pt x="2276" y="2276"/>
                  </a:moveTo>
                  <a:cubicBezTo>
                    <a:pt x="2746" y="2276"/>
                    <a:pt x="3129" y="2658"/>
                    <a:pt x="3129" y="3129"/>
                  </a:cubicBezTo>
                  <a:cubicBezTo>
                    <a:pt x="3129" y="3599"/>
                    <a:pt x="2746" y="3982"/>
                    <a:pt x="2276" y="3982"/>
                  </a:cubicBezTo>
                  <a:lnTo>
                    <a:pt x="1707" y="3982"/>
                  </a:lnTo>
                  <a:cubicBezTo>
                    <a:pt x="1549" y="3982"/>
                    <a:pt x="1422" y="3855"/>
                    <a:pt x="1422" y="3698"/>
                  </a:cubicBezTo>
                  <a:cubicBezTo>
                    <a:pt x="1422" y="3541"/>
                    <a:pt x="1549" y="3413"/>
                    <a:pt x="1707" y="3413"/>
                  </a:cubicBezTo>
                  <a:lnTo>
                    <a:pt x="2276" y="3413"/>
                  </a:lnTo>
                  <a:cubicBezTo>
                    <a:pt x="2433" y="3413"/>
                    <a:pt x="2560" y="3286"/>
                    <a:pt x="2560" y="3129"/>
                  </a:cubicBezTo>
                  <a:cubicBezTo>
                    <a:pt x="2560" y="2972"/>
                    <a:pt x="2433" y="2844"/>
                    <a:pt x="2276" y="2844"/>
                  </a:cubicBezTo>
                  <a:cubicBezTo>
                    <a:pt x="1805" y="2844"/>
                    <a:pt x="1422" y="2462"/>
                    <a:pt x="1422" y="1991"/>
                  </a:cubicBezTo>
                  <a:cubicBezTo>
                    <a:pt x="1422" y="1521"/>
                    <a:pt x="1805" y="1138"/>
                    <a:pt x="2276" y="1138"/>
                  </a:cubicBezTo>
                  <a:lnTo>
                    <a:pt x="2844" y="1138"/>
                  </a:lnTo>
                  <a:cubicBezTo>
                    <a:pt x="3002" y="1138"/>
                    <a:pt x="3129" y="1265"/>
                    <a:pt x="3129" y="1422"/>
                  </a:cubicBezTo>
                  <a:cubicBezTo>
                    <a:pt x="3129" y="1579"/>
                    <a:pt x="3002" y="1707"/>
                    <a:pt x="2844" y="1707"/>
                  </a:cubicBezTo>
                  <a:lnTo>
                    <a:pt x="2276" y="1707"/>
                  </a:lnTo>
                  <a:cubicBezTo>
                    <a:pt x="2119" y="1707"/>
                    <a:pt x="1991" y="1834"/>
                    <a:pt x="1991" y="1991"/>
                  </a:cubicBezTo>
                  <a:cubicBezTo>
                    <a:pt x="1991" y="2148"/>
                    <a:pt x="2119" y="2276"/>
                    <a:pt x="2276" y="2276"/>
                  </a:cubicBezTo>
                  <a:close/>
                  <a:moveTo>
                    <a:pt x="5404" y="3698"/>
                  </a:moveTo>
                  <a:cubicBezTo>
                    <a:pt x="5404" y="3855"/>
                    <a:pt x="5277" y="3982"/>
                    <a:pt x="5120" y="3982"/>
                  </a:cubicBezTo>
                  <a:cubicBezTo>
                    <a:pt x="4963" y="3982"/>
                    <a:pt x="4836" y="3855"/>
                    <a:pt x="4836" y="3698"/>
                  </a:cubicBezTo>
                  <a:lnTo>
                    <a:pt x="4836" y="3413"/>
                  </a:lnTo>
                  <a:lnTo>
                    <a:pt x="4267" y="3413"/>
                  </a:lnTo>
                  <a:cubicBezTo>
                    <a:pt x="4109" y="3413"/>
                    <a:pt x="3982" y="3286"/>
                    <a:pt x="3982" y="3129"/>
                  </a:cubicBezTo>
                  <a:cubicBezTo>
                    <a:pt x="3982" y="2972"/>
                    <a:pt x="4109" y="2844"/>
                    <a:pt x="4267" y="2844"/>
                  </a:cubicBezTo>
                  <a:lnTo>
                    <a:pt x="4836" y="2844"/>
                  </a:lnTo>
                  <a:lnTo>
                    <a:pt x="4836" y="2276"/>
                  </a:lnTo>
                  <a:lnTo>
                    <a:pt x="4267" y="2276"/>
                  </a:lnTo>
                  <a:cubicBezTo>
                    <a:pt x="4109" y="2276"/>
                    <a:pt x="3982" y="2148"/>
                    <a:pt x="3982" y="1991"/>
                  </a:cubicBezTo>
                  <a:cubicBezTo>
                    <a:pt x="3982" y="1834"/>
                    <a:pt x="4109" y="1707"/>
                    <a:pt x="4267" y="1707"/>
                  </a:cubicBezTo>
                  <a:lnTo>
                    <a:pt x="4836" y="1707"/>
                  </a:lnTo>
                  <a:lnTo>
                    <a:pt x="4836" y="1422"/>
                  </a:lnTo>
                  <a:cubicBezTo>
                    <a:pt x="4836" y="1265"/>
                    <a:pt x="4963" y="1138"/>
                    <a:pt x="5120" y="1138"/>
                  </a:cubicBezTo>
                  <a:cubicBezTo>
                    <a:pt x="5277" y="1138"/>
                    <a:pt x="5404" y="1265"/>
                    <a:pt x="5404" y="1422"/>
                  </a:cubicBezTo>
                  <a:lnTo>
                    <a:pt x="5404" y="3698"/>
                  </a:lnTo>
                  <a:close/>
                </a:path>
              </a:pathLst>
            </a:custGeom>
            <a:solidFill>
              <a:schemeClr val="accent1"/>
            </a:solidFill>
            <a:ln>
              <a:noFill/>
            </a:ln>
          </p:spPr>
        </p:sp>
        <p:sp>
          <p:nvSpPr>
            <p:cNvPr id="62" name="invest_154219">
              <a:extLst>
                <a:ext uri="{FF2B5EF4-FFF2-40B4-BE49-F238E27FC236}">
                  <a16:creationId xmlns:a16="http://schemas.microsoft.com/office/drawing/2014/main" xmlns="" id="{0A430896-2905-4511-A3D3-F7BB53E17BB3}"/>
                </a:ext>
              </a:extLst>
            </p:cNvPr>
            <p:cNvSpPr>
              <a:spLocks noChangeAspect="1"/>
            </p:cNvSpPr>
            <p:nvPr/>
          </p:nvSpPr>
          <p:spPr bwMode="auto">
            <a:xfrm>
              <a:off x="4053923" y="3151297"/>
              <a:ext cx="495592" cy="489960"/>
            </a:xfrm>
            <a:custGeom>
              <a:avLst/>
              <a:gdLst>
                <a:gd name="connsiteX0" fmla="*/ 323222 w 606580"/>
                <a:gd name="connsiteY0" fmla="*/ 317731 h 599687"/>
                <a:gd name="connsiteX1" fmla="*/ 323222 w 606580"/>
                <a:gd name="connsiteY1" fmla="*/ 392639 h 599687"/>
                <a:gd name="connsiteX2" fmla="*/ 346631 w 606580"/>
                <a:gd name="connsiteY2" fmla="*/ 356955 h 599687"/>
                <a:gd name="connsiteX3" fmla="*/ 323222 w 606580"/>
                <a:gd name="connsiteY3" fmla="*/ 317731 h 599687"/>
                <a:gd name="connsiteX4" fmla="*/ 293571 w 606580"/>
                <a:gd name="connsiteY4" fmla="*/ 202609 h 599687"/>
                <a:gd name="connsiteX5" fmla="*/ 265906 w 606580"/>
                <a:gd name="connsiteY5" fmla="*/ 231354 h 599687"/>
                <a:gd name="connsiteX6" fmla="*/ 293571 w 606580"/>
                <a:gd name="connsiteY6" fmla="*/ 264914 h 599687"/>
                <a:gd name="connsiteX7" fmla="*/ 308610 w 606580"/>
                <a:gd name="connsiteY7" fmla="*/ 140870 h 599687"/>
                <a:gd name="connsiteX8" fmla="*/ 324357 w 606580"/>
                <a:gd name="connsiteY8" fmla="*/ 155172 h 599687"/>
                <a:gd name="connsiteX9" fmla="*/ 324357 w 606580"/>
                <a:gd name="connsiteY9" fmla="*/ 165084 h 599687"/>
                <a:gd name="connsiteX10" fmla="*/ 377985 w 606580"/>
                <a:gd name="connsiteY10" fmla="*/ 193546 h 599687"/>
                <a:gd name="connsiteX11" fmla="*/ 360251 w 606580"/>
                <a:gd name="connsiteY11" fmla="*/ 214220 h 599687"/>
                <a:gd name="connsiteX12" fmla="*/ 348334 w 606580"/>
                <a:gd name="connsiteY12" fmla="*/ 210255 h 599687"/>
                <a:gd name="connsiteX13" fmla="*/ 324357 w 606580"/>
                <a:gd name="connsiteY13" fmla="*/ 201901 h 599687"/>
                <a:gd name="connsiteX14" fmla="*/ 324357 w 606580"/>
                <a:gd name="connsiteY14" fmla="*/ 275817 h 599687"/>
                <a:gd name="connsiteX15" fmla="*/ 384369 w 606580"/>
                <a:gd name="connsiteY15" fmla="*/ 354831 h 599687"/>
                <a:gd name="connsiteX16" fmla="*/ 324357 w 606580"/>
                <a:gd name="connsiteY16" fmla="*/ 430447 h 599687"/>
                <a:gd name="connsiteX17" fmla="*/ 324357 w 606580"/>
                <a:gd name="connsiteY17" fmla="*/ 444465 h 599687"/>
                <a:gd name="connsiteX18" fmla="*/ 308610 w 606580"/>
                <a:gd name="connsiteY18" fmla="*/ 458767 h 599687"/>
                <a:gd name="connsiteX19" fmla="*/ 292862 w 606580"/>
                <a:gd name="connsiteY19" fmla="*/ 444465 h 599687"/>
                <a:gd name="connsiteX20" fmla="*/ 292862 w 606580"/>
                <a:gd name="connsiteY20" fmla="*/ 432429 h 599687"/>
                <a:gd name="connsiteX21" fmla="*/ 222210 w 606580"/>
                <a:gd name="connsiteY21" fmla="*/ 386975 h 599687"/>
                <a:gd name="connsiteX22" fmla="*/ 240369 w 606580"/>
                <a:gd name="connsiteY22" fmla="*/ 366442 h 599687"/>
                <a:gd name="connsiteX23" fmla="*/ 254557 w 606580"/>
                <a:gd name="connsiteY23" fmla="*/ 375080 h 599687"/>
                <a:gd name="connsiteX24" fmla="*/ 292862 w 606580"/>
                <a:gd name="connsiteY24" fmla="*/ 394763 h 599687"/>
                <a:gd name="connsiteX25" fmla="*/ 292862 w 606580"/>
                <a:gd name="connsiteY25" fmla="*/ 305553 h 599687"/>
                <a:gd name="connsiteX26" fmla="*/ 228594 w 606580"/>
                <a:gd name="connsiteY26" fmla="*/ 233478 h 599687"/>
                <a:gd name="connsiteX27" fmla="*/ 292862 w 606580"/>
                <a:gd name="connsiteY27" fmla="*/ 165934 h 599687"/>
                <a:gd name="connsiteX28" fmla="*/ 292862 w 606580"/>
                <a:gd name="connsiteY28" fmla="*/ 155172 h 599687"/>
                <a:gd name="connsiteX29" fmla="*/ 308610 w 606580"/>
                <a:gd name="connsiteY29" fmla="*/ 140870 h 599687"/>
                <a:gd name="connsiteX30" fmla="*/ 402915 w 606580"/>
                <a:gd name="connsiteY30" fmla="*/ 21794 h 599687"/>
                <a:gd name="connsiteX31" fmla="*/ 424599 w 606580"/>
                <a:gd name="connsiteY31" fmla="*/ 22201 h 599687"/>
                <a:gd name="connsiteX32" fmla="*/ 606580 w 606580"/>
                <a:gd name="connsiteY32" fmla="*/ 299898 h 599687"/>
                <a:gd name="connsiteX33" fmla="*/ 490413 w 606580"/>
                <a:gd name="connsiteY33" fmla="*/ 538228 h 599687"/>
                <a:gd name="connsiteX34" fmla="*/ 517221 w 606580"/>
                <a:gd name="connsiteY34" fmla="*/ 543609 h 599687"/>
                <a:gd name="connsiteX35" fmla="*/ 539348 w 606580"/>
                <a:gd name="connsiteY35" fmla="*/ 576888 h 599687"/>
                <a:gd name="connsiteX36" fmla="*/ 511547 w 606580"/>
                <a:gd name="connsiteY36" fmla="*/ 599687 h 599687"/>
                <a:gd name="connsiteX37" fmla="*/ 506015 w 606580"/>
                <a:gd name="connsiteY37" fmla="*/ 599121 h 599687"/>
                <a:gd name="connsiteX38" fmla="*/ 407578 w 606580"/>
                <a:gd name="connsiteY38" fmla="*/ 579295 h 599687"/>
                <a:gd name="connsiteX39" fmla="*/ 407436 w 606580"/>
                <a:gd name="connsiteY39" fmla="*/ 579295 h 599687"/>
                <a:gd name="connsiteX40" fmla="*/ 405025 w 606580"/>
                <a:gd name="connsiteY40" fmla="*/ 578587 h 599687"/>
                <a:gd name="connsiteX41" fmla="*/ 404599 w 606580"/>
                <a:gd name="connsiteY41" fmla="*/ 578445 h 599687"/>
                <a:gd name="connsiteX42" fmla="*/ 402614 w 606580"/>
                <a:gd name="connsiteY42" fmla="*/ 577737 h 599687"/>
                <a:gd name="connsiteX43" fmla="*/ 402046 w 606580"/>
                <a:gd name="connsiteY43" fmla="*/ 577454 h 599687"/>
                <a:gd name="connsiteX44" fmla="*/ 400061 w 606580"/>
                <a:gd name="connsiteY44" fmla="*/ 576463 h 599687"/>
                <a:gd name="connsiteX45" fmla="*/ 399777 w 606580"/>
                <a:gd name="connsiteY45" fmla="*/ 576463 h 599687"/>
                <a:gd name="connsiteX46" fmla="*/ 397649 w 606580"/>
                <a:gd name="connsiteY46" fmla="*/ 575047 h 599687"/>
                <a:gd name="connsiteX47" fmla="*/ 397224 w 606580"/>
                <a:gd name="connsiteY47" fmla="*/ 574764 h 599687"/>
                <a:gd name="connsiteX48" fmla="*/ 395380 w 606580"/>
                <a:gd name="connsiteY48" fmla="*/ 573489 h 599687"/>
                <a:gd name="connsiteX49" fmla="*/ 395096 w 606580"/>
                <a:gd name="connsiteY49" fmla="*/ 573206 h 599687"/>
                <a:gd name="connsiteX50" fmla="*/ 391408 w 606580"/>
                <a:gd name="connsiteY50" fmla="*/ 569524 h 599687"/>
                <a:gd name="connsiteX51" fmla="*/ 391125 w 606580"/>
                <a:gd name="connsiteY51" fmla="*/ 569241 h 599687"/>
                <a:gd name="connsiteX52" fmla="*/ 389848 w 606580"/>
                <a:gd name="connsiteY52" fmla="*/ 567400 h 599687"/>
                <a:gd name="connsiteX53" fmla="*/ 389564 w 606580"/>
                <a:gd name="connsiteY53" fmla="*/ 567117 h 599687"/>
                <a:gd name="connsiteX54" fmla="*/ 389564 w 606580"/>
                <a:gd name="connsiteY54" fmla="*/ 566975 h 599687"/>
                <a:gd name="connsiteX55" fmla="*/ 388146 w 606580"/>
                <a:gd name="connsiteY55" fmla="*/ 564709 h 599687"/>
                <a:gd name="connsiteX56" fmla="*/ 387295 w 606580"/>
                <a:gd name="connsiteY56" fmla="*/ 562868 h 599687"/>
                <a:gd name="connsiteX57" fmla="*/ 387153 w 606580"/>
                <a:gd name="connsiteY57" fmla="*/ 562585 h 599687"/>
                <a:gd name="connsiteX58" fmla="*/ 386586 w 606580"/>
                <a:gd name="connsiteY58" fmla="*/ 561169 h 599687"/>
                <a:gd name="connsiteX59" fmla="*/ 386160 w 606580"/>
                <a:gd name="connsiteY59" fmla="*/ 559895 h 599687"/>
                <a:gd name="connsiteX60" fmla="*/ 385877 w 606580"/>
                <a:gd name="connsiteY60" fmla="*/ 558620 h 599687"/>
                <a:gd name="connsiteX61" fmla="*/ 385451 w 606580"/>
                <a:gd name="connsiteY61" fmla="*/ 557062 h 599687"/>
                <a:gd name="connsiteX62" fmla="*/ 385309 w 606580"/>
                <a:gd name="connsiteY62" fmla="*/ 556213 h 599687"/>
                <a:gd name="connsiteX63" fmla="*/ 385025 w 606580"/>
                <a:gd name="connsiteY63" fmla="*/ 554372 h 599687"/>
                <a:gd name="connsiteX64" fmla="*/ 385025 w 606580"/>
                <a:gd name="connsiteY64" fmla="*/ 553664 h 599687"/>
                <a:gd name="connsiteX65" fmla="*/ 384884 w 606580"/>
                <a:gd name="connsiteY65" fmla="*/ 551540 h 599687"/>
                <a:gd name="connsiteX66" fmla="*/ 384884 w 606580"/>
                <a:gd name="connsiteY66" fmla="*/ 550831 h 599687"/>
                <a:gd name="connsiteX67" fmla="*/ 385025 w 606580"/>
                <a:gd name="connsiteY67" fmla="*/ 548849 h 599687"/>
                <a:gd name="connsiteX68" fmla="*/ 385167 w 606580"/>
                <a:gd name="connsiteY68" fmla="*/ 547999 h 599687"/>
                <a:gd name="connsiteX69" fmla="*/ 385451 w 606580"/>
                <a:gd name="connsiteY69" fmla="*/ 546158 h 599687"/>
                <a:gd name="connsiteX70" fmla="*/ 385451 w 606580"/>
                <a:gd name="connsiteY70" fmla="*/ 545875 h 599687"/>
                <a:gd name="connsiteX71" fmla="*/ 405309 w 606580"/>
                <a:gd name="connsiteY71" fmla="*/ 447739 h 599687"/>
                <a:gd name="connsiteX72" fmla="*/ 438783 w 606580"/>
                <a:gd name="connsiteY72" fmla="*/ 425648 h 599687"/>
                <a:gd name="connsiteX73" fmla="*/ 460910 w 606580"/>
                <a:gd name="connsiteY73" fmla="*/ 458927 h 599687"/>
                <a:gd name="connsiteX74" fmla="*/ 453676 w 606580"/>
                <a:gd name="connsiteY74" fmla="*/ 495037 h 599687"/>
                <a:gd name="connsiteX75" fmla="*/ 549844 w 606580"/>
                <a:gd name="connsiteY75" fmla="*/ 299898 h 599687"/>
                <a:gd name="connsiteX76" fmla="*/ 401904 w 606580"/>
                <a:gd name="connsiteY76" fmla="*/ 74172 h 599687"/>
                <a:gd name="connsiteX77" fmla="*/ 387295 w 606580"/>
                <a:gd name="connsiteY77" fmla="*/ 36787 h 599687"/>
                <a:gd name="connsiteX78" fmla="*/ 402915 w 606580"/>
                <a:gd name="connsiteY78" fmla="*/ 21794 h 599687"/>
                <a:gd name="connsiteX79" fmla="*/ 100707 w 606580"/>
                <a:gd name="connsiteY79" fmla="*/ 526 h 599687"/>
                <a:gd name="connsiteX80" fmla="*/ 199002 w 606580"/>
                <a:gd name="connsiteY80" fmla="*/ 20351 h 599687"/>
                <a:gd name="connsiteX81" fmla="*/ 199711 w 606580"/>
                <a:gd name="connsiteY81" fmla="*/ 20635 h 599687"/>
                <a:gd name="connsiteX82" fmla="*/ 201413 w 606580"/>
                <a:gd name="connsiteY82" fmla="*/ 21059 h 599687"/>
                <a:gd name="connsiteX83" fmla="*/ 202690 w 606580"/>
                <a:gd name="connsiteY83" fmla="*/ 21484 h 599687"/>
                <a:gd name="connsiteX84" fmla="*/ 203966 w 606580"/>
                <a:gd name="connsiteY84" fmla="*/ 21909 h 599687"/>
                <a:gd name="connsiteX85" fmla="*/ 205385 w 606580"/>
                <a:gd name="connsiteY85" fmla="*/ 22617 h 599687"/>
                <a:gd name="connsiteX86" fmla="*/ 206519 w 606580"/>
                <a:gd name="connsiteY86" fmla="*/ 23042 h 599687"/>
                <a:gd name="connsiteX87" fmla="*/ 207938 w 606580"/>
                <a:gd name="connsiteY87" fmla="*/ 23892 h 599687"/>
                <a:gd name="connsiteX88" fmla="*/ 208931 w 606580"/>
                <a:gd name="connsiteY88" fmla="*/ 24458 h 599687"/>
                <a:gd name="connsiteX89" fmla="*/ 210065 w 606580"/>
                <a:gd name="connsiteY89" fmla="*/ 25308 h 599687"/>
                <a:gd name="connsiteX90" fmla="*/ 211200 w 606580"/>
                <a:gd name="connsiteY90" fmla="*/ 26157 h 599687"/>
                <a:gd name="connsiteX91" fmla="*/ 212193 w 606580"/>
                <a:gd name="connsiteY91" fmla="*/ 27007 h 599687"/>
                <a:gd name="connsiteX92" fmla="*/ 213186 w 606580"/>
                <a:gd name="connsiteY92" fmla="*/ 27998 h 599687"/>
                <a:gd name="connsiteX93" fmla="*/ 214037 w 606580"/>
                <a:gd name="connsiteY93" fmla="*/ 28848 h 599687"/>
                <a:gd name="connsiteX94" fmla="*/ 215172 w 606580"/>
                <a:gd name="connsiteY94" fmla="*/ 29981 h 599687"/>
                <a:gd name="connsiteX95" fmla="*/ 215881 w 606580"/>
                <a:gd name="connsiteY95" fmla="*/ 30972 h 599687"/>
                <a:gd name="connsiteX96" fmla="*/ 216732 w 606580"/>
                <a:gd name="connsiteY96" fmla="*/ 32247 h 599687"/>
                <a:gd name="connsiteX97" fmla="*/ 217441 w 606580"/>
                <a:gd name="connsiteY97" fmla="*/ 33380 h 599687"/>
                <a:gd name="connsiteX98" fmla="*/ 218150 w 606580"/>
                <a:gd name="connsiteY98" fmla="*/ 34513 h 599687"/>
                <a:gd name="connsiteX99" fmla="*/ 219001 w 606580"/>
                <a:gd name="connsiteY99" fmla="*/ 36070 h 599687"/>
                <a:gd name="connsiteX100" fmla="*/ 219285 w 606580"/>
                <a:gd name="connsiteY100" fmla="*/ 36778 h 599687"/>
                <a:gd name="connsiteX101" fmla="*/ 219427 w 606580"/>
                <a:gd name="connsiteY101" fmla="*/ 37062 h 599687"/>
                <a:gd name="connsiteX102" fmla="*/ 220136 w 606580"/>
                <a:gd name="connsiteY102" fmla="*/ 38903 h 599687"/>
                <a:gd name="connsiteX103" fmla="*/ 220420 w 606580"/>
                <a:gd name="connsiteY103" fmla="*/ 39611 h 599687"/>
                <a:gd name="connsiteX104" fmla="*/ 220845 w 606580"/>
                <a:gd name="connsiteY104" fmla="*/ 41452 h 599687"/>
                <a:gd name="connsiteX105" fmla="*/ 221129 w 606580"/>
                <a:gd name="connsiteY105" fmla="*/ 42443 h 599687"/>
                <a:gd name="connsiteX106" fmla="*/ 221413 w 606580"/>
                <a:gd name="connsiteY106" fmla="*/ 44001 h 599687"/>
                <a:gd name="connsiteX107" fmla="*/ 221554 w 606580"/>
                <a:gd name="connsiteY107" fmla="*/ 45133 h 599687"/>
                <a:gd name="connsiteX108" fmla="*/ 221696 w 606580"/>
                <a:gd name="connsiteY108" fmla="*/ 46408 h 599687"/>
                <a:gd name="connsiteX109" fmla="*/ 221696 w 606580"/>
                <a:gd name="connsiteY109" fmla="*/ 47966 h 599687"/>
                <a:gd name="connsiteX110" fmla="*/ 221696 w 606580"/>
                <a:gd name="connsiteY110" fmla="*/ 48957 h 599687"/>
                <a:gd name="connsiteX111" fmla="*/ 221554 w 606580"/>
                <a:gd name="connsiteY111" fmla="*/ 50798 h 599687"/>
                <a:gd name="connsiteX112" fmla="*/ 221413 w 606580"/>
                <a:gd name="connsiteY112" fmla="*/ 51648 h 599687"/>
                <a:gd name="connsiteX113" fmla="*/ 221129 w 606580"/>
                <a:gd name="connsiteY113" fmla="*/ 53488 h 599687"/>
                <a:gd name="connsiteX114" fmla="*/ 221129 w 606580"/>
                <a:gd name="connsiteY114" fmla="*/ 53772 h 599687"/>
                <a:gd name="connsiteX115" fmla="*/ 201271 w 606580"/>
                <a:gd name="connsiteY115" fmla="*/ 151908 h 599687"/>
                <a:gd name="connsiteX116" fmla="*/ 173471 w 606580"/>
                <a:gd name="connsiteY116" fmla="*/ 174708 h 599687"/>
                <a:gd name="connsiteX117" fmla="*/ 167939 w 606580"/>
                <a:gd name="connsiteY117" fmla="*/ 174141 h 599687"/>
                <a:gd name="connsiteX118" fmla="*/ 145670 w 606580"/>
                <a:gd name="connsiteY118" fmla="*/ 140721 h 599687"/>
                <a:gd name="connsiteX119" fmla="*/ 153046 w 606580"/>
                <a:gd name="connsiteY119" fmla="*/ 104610 h 599687"/>
                <a:gd name="connsiteX120" fmla="*/ 56736 w 606580"/>
                <a:gd name="connsiteY120" fmla="*/ 299892 h 599687"/>
                <a:gd name="connsiteX121" fmla="*/ 204675 w 606580"/>
                <a:gd name="connsiteY121" fmla="*/ 525621 h 599687"/>
                <a:gd name="connsiteX122" fmla="*/ 219285 w 606580"/>
                <a:gd name="connsiteY122" fmla="*/ 562865 h 599687"/>
                <a:gd name="connsiteX123" fmla="*/ 193328 w 606580"/>
                <a:gd name="connsiteY123" fmla="*/ 579858 h 599687"/>
                <a:gd name="connsiteX124" fmla="*/ 181981 w 606580"/>
                <a:gd name="connsiteY124" fmla="*/ 577451 h 599687"/>
                <a:gd name="connsiteX125" fmla="*/ 0 w 606580"/>
                <a:gd name="connsiteY125" fmla="*/ 299892 h 599687"/>
                <a:gd name="connsiteX126" fmla="*/ 116167 w 606580"/>
                <a:gd name="connsiteY126" fmla="*/ 61419 h 599687"/>
                <a:gd name="connsiteX127" fmla="*/ 89359 w 606580"/>
                <a:gd name="connsiteY127" fmla="*/ 56037 h 599687"/>
                <a:gd name="connsiteX128" fmla="*/ 67232 w 606580"/>
                <a:gd name="connsiteY128" fmla="*/ 22759 h 599687"/>
                <a:gd name="connsiteX129" fmla="*/ 100707 w 606580"/>
                <a:gd name="connsiteY129" fmla="*/ 526 h 59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6580" h="599687">
                  <a:moveTo>
                    <a:pt x="323222" y="317731"/>
                  </a:moveTo>
                  <a:lnTo>
                    <a:pt x="323222" y="392639"/>
                  </a:lnTo>
                  <a:cubicBezTo>
                    <a:pt x="338970" y="387541"/>
                    <a:pt x="346631" y="375788"/>
                    <a:pt x="346631" y="356955"/>
                  </a:cubicBezTo>
                  <a:cubicBezTo>
                    <a:pt x="346631" y="336281"/>
                    <a:pt x="338261" y="325803"/>
                    <a:pt x="323222" y="317731"/>
                  </a:cubicBezTo>
                  <a:close/>
                  <a:moveTo>
                    <a:pt x="293571" y="202609"/>
                  </a:moveTo>
                  <a:cubicBezTo>
                    <a:pt x="275270" y="206007"/>
                    <a:pt x="265906" y="215636"/>
                    <a:pt x="265906" y="231354"/>
                  </a:cubicBezTo>
                  <a:cubicBezTo>
                    <a:pt x="265906" y="250045"/>
                    <a:pt x="276972" y="258258"/>
                    <a:pt x="293571" y="264914"/>
                  </a:cubicBezTo>
                  <a:close/>
                  <a:moveTo>
                    <a:pt x="308610" y="140870"/>
                  </a:moveTo>
                  <a:cubicBezTo>
                    <a:pt x="315987" y="140870"/>
                    <a:pt x="324357" y="146817"/>
                    <a:pt x="324357" y="155172"/>
                  </a:cubicBezTo>
                  <a:lnTo>
                    <a:pt x="324357" y="165084"/>
                  </a:lnTo>
                  <a:cubicBezTo>
                    <a:pt x="348192" y="167208"/>
                    <a:pt x="377985" y="175987"/>
                    <a:pt x="377985" y="193546"/>
                  </a:cubicBezTo>
                  <a:cubicBezTo>
                    <a:pt x="377985" y="202184"/>
                    <a:pt x="371317" y="214220"/>
                    <a:pt x="360251" y="214220"/>
                  </a:cubicBezTo>
                  <a:cubicBezTo>
                    <a:pt x="356278" y="214220"/>
                    <a:pt x="352732" y="212379"/>
                    <a:pt x="348334" y="210255"/>
                  </a:cubicBezTo>
                  <a:cubicBezTo>
                    <a:pt x="342801" y="207281"/>
                    <a:pt x="335423" y="203600"/>
                    <a:pt x="324357" y="201901"/>
                  </a:cubicBezTo>
                  <a:lnTo>
                    <a:pt x="324357" y="275817"/>
                  </a:lnTo>
                  <a:cubicBezTo>
                    <a:pt x="347766" y="284596"/>
                    <a:pt x="384369" y="301447"/>
                    <a:pt x="384369" y="354831"/>
                  </a:cubicBezTo>
                  <a:cubicBezTo>
                    <a:pt x="384369" y="395754"/>
                    <a:pt x="362663" y="423083"/>
                    <a:pt x="324357" y="430447"/>
                  </a:cubicBezTo>
                  <a:lnTo>
                    <a:pt x="324357" y="444465"/>
                  </a:lnTo>
                  <a:cubicBezTo>
                    <a:pt x="324357" y="452820"/>
                    <a:pt x="315987" y="458767"/>
                    <a:pt x="308610" y="458767"/>
                  </a:cubicBezTo>
                  <a:cubicBezTo>
                    <a:pt x="299955" y="458767"/>
                    <a:pt x="292862" y="452395"/>
                    <a:pt x="292862" y="444465"/>
                  </a:cubicBezTo>
                  <a:lnTo>
                    <a:pt x="292862" y="432429"/>
                  </a:lnTo>
                  <a:cubicBezTo>
                    <a:pt x="249449" y="429455"/>
                    <a:pt x="222210" y="404392"/>
                    <a:pt x="222210" y="386975"/>
                  </a:cubicBezTo>
                  <a:cubicBezTo>
                    <a:pt x="222210" y="377629"/>
                    <a:pt x="230297" y="366442"/>
                    <a:pt x="240369" y="366442"/>
                  </a:cubicBezTo>
                  <a:cubicBezTo>
                    <a:pt x="246186" y="366442"/>
                    <a:pt x="250017" y="370407"/>
                    <a:pt x="254557" y="375080"/>
                  </a:cubicBezTo>
                  <a:cubicBezTo>
                    <a:pt x="261366" y="382019"/>
                    <a:pt x="271156" y="392356"/>
                    <a:pt x="292862" y="394763"/>
                  </a:cubicBezTo>
                  <a:lnTo>
                    <a:pt x="292862" y="305553"/>
                  </a:lnTo>
                  <a:cubicBezTo>
                    <a:pt x="263494" y="295216"/>
                    <a:pt x="228594" y="281339"/>
                    <a:pt x="228594" y="233478"/>
                  </a:cubicBezTo>
                  <a:cubicBezTo>
                    <a:pt x="228594" y="195387"/>
                    <a:pt x="251861" y="171031"/>
                    <a:pt x="292862" y="165934"/>
                  </a:cubicBezTo>
                  <a:lnTo>
                    <a:pt x="292862" y="155172"/>
                  </a:lnTo>
                  <a:cubicBezTo>
                    <a:pt x="292862" y="147384"/>
                    <a:pt x="299955" y="140870"/>
                    <a:pt x="308610" y="140870"/>
                  </a:cubicBezTo>
                  <a:close/>
                  <a:moveTo>
                    <a:pt x="402915" y="21794"/>
                  </a:moveTo>
                  <a:cubicBezTo>
                    <a:pt x="409670" y="19156"/>
                    <a:pt x="417436" y="19086"/>
                    <a:pt x="424599" y="22201"/>
                  </a:cubicBezTo>
                  <a:cubicBezTo>
                    <a:pt x="535093" y="70490"/>
                    <a:pt x="606580" y="179388"/>
                    <a:pt x="606580" y="299898"/>
                  </a:cubicBezTo>
                  <a:cubicBezTo>
                    <a:pt x="606580" y="394211"/>
                    <a:pt x="562751" y="481584"/>
                    <a:pt x="490413" y="538228"/>
                  </a:cubicBezTo>
                  <a:lnTo>
                    <a:pt x="517221" y="543609"/>
                  </a:lnTo>
                  <a:cubicBezTo>
                    <a:pt x="532539" y="546725"/>
                    <a:pt x="542468" y="561594"/>
                    <a:pt x="539348" y="576888"/>
                  </a:cubicBezTo>
                  <a:cubicBezTo>
                    <a:pt x="536653" y="590341"/>
                    <a:pt x="524880" y="599687"/>
                    <a:pt x="511547" y="599687"/>
                  </a:cubicBezTo>
                  <a:cubicBezTo>
                    <a:pt x="509703" y="599687"/>
                    <a:pt x="507859" y="599404"/>
                    <a:pt x="506015" y="599121"/>
                  </a:cubicBezTo>
                  <a:lnTo>
                    <a:pt x="407578" y="579295"/>
                  </a:lnTo>
                  <a:cubicBezTo>
                    <a:pt x="407578" y="579295"/>
                    <a:pt x="407578" y="579295"/>
                    <a:pt x="407436" y="579295"/>
                  </a:cubicBezTo>
                  <a:cubicBezTo>
                    <a:pt x="406727" y="579012"/>
                    <a:pt x="405876" y="578870"/>
                    <a:pt x="405025" y="578587"/>
                  </a:cubicBezTo>
                  <a:cubicBezTo>
                    <a:pt x="404883" y="578587"/>
                    <a:pt x="404741" y="578445"/>
                    <a:pt x="404599" y="578445"/>
                  </a:cubicBezTo>
                  <a:cubicBezTo>
                    <a:pt x="403890" y="578304"/>
                    <a:pt x="403323" y="578021"/>
                    <a:pt x="402614" y="577737"/>
                  </a:cubicBezTo>
                  <a:cubicBezTo>
                    <a:pt x="402472" y="577737"/>
                    <a:pt x="402188" y="577596"/>
                    <a:pt x="402046" y="577454"/>
                  </a:cubicBezTo>
                  <a:cubicBezTo>
                    <a:pt x="401337" y="577171"/>
                    <a:pt x="400628" y="576888"/>
                    <a:pt x="400061" y="576463"/>
                  </a:cubicBezTo>
                  <a:cubicBezTo>
                    <a:pt x="399919" y="576463"/>
                    <a:pt x="399777" y="576463"/>
                    <a:pt x="399777" y="576463"/>
                  </a:cubicBezTo>
                  <a:cubicBezTo>
                    <a:pt x="399068" y="576038"/>
                    <a:pt x="398358" y="575613"/>
                    <a:pt x="397649" y="575047"/>
                  </a:cubicBezTo>
                  <a:cubicBezTo>
                    <a:pt x="397507" y="575047"/>
                    <a:pt x="397366" y="574905"/>
                    <a:pt x="397224" y="574764"/>
                  </a:cubicBezTo>
                  <a:cubicBezTo>
                    <a:pt x="396515" y="574480"/>
                    <a:pt x="395947" y="573914"/>
                    <a:pt x="395380" y="573489"/>
                  </a:cubicBezTo>
                  <a:cubicBezTo>
                    <a:pt x="395380" y="573489"/>
                    <a:pt x="395238" y="573347"/>
                    <a:pt x="395096" y="573206"/>
                  </a:cubicBezTo>
                  <a:cubicBezTo>
                    <a:pt x="393820" y="572073"/>
                    <a:pt x="392543" y="570940"/>
                    <a:pt x="391408" y="569524"/>
                  </a:cubicBezTo>
                  <a:cubicBezTo>
                    <a:pt x="391266" y="569382"/>
                    <a:pt x="391266" y="569382"/>
                    <a:pt x="391125" y="569241"/>
                  </a:cubicBezTo>
                  <a:cubicBezTo>
                    <a:pt x="390699" y="568674"/>
                    <a:pt x="390274" y="568108"/>
                    <a:pt x="389848" y="567400"/>
                  </a:cubicBezTo>
                  <a:cubicBezTo>
                    <a:pt x="389706" y="567400"/>
                    <a:pt x="389706" y="567258"/>
                    <a:pt x="389564" y="567117"/>
                  </a:cubicBezTo>
                  <a:cubicBezTo>
                    <a:pt x="389564" y="567117"/>
                    <a:pt x="389564" y="567117"/>
                    <a:pt x="389564" y="566975"/>
                  </a:cubicBezTo>
                  <a:cubicBezTo>
                    <a:pt x="388997" y="566267"/>
                    <a:pt x="388572" y="565559"/>
                    <a:pt x="388146" y="564709"/>
                  </a:cubicBezTo>
                  <a:cubicBezTo>
                    <a:pt x="387862" y="564143"/>
                    <a:pt x="387579" y="563435"/>
                    <a:pt x="387295" y="562868"/>
                  </a:cubicBezTo>
                  <a:cubicBezTo>
                    <a:pt x="387295" y="562727"/>
                    <a:pt x="387153" y="562585"/>
                    <a:pt x="387153" y="562585"/>
                  </a:cubicBezTo>
                  <a:cubicBezTo>
                    <a:pt x="387011" y="562019"/>
                    <a:pt x="386728" y="561594"/>
                    <a:pt x="386586" y="561169"/>
                  </a:cubicBezTo>
                  <a:cubicBezTo>
                    <a:pt x="386444" y="560744"/>
                    <a:pt x="386302" y="560319"/>
                    <a:pt x="386160" y="559895"/>
                  </a:cubicBezTo>
                  <a:cubicBezTo>
                    <a:pt x="386018" y="559470"/>
                    <a:pt x="386018" y="559045"/>
                    <a:pt x="385877" y="558620"/>
                  </a:cubicBezTo>
                  <a:cubicBezTo>
                    <a:pt x="385735" y="558195"/>
                    <a:pt x="385593" y="557629"/>
                    <a:pt x="385451" y="557062"/>
                  </a:cubicBezTo>
                  <a:cubicBezTo>
                    <a:pt x="385451" y="556779"/>
                    <a:pt x="385309" y="556496"/>
                    <a:pt x="385309" y="556213"/>
                  </a:cubicBezTo>
                  <a:cubicBezTo>
                    <a:pt x="385167" y="555646"/>
                    <a:pt x="385167" y="554938"/>
                    <a:pt x="385025" y="554372"/>
                  </a:cubicBezTo>
                  <a:cubicBezTo>
                    <a:pt x="385025" y="554089"/>
                    <a:pt x="385025" y="553805"/>
                    <a:pt x="385025" y="553664"/>
                  </a:cubicBezTo>
                  <a:cubicBezTo>
                    <a:pt x="384884" y="552956"/>
                    <a:pt x="384884" y="552248"/>
                    <a:pt x="384884" y="551540"/>
                  </a:cubicBezTo>
                  <a:cubicBezTo>
                    <a:pt x="384884" y="551256"/>
                    <a:pt x="384884" y="551115"/>
                    <a:pt x="384884" y="550831"/>
                  </a:cubicBezTo>
                  <a:cubicBezTo>
                    <a:pt x="384884" y="550123"/>
                    <a:pt x="385025" y="549415"/>
                    <a:pt x="385025" y="548849"/>
                  </a:cubicBezTo>
                  <a:cubicBezTo>
                    <a:pt x="385025" y="548566"/>
                    <a:pt x="385167" y="548283"/>
                    <a:pt x="385167" y="547999"/>
                  </a:cubicBezTo>
                  <a:cubicBezTo>
                    <a:pt x="385167" y="547291"/>
                    <a:pt x="385309" y="546725"/>
                    <a:pt x="385451" y="546158"/>
                  </a:cubicBezTo>
                  <a:cubicBezTo>
                    <a:pt x="385451" y="546017"/>
                    <a:pt x="385451" y="546017"/>
                    <a:pt x="385451" y="545875"/>
                  </a:cubicBezTo>
                  <a:lnTo>
                    <a:pt x="405309" y="447739"/>
                  </a:lnTo>
                  <a:cubicBezTo>
                    <a:pt x="408429" y="432445"/>
                    <a:pt x="423322" y="422533"/>
                    <a:pt x="438783" y="425648"/>
                  </a:cubicBezTo>
                  <a:cubicBezTo>
                    <a:pt x="454102" y="428622"/>
                    <a:pt x="464031" y="443633"/>
                    <a:pt x="460910" y="458927"/>
                  </a:cubicBezTo>
                  <a:lnTo>
                    <a:pt x="453676" y="495037"/>
                  </a:lnTo>
                  <a:cubicBezTo>
                    <a:pt x="513391" y="449014"/>
                    <a:pt x="549844" y="377359"/>
                    <a:pt x="549844" y="299898"/>
                  </a:cubicBezTo>
                  <a:cubicBezTo>
                    <a:pt x="549844" y="201904"/>
                    <a:pt x="491831" y="113398"/>
                    <a:pt x="401904" y="74172"/>
                  </a:cubicBezTo>
                  <a:cubicBezTo>
                    <a:pt x="387579" y="67799"/>
                    <a:pt x="380912" y="51231"/>
                    <a:pt x="387295" y="36787"/>
                  </a:cubicBezTo>
                  <a:cubicBezTo>
                    <a:pt x="390415" y="29636"/>
                    <a:pt x="396160" y="24431"/>
                    <a:pt x="402915" y="21794"/>
                  </a:cubicBezTo>
                  <a:close/>
                  <a:moveTo>
                    <a:pt x="100707" y="526"/>
                  </a:moveTo>
                  <a:lnTo>
                    <a:pt x="199002" y="20351"/>
                  </a:lnTo>
                  <a:cubicBezTo>
                    <a:pt x="199286" y="20493"/>
                    <a:pt x="199427" y="20493"/>
                    <a:pt x="199711" y="20635"/>
                  </a:cubicBezTo>
                  <a:cubicBezTo>
                    <a:pt x="200278" y="20776"/>
                    <a:pt x="200846" y="20918"/>
                    <a:pt x="201413" y="21059"/>
                  </a:cubicBezTo>
                  <a:cubicBezTo>
                    <a:pt x="201839" y="21201"/>
                    <a:pt x="202264" y="21343"/>
                    <a:pt x="202690" y="21484"/>
                  </a:cubicBezTo>
                  <a:cubicBezTo>
                    <a:pt x="203115" y="21626"/>
                    <a:pt x="203541" y="21768"/>
                    <a:pt x="203966" y="21909"/>
                  </a:cubicBezTo>
                  <a:cubicBezTo>
                    <a:pt x="204534" y="22192"/>
                    <a:pt x="204959" y="22334"/>
                    <a:pt x="205385" y="22617"/>
                  </a:cubicBezTo>
                  <a:cubicBezTo>
                    <a:pt x="205810" y="22759"/>
                    <a:pt x="206094" y="22900"/>
                    <a:pt x="206519" y="23042"/>
                  </a:cubicBezTo>
                  <a:cubicBezTo>
                    <a:pt x="206945" y="23325"/>
                    <a:pt x="207370" y="23608"/>
                    <a:pt x="207938" y="23892"/>
                  </a:cubicBezTo>
                  <a:cubicBezTo>
                    <a:pt x="208222" y="24033"/>
                    <a:pt x="208505" y="24317"/>
                    <a:pt x="208931" y="24458"/>
                  </a:cubicBezTo>
                  <a:cubicBezTo>
                    <a:pt x="209356" y="24741"/>
                    <a:pt x="209640" y="25025"/>
                    <a:pt x="210065" y="25308"/>
                  </a:cubicBezTo>
                  <a:cubicBezTo>
                    <a:pt x="210491" y="25591"/>
                    <a:pt x="210775" y="25874"/>
                    <a:pt x="211200" y="26157"/>
                  </a:cubicBezTo>
                  <a:cubicBezTo>
                    <a:pt x="211484" y="26441"/>
                    <a:pt x="211768" y="26724"/>
                    <a:pt x="212193" y="27007"/>
                  </a:cubicBezTo>
                  <a:cubicBezTo>
                    <a:pt x="212477" y="27290"/>
                    <a:pt x="212902" y="27574"/>
                    <a:pt x="213186" y="27998"/>
                  </a:cubicBezTo>
                  <a:cubicBezTo>
                    <a:pt x="213470" y="28282"/>
                    <a:pt x="213753" y="28565"/>
                    <a:pt x="214037" y="28848"/>
                  </a:cubicBezTo>
                  <a:cubicBezTo>
                    <a:pt x="214462" y="29273"/>
                    <a:pt x="214746" y="29556"/>
                    <a:pt x="215172" y="29981"/>
                  </a:cubicBezTo>
                  <a:cubicBezTo>
                    <a:pt x="215314" y="30264"/>
                    <a:pt x="215597" y="30689"/>
                    <a:pt x="215881" y="30972"/>
                  </a:cubicBezTo>
                  <a:cubicBezTo>
                    <a:pt x="216165" y="31397"/>
                    <a:pt x="216448" y="31822"/>
                    <a:pt x="216732" y="32247"/>
                  </a:cubicBezTo>
                  <a:cubicBezTo>
                    <a:pt x="217016" y="32530"/>
                    <a:pt x="217299" y="32955"/>
                    <a:pt x="217441" y="33380"/>
                  </a:cubicBezTo>
                  <a:cubicBezTo>
                    <a:pt x="217725" y="33805"/>
                    <a:pt x="218008" y="34088"/>
                    <a:pt x="218150" y="34513"/>
                  </a:cubicBezTo>
                  <a:cubicBezTo>
                    <a:pt x="218434" y="35079"/>
                    <a:pt x="218718" y="35504"/>
                    <a:pt x="219001" y="36070"/>
                  </a:cubicBezTo>
                  <a:cubicBezTo>
                    <a:pt x="219143" y="36354"/>
                    <a:pt x="219285" y="36495"/>
                    <a:pt x="219285" y="36778"/>
                  </a:cubicBezTo>
                  <a:cubicBezTo>
                    <a:pt x="219427" y="36920"/>
                    <a:pt x="219427" y="36920"/>
                    <a:pt x="219427" y="37062"/>
                  </a:cubicBezTo>
                  <a:cubicBezTo>
                    <a:pt x="219711" y="37628"/>
                    <a:pt x="219852" y="38194"/>
                    <a:pt x="220136" y="38903"/>
                  </a:cubicBezTo>
                  <a:cubicBezTo>
                    <a:pt x="220136" y="39044"/>
                    <a:pt x="220278" y="39327"/>
                    <a:pt x="220420" y="39611"/>
                  </a:cubicBezTo>
                  <a:cubicBezTo>
                    <a:pt x="220562" y="40319"/>
                    <a:pt x="220703" y="40885"/>
                    <a:pt x="220845" y="41452"/>
                  </a:cubicBezTo>
                  <a:cubicBezTo>
                    <a:pt x="220987" y="41735"/>
                    <a:pt x="220987" y="42018"/>
                    <a:pt x="221129" y="42443"/>
                  </a:cubicBezTo>
                  <a:cubicBezTo>
                    <a:pt x="221271" y="42868"/>
                    <a:pt x="221271" y="43434"/>
                    <a:pt x="221413" y="44001"/>
                  </a:cubicBezTo>
                  <a:cubicBezTo>
                    <a:pt x="221413" y="44425"/>
                    <a:pt x="221554" y="44709"/>
                    <a:pt x="221554" y="45133"/>
                  </a:cubicBezTo>
                  <a:cubicBezTo>
                    <a:pt x="221554" y="45558"/>
                    <a:pt x="221554" y="45983"/>
                    <a:pt x="221696" y="46408"/>
                  </a:cubicBezTo>
                  <a:cubicBezTo>
                    <a:pt x="221696" y="46974"/>
                    <a:pt x="221696" y="47399"/>
                    <a:pt x="221696" y="47966"/>
                  </a:cubicBezTo>
                  <a:cubicBezTo>
                    <a:pt x="221696" y="48249"/>
                    <a:pt x="221696" y="48532"/>
                    <a:pt x="221696" y="48957"/>
                  </a:cubicBezTo>
                  <a:cubicBezTo>
                    <a:pt x="221696" y="49523"/>
                    <a:pt x="221696" y="50090"/>
                    <a:pt x="221554" y="50798"/>
                  </a:cubicBezTo>
                  <a:cubicBezTo>
                    <a:pt x="221554" y="51081"/>
                    <a:pt x="221554" y="51364"/>
                    <a:pt x="221413" y="51648"/>
                  </a:cubicBezTo>
                  <a:cubicBezTo>
                    <a:pt x="221413" y="52356"/>
                    <a:pt x="221271" y="52922"/>
                    <a:pt x="221129" y="53488"/>
                  </a:cubicBezTo>
                  <a:cubicBezTo>
                    <a:pt x="221129" y="53630"/>
                    <a:pt x="221129" y="53630"/>
                    <a:pt x="221129" y="53772"/>
                  </a:cubicBezTo>
                  <a:lnTo>
                    <a:pt x="201271" y="151908"/>
                  </a:lnTo>
                  <a:cubicBezTo>
                    <a:pt x="198576" y="165361"/>
                    <a:pt x="186804" y="174708"/>
                    <a:pt x="173471" y="174708"/>
                  </a:cubicBezTo>
                  <a:cubicBezTo>
                    <a:pt x="171627" y="174708"/>
                    <a:pt x="169783" y="174425"/>
                    <a:pt x="167939" y="174141"/>
                  </a:cubicBezTo>
                  <a:cubicBezTo>
                    <a:pt x="152478" y="171026"/>
                    <a:pt x="142549" y="156015"/>
                    <a:pt x="145670" y="140721"/>
                  </a:cubicBezTo>
                  <a:lnTo>
                    <a:pt x="153046" y="104610"/>
                  </a:lnTo>
                  <a:cubicBezTo>
                    <a:pt x="93189" y="150634"/>
                    <a:pt x="56736" y="222289"/>
                    <a:pt x="56736" y="299892"/>
                  </a:cubicBezTo>
                  <a:cubicBezTo>
                    <a:pt x="56736" y="397746"/>
                    <a:pt x="114749" y="486395"/>
                    <a:pt x="204675" y="525621"/>
                  </a:cubicBezTo>
                  <a:cubicBezTo>
                    <a:pt x="219001" y="531852"/>
                    <a:pt x="225668" y="548562"/>
                    <a:pt x="219285" y="562865"/>
                  </a:cubicBezTo>
                  <a:cubicBezTo>
                    <a:pt x="214746" y="573485"/>
                    <a:pt x="204250" y="579858"/>
                    <a:pt x="193328" y="579858"/>
                  </a:cubicBezTo>
                  <a:cubicBezTo>
                    <a:pt x="189499" y="579858"/>
                    <a:pt x="185669" y="579008"/>
                    <a:pt x="181981" y="577451"/>
                  </a:cubicBezTo>
                  <a:cubicBezTo>
                    <a:pt x="71487" y="529303"/>
                    <a:pt x="0" y="420262"/>
                    <a:pt x="0" y="299892"/>
                  </a:cubicBezTo>
                  <a:cubicBezTo>
                    <a:pt x="0" y="205437"/>
                    <a:pt x="43970" y="118063"/>
                    <a:pt x="116167" y="61419"/>
                  </a:cubicBezTo>
                  <a:lnTo>
                    <a:pt x="89359" y="56037"/>
                  </a:lnTo>
                  <a:cubicBezTo>
                    <a:pt x="74041" y="53064"/>
                    <a:pt x="64112" y="38053"/>
                    <a:pt x="67232" y="22759"/>
                  </a:cubicBezTo>
                  <a:cubicBezTo>
                    <a:pt x="70353" y="7465"/>
                    <a:pt x="85246" y="-2448"/>
                    <a:pt x="100707" y="526"/>
                  </a:cubicBezTo>
                  <a:close/>
                </a:path>
              </a:pathLst>
            </a:custGeom>
            <a:solidFill>
              <a:schemeClr val="accent1"/>
            </a:solidFill>
            <a:ln>
              <a:noFill/>
            </a:ln>
          </p:spPr>
        </p:sp>
        <p:sp>
          <p:nvSpPr>
            <p:cNvPr id="63" name="id-card_149785">
              <a:extLst>
                <a:ext uri="{FF2B5EF4-FFF2-40B4-BE49-F238E27FC236}">
                  <a16:creationId xmlns:a16="http://schemas.microsoft.com/office/drawing/2014/main" xmlns="" id="{9DBAC160-4374-4B39-AF05-41E791CC4C32}"/>
                </a:ext>
              </a:extLst>
            </p:cNvPr>
            <p:cNvSpPr>
              <a:spLocks noChangeAspect="1"/>
            </p:cNvSpPr>
            <p:nvPr/>
          </p:nvSpPr>
          <p:spPr bwMode="auto">
            <a:xfrm>
              <a:off x="4854679" y="3151297"/>
              <a:ext cx="495592" cy="362526"/>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chemeClr val="accent1"/>
            </a:solidFill>
            <a:ln>
              <a:noFill/>
            </a:ln>
          </p:spPr>
        </p:sp>
        <p:sp>
          <p:nvSpPr>
            <p:cNvPr id="64" name="social-media-campaign_48726">
              <a:extLst>
                <a:ext uri="{FF2B5EF4-FFF2-40B4-BE49-F238E27FC236}">
                  <a16:creationId xmlns:a16="http://schemas.microsoft.com/office/drawing/2014/main" xmlns="" id="{9F77EA6D-99ED-45FE-AF32-E8E74079845F}"/>
                </a:ext>
              </a:extLst>
            </p:cNvPr>
            <p:cNvSpPr>
              <a:spLocks noChangeAspect="1"/>
            </p:cNvSpPr>
            <p:nvPr/>
          </p:nvSpPr>
          <p:spPr bwMode="auto">
            <a:xfrm>
              <a:off x="5655435" y="3151297"/>
              <a:ext cx="495280" cy="495592"/>
            </a:xfrm>
            <a:custGeom>
              <a:avLst/>
              <a:gdLst>
                <a:gd name="connsiteX0" fmla="*/ 450707 w 598006"/>
                <a:gd name="connsiteY0" fmla="*/ 482907 h 598382"/>
                <a:gd name="connsiteX1" fmla="*/ 450707 w 598006"/>
                <a:gd name="connsiteY1" fmla="*/ 544438 h 598382"/>
                <a:gd name="connsiteX2" fmla="*/ 470073 w 598006"/>
                <a:gd name="connsiteY2" fmla="*/ 544438 h 598382"/>
                <a:gd name="connsiteX3" fmla="*/ 470073 w 598006"/>
                <a:gd name="connsiteY3" fmla="*/ 482907 h 598382"/>
                <a:gd name="connsiteX4" fmla="*/ 524650 w 598006"/>
                <a:gd name="connsiteY4" fmla="*/ 481149 h 598382"/>
                <a:gd name="connsiteX5" fmla="*/ 505284 w 598006"/>
                <a:gd name="connsiteY5" fmla="*/ 491697 h 598382"/>
                <a:gd name="connsiteX6" fmla="*/ 505284 w 598006"/>
                <a:gd name="connsiteY6" fmla="*/ 482907 h 598382"/>
                <a:gd name="connsiteX7" fmla="*/ 484157 w 598006"/>
                <a:gd name="connsiteY7" fmla="*/ 482907 h 598382"/>
                <a:gd name="connsiteX8" fmla="*/ 484157 w 598006"/>
                <a:gd name="connsiteY8" fmla="*/ 544438 h 598382"/>
                <a:gd name="connsiteX9" fmla="*/ 505284 w 598006"/>
                <a:gd name="connsiteY9" fmla="*/ 544438 h 598382"/>
                <a:gd name="connsiteX10" fmla="*/ 505284 w 598006"/>
                <a:gd name="connsiteY10" fmla="*/ 511036 h 598382"/>
                <a:gd name="connsiteX11" fmla="*/ 505284 w 598006"/>
                <a:gd name="connsiteY11" fmla="*/ 505762 h 598382"/>
                <a:gd name="connsiteX12" fmla="*/ 515847 w 598006"/>
                <a:gd name="connsiteY12" fmla="*/ 498730 h 598382"/>
                <a:gd name="connsiteX13" fmla="*/ 525824 w 598006"/>
                <a:gd name="connsiteY13" fmla="*/ 512794 h 598382"/>
                <a:gd name="connsiteX14" fmla="*/ 525824 w 598006"/>
                <a:gd name="connsiteY14" fmla="*/ 544438 h 598382"/>
                <a:gd name="connsiteX15" fmla="*/ 548711 w 598006"/>
                <a:gd name="connsiteY15" fmla="*/ 544438 h 598382"/>
                <a:gd name="connsiteX16" fmla="*/ 548711 w 598006"/>
                <a:gd name="connsiteY16" fmla="*/ 509278 h 598382"/>
                <a:gd name="connsiteX17" fmla="*/ 524650 w 598006"/>
                <a:gd name="connsiteY17" fmla="*/ 481149 h 598382"/>
                <a:gd name="connsiteX18" fmla="*/ 119717 w 598006"/>
                <a:gd name="connsiteY18" fmla="*/ 461822 h 598382"/>
                <a:gd name="connsiteX19" fmla="*/ 96830 w 598006"/>
                <a:gd name="connsiteY19" fmla="*/ 484680 h 598382"/>
                <a:gd name="connsiteX20" fmla="*/ 96830 w 598006"/>
                <a:gd name="connsiteY20" fmla="*/ 489954 h 598382"/>
                <a:gd name="connsiteX21" fmla="*/ 51056 w 598006"/>
                <a:gd name="connsiteY21" fmla="*/ 467097 h 598382"/>
                <a:gd name="connsiteX22" fmla="*/ 47535 w 598006"/>
                <a:gd name="connsiteY22" fmla="*/ 477646 h 598382"/>
                <a:gd name="connsiteX23" fmla="*/ 58098 w 598006"/>
                <a:gd name="connsiteY23" fmla="*/ 495229 h 598382"/>
                <a:gd name="connsiteX24" fmla="*/ 47535 w 598006"/>
                <a:gd name="connsiteY24" fmla="*/ 491713 h 598382"/>
                <a:gd name="connsiteX25" fmla="*/ 65140 w 598006"/>
                <a:gd name="connsiteY25" fmla="*/ 512812 h 598382"/>
                <a:gd name="connsiteX26" fmla="*/ 59858 w 598006"/>
                <a:gd name="connsiteY26" fmla="*/ 512812 h 598382"/>
                <a:gd name="connsiteX27" fmla="*/ 56337 w 598006"/>
                <a:gd name="connsiteY27" fmla="*/ 512812 h 598382"/>
                <a:gd name="connsiteX28" fmla="*/ 77464 w 598006"/>
                <a:gd name="connsiteY28" fmla="*/ 528637 h 598382"/>
                <a:gd name="connsiteX29" fmla="*/ 49295 w 598006"/>
                <a:gd name="connsiteY29" fmla="*/ 537428 h 598382"/>
                <a:gd name="connsiteX30" fmla="*/ 44014 w 598006"/>
                <a:gd name="connsiteY30" fmla="*/ 537428 h 598382"/>
                <a:gd name="connsiteX31" fmla="*/ 77464 w 598006"/>
                <a:gd name="connsiteY31" fmla="*/ 547978 h 598382"/>
                <a:gd name="connsiteX32" fmla="*/ 140257 w 598006"/>
                <a:gd name="connsiteY32" fmla="*/ 484680 h 598382"/>
                <a:gd name="connsiteX33" fmla="*/ 140257 w 598006"/>
                <a:gd name="connsiteY33" fmla="*/ 482921 h 598382"/>
                <a:gd name="connsiteX34" fmla="*/ 150820 w 598006"/>
                <a:gd name="connsiteY34" fmla="*/ 472371 h 598382"/>
                <a:gd name="connsiteX35" fmla="*/ 138496 w 598006"/>
                <a:gd name="connsiteY35" fmla="*/ 475888 h 598382"/>
                <a:gd name="connsiteX36" fmla="*/ 149060 w 598006"/>
                <a:gd name="connsiteY36" fmla="*/ 463580 h 598382"/>
                <a:gd name="connsiteX37" fmla="*/ 134975 w 598006"/>
                <a:gd name="connsiteY37" fmla="*/ 468855 h 598382"/>
                <a:gd name="connsiteX38" fmla="*/ 119717 w 598006"/>
                <a:gd name="connsiteY38" fmla="*/ 461822 h 598382"/>
                <a:gd name="connsiteX39" fmla="*/ 461270 w 598006"/>
                <a:gd name="connsiteY39" fmla="*/ 453607 h 598382"/>
                <a:gd name="connsiteX40" fmla="*/ 448946 w 598006"/>
                <a:gd name="connsiteY40" fmla="*/ 463569 h 598382"/>
                <a:gd name="connsiteX41" fmla="*/ 461270 w 598006"/>
                <a:gd name="connsiteY41" fmla="*/ 474117 h 598382"/>
                <a:gd name="connsiteX42" fmla="*/ 473594 w 598006"/>
                <a:gd name="connsiteY42" fmla="*/ 463569 h 598382"/>
                <a:gd name="connsiteX43" fmla="*/ 461270 w 598006"/>
                <a:gd name="connsiteY43" fmla="*/ 453607 h 598382"/>
                <a:gd name="connsiteX44" fmla="*/ 406693 w 598006"/>
                <a:gd name="connsiteY44" fmla="*/ 395593 h 598382"/>
                <a:gd name="connsiteX45" fmla="*/ 436622 w 598006"/>
                <a:gd name="connsiteY45" fmla="*/ 425479 h 598382"/>
                <a:gd name="connsiteX46" fmla="*/ 498242 w 598006"/>
                <a:gd name="connsiteY46" fmla="*/ 402625 h 598382"/>
                <a:gd name="connsiteX47" fmla="*/ 598006 w 598006"/>
                <a:gd name="connsiteY47" fmla="*/ 498730 h 598382"/>
                <a:gd name="connsiteX48" fmla="*/ 500002 w 598006"/>
                <a:gd name="connsiteY48" fmla="*/ 596592 h 598382"/>
                <a:gd name="connsiteX49" fmla="*/ 401411 w 598006"/>
                <a:gd name="connsiteY49" fmla="*/ 498730 h 598382"/>
                <a:gd name="connsiteX50" fmla="*/ 424299 w 598006"/>
                <a:gd name="connsiteY50" fmla="*/ 437785 h 598382"/>
                <a:gd name="connsiteX51" fmla="*/ 394369 w 598006"/>
                <a:gd name="connsiteY51" fmla="*/ 407899 h 598382"/>
                <a:gd name="connsiteX52" fmla="*/ 406693 w 598006"/>
                <a:gd name="connsiteY52" fmla="*/ 395593 h 598382"/>
                <a:gd name="connsiteX53" fmla="*/ 189552 w 598006"/>
                <a:gd name="connsiteY53" fmla="*/ 395593 h 598382"/>
                <a:gd name="connsiteX54" fmla="*/ 203637 w 598006"/>
                <a:gd name="connsiteY54" fmla="*/ 409659 h 598382"/>
                <a:gd name="connsiteX55" fmla="*/ 173707 w 598006"/>
                <a:gd name="connsiteY55" fmla="*/ 439550 h 598382"/>
                <a:gd name="connsiteX56" fmla="*/ 196595 w 598006"/>
                <a:gd name="connsiteY56" fmla="*/ 500504 h 598382"/>
                <a:gd name="connsiteX57" fmla="*/ 98591 w 598006"/>
                <a:gd name="connsiteY57" fmla="*/ 598382 h 598382"/>
                <a:gd name="connsiteX58" fmla="*/ 0 w 598006"/>
                <a:gd name="connsiteY58" fmla="*/ 500504 h 598382"/>
                <a:gd name="connsiteX59" fmla="*/ 98591 w 598006"/>
                <a:gd name="connsiteY59" fmla="*/ 402626 h 598382"/>
                <a:gd name="connsiteX60" fmla="*/ 159623 w 598006"/>
                <a:gd name="connsiteY60" fmla="*/ 425484 h 598382"/>
                <a:gd name="connsiteX61" fmla="*/ 315773 w 598006"/>
                <a:gd name="connsiteY61" fmla="*/ 202789 h 598382"/>
                <a:gd name="connsiteX62" fmla="*/ 317533 w 598006"/>
                <a:gd name="connsiteY62" fmla="*/ 202789 h 598382"/>
                <a:gd name="connsiteX63" fmla="*/ 314013 w 598006"/>
                <a:gd name="connsiteY63" fmla="*/ 206306 h 598382"/>
                <a:gd name="connsiteX64" fmla="*/ 314013 w 598006"/>
                <a:gd name="connsiteY64" fmla="*/ 211581 h 598382"/>
                <a:gd name="connsiteX65" fmla="*/ 322814 w 598006"/>
                <a:gd name="connsiteY65" fmla="*/ 216856 h 598382"/>
                <a:gd name="connsiteX66" fmla="*/ 331615 w 598006"/>
                <a:gd name="connsiteY66" fmla="*/ 230923 h 598382"/>
                <a:gd name="connsiteX67" fmla="*/ 331615 w 598006"/>
                <a:gd name="connsiteY67" fmla="*/ 252024 h 598382"/>
                <a:gd name="connsiteX68" fmla="*/ 333376 w 598006"/>
                <a:gd name="connsiteY68" fmla="*/ 255540 h 598382"/>
                <a:gd name="connsiteX69" fmla="*/ 335136 w 598006"/>
                <a:gd name="connsiteY69" fmla="*/ 264332 h 598382"/>
                <a:gd name="connsiteX70" fmla="*/ 333376 w 598006"/>
                <a:gd name="connsiteY70" fmla="*/ 273124 h 598382"/>
                <a:gd name="connsiteX71" fmla="*/ 331615 w 598006"/>
                <a:gd name="connsiteY71" fmla="*/ 274883 h 598382"/>
                <a:gd name="connsiteX72" fmla="*/ 324574 w 598006"/>
                <a:gd name="connsiteY72" fmla="*/ 295983 h 598382"/>
                <a:gd name="connsiteX73" fmla="*/ 322814 w 598006"/>
                <a:gd name="connsiteY73" fmla="*/ 299500 h 598382"/>
                <a:gd name="connsiteX74" fmla="*/ 324574 w 598006"/>
                <a:gd name="connsiteY74" fmla="*/ 311809 h 598382"/>
                <a:gd name="connsiteX75" fmla="*/ 326335 w 598006"/>
                <a:gd name="connsiteY75" fmla="*/ 313567 h 598382"/>
                <a:gd name="connsiteX76" fmla="*/ 329855 w 598006"/>
                <a:gd name="connsiteY76" fmla="*/ 318842 h 598382"/>
                <a:gd name="connsiteX77" fmla="*/ 335136 w 598006"/>
                <a:gd name="connsiteY77" fmla="*/ 328806 h 598382"/>
                <a:gd name="connsiteX78" fmla="*/ 380903 w 598006"/>
                <a:gd name="connsiteY78" fmla="*/ 342873 h 598382"/>
                <a:gd name="connsiteX79" fmla="*/ 387945 w 598006"/>
                <a:gd name="connsiteY79" fmla="*/ 348148 h 598382"/>
                <a:gd name="connsiteX80" fmla="*/ 396159 w 598006"/>
                <a:gd name="connsiteY80" fmla="*/ 369249 h 598382"/>
                <a:gd name="connsiteX81" fmla="*/ 308732 w 598006"/>
                <a:gd name="connsiteY81" fmla="*/ 397383 h 598382"/>
                <a:gd name="connsiteX82" fmla="*/ 291129 w 598006"/>
                <a:gd name="connsiteY82" fmla="*/ 397383 h 598382"/>
                <a:gd name="connsiteX83" fmla="*/ 201941 w 598006"/>
                <a:gd name="connsiteY83" fmla="*/ 369249 h 598382"/>
                <a:gd name="connsiteX84" fmla="*/ 210743 w 598006"/>
                <a:gd name="connsiteY84" fmla="*/ 348148 h 598382"/>
                <a:gd name="connsiteX85" fmla="*/ 219544 w 598006"/>
                <a:gd name="connsiteY85" fmla="*/ 342873 h 598382"/>
                <a:gd name="connsiteX86" fmla="*/ 262964 w 598006"/>
                <a:gd name="connsiteY86" fmla="*/ 329392 h 598382"/>
                <a:gd name="connsiteX87" fmla="*/ 268245 w 598006"/>
                <a:gd name="connsiteY87" fmla="*/ 318842 h 598382"/>
                <a:gd name="connsiteX88" fmla="*/ 271766 w 598006"/>
                <a:gd name="connsiteY88" fmla="*/ 313567 h 598382"/>
                <a:gd name="connsiteX89" fmla="*/ 273526 w 598006"/>
                <a:gd name="connsiteY89" fmla="*/ 311809 h 598382"/>
                <a:gd name="connsiteX90" fmla="*/ 275286 w 598006"/>
                <a:gd name="connsiteY90" fmla="*/ 299500 h 598382"/>
                <a:gd name="connsiteX91" fmla="*/ 273526 w 598006"/>
                <a:gd name="connsiteY91" fmla="*/ 295983 h 598382"/>
                <a:gd name="connsiteX92" fmla="*/ 266485 w 598006"/>
                <a:gd name="connsiteY92" fmla="*/ 274883 h 598382"/>
                <a:gd name="connsiteX93" fmla="*/ 264725 w 598006"/>
                <a:gd name="connsiteY93" fmla="*/ 273124 h 598382"/>
                <a:gd name="connsiteX94" fmla="*/ 261204 w 598006"/>
                <a:gd name="connsiteY94" fmla="*/ 264332 h 598382"/>
                <a:gd name="connsiteX95" fmla="*/ 262964 w 598006"/>
                <a:gd name="connsiteY95" fmla="*/ 255540 h 598382"/>
                <a:gd name="connsiteX96" fmla="*/ 264725 w 598006"/>
                <a:gd name="connsiteY96" fmla="*/ 253782 h 598382"/>
                <a:gd name="connsiteX97" fmla="*/ 264725 w 598006"/>
                <a:gd name="connsiteY97" fmla="*/ 232681 h 598382"/>
                <a:gd name="connsiteX98" fmla="*/ 273526 w 598006"/>
                <a:gd name="connsiteY98" fmla="*/ 216856 h 598382"/>
                <a:gd name="connsiteX99" fmla="*/ 298170 w 598006"/>
                <a:gd name="connsiteY99" fmla="*/ 206306 h 598382"/>
                <a:gd name="connsiteX100" fmla="*/ 315773 w 598006"/>
                <a:gd name="connsiteY100" fmla="*/ 202789 h 598382"/>
                <a:gd name="connsiteX101" fmla="*/ 471872 w 598006"/>
                <a:gd name="connsiteY101" fmla="*/ 111896 h 598382"/>
                <a:gd name="connsiteX102" fmla="*/ 480669 w 598006"/>
                <a:gd name="connsiteY102" fmla="*/ 113657 h 598382"/>
                <a:gd name="connsiteX103" fmla="*/ 492985 w 598006"/>
                <a:gd name="connsiteY103" fmla="*/ 125987 h 598382"/>
                <a:gd name="connsiteX104" fmla="*/ 492985 w 598006"/>
                <a:gd name="connsiteY104" fmla="*/ 129510 h 598382"/>
                <a:gd name="connsiteX105" fmla="*/ 470113 w 598006"/>
                <a:gd name="connsiteY105" fmla="*/ 147123 h 598382"/>
                <a:gd name="connsiteX106" fmla="*/ 448999 w 598006"/>
                <a:gd name="connsiteY106" fmla="*/ 129510 h 598382"/>
                <a:gd name="connsiteX107" fmla="*/ 455817 w 598006"/>
                <a:gd name="connsiteY107" fmla="*/ 116740 h 598382"/>
                <a:gd name="connsiteX108" fmla="*/ 471713 w 598006"/>
                <a:gd name="connsiteY108" fmla="*/ 111944 h 598382"/>
                <a:gd name="connsiteX109" fmla="*/ 471805 w 598006"/>
                <a:gd name="connsiteY109" fmla="*/ 111944 h 598382"/>
                <a:gd name="connsiteX110" fmla="*/ 471801 w 598006"/>
                <a:gd name="connsiteY110" fmla="*/ 111917 h 598382"/>
                <a:gd name="connsiteX111" fmla="*/ 468353 w 598006"/>
                <a:gd name="connsiteY111" fmla="*/ 52746 h 598382"/>
                <a:gd name="connsiteX112" fmla="*/ 485951 w 598006"/>
                <a:gd name="connsiteY112" fmla="*/ 71479 h 598382"/>
                <a:gd name="connsiteX113" fmla="*/ 473633 w 598006"/>
                <a:gd name="connsiteY113" fmla="*/ 90798 h 598382"/>
                <a:gd name="connsiteX114" fmla="*/ 456034 w 598006"/>
                <a:gd name="connsiteY114" fmla="*/ 71479 h 598382"/>
                <a:gd name="connsiteX115" fmla="*/ 468353 w 598006"/>
                <a:gd name="connsiteY115" fmla="*/ 52746 h 598382"/>
                <a:gd name="connsiteX116" fmla="*/ 109189 w 598006"/>
                <a:gd name="connsiteY116" fmla="*/ 49256 h 598382"/>
                <a:gd name="connsiteX117" fmla="*/ 86294 w 598006"/>
                <a:gd name="connsiteY117" fmla="*/ 71524 h 598382"/>
                <a:gd name="connsiteX118" fmla="*/ 86294 w 598006"/>
                <a:gd name="connsiteY118" fmla="*/ 82072 h 598382"/>
                <a:gd name="connsiteX119" fmla="*/ 75728 w 598006"/>
                <a:gd name="connsiteY119" fmla="*/ 82072 h 598382"/>
                <a:gd name="connsiteX120" fmla="*/ 73967 w 598006"/>
                <a:gd name="connsiteY120" fmla="*/ 82072 h 598382"/>
                <a:gd name="connsiteX121" fmla="*/ 73967 w 598006"/>
                <a:gd name="connsiteY121" fmla="*/ 99652 h 598382"/>
                <a:gd name="connsiteX122" fmla="*/ 84533 w 598006"/>
                <a:gd name="connsiteY122" fmla="*/ 99652 h 598382"/>
                <a:gd name="connsiteX123" fmla="*/ 84533 w 598006"/>
                <a:gd name="connsiteY123" fmla="*/ 148877 h 598382"/>
                <a:gd name="connsiteX124" fmla="*/ 105667 w 598006"/>
                <a:gd name="connsiteY124" fmla="*/ 148877 h 598382"/>
                <a:gd name="connsiteX125" fmla="*/ 105667 w 598006"/>
                <a:gd name="connsiteY125" fmla="*/ 99652 h 598382"/>
                <a:gd name="connsiteX126" fmla="*/ 121517 w 598006"/>
                <a:gd name="connsiteY126" fmla="*/ 99652 h 598382"/>
                <a:gd name="connsiteX127" fmla="*/ 123278 w 598006"/>
                <a:gd name="connsiteY127" fmla="*/ 82072 h 598382"/>
                <a:gd name="connsiteX128" fmla="*/ 107428 w 598006"/>
                <a:gd name="connsiteY128" fmla="*/ 82072 h 598382"/>
                <a:gd name="connsiteX129" fmla="*/ 107428 w 598006"/>
                <a:gd name="connsiteY129" fmla="*/ 73282 h 598382"/>
                <a:gd name="connsiteX130" fmla="*/ 114472 w 598006"/>
                <a:gd name="connsiteY130" fmla="*/ 66250 h 598382"/>
                <a:gd name="connsiteX131" fmla="*/ 123278 w 598006"/>
                <a:gd name="connsiteY131" fmla="*/ 66250 h 598382"/>
                <a:gd name="connsiteX132" fmla="*/ 123278 w 598006"/>
                <a:gd name="connsiteY132" fmla="*/ 49256 h 598382"/>
                <a:gd name="connsiteX133" fmla="*/ 471805 w 598006"/>
                <a:gd name="connsiteY133" fmla="*/ 49232 h 598382"/>
                <a:gd name="connsiteX134" fmla="*/ 443636 w 598006"/>
                <a:gd name="connsiteY134" fmla="*/ 71504 h 598382"/>
                <a:gd name="connsiteX135" fmla="*/ 468284 w 598006"/>
                <a:gd name="connsiteY135" fmla="*/ 94361 h 598382"/>
                <a:gd name="connsiteX136" fmla="*/ 471805 w 598006"/>
                <a:gd name="connsiteY136" fmla="*/ 94361 h 598382"/>
                <a:gd name="connsiteX137" fmla="*/ 470044 w 598006"/>
                <a:gd name="connsiteY137" fmla="*/ 99636 h 598382"/>
                <a:gd name="connsiteX138" fmla="*/ 471801 w 598006"/>
                <a:gd name="connsiteY138" fmla="*/ 111917 h 598382"/>
                <a:gd name="connsiteX139" fmla="*/ 471713 w 598006"/>
                <a:gd name="connsiteY139" fmla="*/ 111944 h 598382"/>
                <a:gd name="connsiteX140" fmla="*/ 466523 w 598006"/>
                <a:gd name="connsiteY140" fmla="*/ 111944 h 598382"/>
                <a:gd name="connsiteX141" fmla="*/ 434833 w 598006"/>
                <a:gd name="connsiteY141" fmla="*/ 134802 h 598382"/>
                <a:gd name="connsiteX142" fmla="*/ 468284 w 598006"/>
                <a:gd name="connsiteY142" fmla="*/ 154143 h 598382"/>
                <a:gd name="connsiteX143" fmla="*/ 499974 w 598006"/>
                <a:gd name="connsiteY143" fmla="*/ 131285 h 598382"/>
                <a:gd name="connsiteX144" fmla="*/ 489411 w 598006"/>
                <a:gd name="connsiteY144" fmla="*/ 110186 h 598382"/>
                <a:gd name="connsiteX145" fmla="*/ 480608 w 598006"/>
                <a:gd name="connsiteY145" fmla="*/ 99636 h 598382"/>
                <a:gd name="connsiteX146" fmla="*/ 487650 w 598006"/>
                <a:gd name="connsiteY146" fmla="*/ 90845 h 598382"/>
                <a:gd name="connsiteX147" fmla="*/ 496453 w 598006"/>
                <a:gd name="connsiteY147" fmla="*/ 73262 h 598382"/>
                <a:gd name="connsiteX148" fmla="*/ 485889 w 598006"/>
                <a:gd name="connsiteY148" fmla="*/ 54507 h 598382"/>
                <a:gd name="connsiteX149" fmla="*/ 496453 w 598006"/>
                <a:gd name="connsiteY149" fmla="*/ 54507 h 598382"/>
                <a:gd name="connsiteX150" fmla="*/ 503495 w 598006"/>
                <a:gd name="connsiteY150" fmla="*/ 49232 h 598382"/>
                <a:gd name="connsiteX151" fmla="*/ 532837 w 598006"/>
                <a:gd name="connsiteY151" fmla="*/ 47474 h 598382"/>
                <a:gd name="connsiteX152" fmla="*/ 532837 w 598006"/>
                <a:gd name="connsiteY152" fmla="*/ 66229 h 598382"/>
                <a:gd name="connsiteX153" fmla="*/ 514058 w 598006"/>
                <a:gd name="connsiteY153" fmla="*/ 66229 h 598382"/>
                <a:gd name="connsiteX154" fmla="*/ 514058 w 598006"/>
                <a:gd name="connsiteY154" fmla="*/ 73262 h 598382"/>
                <a:gd name="connsiteX155" fmla="*/ 532837 w 598006"/>
                <a:gd name="connsiteY155" fmla="*/ 73262 h 598382"/>
                <a:gd name="connsiteX156" fmla="*/ 532837 w 598006"/>
                <a:gd name="connsiteY156" fmla="*/ 92603 h 598382"/>
                <a:gd name="connsiteX157" fmla="*/ 539880 w 598006"/>
                <a:gd name="connsiteY157" fmla="*/ 92603 h 598382"/>
                <a:gd name="connsiteX158" fmla="*/ 539880 w 598006"/>
                <a:gd name="connsiteY158" fmla="*/ 73262 h 598382"/>
                <a:gd name="connsiteX159" fmla="*/ 559246 w 598006"/>
                <a:gd name="connsiteY159" fmla="*/ 73262 h 598382"/>
                <a:gd name="connsiteX160" fmla="*/ 559246 w 598006"/>
                <a:gd name="connsiteY160" fmla="*/ 66229 h 598382"/>
                <a:gd name="connsiteX161" fmla="*/ 539880 w 598006"/>
                <a:gd name="connsiteY161" fmla="*/ 66229 h 598382"/>
                <a:gd name="connsiteX162" fmla="*/ 539880 w 598006"/>
                <a:gd name="connsiteY162" fmla="*/ 47474 h 598382"/>
                <a:gd name="connsiteX163" fmla="*/ 96861 w 598006"/>
                <a:gd name="connsiteY163" fmla="*/ 1790 h 598382"/>
                <a:gd name="connsiteX164" fmla="*/ 194896 w 598006"/>
                <a:gd name="connsiteY164" fmla="*/ 99652 h 598382"/>
                <a:gd name="connsiteX165" fmla="*/ 172002 w 598006"/>
                <a:gd name="connsiteY165" fmla="*/ 161183 h 598382"/>
                <a:gd name="connsiteX166" fmla="*/ 201941 w 598006"/>
                <a:gd name="connsiteY166" fmla="*/ 191069 h 598382"/>
                <a:gd name="connsiteX167" fmla="*/ 189613 w 598006"/>
                <a:gd name="connsiteY167" fmla="*/ 202789 h 598382"/>
                <a:gd name="connsiteX168" fmla="*/ 159674 w 598006"/>
                <a:gd name="connsiteY168" fmla="*/ 173489 h 598382"/>
                <a:gd name="connsiteX169" fmla="*/ 98622 w 598006"/>
                <a:gd name="connsiteY169" fmla="*/ 196343 h 598382"/>
                <a:gd name="connsiteX170" fmla="*/ 0 w 598006"/>
                <a:gd name="connsiteY170" fmla="*/ 99652 h 598382"/>
                <a:gd name="connsiteX171" fmla="*/ 96861 w 598006"/>
                <a:gd name="connsiteY171" fmla="*/ 1790 h 598382"/>
                <a:gd name="connsiteX172" fmla="*/ 498213 w 598006"/>
                <a:gd name="connsiteY172" fmla="*/ 0 h 598382"/>
                <a:gd name="connsiteX173" fmla="*/ 596217 w 598006"/>
                <a:gd name="connsiteY173" fmla="*/ 97878 h 598382"/>
                <a:gd name="connsiteX174" fmla="*/ 498213 w 598006"/>
                <a:gd name="connsiteY174" fmla="*/ 195756 h 598382"/>
                <a:gd name="connsiteX175" fmla="*/ 436594 w 598006"/>
                <a:gd name="connsiteY175" fmla="*/ 173484 h 598382"/>
                <a:gd name="connsiteX176" fmla="*/ 406665 w 598006"/>
                <a:gd name="connsiteY176" fmla="*/ 202789 h 598382"/>
                <a:gd name="connsiteX177" fmla="*/ 392580 w 598006"/>
                <a:gd name="connsiteY177" fmla="*/ 189309 h 598382"/>
                <a:gd name="connsiteX178" fmla="*/ 422510 w 598006"/>
                <a:gd name="connsiteY178" fmla="*/ 159418 h 598382"/>
                <a:gd name="connsiteX179" fmla="*/ 399622 w 598006"/>
                <a:gd name="connsiteY179" fmla="*/ 97878 h 598382"/>
                <a:gd name="connsiteX180" fmla="*/ 498213 w 598006"/>
                <a:gd name="connsiteY180" fmla="*/ 0 h 59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598006" h="598382">
                  <a:moveTo>
                    <a:pt x="450707" y="482907"/>
                  </a:moveTo>
                  <a:lnTo>
                    <a:pt x="450707" y="544438"/>
                  </a:lnTo>
                  <a:lnTo>
                    <a:pt x="470073" y="544438"/>
                  </a:lnTo>
                  <a:lnTo>
                    <a:pt x="470073" y="482907"/>
                  </a:lnTo>
                  <a:close/>
                  <a:moveTo>
                    <a:pt x="524650" y="481149"/>
                  </a:moveTo>
                  <a:cubicBezTo>
                    <a:pt x="514087" y="481149"/>
                    <a:pt x="507044" y="488181"/>
                    <a:pt x="505284" y="491697"/>
                  </a:cubicBezTo>
                  <a:lnTo>
                    <a:pt x="505284" y="482907"/>
                  </a:lnTo>
                  <a:lnTo>
                    <a:pt x="484157" y="482907"/>
                  </a:lnTo>
                  <a:lnTo>
                    <a:pt x="484157" y="544438"/>
                  </a:lnTo>
                  <a:lnTo>
                    <a:pt x="505284" y="544438"/>
                  </a:lnTo>
                  <a:lnTo>
                    <a:pt x="505284" y="511036"/>
                  </a:lnTo>
                  <a:lnTo>
                    <a:pt x="505284" y="505762"/>
                  </a:lnTo>
                  <a:cubicBezTo>
                    <a:pt x="507044" y="502246"/>
                    <a:pt x="510566" y="498730"/>
                    <a:pt x="515847" y="498730"/>
                  </a:cubicBezTo>
                  <a:cubicBezTo>
                    <a:pt x="522889" y="498730"/>
                    <a:pt x="525824" y="504004"/>
                    <a:pt x="525824" y="512794"/>
                  </a:cubicBezTo>
                  <a:lnTo>
                    <a:pt x="525824" y="544438"/>
                  </a:lnTo>
                  <a:lnTo>
                    <a:pt x="548711" y="544438"/>
                  </a:lnTo>
                  <a:lnTo>
                    <a:pt x="548711" y="509278"/>
                  </a:lnTo>
                  <a:cubicBezTo>
                    <a:pt x="548711" y="489939"/>
                    <a:pt x="538148" y="481149"/>
                    <a:pt x="524650" y="481149"/>
                  </a:cubicBezTo>
                  <a:close/>
                  <a:moveTo>
                    <a:pt x="119717" y="461822"/>
                  </a:moveTo>
                  <a:cubicBezTo>
                    <a:pt x="107393" y="461822"/>
                    <a:pt x="96830" y="472371"/>
                    <a:pt x="96830" y="484680"/>
                  </a:cubicBezTo>
                  <a:lnTo>
                    <a:pt x="96830" y="489954"/>
                  </a:lnTo>
                  <a:cubicBezTo>
                    <a:pt x="77464" y="489954"/>
                    <a:pt x="61619" y="481163"/>
                    <a:pt x="51056" y="467097"/>
                  </a:cubicBezTo>
                  <a:cubicBezTo>
                    <a:pt x="49295" y="470613"/>
                    <a:pt x="47535" y="474130"/>
                    <a:pt x="47535" y="477646"/>
                  </a:cubicBezTo>
                  <a:cubicBezTo>
                    <a:pt x="47535" y="484680"/>
                    <a:pt x="52816" y="491713"/>
                    <a:pt x="58098" y="495229"/>
                  </a:cubicBezTo>
                  <a:cubicBezTo>
                    <a:pt x="54577" y="495229"/>
                    <a:pt x="51056" y="493471"/>
                    <a:pt x="47535" y="491713"/>
                  </a:cubicBezTo>
                  <a:cubicBezTo>
                    <a:pt x="47535" y="502262"/>
                    <a:pt x="54577" y="511054"/>
                    <a:pt x="65140" y="512812"/>
                  </a:cubicBezTo>
                  <a:lnTo>
                    <a:pt x="59858" y="512812"/>
                  </a:lnTo>
                  <a:lnTo>
                    <a:pt x="56337" y="512812"/>
                  </a:lnTo>
                  <a:cubicBezTo>
                    <a:pt x="59858" y="521604"/>
                    <a:pt x="68661" y="528637"/>
                    <a:pt x="77464" y="528637"/>
                  </a:cubicBezTo>
                  <a:cubicBezTo>
                    <a:pt x="68661" y="533912"/>
                    <a:pt x="59858" y="537428"/>
                    <a:pt x="49295" y="537428"/>
                  </a:cubicBezTo>
                  <a:lnTo>
                    <a:pt x="44014" y="537428"/>
                  </a:lnTo>
                  <a:cubicBezTo>
                    <a:pt x="52816" y="544461"/>
                    <a:pt x="65140" y="547978"/>
                    <a:pt x="77464" y="547978"/>
                  </a:cubicBezTo>
                  <a:cubicBezTo>
                    <a:pt x="117957" y="547978"/>
                    <a:pt x="140257" y="514570"/>
                    <a:pt x="140257" y="484680"/>
                  </a:cubicBezTo>
                  <a:cubicBezTo>
                    <a:pt x="140257" y="482921"/>
                    <a:pt x="140257" y="482921"/>
                    <a:pt x="140257" y="482921"/>
                  </a:cubicBezTo>
                  <a:cubicBezTo>
                    <a:pt x="143778" y="481163"/>
                    <a:pt x="147299" y="477646"/>
                    <a:pt x="150820" y="472371"/>
                  </a:cubicBezTo>
                  <a:cubicBezTo>
                    <a:pt x="147299" y="474130"/>
                    <a:pt x="143778" y="475888"/>
                    <a:pt x="138496" y="475888"/>
                  </a:cubicBezTo>
                  <a:cubicBezTo>
                    <a:pt x="143778" y="472371"/>
                    <a:pt x="147299" y="468855"/>
                    <a:pt x="149060" y="463580"/>
                  </a:cubicBezTo>
                  <a:cubicBezTo>
                    <a:pt x="145539" y="465338"/>
                    <a:pt x="140257" y="467097"/>
                    <a:pt x="134975" y="468855"/>
                  </a:cubicBezTo>
                  <a:cubicBezTo>
                    <a:pt x="131454" y="465338"/>
                    <a:pt x="126759" y="461822"/>
                    <a:pt x="119717" y="461822"/>
                  </a:cubicBezTo>
                  <a:close/>
                  <a:moveTo>
                    <a:pt x="461270" y="453607"/>
                  </a:moveTo>
                  <a:cubicBezTo>
                    <a:pt x="454228" y="453607"/>
                    <a:pt x="448946" y="458295"/>
                    <a:pt x="448946" y="463569"/>
                  </a:cubicBezTo>
                  <a:cubicBezTo>
                    <a:pt x="448946" y="468843"/>
                    <a:pt x="454228" y="474117"/>
                    <a:pt x="461270" y="474117"/>
                  </a:cubicBezTo>
                  <a:cubicBezTo>
                    <a:pt x="468312" y="474117"/>
                    <a:pt x="471833" y="470601"/>
                    <a:pt x="473594" y="463569"/>
                  </a:cubicBezTo>
                  <a:cubicBezTo>
                    <a:pt x="473594" y="458295"/>
                    <a:pt x="468312" y="453607"/>
                    <a:pt x="461270" y="453607"/>
                  </a:cubicBezTo>
                  <a:close/>
                  <a:moveTo>
                    <a:pt x="406693" y="395593"/>
                  </a:moveTo>
                  <a:lnTo>
                    <a:pt x="436622" y="425479"/>
                  </a:lnTo>
                  <a:cubicBezTo>
                    <a:pt x="452467" y="411415"/>
                    <a:pt x="475355" y="402625"/>
                    <a:pt x="498242" y="402625"/>
                  </a:cubicBezTo>
                  <a:cubicBezTo>
                    <a:pt x="552232" y="402625"/>
                    <a:pt x="596246" y="444817"/>
                    <a:pt x="598006" y="498730"/>
                  </a:cubicBezTo>
                  <a:cubicBezTo>
                    <a:pt x="598006" y="553228"/>
                    <a:pt x="553992" y="596592"/>
                    <a:pt x="500002" y="596592"/>
                  </a:cubicBezTo>
                  <a:cubicBezTo>
                    <a:pt x="445425" y="596592"/>
                    <a:pt x="401411" y="553228"/>
                    <a:pt x="401411" y="498730"/>
                  </a:cubicBezTo>
                  <a:cubicBezTo>
                    <a:pt x="401411" y="475875"/>
                    <a:pt x="410214" y="454779"/>
                    <a:pt x="424299" y="437785"/>
                  </a:cubicBezTo>
                  <a:lnTo>
                    <a:pt x="394369" y="407899"/>
                  </a:lnTo>
                  <a:cubicBezTo>
                    <a:pt x="397890" y="404383"/>
                    <a:pt x="403172" y="400867"/>
                    <a:pt x="406693" y="395593"/>
                  </a:cubicBezTo>
                  <a:close/>
                  <a:moveTo>
                    <a:pt x="189552" y="395593"/>
                  </a:moveTo>
                  <a:cubicBezTo>
                    <a:pt x="193073" y="399110"/>
                    <a:pt x="198355" y="404384"/>
                    <a:pt x="203637" y="409659"/>
                  </a:cubicBezTo>
                  <a:lnTo>
                    <a:pt x="173707" y="439550"/>
                  </a:lnTo>
                  <a:cubicBezTo>
                    <a:pt x="187792" y="455375"/>
                    <a:pt x="196595" y="477646"/>
                    <a:pt x="196595" y="500504"/>
                  </a:cubicBezTo>
                  <a:cubicBezTo>
                    <a:pt x="196595" y="555011"/>
                    <a:pt x="152581" y="598382"/>
                    <a:pt x="98591" y="598382"/>
                  </a:cubicBezTo>
                  <a:cubicBezTo>
                    <a:pt x="44014" y="598382"/>
                    <a:pt x="0" y="555011"/>
                    <a:pt x="0" y="500504"/>
                  </a:cubicBezTo>
                  <a:cubicBezTo>
                    <a:pt x="0" y="446583"/>
                    <a:pt x="44014" y="402626"/>
                    <a:pt x="98591" y="402626"/>
                  </a:cubicBezTo>
                  <a:cubicBezTo>
                    <a:pt x="121478" y="402626"/>
                    <a:pt x="142017" y="411418"/>
                    <a:pt x="159623" y="425484"/>
                  </a:cubicBezTo>
                  <a:close/>
                  <a:moveTo>
                    <a:pt x="315773" y="202789"/>
                  </a:moveTo>
                  <a:lnTo>
                    <a:pt x="317533" y="202789"/>
                  </a:lnTo>
                  <a:cubicBezTo>
                    <a:pt x="317533" y="204547"/>
                    <a:pt x="315773" y="204547"/>
                    <a:pt x="314013" y="206306"/>
                  </a:cubicBezTo>
                  <a:cubicBezTo>
                    <a:pt x="312252" y="208064"/>
                    <a:pt x="312252" y="209823"/>
                    <a:pt x="314013" y="211581"/>
                  </a:cubicBezTo>
                  <a:cubicBezTo>
                    <a:pt x="315773" y="211581"/>
                    <a:pt x="317533" y="213339"/>
                    <a:pt x="322814" y="216856"/>
                  </a:cubicBezTo>
                  <a:cubicBezTo>
                    <a:pt x="326335" y="218614"/>
                    <a:pt x="331615" y="223890"/>
                    <a:pt x="331615" y="230923"/>
                  </a:cubicBezTo>
                  <a:lnTo>
                    <a:pt x="331615" y="252024"/>
                  </a:lnTo>
                  <a:cubicBezTo>
                    <a:pt x="331615" y="255540"/>
                    <a:pt x="331615" y="257299"/>
                    <a:pt x="333376" y="255540"/>
                  </a:cubicBezTo>
                  <a:cubicBezTo>
                    <a:pt x="336896" y="255540"/>
                    <a:pt x="336896" y="260816"/>
                    <a:pt x="335136" y="264332"/>
                  </a:cubicBezTo>
                  <a:cubicBezTo>
                    <a:pt x="335136" y="269607"/>
                    <a:pt x="335136" y="269607"/>
                    <a:pt x="333376" y="273124"/>
                  </a:cubicBezTo>
                  <a:cubicBezTo>
                    <a:pt x="333376" y="274883"/>
                    <a:pt x="331615" y="274883"/>
                    <a:pt x="331615" y="274883"/>
                  </a:cubicBezTo>
                  <a:cubicBezTo>
                    <a:pt x="331615" y="278399"/>
                    <a:pt x="329855" y="288950"/>
                    <a:pt x="324574" y="295983"/>
                  </a:cubicBezTo>
                  <a:cubicBezTo>
                    <a:pt x="324574" y="297741"/>
                    <a:pt x="322814" y="297741"/>
                    <a:pt x="322814" y="299500"/>
                  </a:cubicBezTo>
                  <a:cubicBezTo>
                    <a:pt x="322814" y="301258"/>
                    <a:pt x="322814" y="304775"/>
                    <a:pt x="324574" y="311809"/>
                  </a:cubicBezTo>
                  <a:cubicBezTo>
                    <a:pt x="326335" y="313567"/>
                    <a:pt x="324574" y="313567"/>
                    <a:pt x="326335" y="313567"/>
                  </a:cubicBezTo>
                  <a:cubicBezTo>
                    <a:pt x="329855" y="313567"/>
                    <a:pt x="329855" y="315325"/>
                    <a:pt x="329855" y="318842"/>
                  </a:cubicBezTo>
                  <a:cubicBezTo>
                    <a:pt x="329855" y="325876"/>
                    <a:pt x="333376" y="328806"/>
                    <a:pt x="335136" y="328806"/>
                  </a:cubicBezTo>
                  <a:cubicBezTo>
                    <a:pt x="350979" y="334081"/>
                    <a:pt x="365061" y="337598"/>
                    <a:pt x="380903" y="342873"/>
                  </a:cubicBezTo>
                  <a:cubicBezTo>
                    <a:pt x="382664" y="342873"/>
                    <a:pt x="386184" y="344632"/>
                    <a:pt x="387945" y="348148"/>
                  </a:cubicBezTo>
                  <a:lnTo>
                    <a:pt x="396159" y="369249"/>
                  </a:lnTo>
                  <a:cubicBezTo>
                    <a:pt x="372102" y="369249"/>
                    <a:pt x="345698" y="392108"/>
                    <a:pt x="308732" y="397383"/>
                  </a:cubicBezTo>
                  <a:lnTo>
                    <a:pt x="291129" y="397383"/>
                  </a:lnTo>
                  <a:cubicBezTo>
                    <a:pt x="254750" y="390349"/>
                    <a:pt x="237147" y="369249"/>
                    <a:pt x="201941" y="369249"/>
                  </a:cubicBezTo>
                  <a:lnTo>
                    <a:pt x="210743" y="348148"/>
                  </a:lnTo>
                  <a:cubicBezTo>
                    <a:pt x="212503" y="346390"/>
                    <a:pt x="214263" y="344632"/>
                    <a:pt x="219544" y="342873"/>
                  </a:cubicBezTo>
                  <a:cubicBezTo>
                    <a:pt x="228346" y="341115"/>
                    <a:pt x="254750" y="332323"/>
                    <a:pt x="262964" y="329392"/>
                  </a:cubicBezTo>
                  <a:cubicBezTo>
                    <a:pt x="264725" y="329392"/>
                    <a:pt x="268245" y="324117"/>
                    <a:pt x="268245" y="318842"/>
                  </a:cubicBezTo>
                  <a:cubicBezTo>
                    <a:pt x="268245" y="315325"/>
                    <a:pt x="268245" y="313567"/>
                    <a:pt x="271766" y="313567"/>
                  </a:cubicBezTo>
                  <a:cubicBezTo>
                    <a:pt x="273526" y="313567"/>
                    <a:pt x="273526" y="311809"/>
                    <a:pt x="273526" y="311809"/>
                  </a:cubicBezTo>
                  <a:cubicBezTo>
                    <a:pt x="275286" y="308292"/>
                    <a:pt x="275286" y="303017"/>
                    <a:pt x="275286" y="299500"/>
                  </a:cubicBezTo>
                  <a:cubicBezTo>
                    <a:pt x="275286" y="297741"/>
                    <a:pt x="273526" y="295983"/>
                    <a:pt x="273526" y="295983"/>
                  </a:cubicBezTo>
                  <a:cubicBezTo>
                    <a:pt x="270006" y="290708"/>
                    <a:pt x="268245" y="280158"/>
                    <a:pt x="266485" y="274883"/>
                  </a:cubicBezTo>
                  <a:cubicBezTo>
                    <a:pt x="266485" y="274883"/>
                    <a:pt x="264725" y="274883"/>
                    <a:pt x="264725" y="273124"/>
                  </a:cubicBezTo>
                  <a:cubicBezTo>
                    <a:pt x="262964" y="269607"/>
                    <a:pt x="261204" y="267849"/>
                    <a:pt x="261204" y="264332"/>
                  </a:cubicBezTo>
                  <a:cubicBezTo>
                    <a:pt x="261204" y="262574"/>
                    <a:pt x="258270" y="255540"/>
                    <a:pt x="262964" y="255540"/>
                  </a:cubicBezTo>
                  <a:cubicBezTo>
                    <a:pt x="264725" y="257299"/>
                    <a:pt x="264725" y="255540"/>
                    <a:pt x="264725" y="253782"/>
                  </a:cubicBezTo>
                  <a:lnTo>
                    <a:pt x="264725" y="232681"/>
                  </a:lnTo>
                  <a:cubicBezTo>
                    <a:pt x="264725" y="225648"/>
                    <a:pt x="268245" y="220373"/>
                    <a:pt x="273526" y="216856"/>
                  </a:cubicBezTo>
                  <a:cubicBezTo>
                    <a:pt x="280567" y="211581"/>
                    <a:pt x="289369" y="208064"/>
                    <a:pt x="298170" y="206306"/>
                  </a:cubicBezTo>
                  <a:cubicBezTo>
                    <a:pt x="303451" y="204547"/>
                    <a:pt x="314013" y="202789"/>
                    <a:pt x="315773" y="202789"/>
                  </a:cubicBezTo>
                  <a:close/>
                  <a:moveTo>
                    <a:pt x="471872" y="111896"/>
                  </a:moveTo>
                  <a:cubicBezTo>
                    <a:pt x="475391" y="111896"/>
                    <a:pt x="478910" y="113657"/>
                    <a:pt x="480669" y="113657"/>
                  </a:cubicBezTo>
                  <a:cubicBezTo>
                    <a:pt x="485947" y="117180"/>
                    <a:pt x="491226" y="120703"/>
                    <a:pt x="492985" y="125987"/>
                  </a:cubicBezTo>
                  <a:lnTo>
                    <a:pt x="492985" y="129510"/>
                  </a:lnTo>
                  <a:cubicBezTo>
                    <a:pt x="492985" y="140078"/>
                    <a:pt x="487707" y="147123"/>
                    <a:pt x="470113" y="147123"/>
                  </a:cubicBezTo>
                  <a:cubicBezTo>
                    <a:pt x="457796" y="147123"/>
                    <a:pt x="448999" y="138316"/>
                    <a:pt x="448999" y="129510"/>
                  </a:cubicBezTo>
                  <a:cubicBezTo>
                    <a:pt x="448999" y="124226"/>
                    <a:pt x="451638" y="119822"/>
                    <a:pt x="455817" y="116740"/>
                  </a:cubicBezTo>
                  <a:lnTo>
                    <a:pt x="471713" y="111944"/>
                  </a:lnTo>
                  <a:lnTo>
                    <a:pt x="471805" y="111944"/>
                  </a:lnTo>
                  <a:lnTo>
                    <a:pt x="471801" y="111917"/>
                  </a:lnTo>
                  <a:close/>
                  <a:moveTo>
                    <a:pt x="468353" y="52746"/>
                  </a:moveTo>
                  <a:cubicBezTo>
                    <a:pt x="477152" y="52746"/>
                    <a:pt x="484192" y="61527"/>
                    <a:pt x="485951" y="71479"/>
                  </a:cubicBezTo>
                  <a:cubicBezTo>
                    <a:pt x="487711" y="82017"/>
                    <a:pt x="480672" y="90798"/>
                    <a:pt x="473633" y="90798"/>
                  </a:cubicBezTo>
                  <a:cubicBezTo>
                    <a:pt x="464833" y="90798"/>
                    <a:pt x="457794" y="82017"/>
                    <a:pt x="456034" y="71479"/>
                  </a:cubicBezTo>
                  <a:cubicBezTo>
                    <a:pt x="454274" y="61527"/>
                    <a:pt x="459554" y="52746"/>
                    <a:pt x="468353" y="52746"/>
                  </a:cubicBezTo>
                  <a:close/>
                  <a:moveTo>
                    <a:pt x="109189" y="49256"/>
                  </a:moveTo>
                  <a:cubicBezTo>
                    <a:pt x="91578" y="49256"/>
                    <a:pt x="86294" y="58046"/>
                    <a:pt x="86294" y="71524"/>
                  </a:cubicBezTo>
                  <a:lnTo>
                    <a:pt x="86294" y="82072"/>
                  </a:lnTo>
                  <a:lnTo>
                    <a:pt x="75728" y="82072"/>
                  </a:lnTo>
                  <a:lnTo>
                    <a:pt x="73967" y="82072"/>
                  </a:lnTo>
                  <a:lnTo>
                    <a:pt x="73967" y="99652"/>
                  </a:lnTo>
                  <a:lnTo>
                    <a:pt x="84533" y="99652"/>
                  </a:lnTo>
                  <a:lnTo>
                    <a:pt x="84533" y="148877"/>
                  </a:lnTo>
                  <a:lnTo>
                    <a:pt x="105667" y="148877"/>
                  </a:lnTo>
                  <a:lnTo>
                    <a:pt x="105667" y="99652"/>
                  </a:lnTo>
                  <a:lnTo>
                    <a:pt x="121517" y="99652"/>
                  </a:lnTo>
                  <a:lnTo>
                    <a:pt x="123278" y="82072"/>
                  </a:lnTo>
                  <a:lnTo>
                    <a:pt x="107428" y="82072"/>
                  </a:lnTo>
                  <a:lnTo>
                    <a:pt x="107428" y="73282"/>
                  </a:lnTo>
                  <a:cubicBezTo>
                    <a:pt x="107428" y="68008"/>
                    <a:pt x="107428" y="66250"/>
                    <a:pt x="114472" y="66250"/>
                  </a:cubicBezTo>
                  <a:lnTo>
                    <a:pt x="123278" y="66250"/>
                  </a:lnTo>
                  <a:lnTo>
                    <a:pt x="123278" y="49256"/>
                  </a:lnTo>
                  <a:close/>
                  <a:moveTo>
                    <a:pt x="471805" y="49232"/>
                  </a:moveTo>
                  <a:cubicBezTo>
                    <a:pt x="457721" y="49232"/>
                    <a:pt x="443636" y="59782"/>
                    <a:pt x="443636" y="71504"/>
                  </a:cubicBezTo>
                  <a:cubicBezTo>
                    <a:pt x="443636" y="83812"/>
                    <a:pt x="454200" y="94361"/>
                    <a:pt x="468284" y="94361"/>
                  </a:cubicBezTo>
                  <a:lnTo>
                    <a:pt x="471805" y="94361"/>
                  </a:lnTo>
                  <a:cubicBezTo>
                    <a:pt x="470044" y="96120"/>
                    <a:pt x="470044" y="97878"/>
                    <a:pt x="470044" y="99636"/>
                  </a:cubicBezTo>
                  <a:lnTo>
                    <a:pt x="471801" y="111917"/>
                  </a:lnTo>
                  <a:lnTo>
                    <a:pt x="471713" y="111944"/>
                  </a:lnTo>
                  <a:lnTo>
                    <a:pt x="466523" y="111944"/>
                  </a:lnTo>
                  <a:cubicBezTo>
                    <a:pt x="448918" y="111944"/>
                    <a:pt x="434833" y="122494"/>
                    <a:pt x="434833" y="134802"/>
                  </a:cubicBezTo>
                  <a:cubicBezTo>
                    <a:pt x="434833" y="147110"/>
                    <a:pt x="450678" y="154143"/>
                    <a:pt x="468284" y="154143"/>
                  </a:cubicBezTo>
                  <a:cubicBezTo>
                    <a:pt x="489411" y="154143"/>
                    <a:pt x="499974" y="143593"/>
                    <a:pt x="499974" y="131285"/>
                  </a:cubicBezTo>
                  <a:cubicBezTo>
                    <a:pt x="499974" y="122494"/>
                    <a:pt x="498213" y="115461"/>
                    <a:pt x="489411" y="110186"/>
                  </a:cubicBezTo>
                  <a:cubicBezTo>
                    <a:pt x="485889" y="108428"/>
                    <a:pt x="480608" y="103153"/>
                    <a:pt x="480608" y="99636"/>
                  </a:cubicBezTo>
                  <a:cubicBezTo>
                    <a:pt x="480608" y="96120"/>
                    <a:pt x="482368" y="94361"/>
                    <a:pt x="487650" y="90845"/>
                  </a:cubicBezTo>
                  <a:cubicBezTo>
                    <a:pt x="492932" y="85570"/>
                    <a:pt x="496453" y="80295"/>
                    <a:pt x="496453" y="73262"/>
                  </a:cubicBezTo>
                  <a:cubicBezTo>
                    <a:pt x="496453" y="65057"/>
                    <a:pt x="492932" y="56265"/>
                    <a:pt x="485889" y="54507"/>
                  </a:cubicBezTo>
                  <a:lnTo>
                    <a:pt x="496453" y="54507"/>
                  </a:lnTo>
                  <a:lnTo>
                    <a:pt x="503495" y="49232"/>
                  </a:lnTo>
                  <a:close/>
                  <a:moveTo>
                    <a:pt x="532837" y="47474"/>
                  </a:moveTo>
                  <a:lnTo>
                    <a:pt x="532837" y="66229"/>
                  </a:lnTo>
                  <a:lnTo>
                    <a:pt x="514058" y="66229"/>
                  </a:lnTo>
                  <a:lnTo>
                    <a:pt x="514058" y="73262"/>
                  </a:lnTo>
                  <a:lnTo>
                    <a:pt x="532837" y="73262"/>
                  </a:lnTo>
                  <a:lnTo>
                    <a:pt x="532837" y="92603"/>
                  </a:lnTo>
                  <a:lnTo>
                    <a:pt x="539880" y="92603"/>
                  </a:lnTo>
                  <a:lnTo>
                    <a:pt x="539880" y="73262"/>
                  </a:lnTo>
                  <a:lnTo>
                    <a:pt x="559246" y="73262"/>
                  </a:lnTo>
                  <a:lnTo>
                    <a:pt x="559246" y="66229"/>
                  </a:lnTo>
                  <a:lnTo>
                    <a:pt x="539880" y="66229"/>
                  </a:lnTo>
                  <a:lnTo>
                    <a:pt x="539880" y="47474"/>
                  </a:lnTo>
                  <a:close/>
                  <a:moveTo>
                    <a:pt x="96861" y="1790"/>
                  </a:moveTo>
                  <a:cubicBezTo>
                    <a:pt x="150868" y="1790"/>
                    <a:pt x="194896" y="45740"/>
                    <a:pt x="194896" y="99652"/>
                  </a:cubicBezTo>
                  <a:cubicBezTo>
                    <a:pt x="194896" y="122507"/>
                    <a:pt x="186091" y="143603"/>
                    <a:pt x="172002" y="161183"/>
                  </a:cubicBezTo>
                  <a:lnTo>
                    <a:pt x="201941" y="191069"/>
                  </a:lnTo>
                  <a:cubicBezTo>
                    <a:pt x="198419" y="194585"/>
                    <a:pt x="193135" y="197515"/>
                    <a:pt x="189613" y="202789"/>
                  </a:cubicBezTo>
                  <a:lnTo>
                    <a:pt x="159674" y="173489"/>
                  </a:lnTo>
                  <a:cubicBezTo>
                    <a:pt x="143824" y="187553"/>
                    <a:pt x="121517" y="196343"/>
                    <a:pt x="98622" y="196343"/>
                  </a:cubicBezTo>
                  <a:cubicBezTo>
                    <a:pt x="44028" y="196343"/>
                    <a:pt x="0" y="152393"/>
                    <a:pt x="0" y="99652"/>
                  </a:cubicBezTo>
                  <a:cubicBezTo>
                    <a:pt x="0" y="45740"/>
                    <a:pt x="42266" y="1790"/>
                    <a:pt x="96861" y="1790"/>
                  </a:cubicBezTo>
                  <a:close/>
                  <a:moveTo>
                    <a:pt x="498213" y="0"/>
                  </a:moveTo>
                  <a:cubicBezTo>
                    <a:pt x="552203" y="0"/>
                    <a:pt x="596217" y="43957"/>
                    <a:pt x="596217" y="97878"/>
                  </a:cubicBezTo>
                  <a:cubicBezTo>
                    <a:pt x="596217" y="152385"/>
                    <a:pt x="552203" y="195756"/>
                    <a:pt x="498213" y="195756"/>
                  </a:cubicBezTo>
                  <a:cubicBezTo>
                    <a:pt x="475326" y="195756"/>
                    <a:pt x="454200" y="187551"/>
                    <a:pt x="436594" y="173484"/>
                  </a:cubicBezTo>
                  <a:lnTo>
                    <a:pt x="406665" y="202789"/>
                  </a:lnTo>
                  <a:cubicBezTo>
                    <a:pt x="403144" y="199272"/>
                    <a:pt x="397862" y="194584"/>
                    <a:pt x="392580" y="189309"/>
                  </a:cubicBezTo>
                  <a:lnTo>
                    <a:pt x="422510" y="159418"/>
                  </a:lnTo>
                  <a:cubicBezTo>
                    <a:pt x="408425" y="143593"/>
                    <a:pt x="399622" y="122494"/>
                    <a:pt x="399622" y="97878"/>
                  </a:cubicBezTo>
                  <a:cubicBezTo>
                    <a:pt x="399622" y="43957"/>
                    <a:pt x="443636" y="0"/>
                    <a:pt x="498213" y="0"/>
                  </a:cubicBezTo>
                  <a:close/>
                </a:path>
              </a:pathLst>
            </a:custGeom>
            <a:solidFill>
              <a:schemeClr val="accent1"/>
            </a:solidFill>
            <a:ln>
              <a:noFill/>
            </a:ln>
          </p:spPr>
        </p:sp>
        <p:sp>
          <p:nvSpPr>
            <p:cNvPr id="65" name="dollar-bills_62945">
              <a:extLst>
                <a:ext uri="{FF2B5EF4-FFF2-40B4-BE49-F238E27FC236}">
                  <a16:creationId xmlns:a16="http://schemas.microsoft.com/office/drawing/2014/main" xmlns="" id="{EA28C79E-70B6-4A6E-8E5C-6B9E42715B21}"/>
                </a:ext>
              </a:extLst>
            </p:cNvPr>
            <p:cNvSpPr>
              <a:spLocks noChangeAspect="1"/>
            </p:cNvSpPr>
            <p:nvPr/>
          </p:nvSpPr>
          <p:spPr bwMode="auto">
            <a:xfrm>
              <a:off x="6456190" y="3151297"/>
              <a:ext cx="495592" cy="449785"/>
            </a:xfrm>
            <a:custGeom>
              <a:avLst/>
              <a:gdLst>
                <a:gd name="connsiteX0" fmla="*/ 610004 w 610004"/>
                <a:gd name="connsiteY0" fmla="*/ 450415 h 553622"/>
                <a:gd name="connsiteX1" fmla="*/ 610004 w 610004"/>
                <a:gd name="connsiteY1" fmla="*/ 498049 h 553622"/>
                <a:gd name="connsiteX2" fmla="*/ 553375 w 610004"/>
                <a:gd name="connsiteY2" fmla="*/ 553622 h 553622"/>
                <a:gd name="connsiteX3" fmla="*/ 55636 w 610004"/>
                <a:gd name="connsiteY3" fmla="*/ 553622 h 553622"/>
                <a:gd name="connsiteX4" fmla="*/ 19870 w 610004"/>
                <a:gd name="connsiteY4" fmla="*/ 540721 h 553622"/>
                <a:gd name="connsiteX5" fmla="*/ 0 w 610004"/>
                <a:gd name="connsiteY5" fmla="*/ 498049 h 553622"/>
                <a:gd name="connsiteX6" fmla="*/ 0 w 610004"/>
                <a:gd name="connsiteY6" fmla="*/ 459347 h 553622"/>
                <a:gd name="connsiteX7" fmla="*/ 11922 w 610004"/>
                <a:gd name="connsiteY7" fmla="*/ 459347 h 553622"/>
                <a:gd name="connsiteX8" fmla="*/ 55636 w 610004"/>
                <a:gd name="connsiteY8" fmla="*/ 471255 h 553622"/>
                <a:gd name="connsiteX9" fmla="*/ 92395 w 610004"/>
                <a:gd name="connsiteY9" fmla="*/ 471255 h 553622"/>
                <a:gd name="connsiteX10" fmla="*/ 117232 w 610004"/>
                <a:gd name="connsiteY10" fmla="*/ 511942 h 553622"/>
                <a:gd name="connsiteX11" fmla="*/ 491779 w 610004"/>
                <a:gd name="connsiteY11" fmla="*/ 511942 h 553622"/>
                <a:gd name="connsiteX12" fmla="*/ 515623 w 610004"/>
                <a:gd name="connsiteY12" fmla="*/ 471255 h 553622"/>
                <a:gd name="connsiteX13" fmla="*/ 553375 w 610004"/>
                <a:gd name="connsiteY13" fmla="*/ 471255 h 553622"/>
                <a:gd name="connsiteX14" fmla="*/ 610004 w 610004"/>
                <a:gd name="connsiteY14" fmla="*/ 450415 h 553622"/>
                <a:gd name="connsiteX15" fmla="*/ 610004 w 610004"/>
                <a:gd name="connsiteY15" fmla="*/ 340360 h 553622"/>
                <a:gd name="connsiteX16" fmla="*/ 610004 w 610004"/>
                <a:gd name="connsiteY16" fmla="*/ 387920 h 553622"/>
                <a:gd name="connsiteX17" fmla="*/ 553375 w 610004"/>
                <a:gd name="connsiteY17" fmla="*/ 443408 h 553622"/>
                <a:gd name="connsiteX18" fmla="*/ 55636 w 610004"/>
                <a:gd name="connsiteY18" fmla="*/ 443408 h 553622"/>
                <a:gd name="connsiteX19" fmla="*/ 19870 w 610004"/>
                <a:gd name="connsiteY19" fmla="*/ 431518 h 553622"/>
                <a:gd name="connsiteX20" fmla="*/ 0 w 610004"/>
                <a:gd name="connsiteY20" fmla="*/ 387920 h 553622"/>
                <a:gd name="connsiteX21" fmla="*/ 0 w 610004"/>
                <a:gd name="connsiteY21" fmla="*/ 349277 h 553622"/>
                <a:gd name="connsiteX22" fmla="*/ 11922 w 610004"/>
                <a:gd name="connsiteY22" fmla="*/ 349277 h 553622"/>
                <a:gd name="connsiteX23" fmla="*/ 55636 w 610004"/>
                <a:gd name="connsiteY23" fmla="*/ 362158 h 553622"/>
                <a:gd name="connsiteX24" fmla="*/ 92395 w 610004"/>
                <a:gd name="connsiteY24" fmla="*/ 362158 h 553622"/>
                <a:gd name="connsiteX25" fmla="*/ 117232 w 610004"/>
                <a:gd name="connsiteY25" fmla="*/ 401792 h 553622"/>
                <a:gd name="connsiteX26" fmla="*/ 491779 w 610004"/>
                <a:gd name="connsiteY26" fmla="*/ 401792 h 553622"/>
                <a:gd name="connsiteX27" fmla="*/ 515623 w 610004"/>
                <a:gd name="connsiteY27" fmla="*/ 362158 h 553622"/>
                <a:gd name="connsiteX28" fmla="*/ 553375 w 610004"/>
                <a:gd name="connsiteY28" fmla="*/ 362158 h 553622"/>
                <a:gd name="connsiteX29" fmla="*/ 610004 w 610004"/>
                <a:gd name="connsiteY29" fmla="*/ 340360 h 553622"/>
                <a:gd name="connsiteX30" fmla="*/ 296003 w 610004"/>
                <a:gd name="connsiteY30" fmla="*/ 93312 h 553622"/>
                <a:gd name="connsiteX31" fmla="*/ 296003 w 610004"/>
                <a:gd name="connsiteY31" fmla="*/ 110170 h 553622"/>
                <a:gd name="connsiteX32" fmla="*/ 265212 w 610004"/>
                <a:gd name="connsiteY32" fmla="*/ 142894 h 553622"/>
                <a:gd name="connsiteX33" fmla="*/ 297989 w 610004"/>
                <a:gd name="connsiteY33" fmla="*/ 175618 h 553622"/>
                <a:gd name="connsiteX34" fmla="*/ 316861 w 610004"/>
                <a:gd name="connsiteY34" fmla="*/ 191484 h 553622"/>
                <a:gd name="connsiteX35" fmla="*/ 298982 w 610004"/>
                <a:gd name="connsiteY35" fmla="*/ 203384 h 553622"/>
                <a:gd name="connsiteX36" fmla="*/ 269185 w 610004"/>
                <a:gd name="connsiteY36" fmla="*/ 195450 h 553622"/>
                <a:gd name="connsiteX37" fmla="*/ 264219 w 610004"/>
                <a:gd name="connsiteY37" fmla="*/ 216275 h 553622"/>
                <a:gd name="connsiteX38" fmla="*/ 295010 w 610004"/>
                <a:gd name="connsiteY38" fmla="*/ 224208 h 553622"/>
                <a:gd name="connsiteX39" fmla="*/ 295010 w 610004"/>
                <a:gd name="connsiteY39" fmla="*/ 241066 h 553622"/>
                <a:gd name="connsiteX40" fmla="*/ 311895 w 610004"/>
                <a:gd name="connsiteY40" fmla="*/ 241066 h 553622"/>
                <a:gd name="connsiteX41" fmla="*/ 311895 w 610004"/>
                <a:gd name="connsiteY41" fmla="*/ 223216 h 553622"/>
                <a:gd name="connsiteX42" fmla="*/ 344671 w 610004"/>
                <a:gd name="connsiteY42" fmla="*/ 189501 h 553622"/>
                <a:gd name="connsiteX43" fmla="*/ 314874 w 610004"/>
                <a:gd name="connsiteY43" fmla="*/ 154793 h 553622"/>
                <a:gd name="connsiteX44" fmla="*/ 293023 w 610004"/>
                <a:gd name="connsiteY44" fmla="*/ 139919 h 553622"/>
                <a:gd name="connsiteX45" fmla="*/ 307922 w 610004"/>
                <a:gd name="connsiteY45" fmla="*/ 129011 h 553622"/>
                <a:gd name="connsiteX46" fmla="*/ 334739 w 610004"/>
                <a:gd name="connsiteY46" fmla="*/ 135952 h 553622"/>
                <a:gd name="connsiteX47" fmla="*/ 339705 w 610004"/>
                <a:gd name="connsiteY47" fmla="*/ 115128 h 553622"/>
                <a:gd name="connsiteX48" fmla="*/ 313881 w 610004"/>
                <a:gd name="connsiteY48" fmla="*/ 109178 h 553622"/>
                <a:gd name="connsiteX49" fmla="*/ 313881 w 610004"/>
                <a:gd name="connsiteY49" fmla="*/ 93312 h 553622"/>
                <a:gd name="connsiteX50" fmla="*/ 303949 w 610004"/>
                <a:gd name="connsiteY50" fmla="*/ 67530 h 553622"/>
                <a:gd name="connsiteX51" fmla="*/ 403272 w 610004"/>
                <a:gd name="connsiteY51" fmla="*/ 166693 h 553622"/>
                <a:gd name="connsiteX52" fmla="*/ 303949 w 610004"/>
                <a:gd name="connsiteY52" fmla="*/ 264865 h 553622"/>
                <a:gd name="connsiteX53" fmla="*/ 205618 w 610004"/>
                <a:gd name="connsiteY53" fmla="*/ 166693 h 553622"/>
                <a:gd name="connsiteX54" fmla="*/ 303949 w 610004"/>
                <a:gd name="connsiteY54" fmla="*/ 67530 h 553622"/>
                <a:gd name="connsiteX55" fmla="*/ 116239 w 610004"/>
                <a:gd name="connsiteY55" fmla="*/ 40672 h 553622"/>
                <a:gd name="connsiteX56" fmla="*/ 41727 w 610004"/>
                <a:gd name="connsiteY56" fmla="*/ 117057 h 553622"/>
                <a:gd name="connsiteX57" fmla="*/ 41727 w 610004"/>
                <a:gd name="connsiteY57" fmla="*/ 216258 h 553622"/>
                <a:gd name="connsiteX58" fmla="*/ 117232 w 610004"/>
                <a:gd name="connsiteY58" fmla="*/ 292642 h 553622"/>
                <a:gd name="connsiteX59" fmla="*/ 491779 w 610004"/>
                <a:gd name="connsiteY59" fmla="*/ 292642 h 553622"/>
                <a:gd name="connsiteX60" fmla="*/ 568278 w 610004"/>
                <a:gd name="connsiteY60" fmla="*/ 215266 h 553622"/>
                <a:gd name="connsiteX61" fmla="*/ 568278 w 610004"/>
                <a:gd name="connsiteY61" fmla="*/ 118049 h 553622"/>
                <a:gd name="connsiteX62" fmla="*/ 492772 w 610004"/>
                <a:gd name="connsiteY62" fmla="*/ 40672 h 553622"/>
                <a:gd name="connsiteX63" fmla="*/ 55636 w 610004"/>
                <a:gd name="connsiteY63" fmla="*/ 0 h 553622"/>
                <a:gd name="connsiteX64" fmla="*/ 553375 w 610004"/>
                <a:gd name="connsiteY64" fmla="*/ 0 h 553622"/>
                <a:gd name="connsiteX65" fmla="*/ 610004 w 610004"/>
                <a:gd name="connsiteY65" fmla="*/ 54560 h 553622"/>
                <a:gd name="connsiteX66" fmla="*/ 610004 w 610004"/>
                <a:gd name="connsiteY66" fmla="*/ 277762 h 553622"/>
                <a:gd name="connsiteX67" fmla="*/ 553375 w 610004"/>
                <a:gd name="connsiteY67" fmla="*/ 334307 h 553622"/>
                <a:gd name="connsiteX68" fmla="*/ 55636 w 610004"/>
                <a:gd name="connsiteY68" fmla="*/ 334307 h 553622"/>
                <a:gd name="connsiteX69" fmla="*/ 19870 w 610004"/>
                <a:gd name="connsiteY69" fmla="*/ 321411 h 553622"/>
                <a:gd name="connsiteX70" fmla="*/ 0 w 610004"/>
                <a:gd name="connsiteY70" fmla="*/ 277762 h 553622"/>
                <a:gd name="connsiteX71" fmla="*/ 0 w 610004"/>
                <a:gd name="connsiteY71" fmla="*/ 54560 h 553622"/>
                <a:gd name="connsiteX72" fmla="*/ 55636 w 610004"/>
                <a:gd name="connsiteY72" fmla="*/ 0 h 553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0004" h="553622">
                  <a:moveTo>
                    <a:pt x="610004" y="450415"/>
                  </a:moveTo>
                  <a:lnTo>
                    <a:pt x="610004" y="498049"/>
                  </a:lnTo>
                  <a:cubicBezTo>
                    <a:pt x="610004" y="528813"/>
                    <a:pt x="584173" y="553622"/>
                    <a:pt x="553375" y="553622"/>
                  </a:cubicBezTo>
                  <a:lnTo>
                    <a:pt x="55636" y="553622"/>
                  </a:lnTo>
                  <a:cubicBezTo>
                    <a:pt x="42720" y="553622"/>
                    <a:pt x="27818" y="547668"/>
                    <a:pt x="19870" y="540721"/>
                  </a:cubicBezTo>
                  <a:cubicBezTo>
                    <a:pt x="10929" y="532782"/>
                    <a:pt x="0" y="514920"/>
                    <a:pt x="0" y="498049"/>
                  </a:cubicBezTo>
                  <a:lnTo>
                    <a:pt x="0" y="459347"/>
                  </a:lnTo>
                  <a:lnTo>
                    <a:pt x="11922" y="459347"/>
                  </a:lnTo>
                  <a:cubicBezTo>
                    <a:pt x="24838" y="467286"/>
                    <a:pt x="40733" y="471255"/>
                    <a:pt x="55636" y="471255"/>
                  </a:cubicBezTo>
                  <a:lnTo>
                    <a:pt x="92395" y="471255"/>
                  </a:lnTo>
                  <a:cubicBezTo>
                    <a:pt x="102330" y="483164"/>
                    <a:pt x="111271" y="496064"/>
                    <a:pt x="117232" y="511942"/>
                  </a:cubicBezTo>
                  <a:lnTo>
                    <a:pt x="491779" y="511942"/>
                  </a:lnTo>
                  <a:cubicBezTo>
                    <a:pt x="497740" y="496064"/>
                    <a:pt x="505688" y="483164"/>
                    <a:pt x="515623" y="471255"/>
                  </a:cubicBezTo>
                  <a:lnTo>
                    <a:pt x="553375" y="471255"/>
                  </a:lnTo>
                  <a:cubicBezTo>
                    <a:pt x="575232" y="471255"/>
                    <a:pt x="595102" y="463316"/>
                    <a:pt x="610004" y="450415"/>
                  </a:cubicBezTo>
                  <a:close/>
                  <a:moveTo>
                    <a:pt x="610004" y="340360"/>
                  </a:moveTo>
                  <a:lnTo>
                    <a:pt x="610004" y="387920"/>
                  </a:lnTo>
                  <a:cubicBezTo>
                    <a:pt x="610004" y="418637"/>
                    <a:pt x="584173" y="443408"/>
                    <a:pt x="553375" y="443408"/>
                  </a:cubicBezTo>
                  <a:lnTo>
                    <a:pt x="55636" y="443408"/>
                  </a:lnTo>
                  <a:cubicBezTo>
                    <a:pt x="42720" y="443408"/>
                    <a:pt x="27818" y="437463"/>
                    <a:pt x="19870" y="431518"/>
                  </a:cubicBezTo>
                  <a:cubicBezTo>
                    <a:pt x="10929" y="423591"/>
                    <a:pt x="0" y="404765"/>
                    <a:pt x="0" y="387920"/>
                  </a:cubicBezTo>
                  <a:lnTo>
                    <a:pt x="0" y="349277"/>
                  </a:lnTo>
                  <a:lnTo>
                    <a:pt x="11922" y="349277"/>
                  </a:lnTo>
                  <a:cubicBezTo>
                    <a:pt x="24838" y="357204"/>
                    <a:pt x="40733" y="362158"/>
                    <a:pt x="55636" y="362158"/>
                  </a:cubicBezTo>
                  <a:lnTo>
                    <a:pt x="92395" y="362158"/>
                  </a:lnTo>
                  <a:cubicBezTo>
                    <a:pt x="102330" y="373058"/>
                    <a:pt x="111271" y="386930"/>
                    <a:pt x="117232" y="401792"/>
                  </a:cubicBezTo>
                  <a:lnTo>
                    <a:pt x="491779" y="401792"/>
                  </a:lnTo>
                  <a:cubicBezTo>
                    <a:pt x="497740" y="386930"/>
                    <a:pt x="505688" y="373058"/>
                    <a:pt x="515623" y="362158"/>
                  </a:cubicBezTo>
                  <a:lnTo>
                    <a:pt x="553375" y="362158"/>
                  </a:lnTo>
                  <a:cubicBezTo>
                    <a:pt x="575232" y="362158"/>
                    <a:pt x="595102" y="353241"/>
                    <a:pt x="610004" y="340360"/>
                  </a:cubicBezTo>
                  <a:close/>
                  <a:moveTo>
                    <a:pt x="296003" y="93312"/>
                  </a:moveTo>
                  <a:lnTo>
                    <a:pt x="296003" y="110170"/>
                  </a:lnTo>
                  <a:cubicBezTo>
                    <a:pt x="276138" y="114137"/>
                    <a:pt x="265212" y="127028"/>
                    <a:pt x="265212" y="142894"/>
                  </a:cubicBezTo>
                  <a:cubicBezTo>
                    <a:pt x="265212" y="160743"/>
                    <a:pt x="278124" y="169668"/>
                    <a:pt x="297989" y="175618"/>
                  </a:cubicBezTo>
                  <a:cubicBezTo>
                    <a:pt x="310901" y="180576"/>
                    <a:pt x="316861" y="184542"/>
                    <a:pt x="316861" y="191484"/>
                  </a:cubicBezTo>
                  <a:cubicBezTo>
                    <a:pt x="316861" y="199417"/>
                    <a:pt x="309908" y="203384"/>
                    <a:pt x="298982" y="203384"/>
                  </a:cubicBezTo>
                  <a:cubicBezTo>
                    <a:pt x="288057" y="203384"/>
                    <a:pt x="277131" y="199417"/>
                    <a:pt x="269185" y="195450"/>
                  </a:cubicBezTo>
                  <a:lnTo>
                    <a:pt x="264219" y="216275"/>
                  </a:lnTo>
                  <a:cubicBezTo>
                    <a:pt x="271172" y="220241"/>
                    <a:pt x="282097" y="224208"/>
                    <a:pt x="295010" y="224208"/>
                  </a:cubicBezTo>
                  <a:lnTo>
                    <a:pt x="295010" y="241066"/>
                  </a:lnTo>
                  <a:lnTo>
                    <a:pt x="311895" y="241066"/>
                  </a:lnTo>
                  <a:lnTo>
                    <a:pt x="311895" y="223216"/>
                  </a:lnTo>
                  <a:cubicBezTo>
                    <a:pt x="332752" y="219250"/>
                    <a:pt x="344671" y="205367"/>
                    <a:pt x="344671" y="189501"/>
                  </a:cubicBezTo>
                  <a:cubicBezTo>
                    <a:pt x="344671" y="172643"/>
                    <a:pt x="336725" y="162727"/>
                    <a:pt x="314874" y="154793"/>
                  </a:cubicBezTo>
                  <a:cubicBezTo>
                    <a:pt x="298982" y="149835"/>
                    <a:pt x="293023" y="145869"/>
                    <a:pt x="293023" y="139919"/>
                  </a:cubicBezTo>
                  <a:cubicBezTo>
                    <a:pt x="293023" y="133969"/>
                    <a:pt x="296996" y="129011"/>
                    <a:pt x="307922" y="129011"/>
                  </a:cubicBezTo>
                  <a:cubicBezTo>
                    <a:pt x="321827" y="129011"/>
                    <a:pt x="329773" y="133969"/>
                    <a:pt x="334739" y="135952"/>
                  </a:cubicBezTo>
                  <a:lnTo>
                    <a:pt x="339705" y="115128"/>
                  </a:lnTo>
                  <a:cubicBezTo>
                    <a:pt x="333746" y="112153"/>
                    <a:pt x="325800" y="109178"/>
                    <a:pt x="313881" y="109178"/>
                  </a:cubicBezTo>
                  <a:lnTo>
                    <a:pt x="313881" y="93312"/>
                  </a:lnTo>
                  <a:close/>
                  <a:moveTo>
                    <a:pt x="303949" y="67530"/>
                  </a:moveTo>
                  <a:cubicBezTo>
                    <a:pt x="358577" y="67530"/>
                    <a:pt x="403272" y="112153"/>
                    <a:pt x="403272" y="166693"/>
                  </a:cubicBezTo>
                  <a:cubicBezTo>
                    <a:pt x="403272" y="221233"/>
                    <a:pt x="358577" y="264865"/>
                    <a:pt x="303949" y="264865"/>
                  </a:cubicBezTo>
                  <a:cubicBezTo>
                    <a:pt x="249321" y="264865"/>
                    <a:pt x="205618" y="221233"/>
                    <a:pt x="205618" y="166693"/>
                  </a:cubicBezTo>
                  <a:cubicBezTo>
                    <a:pt x="205618" y="112153"/>
                    <a:pt x="249321" y="67530"/>
                    <a:pt x="303949" y="67530"/>
                  </a:cubicBezTo>
                  <a:close/>
                  <a:moveTo>
                    <a:pt x="116239" y="40672"/>
                  </a:moveTo>
                  <a:cubicBezTo>
                    <a:pt x="103323" y="79360"/>
                    <a:pt x="73519" y="105153"/>
                    <a:pt x="41727" y="117057"/>
                  </a:cubicBezTo>
                  <a:lnTo>
                    <a:pt x="41727" y="216258"/>
                  </a:lnTo>
                  <a:cubicBezTo>
                    <a:pt x="73519" y="228162"/>
                    <a:pt x="103323" y="254946"/>
                    <a:pt x="117232" y="292642"/>
                  </a:cubicBezTo>
                  <a:lnTo>
                    <a:pt x="491779" y="292642"/>
                  </a:lnTo>
                  <a:cubicBezTo>
                    <a:pt x="505688" y="253954"/>
                    <a:pt x="535492" y="227170"/>
                    <a:pt x="568278" y="215266"/>
                  </a:cubicBezTo>
                  <a:lnTo>
                    <a:pt x="568278" y="118049"/>
                  </a:lnTo>
                  <a:cubicBezTo>
                    <a:pt x="534499" y="106145"/>
                    <a:pt x="505688" y="81344"/>
                    <a:pt x="492772" y="40672"/>
                  </a:cubicBezTo>
                  <a:close/>
                  <a:moveTo>
                    <a:pt x="55636" y="0"/>
                  </a:moveTo>
                  <a:lnTo>
                    <a:pt x="553375" y="0"/>
                  </a:lnTo>
                  <a:cubicBezTo>
                    <a:pt x="584173" y="0"/>
                    <a:pt x="610004" y="23808"/>
                    <a:pt x="610004" y="54560"/>
                  </a:cubicBezTo>
                  <a:lnTo>
                    <a:pt x="610004" y="277762"/>
                  </a:lnTo>
                  <a:cubicBezTo>
                    <a:pt x="610004" y="308515"/>
                    <a:pt x="584173" y="334307"/>
                    <a:pt x="553375" y="334307"/>
                  </a:cubicBezTo>
                  <a:lnTo>
                    <a:pt x="55636" y="334307"/>
                  </a:lnTo>
                  <a:cubicBezTo>
                    <a:pt x="42720" y="334307"/>
                    <a:pt x="27818" y="327363"/>
                    <a:pt x="19870" y="321411"/>
                  </a:cubicBezTo>
                  <a:cubicBezTo>
                    <a:pt x="10929" y="313475"/>
                    <a:pt x="0" y="294626"/>
                    <a:pt x="0" y="277762"/>
                  </a:cubicBezTo>
                  <a:lnTo>
                    <a:pt x="0" y="54560"/>
                  </a:lnTo>
                  <a:cubicBezTo>
                    <a:pt x="0" y="23808"/>
                    <a:pt x="24838" y="0"/>
                    <a:pt x="55636" y="0"/>
                  </a:cubicBezTo>
                  <a:close/>
                </a:path>
              </a:pathLst>
            </a:custGeom>
            <a:solidFill>
              <a:schemeClr val="accent1"/>
            </a:solidFill>
            <a:ln>
              <a:noFill/>
            </a:ln>
          </p:spPr>
        </p:sp>
        <p:sp>
          <p:nvSpPr>
            <p:cNvPr id="66" name="banker_385664">
              <a:extLst>
                <a:ext uri="{FF2B5EF4-FFF2-40B4-BE49-F238E27FC236}">
                  <a16:creationId xmlns:a16="http://schemas.microsoft.com/office/drawing/2014/main" xmlns="" id="{6E69EEDF-DC03-48F9-B07B-24AA45A83464}"/>
                </a:ext>
              </a:extLst>
            </p:cNvPr>
            <p:cNvSpPr>
              <a:spLocks noChangeAspect="1"/>
            </p:cNvSpPr>
            <p:nvPr/>
          </p:nvSpPr>
          <p:spPr bwMode="auto">
            <a:xfrm>
              <a:off x="7256946" y="3151297"/>
              <a:ext cx="495592" cy="445803"/>
            </a:xfrm>
            <a:custGeom>
              <a:avLst/>
              <a:gdLst>
                <a:gd name="connsiteX0" fmla="*/ 54024 w 607568"/>
                <a:gd name="connsiteY0" fmla="*/ 450648 h 546529"/>
                <a:gd name="connsiteX1" fmla="*/ 54024 w 607568"/>
                <a:gd name="connsiteY1" fmla="*/ 486637 h 546529"/>
                <a:gd name="connsiteX2" fmla="*/ 241819 w 607568"/>
                <a:gd name="connsiteY2" fmla="*/ 486637 h 546529"/>
                <a:gd name="connsiteX3" fmla="*/ 241819 w 607568"/>
                <a:gd name="connsiteY3" fmla="*/ 450648 h 546529"/>
                <a:gd name="connsiteX4" fmla="*/ 54024 w 607568"/>
                <a:gd name="connsiteY4" fmla="*/ 390756 h 546529"/>
                <a:gd name="connsiteX5" fmla="*/ 54024 w 607568"/>
                <a:gd name="connsiteY5" fmla="*/ 426744 h 546529"/>
                <a:gd name="connsiteX6" fmla="*/ 241819 w 607568"/>
                <a:gd name="connsiteY6" fmla="*/ 426744 h 546529"/>
                <a:gd name="connsiteX7" fmla="*/ 241819 w 607568"/>
                <a:gd name="connsiteY7" fmla="*/ 390756 h 546529"/>
                <a:gd name="connsiteX8" fmla="*/ 54024 w 607568"/>
                <a:gd name="connsiteY8" fmla="*/ 330863 h 546529"/>
                <a:gd name="connsiteX9" fmla="*/ 54024 w 607568"/>
                <a:gd name="connsiteY9" fmla="*/ 366852 h 546529"/>
                <a:gd name="connsiteX10" fmla="*/ 241819 w 607568"/>
                <a:gd name="connsiteY10" fmla="*/ 366852 h 546529"/>
                <a:gd name="connsiteX11" fmla="*/ 241819 w 607568"/>
                <a:gd name="connsiteY11" fmla="*/ 330863 h 546529"/>
                <a:gd name="connsiteX12" fmla="*/ 0 w 607568"/>
                <a:gd name="connsiteY12" fmla="*/ 270971 h 546529"/>
                <a:gd name="connsiteX13" fmla="*/ 340611 w 607568"/>
                <a:gd name="connsiteY13" fmla="*/ 270971 h 546529"/>
                <a:gd name="connsiteX14" fmla="*/ 290948 w 607568"/>
                <a:gd name="connsiteY14" fmla="*/ 356811 h 546529"/>
                <a:gd name="connsiteX15" fmla="*/ 285964 w 607568"/>
                <a:gd name="connsiteY15" fmla="*/ 365519 h 546529"/>
                <a:gd name="connsiteX16" fmla="*/ 286142 w 607568"/>
                <a:gd name="connsiteY16" fmla="*/ 375472 h 546529"/>
                <a:gd name="connsiteX17" fmla="*/ 287566 w 607568"/>
                <a:gd name="connsiteY17" fmla="*/ 452247 h 546529"/>
                <a:gd name="connsiteX18" fmla="*/ 288634 w 607568"/>
                <a:gd name="connsiteY18" fmla="*/ 511962 h 546529"/>
                <a:gd name="connsiteX19" fmla="*/ 340967 w 607568"/>
                <a:gd name="connsiteY19" fmla="*/ 483082 h 546529"/>
                <a:gd name="connsiteX20" fmla="*/ 408342 w 607568"/>
                <a:gd name="connsiteY20" fmla="*/ 445849 h 546529"/>
                <a:gd name="connsiteX21" fmla="*/ 417064 w 607568"/>
                <a:gd name="connsiteY21" fmla="*/ 441051 h 546529"/>
                <a:gd name="connsiteX22" fmla="*/ 422048 w 607568"/>
                <a:gd name="connsiteY22" fmla="*/ 432431 h 546529"/>
                <a:gd name="connsiteX23" fmla="*/ 504999 w 607568"/>
                <a:gd name="connsiteY23" fmla="*/ 288921 h 546529"/>
                <a:gd name="connsiteX24" fmla="*/ 515412 w 607568"/>
                <a:gd name="connsiteY24" fmla="*/ 270971 h 546529"/>
                <a:gd name="connsiteX25" fmla="*/ 606016 w 607568"/>
                <a:gd name="connsiteY25" fmla="*/ 270971 h 546529"/>
                <a:gd name="connsiteX26" fmla="*/ 606016 w 607568"/>
                <a:gd name="connsiteY26" fmla="*/ 546529 h 546529"/>
                <a:gd name="connsiteX27" fmla="*/ 0 w 607568"/>
                <a:gd name="connsiteY27" fmla="*/ 546529 h 546529"/>
                <a:gd name="connsiteX28" fmla="*/ 490871 w 607568"/>
                <a:gd name="connsiteY28" fmla="*/ 82985 h 546529"/>
                <a:gd name="connsiteX29" fmla="*/ 559584 w 607568"/>
                <a:gd name="connsiteY29" fmla="*/ 122621 h 546529"/>
                <a:gd name="connsiteX30" fmla="*/ 473870 w 607568"/>
                <a:gd name="connsiteY30" fmla="*/ 270946 h 546529"/>
                <a:gd name="connsiteX31" fmla="*/ 390915 w 607568"/>
                <a:gd name="connsiteY31" fmla="*/ 414382 h 546529"/>
                <a:gd name="connsiteX32" fmla="*/ 323537 w 607568"/>
                <a:gd name="connsiteY32" fmla="*/ 451619 h 546529"/>
                <a:gd name="connsiteX33" fmla="*/ 322202 w 607568"/>
                <a:gd name="connsiteY33" fmla="*/ 374835 h 546529"/>
                <a:gd name="connsiteX34" fmla="*/ 382193 w 607568"/>
                <a:gd name="connsiteY34" fmla="*/ 270946 h 546529"/>
                <a:gd name="connsiteX35" fmla="*/ 538846 w 607568"/>
                <a:gd name="connsiteY35" fmla="*/ 0 h 546529"/>
                <a:gd name="connsiteX36" fmla="*/ 607568 w 607568"/>
                <a:gd name="connsiteY36" fmla="*/ 39630 h 546529"/>
                <a:gd name="connsiteX37" fmla="*/ 577569 w 607568"/>
                <a:gd name="connsiteY37" fmla="*/ 91523 h 546529"/>
                <a:gd name="connsiteX38" fmla="*/ 508847 w 607568"/>
                <a:gd name="connsiteY38" fmla="*/ 51893 h 546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568" h="546529">
                  <a:moveTo>
                    <a:pt x="54024" y="450648"/>
                  </a:moveTo>
                  <a:lnTo>
                    <a:pt x="54024" y="486637"/>
                  </a:lnTo>
                  <a:lnTo>
                    <a:pt x="241819" y="486637"/>
                  </a:lnTo>
                  <a:lnTo>
                    <a:pt x="241819" y="450648"/>
                  </a:lnTo>
                  <a:close/>
                  <a:moveTo>
                    <a:pt x="54024" y="390756"/>
                  </a:moveTo>
                  <a:lnTo>
                    <a:pt x="54024" y="426744"/>
                  </a:lnTo>
                  <a:lnTo>
                    <a:pt x="241819" y="426744"/>
                  </a:lnTo>
                  <a:lnTo>
                    <a:pt x="241819" y="390756"/>
                  </a:lnTo>
                  <a:close/>
                  <a:moveTo>
                    <a:pt x="54024" y="330863"/>
                  </a:moveTo>
                  <a:lnTo>
                    <a:pt x="54024" y="366852"/>
                  </a:lnTo>
                  <a:lnTo>
                    <a:pt x="241819" y="366852"/>
                  </a:lnTo>
                  <a:lnTo>
                    <a:pt x="241819" y="330863"/>
                  </a:lnTo>
                  <a:close/>
                  <a:moveTo>
                    <a:pt x="0" y="270971"/>
                  </a:moveTo>
                  <a:lnTo>
                    <a:pt x="340611" y="270971"/>
                  </a:lnTo>
                  <a:lnTo>
                    <a:pt x="290948" y="356811"/>
                  </a:lnTo>
                  <a:lnTo>
                    <a:pt x="285964" y="365519"/>
                  </a:lnTo>
                  <a:lnTo>
                    <a:pt x="286142" y="375472"/>
                  </a:lnTo>
                  <a:lnTo>
                    <a:pt x="287566" y="452247"/>
                  </a:lnTo>
                  <a:lnTo>
                    <a:pt x="288634" y="511962"/>
                  </a:lnTo>
                  <a:lnTo>
                    <a:pt x="340967" y="483082"/>
                  </a:lnTo>
                  <a:lnTo>
                    <a:pt x="408342" y="445849"/>
                  </a:lnTo>
                  <a:lnTo>
                    <a:pt x="417064" y="441051"/>
                  </a:lnTo>
                  <a:lnTo>
                    <a:pt x="422048" y="432431"/>
                  </a:lnTo>
                  <a:lnTo>
                    <a:pt x="504999" y="288921"/>
                  </a:lnTo>
                  <a:lnTo>
                    <a:pt x="515412" y="270971"/>
                  </a:lnTo>
                  <a:lnTo>
                    <a:pt x="606016" y="270971"/>
                  </a:lnTo>
                  <a:lnTo>
                    <a:pt x="606016" y="546529"/>
                  </a:lnTo>
                  <a:lnTo>
                    <a:pt x="0" y="546529"/>
                  </a:lnTo>
                  <a:close/>
                  <a:moveTo>
                    <a:pt x="490871" y="82985"/>
                  </a:moveTo>
                  <a:lnTo>
                    <a:pt x="559584" y="122621"/>
                  </a:lnTo>
                  <a:lnTo>
                    <a:pt x="473870" y="270946"/>
                  </a:lnTo>
                  <a:lnTo>
                    <a:pt x="390915" y="414382"/>
                  </a:lnTo>
                  <a:lnTo>
                    <a:pt x="323537" y="451619"/>
                  </a:lnTo>
                  <a:lnTo>
                    <a:pt x="322202" y="374835"/>
                  </a:lnTo>
                  <a:lnTo>
                    <a:pt x="382193" y="270946"/>
                  </a:lnTo>
                  <a:close/>
                  <a:moveTo>
                    <a:pt x="538846" y="0"/>
                  </a:moveTo>
                  <a:lnTo>
                    <a:pt x="607568" y="39630"/>
                  </a:lnTo>
                  <a:lnTo>
                    <a:pt x="577569" y="91523"/>
                  </a:lnTo>
                  <a:lnTo>
                    <a:pt x="508847" y="51893"/>
                  </a:lnTo>
                  <a:close/>
                </a:path>
              </a:pathLst>
            </a:custGeom>
            <a:solidFill>
              <a:schemeClr val="accent1"/>
            </a:solidFill>
            <a:ln>
              <a:noFill/>
            </a:ln>
          </p:spPr>
        </p:sp>
        <p:sp>
          <p:nvSpPr>
            <p:cNvPr id="67" name="hand-pointing-to-dollar-sign-on-tablet-device_64546">
              <a:extLst>
                <a:ext uri="{FF2B5EF4-FFF2-40B4-BE49-F238E27FC236}">
                  <a16:creationId xmlns:a16="http://schemas.microsoft.com/office/drawing/2014/main" xmlns="" id="{D509616D-1F5A-4825-BB6A-E06BDAEF98D0}"/>
                </a:ext>
              </a:extLst>
            </p:cNvPr>
            <p:cNvSpPr>
              <a:spLocks noChangeAspect="1"/>
            </p:cNvSpPr>
            <p:nvPr/>
          </p:nvSpPr>
          <p:spPr bwMode="auto">
            <a:xfrm>
              <a:off x="8057702" y="3151297"/>
              <a:ext cx="455441" cy="495592"/>
            </a:xfrm>
            <a:custGeom>
              <a:avLst/>
              <a:gdLst>
                <a:gd name="T0" fmla="*/ 2801 w 7564"/>
                <a:gd name="T1" fmla="*/ 3001 h 8244"/>
                <a:gd name="T2" fmla="*/ 2187 w 7564"/>
                <a:gd name="T3" fmla="*/ 3778 h 8244"/>
                <a:gd name="T4" fmla="*/ 1795 w 7564"/>
                <a:gd name="T5" fmla="*/ 3778 h 8244"/>
                <a:gd name="T6" fmla="*/ 1267 w 7564"/>
                <a:gd name="T7" fmla="*/ 3393 h 8244"/>
                <a:gd name="T8" fmla="*/ 1393 w 7564"/>
                <a:gd name="T9" fmla="*/ 3013 h 8244"/>
                <a:gd name="T10" fmla="*/ 2052 w 7564"/>
                <a:gd name="T11" fmla="*/ 3240 h 8244"/>
                <a:gd name="T12" fmla="*/ 2349 w 7564"/>
                <a:gd name="T13" fmla="*/ 3039 h 8244"/>
                <a:gd name="T14" fmla="*/ 1249 w 7564"/>
                <a:gd name="T15" fmla="*/ 2145 h 8244"/>
                <a:gd name="T16" fmla="*/ 1794 w 7564"/>
                <a:gd name="T17" fmla="*/ 1535 h 8244"/>
                <a:gd name="T18" fmla="*/ 1990 w 7564"/>
                <a:gd name="T19" fmla="*/ 1184 h 8244"/>
                <a:gd name="T20" fmla="*/ 2187 w 7564"/>
                <a:gd name="T21" fmla="*/ 1536 h 8244"/>
                <a:gd name="T22" fmla="*/ 2727 w 7564"/>
                <a:gd name="T23" fmla="*/ 1880 h 8244"/>
                <a:gd name="T24" fmla="*/ 2400 w 7564"/>
                <a:gd name="T25" fmla="*/ 2057 h 8244"/>
                <a:gd name="T26" fmla="*/ 1700 w 7564"/>
                <a:gd name="T27" fmla="*/ 2098 h 8244"/>
                <a:gd name="T28" fmla="*/ 2145 w 7564"/>
                <a:gd name="T29" fmla="*/ 2376 h 8244"/>
                <a:gd name="T30" fmla="*/ 4577 w 7564"/>
                <a:gd name="T31" fmla="*/ 8008 h 8244"/>
                <a:gd name="T32" fmla="*/ 0 w 7564"/>
                <a:gd name="T33" fmla="*/ 6925 h 8244"/>
                <a:gd name="T34" fmla="*/ 1082 w 7564"/>
                <a:gd name="T35" fmla="*/ 0 h 8244"/>
                <a:gd name="T36" fmla="*/ 6103 w 7564"/>
                <a:gd name="T37" fmla="*/ 1083 h 8244"/>
                <a:gd name="T38" fmla="*/ 6065 w 7564"/>
                <a:gd name="T39" fmla="*/ 3821 h 8244"/>
                <a:gd name="T40" fmla="*/ 5450 w 7564"/>
                <a:gd name="T41" fmla="*/ 3823 h 8244"/>
                <a:gd name="T42" fmla="*/ 5180 w 7564"/>
                <a:gd name="T43" fmla="*/ 1083 h 8244"/>
                <a:gd name="T44" fmla="*/ 1082 w 7564"/>
                <a:gd name="T45" fmla="*/ 923 h 8244"/>
                <a:gd name="T46" fmla="*/ 923 w 7564"/>
                <a:gd name="T47" fmla="*/ 6439 h 8244"/>
                <a:gd name="T48" fmla="*/ 3636 w 7564"/>
                <a:gd name="T49" fmla="*/ 6598 h 8244"/>
                <a:gd name="T50" fmla="*/ 4316 w 7564"/>
                <a:gd name="T51" fmla="*/ 7443 h 8244"/>
                <a:gd name="T52" fmla="*/ 4577 w 7564"/>
                <a:gd name="T53" fmla="*/ 8008 h 8244"/>
                <a:gd name="T54" fmla="*/ 3051 w 7564"/>
                <a:gd name="T55" fmla="*/ 6925 h 8244"/>
                <a:gd name="T56" fmla="*/ 3051 w 7564"/>
                <a:gd name="T57" fmla="*/ 7667 h 8244"/>
                <a:gd name="T58" fmla="*/ 7261 w 7564"/>
                <a:gd name="T59" fmla="*/ 6211 h 8244"/>
                <a:gd name="T60" fmla="*/ 7100 w 7564"/>
                <a:gd name="T61" fmla="*/ 7429 h 8244"/>
                <a:gd name="T62" fmla="*/ 4657 w 7564"/>
                <a:gd name="T63" fmla="*/ 7779 h 8244"/>
                <a:gd name="T64" fmla="*/ 4486 w 7564"/>
                <a:gd name="T65" fmla="*/ 6894 h 8244"/>
                <a:gd name="T66" fmla="*/ 2877 w 7564"/>
                <a:gd name="T67" fmla="*/ 5307 h 8244"/>
                <a:gd name="T68" fmla="*/ 3717 w 7564"/>
                <a:gd name="T69" fmla="*/ 5193 h 8244"/>
                <a:gd name="T70" fmla="*/ 3549 w 7564"/>
                <a:gd name="T71" fmla="*/ 3186 h 8244"/>
                <a:gd name="T72" fmla="*/ 4702 w 7564"/>
                <a:gd name="T73" fmla="*/ 4337 h 8244"/>
                <a:gd name="T74" fmla="*/ 5995 w 7564"/>
                <a:gd name="T75" fmla="*/ 3992 h 8244"/>
                <a:gd name="T76" fmla="*/ 6783 w 7564"/>
                <a:gd name="T77" fmla="*/ 5408 h 8244"/>
                <a:gd name="T78" fmla="*/ 7261 w 7564"/>
                <a:gd name="T79" fmla="*/ 6211 h 8244"/>
                <a:gd name="T80" fmla="*/ 6508 w 7564"/>
                <a:gd name="T81" fmla="*/ 6358 h 8244"/>
                <a:gd name="T82" fmla="*/ 6798 w 7564"/>
                <a:gd name="T83" fmla="*/ 7052 h 8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64" h="8244">
                  <a:moveTo>
                    <a:pt x="2801" y="2995"/>
                  </a:moveTo>
                  <a:lnTo>
                    <a:pt x="2801" y="3001"/>
                  </a:lnTo>
                  <a:cubicBezTo>
                    <a:pt x="2801" y="3365"/>
                    <a:pt x="2554" y="3586"/>
                    <a:pt x="2187" y="3632"/>
                  </a:cubicBezTo>
                  <a:lnTo>
                    <a:pt x="2187" y="3778"/>
                  </a:lnTo>
                  <a:cubicBezTo>
                    <a:pt x="2187" y="3886"/>
                    <a:pt x="2099" y="3974"/>
                    <a:pt x="1991" y="3974"/>
                  </a:cubicBezTo>
                  <a:cubicBezTo>
                    <a:pt x="1882" y="3974"/>
                    <a:pt x="1795" y="3886"/>
                    <a:pt x="1795" y="3778"/>
                  </a:cubicBezTo>
                  <a:lnTo>
                    <a:pt x="1795" y="3616"/>
                  </a:lnTo>
                  <a:cubicBezTo>
                    <a:pt x="1608" y="3580"/>
                    <a:pt x="1427" y="3508"/>
                    <a:pt x="1267" y="3393"/>
                  </a:cubicBezTo>
                  <a:cubicBezTo>
                    <a:pt x="1217" y="3358"/>
                    <a:pt x="1181" y="3293"/>
                    <a:pt x="1181" y="3222"/>
                  </a:cubicBezTo>
                  <a:cubicBezTo>
                    <a:pt x="1181" y="3104"/>
                    <a:pt x="1276" y="3013"/>
                    <a:pt x="1393" y="3013"/>
                  </a:cubicBezTo>
                  <a:cubicBezTo>
                    <a:pt x="1453" y="3013"/>
                    <a:pt x="1494" y="3033"/>
                    <a:pt x="1523" y="3054"/>
                  </a:cubicBezTo>
                  <a:cubicBezTo>
                    <a:pt x="1680" y="3169"/>
                    <a:pt x="1851" y="3240"/>
                    <a:pt x="2052" y="3240"/>
                  </a:cubicBezTo>
                  <a:cubicBezTo>
                    <a:pt x="2237" y="3240"/>
                    <a:pt x="2349" y="3166"/>
                    <a:pt x="2349" y="3045"/>
                  </a:cubicBezTo>
                  <a:lnTo>
                    <a:pt x="2349" y="3039"/>
                  </a:lnTo>
                  <a:cubicBezTo>
                    <a:pt x="2349" y="2924"/>
                    <a:pt x="2278" y="2866"/>
                    <a:pt x="1933" y="2777"/>
                  </a:cubicBezTo>
                  <a:cubicBezTo>
                    <a:pt x="1517" y="2671"/>
                    <a:pt x="1249" y="2556"/>
                    <a:pt x="1249" y="2145"/>
                  </a:cubicBezTo>
                  <a:lnTo>
                    <a:pt x="1249" y="2139"/>
                  </a:lnTo>
                  <a:cubicBezTo>
                    <a:pt x="1249" y="1820"/>
                    <a:pt x="1469" y="1595"/>
                    <a:pt x="1794" y="1535"/>
                  </a:cubicBezTo>
                  <a:lnTo>
                    <a:pt x="1794" y="1381"/>
                  </a:lnTo>
                  <a:cubicBezTo>
                    <a:pt x="1794" y="1272"/>
                    <a:pt x="1882" y="1184"/>
                    <a:pt x="1990" y="1184"/>
                  </a:cubicBezTo>
                  <a:cubicBezTo>
                    <a:pt x="2099" y="1184"/>
                    <a:pt x="2187" y="1272"/>
                    <a:pt x="2187" y="1381"/>
                  </a:cubicBezTo>
                  <a:lnTo>
                    <a:pt x="2187" y="1536"/>
                  </a:lnTo>
                  <a:cubicBezTo>
                    <a:pt x="2349" y="1563"/>
                    <a:pt x="2496" y="1617"/>
                    <a:pt x="2626" y="1700"/>
                  </a:cubicBezTo>
                  <a:cubicBezTo>
                    <a:pt x="2677" y="1729"/>
                    <a:pt x="2727" y="1791"/>
                    <a:pt x="2727" y="1880"/>
                  </a:cubicBezTo>
                  <a:cubicBezTo>
                    <a:pt x="2727" y="1998"/>
                    <a:pt x="2632" y="2090"/>
                    <a:pt x="2514" y="2090"/>
                  </a:cubicBezTo>
                  <a:cubicBezTo>
                    <a:pt x="2470" y="2090"/>
                    <a:pt x="2435" y="2078"/>
                    <a:pt x="2400" y="2057"/>
                  </a:cubicBezTo>
                  <a:cubicBezTo>
                    <a:pt x="2249" y="1969"/>
                    <a:pt x="2107" y="1918"/>
                    <a:pt x="1965" y="1918"/>
                  </a:cubicBezTo>
                  <a:cubicBezTo>
                    <a:pt x="1791" y="1918"/>
                    <a:pt x="1700" y="1998"/>
                    <a:pt x="1700" y="2098"/>
                  </a:cubicBezTo>
                  <a:lnTo>
                    <a:pt x="1700" y="2104"/>
                  </a:lnTo>
                  <a:cubicBezTo>
                    <a:pt x="1700" y="2240"/>
                    <a:pt x="1788" y="2284"/>
                    <a:pt x="2145" y="2376"/>
                  </a:cubicBezTo>
                  <a:cubicBezTo>
                    <a:pt x="2564" y="2485"/>
                    <a:pt x="2801" y="2635"/>
                    <a:pt x="2801" y="2995"/>
                  </a:cubicBezTo>
                  <a:close/>
                  <a:moveTo>
                    <a:pt x="4577" y="8008"/>
                  </a:moveTo>
                  <a:lnTo>
                    <a:pt x="1082" y="8008"/>
                  </a:lnTo>
                  <a:cubicBezTo>
                    <a:pt x="485" y="8008"/>
                    <a:pt x="0" y="7522"/>
                    <a:pt x="0" y="6925"/>
                  </a:cubicBezTo>
                  <a:lnTo>
                    <a:pt x="0" y="1083"/>
                  </a:lnTo>
                  <a:cubicBezTo>
                    <a:pt x="0" y="486"/>
                    <a:pt x="485" y="0"/>
                    <a:pt x="1082" y="0"/>
                  </a:cubicBezTo>
                  <a:lnTo>
                    <a:pt x="5020" y="0"/>
                  </a:lnTo>
                  <a:cubicBezTo>
                    <a:pt x="5617" y="0"/>
                    <a:pt x="6103" y="486"/>
                    <a:pt x="6103" y="1083"/>
                  </a:cubicBezTo>
                  <a:lnTo>
                    <a:pt x="6103" y="3841"/>
                  </a:lnTo>
                  <a:cubicBezTo>
                    <a:pt x="6090" y="3835"/>
                    <a:pt x="6078" y="3827"/>
                    <a:pt x="6065" y="3821"/>
                  </a:cubicBezTo>
                  <a:cubicBezTo>
                    <a:pt x="5968" y="3781"/>
                    <a:pt x="5865" y="3761"/>
                    <a:pt x="5760" y="3761"/>
                  </a:cubicBezTo>
                  <a:cubicBezTo>
                    <a:pt x="5653" y="3761"/>
                    <a:pt x="5548" y="3782"/>
                    <a:pt x="5450" y="3823"/>
                  </a:cubicBezTo>
                  <a:lnTo>
                    <a:pt x="5180" y="3936"/>
                  </a:lnTo>
                  <a:lnTo>
                    <a:pt x="5180" y="1083"/>
                  </a:lnTo>
                  <a:cubicBezTo>
                    <a:pt x="5180" y="995"/>
                    <a:pt x="5108" y="923"/>
                    <a:pt x="5020" y="923"/>
                  </a:cubicBezTo>
                  <a:lnTo>
                    <a:pt x="1082" y="923"/>
                  </a:lnTo>
                  <a:cubicBezTo>
                    <a:pt x="994" y="923"/>
                    <a:pt x="923" y="995"/>
                    <a:pt x="923" y="1083"/>
                  </a:cubicBezTo>
                  <a:lnTo>
                    <a:pt x="923" y="6439"/>
                  </a:lnTo>
                  <a:cubicBezTo>
                    <a:pt x="923" y="6527"/>
                    <a:pt x="995" y="6598"/>
                    <a:pt x="1082" y="6598"/>
                  </a:cubicBezTo>
                  <a:lnTo>
                    <a:pt x="3636" y="6598"/>
                  </a:lnTo>
                  <a:lnTo>
                    <a:pt x="4269" y="6978"/>
                  </a:lnTo>
                  <a:cubicBezTo>
                    <a:pt x="4238" y="7133"/>
                    <a:pt x="4254" y="7294"/>
                    <a:pt x="4316" y="7443"/>
                  </a:cubicBezTo>
                  <a:lnTo>
                    <a:pt x="4487" y="7851"/>
                  </a:lnTo>
                  <a:cubicBezTo>
                    <a:pt x="4511" y="7908"/>
                    <a:pt x="4542" y="7959"/>
                    <a:pt x="4577" y="8008"/>
                  </a:cubicBezTo>
                  <a:close/>
                  <a:moveTo>
                    <a:pt x="3423" y="7296"/>
                  </a:moveTo>
                  <a:cubicBezTo>
                    <a:pt x="3423" y="7091"/>
                    <a:pt x="3257" y="6925"/>
                    <a:pt x="3051" y="6925"/>
                  </a:cubicBezTo>
                  <a:cubicBezTo>
                    <a:pt x="2846" y="6925"/>
                    <a:pt x="2680" y="7091"/>
                    <a:pt x="2680" y="7296"/>
                  </a:cubicBezTo>
                  <a:cubicBezTo>
                    <a:pt x="2680" y="7501"/>
                    <a:pt x="2846" y="7667"/>
                    <a:pt x="3051" y="7667"/>
                  </a:cubicBezTo>
                  <a:cubicBezTo>
                    <a:pt x="3257" y="7667"/>
                    <a:pt x="3423" y="7501"/>
                    <a:pt x="3423" y="7296"/>
                  </a:cubicBezTo>
                  <a:close/>
                  <a:moveTo>
                    <a:pt x="7261" y="6211"/>
                  </a:moveTo>
                  <a:lnTo>
                    <a:pt x="7432" y="6619"/>
                  </a:lnTo>
                  <a:cubicBezTo>
                    <a:pt x="7564" y="6934"/>
                    <a:pt x="7416" y="7297"/>
                    <a:pt x="7100" y="7429"/>
                  </a:cubicBezTo>
                  <a:lnTo>
                    <a:pt x="5467" y="8112"/>
                  </a:lnTo>
                  <a:cubicBezTo>
                    <a:pt x="5152" y="8244"/>
                    <a:pt x="4789" y="8095"/>
                    <a:pt x="4657" y="7779"/>
                  </a:cubicBezTo>
                  <a:lnTo>
                    <a:pt x="4486" y="7371"/>
                  </a:lnTo>
                  <a:cubicBezTo>
                    <a:pt x="4420" y="7212"/>
                    <a:pt x="4425" y="7041"/>
                    <a:pt x="4486" y="6894"/>
                  </a:cubicBezTo>
                  <a:lnTo>
                    <a:pt x="3058" y="6036"/>
                  </a:lnTo>
                  <a:cubicBezTo>
                    <a:pt x="2807" y="5884"/>
                    <a:pt x="2726" y="5559"/>
                    <a:pt x="2877" y="5307"/>
                  </a:cubicBezTo>
                  <a:cubicBezTo>
                    <a:pt x="3027" y="5056"/>
                    <a:pt x="3354" y="4975"/>
                    <a:pt x="3605" y="5126"/>
                  </a:cubicBezTo>
                  <a:lnTo>
                    <a:pt x="3717" y="5193"/>
                  </a:lnTo>
                  <a:lnTo>
                    <a:pt x="3216" y="3997"/>
                  </a:lnTo>
                  <a:cubicBezTo>
                    <a:pt x="3085" y="3681"/>
                    <a:pt x="3233" y="3318"/>
                    <a:pt x="3549" y="3186"/>
                  </a:cubicBezTo>
                  <a:cubicBezTo>
                    <a:pt x="3865" y="3054"/>
                    <a:pt x="4227" y="3203"/>
                    <a:pt x="4359" y="3519"/>
                  </a:cubicBezTo>
                  <a:lnTo>
                    <a:pt x="4702" y="4337"/>
                  </a:lnTo>
                  <a:lnTo>
                    <a:pt x="5521" y="3994"/>
                  </a:lnTo>
                  <a:cubicBezTo>
                    <a:pt x="5672" y="3931"/>
                    <a:pt x="5843" y="3930"/>
                    <a:pt x="5995" y="3992"/>
                  </a:cubicBezTo>
                  <a:cubicBezTo>
                    <a:pt x="6147" y="4055"/>
                    <a:pt x="6268" y="4175"/>
                    <a:pt x="6331" y="4326"/>
                  </a:cubicBezTo>
                  <a:lnTo>
                    <a:pt x="6783" y="5408"/>
                  </a:lnTo>
                  <a:cubicBezTo>
                    <a:pt x="6843" y="5552"/>
                    <a:pt x="6843" y="5704"/>
                    <a:pt x="6797" y="5841"/>
                  </a:cubicBezTo>
                  <a:cubicBezTo>
                    <a:pt x="6998" y="5876"/>
                    <a:pt x="7177" y="6009"/>
                    <a:pt x="7261" y="6211"/>
                  </a:cubicBezTo>
                  <a:close/>
                  <a:moveTo>
                    <a:pt x="7000" y="6560"/>
                  </a:moveTo>
                  <a:cubicBezTo>
                    <a:pt x="6920" y="6368"/>
                    <a:pt x="6699" y="6278"/>
                    <a:pt x="6508" y="6358"/>
                  </a:cubicBezTo>
                  <a:cubicBezTo>
                    <a:pt x="6316" y="6438"/>
                    <a:pt x="6226" y="6658"/>
                    <a:pt x="6306" y="6850"/>
                  </a:cubicBezTo>
                  <a:cubicBezTo>
                    <a:pt x="6386" y="7042"/>
                    <a:pt x="6606" y="7132"/>
                    <a:pt x="6798" y="7052"/>
                  </a:cubicBezTo>
                  <a:cubicBezTo>
                    <a:pt x="6990" y="6972"/>
                    <a:pt x="7080" y="6751"/>
                    <a:pt x="7000" y="6560"/>
                  </a:cubicBezTo>
                  <a:close/>
                </a:path>
              </a:pathLst>
            </a:custGeom>
            <a:solidFill>
              <a:schemeClr val="accent1"/>
            </a:solidFill>
            <a:ln>
              <a:noFill/>
            </a:ln>
          </p:spPr>
        </p:sp>
        <p:sp>
          <p:nvSpPr>
            <p:cNvPr id="68" name="pyramid-chart_64746">
              <a:extLst>
                <a:ext uri="{FF2B5EF4-FFF2-40B4-BE49-F238E27FC236}">
                  <a16:creationId xmlns:a16="http://schemas.microsoft.com/office/drawing/2014/main" xmlns="" id="{99D3FE4A-1CE3-4A1F-831C-8419560ECF13}"/>
                </a:ext>
              </a:extLst>
            </p:cNvPr>
            <p:cNvSpPr>
              <a:spLocks noChangeAspect="1"/>
            </p:cNvSpPr>
            <p:nvPr/>
          </p:nvSpPr>
          <p:spPr bwMode="auto">
            <a:xfrm>
              <a:off x="8858458" y="3151297"/>
              <a:ext cx="492521" cy="495592"/>
            </a:xfrm>
            <a:custGeom>
              <a:avLst/>
              <a:gdLst>
                <a:gd name="connsiteX0" fmla="*/ 71397 w 599947"/>
                <a:gd name="connsiteY0" fmla="*/ 336103 h 603687"/>
                <a:gd name="connsiteX1" fmla="*/ 299914 w 599947"/>
                <a:gd name="connsiteY1" fmla="*/ 451272 h 603687"/>
                <a:gd name="connsiteX2" fmla="*/ 528432 w 599947"/>
                <a:gd name="connsiteY2" fmla="*/ 336103 h 603687"/>
                <a:gd name="connsiteX3" fmla="*/ 599947 w 599947"/>
                <a:gd name="connsiteY3" fmla="*/ 431289 h 603687"/>
                <a:gd name="connsiteX4" fmla="*/ 299914 w 599947"/>
                <a:gd name="connsiteY4" fmla="*/ 603687 h 603687"/>
                <a:gd name="connsiteX5" fmla="*/ 0 w 599947"/>
                <a:gd name="connsiteY5" fmla="*/ 431289 h 603687"/>
                <a:gd name="connsiteX6" fmla="*/ 175572 w 599947"/>
                <a:gd name="connsiteY6" fmla="*/ 181494 h 603687"/>
                <a:gd name="connsiteX7" fmla="*/ 299879 w 599947"/>
                <a:gd name="connsiteY7" fmla="*/ 238829 h 603687"/>
                <a:gd name="connsiteX8" fmla="*/ 424187 w 599947"/>
                <a:gd name="connsiteY8" fmla="*/ 181494 h 603687"/>
                <a:gd name="connsiteX9" fmla="*/ 507295 w 599947"/>
                <a:gd name="connsiteY9" fmla="*/ 292263 h 603687"/>
                <a:gd name="connsiteX10" fmla="*/ 299879 w 599947"/>
                <a:gd name="connsiteY10" fmla="*/ 396648 h 603687"/>
                <a:gd name="connsiteX11" fmla="*/ 92582 w 599947"/>
                <a:gd name="connsiteY11" fmla="*/ 292263 h 603687"/>
                <a:gd name="connsiteX12" fmla="*/ 299903 w 599947"/>
                <a:gd name="connsiteY12" fmla="*/ 0 h 603687"/>
                <a:gd name="connsiteX13" fmla="*/ 403846 w 599947"/>
                <a:gd name="connsiteY13" fmla="*/ 138571 h 603687"/>
                <a:gd name="connsiteX14" fmla="*/ 299903 w 599947"/>
                <a:gd name="connsiteY14" fmla="*/ 186575 h 603687"/>
                <a:gd name="connsiteX15" fmla="*/ 195960 w 599947"/>
                <a:gd name="connsiteY15" fmla="*/ 138571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9947" h="603687">
                  <a:moveTo>
                    <a:pt x="71397" y="336103"/>
                  </a:moveTo>
                  <a:lnTo>
                    <a:pt x="299914" y="451272"/>
                  </a:lnTo>
                  <a:lnTo>
                    <a:pt x="528432" y="336103"/>
                  </a:lnTo>
                  <a:lnTo>
                    <a:pt x="599947" y="431289"/>
                  </a:lnTo>
                  <a:lnTo>
                    <a:pt x="299914" y="603687"/>
                  </a:lnTo>
                  <a:lnTo>
                    <a:pt x="0" y="431289"/>
                  </a:lnTo>
                  <a:close/>
                  <a:moveTo>
                    <a:pt x="175572" y="181494"/>
                  </a:moveTo>
                  <a:lnTo>
                    <a:pt x="299879" y="238829"/>
                  </a:lnTo>
                  <a:lnTo>
                    <a:pt x="424187" y="181494"/>
                  </a:lnTo>
                  <a:lnTo>
                    <a:pt x="507295" y="292263"/>
                  </a:lnTo>
                  <a:lnTo>
                    <a:pt x="299879" y="396648"/>
                  </a:lnTo>
                  <a:lnTo>
                    <a:pt x="92582" y="292263"/>
                  </a:lnTo>
                  <a:close/>
                  <a:moveTo>
                    <a:pt x="299903" y="0"/>
                  </a:moveTo>
                  <a:lnTo>
                    <a:pt x="403846" y="138571"/>
                  </a:lnTo>
                  <a:lnTo>
                    <a:pt x="299903" y="186575"/>
                  </a:lnTo>
                  <a:lnTo>
                    <a:pt x="195960" y="138571"/>
                  </a:lnTo>
                  <a:close/>
                </a:path>
              </a:pathLst>
            </a:custGeom>
            <a:solidFill>
              <a:schemeClr val="accent1"/>
            </a:solidFill>
            <a:ln>
              <a:noFill/>
            </a:ln>
          </p:spPr>
        </p:sp>
        <p:sp>
          <p:nvSpPr>
            <p:cNvPr id="69" name="marketing-strategy_48653">
              <a:extLst>
                <a:ext uri="{FF2B5EF4-FFF2-40B4-BE49-F238E27FC236}">
                  <a16:creationId xmlns:a16="http://schemas.microsoft.com/office/drawing/2014/main" xmlns="" id="{717C650A-3FAB-4FBD-A5D3-C72112B440A2}"/>
                </a:ext>
              </a:extLst>
            </p:cNvPr>
            <p:cNvSpPr>
              <a:spLocks noChangeAspect="1"/>
            </p:cNvSpPr>
            <p:nvPr/>
          </p:nvSpPr>
          <p:spPr bwMode="auto">
            <a:xfrm>
              <a:off x="9659214" y="3151297"/>
              <a:ext cx="453323" cy="495592"/>
            </a:xfrm>
            <a:custGeom>
              <a:avLst/>
              <a:gdLst>
                <a:gd name="connsiteX0" fmla="*/ 275273 w 550534"/>
                <a:gd name="connsiteY0" fmla="*/ 198079 h 601867"/>
                <a:gd name="connsiteX1" fmla="*/ 352172 w 550534"/>
                <a:gd name="connsiteY1" fmla="*/ 274852 h 601867"/>
                <a:gd name="connsiteX2" fmla="*/ 301688 w 550534"/>
                <a:gd name="connsiteY2" fmla="*/ 348108 h 601867"/>
                <a:gd name="connsiteX3" fmla="*/ 282317 w 550534"/>
                <a:gd name="connsiteY3" fmla="*/ 294191 h 601867"/>
                <a:gd name="connsiteX4" fmla="*/ 296405 w 550534"/>
                <a:gd name="connsiteY4" fmla="*/ 274852 h 601867"/>
                <a:gd name="connsiteX5" fmla="*/ 275273 w 550534"/>
                <a:gd name="connsiteY5" fmla="*/ 253754 h 601867"/>
                <a:gd name="connsiteX6" fmla="*/ 254140 w 550534"/>
                <a:gd name="connsiteY6" fmla="*/ 274852 h 601867"/>
                <a:gd name="connsiteX7" fmla="*/ 268228 w 550534"/>
                <a:gd name="connsiteY7" fmla="*/ 294191 h 601867"/>
                <a:gd name="connsiteX8" fmla="*/ 275273 w 550534"/>
                <a:gd name="connsiteY8" fmla="*/ 274852 h 601867"/>
                <a:gd name="connsiteX9" fmla="*/ 275273 w 550534"/>
                <a:gd name="connsiteY9" fmla="*/ 601867 h 601867"/>
                <a:gd name="connsiteX10" fmla="*/ 152586 w 550534"/>
                <a:gd name="connsiteY10" fmla="*/ 601867 h 601867"/>
                <a:gd name="connsiteX11" fmla="*/ 248857 w 550534"/>
                <a:gd name="connsiteY11" fmla="*/ 346350 h 601867"/>
                <a:gd name="connsiteX12" fmla="*/ 197786 w 550534"/>
                <a:gd name="connsiteY12" fmla="*/ 274852 h 601867"/>
                <a:gd name="connsiteX13" fmla="*/ 275273 w 550534"/>
                <a:gd name="connsiteY13" fmla="*/ 198079 h 601867"/>
                <a:gd name="connsiteX14" fmla="*/ 275278 w 550534"/>
                <a:gd name="connsiteY14" fmla="*/ 97862 h 601867"/>
                <a:gd name="connsiteX15" fmla="*/ 451919 w 550534"/>
                <a:gd name="connsiteY15" fmla="*/ 274875 h 601867"/>
                <a:gd name="connsiteX16" fmla="*/ 334550 w 550534"/>
                <a:gd name="connsiteY16" fmla="*/ 439579 h 601867"/>
                <a:gd name="connsiteX17" fmla="*/ 315184 w 550534"/>
                <a:gd name="connsiteY17" fmla="*/ 385069 h 601867"/>
                <a:gd name="connsiteX18" fmla="*/ 392648 w 550534"/>
                <a:gd name="connsiteY18" fmla="*/ 274875 h 601867"/>
                <a:gd name="connsiteX19" fmla="*/ 273518 w 550534"/>
                <a:gd name="connsiteY19" fmla="*/ 155890 h 601867"/>
                <a:gd name="connsiteX20" fmla="*/ 154388 w 550534"/>
                <a:gd name="connsiteY20" fmla="*/ 274875 h 601867"/>
                <a:gd name="connsiteX21" fmla="*/ 231265 w 550534"/>
                <a:gd name="connsiteY21" fmla="*/ 385069 h 601867"/>
                <a:gd name="connsiteX22" fmla="*/ 211899 w 550534"/>
                <a:gd name="connsiteY22" fmla="*/ 439579 h 601867"/>
                <a:gd name="connsiteX23" fmla="*/ 98051 w 550534"/>
                <a:gd name="connsiteY23" fmla="*/ 274875 h 601867"/>
                <a:gd name="connsiteX24" fmla="*/ 275278 w 550534"/>
                <a:gd name="connsiteY24" fmla="*/ 97862 h 601867"/>
                <a:gd name="connsiteX25" fmla="*/ 275267 w 550534"/>
                <a:gd name="connsiteY25" fmla="*/ 0 h 601867"/>
                <a:gd name="connsiteX26" fmla="*/ 550534 w 550534"/>
                <a:gd name="connsiteY26" fmla="*/ 274875 h 601867"/>
                <a:gd name="connsiteX27" fmla="*/ 371522 w 550534"/>
                <a:gd name="connsiteY27" fmla="*/ 532167 h 601867"/>
                <a:gd name="connsiteX28" fmla="*/ 352154 w 550534"/>
                <a:gd name="connsiteY28" fmla="*/ 477661 h 601867"/>
                <a:gd name="connsiteX29" fmla="*/ 492429 w 550534"/>
                <a:gd name="connsiteY29" fmla="*/ 274875 h 601867"/>
                <a:gd name="connsiteX30" fmla="*/ 275267 w 550534"/>
                <a:gd name="connsiteY30" fmla="*/ 58023 h 601867"/>
                <a:gd name="connsiteX31" fmla="*/ 57518 w 550534"/>
                <a:gd name="connsiteY31" fmla="*/ 274875 h 601867"/>
                <a:gd name="connsiteX32" fmla="*/ 197793 w 550534"/>
                <a:gd name="connsiteY32" fmla="*/ 477661 h 601867"/>
                <a:gd name="connsiteX33" fmla="*/ 178425 w 550534"/>
                <a:gd name="connsiteY33" fmla="*/ 532167 h 601867"/>
                <a:gd name="connsiteX34" fmla="*/ 0 w 550534"/>
                <a:gd name="connsiteY34" fmla="*/ 274875 h 601867"/>
                <a:gd name="connsiteX35" fmla="*/ 275267 w 550534"/>
                <a:gd name="connsiteY35" fmla="*/ 0 h 60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0534" h="601867">
                  <a:moveTo>
                    <a:pt x="275273" y="198079"/>
                  </a:moveTo>
                  <a:cubicBezTo>
                    <a:pt x="316951" y="198079"/>
                    <a:pt x="352172" y="230898"/>
                    <a:pt x="352172" y="274852"/>
                  </a:cubicBezTo>
                  <a:cubicBezTo>
                    <a:pt x="352172" y="308256"/>
                    <a:pt x="331039" y="335801"/>
                    <a:pt x="301688" y="348108"/>
                  </a:cubicBezTo>
                  <a:lnTo>
                    <a:pt x="282317" y="294191"/>
                  </a:lnTo>
                  <a:cubicBezTo>
                    <a:pt x="291122" y="290675"/>
                    <a:pt x="296405" y="283642"/>
                    <a:pt x="296405" y="274852"/>
                  </a:cubicBezTo>
                  <a:cubicBezTo>
                    <a:pt x="296405" y="262545"/>
                    <a:pt x="285839" y="253754"/>
                    <a:pt x="275273" y="253754"/>
                  </a:cubicBezTo>
                  <a:cubicBezTo>
                    <a:pt x="262945" y="253754"/>
                    <a:pt x="254140" y="264303"/>
                    <a:pt x="254140" y="274852"/>
                  </a:cubicBezTo>
                  <a:cubicBezTo>
                    <a:pt x="254140" y="283642"/>
                    <a:pt x="261184" y="290675"/>
                    <a:pt x="268228" y="294191"/>
                  </a:cubicBezTo>
                  <a:lnTo>
                    <a:pt x="275273" y="274852"/>
                  </a:lnTo>
                  <a:lnTo>
                    <a:pt x="275273" y="601867"/>
                  </a:lnTo>
                  <a:lnTo>
                    <a:pt x="152586" y="601867"/>
                  </a:lnTo>
                  <a:lnTo>
                    <a:pt x="248857" y="346350"/>
                  </a:lnTo>
                  <a:cubicBezTo>
                    <a:pt x="218919" y="335801"/>
                    <a:pt x="197786" y="308256"/>
                    <a:pt x="197786" y="274852"/>
                  </a:cubicBezTo>
                  <a:cubicBezTo>
                    <a:pt x="197786" y="232656"/>
                    <a:pt x="231246" y="198079"/>
                    <a:pt x="275273" y="198079"/>
                  </a:cubicBezTo>
                  <a:close/>
                  <a:moveTo>
                    <a:pt x="275278" y="97862"/>
                  </a:moveTo>
                  <a:cubicBezTo>
                    <a:pt x="373282" y="97862"/>
                    <a:pt x="451919" y="178749"/>
                    <a:pt x="451919" y="274875"/>
                  </a:cubicBezTo>
                  <a:cubicBezTo>
                    <a:pt x="451919" y="349900"/>
                    <a:pt x="403211" y="414961"/>
                    <a:pt x="334550" y="439579"/>
                  </a:cubicBezTo>
                  <a:lnTo>
                    <a:pt x="315184" y="385069"/>
                  </a:lnTo>
                  <a:cubicBezTo>
                    <a:pt x="360958" y="369243"/>
                    <a:pt x="392648" y="325869"/>
                    <a:pt x="392648" y="274875"/>
                  </a:cubicBezTo>
                  <a:cubicBezTo>
                    <a:pt x="392648" y="208056"/>
                    <a:pt x="338071" y="155890"/>
                    <a:pt x="273518" y="155890"/>
                  </a:cubicBezTo>
                  <a:cubicBezTo>
                    <a:pt x="206617" y="155890"/>
                    <a:pt x="154388" y="209814"/>
                    <a:pt x="154388" y="274875"/>
                  </a:cubicBezTo>
                  <a:cubicBezTo>
                    <a:pt x="154388" y="325869"/>
                    <a:pt x="185491" y="367484"/>
                    <a:pt x="231265" y="385069"/>
                  </a:cubicBezTo>
                  <a:lnTo>
                    <a:pt x="211899" y="439579"/>
                  </a:lnTo>
                  <a:cubicBezTo>
                    <a:pt x="145586" y="414961"/>
                    <a:pt x="98051" y="349900"/>
                    <a:pt x="98051" y="274875"/>
                  </a:cubicBezTo>
                  <a:cubicBezTo>
                    <a:pt x="98051" y="176990"/>
                    <a:pt x="178449" y="97862"/>
                    <a:pt x="275278" y="97862"/>
                  </a:cubicBezTo>
                  <a:close/>
                  <a:moveTo>
                    <a:pt x="275267" y="0"/>
                  </a:moveTo>
                  <a:cubicBezTo>
                    <a:pt x="426106" y="0"/>
                    <a:pt x="550534" y="122492"/>
                    <a:pt x="550534" y="274875"/>
                  </a:cubicBezTo>
                  <a:cubicBezTo>
                    <a:pt x="550534" y="392092"/>
                    <a:pt x="474821" y="493485"/>
                    <a:pt x="371522" y="532167"/>
                  </a:cubicBezTo>
                  <a:lnTo>
                    <a:pt x="352154" y="477661"/>
                  </a:lnTo>
                  <a:cubicBezTo>
                    <a:pt x="432562" y="446598"/>
                    <a:pt x="492429" y="367477"/>
                    <a:pt x="492429" y="274875"/>
                  </a:cubicBezTo>
                  <a:cubicBezTo>
                    <a:pt x="492429" y="155899"/>
                    <a:pt x="394412" y="58023"/>
                    <a:pt x="275267" y="58023"/>
                  </a:cubicBezTo>
                  <a:cubicBezTo>
                    <a:pt x="156122" y="58023"/>
                    <a:pt x="57518" y="155899"/>
                    <a:pt x="57518" y="274875"/>
                  </a:cubicBezTo>
                  <a:cubicBezTo>
                    <a:pt x="57518" y="367477"/>
                    <a:pt x="115624" y="446598"/>
                    <a:pt x="197793" y="477661"/>
                  </a:cubicBezTo>
                  <a:lnTo>
                    <a:pt x="178425" y="532167"/>
                  </a:lnTo>
                  <a:cubicBezTo>
                    <a:pt x="73365" y="491727"/>
                    <a:pt x="0" y="392092"/>
                    <a:pt x="0" y="274875"/>
                  </a:cubicBezTo>
                  <a:cubicBezTo>
                    <a:pt x="0" y="122492"/>
                    <a:pt x="124428" y="0"/>
                    <a:pt x="275267" y="0"/>
                  </a:cubicBezTo>
                  <a:close/>
                </a:path>
              </a:pathLst>
            </a:custGeom>
            <a:solidFill>
              <a:schemeClr val="accent1"/>
            </a:solidFill>
            <a:ln>
              <a:noFill/>
            </a:ln>
          </p:spPr>
        </p:sp>
        <p:sp>
          <p:nvSpPr>
            <p:cNvPr id="70" name="scissors-cutting-a-credit-card_64425">
              <a:extLst>
                <a:ext uri="{FF2B5EF4-FFF2-40B4-BE49-F238E27FC236}">
                  <a16:creationId xmlns:a16="http://schemas.microsoft.com/office/drawing/2014/main" xmlns="" id="{7766210F-CA0D-4A91-9F54-8CB5CFD89756}"/>
                </a:ext>
              </a:extLst>
            </p:cNvPr>
            <p:cNvSpPr>
              <a:spLocks noChangeAspect="1"/>
            </p:cNvSpPr>
            <p:nvPr/>
          </p:nvSpPr>
          <p:spPr bwMode="auto">
            <a:xfrm>
              <a:off x="10459969" y="3151297"/>
              <a:ext cx="401064" cy="495592"/>
            </a:xfrm>
            <a:custGeom>
              <a:avLst/>
              <a:gdLst>
                <a:gd name="T0" fmla="*/ 6594 w 6594"/>
                <a:gd name="T1" fmla="*/ 447 h 8160"/>
                <a:gd name="T2" fmla="*/ 6594 w 6594"/>
                <a:gd name="T3" fmla="*/ 4200 h 8160"/>
                <a:gd name="T4" fmla="*/ 6148 w 6594"/>
                <a:gd name="T5" fmla="*/ 4647 h 8160"/>
                <a:gd name="T6" fmla="*/ 5802 w 6594"/>
                <a:gd name="T7" fmla="*/ 4647 h 8160"/>
                <a:gd name="T8" fmla="*/ 4113 w 6594"/>
                <a:gd name="T9" fmla="*/ 4647 h 8160"/>
                <a:gd name="T10" fmla="*/ 3715 w 6594"/>
                <a:gd name="T11" fmla="*/ 3753 h 8160"/>
                <a:gd name="T12" fmla="*/ 5701 w 6594"/>
                <a:gd name="T13" fmla="*/ 3753 h 8160"/>
                <a:gd name="T14" fmla="*/ 5701 w 6594"/>
                <a:gd name="T15" fmla="*/ 2525 h 8160"/>
                <a:gd name="T16" fmla="*/ 3167 w 6594"/>
                <a:gd name="T17" fmla="*/ 2525 h 8160"/>
                <a:gd name="T18" fmla="*/ 2729 w 6594"/>
                <a:gd name="T19" fmla="*/ 1542 h 8160"/>
                <a:gd name="T20" fmla="*/ 5701 w 6594"/>
                <a:gd name="T21" fmla="*/ 1542 h 8160"/>
                <a:gd name="T22" fmla="*/ 5701 w 6594"/>
                <a:gd name="T23" fmla="*/ 894 h 8160"/>
                <a:gd name="T24" fmla="*/ 893 w 6594"/>
                <a:gd name="T25" fmla="*/ 894 h 8160"/>
                <a:gd name="T26" fmla="*/ 893 w 6594"/>
                <a:gd name="T27" fmla="*/ 1542 h 8160"/>
                <a:gd name="T28" fmla="*/ 1700 w 6594"/>
                <a:gd name="T29" fmla="*/ 1542 h 8160"/>
                <a:gd name="T30" fmla="*/ 1768 w 6594"/>
                <a:gd name="T31" fmla="*/ 2525 h 8160"/>
                <a:gd name="T32" fmla="*/ 893 w 6594"/>
                <a:gd name="T33" fmla="*/ 2525 h 8160"/>
                <a:gd name="T34" fmla="*/ 893 w 6594"/>
                <a:gd name="T35" fmla="*/ 3753 h 8160"/>
                <a:gd name="T36" fmla="*/ 2013 w 6594"/>
                <a:gd name="T37" fmla="*/ 3753 h 8160"/>
                <a:gd name="T38" fmla="*/ 2357 w 6594"/>
                <a:gd name="T39" fmla="*/ 4647 h 8160"/>
                <a:gd name="T40" fmla="*/ 446 w 6594"/>
                <a:gd name="T41" fmla="*/ 4647 h 8160"/>
                <a:gd name="T42" fmla="*/ 0 w 6594"/>
                <a:gd name="T43" fmla="*/ 4200 h 8160"/>
                <a:gd name="T44" fmla="*/ 0 w 6594"/>
                <a:gd name="T45" fmla="*/ 447 h 8160"/>
                <a:gd name="T46" fmla="*/ 446 w 6594"/>
                <a:gd name="T47" fmla="*/ 0 h 8160"/>
                <a:gd name="T48" fmla="*/ 6148 w 6594"/>
                <a:gd name="T49" fmla="*/ 0 h 8160"/>
                <a:gd name="T50" fmla="*/ 6594 w 6594"/>
                <a:gd name="T51" fmla="*/ 447 h 8160"/>
                <a:gd name="T52" fmla="*/ 5690 w 6594"/>
                <a:gd name="T53" fmla="*/ 5859 h 8160"/>
                <a:gd name="T54" fmla="*/ 4770 w 6594"/>
                <a:gd name="T55" fmla="*/ 5759 h 8160"/>
                <a:gd name="T56" fmla="*/ 4483 w 6594"/>
                <a:gd name="T57" fmla="*/ 5916 h 8160"/>
                <a:gd name="T58" fmla="*/ 4440 w 6594"/>
                <a:gd name="T59" fmla="*/ 5821 h 8160"/>
                <a:gd name="T60" fmla="*/ 5485 w 6594"/>
                <a:gd name="T61" fmla="*/ 4826 h 8160"/>
                <a:gd name="T62" fmla="*/ 4146 w 6594"/>
                <a:gd name="T63" fmla="*/ 4826 h 8160"/>
                <a:gd name="T64" fmla="*/ 4072 w 6594"/>
                <a:gd name="T65" fmla="*/ 4993 h 8160"/>
                <a:gd name="T66" fmla="*/ 2428 w 6594"/>
                <a:gd name="T67" fmla="*/ 1304 h 8160"/>
                <a:gd name="T68" fmla="*/ 2109 w 6594"/>
                <a:gd name="T69" fmla="*/ 1139 h 8160"/>
                <a:gd name="T70" fmla="*/ 1879 w 6594"/>
                <a:gd name="T71" fmla="*/ 1415 h 8160"/>
                <a:gd name="T72" fmla="*/ 3703 w 6594"/>
                <a:gd name="T73" fmla="*/ 5821 h 8160"/>
                <a:gd name="T74" fmla="*/ 3660 w 6594"/>
                <a:gd name="T75" fmla="*/ 5916 h 8160"/>
                <a:gd name="T76" fmla="*/ 3374 w 6594"/>
                <a:gd name="T77" fmla="*/ 5759 h 8160"/>
                <a:gd name="T78" fmla="*/ 2030 w 6594"/>
                <a:gd name="T79" fmla="*/ 6565 h 8160"/>
                <a:gd name="T80" fmla="*/ 1885 w 6594"/>
                <a:gd name="T81" fmla="*/ 7435 h 8160"/>
                <a:gd name="T82" fmla="*/ 2330 w 6594"/>
                <a:gd name="T83" fmla="*/ 8102 h 8160"/>
                <a:gd name="T84" fmla="*/ 2607 w 6594"/>
                <a:gd name="T85" fmla="*/ 8160 h 8160"/>
                <a:gd name="T86" fmla="*/ 3673 w 6594"/>
                <a:gd name="T87" fmla="*/ 7296 h 8160"/>
                <a:gd name="T88" fmla="*/ 4072 w 6594"/>
                <a:gd name="T89" fmla="*/ 6403 h 8160"/>
                <a:gd name="T90" fmla="*/ 4470 w 6594"/>
                <a:gd name="T91" fmla="*/ 7296 h 8160"/>
                <a:gd name="T92" fmla="*/ 5537 w 6594"/>
                <a:gd name="T93" fmla="*/ 8160 h 8160"/>
                <a:gd name="T94" fmla="*/ 5813 w 6594"/>
                <a:gd name="T95" fmla="*/ 8102 h 8160"/>
                <a:gd name="T96" fmla="*/ 6258 w 6594"/>
                <a:gd name="T97" fmla="*/ 7435 h 8160"/>
                <a:gd name="T98" fmla="*/ 6113 w 6594"/>
                <a:gd name="T99" fmla="*/ 6565 h 8160"/>
                <a:gd name="T100" fmla="*/ 5690 w 6594"/>
                <a:gd name="T101" fmla="*/ 5859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94" h="8160">
                  <a:moveTo>
                    <a:pt x="6594" y="447"/>
                  </a:moveTo>
                  <a:lnTo>
                    <a:pt x="6594" y="4200"/>
                  </a:lnTo>
                  <a:cubicBezTo>
                    <a:pt x="6594" y="4447"/>
                    <a:pt x="6394" y="4647"/>
                    <a:pt x="6148" y="4647"/>
                  </a:cubicBezTo>
                  <a:lnTo>
                    <a:pt x="5802" y="4647"/>
                  </a:lnTo>
                  <a:lnTo>
                    <a:pt x="4113" y="4647"/>
                  </a:lnTo>
                  <a:lnTo>
                    <a:pt x="3715" y="3753"/>
                  </a:lnTo>
                  <a:lnTo>
                    <a:pt x="5701" y="3753"/>
                  </a:lnTo>
                  <a:lnTo>
                    <a:pt x="5701" y="2525"/>
                  </a:lnTo>
                  <a:lnTo>
                    <a:pt x="3167" y="2525"/>
                  </a:lnTo>
                  <a:lnTo>
                    <a:pt x="2729" y="1542"/>
                  </a:lnTo>
                  <a:lnTo>
                    <a:pt x="5701" y="1542"/>
                  </a:lnTo>
                  <a:lnTo>
                    <a:pt x="5701" y="894"/>
                  </a:lnTo>
                  <a:lnTo>
                    <a:pt x="893" y="894"/>
                  </a:lnTo>
                  <a:lnTo>
                    <a:pt x="893" y="1542"/>
                  </a:lnTo>
                  <a:lnTo>
                    <a:pt x="1700" y="1542"/>
                  </a:lnTo>
                  <a:cubicBezTo>
                    <a:pt x="1702" y="1725"/>
                    <a:pt x="1713" y="2083"/>
                    <a:pt x="1768" y="2525"/>
                  </a:cubicBezTo>
                  <a:lnTo>
                    <a:pt x="893" y="2525"/>
                  </a:lnTo>
                  <a:lnTo>
                    <a:pt x="893" y="3753"/>
                  </a:lnTo>
                  <a:lnTo>
                    <a:pt x="2013" y="3753"/>
                  </a:lnTo>
                  <a:cubicBezTo>
                    <a:pt x="2101" y="4056"/>
                    <a:pt x="2213" y="4361"/>
                    <a:pt x="2357" y="4647"/>
                  </a:cubicBezTo>
                  <a:lnTo>
                    <a:pt x="446" y="4647"/>
                  </a:lnTo>
                  <a:cubicBezTo>
                    <a:pt x="200" y="4647"/>
                    <a:pt x="0" y="4447"/>
                    <a:pt x="0" y="4200"/>
                  </a:cubicBezTo>
                  <a:lnTo>
                    <a:pt x="0" y="447"/>
                  </a:lnTo>
                  <a:cubicBezTo>
                    <a:pt x="0" y="200"/>
                    <a:pt x="200" y="0"/>
                    <a:pt x="446" y="0"/>
                  </a:cubicBezTo>
                  <a:lnTo>
                    <a:pt x="6148" y="0"/>
                  </a:lnTo>
                  <a:cubicBezTo>
                    <a:pt x="6394" y="0"/>
                    <a:pt x="6594" y="200"/>
                    <a:pt x="6594" y="447"/>
                  </a:cubicBezTo>
                  <a:close/>
                  <a:moveTo>
                    <a:pt x="5690" y="5859"/>
                  </a:moveTo>
                  <a:cubicBezTo>
                    <a:pt x="5521" y="5702"/>
                    <a:pt x="5224" y="5556"/>
                    <a:pt x="4770" y="5759"/>
                  </a:cubicBezTo>
                  <a:cubicBezTo>
                    <a:pt x="4654" y="5810"/>
                    <a:pt x="4560" y="5862"/>
                    <a:pt x="4483" y="5916"/>
                  </a:cubicBezTo>
                  <a:lnTo>
                    <a:pt x="4440" y="5821"/>
                  </a:lnTo>
                  <a:cubicBezTo>
                    <a:pt x="4891" y="5607"/>
                    <a:pt x="5229" y="5248"/>
                    <a:pt x="5485" y="4826"/>
                  </a:cubicBezTo>
                  <a:lnTo>
                    <a:pt x="4146" y="4826"/>
                  </a:lnTo>
                  <a:lnTo>
                    <a:pt x="4072" y="4993"/>
                  </a:lnTo>
                  <a:lnTo>
                    <a:pt x="2428" y="1304"/>
                  </a:lnTo>
                  <a:cubicBezTo>
                    <a:pt x="2374" y="1181"/>
                    <a:pt x="2241" y="1114"/>
                    <a:pt x="2109" y="1139"/>
                  </a:cubicBezTo>
                  <a:cubicBezTo>
                    <a:pt x="1977" y="1166"/>
                    <a:pt x="1882" y="1281"/>
                    <a:pt x="1879" y="1415"/>
                  </a:cubicBezTo>
                  <a:cubicBezTo>
                    <a:pt x="1876" y="1564"/>
                    <a:pt x="1835" y="4935"/>
                    <a:pt x="3703" y="5821"/>
                  </a:cubicBezTo>
                  <a:lnTo>
                    <a:pt x="3660" y="5916"/>
                  </a:lnTo>
                  <a:cubicBezTo>
                    <a:pt x="3584" y="5862"/>
                    <a:pt x="3489" y="5810"/>
                    <a:pt x="3374" y="5759"/>
                  </a:cubicBezTo>
                  <a:cubicBezTo>
                    <a:pt x="2552" y="5392"/>
                    <a:pt x="2238" y="6098"/>
                    <a:pt x="2030" y="6565"/>
                  </a:cubicBezTo>
                  <a:cubicBezTo>
                    <a:pt x="1900" y="6855"/>
                    <a:pt x="1849" y="7165"/>
                    <a:pt x="1885" y="7435"/>
                  </a:cubicBezTo>
                  <a:cubicBezTo>
                    <a:pt x="1927" y="7752"/>
                    <a:pt x="2089" y="7995"/>
                    <a:pt x="2330" y="8102"/>
                  </a:cubicBezTo>
                  <a:cubicBezTo>
                    <a:pt x="2418" y="8141"/>
                    <a:pt x="2512" y="8160"/>
                    <a:pt x="2607" y="8160"/>
                  </a:cubicBezTo>
                  <a:cubicBezTo>
                    <a:pt x="3006" y="8160"/>
                    <a:pt x="3437" y="7827"/>
                    <a:pt x="3673" y="7296"/>
                  </a:cubicBezTo>
                  <a:lnTo>
                    <a:pt x="4072" y="6403"/>
                  </a:lnTo>
                  <a:lnTo>
                    <a:pt x="4470" y="7296"/>
                  </a:lnTo>
                  <a:cubicBezTo>
                    <a:pt x="4706" y="7827"/>
                    <a:pt x="5137" y="8160"/>
                    <a:pt x="5537" y="8160"/>
                  </a:cubicBezTo>
                  <a:cubicBezTo>
                    <a:pt x="5631" y="8160"/>
                    <a:pt x="5725" y="8141"/>
                    <a:pt x="5813" y="8102"/>
                  </a:cubicBezTo>
                  <a:cubicBezTo>
                    <a:pt x="6054" y="7995"/>
                    <a:pt x="6216" y="7752"/>
                    <a:pt x="6258" y="7435"/>
                  </a:cubicBezTo>
                  <a:cubicBezTo>
                    <a:pt x="6294" y="7164"/>
                    <a:pt x="6243" y="6855"/>
                    <a:pt x="6113" y="6565"/>
                  </a:cubicBezTo>
                  <a:cubicBezTo>
                    <a:pt x="5991" y="6291"/>
                    <a:pt x="5876" y="6033"/>
                    <a:pt x="5690" y="5859"/>
                  </a:cubicBezTo>
                  <a:close/>
                </a:path>
              </a:pathLst>
            </a:custGeom>
            <a:solidFill>
              <a:schemeClr val="accent1"/>
            </a:solidFill>
            <a:ln>
              <a:noFill/>
            </a:ln>
          </p:spPr>
        </p:sp>
        <p:sp>
          <p:nvSpPr>
            <p:cNvPr id="71" name="investments-speech_73224">
              <a:extLst>
                <a:ext uri="{FF2B5EF4-FFF2-40B4-BE49-F238E27FC236}">
                  <a16:creationId xmlns:a16="http://schemas.microsoft.com/office/drawing/2014/main" xmlns="" id="{8E8D845C-A07C-49CB-BAEC-EEC781D4C21F}"/>
                </a:ext>
              </a:extLst>
            </p:cNvPr>
            <p:cNvSpPr>
              <a:spLocks noChangeAspect="1"/>
            </p:cNvSpPr>
            <p:nvPr/>
          </p:nvSpPr>
          <p:spPr bwMode="auto">
            <a:xfrm>
              <a:off x="11260725" y="3151297"/>
              <a:ext cx="495592" cy="403184"/>
            </a:xfrm>
            <a:custGeom>
              <a:avLst/>
              <a:gdLst>
                <a:gd name="T0" fmla="*/ 2226 w 2721"/>
                <a:gd name="T1" fmla="*/ 0 h 2217"/>
                <a:gd name="T2" fmla="*/ 495 w 2721"/>
                <a:gd name="T3" fmla="*/ 0 h 2217"/>
                <a:gd name="T4" fmla="*/ 0 w 2721"/>
                <a:gd name="T5" fmla="*/ 494 h 2217"/>
                <a:gd name="T6" fmla="*/ 0 w 2721"/>
                <a:gd name="T7" fmla="*/ 1236 h 2217"/>
                <a:gd name="T8" fmla="*/ 495 w 2721"/>
                <a:gd name="T9" fmla="*/ 1731 h 2217"/>
                <a:gd name="T10" fmla="*/ 1472 w 2721"/>
                <a:gd name="T11" fmla="*/ 1731 h 2217"/>
                <a:gd name="T12" fmla="*/ 1473 w 2721"/>
                <a:gd name="T13" fmla="*/ 2150 h 2217"/>
                <a:gd name="T14" fmla="*/ 1512 w 2721"/>
                <a:gd name="T15" fmla="*/ 2211 h 2217"/>
                <a:gd name="T16" fmla="*/ 1540 w 2721"/>
                <a:gd name="T17" fmla="*/ 2217 h 2217"/>
                <a:gd name="T18" fmla="*/ 1583 w 2721"/>
                <a:gd name="T19" fmla="*/ 2200 h 2217"/>
                <a:gd name="T20" fmla="*/ 2124 w 2721"/>
                <a:gd name="T21" fmla="*/ 1731 h 2217"/>
                <a:gd name="T22" fmla="*/ 2226 w 2721"/>
                <a:gd name="T23" fmla="*/ 1731 h 2217"/>
                <a:gd name="T24" fmla="*/ 2721 w 2721"/>
                <a:gd name="T25" fmla="*/ 1236 h 2217"/>
                <a:gd name="T26" fmla="*/ 2721 w 2721"/>
                <a:gd name="T27" fmla="*/ 494 h 2217"/>
                <a:gd name="T28" fmla="*/ 2226 w 2721"/>
                <a:gd name="T29" fmla="*/ 0 h 2217"/>
                <a:gd name="T30" fmla="*/ 1493 w 2721"/>
                <a:gd name="T31" fmla="*/ 787 h 2217"/>
                <a:gd name="T32" fmla="*/ 1757 w 2721"/>
                <a:gd name="T33" fmla="*/ 1050 h 2217"/>
                <a:gd name="T34" fmla="*/ 1493 w 2721"/>
                <a:gd name="T35" fmla="*/ 1314 h 2217"/>
                <a:gd name="T36" fmla="*/ 1427 w 2721"/>
                <a:gd name="T37" fmla="*/ 1314 h 2217"/>
                <a:gd name="T38" fmla="*/ 1427 w 2721"/>
                <a:gd name="T39" fmla="*/ 1383 h 2217"/>
                <a:gd name="T40" fmla="*/ 1360 w 2721"/>
                <a:gd name="T41" fmla="*/ 1450 h 2217"/>
                <a:gd name="T42" fmla="*/ 1294 w 2721"/>
                <a:gd name="T43" fmla="*/ 1383 h 2217"/>
                <a:gd name="T44" fmla="*/ 1294 w 2721"/>
                <a:gd name="T45" fmla="*/ 1314 h 2217"/>
                <a:gd name="T46" fmla="*/ 1031 w 2721"/>
                <a:gd name="T47" fmla="*/ 1314 h 2217"/>
                <a:gd name="T48" fmla="*/ 964 w 2721"/>
                <a:gd name="T49" fmla="*/ 1247 h 2217"/>
                <a:gd name="T50" fmla="*/ 1031 w 2721"/>
                <a:gd name="T51" fmla="*/ 1181 h 2217"/>
                <a:gd name="T52" fmla="*/ 1294 w 2721"/>
                <a:gd name="T53" fmla="*/ 1181 h 2217"/>
                <a:gd name="T54" fmla="*/ 1294 w 2721"/>
                <a:gd name="T55" fmla="*/ 920 h 2217"/>
                <a:gd name="T56" fmla="*/ 1228 w 2721"/>
                <a:gd name="T57" fmla="*/ 920 h 2217"/>
                <a:gd name="T58" fmla="*/ 964 w 2721"/>
                <a:gd name="T59" fmla="*/ 656 h 2217"/>
                <a:gd name="T60" fmla="*/ 1228 w 2721"/>
                <a:gd name="T61" fmla="*/ 392 h 2217"/>
                <a:gd name="T62" fmla="*/ 1294 w 2721"/>
                <a:gd name="T63" fmla="*/ 392 h 2217"/>
                <a:gd name="T64" fmla="*/ 1294 w 2721"/>
                <a:gd name="T65" fmla="*/ 344 h 2217"/>
                <a:gd name="T66" fmla="*/ 1360 w 2721"/>
                <a:gd name="T67" fmla="*/ 278 h 2217"/>
                <a:gd name="T68" fmla="*/ 1427 w 2721"/>
                <a:gd name="T69" fmla="*/ 344 h 2217"/>
                <a:gd name="T70" fmla="*/ 1427 w 2721"/>
                <a:gd name="T71" fmla="*/ 392 h 2217"/>
                <a:gd name="T72" fmla="*/ 1690 w 2721"/>
                <a:gd name="T73" fmla="*/ 392 h 2217"/>
                <a:gd name="T74" fmla="*/ 1757 w 2721"/>
                <a:gd name="T75" fmla="*/ 459 h 2217"/>
                <a:gd name="T76" fmla="*/ 1690 w 2721"/>
                <a:gd name="T77" fmla="*/ 526 h 2217"/>
                <a:gd name="T78" fmla="*/ 1427 w 2721"/>
                <a:gd name="T79" fmla="*/ 526 h 2217"/>
                <a:gd name="T80" fmla="*/ 1427 w 2721"/>
                <a:gd name="T81" fmla="*/ 787 h 2217"/>
                <a:gd name="T82" fmla="*/ 1493 w 2721"/>
                <a:gd name="T83" fmla="*/ 787 h 2217"/>
                <a:gd name="T84" fmla="*/ 1228 w 2721"/>
                <a:gd name="T85" fmla="*/ 526 h 2217"/>
                <a:gd name="T86" fmla="*/ 1294 w 2721"/>
                <a:gd name="T87" fmla="*/ 526 h 2217"/>
                <a:gd name="T88" fmla="*/ 1294 w 2721"/>
                <a:gd name="T89" fmla="*/ 787 h 2217"/>
                <a:gd name="T90" fmla="*/ 1228 w 2721"/>
                <a:gd name="T91" fmla="*/ 787 h 2217"/>
                <a:gd name="T92" fmla="*/ 1097 w 2721"/>
                <a:gd name="T93" fmla="*/ 656 h 2217"/>
                <a:gd name="T94" fmla="*/ 1228 w 2721"/>
                <a:gd name="T95" fmla="*/ 526 h 2217"/>
                <a:gd name="T96" fmla="*/ 1427 w 2721"/>
                <a:gd name="T97" fmla="*/ 920 h 2217"/>
                <a:gd name="T98" fmla="*/ 1493 w 2721"/>
                <a:gd name="T99" fmla="*/ 920 h 2217"/>
                <a:gd name="T100" fmla="*/ 1623 w 2721"/>
                <a:gd name="T101" fmla="*/ 1050 h 2217"/>
                <a:gd name="T102" fmla="*/ 1493 w 2721"/>
                <a:gd name="T103" fmla="*/ 1181 h 2217"/>
                <a:gd name="T104" fmla="*/ 1427 w 2721"/>
                <a:gd name="T105" fmla="*/ 1181 h 2217"/>
                <a:gd name="T106" fmla="*/ 1427 w 2721"/>
                <a:gd name="T107" fmla="*/ 92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1" h="2217">
                  <a:moveTo>
                    <a:pt x="2226" y="0"/>
                  </a:moveTo>
                  <a:lnTo>
                    <a:pt x="495" y="0"/>
                  </a:lnTo>
                  <a:cubicBezTo>
                    <a:pt x="222" y="0"/>
                    <a:pt x="0" y="222"/>
                    <a:pt x="0" y="494"/>
                  </a:cubicBezTo>
                  <a:lnTo>
                    <a:pt x="0" y="1236"/>
                  </a:lnTo>
                  <a:cubicBezTo>
                    <a:pt x="0" y="1509"/>
                    <a:pt x="222" y="1731"/>
                    <a:pt x="495" y="1731"/>
                  </a:cubicBezTo>
                  <a:lnTo>
                    <a:pt x="1472" y="1731"/>
                  </a:lnTo>
                  <a:lnTo>
                    <a:pt x="1473" y="2150"/>
                  </a:lnTo>
                  <a:cubicBezTo>
                    <a:pt x="1473" y="2176"/>
                    <a:pt x="1488" y="2200"/>
                    <a:pt x="1512" y="2211"/>
                  </a:cubicBezTo>
                  <a:cubicBezTo>
                    <a:pt x="1521" y="2215"/>
                    <a:pt x="1530" y="2217"/>
                    <a:pt x="1540" y="2217"/>
                  </a:cubicBezTo>
                  <a:cubicBezTo>
                    <a:pt x="1555" y="2217"/>
                    <a:pt x="1571" y="2211"/>
                    <a:pt x="1583" y="2200"/>
                  </a:cubicBezTo>
                  <a:lnTo>
                    <a:pt x="2124" y="1731"/>
                  </a:lnTo>
                  <a:lnTo>
                    <a:pt x="2226" y="1731"/>
                  </a:lnTo>
                  <a:cubicBezTo>
                    <a:pt x="2499" y="1731"/>
                    <a:pt x="2721" y="1509"/>
                    <a:pt x="2721" y="1236"/>
                  </a:cubicBezTo>
                  <a:lnTo>
                    <a:pt x="2721" y="494"/>
                  </a:lnTo>
                  <a:cubicBezTo>
                    <a:pt x="2721" y="222"/>
                    <a:pt x="2499" y="0"/>
                    <a:pt x="2226" y="0"/>
                  </a:cubicBezTo>
                  <a:close/>
                  <a:moveTo>
                    <a:pt x="1493" y="787"/>
                  </a:moveTo>
                  <a:cubicBezTo>
                    <a:pt x="1638" y="787"/>
                    <a:pt x="1757" y="905"/>
                    <a:pt x="1757" y="1050"/>
                  </a:cubicBezTo>
                  <a:cubicBezTo>
                    <a:pt x="1757" y="1196"/>
                    <a:pt x="1638" y="1314"/>
                    <a:pt x="1493" y="1314"/>
                  </a:cubicBezTo>
                  <a:lnTo>
                    <a:pt x="1427" y="1314"/>
                  </a:lnTo>
                  <a:lnTo>
                    <a:pt x="1427" y="1383"/>
                  </a:lnTo>
                  <a:cubicBezTo>
                    <a:pt x="1427" y="1420"/>
                    <a:pt x="1397" y="1450"/>
                    <a:pt x="1360" y="1450"/>
                  </a:cubicBezTo>
                  <a:cubicBezTo>
                    <a:pt x="1323" y="1450"/>
                    <a:pt x="1294" y="1420"/>
                    <a:pt x="1294" y="1383"/>
                  </a:cubicBezTo>
                  <a:lnTo>
                    <a:pt x="1294" y="1314"/>
                  </a:lnTo>
                  <a:lnTo>
                    <a:pt x="1031" y="1314"/>
                  </a:lnTo>
                  <a:cubicBezTo>
                    <a:pt x="994" y="1314"/>
                    <a:pt x="964" y="1284"/>
                    <a:pt x="964" y="1247"/>
                  </a:cubicBezTo>
                  <a:cubicBezTo>
                    <a:pt x="964" y="1211"/>
                    <a:pt x="994" y="1181"/>
                    <a:pt x="1031" y="1181"/>
                  </a:cubicBezTo>
                  <a:lnTo>
                    <a:pt x="1294" y="1181"/>
                  </a:lnTo>
                  <a:lnTo>
                    <a:pt x="1294" y="920"/>
                  </a:lnTo>
                  <a:lnTo>
                    <a:pt x="1228" y="920"/>
                  </a:lnTo>
                  <a:cubicBezTo>
                    <a:pt x="1082" y="920"/>
                    <a:pt x="964" y="802"/>
                    <a:pt x="964" y="656"/>
                  </a:cubicBezTo>
                  <a:cubicBezTo>
                    <a:pt x="964" y="511"/>
                    <a:pt x="1082" y="392"/>
                    <a:pt x="1228" y="392"/>
                  </a:cubicBezTo>
                  <a:lnTo>
                    <a:pt x="1294" y="392"/>
                  </a:lnTo>
                  <a:lnTo>
                    <a:pt x="1294" y="344"/>
                  </a:lnTo>
                  <a:cubicBezTo>
                    <a:pt x="1294" y="308"/>
                    <a:pt x="1323" y="278"/>
                    <a:pt x="1360" y="278"/>
                  </a:cubicBezTo>
                  <a:cubicBezTo>
                    <a:pt x="1397" y="278"/>
                    <a:pt x="1427" y="308"/>
                    <a:pt x="1427" y="344"/>
                  </a:cubicBezTo>
                  <a:lnTo>
                    <a:pt x="1427" y="392"/>
                  </a:lnTo>
                  <a:lnTo>
                    <a:pt x="1690" y="392"/>
                  </a:lnTo>
                  <a:cubicBezTo>
                    <a:pt x="1727" y="392"/>
                    <a:pt x="1757" y="422"/>
                    <a:pt x="1757" y="459"/>
                  </a:cubicBezTo>
                  <a:cubicBezTo>
                    <a:pt x="1757" y="496"/>
                    <a:pt x="1727" y="526"/>
                    <a:pt x="1690" y="526"/>
                  </a:cubicBezTo>
                  <a:lnTo>
                    <a:pt x="1427" y="526"/>
                  </a:lnTo>
                  <a:lnTo>
                    <a:pt x="1427" y="787"/>
                  </a:lnTo>
                  <a:lnTo>
                    <a:pt x="1493" y="787"/>
                  </a:lnTo>
                  <a:close/>
                  <a:moveTo>
                    <a:pt x="1228" y="526"/>
                  </a:moveTo>
                  <a:lnTo>
                    <a:pt x="1294" y="526"/>
                  </a:lnTo>
                  <a:lnTo>
                    <a:pt x="1294" y="787"/>
                  </a:lnTo>
                  <a:lnTo>
                    <a:pt x="1228" y="787"/>
                  </a:lnTo>
                  <a:cubicBezTo>
                    <a:pt x="1156" y="787"/>
                    <a:pt x="1097" y="728"/>
                    <a:pt x="1097" y="656"/>
                  </a:cubicBezTo>
                  <a:cubicBezTo>
                    <a:pt x="1097" y="584"/>
                    <a:pt x="1156" y="526"/>
                    <a:pt x="1228" y="526"/>
                  </a:cubicBezTo>
                  <a:close/>
                  <a:moveTo>
                    <a:pt x="1427" y="920"/>
                  </a:moveTo>
                  <a:lnTo>
                    <a:pt x="1493" y="920"/>
                  </a:lnTo>
                  <a:cubicBezTo>
                    <a:pt x="1565" y="920"/>
                    <a:pt x="1623" y="978"/>
                    <a:pt x="1623" y="1050"/>
                  </a:cubicBezTo>
                  <a:cubicBezTo>
                    <a:pt x="1623" y="1122"/>
                    <a:pt x="1565" y="1181"/>
                    <a:pt x="1493" y="1181"/>
                  </a:cubicBezTo>
                  <a:lnTo>
                    <a:pt x="1427" y="1181"/>
                  </a:lnTo>
                  <a:lnTo>
                    <a:pt x="1427" y="920"/>
                  </a:lnTo>
                  <a:close/>
                </a:path>
              </a:pathLst>
            </a:custGeom>
            <a:solidFill>
              <a:schemeClr val="accent1"/>
            </a:solidFill>
            <a:ln>
              <a:noFill/>
            </a:ln>
          </p:spPr>
        </p:sp>
        <p:sp>
          <p:nvSpPr>
            <p:cNvPr id="72" name="person-explaining-strategy-on-a-board-with-a-sketch_38792">
              <a:extLst>
                <a:ext uri="{FF2B5EF4-FFF2-40B4-BE49-F238E27FC236}">
                  <a16:creationId xmlns:a16="http://schemas.microsoft.com/office/drawing/2014/main" xmlns="" id="{25117265-BC9E-49B6-A385-51535319B082}"/>
                </a:ext>
              </a:extLst>
            </p:cNvPr>
            <p:cNvSpPr>
              <a:spLocks noChangeAspect="1"/>
            </p:cNvSpPr>
            <p:nvPr/>
          </p:nvSpPr>
          <p:spPr bwMode="auto">
            <a:xfrm>
              <a:off x="850900" y="3834145"/>
              <a:ext cx="495592" cy="450003"/>
            </a:xfrm>
            <a:custGeom>
              <a:avLst/>
              <a:gdLst>
                <a:gd name="connsiteX0" fmla="*/ 191514 w 598112"/>
                <a:gd name="connsiteY0" fmla="*/ 307595 h 543092"/>
                <a:gd name="connsiteX1" fmla="*/ 598112 w 598112"/>
                <a:gd name="connsiteY1" fmla="*/ 307595 h 543092"/>
                <a:gd name="connsiteX2" fmla="*/ 598112 w 598112"/>
                <a:gd name="connsiteY2" fmla="*/ 330388 h 543092"/>
                <a:gd name="connsiteX3" fmla="*/ 191514 w 598112"/>
                <a:gd name="connsiteY3" fmla="*/ 330388 h 543092"/>
                <a:gd name="connsiteX4" fmla="*/ 0 w 598112"/>
                <a:gd name="connsiteY4" fmla="*/ 307595 h 543092"/>
                <a:gd name="connsiteX5" fmla="*/ 85172 w 598112"/>
                <a:gd name="connsiteY5" fmla="*/ 307595 h 543092"/>
                <a:gd name="connsiteX6" fmla="*/ 85172 w 598112"/>
                <a:gd name="connsiteY6" fmla="*/ 330388 h 543092"/>
                <a:gd name="connsiteX7" fmla="*/ 0 w 598112"/>
                <a:gd name="connsiteY7" fmla="*/ 330388 h 543092"/>
                <a:gd name="connsiteX8" fmla="*/ 282818 w 598112"/>
                <a:gd name="connsiteY8" fmla="*/ 187350 h 543092"/>
                <a:gd name="connsiteX9" fmla="*/ 286993 w 598112"/>
                <a:gd name="connsiteY9" fmla="*/ 222091 h 543092"/>
                <a:gd name="connsiteX10" fmla="*/ 180294 w 598112"/>
                <a:gd name="connsiteY10" fmla="*/ 249589 h 543092"/>
                <a:gd name="connsiteX11" fmla="*/ 180294 w 598112"/>
                <a:gd name="connsiteY11" fmla="*/ 342822 h 543092"/>
                <a:gd name="connsiteX12" fmla="*/ 179004 w 598112"/>
                <a:gd name="connsiteY12" fmla="*/ 350556 h 543092"/>
                <a:gd name="connsiteX13" fmla="*/ 203097 w 598112"/>
                <a:gd name="connsiteY13" fmla="*/ 494918 h 543092"/>
                <a:gd name="connsiteX14" fmla="*/ 163945 w 598112"/>
                <a:gd name="connsiteY14" fmla="*/ 494918 h 543092"/>
                <a:gd name="connsiteX15" fmla="*/ 145875 w 598112"/>
                <a:gd name="connsiteY15" fmla="*/ 373757 h 543092"/>
                <a:gd name="connsiteX16" fmla="*/ 144585 w 598112"/>
                <a:gd name="connsiteY16" fmla="*/ 373757 h 543092"/>
                <a:gd name="connsiteX17" fmla="*/ 112317 w 598112"/>
                <a:gd name="connsiteY17" fmla="*/ 534015 h 543092"/>
                <a:gd name="connsiteX18" fmla="*/ 78759 w 598112"/>
                <a:gd name="connsiteY18" fmla="*/ 514252 h 543092"/>
                <a:gd name="connsiteX19" fmla="*/ 105003 w 598112"/>
                <a:gd name="connsiteY19" fmla="*/ 363445 h 543092"/>
                <a:gd name="connsiteX20" fmla="*/ 97259 w 598112"/>
                <a:gd name="connsiteY20" fmla="*/ 342822 h 543092"/>
                <a:gd name="connsiteX21" fmla="*/ 97259 w 598112"/>
                <a:gd name="connsiteY21" fmla="*/ 225958 h 543092"/>
                <a:gd name="connsiteX22" fmla="*/ 128236 w 598112"/>
                <a:gd name="connsiteY22" fmla="*/ 195023 h 543092"/>
                <a:gd name="connsiteX23" fmla="*/ 148887 w 598112"/>
                <a:gd name="connsiteY23" fmla="*/ 195023 h 543092"/>
                <a:gd name="connsiteX24" fmla="*/ 175992 w 598112"/>
                <a:gd name="connsiteY24" fmla="*/ 210920 h 543092"/>
                <a:gd name="connsiteX25" fmla="*/ 267202 w 598112"/>
                <a:gd name="connsiteY25" fmla="*/ 188579 h 543092"/>
                <a:gd name="connsiteX26" fmla="*/ 282818 w 598112"/>
                <a:gd name="connsiteY26" fmla="*/ 187350 h 543092"/>
                <a:gd name="connsiteX27" fmla="*/ 473768 w 598112"/>
                <a:gd name="connsiteY27" fmla="*/ 178248 h 543092"/>
                <a:gd name="connsiteX28" fmla="*/ 496992 w 598112"/>
                <a:gd name="connsiteY28" fmla="*/ 201902 h 543092"/>
                <a:gd name="connsiteX29" fmla="*/ 520646 w 598112"/>
                <a:gd name="connsiteY29" fmla="*/ 178248 h 543092"/>
                <a:gd name="connsiteX30" fmla="*/ 528817 w 598112"/>
                <a:gd name="connsiteY30" fmla="*/ 186850 h 543092"/>
                <a:gd name="connsiteX31" fmla="*/ 505593 w 598112"/>
                <a:gd name="connsiteY31" fmla="*/ 210073 h 543092"/>
                <a:gd name="connsiteX32" fmla="*/ 528817 w 598112"/>
                <a:gd name="connsiteY32" fmla="*/ 233727 h 543092"/>
                <a:gd name="connsiteX33" fmla="*/ 520646 w 598112"/>
                <a:gd name="connsiteY33" fmla="*/ 241898 h 543092"/>
                <a:gd name="connsiteX34" fmla="*/ 496992 w 598112"/>
                <a:gd name="connsiteY34" fmla="*/ 218675 h 543092"/>
                <a:gd name="connsiteX35" fmla="*/ 473768 w 598112"/>
                <a:gd name="connsiteY35" fmla="*/ 241898 h 543092"/>
                <a:gd name="connsiteX36" fmla="*/ 465167 w 598112"/>
                <a:gd name="connsiteY36" fmla="*/ 233727 h 543092"/>
                <a:gd name="connsiteX37" fmla="*/ 488821 w 598112"/>
                <a:gd name="connsiteY37" fmla="*/ 210073 h 543092"/>
                <a:gd name="connsiteX38" fmla="*/ 465167 w 598112"/>
                <a:gd name="connsiteY38" fmla="*/ 186850 h 543092"/>
                <a:gd name="connsiteX39" fmla="*/ 138767 w 598112"/>
                <a:gd name="connsiteY39" fmla="*/ 94911 h 543092"/>
                <a:gd name="connsiteX40" fmla="*/ 180295 w 598112"/>
                <a:gd name="connsiteY40" fmla="*/ 136368 h 543092"/>
                <a:gd name="connsiteX41" fmla="*/ 138767 w 598112"/>
                <a:gd name="connsiteY41" fmla="*/ 177825 h 543092"/>
                <a:gd name="connsiteX42" fmla="*/ 97239 w 598112"/>
                <a:gd name="connsiteY42" fmla="*/ 136368 h 543092"/>
                <a:gd name="connsiteX43" fmla="*/ 138767 w 598112"/>
                <a:gd name="connsiteY43" fmla="*/ 94911 h 543092"/>
                <a:gd name="connsiteX44" fmla="*/ 242549 w 598112"/>
                <a:gd name="connsiteY44" fmla="*/ 56939 h 543092"/>
                <a:gd name="connsiteX45" fmla="*/ 348977 w 598112"/>
                <a:gd name="connsiteY45" fmla="*/ 129304 h 543092"/>
                <a:gd name="connsiteX46" fmla="*/ 448796 w 598112"/>
                <a:gd name="connsiteY46" fmla="*/ 204475 h 543092"/>
                <a:gd name="connsiteX47" fmla="*/ 447936 w 598112"/>
                <a:gd name="connsiteY47" fmla="*/ 216072 h 543092"/>
                <a:gd name="connsiteX48" fmla="*/ 339511 w 598112"/>
                <a:gd name="connsiteY48" fmla="*/ 135747 h 543092"/>
                <a:gd name="connsiteX49" fmla="*/ 188492 w 598112"/>
                <a:gd name="connsiteY49" fmla="*/ 85061 h 543092"/>
                <a:gd name="connsiteX50" fmla="*/ 183329 w 598112"/>
                <a:gd name="connsiteY50" fmla="*/ 74752 h 543092"/>
                <a:gd name="connsiteX51" fmla="*/ 242549 w 598112"/>
                <a:gd name="connsiteY51" fmla="*/ 56939 h 543092"/>
                <a:gd name="connsiteX52" fmla="*/ 0 w 598112"/>
                <a:gd name="connsiteY52" fmla="*/ 0 h 543092"/>
                <a:gd name="connsiteX53" fmla="*/ 598112 w 598112"/>
                <a:gd name="connsiteY53" fmla="*/ 0 h 543092"/>
                <a:gd name="connsiteX54" fmla="*/ 598112 w 598112"/>
                <a:gd name="connsiteY54" fmla="*/ 292141 h 543092"/>
                <a:gd name="connsiteX55" fmla="*/ 191482 w 598112"/>
                <a:gd name="connsiteY55" fmla="*/ 292141 h 543092"/>
                <a:gd name="connsiteX56" fmla="*/ 191482 w 598112"/>
                <a:gd name="connsiteY56" fmla="*/ 269371 h 543092"/>
                <a:gd name="connsiteX57" fmla="*/ 575306 w 598112"/>
                <a:gd name="connsiteY57" fmla="*/ 269371 h 543092"/>
                <a:gd name="connsiteX58" fmla="*/ 575306 w 598112"/>
                <a:gd name="connsiteY58" fmla="*/ 23199 h 543092"/>
                <a:gd name="connsiteX59" fmla="*/ 22806 w 598112"/>
                <a:gd name="connsiteY59" fmla="*/ 23199 h 543092"/>
                <a:gd name="connsiteX60" fmla="*/ 22806 w 598112"/>
                <a:gd name="connsiteY60" fmla="*/ 269371 h 543092"/>
                <a:gd name="connsiteX61" fmla="*/ 85199 w 598112"/>
                <a:gd name="connsiteY61" fmla="*/ 269371 h 543092"/>
                <a:gd name="connsiteX62" fmla="*/ 85199 w 598112"/>
                <a:gd name="connsiteY62" fmla="*/ 292141 h 543092"/>
                <a:gd name="connsiteX63" fmla="*/ 0 w 598112"/>
                <a:gd name="connsiteY63" fmla="*/ 292141 h 54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98112" h="543092">
                  <a:moveTo>
                    <a:pt x="191514" y="307595"/>
                  </a:moveTo>
                  <a:lnTo>
                    <a:pt x="598112" y="307595"/>
                  </a:lnTo>
                  <a:lnTo>
                    <a:pt x="598112" y="330388"/>
                  </a:lnTo>
                  <a:lnTo>
                    <a:pt x="191514" y="330388"/>
                  </a:lnTo>
                  <a:close/>
                  <a:moveTo>
                    <a:pt x="0" y="307595"/>
                  </a:moveTo>
                  <a:lnTo>
                    <a:pt x="85172" y="307595"/>
                  </a:lnTo>
                  <a:lnTo>
                    <a:pt x="85172" y="330388"/>
                  </a:lnTo>
                  <a:lnTo>
                    <a:pt x="0" y="330388"/>
                  </a:lnTo>
                  <a:close/>
                  <a:moveTo>
                    <a:pt x="282818" y="187350"/>
                  </a:moveTo>
                  <a:cubicBezTo>
                    <a:pt x="296673" y="192526"/>
                    <a:pt x="303450" y="213713"/>
                    <a:pt x="286993" y="222091"/>
                  </a:cubicBezTo>
                  <a:cubicBezTo>
                    <a:pt x="253004" y="239707"/>
                    <a:pt x="217295" y="248300"/>
                    <a:pt x="180294" y="249589"/>
                  </a:cubicBezTo>
                  <a:lnTo>
                    <a:pt x="180294" y="342822"/>
                  </a:lnTo>
                  <a:cubicBezTo>
                    <a:pt x="180294" y="345400"/>
                    <a:pt x="179864" y="347978"/>
                    <a:pt x="179004" y="350556"/>
                  </a:cubicBezTo>
                  <a:cubicBezTo>
                    <a:pt x="195783" y="396958"/>
                    <a:pt x="202667" y="445508"/>
                    <a:pt x="203097" y="494918"/>
                  </a:cubicBezTo>
                  <a:cubicBezTo>
                    <a:pt x="203097" y="519837"/>
                    <a:pt x="164376" y="519837"/>
                    <a:pt x="163945" y="494918"/>
                  </a:cubicBezTo>
                  <a:cubicBezTo>
                    <a:pt x="163945" y="453242"/>
                    <a:pt x="158352" y="413284"/>
                    <a:pt x="145875" y="373757"/>
                  </a:cubicBezTo>
                  <a:lnTo>
                    <a:pt x="144585" y="373757"/>
                  </a:lnTo>
                  <a:cubicBezTo>
                    <a:pt x="148457" y="429611"/>
                    <a:pt x="142864" y="485036"/>
                    <a:pt x="112317" y="534015"/>
                  </a:cubicBezTo>
                  <a:cubicBezTo>
                    <a:pt x="98980" y="555068"/>
                    <a:pt x="64991" y="535734"/>
                    <a:pt x="78759" y="514252"/>
                  </a:cubicBezTo>
                  <a:cubicBezTo>
                    <a:pt x="107584" y="468279"/>
                    <a:pt x="109736" y="415862"/>
                    <a:pt x="105003" y="363445"/>
                  </a:cubicBezTo>
                  <a:cubicBezTo>
                    <a:pt x="100270" y="357860"/>
                    <a:pt x="97259" y="350556"/>
                    <a:pt x="97259" y="342822"/>
                  </a:cubicBezTo>
                  <a:lnTo>
                    <a:pt x="97259" y="225958"/>
                  </a:lnTo>
                  <a:cubicBezTo>
                    <a:pt x="97259" y="209202"/>
                    <a:pt x="111026" y="195023"/>
                    <a:pt x="128236" y="195023"/>
                  </a:cubicBezTo>
                  <a:lnTo>
                    <a:pt x="148887" y="195023"/>
                  </a:lnTo>
                  <a:cubicBezTo>
                    <a:pt x="160503" y="195023"/>
                    <a:pt x="170829" y="201468"/>
                    <a:pt x="175992" y="210920"/>
                  </a:cubicBezTo>
                  <a:cubicBezTo>
                    <a:pt x="207829" y="210061"/>
                    <a:pt x="238376" y="203616"/>
                    <a:pt x="267202" y="188579"/>
                  </a:cubicBezTo>
                  <a:cubicBezTo>
                    <a:pt x="272795" y="185679"/>
                    <a:pt x="278200" y="185625"/>
                    <a:pt x="282818" y="187350"/>
                  </a:cubicBezTo>
                  <a:close/>
                  <a:moveTo>
                    <a:pt x="473768" y="178248"/>
                  </a:moveTo>
                  <a:lnTo>
                    <a:pt x="496992" y="201902"/>
                  </a:lnTo>
                  <a:lnTo>
                    <a:pt x="520646" y="178248"/>
                  </a:lnTo>
                  <a:lnTo>
                    <a:pt x="528817" y="186850"/>
                  </a:lnTo>
                  <a:lnTo>
                    <a:pt x="505593" y="210073"/>
                  </a:lnTo>
                  <a:lnTo>
                    <a:pt x="528817" y="233727"/>
                  </a:lnTo>
                  <a:lnTo>
                    <a:pt x="520646" y="241898"/>
                  </a:lnTo>
                  <a:lnTo>
                    <a:pt x="496992" y="218675"/>
                  </a:lnTo>
                  <a:lnTo>
                    <a:pt x="473768" y="241898"/>
                  </a:lnTo>
                  <a:lnTo>
                    <a:pt x="465167" y="233727"/>
                  </a:lnTo>
                  <a:lnTo>
                    <a:pt x="488821" y="210073"/>
                  </a:lnTo>
                  <a:lnTo>
                    <a:pt x="465167" y="186850"/>
                  </a:lnTo>
                  <a:close/>
                  <a:moveTo>
                    <a:pt x="138767" y="94911"/>
                  </a:moveTo>
                  <a:cubicBezTo>
                    <a:pt x="161702" y="94911"/>
                    <a:pt x="180295" y="113472"/>
                    <a:pt x="180295" y="136368"/>
                  </a:cubicBezTo>
                  <a:cubicBezTo>
                    <a:pt x="180295" y="159264"/>
                    <a:pt x="161702" y="177825"/>
                    <a:pt x="138767" y="177825"/>
                  </a:cubicBezTo>
                  <a:cubicBezTo>
                    <a:pt x="115832" y="177825"/>
                    <a:pt x="97239" y="159264"/>
                    <a:pt x="97239" y="136368"/>
                  </a:cubicBezTo>
                  <a:cubicBezTo>
                    <a:pt x="97239" y="113472"/>
                    <a:pt x="115832" y="94911"/>
                    <a:pt x="138767" y="94911"/>
                  </a:cubicBezTo>
                  <a:close/>
                  <a:moveTo>
                    <a:pt x="242549" y="56939"/>
                  </a:moveTo>
                  <a:cubicBezTo>
                    <a:pt x="293393" y="54241"/>
                    <a:pt x="321548" y="92256"/>
                    <a:pt x="348977" y="129304"/>
                  </a:cubicBezTo>
                  <a:cubicBezTo>
                    <a:pt x="374792" y="164097"/>
                    <a:pt x="401898" y="200609"/>
                    <a:pt x="448796" y="204475"/>
                  </a:cubicBezTo>
                  <a:lnTo>
                    <a:pt x="447936" y="216072"/>
                  </a:lnTo>
                  <a:cubicBezTo>
                    <a:pt x="395444" y="211347"/>
                    <a:pt x="367048" y="173117"/>
                    <a:pt x="339511" y="135747"/>
                  </a:cubicBezTo>
                  <a:cubicBezTo>
                    <a:pt x="302940" y="86350"/>
                    <a:pt x="271101" y="43395"/>
                    <a:pt x="188492" y="85061"/>
                  </a:cubicBezTo>
                  <a:lnTo>
                    <a:pt x="183329" y="74752"/>
                  </a:lnTo>
                  <a:cubicBezTo>
                    <a:pt x="206133" y="63262"/>
                    <a:pt x="225602" y="57839"/>
                    <a:pt x="242549" y="56939"/>
                  </a:cubicBezTo>
                  <a:close/>
                  <a:moveTo>
                    <a:pt x="0" y="0"/>
                  </a:moveTo>
                  <a:lnTo>
                    <a:pt x="598112" y="0"/>
                  </a:lnTo>
                  <a:lnTo>
                    <a:pt x="598112" y="292141"/>
                  </a:lnTo>
                  <a:lnTo>
                    <a:pt x="191482" y="292141"/>
                  </a:lnTo>
                  <a:lnTo>
                    <a:pt x="191482" y="269371"/>
                  </a:lnTo>
                  <a:lnTo>
                    <a:pt x="575306" y="269371"/>
                  </a:lnTo>
                  <a:lnTo>
                    <a:pt x="575306" y="23199"/>
                  </a:lnTo>
                  <a:lnTo>
                    <a:pt x="22806" y="23199"/>
                  </a:lnTo>
                  <a:lnTo>
                    <a:pt x="22806" y="269371"/>
                  </a:lnTo>
                  <a:lnTo>
                    <a:pt x="85199" y="269371"/>
                  </a:lnTo>
                  <a:lnTo>
                    <a:pt x="85199" y="292141"/>
                  </a:lnTo>
                  <a:lnTo>
                    <a:pt x="0" y="292141"/>
                  </a:lnTo>
                  <a:close/>
                </a:path>
              </a:pathLst>
            </a:custGeom>
            <a:solidFill>
              <a:schemeClr val="accent1"/>
            </a:solidFill>
            <a:ln>
              <a:noFill/>
            </a:ln>
          </p:spPr>
        </p:sp>
        <p:sp>
          <p:nvSpPr>
            <p:cNvPr id="73" name="business-person-silhouette-wearing-tie_33750">
              <a:extLst>
                <a:ext uri="{FF2B5EF4-FFF2-40B4-BE49-F238E27FC236}">
                  <a16:creationId xmlns:a16="http://schemas.microsoft.com/office/drawing/2014/main" xmlns="" id="{9E856935-8556-4A5E-8DB9-B4EC0AA47A1C}"/>
                </a:ext>
              </a:extLst>
            </p:cNvPr>
            <p:cNvSpPr>
              <a:spLocks noChangeAspect="1"/>
            </p:cNvSpPr>
            <p:nvPr/>
          </p:nvSpPr>
          <p:spPr bwMode="auto">
            <a:xfrm>
              <a:off x="1651656" y="3834145"/>
              <a:ext cx="359336" cy="495592"/>
            </a:xfrm>
            <a:custGeom>
              <a:avLst/>
              <a:gdLst>
                <a:gd name="connsiteX0" fmla="*/ 208799 w 438926"/>
                <a:gd name="connsiteY0" fmla="*/ 355390 h 605360"/>
                <a:gd name="connsiteX1" fmla="*/ 207115 w 438926"/>
                <a:gd name="connsiteY1" fmla="*/ 356511 h 605360"/>
                <a:gd name="connsiteX2" fmla="*/ 196450 w 438926"/>
                <a:gd name="connsiteY2" fmla="*/ 524092 h 605360"/>
                <a:gd name="connsiteX3" fmla="*/ 196450 w 438926"/>
                <a:gd name="connsiteY3" fmla="*/ 525213 h 605360"/>
                <a:gd name="connsiteX4" fmla="*/ 218340 w 438926"/>
                <a:gd name="connsiteY4" fmla="*/ 559962 h 605360"/>
                <a:gd name="connsiteX5" fmla="*/ 220024 w 438926"/>
                <a:gd name="connsiteY5" fmla="*/ 560523 h 605360"/>
                <a:gd name="connsiteX6" fmla="*/ 221147 w 438926"/>
                <a:gd name="connsiteY6" fmla="*/ 559962 h 605360"/>
                <a:gd name="connsiteX7" fmla="*/ 244721 w 438926"/>
                <a:gd name="connsiteY7" fmla="*/ 525213 h 605360"/>
                <a:gd name="connsiteX8" fmla="*/ 245282 w 438926"/>
                <a:gd name="connsiteY8" fmla="*/ 524092 h 605360"/>
                <a:gd name="connsiteX9" fmla="*/ 233495 w 438926"/>
                <a:gd name="connsiteY9" fmla="*/ 356511 h 605360"/>
                <a:gd name="connsiteX10" fmla="*/ 231811 w 438926"/>
                <a:gd name="connsiteY10" fmla="*/ 355390 h 605360"/>
                <a:gd name="connsiteX11" fmla="*/ 191960 w 438926"/>
                <a:gd name="connsiteY11" fmla="*/ 293178 h 605360"/>
                <a:gd name="connsiteX12" fmla="*/ 183541 w 438926"/>
                <a:gd name="connsiteY12" fmla="*/ 301585 h 605360"/>
                <a:gd name="connsiteX13" fmla="*/ 207115 w 438926"/>
                <a:gd name="connsiteY13" fmla="*/ 350346 h 605360"/>
                <a:gd name="connsiteX14" fmla="*/ 234056 w 438926"/>
                <a:gd name="connsiteY14" fmla="*/ 350346 h 605360"/>
                <a:gd name="connsiteX15" fmla="*/ 257069 w 438926"/>
                <a:gd name="connsiteY15" fmla="*/ 301585 h 605360"/>
                <a:gd name="connsiteX16" fmla="*/ 248650 w 438926"/>
                <a:gd name="connsiteY16" fmla="*/ 293178 h 605360"/>
                <a:gd name="connsiteX17" fmla="*/ 165018 w 438926"/>
                <a:gd name="connsiteY17" fmla="*/ 266275 h 605360"/>
                <a:gd name="connsiteX18" fmla="*/ 273908 w 438926"/>
                <a:gd name="connsiteY18" fmla="*/ 266275 h 605360"/>
                <a:gd name="connsiteX19" fmla="*/ 438926 w 438926"/>
                <a:gd name="connsiteY19" fmla="*/ 431054 h 605360"/>
                <a:gd name="connsiteX20" fmla="*/ 438926 w 438926"/>
                <a:gd name="connsiteY20" fmla="*/ 564446 h 605360"/>
                <a:gd name="connsiteX21" fmla="*/ 438365 w 438926"/>
                <a:gd name="connsiteY21" fmla="*/ 564446 h 605360"/>
                <a:gd name="connsiteX22" fmla="*/ 429384 w 438926"/>
                <a:gd name="connsiteY22" fmla="*/ 568930 h 605360"/>
                <a:gd name="connsiteX23" fmla="*/ 233495 w 438926"/>
                <a:gd name="connsiteY23" fmla="*/ 605360 h 605360"/>
                <a:gd name="connsiteX24" fmla="*/ 9542 w 438926"/>
                <a:gd name="connsiteY24" fmla="*/ 569490 h 605360"/>
                <a:gd name="connsiteX25" fmla="*/ 0 w 438926"/>
                <a:gd name="connsiteY25" fmla="*/ 566688 h 605360"/>
                <a:gd name="connsiteX26" fmla="*/ 0 w 438926"/>
                <a:gd name="connsiteY26" fmla="*/ 564446 h 605360"/>
                <a:gd name="connsiteX27" fmla="*/ 0 w 438926"/>
                <a:gd name="connsiteY27" fmla="*/ 431054 h 605360"/>
                <a:gd name="connsiteX28" fmla="*/ 165018 w 438926"/>
                <a:gd name="connsiteY28" fmla="*/ 266275 h 605360"/>
                <a:gd name="connsiteX29" fmla="*/ 219779 w 438926"/>
                <a:gd name="connsiteY29" fmla="*/ 0 h 605360"/>
                <a:gd name="connsiteX30" fmla="*/ 348637 w 438926"/>
                <a:gd name="connsiteY30" fmla="*/ 128632 h 605360"/>
                <a:gd name="connsiteX31" fmla="*/ 219779 w 438926"/>
                <a:gd name="connsiteY31" fmla="*/ 257264 h 605360"/>
                <a:gd name="connsiteX32" fmla="*/ 90921 w 438926"/>
                <a:gd name="connsiteY32" fmla="*/ 128632 h 605360"/>
                <a:gd name="connsiteX33" fmla="*/ 219779 w 438926"/>
                <a:gd name="connsiteY33" fmla="*/ 0 h 605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8926" h="605360">
                  <a:moveTo>
                    <a:pt x="208799" y="355390"/>
                  </a:moveTo>
                  <a:cubicBezTo>
                    <a:pt x="208237" y="355390"/>
                    <a:pt x="207676" y="355951"/>
                    <a:pt x="207115" y="356511"/>
                  </a:cubicBezTo>
                  <a:lnTo>
                    <a:pt x="196450" y="524092"/>
                  </a:lnTo>
                  <a:cubicBezTo>
                    <a:pt x="196450" y="524652"/>
                    <a:pt x="196450" y="524652"/>
                    <a:pt x="196450" y="525213"/>
                  </a:cubicBezTo>
                  <a:lnTo>
                    <a:pt x="218340" y="559962"/>
                  </a:lnTo>
                  <a:cubicBezTo>
                    <a:pt x="218902" y="559962"/>
                    <a:pt x="219463" y="560523"/>
                    <a:pt x="220024" y="560523"/>
                  </a:cubicBezTo>
                  <a:cubicBezTo>
                    <a:pt x="220586" y="560523"/>
                    <a:pt x="221147" y="559962"/>
                    <a:pt x="221147" y="559962"/>
                  </a:cubicBezTo>
                  <a:lnTo>
                    <a:pt x="244721" y="525213"/>
                  </a:lnTo>
                  <a:cubicBezTo>
                    <a:pt x="245282" y="525213"/>
                    <a:pt x="245282" y="524652"/>
                    <a:pt x="245282" y="524092"/>
                  </a:cubicBezTo>
                  <a:lnTo>
                    <a:pt x="233495" y="356511"/>
                  </a:lnTo>
                  <a:cubicBezTo>
                    <a:pt x="233495" y="355951"/>
                    <a:pt x="232934" y="355390"/>
                    <a:pt x="231811" y="355390"/>
                  </a:cubicBezTo>
                  <a:close/>
                  <a:moveTo>
                    <a:pt x="191960" y="293178"/>
                  </a:moveTo>
                  <a:cubicBezTo>
                    <a:pt x="187470" y="293178"/>
                    <a:pt x="183541" y="297101"/>
                    <a:pt x="183541" y="301585"/>
                  </a:cubicBezTo>
                  <a:lnTo>
                    <a:pt x="207115" y="350346"/>
                  </a:lnTo>
                  <a:lnTo>
                    <a:pt x="234056" y="350346"/>
                  </a:lnTo>
                  <a:lnTo>
                    <a:pt x="257069" y="301585"/>
                  </a:lnTo>
                  <a:cubicBezTo>
                    <a:pt x="257069" y="297101"/>
                    <a:pt x="253140" y="293178"/>
                    <a:pt x="248650" y="293178"/>
                  </a:cubicBezTo>
                  <a:close/>
                  <a:moveTo>
                    <a:pt x="165018" y="266275"/>
                  </a:moveTo>
                  <a:lnTo>
                    <a:pt x="273908" y="266275"/>
                  </a:lnTo>
                  <a:cubicBezTo>
                    <a:pt x="365397" y="266275"/>
                    <a:pt x="438926" y="340257"/>
                    <a:pt x="438926" y="431054"/>
                  </a:cubicBezTo>
                  <a:lnTo>
                    <a:pt x="438926" y="564446"/>
                  </a:lnTo>
                  <a:lnTo>
                    <a:pt x="438365" y="564446"/>
                  </a:lnTo>
                  <a:lnTo>
                    <a:pt x="429384" y="568930"/>
                  </a:lnTo>
                  <a:cubicBezTo>
                    <a:pt x="425455" y="571171"/>
                    <a:pt x="354733" y="605360"/>
                    <a:pt x="233495" y="605360"/>
                  </a:cubicBezTo>
                  <a:cubicBezTo>
                    <a:pt x="171754" y="605360"/>
                    <a:pt x="95980" y="596393"/>
                    <a:pt x="9542" y="569490"/>
                  </a:cubicBezTo>
                  <a:lnTo>
                    <a:pt x="0" y="566688"/>
                  </a:lnTo>
                  <a:lnTo>
                    <a:pt x="0" y="564446"/>
                  </a:lnTo>
                  <a:lnTo>
                    <a:pt x="0" y="431054"/>
                  </a:lnTo>
                  <a:cubicBezTo>
                    <a:pt x="0" y="340257"/>
                    <a:pt x="74090" y="266275"/>
                    <a:pt x="165018" y="266275"/>
                  </a:cubicBezTo>
                  <a:close/>
                  <a:moveTo>
                    <a:pt x="219779" y="0"/>
                  </a:moveTo>
                  <a:cubicBezTo>
                    <a:pt x="290945" y="0"/>
                    <a:pt x="348637" y="57591"/>
                    <a:pt x="348637" y="128632"/>
                  </a:cubicBezTo>
                  <a:cubicBezTo>
                    <a:pt x="348637" y="199673"/>
                    <a:pt x="290945" y="257264"/>
                    <a:pt x="219779" y="257264"/>
                  </a:cubicBezTo>
                  <a:cubicBezTo>
                    <a:pt x="148613" y="257264"/>
                    <a:pt x="90921" y="199673"/>
                    <a:pt x="90921" y="128632"/>
                  </a:cubicBezTo>
                  <a:cubicBezTo>
                    <a:pt x="90921" y="57591"/>
                    <a:pt x="148613" y="0"/>
                    <a:pt x="219779" y="0"/>
                  </a:cubicBezTo>
                  <a:close/>
                </a:path>
              </a:pathLst>
            </a:custGeom>
            <a:solidFill>
              <a:schemeClr val="accent1"/>
            </a:solidFill>
            <a:ln>
              <a:noFill/>
            </a:ln>
          </p:spPr>
        </p:sp>
        <p:sp>
          <p:nvSpPr>
            <p:cNvPr id="74" name="idea_115886">
              <a:extLst>
                <a:ext uri="{FF2B5EF4-FFF2-40B4-BE49-F238E27FC236}">
                  <a16:creationId xmlns:a16="http://schemas.microsoft.com/office/drawing/2014/main" xmlns="" id="{06EBE99A-C64A-4ABE-BE23-8494FCF03B05}"/>
                </a:ext>
              </a:extLst>
            </p:cNvPr>
            <p:cNvSpPr>
              <a:spLocks noChangeAspect="1"/>
            </p:cNvSpPr>
            <p:nvPr/>
          </p:nvSpPr>
          <p:spPr bwMode="auto">
            <a:xfrm>
              <a:off x="2452412" y="3834145"/>
              <a:ext cx="495592" cy="462656"/>
            </a:xfrm>
            <a:custGeom>
              <a:avLst/>
              <a:gdLst>
                <a:gd name="connsiteX0" fmla="*/ 11523 w 608415"/>
                <a:gd name="connsiteY0" fmla="*/ 502143 h 567981"/>
                <a:gd name="connsiteX1" fmla="*/ 596892 w 608415"/>
                <a:gd name="connsiteY1" fmla="*/ 502143 h 567981"/>
                <a:gd name="connsiteX2" fmla="*/ 608415 w 608415"/>
                <a:gd name="connsiteY2" fmla="*/ 513653 h 567981"/>
                <a:gd name="connsiteX3" fmla="*/ 608415 w 608415"/>
                <a:gd name="connsiteY3" fmla="*/ 556471 h 567981"/>
                <a:gd name="connsiteX4" fmla="*/ 596892 w 608415"/>
                <a:gd name="connsiteY4" fmla="*/ 567981 h 567981"/>
                <a:gd name="connsiteX5" fmla="*/ 11523 w 608415"/>
                <a:gd name="connsiteY5" fmla="*/ 567981 h 567981"/>
                <a:gd name="connsiteX6" fmla="*/ 0 w 608415"/>
                <a:gd name="connsiteY6" fmla="*/ 556471 h 567981"/>
                <a:gd name="connsiteX7" fmla="*/ 0 w 608415"/>
                <a:gd name="connsiteY7" fmla="*/ 513653 h 567981"/>
                <a:gd name="connsiteX8" fmla="*/ 11523 w 608415"/>
                <a:gd name="connsiteY8" fmla="*/ 502143 h 567981"/>
                <a:gd name="connsiteX9" fmla="*/ 155667 w 608415"/>
                <a:gd name="connsiteY9" fmla="*/ 347676 h 567981"/>
                <a:gd name="connsiteX10" fmla="*/ 241545 w 608415"/>
                <a:gd name="connsiteY10" fmla="*/ 347676 h 567981"/>
                <a:gd name="connsiteX11" fmla="*/ 198683 w 608415"/>
                <a:gd name="connsiteY11" fmla="*/ 370045 h 567981"/>
                <a:gd name="connsiteX12" fmla="*/ 155667 w 608415"/>
                <a:gd name="connsiteY12" fmla="*/ 347676 h 567981"/>
                <a:gd name="connsiteX13" fmla="*/ 427886 w 608415"/>
                <a:gd name="connsiteY13" fmla="*/ 332483 h 567981"/>
                <a:gd name="connsiteX14" fmla="*/ 433263 w 608415"/>
                <a:gd name="connsiteY14" fmla="*/ 336166 h 567981"/>
                <a:gd name="connsiteX15" fmla="*/ 471522 w 608415"/>
                <a:gd name="connsiteY15" fmla="*/ 441136 h 567981"/>
                <a:gd name="connsiteX16" fmla="*/ 484428 w 608415"/>
                <a:gd name="connsiteY16" fmla="*/ 441136 h 567981"/>
                <a:gd name="connsiteX17" fmla="*/ 522840 w 608415"/>
                <a:gd name="connsiteY17" fmla="*/ 336166 h 567981"/>
                <a:gd name="connsiteX18" fmla="*/ 529755 w 608415"/>
                <a:gd name="connsiteY18" fmla="*/ 332637 h 567981"/>
                <a:gd name="connsiteX19" fmla="*/ 563557 w 608415"/>
                <a:gd name="connsiteY19" fmla="*/ 338315 h 567981"/>
                <a:gd name="connsiteX20" fmla="*/ 602276 w 608415"/>
                <a:gd name="connsiteY20" fmla="*/ 391721 h 567981"/>
                <a:gd name="connsiteX21" fmla="*/ 602276 w 608415"/>
                <a:gd name="connsiteY21" fmla="*/ 468607 h 567981"/>
                <a:gd name="connsiteX22" fmla="*/ 594133 w 608415"/>
                <a:gd name="connsiteY22" fmla="*/ 476740 h 567981"/>
                <a:gd name="connsiteX23" fmla="*/ 361663 w 608415"/>
                <a:gd name="connsiteY23" fmla="*/ 476740 h 567981"/>
                <a:gd name="connsiteX24" fmla="*/ 353674 w 608415"/>
                <a:gd name="connsiteY24" fmla="*/ 468607 h 567981"/>
                <a:gd name="connsiteX25" fmla="*/ 353674 w 608415"/>
                <a:gd name="connsiteY25" fmla="*/ 391874 h 567981"/>
                <a:gd name="connsiteX26" fmla="*/ 392393 w 608415"/>
                <a:gd name="connsiteY26" fmla="*/ 338315 h 567981"/>
                <a:gd name="connsiteX27" fmla="*/ 427886 w 608415"/>
                <a:gd name="connsiteY27" fmla="*/ 332483 h 567981"/>
                <a:gd name="connsiteX28" fmla="*/ 469555 w 608415"/>
                <a:gd name="connsiteY28" fmla="*/ 327706 h 567981"/>
                <a:gd name="connsiteX29" fmla="*/ 486466 w 608415"/>
                <a:gd name="connsiteY29" fmla="*/ 327706 h 567981"/>
                <a:gd name="connsiteX30" fmla="*/ 492461 w 608415"/>
                <a:gd name="connsiteY30" fmla="*/ 330161 h 567981"/>
                <a:gd name="connsiteX31" fmla="*/ 493537 w 608415"/>
                <a:gd name="connsiteY31" fmla="*/ 339368 h 567981"/>
                <a:gd name="connsiteX32" fmla="*/ 484467 w 608415"/>
                <a:gd name="connsiteY32" fmla="*/ 353024 h 567981"/>
                <a:gd name="connsiteX33" fmla="*/ 488771 w 608415"/>
                <a:gd name="connsiteY33" fmla="*/ 388623 h 567981"/>
                <a:gd name="connsiteX34" fmla="*/ 480470 w 608415"/>
                <a:gd name="connsiteY34" fmla="*/ 410719 h 567981"/>
                <a:gd name="connsiteX35" fmla="*/ 475551 w 608415"/>
                <a:gd name="connsiteY35" fmla="*/ 410719 h 567981"/>
                <a:gd name="connsiteX36" fmla="*/ 467249 w 608415"/>
                <a:gd name="connsiteY36" fmla="*/ 388623 h 567981"/>
                <a:gd name="connsiteX37" fmla="*/ 471553 w 608415"/>
                <a:gd name="connsiteY37" fmla="*/ 353024 h 567981"/>
                <a:gd name="connsiteX38" fmla="*/ 462483 w 608415"/>
                <a:gd name="connsiteY38" fmla="*/ 339368 h 567981"/>
                <a:gd name="connsiteX39" fmla="*/ 463559 w 608415"/>
                <a:gd name="connsiteY39" fmla="*/ 330161 h 567981"/>
                <a:gd name="connsiteX40" fmla="*/ 469555 w 608415"/>
                <a:gd name="connsiteY40" fmla="*/ 327706 h 567981"/>
                <a:gd name="connsiteX41" fmla="*/ 145224 w 608415"/>
                <a:gd name="connsiteY41" fmla="*/ 307453 h 567981"/>
                <a:gd name="connsiteX42" fmla="*/ 252131 w 608415"/>
                <a:gd name="connsiteY42" fmla="*/ 307453 h 567981"/>
                <a:gd name="connsiteX43" fmla="*/ 251209 w 608415"/>
                <a:gd name="connsiteY43" fmla="*/ 316832 h 567981"/>
                <a:gd name="connsiteX44" fmla="*/ 250748 w 608415"/>
                <a:gd name="connsiteY44" fmla="*/ 322060 h 567981"/>
                <a:gd name="connsiteX45" fmla="*/ 146606 w 608415"/>
                <a:gd name="connsiteY45" fmla="*/ 322060 h 567981"/>
                <a:gd name="connsiteX46" fmla="*/ 145992 w 608415"/>
                <a:gd name="connsiteY46" fmla="*/ 316832 h 567981"/>
                <a:gd name="connsiteX47" fmla="*/ 145224 w 608415"/>
                <a:gd name="connsiteY47" fmla="*/ 307453 h 567981"/>
                <a:gd name="connsiteX48" fmla="*/ 191162 w 608415"/>
                <a:gd name="connsiteY48" fmla="*/ 221999 h 567981"/>
                <a:gd name="connsiteX49" fmla="*/ 206192 w 608415"/>
                <a:gd name="connsiteY49" fmla="*/ 221999 h 567981"/>
                <a:gd name="connsiteX50" fmla="*/ 198677 w 608415"/>
                <a:gd name="connsiteY50" fmla="*/ 260881 h 567981"/>
                <a:gd name="connsiteX51" fmla="*/ 477975 w 608415"/>
                <a:gd name="connsiteY51" fmla="*/ 180012 h 567981"/>
                <a:gd name="connsiteX52" fmla="*/ 541731 w 608415"/>
                <a:gd name="connsiteY52" fmla="*/ 243733 h 567981"/>
                <a:gd name="connsiteX53" fmla="*/ 477975 w 608415"/>
                <a:gd name="connsiteY53" fmla="*/ 307454 h 567981"/>
                <a:gd name="connsiteX54" fmla="*/ 414219 w 608415"/>
                <a:gd name="connsiteY54" fmla="*/ 243733 h 567981"/>
                <a:gd name="connsiteX55" fmla="*/ 477975 w 608415"/>
                <a:gd name="connsiteY55" fmla="*/ 180012 h 567981"/>
                <a:gd name="connsiteX56" fmla="*/ 330328 w 608415"/>
                <a:gd name="connsiteY56" fmla="*/ 157714 h 567981"/>
                <a:gd name="connsiteX57" fmla="*/ 356626 w 608415"/>
                <a:gd name="connsiteY57" fmla="*/ 157714 h 567981"/>
                <a:gd name="connsiteX58" fmla="*/ 374773 w 608415"/>
                <a:gd name="connsiteY58" fmla="*/ 175667 h 567981"/>
                <a:gd name="connsiteX59" fmla="*/ 356626 w 608415"/>
                <a:gd name="connsiteY59" fmla="*/ 193773 h 567981"/>
                <a:gd name="connsiteX60" fmla="*/ 330328 w 608415"/>
                <a:gd name="connsiteY60" fmla="*/ 193773 h 567981"/>
                <a:gd name="connsiteX61" fmla="*/ 312181 w 608415"/>
                <a:gd name="connsiteY61" fmla="*/ 175667 h 567981"/>
                <a:gd name="connsiteX62" fmla="*/ 330328 w 608415"/>
                <a:gd name="connsiteY62" fmla="*/ 157714 h 567981"/>
                <a:gd name="connsiteX63" fmla="*/ 40707 w 608415"/>
                <a:gd name="connsiteY63" fmla="*/ 157714 h 567981"/>
                <a:gd name="connsiteX64" fmla="*/ 66975 w 608415"/>
                <a:gd name="connsiteY64" fmla="*/ 157714 h 567981"/>
                <a:gd name="connsiteX65" fmla="*/ 85102 w 608415"/>
                <a:gd name="connsiteY65" fmla="*/ 175667 h 567981"/>
                <a:gd name="connsiteX66" fmla="*/ 66975 w 608415"/>
                <a:gd name="connsiteY66" fmla="*/ 193773 h 567981"/>
                <a:gd name="connsiteX67" fmla="*/ 40707 w 608415"/>
                <a:gd name="connsiteY67" fmla="*/ 193773 h 567981"/>
                <a:gd name="connsiteX68" fmla="*/ 22581 w 608415"/>
                <a:gd name="connsiteY68" fmla="*/ 175667 h 567981"/>
                <a:gd name="connsiteX69" fmla="*/ 40707 w 608415"/>
                <a:gd name="connsiteY69" fmla="*/ 157714 h 567981"/>
                <a:gd name="connsiteX70" fmla="*/ 198642 w 608415"/>
                <a:gd name="connsiteY70" fmla="*/ 71059 h 567981"/>
                <a:gd name="connsiteX71" fmla="*/ 304490 w 608415"/>
                <a:gd name="connsiteY71" fmla="*/ 176784 h 567981"/>
                <a:gd name="connsiteX72" fmla="*/ 257634 w 608415"/>
                <a:gd name="connsiteY72" fmla="*/ 264557 h 567981"/>
                <a:gd name="connsiteX73" fmla="*/ 255176 w 608415"/>
                <a:gd name="connsiteY73" fmla="*/ 282050 h 567981"/>
                <a:gd name="connsiteX74" fmla="*/ 220457 w 608415"/>
                <a:gd name="connsiteY74" fmla="*/ 282050 h 567981"/>
                <a:gd name="connsiteX75" fmla="*/ 234129 w 608415"/>
                <a:gd name="connsiteY75" fmla="*/ 211771 h 567981"/>
                <a:gd name="connsiteX76" fmla="*/ 231518 w 608415"/>
                <a:gd name="connsiteY76" fmla="*/ 201336 h 567981"/>
                <a:gd name="connsiteX77" fmla="*/ 221686 w 608415"/>
                <a:gd name="connsiteY77" fmla="*/ 196579 h 567981"/>
                <a:gd name="connsiteX78" fmla="*/ 175598 w 608415"/>
                <a:gd name="connsiteY78" fmla="*/ 196579 h 567981"/>
                <a:gd name="connsiteX79" fmla="*/ 165766 w 608415"/>
                <a:gd name="connsiteY79" fmla="*/ 201336 h 567981"/>
                <a:gd name="connsiteX80" fmla="*/ 163001 w 608415"/>
                <a:gd name="connsiteY80" fmla="*/ 211771 h 567981"/>
                <a:gd name="connsiteX81" fmla="*/ 176673 w 608415"/>
                <a:gd name="connsiteY81" fmla="*/ 282050 h 567981"/>
                <a:gd name="connsiteX82" fmla="*/ 141954 w 608415"/>
                <a:gd name="connsiteY82" fmla="*/ 282050 h 567981"/>
                <a:gd name="connsiteX83" fmla="*/ 139650 w 608415"/>
                <a:gd name="connsiteY83" fmla="*/ 264557 h 567981"/>
                <a:gd name="connsiteX84" fmla="*/ 92794 w 608415"/>
                <a:gd name="connsiteY84" fmla="*/ 176784 h 567981"/>
                <a:gd name="connsiteX85" fmla="*/ 198642 w 608415"/>
                <a:gd name="connsiteY85" fmla="*/ 71059 h 567981"/>
                <a:gd name="connsiteX86" fmla="*/ 318052 w 608415"/>
                <a:gd name="connsiteY86" fmla="*/ 41704 h 567981"/>
                <a:gd name="connsiteX87" fmla="*/ 330801 w 608415"/>
                <a:gd name="connsiteY87" fmla="*/ 46996 h 567981"/>
                <a:gd name="connsiteX88" fmla="*/ 330801 w 608415"/>
                <a:gd name="connsiteY88" fmla="*/ 72461 h 567981"/>
                <a:gd name="connsiteX89" fmla="*/ 312215 w 608415"/>
                <a:gd name="connsiteY89" fmla="*/ 91023 h 567981"/>
                <a:gd name="connsiteX90" fmla="*/ 299466 w 608415"/>
                <a:gd name="connsiteY90" fmla="*/ 96392 h 567981"/>
                <a:gd name="connsiteX91" fmla="*/ 286717 w 608415"/>
                <a:gd name="connsiteY91" fmla="*/ 91023 h 567981"/>
                <a:gd name="connsiteX92" fmla="*/ 286717 w 608415"/>
                <a:gd name="connsiteY92" fmla="*/ 65558 h 567981"/>
                <a:gd name="connsiteX93" fmla="*/ 305303 w 608415"/>
                <a:gd name="connsiteY93" fmla="*/ 46996 h 567981"/>
                <a:gd name="connsiteX94" fmla="*/ 318052 w 608415"/>
                <a:gd name="connsiteY94" fmla="*/ 41704 h 567981"/>
                <a:gd name="connsiteX95" fmla="*/ 79186 w 608415"/>
                <a:gd name="connsiteY95" fmla="*/ 41704 h 567981"/>
                <a:gd name="connsiteX96" fmla="*/ 92025 w 608415"/>
                <a:gd name="connsiteY96" fmla="*/ 46996 h 567981"/>
                <a:gd name="connsiteX97" fmla="*/ 110630 w 608415"/>
                <a:gd name="connsiteY97" fmla="*/ 65558 h 567981"/>
                <a:gd name="connsiteX98" fmla="*/ 110630 w 608415"/>
                <a:gd name="connsiteY98" fmla="*/ 91023 h 567981"/>
                <a:gd name="connsiteX99" fmla="*/ 97868 w 608415"/>
                <a:gd name="connsiteY99" fmla="*/ 96392 h 567981"/>
                <a:gd name="connsiteX100" fmla="*/ 85106 w 608415"/>
                <a:gd name="connsiteY100" fmla="*/ 91023 h 567981"/>
                <a:gd name="connsiteX101" fmla="*/ 66348 w 608415"/>
                <a:gd name="connsiteY101" fmla="*/ 72461 h 567981"/>
                <a:gd name="connsiteX102" fmla="*/ 66348 w 608415"/>
                <a:gd name="connsiteY102" fmla="*/ 46996 h 567981"/>
                <a:gd name="connsiteX103" fmla="*/ 79186 w 608415"/>
                <a:gd name="connsiteY103" fmla="*/ 41704 h 567981"/>
                <a:gd name="connsiteX104" fmla="*/ 198647 w 608415"/>
                <a:gd name="connsiteY104" fmla="*/ 0 h 567981"/>
                <a:gd name="connsiteX105" fmla="*/ 216635 w 608415"/>
                <a:gd name="connsiteY105" fmla="*/ 17956 h 567981"/>
                <a:gd name="connsiteX106" fmla="*/ 216635 w 608415"/>
                <a:gd name="connsiteY106" fmla="*/ 44353 h 567981"/>
                <a:gd name="connsiteX107" fmla="*/ 198647 w 608415"/>
                <a:gd name="connsiteY107" fmla="*/ 62309 h 567981"/>
                <a:gd name="connsiteX108" fmla="*/ 180506 w 608415"/>
                <a:gd name="connsiteY108" fmla="*/ 44353 h 567981"/>
                <a:gd name="connsiteX109" fmla="*/ 180506 w 608415"/>
                <a:gd name="connsiteY109" fmla="*/ 17956 h 567981"/>
                <a:gd name="connsiteX110" fmla="*/ 198647 w 608415"/>
                <a:gd name="connsiteY110" fmla="*/ 0 h 56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8415" h="567981">
                  <a:moveTo>
                    <a:pt x="11523" y="502143"/>
                  </a:moveTo>
                  <a:lnTo>
                    <a:pt x="596892" y="502143"/>
                  </a:lnTo>
                  <a:cubicBezTo>
                    <a:pt x="603191" y="502143"/>
                    <a:pt x="608415" y="507361"/>
                    <a:pt x="608415" y="513653"/>
                  </a:cubicBezTo>
                  <a:lnTo>
                    <a:pt x="608415" y="556471"/>
                  </a:lnTo>
                  <a:cubicBezTo>
                    <a:pt x="608415" y="562917"/>
                    <a:pt x="603191" y="567981"/>
                    <a:pt x="596892" y="567981"/>
                  </a:cubicBezTo>
                  <a:lnTo>
                    <a:pt x="11523" y="567981"/>
                  </a:lnTo>
                  <a:cubicBezTo>
                    <a:pt x="5224" y="567981"/>
                    <a:pt x="0" y="562917"/>
                    <a:pt x="0" y="556471"/>
                  </a:cubicBezTo>
                  <a:lnTo>
                    <a:pt x="0" y="513653"/>
                  </a:lnTo>
                  <a:cubicBezTo>
                    <a:pt x="0" y="507361"/>
                    <a:pt x="5224" y="502143"/>
                    <a:pt x="11523" y="502143"/>
                  </a:cubicBezTo>
                  <a:close/>
                  <a:moveTo>
                    <a:pt x="155667" y="347676"/>
                  </a:moveTo>
                  <a:lnTo>
                    <a:pt x="241545" y="347676"/>
                  </a:lnTo>
                  <a:cubicBezTo>
                    <a:pt x="232327" y="361619"/>
                    <a:pt x="217118" y="370045"/>
                    <a:pt x="198683" y="370045"/>
                  </a:cubicBezTo>
                  <a:cubicBezTo>
                    <a:pt x="180247" y="370045"/>
                    <a:pt x="165038" y="361619"/>
                    <a:pt x="155667" y="347676"/>
                  </a:cubicBezTo>
                  <a:close/>
                  <a:moveTo>
                    <a:pt x="427886" y="332483"/>
                  </a:moveTo>
                  <a:cubicBezTo>
                    <a:pt x="430190" y="332483"/>
                    <a:pt x="432341" y="333864"/>
                    <a:pt x="433263" y="336166"/>
                  </a:cubicBezTo>
                  <a:lnTo>
                    <a:pt x="471522" y="441136"/>
                  </a:lnTo>
                  <a:cubicBezTo>
                    <a:pt x="473673" y="447121"/>
                    <a:pt x="482277" y="447121"/>
                    <a:pt x="484428" y="441136"/>
                  </a:cubicBezTo>
                  <a:lnTo>
                    <a:pt x="522840" y="336166"/>
                  </a:lnTo>
                  <a:cubicBezTo>
                    <a:pt x="523762" y="333250"/>
                    <a:pt x="526835" y="331869"/>
                    <a:pt x="529755" y="332637"/>
                  </a:cubicBezTo>
                  <a:lnTo>
                    <a:pt x="563557" y="338315"/>
                  </a:lnTo>
                  <a:cubicBezTo>
                    <a:pt x="586758" y="345835"/>
                    <a:pt x="602276" y="367473"/>
                    <a:pt x="602276" y="391721"/>
                  </a:cubicBezTo>
                  <a:lnTo>
                    <a:pt x="602276" y="468607"/>
                  </a:lnTo>
                  <a:cubicBezTo>
                    <a:pt x="602276" y="473057"/>
                    <a:pt x="598742" y="476740"/>
                    <a:pt x="594133" y="476740"/>
                  </a:cubicBezTo>
                  <a:lnTo>
                    <a:pt x="361663" y="476740"/>
                  </a:lnTo>
                  <a:cubicBezTo>
                    <a:pt x="357208" y="476740"/>
                    <a:pt x="353674" y="473057"/>
                    <a:pt x="353674" y="468607"/>
                  </a:cubicBezTo>
                  <a:lnTo>
                    <a:pt x="353674" y="391874"/>
                  </a:lnTo>
                  <a:cubicBezTo>
                    <a:pt x="353674" y="367473"/>
                    <a:pt x="369192" y="345988"/>
                    <a:pt x="392393" y="338315"/>
                  </a:cubicBezTo>
                  <a:cubicBezTo>
                    <a:pt x="392393" y="338315"/>
                    <a:pt x="427271" y="332483"/>
                    <a:pt x="427886" y="332483"/>
                  </a:cubicBezTo>
                  <a:close/>
                  <a:moveTo>
                    <a:pt x="469555" y="327706"/>
                  </a:moveTo>
                  <a:lnTo>
                    <a:pt x="486466" y="327706"/>
                  </a:lnTo>
                  <a:cubicBezTo>
                    <a:pt x="488771" y="327706"/>
                    <a:pt x="490924" y="328627"/>
                    <a:pt x="492461" y="330161"/>
                  </a:cubicBezTo>
                  <a:cubicBezTo>
                    <a:pt x="494921" y="332770"/>
                    <a:pt x="495228" y="336452"/>
                    <a:pt x="493537" y="339368"/>
                  </a:cubicBezTo>
                  <a:lnTo>
                    <a:pt x="484467" y="353024"/>
                  </a:lnTo>
                  <a:lnTo>
                    <a:pt x="488771" y="388623"/>
                  </a:lnTo>
                  <a:lnTo>
                    <a:pt x="480470" y="410719"/>
                  </a:lnTo>
                  <a:cubicBezTo>
                    <a:pt x="479548" y="413020"/>
                    <a:pt x="476473" y="413020"/>
                    <a:pt x="475551" y="410719"/>
                  </a:cubicBezTo>
                  <a:lnTo>
                    <a:pt x="467249" y="388623"/>
                  </a:lnTo>
                  <a:lnTo>
                    <a:pt x="471553" y="353024"/>
                  </a:lnTo>
                  <a:lnTo>
                    <a:pt x="462483" y="339368"/>
                  </a:lnTo>
                  <a:cubicBezTo>
                    <a:pt x="460792" y="336452"/>
                    <a:pt x="461100" y="332770"/>
                    <a:pt x="463559" y="330161"/>
                  </a:cubicBezTo>
                  <a:cubicBezTo>
                    <a:pt x="465097" y="328627"/>
                    <a:pt x="467249" y="327706"/>
                    <a:pt x="469555" y="327706"/>
                  </a:cubicBezTo>
                  <a:close/>
                  <a:moveTo>
                    <a:pt x="145224" y="307453"/>
                  </a:moveTo>
                  <a:lnTo>
                    <a:pt x="252131" y="307453"/>
                  </a:lnTo>
                  <a:cubicBezTo>
                    <a:pt x="251670" y="311297"/>
                    <a:pt x="251363" y="314526"/>
                    <a:pt x="251209" y="316832"/>
                  </a:cubicBezTo>
                  <a:cubicBezTo>
                    <a:pt x="251209" y="318677"/>
                    <a:pt x="250902" y="320368"/>
                    <a:pt x="250748" y="322060"/>
                  </a:cubicBezTo>
                  <a:lnTo>
                    <a:pt x="146606" y="322060"/>
                  </a:lnTo>
                  <a:cubicBezTo>
                    <a:pt x="146299" y="320368"/>
                    <a:pt x="146145" y="318677"/>
                    <a:pt x="145992" y="316832"/>
                  </a:cubicBezTo>
                  <a:cubicBezTo>
                    <a:pt x="145838" y="314526"/>
                    <a:pt x="145531" y="311297"/>
                    <a:pt x="145224" y="307453"/>
                  </a:cubicBezTo>
                  <a:close/>
                  <a:moveTo>
                    <a:pt x="191162" y="221999"/>
                  </a:moveTo>
                  <a:lnTo>
                    <a:pt x="206192" y="221999"/>
                  </a:lnTo>
                  <a:lnTo>
                    <a:pt x="198677" y="260881"/>
                  </a:lnTo>
                  <a:close/>
                  <a:moveTo>
                    <a:pt x="477975" y="180012"/>
                  </a:moveTo>
                  <a:cubicBezTo>
                    <a:pt x="513186" y="180012"/>
                    <a:pt x="541731" y="208541"/>
                    <a:pt x="541731" y="243733"/>
                  </a:cubicBezTo>
                  <a:cubicBezTo>
                    <a:pt x="541731" y="278925"/>
                    <a:pt x="513186" y="307454"/>
                    <a:pt x="477975" y="307454"/>
                  </a:cubicBezTo>
                  <a:cubicBezTo>
                    <a:pt x="442764" y="307454"/>
                    <a:pt x="414219" y="278925"/>
                    <a:pt x="414219" y="243733"/>
                  </a:cubicBezTo>
                  <a:cubicBezTo>
                    <a:pt x="414219" y="208541"/>
                    <a:pt x="442764" y="180012"/>
                    <a:pt x="477975" y="180012"/>
                  </a:cubicBezTo>
                  <a:close/>
                  <a:moveTo>
                    <a:pt x="330328" y="157714"/>
                  </a:moveTo>
                  <a:lnTo>
                    <a:pt x="356626" y="157714"/>
                  </a:lnTo>
                  <a:cubicBezTo>
                    <a:pt x="366622" y="157714"/>
                    <a:pt x="374773" y="165693"/>
                    <a:pt x="374773" y="175667"/>
                  </a:cubicBezTo>
                  <a:cubicBezTo>
                    <a:pt x="374773" y="185640"/>
                    <a:pt x="366622" y="193773"/>
                    <a:pt x="356626" y="193773"/>
                  </a:cubicBezTo>
                  <a:lnTo>
                    <a:pt x="330328" y="193773"/>
                  </a:lnTo>
                  <a:cubicBezTo>
                    <a:pt x="320332" y="193773"/>
                    <a:pt x="312181" y="185640"/>
                    <a:pt x="312181" y="175667"/>
                  </a:cubicBezTo>
                  <a:cubicBezTo>
                    <a:pt x="312181" y="165693"/>
                    <a:pt x="320332" y="157714"/>
                    <a:pt x="330328" y="157714"/>
                  </a:cubicBezTo>
                  <a:close/>
                  <a:moveTo>
                    <a:pt x="40707" y="157714"/>
                  </a:moveTo>
                  <a:lnTo>
                    <a:pt x="66975" y="157714"/>
                  </a:lnTo>
                  <a:cubicBezTo>
                    <a:pt x="76960" y="157714"/>
                    <a:pt x="85102" y="165693"/>
                    <a:pt x="85102" y="175667"/>
                  </a:cubicBezTo>
                  <a:cubicBezTo>
                    <a:pt x="85102" y="185640"/>
                    <a:pt x="76960" y="193773"/>
                    <a:pt x="66975" y="193773"/>
                  </a:cubicBezTo>
                  <a:lnTo>
                    <a:pt x="40707" y="193773"/>
                  </a:lnTo>
                  <a:cubicBezTo>
                    <a:pt x="30722" y="193773"/>
                    <a:pt x="22581" y="185640"/>
                    <a:pt x="22581" y="175667"/>
                  </a:cubicBezTo>
                  <a:cubicBezTo>
                    <a:pt x="22581" y="165693"/>
                    <a:pt x="30722" y="157714"/>
                    <a:pt x="40707" y="157714"/>
                  </a:cubicBezTo>
                  <a:close/>
                  <a:moveTo>
                    <a:pt x="198642" y="71059"/>
                  </a:moveTo>
                  <a:cubicBezTo>
                    <a:pt x="257019" y="71059"/>
                    <a:pt x="304490" y="118474"/>
                    <a:pt x="304490" y="176784"/>
                  </a:cubicBezTo>
                  <a:cubicBezTo>
                    <a:pt x="304490" y="212231"/>
                    <a:pt x="286669" y="245069"/>
                    <a:pt x="257634" y="264557"/>
                  </a:cubicBezTo>
                  <a:cubicBezTo>
                    <a:pt x="256712" y="270848"/>
                    <a:pt x="255944" y="276679"/>
                    <a:pt x="255176" y="282050"/>
                  </a:cubicBezTo>
                  <a:lnTo>
                    <a:pt x="220457" y="282050"/>
                  </a:lnTo>
                  <a:lnTo>
                    <a:pt x="234129" y="211771"/>
                  </a:lnTo>
                  <a:cubicBezTo>
                    <a:pt x="234897" y="208088"/>
                    <a:pt x="233976" y="204252"/>
                    <a:pt x="231518" y="201336"/>
                  </a:cubicBezTo>
                  <a:cubicBezTo>
                    <a:pt x="229060" y="198267"/>
                    <a:pt x="225526" y="196579"/>
                    <a:pt x="221686" y="196579"/>
                  </a:cubicBezTo>
                  <a:lnTo>
                    <a:pt x="175598" y="196579"/>
                  </a:lnTo>
                  <a:cubicBezTo>
                    <a:pt x="171757" y="196579"/>
                    <a:pt x="168224" y="198267"/>
                    <a:pt x="165766" y="201336"/>
                  </a:cubicBezTo>
                  <a:cubicBezTo>
                    <a:pt x="163308" y="204252"/>
                    <a:pt x="162386" y="208088"/>
                    <a:pt x="163001" y="211771"/>
                  </a:cubicBezTo>
                  <a:lnTo>
                    <a:pt x="176673" y="282050"/>
                  </a:lnTo>
                  <a:lnTo>
                    <a:pt x="141954" y="282050"/>
                  </a:lnTo>
                  <a:cubicBezTo>
                    <a:pt x="141339" y="276679"/>
                    <a:pt x="140571" y="270848"/>
                    <a:pt x="139650" y="264557"/>
                  </a:cubicBezTo>
                  <a:cubicBezTo>
                    <a:pt x="110461" y="245069"/>
                    <a:pt x="92794" y="212231"/>
                    <a:pt x="92794" y="176784"/>
                  </a:cubicBezTo>
                  <a:cubicBezTo>
                    <a:pt x="92794" y="118474"/>
                    <a:pt x="140264" y="71059"/>
                    <a:pt x="198642" y="71059"/>
                  </a:cubicBezTo>
                  <a:close/>
                  <a:moveTo>
                    <a:pt x="318052" y="41704"/>
                  </a:moveTo>
                  <a:cubicBezTo>
                    <a:pt x="322660" y="41704"/>
                    <a:pt x="327268" y="43468"/>
                    <a:pt x="330801" y="46996"/>
                  </a:cubicBezTo>
                  <a:cubicBezTo>
                    <a:pt x="337867" y="54053"/>
                    <a:pt x="337867" y="65405"/>
                    <a:pt x="330801" y="72461"/>
                  </a:cubicBezTo>
                  <a:lnTo>
                    <a:pt x="312215" y="91023"/>
                  </a:lnTo>
                  <a:cubicBezTo>
                    <a:pt x="308682" y="94551"/>
                    <a:pt x="304074" y="96392"/>
                    <a:pt x="299466" y="96392"/>
                  </a:cubicBezTo>
                  <a:cubicBezTo>
                    <a:pt x="294858" y="96392"/>
                    <a:pt x="290249" y="94551"/>
                    <a:pt x="286717" y="91023"/>
                  </a:cubicBezTo>
                  <a:cubicBezTo>
                    <a:pt x="279651" y="83966"/>
                    <a:pt x="279651" y="72614"/>
                    <a:pt x="286717" y="65558"/>
                  </a:cubicBezTo>
                  <a:lnTo>
                    <a:pt x="305303" y="46996"/>
                  </a:lnTo>
                  <a:cubicBezTo>
                    <a:pt x="308836" y="43468"/>
                    <a:pt x="313444" y="41704"/>
                    <a:pt x="318052" y="41704"/>
                  </a:cubicBezTo>
                  <a:close/>
                  <a:moveTo>
                    <a:pt x="79186" y="41704"/>
                  </a:moveTo>
                  <a:cubicBezTo>
                    <a:pt x="83838" y="41704"/>
                    <a:pt x="88489" y="43468"/>
                    <a:pt x="92025" y="46996"/>
                  </a:cubicBezTo>
                  <a:lnTo>
                    <a:pt x="110630" y="65558"/>
                  </a:lnTo>
                  <a:cubicBezTo>
                    <a:pt x="117703" y="72614"/>
                    <a:pt x="117703" y="83966"/>
                    <a:pt x="110630" y="91023"/>
                  </a:cubicBezTo>
                  <a:cubicBezTo>
                    <a:pt x="107093" y="94551"/>
                    <a:pt x="102481" y="96392"/>
                    <a:pt x="97868" y="96392"/>
                  </a:cubicBezTo>
                  <a:cubicBezTo>
                    <a:pt x="93255" y="96392"/>
                    <a:pt x="88643" y="94551"/>
                    <a:pt x="85106" y="91023"/>
                  </a:cubicBezTo>
                  <a:lnTo>
                    <a:pt x="66348" y="72461"/>
                  </a:lnTo>
                  <a:cubicBezTo>
                    <a:pt x="59275" y="65405"/>
                    <a:pt x="59275" y="54053"/>
                    <a:pt x="66348" y="46996"/>
                  </a:cubicBezTo>
                  <a:cubicBezTo>
                    <a:pt x="69884" y="43468"/>
                    <a:pt x="74535" y="41704"/>
                    <a:pt x="79186" y="41704"/>
                  </a:cubicBezTo>
                  <a:close/>
                  <a:moveTo>
                    <a:pt x="198647" y="0"/>
                  </a:moveTo>
                  <a:cubicBezTo>
                    <a:pt x="208640" y="0"/>
                    <a:pt x="216635" y="7980"/>
                    <a:pt x="216635" y="17956"/>
                  </a:cubicBezTo>
                  <a:lnTo>
                    <a:pt x="216635" y="44353"/>
                  </a:lnTo>
                  <a:cubicBezTo>
                    <a:pt x="216635" y="54328"/>
                    <a:pt x="208640" y="62309"/>
                    <a:pt x="198647" y="62309"/>
                  </a:cubicBezTo>
                  <a:cubicBezTo>
                    <a:pt x="188654" y="62309"/>
                    <a:pt x="180506" y="54328"/>
                    <a:pt x="180506" y="44353"/>
                  </a:cubicBezTo>
                  <a:lnTo>
                    <a:pt x="180506" y="17956"/>
                  </a:lnTo>
                  <a:cubicBezTo>
                    <a:pt x="180506" y="7980"/>
                    <a:pt x="188654" y="0"/>
                    <a:pt x="198647" y="0"/>
                  </a:cubicBezTo>
                  <a:close/>
                </a:path>
              </a:pathLst>
            </a:custGeom>
            <a:solidFill>
              <a:schemeClr val="accent1"/>
            </a:solidFill>
            <a:ln>
              <a:noFill/>
            </a:ln>
          </p:spPr>
        </p:sp>
        <p:sp>
          <p:nvSpPr>
            <p:cNvPr id="75" name="conversation_150193">
              <a:extLst>
                <a:ext uri="{FF2B5EF4-FFF2-40B4-BE49-F238E27FC236}">
                  <a16:creationId xmlns:a16="http://schemas.microsoft.com/office/drawing/2014/main" xmlns="" id="{61552771-5526-4174-9734-D49DE6B40B83}"/>
                </a:ext>
              </a:extLst>
            </p:cNvPr>
            <p:cNvSpPr>
              <a:spLocks noChangeAspect="1"/>
            </p:cNvSpPr>
            <p:nvPr/>
          </p:nvSpPr>
          <p:spPr bwMode="auto">
            <a:xfrm>
              <a:off x="3253167" y="3834145"/>
              <a:ext cx="495592" cy="485395"/>
            </a:xfrm>
            <a:custGeom>
              <a:avLst/>
              <a:gdLst>
                <a:gd name="connsiteX0" fmla="*/ 546845 w 607723"/>
                <a:gd name="connsiteY0" fmla="*/ 223412 h 595219"/>
                <a:gd name="connsiteX1" fmla="*/ 546845 w 607723"/>
                <a:gd name="connsiteY1" fmla="*/ 262757 h 595219"/>
                <a:gd name="connsiteX2" fmla="*/ 556992 w 607723"/>
                <a:gd name="connsiteY2" fmla="*/ 236593 h 595219"/>
                <a:gd name="connsiteX3" fmla="*/ 16621 w 607723"/>
                <a:gd name="connsiteY3" fmla="*/ 200979 h 595219"/>
                <a:gd name="connsiteX4" fmla="*/ 37904 w 607723"/>
                <a:gd name="connsiteY4" fmla="*/ 217403 h 595219"/>
                <a:gd name="connsiteX5" fmla="*/ 63522 w 607723"/>
                <a:gd name="connsiteY5" fmla="*/ 419220 h 595219"/>
                <a:gd name="connsiteX6" fmla="*/ 80372 w 607723"/>
                <a:gd name="connsiteY6" fmla="*/ 419220 h 595219"/>
                <a:gd name="connsiteX7" fmla="*/ 79091 w 607723"/>
                <a:gd name="connsiteY7" fmla="*/ 246319 h 595219"/>
                <a:gd name="connsiteX8" fmla="*/ 117026 w 607723"/>
                <a:gd name="connsiteY8" fmla="*/ 210716 h 595219"/>
                <a:gd name="connsiteX9" fmla="*/ 177328 w 607723"/>
                <a:gd name="connsiteY9" fmla="*/ 215043 h 595219"/>
                <a:gd name="connsiteX10" fmla="*/ 210239 w 607723"/>
                <a:gd name="connsiteY10" fmla="*/ 252810 h 595219"/>
                <a:gd name="connsiteX11" fmla="*/ 207775 w 607723"/>
                <a:gd name="connsiteY11" fmla="*/ 288511 h 595219"/>
                <a:gd name="connsiteX12" fmla="*/ 159790 w 607723"/>
                <a:gd name="connsiteY12" fmla="*/ 243958 h 595219"/>
                <a:gd name="connsiteX13" fmla="*/ 200287 w 607723"/>
                <a:gd name="connsiteY13" fmla="*/ 311624 h 595219"/>
                <a:gd name="connsiteX14" fmla="*/ 282562 w 607723"/>
                <a:gd name="connsiteY14" fmla="*/ 315558 h 595219"/>
                <a:gd name="connsiteX15" fmla="*/ 305225 w 607723"/>
                <a:gd name="connsiteY15" fmla="*/ 340441 h 595219"/>
                <a:gd name="connsiteX16" fmla="*/ 280296 w 607723"/>
                <a:gd name="connsiteY16" fmla="*/ 363062 h 595219"/>
                <a:gd name="connsiteX17" fmla="*/ 185310 w 607723"/>
                <a:gd name="connsiteY17" fmla="*/ 358537 h 595219"/>
                <a:gd name="connsiteX18" fmla="*/ 165997 w 607723"/>
                <a:gd name="connsiteY18" fmla="*/ 346932 h 595219"/>
                <a:gd name="connsiteX19" fmla="*/ 118898 w 607723"/>
                <a:gd name="connsiteY19" fmla="*/ 268349 h 595219"/>
                <a:gd name="connsiteX20" fmla="*/ 144714 w 607723"/>
                <a:gd name="connsiteY20" fmla="*/ 359718 h 595219"/>
                <a:gd name="connsiteX21" fmla="*/ 173781 w 607723"/>
                <a:gd name="connsiteY21" fmla="*/ 382732 h 595219"/>
                <a:gd name="connsiteX22" fmla="*/ 260885 w 607723"/>
                <a:gd name="connsiteY22" fmla="*/ 389223 h 595219"/>
                <a:gd name="connsiteX23" fmla="*/ 282069 w 607723"/>
                <a:gd name="connsiteY23" fmla="*/ 413221 h 595219"/>
                <a:gd name="connsiteX24" fmla="*/ 300889 w 607723"/>
                <a:gd name="connsiteY24" fmla="*/ 560354 h 595219"/>
                <a:gd name="connsiteX25" fmla="*/ 276157 w 607723"/>
                <a:gd name="connsiteY25" fmla="*/ 592220 h 595219"/>
                <a:gd name="connsiteX26" fmla="*/ 244233 w 607723"/>
                <a:gd name="connsiteY26" fmla="*/ 567534 h 595219"/>
                <a:gd name="connsiteX27" fmla="*/ 227876 w 607723"/>
                <a:gd name="connsiteY27" fmla="*/ 439579 h 595219"/>
                <a:gd name="connsiteX28" fmla="*/ 223541 w 607723"/>
                <a:gd name="connsiteY28" fmla="*/ 438497 h 595219"/>
                <a:gd name="connsiteX29" fmla="*/ 204524 w 607723"/>
                <a:gd name="connsiteY29" fmla="*/ 457184 h 595219"/>
                <a:gd name="connsiteX30" fmla="*/ 141758 w 607723"/>
                <a:gd name="connsiteY30" fmla="*/ 457184 h 595219"/>
                <a:gd name="connsiteX31" fmla="*/ 141758 w 607723"/>
                <a:gd name="connsiteY31" fmla="*/ 535078 h 595219"/>
                <a:gd name="connsiteX32" fmla="*/ 186985 w 607723"/>
                <a:gd name="connsiteY32" fmla="*/ 571959 h 595219"/>
                <a:gd name="connsiteX33" fmla="*/ 188857 w 607723"/>
                <a:gd name="connsiteY33" fmla="*/ 590351 h 595219"/>
                <a:gd name="connsiteX34" fmla="*/ 170431 w 607723"/>
                <a:gd name="connsiteY34" fmla="*/ 592220 h 595219"/>
                <a:gd name="connsiteX35" fmla="*/ 141758 w 607723"/>
                <a:gd name="connsiteY35" fmla="*/ 568911 h 595219"/>
                <a:gd name="connsiteX36" fmla="*/ 141758 w 607723"/>
                <a:gd name="connsiteY36" fmla="*/ 582090 h 595219"/>
                <a:gd name="connsiteX37" fmla="*/ 128653 w 607723"/>
                <a:gd name="connsiteY37" fmla="*/ 595170 h 595219"/>
                <a:gd name="connsiteX38" fmla="*/ 115450 w 607723"/>
                <a:gd name="connsiteY38" fmla="*/ 582090 h 595219"/>
                <a:gd name="connsiteX39" fmla="*/ 115450 w 607723"/>
                <a:gd name="connsiteY39" fmla="*/ 568911 h 595219"/>
                <a:gd name="connsiteX40" fmla="*/ 86875 w 607723"/>
                <a:gd name="connsiteY40" fmla="*/ 592220 h 595219"/>
                <a:gd name="connsiteX41" fmla="*/ 68351 w 607723"/>
                <a:gd name="connsiteY41" fmla="*/ 590351 h 595219"/>
                <a:gd name="connsiteX42" fmla="*/ 70223 w 607723"/>
                <a:gd name="connsiteY42" fmla="*/ 571959 h 595219"/>
                <a:gd name="connsiteX43" fmla="*/ 115548 w 607723"/>
                <a:gd name="connsiteY43" fmla="*/ 535078 h 595219"/>
                <a:gd name="connsiteX44" fmla="*/ 115548 w 607723"/>
                <a:gd name="connsiteY44" fmla="*/ 457184 h 595219"/>
                <a:gd name="connsiteX45" fmla="*/ 46673 w 607723"/>
                <a:gd name="connsiteY45" fmla="*/ 457184 h 595219"/>
                <a:gd name="connsiteX46" fmla="*/ 27853 w 607723"/>
                <a:gd name="connsiteY46" fmla="*/ 440562 h 595219"/>
                <a:gd name="connsiteX47" fmla="*/ 165 w 607723"/>
                <a:gd name="connsiteY47" fmla="*/ 222223 h 595219"/>
                <a:gd name="connsiteX48" fmla="*/ 16621 w 607723"/>
                <a:gd name="connsiteY48" fmla="*/ 200979 h 595219"/>
                <a:gd name="connsiteX49" fmla="*/ 448231 w 607723"/>
                <a:gd name="connsiteY49" fmla="*/ 120526 h 595219"/>
                <a:gd name="connsiteX50" fmla="*/ 511379 w 607723"/>
                <a:gd name="connsiteY50" fmla="*/ 120526 h 595219"/>
                <a:gd name="connsiteX51" fmla="*/ 540638 w 607723"/>
                <a:gd name="connsiteY51" fmla="*/ 136953 h 595219"/>
                <a:gd name="connsiteX52" fmla="*/ 602900 w 607723"/>
                <a:gd name="connsiteY52" fmla="*/ 218199 h 595219"/>
                <a:gd name="connsiteX53" fmla="*/ 606151 w 607723"/>
                <a:gd name="connsiteY53" fmla="*/ 241216 h 595219"/>
                <a:gd name="connsiteX54" fmla="*/ 569109 w 607723"/>
                <a:gd name="connsiteY54" fmla="*/ 337610 h 595219"/>
                <a:gd name="connsiteX55" fmla="*/ 547042 w 607723"/>
                <a:gd name="connsiteY55" fmla="*/ 352856 h 595219"/>
                <a:gd name="connsiteX56" fmla="*/ 547042 w 607723"/>
                <a:gd name="connsiteY56" fmla="*/ 565711 h 595219"/>
                <a:gd name="connsiteX57" fmla="*/ 517487 w 607723"/>
                <a:gd name="connsiteY57" fmla="*/ 595219 h 595219"/>
                <a:gd name="connsiteX58" fmla="*/ 487933 w 607723"/>
                <a:gd name="connsiteY58" fmla="*/ 565711 h 595219"/>
                <a:gd name="connsiteX59" fmla="*/ 487933 w 607723"/>
                <a:gd name="connsiteY59" fmla="*/ 361119 h 595219"/>
                <a:gd name="connsiteX60" fmla="*/ 479559 w 607723"/>
                <a:gd name="connsiteY60" fmla="*/ 352660 h 595219"/>
                <a:gd name="connsiteX61" fmla="*/ 471087 w 607723"/>
                <a:gd name="connsiteY61" fmla="*/ 361119 h 595219"/>
                <a:gd name="connsiteX62" fmla="*/ 471087 w 607723"/>
                <a:gd name="connsiteY62" fmla="*/ 565711 h 595219"/>
                <a:gd name="connsiteX63" fmla="*/ 441532 w 607723"/>
                <a:gd name="connsiteY63" fmla="*/ 595219 h 595219"/>
                <a:gd name="connsiteX64" fmla="*/ 411978 w 607723"/>
                <a:gd name="connsiteY64" fmla="*/ 565711 h 595219"/>
                <a:gd name="connsiteX65" fmla="*/ 412766 w 607723"/>
                <a:gd name="connsiteY65" fmla="*/ 282823 h 595219"/>
                <a:gd name="connsiteX66" fmla="*/ 447542 w 607723"/>
                <a:gd name="connsiteY66" fmla="*/ 264233 h 595219"/>
                <a:gd name="connsiteX67" fmla="*/ 487342 w 607723"/>
                <a:gd name="connsiteY67" fmla="*/ 172068 h 595219"/>
                <a:gd name="connsiteX68" fmla="*/ 429513 w 607723"/>
                <a:gd name="connsiteY68" fmla="*/ 251052 h 595219"/>
                <a:gd name="connsiteX69" fmla="*/ 409613 w 607723"/>
                <a:gd name="connsiteY69" fmla="*/ 260495 h 595219"/>
                <a:gd name="connsiteX70" fmla="*/ 316517 w 607723"/>
                <a:gd name="connsiteY70" fmla="*/ 256364 h 595219"/>
                <a:gd name="connsiteX71" fmla="*/ 294449 w 607723"/>
                <a:gd name="connsiteY71" fmla="*/ 229708 h 595219"/>
                <a:gd name="connsiteX72" fmla="*/ 318585 w 607723"/>
                <a:gd name="connsiteY72" fmla="*/ 209839 h 595219"/>
                <a:gd name="connsiteX73" fmla="*/ 399171 w 607723"/>
                <a:gd name="connsiteY73" fmla="*/ 213478 h 595219"/>
                <a:gd name="connsiteX74" fmla="*/ 451581 w 607723"/>
                <a:gd name="connsiteY74" fmla="*/ 141871 h 595219"/>
                <a:gd name="connsiteX75" fmla="*/ 412766 w 607723"/>
                <a:gd name="connsiteY75" fmla="*/ 173543 h 595219"/>
                <a:gd name="connsiteX76" fmla="*/ 412766 w 607723"/>
                <a:gd name="connsiteY76" fmla="*/ 158395 h 595219"/>
                <a:gd name="connsiteX77" fmla="*/ 448231 w 607723"/>
                <a:gd name="connsiteY77" fmla="*/ 120526 h 595219"/>
                <a:gd name="connsiteX78" fmla="*/ 159534 w 607723"/>
                <a:gd name="connsiteY78" fmla="*/ 82068 h 595219"/>
                <a:gd name="connsiteX79" fmla="*/ 212105 w 607723"/>
                <a:gd name="connsiteY79" fmla="*/ 134534 h 595219"/>
                <a:gd name="connsiteX80" fmla="*/ 159534 w 607723"/>
                <a:gd name="connsiteY80" fmla="*/ 187000 h 595219"/>
                <a:gd name="connsiteX81" fmla="*/ 106963 w 607723"/>
                <a:gd name="connsiteY81" fmla="*/ 134534 h 595219"/>
                <a:gd name="connsiteX82" fmla="*/ 159534 w 607723"/>
                <a:gd name="connsiteY82" fmla="*/ 82068 h 595219"/>
                <a:gd name="connsiteX83" fmla="*/ 479548 w 607723"/>
                <a:gd name="connsiteY83" fmla="*/ 0 h 595219"/>
                <a:gd name="connsiteX84" fmla="*/ 532049 w 607723"/>
                <a:gd name="connsiteY84" fmla="*/ 52395 h 595219"/>
                <a:gd name="connsiteX85" fmla="*/ 479548 w 607723"/>
                <a:gd name="connsiteY85" fmla="*/ 104790 h 595219"/>
                <a:gd name="connsiteX86" fmla="*/ 427047 w 607723"/>
                <a:gd name="connsiteY86" fmla="*/ 52395 h 595219"/>
                <a:gd name="connsiteX87" fmla="*/ 479548 w 607723"/>
                <a:gd name="connsiteY87" fmla="*/ 0 h 5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723" h="595219">
                  <a:moveTo>
                    <a:pt x="546845" y="223412"/>
                  </a:moveTo>
                  <a:lnTo>
                    <a:pt x="546845" y="262757"/>
                  </a:lnTo>
                  <a:lnTo>
                    <a:pt x="556992" y="236593"/>
                  </a:lnTo>
                  <a:close/>
                  <a:moveTo>
                    <a:pt x="16621" y="200979"/>
                  </a:moveTo>
                  <a:cubicBezTo>
                    <a:pt x="27065" y="199700"/>
                    <a:pt x="36623" y="207077"/>
                    <a:pt x="37904" y="217403"/>
                  </a:cubicBezTo>
                  <a:lnTo>
                    <a:pt x="63522" y="419220"/>
                  </a:lnTo>
                  <a:lnTo>
                    <a:pt x="80372" y="419220"/>
                  </a:lnTo>
                  <a:lnTo>
                    <a:pt x="79091" y="246319"/>
                  </a:lnTo>
                  <a:cubicBezTo>
                    <a:pt x="78894" y="225665"/>
                    <a:pt x="96433" y="209240"/>
                    <a:pt x="117026" y="210716"/>
                  </a:cubicBezTo>
                  <a:lnTo>
                    <a:pt x="177328" y="215043"/>
                  </a:lnTo>
                  <a:cubicBezTo>
                    <a:pt x="196838" y="216420"/>
                    <a:pt x="211618" y="233336"/>
                    <a:pt x="210239" y="252810"/>
                  </a:cubicBezTo>
                  <a:lnTo>
                    <a:pt x="207775" y="288511"/>
                  </a:lnTo>
                  <a:lnTo>
                    <a:pt x="159790" y="243958"/>
                  </a:lnTo>
                  <a:lnTo>
                    <a:pt x="200287" y="311624"/>
                  </a:lnTo>
                  <a:lnTo>
                    <a:pt x="282562" y="315558"/>
                  </a:lnTo>
                  <a:cubicBezTo>
                    <a:pt x="295667" y="316246"/>
                    <a:pt x="305816" y="327360"/>
                    <a:pt x="305225" y="340441"/>
                  </a:cubicBezTo>
                  <a:cubicBezTo>
                    <a:pt x="304535" y="353620"/>
                    <a:pt x="293401" y="363652"/>
                    <a:pt x="280296" y="363062"/>
                  </a:cubicBezTo>
                  <a:lnTo>
                    <a:pt x="185310" y="358537"/>
                  </a:lnTo>
                  <a:cubicBezTo>
                    <a:pt x="177328" y="358144"/>
                    <a:pt x="170037" y="353817"/>
                    <a:pt x="165997" y="346932"/>
                  </a:cubicBezTo>
                  <a:lnTo>
                    <a:pt x="118898" y="268349"/>
                  </a:lnTo>
                  <a:lnTo>
                    <a:pt x="144714" y="359718"/>
                  </a:lnTo>
                  <a:cubicBezTo>
                    <a:pt x="148360" y="372405"/>
                    <a:pt x="159790" y="382043"/>
                    <a:pt x="173781" y="382732"/>
                  </a:cubicBezTo>
                  <a:cubicBezTo>
                    <a:pt x="261673" y="386961"/>
                    <a:pt x="246597" y="385486"/>
                    <a:pt x="260885" y="389223"/>
                  </a:cubicBezTo>
                  <a:cubicBezTo>
                    <a:pt x="272216" y="392075"/>
                    <a:pt x="280591" y="401615"/>
                    <a:pt x="282069" y="413221"/>
                  </a:cubicBezTo>
                  <a:lnTo>
                    <a:pt x="300889" y="560354"/>
                  </a:lnTo>
                  <a:cubicBezTo>
                    <a:pt x="302959" y="575992"/>
                    <a:pt x="291824" y="590253"/>
                    <a:pt x="276157" y="592220"/>
                  </a:cubicBezTo>
                  <a:cubicBezTo>
                    <a:pt x="260589" y="594187"/>
                    <a:pt x="246203" y="583171"/>
                    <a:pt x="244233" y="567534"/>
                  </a:cubicBezTo>
                  <a:lnTo>
                    <a:pt x="227876" y="439579"/>
                  </a:lnTo>
                  <a:lnTo>
                    <a:pt x="223541" y="438497"/>
                  </a:lnTo>
                  <a:cubicBezTo>
                    <a:pt x="223344" y="448824"/>
                    <a:pt x="214968" y="457184"/>
                    <a:pt x="204524" y="457184"/>
                  </a:cubicBezTo>
                  <a:lnTo>
                    <a:pt x="141758" y="457184"/>
                  </a:lnTo>
                  <a:lnTo>
                    <a:pt x="141758" y="535078"/>
                  </a:lnTo>
                  <a:lnTo>
                    <a:pt x="186985" y="571959"/>
                  </a:lnTo>
                  <a:cubicBezTo>
                    <a:pt x="192601" y="576484"/>
                    <a:pt x="193488" y="584745"/>
                    <a:pt x="188857" y="590351"/>
                  </a:cubicBezTo>
                  <a:cubicBezTo>
                    <a:pt x="184324" y="595957"/>
                    <a:pt x="176048" y="596842"/>
                    <a:pt x="170431" y="592220"/>
                  </a:cubicBezTo>
                  <a:lnTo>
                    <a:pt x="141758" y="568911"/>
                  </a:lnTo>
                  <a:lnTo>
                    <a:pt x="141758" y="582090"/>
                  </a:lnTo>
                  <a:cubicBezTo>
                    <a:pt x="141758" y="589368"/>
                    <a:pt x="135846" y="595170"/>
                    <a:pt x="128653" y="595170"/>
                  </a:cubicBezTo>
                  <a:cubicBezTo>
                    <a:pt x="121362" y="595170"/>
                    <a:pt x="115450" y="589368"/>
                    <a:pt x="115450" y="582090"/>
                  </a:cubicBezTo>
                  <a:lnTo>
                    <a:pt x="115450" y="568911"/>
                  </a:lnTo>
                  <a:lnTo>
                    <a:pt x="86875" y="592220"/>
                  </a:lnTo>
                  <a:cubicBezTo>
                    <a:pt x="81258" y="596842"/>
                    <a:pt x="72982" y="595957"/>
                    <a:pt x="68351" y="590351"/>
                  </a:cubicBezTo>
                  <a:cubicBezTo>
                    <a:pt x="63818" y="584745"/>
                    <a:pt x="64606" y="576484"/>
                    <a:pt x="70223" y="571959"/>
                  </a:cubicBezTo>
                  <a:lnTo>
                    <a:pt x="115548" y="535078"/>
                  </a:lnTo>
                  <a:lnTo>
                    <a:pt x="115548" y="457184"/>
                  </a:lnTo>
                  <a:lnTo>
                    <a:pt x="46673" y="457184"/>
                  </a:lnTo>
                  <a:cubicBezTo>
                    <a:pt x="37115" y="457184"/>
                    <a:pt x="29036" y="450102"/>
                    <a:pt x="27853" y="440562"/>
                  </a:cubicBezTo>
                  <a:lnTo>
                    <a:pt x="165" y="222223"/>
                  </a:lnTo>
                  <a:cubicBezTo>
                    <a:pt x="-1214" y="211797"/>
                    <a:pt x="6176" y="202257"/>
                    <a:pt x="16621" y="200979"/>
                  </a:cubicBezTo>
                  <a:close/>
                  <a:moveTo>
                    <a:pt x="448231" y="120526"/>
                  </a:moveTo>
                  <a:lnTo>
                    <a:pt x="511379" y="120526"/>
                  </a:lnTo>
                  <a:cubicBezTo>
                    <a:pt x="523595" y="120526"/>
                    <a:pt x="534235" y="127018"/>
                    <a:pt x="540638" y="136953"/>
                  </a:cubicBezTo>
                  <a:lnTo>
                    <a:pt x="602900" y="218199"/>
                  </a:lnTo>
                  <a:cubicBezTo>
                    <a:pt x="607825" y="224790"/>
                    <a:pt x="609106" y="233445"/>
                    <a:pt x="606151" y="241216"/>
                  </a:cubicBezTo>
                  <a:lnTo>
                    <a:pt x="569109" y="337610"/>
                  </a:lnTo>
                  <a:cubicBezTo>
                    <a:pt x="565464" y="346955"/>
                    <a:pt x="556598" y="352758"/>
                    <a:pt x="547042" y="352856"/>
                  </a:cubicBezTo>
                  <a:lnTo>
                    <a:pt x="547042" y="565711"/>
                  </a:lnTo>
                  <a:cubicBezTo>
                    <a:pt x="547042" y="582039"/>
                    <a:pt x="533841" y="595219"/>
                    <a:pt x="517487" y="595219"/>
                  </a:cubicBezTo>
                  <a:cubicBezTo>
                    <a:pt x="501134" y="595219"/>
                    <a:pt x="487933" y="582039"/>
                    <a:pt x="487933" y="565711"/>
                  </a:cubicBezTo>
                  <a:lnTo>
                    <a:pt x="487933" y="361119"/>
                  </a:lnTo>
                  <a:cubicBezTo>
                    <a:pt x="487933" y="356397"/>
                    <a:pt x="484189" y="352660"/>
                    <a:pt x="479559" y="352660"/>
                  </a:cubicBezTo>
                  <a:cubicBezTo>
                    <a:pt x="474929" y="352660"/>
                    <a:pt x="471087" y="356397"/>
                    <a:pt x="471087" y="361119"/>
                  </a:cubicBezTo>
                  <a:lnTo>
                    <a:pt x="471087" y="565711"/>
                  </a:lnTo>
                  <a:cubicBezTo>
                    <a:pt x="471087" y="582039"/>
                    <a:pt x="457886" y="595219"/>
                    <a:pt x="441532" y="595219"/>
                  </a:cubicBezTo>
                  <a:cubicBezTo>
                    <a:pt x="425277" y="595219"/>
                    <a:pt x="411978" y="582039"/>
                    <a:pt x="411978" y="565711"/>
                  </a:cubicBezTo>
                  <a:cubicBezTo>
                    <a:pt x="411978" y="293151"/>
                    <a:pt x="412766" y="282823"/>
                    <a:pt x="412766" y="282823"/>
                  </a:cubicBezTo>
                  <a:cubicBezTo>
                    <a:pt x="426459" y="282233"/>
                    <a:pt x="439365" y="275347"/>
                    <a:pt x="447542" y="264233"/>
                  </a:cubicBezTo>
                  <a:cubicBezTo>
                    <a:pt x="449709" y="261282"/>
                    <a:pt x="446753" y="267675"/>
                    <a:pt x="487342" y="172068"/>
                  </a:cubicBezTo>
                  <a:lnTo>
                    <a:pt x="429513" y="251052"/>
                  </a:lnTo>
                  <a:cubicBezTo>
                    <a:pt x="424883" y="257249"/>
                    <a:pt x="417396" y="260888"/>
                    <a:pt x="409613" y="260495"/>
                  </a:cubicBezTo>
                  <a:lnTo>
                    <a:pt x="316517" y="256364"/>
                  </a:lnTo>
                  <a:cubicBezTo>
                    <a:pt x="302725" y="255773"/>
                    <a:pt x="292479" y="243478"/>
                    <a:pt x="294449" y="229708"/>
                  </a:cubicBezTo>
                  <a:cubicBezTo>
                    <a:pt x="296124" y="218101"/>
                    <a:pt x="306567" y="209347"/>
                    <a:pt x="318585" y="209839"/>
                  </a:cubicBezTo>
                  <a:lnTo>
                    <a:pt x="399171" y="213478"/>
                  </a:lnTo>
                  <a:lnTo>
                    <a:pt x="451581" y="141871"/>
                  </a:lnTo>
                  <a:lnTo>
                    <a:pt x="412766" y="173543"/>
                  </a:lnTo>
                  <a:lnTo>
                    <a:pt x="412766" y="158395"/>
                  </a:lnTo>
                  <a:cubicBezTo>
                    <a:pt x="412766" y="137444"/>
                    <a:pt x="428627" y="120526"/>
                    <a:pt x="448231" y="120526"/>
                  </a:cubicBezTo>
                  <a:close/>
                  <a:moveTo>
                    <a:pt x="159534" y="82068"/>
                  </a:moveTo>
                  <a:cubicBezTo>
                    <a:pt x="188568" y="82068"/>
                    <a:pt x="212105" y="105558"/>
                    <a:pt x="212105" y="134534"/>
                  </a:cubicBezTo>
                  <a:cubicBezTo>
                    <a:pt x="212105" y="163510"/>
                    <a:pt x="188568" y="187000"/>
                    <a:pt x="159534" y="187000"/>
                  </a:cubicBezTo>
                  <a:cubicBezTo>
                    <a:pt x="130500" y="187000"/>
                    <a:pt x="106963" y="163510"/>
                    <a:pt x="106963" y="134534"/>
                  </a:cubicBezTo>
                  <a:cubicBezTo>
                    <a:pt x="106963" y="105558"/>
                    <a:pt x="130500" y="82068"/>
                    <a:pt x="159534" y="82068"/>
                  </a:cubicBezTo>
                  <a:close/>
                  <a:moveTo>
                    <a:pt x="479548" y="0"/>
                  </a:moveTo>
                  <a:cubicBezTo>
                    <a:pt x="508544" y="0"/>
                    <a:pt x="532049" y="23458"/>
                    <a:pt x="532049" y="52395"/>
                  </a:cubicBezTo>
                  <a:cubicBezTo>
                    <a:pt x="532049" y="81332"/>
                    <a:pt x="508544" y="104790"/>
                    <a:pt x="479548" y="104790"/>
                  </a:cubicBezTo>
                  <a:cubicBezTo>
                    <a:pt x="450552" y="104790"/>
                    <a:pt x="427047" y="81332"/>
                    <a:pt x="427047" y="52395"/>
                  </a:cubicBezTo>
                  <a:cubicBezTo>
                    <a:pt x="427047" y="23458"/>
                    <a:pt x="450552" y="0"/>
                    <a:pt x="479548" y="0"/>
                  </a:cubicBezTo>
                  <a:close/>
                </a:path>
              </a:pathLst>
            </a:custGeom>
            <a:solidFill>
              <a:schemeClr val="accent1"/>
            </a:solidFill>
            <a:ln>
              <a:noFill/>
            </a:ln>
          </p:spPr>
        </p:sp>
        <p:sp>
          <p:nvSpPr>
            <p:cNvPr id="76" name="business-bars-graphic_70650">
              <a:extLst>
                <a:ext uri="{FF2B5EF4-FFF2-40B4-BE49-F238E27FC236}">
                  <a16:creationId xmlns:a16="http://schemas.microsoft.com/office/drawing/2014/main" xmlns="" id="{17347B23-BB49-46EF-A20C-5FA814D9131B}"/>
                </a:ext>
              </a:extLst>
            </p:cNvPr>
            <p:cNvSpPr>
              <a:spLocks noChangeAspect="1"/>
            </p:cNvSpPr>
            <p:nvPr/>
          </p:nvSpPr>
          <p:spPr bwMode="auto">
            <a:xfrm>
              <a:off x="4053923" y="3834145"/>
              <a:ext cx="495592" cy="455396"/>
            </a:xfrm>
            <a:custGeom>
              <a:avLst/>
              <a:gdLst>
                <a:gd name="connsiteX0" fmla="*/ 366665 w 604675"/>
                <a:gd name="connsiteY0" fmla="*/ 388199 h 555632"/>
                <a:gd name="connsiteX1" fmla="*/ 366665 w 604675"/>
                <a:gd name="connsiteY1" fmla="*/ 481413 h 555632"/>
                <a:gd name="connsiteX2" fmla="*/ 426977 w 604675"/>
                <a:gd name="connsiteY2" fmla="*/ 481413 h 555632"/>
                <a:gd name="connsiteX3" fmla="*/ 426977 w 604675"/>
                <a:gd name="connsiteY3" fmla="*/ 388199 h 555632"/>
                <a:gd name="connsiteX4" fmla="*/ 189710 w 604675"/>
                <a:gd name="connsiteY4" fmla="*/ 388199 h 555632"/>
                <a:gd name="connsiteX5" fmla="*/ 189710 w 604675"/>
                <a:gd name="connsiteY5" fmla="*/ 481413 h 555632"/>
                <a:gd name="connsiteX6" fmla="*/ 250022 w 604675"/>
                <a:gd name="connsiteY6" fmla="*/ 481413 h 555632"/>
                <a:gd name="connsiteX7" fmla="*/ 250022 w 604675"/>
                <a:gd name="connsiteY7" fmla="*/ 388199 h 555632"/>
                <a:gd name="connsiteX8" fmla="*/ 366665 w 604675"/>
                <a:gd name="connsiteY8" fmla="*/ 291853 h 555632"/>
                <a:gd name="connsiteX9" fmla="*/ 366665 w 604675"/>
                <a:gd name="connsiteY9" fmla="*/ 385067 h 555632"/>
                <a:gd name="connsiteX10" fmla="*/ 426977 w 604675"/>
                <a:gd name="connsiteY10" fmla="*/ 385067 h 555632"/>
                <a:gd name="connsiteX11" fmla="*/ 426977 w 604675"/>
                <a:gd name="connsiteY11" fmla="*/ 291853 h 555632"/>
                <a:gd name="connsiteX12" fmla="*/ 189710 w 604675"/>
                <a:gd name="connsiteY12" fmla="*/ 291853 h 555632"/>
                <a:gd name="connsiteX13" fmla="*/ 189710 w 604675"/>
                <a:gd name="connsiteY13" fmla="*/ 385067 h 555632"/>
                <a:gd name="connsiteX14" fmla="*/ 250022 w 604675"/>
                <a:gd name="connsiteY14" fmla="*/ 385067 h 555632"/>
                <a:gd name="connsiteX15" fmla="*/ 250022 w 604675"/>
                <a:gd name="connsiteY15" fmla="*/ 291853 h 555632"/>
                <a:gd name="connsiteX16" fmla="*/ 257380 w 604675"/>
                <a:gd name="connsiteY16" fmla="*/ 53277 h 555632"/>
                <a:gd name="connsiteX17" fmla="*/ 359428 w 604675"/>
                <a:gd name="connsiteY17" fmla="*/ 53277 h 555632"/>
                <a:gd name="connsiteX18" fmla="*/ 366665 w 604675"/>
                <a:gd name="connsiteY18" fmla="*/ 60503 h 555632"/>
                <a:gd name="connsiteX19" fmla="*/ 366665 w 604675"/>
                <a:gd name="connsiteY19" fmla="*/ 96030 h 555632"/>
                <a:gd name="connsiteX20" fmla="*/ 557612 w 604675"/>
                <a:gd name="connsiteY20" fmla="*/ 96030 h 555632"/>
                <a:gd name="connsiteX21" fmla="*/ 559301 w 604675"/>
                <a:gd name="connsiteY21" fmla="*/ 97596 h 555632"/>
                <a:gd name="connsiteX22" fmla="*/ 557612 w 604675"/>
                <a:gd name="connsiteY22" fmla="*/ 99162 h 555632"/>
                <a:gd name="connsiteX23" fmla="*/ 366665 w 604675"/>
                <a:gd name="connsiteY23" fmla="*/ 99162 h 555632"/>
                <a:gd name="connsiteX24" fmla="*/ 366665 w 604675"/>
                <a:gd name="connsiteY24" fmla="*/ 192376 h 555632"/>
                <a:gd name="connsiteX25" fmla="*/ 557612 w 604675"/>
                <a:gd name="connsiteY25" fmla="*/ 192376 h 555632"/>
                <a:gd name="connsiteX26" fmla="*/ 559301 w 604675"/>
                <a:gd name="connsiteY26" fmla="*/ 193942 h 555632"/>
                <a:gd name="connsiteX27" fmla="*/ 557612 w 604675"/>
                <a:gd name="connsiteY27" fmla="*/ 195507 h 555632"/>
                <a:gd name="connsiteX28" fmla="*/ 366665 w 604675"/>
                <a:gd name="connsiteY28" fmla="*/ 195507 h 555632"/>
                <a:gd name="connsiteX29" fmla="*/ 366665 w 604675"/>
                <a:gd name="connsiteY29" fmla="*/ 288722 h 555632"/>
                <a:gd name="connsiteX30" fmla="*/ 426977 w 604675"/>
                <a:gd name="connsiteY30" fmla="*/ 288722 h 555632"/>
                <a:gd name="connsiteX31" fmla="*/ 426977 w 604675"/>
                <a:gd name="connsiteY31" fmla="*/ 237177 h 555632"/>
                <a:gd name="connsiteX32" fmla="*/ 434214 w 604675"/>
                <a:gd name="connsiteY32" fmla="*/ 229830 h 555632"/>
                <a:gd name="connsiteX33" fmla="*/ 536262 w 604675"/>
                <a:gd name="connsiteY33" fmla="*/ 229830 h 555632"/>
                <a:gd name="connsiteX34" fmla="*/ 543620 w 604675"/>
                <a:gd name="connsiteY34" fmla="*/ 237177 h 555632"/>
                <a:gd name="connsiteX35" fmla="*/ 543620 w 604675"/>
                <a:gd name="connsiteY35" fmla="*/ 288722 h 555632"/>
                <a:gd name="connsiteX36" fmla="*/ 557612 w 604675"/>
                <a:gd name="connsiteY36" fmla="*/ 288722 h 555632"/>
                <a:gd name="connsiteX37" fmla="*/ 559301 w 604675"/>
                <a:gd name="connsiteY37" fmla="*/ 290287 h 555632"/>
                <a:gd name="connsiteX38" fmla="*/ 557612 w 604675"/>
                <a:gd name="connsiteY38" fmla="*/ 291853 h 555632"/>
                <a:gd name="connsiteX39" fmla="*/ 543620 w 604675"/>
                <a:gd name="connsiteY39" fmla="*/ 291853 h 555632"/>
                <a:gd name="connsiteX40" fmla="*/ 543620 w 604675"/>
                <a:gd name="connsiteY40" fmla="*/ 385067 h 555632"/>
                <a:gd name="connsiteX41" fmla="*/ 557612 w 604675"/>
                <a:gd name="connsiteY41" fmla="*/ 385067 h 555632"/>
                <a:gd name="connsiteX42" fmla="*/ 559301 w 604675"/>
                <a:gd name="connsiteY42" fmla="*/ 386633 h 555632"/>
                <a:gd name="connsiteX43" fmla="*/ 557612 w 604675"/>
                <a:gd name="connsiteY43" fmla="*/ 388199 h 555632"/>
                <a:gd name="connsiteX44" fmla="*/ 543620 w 604675"/>
                <a:gd name="connsiteY44" fmla="*/ 388199 h 555632"/>
                <a:gd name="connsiteX45" fmla="*/ 543620 w 604675"/>
                <a:gd name="connsiteY45" fmla="*/ 481413 h 555632"/>
                <a:gd name="connsiteX46" fmla="*/ 557612 w 604675"/>
                <a:gd name="connsiteY46" fmla="*/ 481413 h 555632"/>
                <a:gd name="connsiteX47" fmla="*/ 559301 w 604675"/>
                <a:gd name="connsiteY47" fmla="*/ 482979 h 555632"/>
                <a:gd name="connsiteX48" fmla="*/ 557612 w 604675"/>
                <a:gd name="connsiteY48" fmla="*/ 484544 h 555632"/>
                <a:gd name="connsiteX49" fmla="*/ 543620 w 604675"/>
                <a:gd name="connsiteY49" fmla="*/ 484544 h 555632"/>
                <a:gd name="connsiteX50" fmla="*/ 536262 w 604675"/>
                <a:gd name="connsiteY50" fmla="*/ 491770 h 555632"/>
                <a:gd name="connsiteX51" fmla="*/ 434214 w 604675"/>
                <a:gd name="connsiteY51" fmla="*/ 491770 h 555632"/>
                <a:gd name="connsiteX52" fmla="*/ 426977 w 604675"/>
                <a:gd name="connsiteY52" fmla="*/ 484544 h 555632"/>
                <a:gd name="connsiteX53" fmla="*/ 366665 w 604675"/>
                <a:gd name="connsiteY53" fmla="*/ 484544 h 555632"/>
                <a:gd name="connsiteX54" fmla="*/ 359428 w 604675"/>
                <a:gd name="connsiteY54" fmla="*/ 491770 h 555632"/>
                <a:gd name="connsiteX55" fmla="*/ 257380 w 604675"/>
                <a:gd name="connsiteY55" fmla="*/ 491770 h 555632"/>
                <a:gd name="connsiteX56" fmla="*/ 250022 w 604675"/>
                <a:gd name="connsiteY56" fmla="*/ 484544 h 555632"/>
                <a:gd name="connsiteX57" fmla="*/ 189710 w 604675"/>
                <a:gd name="connsiteY57" fmla="*/ 484544 h 555632"/>
                <a:gd name="connsiteX58" fmla="*/ 182473 w 604675"/>
                <a:gd name="connsiteY58" fmla="*/ 491770 h 555632"/>
                <a:gd name="connsiteX59" fmla="*/ 80425 w 604675"/>
                <a:gd name="connsiteY59" fmla="*/ 491770 h 555632"/>
                <a:gd name="connsiteX60" fmla="*/ 73187 w 604675"/>
                <a:gd name="connsiteY60" fmla="*/ 484544 h 555632"/>
                <a:gd name="connsiteX61" fmla="*/ 47012 w 604675"/>
                <a:gd name="connsiteY61" fmla="*/ 484544 h 555632"/>
                <a:gd name="connsiteX62" fmla="*/ 45444 w 604675"/>
                <a:gd name="connsiteY62" fmla="*/ 482979 h 555632"/>
                <a:gd name="connsiteX63" fmla="*/ 47012 w 604675"/>
                <a:gd name="connsiteY63" fmla="*/ 481413 h 555632"/>
                <a:gd name="connsiteX64" fmla="*/ 73187 w 604675"/>
                <a:gd name="connsiteY64" fmla="*/ 481413 h 555632"/>
                <a:gd name="connsiteX65" fmla="*/ 73187 w 604675"/>
                <a:gd name="connsiteY65" fmla="*/ 388199 h 555632"/>
                <a:gd name="connsiteX66" fmla="*/ 47012 w 604675"/>
                <a:gd name="connsiteY66" fmla="*/ 388199 h 555632"/>
                <a:gd name="connsiteX67" fmla="*/ 45444 w 604675"/>
                <a:gd name="connsiteY67" fmla="*/ 386633 h 555632"/>
                <a:gd name="connsiteX68" fmla="*/ 47012 w 604675"/>
                <a:gd name="connsiteY68" fmla="*/ 385067 h 555632"/>
                <a:gd name="connsiteX69" fmla="*/ 73187 w 604675"/>
                <a:gd name="connsiteY69" fmla="*/ 385067 h 555632"/>
                <a:gd name="connsiteX70" fmla="*/ 73187 w 604675"/>
                <a:gd name="connsiteY70" fmla="*/ 291853 h 555632"/>
                <a:gd name="connsiteX71" fmla="*/ 47012 w 604675"/>
                <a:gd name="connsiteY71" fmla="*/ 291853 h 555632"/>
                <a:gd name="connsiteX72" fmla="*/ 45444 w 604675"/>
                <a:gd name="connsiteY72" fmla="*/ 290287 h 555632"/>
                <a:gd name="connsiteX73" fmla="*/ 47012 w 604675"/>
                <a:gd name="connsiteY73" fmla="*/ 288722 h 555632"/>
                <a:gd name="connsiteX74" fmla="*/ 73187 w 604675"/>
                <a:gd name="connsiteY74" fmla="*/ 288722 h 555632"/>
                <a:gd name="connsiteX75" fmla="*/ 73187 w 604675"/>
                <a:gd name="connsiteY75" fmla="*/ 237177 h 555632"/>
                <a:gd name="connsiteX76" fmla="*/ 80425 w 604675"/>
                <a:gd name="connsiteY76" fmla="*/ 229830 h 555632"/>
                <a:gd name="connsiteX77" fmla="*/ 182473 w 604675"/>
                <a:gd name="connsiteY77" fmla="*/ 229830 h 555632"/>
                <a:gd name="connsiteX78" fmla="*/ 189710 w 604675"/>
                <a:gd name="connsiteY78" fmla="*/ 237177 h 555632"/>
                <a:gd name="connsiteX79" fmla="*/ 189710 w 604675"/>
                <a:gd name="connsiteY79" fmla="*/ 288722 h 555632"/>
                <a:gd name="connsiteX80" fmla="*/ 250022 w 604675"/>
                <a:gd name="connsiteY80" fmla="*/ 288722 h 555632"/>
                <a:gd name="connsiteX81" fmla="*/ 250022 w 604675"/>
                <a:gd name="connsiteY81" fmla="*/ 195507 h 555632"/>
                <a:gd name="connsiteX82" fmla="*/ 47012 w 604675"/>
                <a:gd name="connsiteY82" fmla="*/ 195507 h 555632"/>
                <a:gd name="connsiteX83" fmla="*/ 45444 w 604675"/>
                <a:gd name="connsiteY83" fmla="*/ 193942 h 555632"/>
                <a:gd name="connsiteX84" fmla="*/ 47012 w 604675"/>
                <a:gd name="connsiteY84" fmla="*/ 192376 h 555632"/>
                <a:gd name="connsiteX85" fmla="*/ 250022 w 604675"/>
                <a:gd name="connsiteY85" fmla="*/ 192376 h 555632"/>
                <a:gd name="connsiteX86" fmla="*/ 250022 w 604675"/>
                <a:gd name="connsiteY86" fmla="*/ 99162 h 555632"/>
                <a:gd name="connsiteX87" fmla="*/ 47012 w 604675"/>
                <a:gd name="connsiteY87" fmla="*/ 99162 h 555632"/>
                <a:gd name="connsiteX88" fmla="*/ 45444 w 604675"/>
                <a:gd name="connsiteY88" fmla="*/ 97596 h 555632"/>
                <a:gd name="connsiteX89" fmla="*/ 47012 w 604675"/>
                <a:gd name="connsiteY89" fmla="*/ 96030 h 555632"/>
                <a:gd name="connsiteX90" fmla="*/ 250022 w 604675"/>
                <a:gd name="connsiteY90" fmla="*/ 96030 h 555632"/>
                <a:gd name="connsiteX91" fmla="*/ 250022 w 604675"/>
                <a:gd name="connsiteY91" fmla="*/ 60503 h 555632"/>
                <a:gd name="connsiteX92" fmla="*/ 257380 w 604675"/>
                <a:gd name="connsiteY92" fmla="*/ 53277 h 555632"/>
                <a:gd name="connsiteX93" fmla="*/ 16043 w 604675"/>
                <a:gd name="connsiteY93" fmla="*/ 0 h 555632"/>
                <a:gd name="connsiteX94" fmla="*/ 32206 w 604675"/>
                <a:gd name="connsiteY94" fmla="*/ 16020 h 555632"/>
                <a:gd name="connsiteX95" fmla="*/ 32206 w 604675"/>
                <a:gd name="connsiteY95" fmla="*/ 523593 h 555632"/>
                <a:gd name="connsiteX96" fmla="*/ 588632 w 604675"/>
                <a:gd name="connsiteY96" fmla="*/ 523593 h 555632"/>
                <a:gd name="connsiteX97" fmla="*/ 604675 w 604675"/>
                <a:gd name="connsiteY97" fmla="*/ 539612 h 555632"/>
                <a:gd name="connsiteX98" fmla="*/ 588632 w 604675"/>
                <a:gd name="connsiteY98" fmla="*/ 555632 h 555632"/>
                <a:gd name="connsiteX99" fmla="*/ 16043 w 604675"/>
                <a:gd name="connsiteY99" fmla="*/ 555632 h 555632"/>
                <a:gd name="connsiteX100" fmla="*/ 0 w 604675"/>
                <a:gd name="connsiteY100" fmla="*/ 539612 h 555632"/>
                <a:gd name="connsiteX101" fmla="*/ 0 w 604675"/>
                <a:gd name="connsiteY101" fmla="*/ 16020 h 555632"/>
                <a:gd name="connsiteX102" fmla="*/ 16043 w 604675"/>
                <a:gd name="connsiteY102" fmla="*/ 0 h 555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4675" h="555632">
                  <a:moveTo>
                    <a:pt x="366665" y="388199"/>
                  </a:moveTo>
                  <a:lnTo>
                    <a:pt x="366665" y="481413"/>
                  </a:lnTo>
                  <a:lnTo>
                    <a:pt x="426977" y="481413"/>
                  </a:lnTo>
                  <a:lnTo>
                    <a:pt x="426977" y="388199"/>
                  </a:lnTo>
                  <a:close/>
                  <a:moveTo>
                    <a:pt x="189710" y="388199"/>
                  </a:moveTo>
                  <a:lnTo>
                    <a:pt x="189710" y="481413"/>
                  </a:lnTo>
                  <a:lnTo>
                    <a:pt x="250022" y="481413"/>
                  </a:lnTo>
                  <a:lnTo>
                    <a:pt x="250022" y="388199"/>
                  </a:lnTo>
                  <a:close/>
                  <a:moveTo>
                    <a:pt x="366665" y="291853"/>
                  </a:moveTo>
                  <a:lnTo>
                    <a:pt x="366665" y="385067"/>
                  </a:lnTo>
                  <a:lnTo>
                    <a:pt x="426977" y="385067"/>
                  </a:lnTo>
                  <a:lnTo>
                    <a:pt x="426977" y="291853"/>
                  </a:lnTo>
                  <a:close/>
                  <a:moveTo>
                    <a:pt x="189710" y="291853"/>
                  </a:moveTo>
                  <a:lnTo>
                    <a:pt x="189710" y="385067"/>
                  </a:lnTo>
                  <a:lnTo>
                    <a:pt x="250022" y="385067"/>
                  </a:lnTo>
                  <a:lnTo>
                    <a:pt x="250022" y="291853"/>
                  </a:lnTo>
                  <a:close/>
                  <a:moveTo>
                    <a:pt x="257380" y="53277"/>
                  </a:moveTo>
                  <a:lnTo>
                    <a:pt x="359428" y="53277"/>
                  </a:lnTo>
                  <a:cubicBezTo>
                    <a:pt x="363408" y="53277"/>
                    <a:pt x="366665" y="56529"/>
                    <a:pt x="366665" y="60503"/>
                  </a:cubicBezTo>
                  <a:lnTo>
                    <a:pt x="366665" y="96030"/>
                  </a:lnTo>
                  <a:lnTo>
                    <a:pt x="557612" y="96030"/>
                  </a:lnTo>
                  <a:cubicBezTo>
                    <a:pt x="558577" y="96030"/>
                    <a:pt x="559301" y="96753"/>
                    <a:pt x="559301" y="97596"/>
                  </a:cubicBezTo>
                  <a:cubicBezTo>
                    <a:pt x="559301" y="98439"/>
                    <a:pt x="558577" y="99162"/>
                    <a:pt x="557612" y="99162"/>
                  </a:cubicBezTo>
                  <a:lnTo>
                    <a:pt x="366665" y="99162"/>
                  </a:lnTo>
                  <a:lnTo>
                    <a:pt x="366665" y="192376"/>
                  </a:lnTo>
                  <a:lnTo>
                    <a:pt x="557612" y="192376"/>
                  </a:lnTo>
                  <a:cubicBezTo>
                    <a:pt x="558577" y="192376"/>
                    <a:pt x="559301" y="193099"/>
                    <a:pt x="559301" y="193942"/>
                  </a:cubicBezTo>
                  <a:cubicBezTo>
                    <a:pt x="559301" y="194785"/>
                    <a:pt x="558577" y="195507"/>
                    <a:pt x="557612" y="195507"/>
                  </a:cubicBezTo>
                  <a:lnTo>
                    <a:pt x="366665" y="195507"/>
                  </a:lnTo>
                  <a:lnTo>
                    <a:pt x="366665" y="288722"/>
                  </a:lnTo>
                  <a:lnTo>
                    <a:pt x="426977" y="288722"/>
                  </a:lnTo>
                  <a:lnTo>
                    <a:pt x="426977" y="237177"/>
                  </a:lnTo>
                  <a:cubicBezTo>
                    <a:pt x="426977" y="233082"/>
                    <a:pt x="430234" y="229830"/>
                    <a:pt x="434214" y="229830"/>
                  </a:cubicBezTo>
                  <a:lnTo>
                    <a:pt x="536262" y="229830"/>
                  </a:lnTo>
                  <a:cubicBezTo>
                    <a:pt x="540363" y="229830"/>
                    <a:pt x="543620" y="233082"/>
                    <a:pt x="543620" y="237177"/>
                  </a:cubicBezTo>
                  <a:lnTo>
                    <a:pt x="543620" y="288722"/>
                  </a:lnTo>
                  <a:lnTo>
                    <a:pt x="557612" y="288722"/>
                  </a:lnTo>
                  <a:cubicBezTo>
                    <a:pt x="558577" y="288722"/>
                    <a:pt x="559301" y="289444"/>
                    <a:pt x="559301" y="290287"/>
                  </a:cubicBezTo>
                  <a:cubicBezTo>
                    <a:pt x="559301" y="291130"/>
                    <a:pt x="558577" y="291853"/>
                    <a:pt x="557612" y="291853"/>
                  </a:cubicBezTo>
                  <a:lnTo>
                    <a:pt x="543620" y="291853"/>
                  </a:lnTo>
                  <a:lnTo>
                    <a:pt x="543620" y="385067"/>
                  </a:lnTo>
                  <a:lnTo>
                    <a:pt x="557612" y="385067"/>
                  </a:lnTo>
                  <a:cubicBezTo>
                    <a:pt x="558577" y="385067"/>
                    <a:pt x="559301" y="385790"/>
                    <a:pt x="559301" y="386633"/>
                  </a:cubicBezTo>
                  <a:cubicBezTo>
                    <a:pt x="559301" y="387476"/>
                    <a:pt x="558577" y="388199"/>
                    <a:pt x="557612" y="388199"/>
                  </a:cubicBezTo>
                  <a:lnTo>
                    <a:pt x="543620" y="388199"/>
                  </a:lnTo>
                  <a:lnTo>
                    <a:pt x="543620" y="481413"/>
                  </a:lnTo>
                  <a:lnTo>
                    <a:pt x="557612" y="481413"/>
                  </a:lnTo>
                  <a:cubicBezTo>
                    <a:pt x="558577" y="481413"/>
                    <a:pt x="559301" y="482136"/>
                    <a:pt x="559301" y="482979"/>
                  </a:cubicBezTo>
                  <a:cubicBezTo>
                    <a:pt x="559301" y="483822"/>
                    <a:pt x="558577" y="484544"/>
                    <a:pt x="557612" y="484544"/>
                  </a:cubicBezTo>
                  <a:lnTo>
                    <a:pt x="543620" y="484544"/>
                  </a:lnTo>
                  <a:cubicBezTo>
                    <a:pt x="543499" y="488518"/>
                    <a:pt x="540243" y="491770"/>
                    <a:pt x="536262" y="491770"/>
                  </a:cubicBezTo>
                  <a:lnTo>
                    <a:pt x="434214" y="491770"/>
                  </a:lnTo>
                  <a:cubicBezTo>
                    <a:pt x="430234" y="491770"/>
                    <a:pt x="426977" y="488518"/>
                    <a:pt x="426977" y="484544"/>
                  </a:cubicBezTo>
                  <a:lnTo>
                    <a:pt x="366665" y="484544"/>
                  </a:lnTo>
                  <a:cubicBezTo>
                    <a:pt x="366665" y="488518"/>
                    <a:pt x="363408" y="491770"/>
                    <a:pt x="359428" y="491770"/>
                  </a:cubicBezTo>
                  <a:lnTo>
                    <a:pt x="257380" y="491770"/>
                  </a:lnTo>
                  <a:cubicBezTo>
                    <a:pt x="253399" y="491770"/>
                    <a:pt x="250142" y="488518"/>
                    <a:pt x="250022" y="484544"/>
                  </a:cubicBezTo>
                  <a:lnTo>
                    <a:pt x="189710" y="484544"/>
                  </a:lnTo>
                  <a:cubicBezTo>
                    <a:pt x="189710" y="488518"/>
                    <a:pt x="186453" y="491770"/>
                    <a:pt x="182473" y="491770"/>
                  </a:cubicBezTo>
                  <a:lnTo>
                    <a:pt x="80425" y="491770"/>
                  </a:lnTo>
                  <a:cubicBezTo>
                    <a:pt x="76444" y="491770"/>
                    <a:pt x="73187" y="488518"/>
                    <a:pt x="73187" y="484544"/>
                  </a:cubicBezTo>
                  <a:lnTo>
                    <a:pt x="47012" y="484544"/>
                  </a:lnTo>
                  <a:cubicBezTo>
                    <a:pt x="46168" y="484544"/>
                    <a:pt x="45444" y="483822"/>
                    <a:pt x="45444" y="482979"/>
                  </a:cubicBezTo>
                  <a:cubicBezTo>
                    <a:pt x="45444" y="482136"/>
                    <a:pt x="46168" y="481413"/>
                    <a:pt x="47012" y="481413"/>
                  </a:cubicBezTo>
                  <a:lnTo>
                    <a:pt x="73187" y="481413"/>
                  </a:lnTo>
                  <a:lnTo>
                    <a:pt x="73187" y="388199"/>
                  </a:lnTo>
                  <a:lnTo>
                    <a:pt x="47012" y="388199"/>
                  </a:lnTo>
                  <a:cubicBezTo>
                    <a:pt x="46168" y="388199"/>
                    <a:pt x="45444" y="387476"/>
                    <a:pt x="45444" y="386633"/>
                  </a:cubicBezTo>
                  <a:cubicBezTo>
                    <a:pt x="45444" y="385790"/>
                    <a:pt x="46168" y="385067"/>
                    <a:pt x="47012" y="385067"/>
                  </a:cubicBezTo>
                  <a:lnTo>
                    <a:pt x="73187" y="385067"/>
                  </a:lnTo>
                  <a:lnTo>
                    <a:pt x="73187" y="291853"/>
                  </a:lnTo>
                  <a:lnTo>
                    <a:pt x="47012" y="291853"/>
                  </a:lnTo>
                  <a:cubicBezTo>
                    <a:pt x="46168" y="291853"/>
                    <a:pt x="45444" y="291130"/>
                    <a:pt x="45444" y="290287"/>
                  </a:cubicBezTo>
                  <a:cubicBezTo>
                    <a:pt x="45444" y="289444"/>
                    <a:pt x="46168" y="288722"/>
                    <a:pt x="47012" y="288722"/>
                  </a:cubicBezTo>
                  <a:lnTo>
                    <a:pt x="73187" y="288722"/>
                  </a:lnTo>
                  <a:lnTo>
                    <a:pt x="73187" y="237177"/>
                  </a:lnTo>
                  <a:cubicBezTo>
                    <a:pt x="73187" y="233082"/>
                    <a:pt x="76444" y="229830"/>
                    <a:pt x="80425" y="229830"/>
                  </a:cubicBezTo>
                  <a:lnTo>
                    <a:pt x="182473" y="229830"/>
                  </a:lnTo>
                  <a:cubicBezTo>
                    <a:pt x="186453" y="229830"/>
                    <a:pt x="189710" y="233082"/>
                    <a:pt x="189710" y="237177"/>
                  </a:cubicBezTo>
                  <a:lnTo>
                    <a:pt x="189710" y="288722"/>
                  </a:lnTo>
                  <a:lnTo>
                    <a:pt x="250022" y="288722"/>
                  </a:lnTo>
                  <a:lnTo>
                    <a:pt x="250022" y="195507"/>
                  </a:lnTo>
                  <a:lnTo>
                    <a:pt x="47012" y="195507"/>
                  </a:lnTo>
                  <a:cubicBezTo>
                    <a:pt x="46168" y="195507"/>
                    <a:pt x="45444" y="194785"/>
                    <a:pt x="45444" y="193942"/>
                  </a:cubicBezTo>
                  <a:cubicBezTo>
                    <a:pt x="45444" y="193099"/>
                    <a:pt x="46168" y="192376"/>
                    <a:pt x="47012" y="192376"/>
                  </a:cubicBezTo>
                  <a:lnTo>
                    <a:pt x="250022" y="192376"/>
                  </a:lnTo>
                  <a:lnTo>
                    <a:pt x="250022" y="99162"/>
                  </a:lnTo>
                  <a:lnTo>
                    <a:pt x="47012" y="99162"/>
                  </a:lnTo>
                  <a:cubicBezTo>
                    <a:pt x="46168" y="99162"/>
                    <a:pt x="45444" y="98439"/>
                    <a:pt x="45444" y="97596"/>
                  </a:cubicBezTo>
                  <a:cubicBezTo>
                    <a:pt x="45444" y="96753"/>
                    <a:pt x="46168" y="96030"/>
                    <a:pt x="47012" y="96030"/>
                  </a:cubicBezTo>
                  <a:lnTo>
                    <a:pt x="250022" y="96030"/>
                  </a:lnTo>
                  <a:lnTo>
                    <a:pt x="250022" y="60503"/>
                  </a:lnTo>
                  <a:cubicBezTo>
                    <a:pt x="250022" y="56529"/>
                    <a:pt x="253279" y="53277"/>
                    <a:pt x="257380" y="53277"/>
                  </a:cubicBezTo>
                  <a:close/>
                  <a:moveTo>
                    <a:pt x="16043" y="0"/>
                  </a:moveTo>
                  <a:cubicBezTo>
                    <a:pt x="24969" y="0"/>
                    <a:pt x="32206" y="7227"/>
                    <a:pt x="32206" y="16020"/>
                  </a:cubicBezTo>
                  <a:lnTo>
                    <a:pt x="32206" y="523593"/>
                  </a:lnTo>
                  <a:lnTo>
                    <a:pt x="588632" y="523593"/>
                  </a:lnTo>
                  <a:cubicBezTo>
                    <a:pt x="597558" y="523593"/>
                    <a:pt x="604675" y="530699"/>
                    <a:pt x="604675" y="539612"/>
                  </a:cubicBezTo>
                  <a:cubicBezTo>
                    <a:pt x="604675" y="548526"/>
                    <a:pt x="597558" y="555632"/>
                    <a:pt x="588632" y="555632"/>
                  </a:cubicBezTo>
                  <a:lnTo>
                    <a:pt x="16043" y="555632"/>
                  </a:lnTo>
                  <a:cubicBezTo>
                    <a:pt x="7237" y="555632"/>
                    <a:pt x="0" y="548526"/>
                    <a:pt x="0" y="539612"/>
                  </a:cubicBezTo>
                  <a:lnTo>
                    <a:pt x="0" y="16020"/>
                  </a:lnTo>
                  <a:cubicBezTo>
                    <a:pt x="0" y="7227"/>
                    <a:pt x="7237" y="0"/>
                    <a:pt x="16043" y="0"/>
                  </a:cubicBezTo>
                  <a:close/>
                </a:path>
              </a:pathLst>
            </a:custGeom>
            <a:solidFill>
              <a:schemeClr val="accent1"/>
            </a:solidFill>
            <a:ln>
              <a:noFill/>
            </a:ln>
          </p:spPr>
        </p:sp>
        <p:sp>
          <p:nvSpPr>
            <p:cNvPr id="77" name="contract_126249">
              <a:extLst>
                <a:ext uri="{FF2B5EF4-FFF2-40B4-BE49-F238E27FC236}">
                  <a16:creationId xmlns:a16="http://schemas.microsoft.com/office/drawing/2014/main" xmlns="" id="{2A47BAC7-7A38-40A5-8198-DECB548E9603}"/>
                </a:ext>
              </a:extLst>
            </p:cNvPr>
            <p:cNvSpPr>
              <a:spLocks noChangeAspect="1"/>
            </p:cNvSpPr>
            <p:nvPr/>
          </p:nvSpPr>
          <p:spPr bwMode="auto">
            <a:xfrm>
              <a:off x="4854679" y="3834145"/>
              <a:ext cx="495592" cy="466566"/>
            </a:xfrm>
            <a:custGeom>
              <a:avLst/>
              <a:gdLst>
                <a:gd name="connsiteX0" fmla="*/ 87165 w 606240"/>
                <a:gd name="connsiteY0" fmla="*/ 422475 h 570733"/>
                <a:gd name="connsiteX1" fmla="*/ 331445 w 606240"/>
                <a:gd name="connsiteY1" fmla="*/ 422475 h 570733"/>
                <a:gd name="connsiteX2" fmla="*/ 319381 w 606240"/>
                <a:gd name="connsiteY2" fmla="*/ 455711 h 570733"/>
                <a:gd name="connsiteX3" fmla="*/ 87165 w 606240"/>
                <a:gd name="connsiteY3" fmla="*/ 455711 h 570733"/>
                <a:gd name="connsiteX4" fmla="*/ 70424 w 606240"/>
                <a:gd name="connsiteY4" fmla="*/ 439093 h 570733"/>
                <a:gd name="connsiteX5" fmla="*/ 87165 w 606240"/>
                <a:gd name="connsiteY5" fmla="*/ 422475 h 570733"/>
                <a:gd name="connsiteX6" fmla="*/ 87162 w 606240"/>
                <a:gd name="connsiteY6" fmla="*/ 355932 h 570733"/>
                <a:gd name="connsiteX7" fmla="*/ 362071 w 606240"/>
                <a:gd name="connsiteY7" fmla="*/ 355932 h 570733"/>
                <a:gd name="connsiteX8" fmla="*/ 353188 w 606240"/>
                <a:gd name="connsiteY8" fmla="*/ 373871 h 570733"/>
                <a:gd name="connsiteX9" fmla="*/ 345988 w 606240"/>
                <a:gd name="connsiteY9" fmla="*/ 389380 h 570733"/>
                <a:gd name="connsiteX10" fmla="*/ 87162 w 606240"/>
                <a:gd name="connsiteY10" fmla="*/ 389380 h 570733"/>
                <a:gd name="connsiteX11" fmla="*/ 70424 w 606240"/>
                <a:gd name="connsiteY11" fmla="*/ 372656 h 570733"/>
                <a:gd name="connsiteX12" fmla="*/ 87162 w 606240"/>
                <a:gd name="connsiteY12" fmla="*/ 355932 h 570733"/>
                <a:gd name="connsiteX13" fmla="*/ 87163 w 606240"/>
                <a:gd name="connsiteY13" fmla="*/ 289389 h 570733"/>
                <a:gd name="connsiteX14" fmla="*/ 367701 w 606240"/>
                <a:gd name="connsiteY14" fmla="*/ 289389 h 570733"/>
                <a:gd name="connsiteX15" fmla="*/ 384440 w 606240"/>
                <a:gd name="connsiteY15" fmla="*/ 306089 h 570733"/>
                <a:gd name="connsiteX16" fmla="*/ 367795 w 606240"/>
                <a:gd name="connsiteY16" fmla="*/ 322696 h 570733"/>
                <a:gd name="connsiteX17" fmla="*/ 87163 w 606240"/>
                <a:gd name="connsiteY17" fmla="*/ 322696 h 570733"/>
                <a:gd name="connsiteX18" fmla="*/ 70424 w 606240"/>
                <a:gd name="connsiteY18" fmla="*/ 306089 h 570733"/>
                <a:gd name="connsiteX19" fmla="*/ 87163 w 606240"/>
                <a:gd name="connsiteY19" fmla="*/ 289389 h 570733"/>
                <a:gd name="connsiteX20" fmla="*/ 212536 w 606240"/>
                <a:gd name="connsiteY20" fmla="*/ 222916 h 570733"/>
                <a:gd name="connsiteX21" fmla="*/ 369182 w 606240"/>
                <a:gd name="connsiteY21" fmla="*/ 222916 h 570733"/>
                <a:gd name="connsiteX22" fmla="*/ 385922 w 606240"/>
                <a:gd name="connsiteY22" fmla="*/ 239616 h 570733"/>
                <a:gd name="connsiteX23" fmla="*/ 369182 w 606240"/>
                <a:gd name="connsiteY23" fmla="*/ 256223 h 570733"/>
                <a:gd name="connsiteX24" fmla="*/ 212536 w 606240"/>
                <a:gd name="connsiteY24" fmla="*/ 256223 h 570733"/>
                <a:gd name="connsiteX25" fmla="*/ 195889 w 606240"/>
                <a:gd name="connsiteY25" fmla="*/ 239616 h 570733"/>
                <a:gd name="connsiteX26" fmla="*/ 212536 w 606240"/>
                <a:gd name="connsiteY26" fmla="*/ 222916 h 570733"/>
                <a:gd name="connsiteX27" fmla="*/ 551652 w 606240"/>
                <a:gd name="connsiteY27" fmla="*/ 116932 h 570733"/>
                <a:gd name="connsiteX28" fmla="*/ 567829 w 606240"/>
                <a:gd name="connsiteY28" fmla="*/ 121601 h 570733"/>
                <a:gd name="connsiteX29" fmla="*/ 583444 w 606240"/>
                <a:gd name="connsiteY29" fmla="*/ 152602 h 570733"/>
                <a:gd name="connsiteX30" fmla="*/ 581948 w 606240"/>
                <a:gd name="connsiteY30" fmla="*/ 158391 h 570733"/>
                <a:gd name="connsiteX31" fmla="*/ 575403 w 606240"/>
                <a:gd name="connsiteY31" fmla="*/ 175946 h 570733"/>
                <a:gd name="connsiteX32" fmla="*/ 590738 w 606240"/>
                <a:gd name="connsiteY32" fmla="*/ 184817 h 570733"/>
                <a:gd name="connsiteX33" fmla="*/ 600276 w 606240"/>
                <a:gd name="connsiteY33" fmla="*/ 190326 h 570733"/>
                <a:gd name="connsiteX34" fmla="*/ 604764 w 606240"/>
                <a:gd name="connsiteY34" fmla="*/ 206760 h 570733"/>
                <a:gd name="connsiteX35" fmla="*/ 523786 w 606240"/>
                <a:gd name="connsiteY35" fmla="*/ 345890 h 570733"/>
                <a:gd name="connsiteX36" fmla="*/ 521168 w 606240"/>
                <a:gd name="connsiteY36" fmla="*/ 347010 h 570733"/>
                <a:gd name="connsiteX37" fmla="*/ 510602 w 606240"/>
                <a:gd name="connsiteY37" fmla="*/ 323293 h 570733"/>
                <a:gd name="connsiteX38" fmla="*/ 579891 w 606240"/>
                <a:gd name="connsiteY38" fmla="*/ 204145 h 570733"/>
                <a:gd name="connsiteX39" fmla="*/ 565678 w 606240"/>
                <a:gd name="connsiteY39" fmla="*/ 195928 h 570733"/>
                <a:gd name="connsiteX40" fmla="*/ 559226 w 606240"/>
                <a:gd name="connsiteY40" fmla="*/ 207227 h 570733"/>
                <a:gd name="connsiteX41" fmla="*/ 524067 w 606240"/>
                <a:gd name="connsiteY41" fmla="*/ 266240 h 570733"/>
                <a:gd name="connsiteX42" fmla="*/ 497043 w 606240"/>
                <a:gd name="connsiteY42" fmla="*/ 309566 h 570733"/>
                <a:gd name="connsiteX43" fmla="*/ 384833 w 606240"/>
                <a:gd name="connsiteY43" fmla="*/ 463356 h 570733"/>
                <a:gd name="connsiteX44" fmla="*/ 356500 w 606240"/>
                <a:gd name="connsiteY44" fmla="*/ 490435 h 570733"/>
                <a:gd name="connsiteX45" fmla="*/ 343128 w 606240"/>
                <a:gd name="connsiteY45" fmla="*/ 494450 h 570733"/>
                <a:gd name="connsiteX46" fmla="*/ 340323 w 606240"/>
                <a:gd name="connsiteY46" fmla="*/ 480911 h 570733"/>
                <a:gd name="connsiteX47" fmla="*/ 342661 w 606240"/>
                <a:gd name="connsiteY47" fmla="*/ 468679 h 570733"/>
                <a:gd name="connsiteX48" fmla="*/ 376791 w 606240"/>
                <a:gd name="connsiteY48" fmla="*/ 385388 h 570733"/>
                <a:gd name="connsiteX49" fmla="*/ 441686 w 606240"/>
                <a:gd name="connsiteY49" fmla="*/ 265120 h 570733"/>
                <a:gd name="connsiteX50" fmla="*/ 463099 w 606240"/>
                <a:gd name="connsiteY50" fmla="*/ 229543 h 570733"/>
                <a:gd name="connsiteX51" fmla="*/ 517708 w 606240"/>
                <a:gd name="connsiteY51" fmla="*/ 144758 h 570733"/>
                <a:gd name="connsiteX52" fmla="*/ 536316 w 606240"/>
                <a:gd name="connsiteY52" fmla="*/ 124029 h 570733"/>
                <a:gd name="connsiteX53" fmla="*/ 551652 w 606240"/>
                <a:gd name="connsiteY53" fmla="*/ 116932 h 570733"/>
                <a:gd name="connsiteX54" fmla="*/ 133805 w 606240"/>
                <a:gd name="connsiteY54" fmla="*/ 87970 h 570733"/>
                <a:gd name="connsiteX55" fmla="*/ 144376 w 606240"/>
                <a:gd name="connsiteY55" fmla="*/ 98240 h 570733"/>
                <a:gd name="connsiteX56" fmla="*/ 151860 w 606240"/>
                <a:gd name="connsiteY56" fmla="*/ 106736 h 570733"/>
                <a:gd name="connsiteX57" fmla="*/ 168230 w 606240"/>
                <a:gd name="connsiteY57" fmla="*/ 111310 h 570733"/>
                <a:gd name="connsiteX58" fmla="*/ 171317 w 606240"/>
                <a:gd name="connsiteY58" fmla="*/ 117566 h 570733"/>
                <a:gd name="connsiteX59" fmla="*/ 167575 w 606240"/>
                <a:gd name="connsiteY59" fmla="*/ 131103 h 570733"/>
                <a:gd name="connsiteX60" fmla="*/ 160840 w 606240"/>
                <a:gd name="connsiteY60" fmla="*/ 134091 h 570733"/>
                <a:gd name="connsiteX61" fmla="*/ 135021 w 606240"/>
                <a:gd name="connsiteY61" fmla="*/ 129423 h 570733"/>
                <a:gd name="connsiteX62" fmla="*/ 128193 w 606240"/>
                <a:gd name="connsiteY62" fmla="*/ 130917 h 570733"/>
                <a:gd name="connsiteX63" fmla="*/ 126041 w 606240"/>
                <a:gd name="connsiteY63" fmla="*/ 148189 h 570733"/>
                <a:gd name="connsiteX64" fmla="*/ 137267 w 606240"/>
                <a:gd name="connsiteY64" fmla="*/ 154257 h 570733"/>
                <a:gd name="connsiteX65" fmla="*/ 157846 w 606240"/>
                <a:gd name="connsiteY65" fmla="*/ 163220 h 570733"/>
                <a:gd name="connsiteX66" fmla="*/ 170475 w 606240"/>
                <a:gd name="connsiteY66" fmla="*/ 218678 h 570733"/>
                <a:gd name="connsiteX67" fmla="*/ 150363 w 606240"/>
                <a:gd name="connsiteY67" fmla="*/ 231935 h 570733"/>
                <a:gd name="connsiteX68" fmla="*/ 145499 w 606240"/>
                <a:gd name="connsiteY68" fmla="*/ 238471 h 570733"/>
                <a:gd name="connsiteX69" fmla="*/ 145592 w 606240"/>
                <a:gd name="connsiteY69" fmla="*/ 249114 h 570733"/>
                <a:gd name="connsiteX70" fmla="*/ 140915 w 606240"/>
                <a:gd name="connsiteY70" fmla="*/ 254249 h 570733"/>
                <a:gd name="connsiteX71" fmla="*/ 129315 w 606240"/>
                <a:gd name="connsiteY71" fmla="*/ 254529 h 570733"/>
                <a:gd name="connsiteX72" fmla="*/ 124170 w 606240"/>
                <a:gd name="connsiteY72" fmla="*/ 249301 h 570733"/>
                <a:gd name="connsiteX73" fmla="*/ 123890 w 606240"/>
                <a:gd name="connsiteY73" fmla="*/ 241458 h 570733"/>
                <a:gd name="connsiteX74" fmla="*/ 117903 w 606240"/>
                <a:gd name="connsiteY74" fmla="*/ 234549 h 570733"/>
                <a:gd name="connsiteX75" fmla="*/ 97229 w 606240"/>
                <a:gd name="connsiteY75" fmla="*/ 228948 h 570733"/>
                <a:gd name="connsiteX76" fmla="*/ 92833 w 606240"/>
                <a:gd name="connsiteY76" fmla="*/ 219891 h 570733"/>
                <a:gd name="connsiteX77" fmla="*/ 96107 w 606240"/>
                <a:gd name="connsiteY77" fmla="*/ 207941 h 570733"/>
                <a:gd name="connsiteX78" fmla="*/ 102936 w 606240"/>
                <a:gd name="connsiteY78" fmla="*/ 204860 h 570733"/>
                <a:gd name="connsiteX79" fmla="*/ 126041 w 606240"/>
                <a:gd name="connsiteY79" fmla="*/ 211302 h 570733"/>
                <a:gd name="connsiteX80" fmla="*/ 141008 w 606240"/>
                <a:gd name="connsiteY80" fmla="*/ 209061 h 570733"/>
                <a:gd name="connsiteX81" fmla="*/ 143534 w 606240"/>
                <a:gd name="connsiteY81" fmla="*/ 188521 h 570733"/>
                <a:gd name="connsiteX82" fmla="*/ 134928 w 606240"/>
                <a:gd name="connsiteY82" fmla="*/ 183667 h 570733"/>
                <a:gd name="connsiteX83" fmla="*/ 111355 w 606240"/>
                <a:gd name="connsiteY83" fmla="*/ 173490 h 570733"/>
                <a:gd name="connsiteX84" fmla="*/ 92084 w 606240"/>
                <a:gd name="connsiteY84" fmla="*/ 142120 h 570733"/>
                <a:gd name="connsiteX85" fmla="*/ 117154 w 606240"/>
                <a:gd name="connsiteY85" fmla="*/ 109350 h 570733"/>
                <a:gd name="connsiteX86" fmla="*/ 123515 w 606240"/>
                <a:gd name="connsiteY86" fmla="*/ 100667 h 570733"/>
                <a:gd name="connsiteX87" fmla="*/ 123422 w 606240"/>
                <a:gd name="connsiteY87" fmla="*/ 94038 h 570733"/>
                <a:gd name="connsiteX88" fmla="*/ 129128 w 606240"/>
                <a:gd name="connsiteY88" fmla="*/ 88063 h 570733"/>
                <a:gd name="connsiteX89" fmla="*/ 133805 w 606240"/>
                <a:gd name="connsiteY89" fmla="*/ 87970 h 570733"/>
                <a:gd name="connsiteX90" fmla="*/ 70698 w 606240"/>
                <a:gd name="connsiteY90" fmla="*/ 0 h 570733"/>
                <a:gd name="connsiteX91" fmla="*/ 302245 w 606240"/>
                <a:gd name="connsiteY91" fmla="*/ 0 h 570733"/>
                <a:gd name="connsiteX92" fmla="*/ 314215 w 606240"/>
                <a:gd name="connsiteY92" fmla="*/ 2428 h 570733"/>
                <a:gd name="connsiteX93" fmla="*/ 324409 w 606240"/>
                <a:gd name="connsiteY93" fmla="*/ 8964 h 570733"/>
                <a:gd name="connsiteX94" fmla="*/ 445045 w 606240"/>
                <a:gd name="connsiteY94" fmla="*/ 124754 h 570733"/>
                <a:gd name="connsiteX95" fmla="*/ 452246 w 606240"/>
                <a:gd name="connsiteY95" fmla="*/ 135213 h 570733"/>
                <a:gd name="connsiteX96" fmla="*/ 454770 w 606240"/>
                <a:gd name="connsiteY96" fmla="*/ 147726 h 570733"/>
                <a:gd name="connsiteX97" fmla="*/ 454770 w 606240"/>
                <a:gd name="connsiteY97" fmla="*/ 193108 h 570733"/>
                <a:gd name="connsiteX98" fmla="*/ 452246 w 606240"/>
                <a:gd name="connsiteY98" fmla="*/ 197123 h 570733"/>
                <a:gd name="connsiteX99" fmla="*/ 425780 w 606240"/>
                <a:gd name="connsiteY99" fmla="*/ 240731 h 570733"/>
                <a:gd name="connsiteX100" fmla="*/ 422788 w 606240"/>
                <a:gd name="connsiteY100" fmla="*/ 245400 h 570733"/>
                <a:gd name="connsiteX101" fmla="*/ 421479 w 606240"/>
                <a:gd name="connsiteY101" fmla="*/ 247828 h 570733"/>
                <a:gd name="connsiteX102" fmla="*/ 421479 w 606240"/>
                <a:gd name="connsiteY102" fmla="*/ 157811 h 570733"/>
                <a:gd name="connsiteX103" fmla="*/ 362376 w 606240"/>
                <a:gd name="connsiteY103" fmla="*/ 157811 h 570733"/>
                <a:gd name="connsiteX104" fmla="*/ 291678 w 606240"/>
                <a:gd name="connsiteY104" fmla="*/ 87216 h 570733"/>
                <a:gd name="connsiteX105" fmla="*/ 291678 w 606240"/>
                <a:gd name="connsiteY105" fmla="*/ 33150 h 570733"/>
                <a:gd name="connsiteX106" fmla="*/ 70698 w 606240"/>
                <a:gd name="connsiteY106" fmla="*/ 33150 h 570733"/>
                <a:gd name="connsiteX107" fmla="*/ 33385 w 606240"/>
                <a:gd name="connsiteY107" fmla="*/ 70408 h 570733"/>
                <a:gd name="connsiteX108" fmla="*/ 33385 w 606240"/>
                <a:gd name="connsiteY108" fmla="*/ 499952 h 570733"/>
                <a:gd name="connsiteX109" fmla="*/ 70698 w 606240"/>
                <a:gd name="connsiteY109" fmla="*/ 537116 h 570733"/>
                <a:gd name="connsiteX110" fmla="*/ 384166 w 606240"/>
                <a:gd name="connsiteY110" fmla="*/ 537116 h 570733"/>
                <a:gd name="connsiteX111" fmla="*/ 421479 w 606240"/>
                <a:gd name="connsiteY111" fmla="*/ 499952 h 570733"/>
                <a:gd name="connsiteX112" fmla="*/ 421572 w 606240"/>
                <a:gd name="connsiteY112" fmla="*/ 499952 h 570733"/>
                <a:gd name="connsiteX113" fmla="*/ 421572 w 606240"/>
                <a:gd name="connsiteY113" fmla="*/ 460452 h 570733"/>
                <a:gd name="connsiteX114" fmla="*/ 454864 w 606240"/>
                <a:gd name="connsiteY114" fmla="*/ 417778 h 570733"/>
                <a:gd name="connsiteX115" fmla="*/ 454864 w 606240"/>
                <a:gd name="connsiteY115" fmla="*/ 500138 h 570733"/>
                <a:gd name="connsiteX116" fmla="*/ 384166 w 606240"/>
                <a:gd name="connsiteY116" fmla="*/ 570733 h 570733"/>
                <a:gd name="connsiteX117" fmla="*/ 70698 w 606240"/>
                <a:gd name="connsiteY117" fmla="*/ 570733 h 570733"/>
                <a:gd name="connsiteX118" fmla="*/ 0 w 606240"/>
                <a:gd name="connsiteY118" fmla="*/ 500138 h 570733"/>
                <a:gd name="connsiteX119" fmla="*/ 0 w 606240"/>
                <a:gd name="connsiteY119" fmla="*/ 70595 h 570733"/>
                <a:gd name="connsiteX120" fmla="*/ 70698 w 606240"/>
                <a:gd name="connsiteY120" fmla="*/ 0 h 5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240" h="570733">
                  <a:moveTo>
                    <a:pt x="87165" y="422475"/>
                  </a:moveTo>
                  <a:lnTo>
                    <a:pt x="331445" y="422475"/>
                  </a:lnTo>
                  <a:cubicBezTo>
                    <a:pt x="326956" y="433585"/>
                    <a:pt x="322934" y="444508"/>
                    <a:pt x="319381" y="455711"/>
                  </a:cubicBezTo>
                  <a:lnTo>
                    <a:pt x="87165" y="455711"/>
                  </a:lnTo>
                  <a:cubicBezTo>
                    <a:pt x="77906" y="455711"/>
                    <a:pt x="70424" y="448149"/>
                    <a:pt x="70424" y="439093"/>
                  </a:cubicBezTo>
                  <a:cubicBezTo>
                    <a:pt x="70424" y="429944"/>
                    <a:pt x="77906" y="422475"/>
                    <a:pt x="87165" y="422475"/>
                  </a:cubicBezTo>
                  <a:close/>
                  <a:moveTo>
                    <a:pt x="87162" y="355932"/>
                  </a:moveTo>
                  <a:lnTo>
                    <a:pt x="362071" y="355932"/>
                  </a:lnTo>
                  <a:cubicBezTo>
                    <a:pt x="359079" y="361912"/>
                    <a:pt x="356087" y="367891"/>
                    <a:pt x="353188" y="373871"/>
                  </a:cubicBezTo>
                  <a:cubicBezTo>
                    <a:pt x="350757" y="379103"/>
                    <a:pt x="348232" y="384241"/>
                    <a:pt x="345988" y="389380"/>
                  </a:cubicBezTo>
                  <a:lnTo>
                    <a:pt x="87162" y="389380"/>
                  </a:lnTo>
                  <a:cubicBezTo>
                    <a:pt x="77905" y="389380"/>
                    <a:pt x="70424" y="381719"/>
                    <a:pt x="70424" y="372656"/>
                  </a:cubicBezTo>
                  <a:cubicBezTo>
                    <a:pt x="70424" y="363406"/>
                    <a:pt x="78092" y="355932"/>
                    <a:pt x="87162" y="355932"/>
                  </a:cubicBezTo>
                  <a:close/>
                  <a:moveTo>
                    <a:pt x="87163" y="289389"/>
                  </a:moveTo>
                  <a:lnTo>
                    <a:pt x="367701" y="289389"/>
                  </a:lnTo>
                  <a:cubicBezTo>
                    <a:pt x="376959" y="289389"/>
                    <a:pt x="384440" y="296946"/>
                    <a:pt x="384440" y="306089"/>
                  </a:cubicBezTo>
                  <a:cubicBezTo>
                    <a:pt x="384440" y="315232"/>
                    <a:pt x="376959" y="322696"/>
                    <a:pt x="367795" y="322696"/>
                  </a:cubicBezTo>
                  <a:lnTo>
                    <a:pt x="87163" y="322696"/>
                  </a:lnTo>
                  <a:cubicBezTo>
                    <a:pt x="77905" y="322696"/>
                    <a:pt x="70424" y="315232"/>
                    <a:pt x="70424" y="306089"/>
                  </a:cubicBezTo>
                  <a:cubicBezTo>
                    <a:pt x="70424" y="296853"/>
                    <a:pt x="78092" y="289389"/>
                    <a:pt x="87163" y="289389"/>
                  </a:cubicBezTo>
                  <a:close/>
                  <a:moveTo>
                    <a:pt x="212536" y="222916"/>
                  </a:moveTo>
                  <a:lnTo>
                    <a:pt x="369182" y="222916"/>
                  </a:lnTo>
                  <a:cubicBezTo>
                    <a:pt x="378253" y="222916"/>
                    <a:pt x="385735" y="230380"/>
                    <a:pt x="385922" y="239616"/>
                  </a:cubicBezTo>
                  <a:cubicBezTo>
                    <a:pt x="385922" y="248759"/>
                    <a:pt x="378253" y="256223"/>
                    <a:pt x="369182" y="256223"/>
                  </a:cubicBezTo>
                  <a:lnTo>
                    <a:pt x="212536" y="256223"/>
                  </a:lnTo>
                  <a:cubicBezTo>
                    <a:pt x="203371" y="256223"/>
                    <a:pt x="195889" y="248666"/>
                    <a:pt x="195889" y="239616"/>
                  </a:cubicBezTo>
                  <a:cubicBezTo>
                    <a:pt x="195889" y="230380"/>
                    <a:pt x="203464" y="222916"/>
                    <a:pt x="212536" y="222916"/>
                  </a:cubicBezTo>
                  <a:close/>
                  <a:moveTo>
                    <a:pt x="551652" y="116932"/>
                  </a:moveTo>
                  <a:cubicBezTo>
                    <a:pt x="556748" y="116536"/>
                    <a:pt x="561984" y="118100"/>
                    <a:pt x="567829" y="121601"/>
                  </a:cubicBezTo>
                  <a:cubicBezTo>
                    <a:pt x="581387" y="129631"/>
                    <a:pt x="586156" y="138969"/>
                    <a:pt x="583444" y="152602"/>
                  </a:cubicBezTo>
                  <a:cubicBezTo>
                    <a:pt x="583070" y="154563"/>
                    <a:pt x="582416" y="156430"/>
                    <a:pt x="581948" y="158391"/>
                  </a:cubicBezTo>
                  <a:cubicBezTo>
                    <a:pt x="580172" y="164367"/>
                    <a:pt x="577927" y="170250"/>
                    <a:pt x="575403" y="175946"/>
                  </a:cubicBezTo>
                  <a:lnTo>
                    <a:pt x="590738" y="184817"/>
                  </a:lnTo>
                  <a:lnTo>
                    <a:pt x="600276" y="190326"/>
                  </a:lnTo>
                  <a:cubicBezTo>
                    <a:pt x="605980" y="193687"/>
                    <a:pt x="607850" y="200877"/>
                    <a:pt x="604764" y="206760"/>
                  </a:cubicBezTo>
                  <a:lnTo>
                    <a:pt x="523786" y="345890"/>
                  </a:lnTo>
                  <a:cubicBezTo>
                    <a:pt x="523319" y="346823"/>
                    <a:pt x="522197" y="347290"/>
                    <a:pt x="521168" y="347010"/>
                  </a:cubicBezTo>
                  <a:cubicBezTo>
                    <a:pt x="509947" y="344396"/>
                    <a:pt x="505365" y="332350"/>
                    <a:pt x="510602" y="323293"/>
                  </a:cubicBezTo>
                  <a:lnTo>
                    <a:pt x="579891" y="204145"/>
                  </a:lnTo>
                  <a:lnTo>
                    <a:pt x="565678" y="195928"/>
                  </a:lnTo>
                  <a:cubicBezTo>
                    <a:pt x="563621" y="199663"/>
                    <a:pt x="561376" y="203492"/>
                    <a:pt x="559226" y="207227"/>
                  </a:cubicBezTo>
                  <a:cubicBezTo>
                    <a:pt x="547724" y="227022"/>
                    <a:pt x="535662" y="246444"/>
                    <a:pt x="524067" y="266240"/>
                  </a:cubicBezTo>
                  <a:lnTo>
                    <a:pt x="497043" y="309566"/>
                  </a:lnTo>
                  <a:cubicBezTo>
                    <a:pt x="462632" y="363071"/>
                    <a:pt x="426818" y="415361"/>
                    <a:pt x="384833" y="463356"/>
                  </a:cubicBezTo>
                  <a:cubicBezTo>
                    <a:pt x="376230" y="473161"/>
                    <a:pt x="367254" y="482778"/>
                    <a:pt x="356500" y="490435"/>
                  </a:cubicBezTo>
                  <a:cubicBezTo>
                    <a:pt x="352479" y="493330"/>
                    <a:pt x="348178" y="497345"/>
                    <a:pt x="343128" y="494450"/>
                  </a:cubicBezTo>
                  <a:cubicBezTo>
                    <a:pt x="338079" y="491462"/>
                    <a:pt x="339762" y="485580"/>
                    <a:pt x="340323" y="480911"/>
                  </a:cubicBezTo>
                  <a:cubicBezTo>
                    <a:pt x="340697" y="476802"/>
                    <a:pt x="341819" y="472694"/>
                    <a:pt x="342661" y="468679"/>
                  </a:cubicBezTo>
                  <a:cubicBezTo>
                    <a:pt x="351357" y="439826"/>
                    <a:pt x="363700" y="412373"/>
                    <a:pt x="376791" y="385388"/>
                  </a:cubicBezTo>
                  <a:cubicBezTo>
                    <a:pt x="396615" y="344302"/>
                    <a:pt x="418496" y="304337"/>
                    <a:pt x="441686" y="265120"/>
                  </a:cubicBezTo>
                  <a:lnTo>
                    <a:pt x="463099" y="229543"/>
                  </a:lnTo>
                  <a:cubicBezTo>
                    <a:pt x="480772" y="200971"/>
                    <a:pt x="497791" y="171837"/>
                    <a:pt x="517708" y="144758"/>
                  </a:cubicBezTo>
                  <a:cubicBezTo>
                    <a:pt x="523225" y="137288"/>
                    <a:pt x="529023" y="130005"/>
                    <a:pt x="536316" y="124029"/>
                  </a:cubicBezTo>
                  <a:cubicBezTo>
                    <a:pt x="541600" y="119687"/>
                    <a:pt x="546555" y="117329"/>
                    <a:pt x="551652" y="116932"/>
                  </a:cubicBezTo>
                  <a:close/>
                  <a:moveTo>
                    <a:pt x="133805" y="87970"/>
                  </a:moveTo>
                  <a:cubicBezTo>
                    <a:pt x="144095" y="87783"/>
                    <a:pt x="144095" y="87783"/>
                    <a:pt x="144376" y="98240"/>
                  </a:cubicBezTo>
                  <a:cubicBezTo>
                    <a:pt x="144470" y="105615"/>
                    <a:pt x="144470" y="105709"/>
                    <a:pt x="151860" y="106736"/>
                  </a:cubicBezTo>
                  <a:cubicBezTo>
                    <a:pt x="157472" y="107483"/>
                    <a:pt x="162991" y="109070"/>
                    <a:pt x="168230" y="111310"/>
                  </a:cubicBezTo>
                  <a:cubicBezTo>
                    <a:pt x="171036" y="112618"/>
                    <a:pt x="172159" y="114578"/>
                    <a:pt x="171317" y="117566"/>
                  </a:cubicBezTo>
                  <a:cubicBezTo>
                    <a:pt x="170101" y="122047"/>
                    <a:pt x="168978" y="126622"/>
                    <a:pt x="167575" y="131103"/>
                  </a:cubicBezTo>
                  <a:cubicBezTo>
                    <a:pt x="166359" y="135398"/>
                    <a:pt x="164956" y="135958"/>
                    <a:pt x="160840" y="134091"/>
                  </a:cubicBezTo>
                  <a:cubicBezTo>
                    <a:pt x="152608" y="130263"/>
                    <a:pt x="144002" y="128769"/>
                    <a:pt x="135021" y="129423"/>
                  </a:cubicBezTo>
                  <a:cubicBezTo>
                    <a:pt x="132683" y="129516"/>
                    <a:pt x="130251" y="129890"/>
                    <a:pt x="128193" y="130917"/>
                  </a:cubicBezTo>
                  <a:cubicBezTo>
                    <a:pt x="120428" y="134371"/>
                    <a:pt x="119306" y="142960"/>
                    <a:pt x="126041" y="148189"/>
                  </a:cubicBezTo>
                  <a:cubicBezTo>
                    <a:pt x="129409" y="150803"/>
                    <a:pt x="133244" y="152670"/>
                    <a:pt x="137267" y="154257"/>
                  </a:cubicBezTo>
                  <a:cubicBezTo>
                    <a:pt x="144282" y="157152"/>
                    <a:pt x="151205" y="159766"/>
                    <a:pt x="157846" y="163220"/>
                  </a:cubicBezTo>
                  <a:cubicBezTo>
                    <a:pt x="178894" y="174424"/>
                    <a:pt x="184881" y="200565"/>
                    <a:pt x="170475" y="218678"/>
                  </a:cubicBezTo>
                  <a:cubicBezTo>
                    <a:pt x="165237" y="225213"/>
                    <a:pt x="158501" y="229601"/>
                    <a:pt x="150363" y="231935"/>
                  </a:cubicBezTo>
                  <a:cubicBezTo>
                    <a:pt x="146902" y="232962"/>
                    <a:pt x="145218" y="234829"/>
                    <a:pt x="145499" y="238471"/>
                  </a:cubicBezTo>
                  <a:cubicBezTo>
                    <a:pt x="145779" y="241925"/>
                    <a:pt x="145592" y="245566"/>
                    <a:pt x="145592" y="249114"/>
                  </a:cubicBezTo>
                  <a:cubicBezTo>
                    <a:pt x="145592" y="252382"/>
                    <a:pt x="144002" y="254156"/>
                    <a:pt x="140915" y="254249"/>
                  </a:cubicBezTo>
                  <a:cubicBezTo>
                    <a:pt x="136986" y="254529"/>
                    <a:pt x="133151" y="254529"/>
                    <a:pt x="129315" y="254529"/>
                  </a:cubicBezTo>
                  <a:cubicBezTo>
                    <a:pt x="125948" y="254529"/>
                    <a:pt x="124264" y="252662"/>
                    <a:pt x="124170" y="249301"/>
                  </a:cubicBezTo>
                  <a:cubicBezTo>
                    <a:pt x="124077" y="246687"/>
                    <a:pt x="124077" y="244072"/>
                    <a:pt x="123890" y="241458"/>
                  </a:cubicBezTo>
                  <a:cubicBezTo>
                    <a:pt x="123703" y="235576"/>
                    <a:pt x="123515" y="235296"/>
                    <a:pt x="117903" y="234549"/>
                  </a:cubicBezTo>
                  <a:cubicBezTo>
                    <a:pt x="110793" y="233616"/>
                    <a:pt x="103871" y="232122"/>
                    <a:pt x="97229" y="228948"/>
                  </a:cubicBezTo>
                  <a:cubicBezTo>
                    <a:pt x="91991" y="226614"/>
                    <a:pt x="91523" y="225213"/>
                    <a:pt x="92833" y="219891"/>
                  </a:cubicBezTo>
                  <a:cubicBezTo>
                    <a:pt x="93862" y="215877"/>
                    <a:pt x="94984" y="211956"/>
                    <a:pt x="96107" y="207941"/>
                  </a:cubicBezTo>
                  <a:cubicBezTo>
                    <a:pt x="97510" y="203366"/>
                    <a:pt x="98726" y="202713"/>
                    <a:pt x="102936" y="204860"/>
                  </a:cubicBezTo>
                  <a:cubicBezTo>
                    <a:pt x="110326" y="208408"/>
                    <a:pt x="118090" y="210462"/>
                    <a:pt x="126041" y="211302"/>
                  </a:cubicBezTo>
                  <a:cubicBezTo>
                    <a:pt x="131186" y="211769"/>
                    <a:pt x="136238" y="211209"/>
                    <a:pt x="141008" y="209061"/>
                  </a:cubicBezTo>
                  <a:cubicBezTo>
                    <a:pt x="149895" y="204953"/>
                    <a:pt x="151111" y="194590"/>
                    <a:pt x="143534" y="188521"/>
                  </a:cubicBezTo>
                  <a:cubicBezTo>
                    <a:pt x="140915" y="186561"/>
                    <a:pt x="138015" y="184880"/>
                    <a:pt x="134928" y="183667"/>
                  </a:cubicBezTo>
                  <a:cubicBezTo>
                    <a:pt x="127070" y="180306"/>
                    <a:pt x="118838" y="177785"/>
                    <a:pt x="111355" y="173490"/>
                  </a:cubicBezTo>
                  <a:cubicBezTo>
                    <a:pt x="99194" y="166488"/>
                    <a:pt x="91523" y="156685"/>
                    <a:pt x="92084" y="142120"/>
                  </a:cubicBezTo>
                  <a:cubicBezTo>
                    <a:pt x="92833" y="125502"/>
                    <a:pt x="102094" y="115045"/>
                    <a:pt x="117154" y="109350"/>
                  </a:cubicBezTo>
                  <a:cubicBezTo>
                    <a:pt x="123422" y="107016"/>
                    <a:pt x="123422" y="107109"/>
                    <a:pt x="123515" y="100667"/>
                  </a:cubicBezTo>
                  <a:cubicBezTo>
                    <a:pt x="123422" y="98426"/>
                    <a:pt x="123422" y="96279"/>
                    <a:pt x="123422" y="94038"/>
                  </a:cubicBezTo>
                  <a:cubicBezTo>
                    <a:pt x="123422" y="89183"/>
                    <a:pt x="124264" y="88343"/>
                    <a:pt x="129128" y="88063"/>
                  </a:cubicBezTo>
                  <a:cubicBezTo>
                    <a:pt x="130812" y="87970"/>
                    <a:pt x="132309" y="87970"/>
                    <a:pt x="133805" y="87970"/>
                  </a:cubicBezTo>
                  <a:close/>
                  <a:moveTo>
                    <a:pt x="70698" y="0"/>
                  </a:moveTo>
                  <a:lnTo>
                    <a:pt x="302245" y="0"/>
                  </a:lnTo>
                  <a:cubicBezTo>
                    <a:pt x="306360" y="0"/>
                    <a:pt x="310381" y="934"/>
                    <a:pt x="314215" y="2428"/>
                  </a:cubicBezTo>
                  <a:cubicBezTo>
                    <a:pt x="317956" y="3922"/>
                    <a:pt x="321416" y="6163"/>
                    <a:pt x="324409" y="8964"/>
                  </a:cubicBezTo>
                  <a:lnTo>
                    <a:pt x="445045" y="124754"/>
                  </a:lnTo>
                  <a:cubicBezTo>
                    <a:pt x="448131" y="127743"/>
                    <a:pt x="450469" y="131291"/>
                    <a:pt x="452246" y="135213"/>
                  </a:cubicBezTo>
                  <a:cubicBezTo>
                    <a:pt x="453835" y="139135"/>
                    <a:pt x="454770" y="143337"/>
                    <a:pt x="454770" y="147726"/>
                  </a:cubicBezTo>
                  <a:lnTo>
                    <a:pt x="454770" y="193108"/>
                  </a:lnTo>
                  <a:cubicBezTo>
                    <a:pt x="453835" y="194509"/>
                    <a:pt x="452994" y="195723"/>
                    <a:pt x="452246" y="197123"/>
                  </a:cubicBezTo>
                  <a:cubicBezTo>
                    <a:pt x="449347" y="201699"/>
                    <a:pt x="434945" y="225791"/>
                    <a:pt x="425780" y="240731"/>
                  </a:cubicBezTo>
                  <a:cubicBezTo>
                    <a:pt x="424658" y="242412"/>
                    <a:pt x="423723" y="244093"/>
                    <a:pt x="422788" y="245400"/>
                  </a:cubicBezTo>
                  <a:cubicBezTo>
                    <a:pt x="422414" y="246147"/>
                    <a:pt x="421946" y="247081"/>
                    <a:pt x="421479" y="247828"/>
                  </a:cubicBezTo>
                  <a:lnTo>
                    <a:pt x="421479" y="157811"/>
                  </a:lnTo>
                  <a:lnTo>
                    <a:pt x="362376" y="157811"/>
                  </a:lnTo>
                  <a:cubicBezTo>
                    <a:pt x="323286" y="157811"/>
                    <a:pt x="291678" y="126155"/>
                    <a:pt x="291678" y="87216"/>
                  </a:cubicBezTo>
                  <a:lnTo>
                    <a:pt x="291678" y="33150"/>
                  </a:lnTo>
                  <a:lnTo>
                    <a:pt x="70698" y="33150"/>
                  </a:lnTo>
                  <a:cubicBezTo>
                    <a:pt x="50125" y="33150"/>
                    <a:pt x="33385" y="49864"/>
                    <a:pt x="33385" y="70408"/>
                  </a:cubicBezTo>
                  <a:lnTo>
                    <a:pt x="33385" y="499952"/>
                  </a:lnTo>
                  <a:cubicBezTo>
                    <a:pt x="33385" y="520495"/>
                    <a:pt x="50125" y="537116"/>
                    <a:pt x="70698" y="537116"/>
                  </a:cubicBezTo>
                  <a:lnTo>
                    <a:pt x="384166" y="537116"/>
                  </a:lnTo>
                  <a:cubicBezTo>
                    <a:pt x="404739" y="537116"/>
                    <a:pt x="421479" y="520495"/>
                    <a:pt x="421479" y="499952"/>
                  </a:cubicBezTo>
                  <a:lnTo>
                    <a:pt x="421572" y="499952"/>
                  </a:lnTo>
                  <a:lnTo>
                    <a:pt x="421572" y="460452"/>
                  </a:lnTo>
                  <a:cubicBezTo>
                    <a:pt x="433075" y="446539"/>
                    <a:pt x="444110" y="432158"/>
                    <a:pt x="454864" y="417778"/>
                  </a:cubicBezTo>
                  <a:lnTo>
                    <a:pt x="454864" y="500138"/>
                  </a:lnTo>
                  <a:cubicBezTo>
                    <a:pt x="454864" y="539171"/>
                    <a:pt x="423162" y="570733"/>
                    <a:pt x="384166" y="570733"/>
                  </a:cubicBezTo>
                  <a:lnTo>
                    <a:pt x="70698" y="570733"/>
                  </a:lnTo>
                  <a:cubicBezTo>
                    <a:pt x="31702" y="570733"/>
                    <a:pt x="0" y="539171"/>
                    <a:pt x="0" y="500138"/>
                  </a:cubicBezTo>
                  <a:lnTo>
                    <a:pt x="0" y="70595"/>
                  </a:lnTo>
                  <a:cubicBezTo>
                    <a:pt x="0" y="31656"/>
                    <a:pt x="31702" y="0"/>
                    <a:pt x="70698" y="0"/>
                  </a:cubicBezTo>
                  <a:close/>
                </a:path>
              </a:pathLst>
            </a:custGeom>
            <a:solidFill>
              <a:schemeClr val="accent1"/>
            </a:solidFill>
            <a:ln>
              <a:noFill/>
            </a:ln>
          </p:spPr>
        </p:sp>
        <p:sp>
          <p:nvSpPr>
            <p:cNvPr id="78" name="lightbulb_229795">
              <a:extLst>
                <a:ext uri="{FF2B5EF4-FFF2-40B4-BE49-F238E27FC236}">
                  <a16:creationId xmlns:a16="http://schemas.microsoft.com/office/drawing/2014/main" xmlns="" id="{351F6539-E8C8-4060-AD81-9F66F2B43093}"/>
                </a:ext>
              </a:extLst>
            </p:cNvPr>
            <p:cNvSpPr>
              <a:spLocks noChangeAspect="1"/>
            </p:cNvSpPr>
            <p:nvPr/>
          </p:nvSpPr>
          <p:spPr bwMode="auto">
            <a:xfrm>
              <a:off x="5655435" y="3834145"/>
              <a:ext cx="395139" cy="495592"/>
            </a:xfrm>
            <a:custGeom>
              <a:avLst/>
              <a:gdLst>
                <a:gd name="connsiteX0" fmla="*/ 211944 w 484081"/>
                <a:gd name="connsiteY0" fmla="*/ 577014 h 607145"/>
                <a:gd name="connsiteX1" fmla="*/ 272136 w 484081"/>
                <a:gd name="connsiteY1" fmla="*/ 577014 h 607145"/>
                <a:gd name="connsiteX2" fmla="*/ 241987 w 484081"/>
                <a:gd name="connsiteY2" fmla="*/ 607145 h 607145"/>
                <a:gd name="connsiteX3" fmla="*/ 211944 w 484081"/>
                <a:gd name="connsiteY3" fmla="*/ 577014 h 607145"/>
                <a:gd name="connsiteX4" fmla="*/ 386197 w 484081"/>
                <a:gd name="connsiteY4" fmla="*/ 376834 h 607145"/>
                <a:gd name="connsiteX5" fmla="*/ 432783 w 484081"/>
                <a:gd name="connsiteY5" fmla="*/ 409197 h 607145"/>
                <a:gd name="connsiteX6" fmla="*/ 434808 w 484081"/>
                <a:gd name="connsiteY6" fmla="*/ 420269 h 607145"/>
                <a:gd name="connsiteX7" fmla="*/ 428199 w 484081"/>
                <a:gd name="connsiteY7" fmla="*/ 423675 h 607145"/>
                <a:gd name="connsiteX8" fmla="*/ 423721 w 484081"/>
                <a:gd name="connsiteY8" fmla="*/ 422291 h 607145"/>
                <a:gd name="connsiteX9" fmla="*/ 377029 w 484081"/>
                <a:gd name="connsiteY9" fmla="*/ 389822 h 607145"/>
                <a:gd name="connsiteX10" fmla="*/ 375110 w 484081"/>
                <a:gd name="connsiteY10" fmla="*/ 378750 h 607145"/>
                <a:gd name="connsiteX11" fmla="*/ 386197 w 484081"/>
                <a:gd name="connsiteY11" fmla="*/ 376834 h 607145"/>
                <a:gd name="connsiteX12" fmla="*/ 97877 w 484081"/>
                <a:gd name="connsiteY12" fmla="*/ 376834 h 607145"/>
                <a:gd name="connsiteX13" fmla="*/ 108970 w 484081"/>
                <a:gd name="connsiteY13" fmla="*/ 378750 h 607145"/>
                <a:gd name="connsiteX14" fmla="*/ 106944 w 484081"/>
                <a:gd name="connsiteY14" fmla="*/ 389822 h 607145"/>
                <a:gd name="connsiteX15" fmla="*/ 60333 w 484081"/>
                <a:gd name="connsiteY15" fmla="*/ 422185 h 607145"/>
                <a:gd name="connsiteX16" fmla="*/ 55746 w 484081"/>
                <a:gd name="connsiteY16" fmla="*/ 423675 h 607145"/>
                <a:gd name="connsiteX17" fmla="*/ 49240 w 484081"/>
                <a:gd name="connsiteY17" fmla="*/ 420269 h 607145"/>
                <a:gd name="connsiteX18" fmla="*/ 51267 w 484081"/>
                <a:gd name="connsiteY18" fmla="*/ 409197 h 607145"/>
                <a:gd name="connsiteX19" fmla="*/ 420647 w 484081"/>
                <a:gd name="connsiteY19" fmla="*/ 299378 h 607145"/>
                <a:gd name="connsiteX20" fmla="*/ 476650 w 484081"/>
                <a:gd name="connsiteY20" fmla="*/ 309063 h 607145"/>
                <a:gd name="connsiteX21" fmla="*/ 483156 w 484081"/>
                <a:gd name="connsiteY21" fmla="*/ 318215 h 607145"/>
                <a:gd name="connsiteX22" fmla="*/ 475369 w 484081"/>
                <a:gd name="connsiteY22" fmla="*/ 324813 h 607145"/>
                <a:gd name="connsiteX23" fmla="*/ 473983 w 484081"/>
                <a:gd name="connsiteY23" fmla="*/ 324707 h 607145"/>
                <a:gd name="connsiteX24" fmla="*/ 417981 w 484081"/>
                <a:gd name="connsiteY24" fmla="*/ 315022 h 607145"/>
                <a:gd name="connsiteX25" fmla="*/ 411474 w 484081"/>
                <a:gd name="connsiteY25" fmla="*/ 305870 h 607145"/>
                <a:gd name="connsiteX26" fmla="*/ 420647 w 484081"/>
                <a:gd name="connsiteY26" fmla="*/ 299378 h 607145"/>
                <a:gd name="connsiteX27" fmla="*/ 63326 w 484081"/>
                <a:gd name="connsiteY27" fmla="*/ 299378 h 607145"/>
                <a:gd name="connsiteX28" fmla="*/ 72606 w 484081"/>
                <a:gd name="connsiteY28" fmla="*/ 305870 h 607145"/>
                <a:gd name="connsiteX29" fmla="*/ 66100 w 484081"/>
                <a:gd name="connsiteY29" fmla="*/ 315022 h 607145"/>
                <a:gd name="connsiteX30" fmla="*/ 10097 w 484081"/>
                <a:gd name="connsiteY30" fmla="*/ 324707 h 607145"/>
                <a:gd name="connsiteX31" fmla="*/ 8711 w 484081"/>
                <a:gd name="connsiteY31" fmla="*/ 324813 h 607145"/>
                <a:gd name="connsiteX32" fmla="*/ 924 w 484081"/>
                <a:gd name="connsiteY32" fmla="*/ 318215 h 607145"/>
                <a:gd name="connsiteX33" fmla="*/ 7324 w 484081"/>
                <a:gd name="connsiteY33" fmla="*/ 309063 h 607145"/>
                <a:gd name="connsiteX34" fmla="*/ 241988 w 484081"/>
                <a:gd name="connsiteY34" fmla="*/ 267347 h 607145"/>
                <a:gd name="connsiteX35" fmla="*/ 216182 w 484081"/>
                <a:gd name="connsiteY35" fmla="*/ 274270 h 607145"/>
                <a:gd name="connsiteX36" fmla="*/ 220021 w 484081"/>
                <a:gd name="connsiteY36" fmla="*/ 306115 h 607145"/>
                <a:gd name="connsiteX37" fmla="*/ 227059 w 484081"/>
                <a:gd name="connsiteY37" fmla="*/ 338173 h 607145"/>
                <a:gd name="connsiteX38" fmla="*/ 227059 w 484081"/>
                <a:gd name="connsiteY38" fmla="*/ 399520 h 607145"/>
                <a:gd name="connsiteX39" fmla="*/ 256810 w 484081"/>
                <a:gd name="connsiteY39" fmla="*/ 399520 h 607145"/>
                <a:gd name="connsiteX40" fmla="*/ 256703 w 484081"/>
                <a:gd name="connsiteY40" fmla="*/ 338173 h 607145"/>
                <a:gd name="connsiteX41" fmla="*/ 263955 w 484081"/>
                <a:gd name="connsiteY41" fmla="*/ 305476 h 607145"/>
                <a:gd name="connsiteX42" fmla="*/ 267900 w 484081"/>
                <a:gd name="connsiteY42" fmla="*/ 274163 h 607145"/>
                <a:gd name="connsiteX43" fmla="*/ 241988 w 484081"/>
                <a:gd name="connsiteY43" fmla="*/ 267347 h 607145"/>
                <a:gd name="connsiteX44" fmla="*/ 474081 w 484081"/>
                <a:gd name="connsiteY44" fmla="*/ 199813 h 607145"/>
                <a:gd name="connsiteX45" fmla="*/ 483789 w 484081"/>
                <a:gd name="connsiteY45" fmla="*/ 205348 h 607145"/>
                <a:gd name="connsiteX46" fmla="*/ 478241 w 484081"/>
                <a:gd name="connsiteY46" fmla="*/ 215140 h 607145"/>
                <a:gd name="connsiteX47" fmla="*/ 423409 w 484081"/>
                <a:gd name="connsiteY47" fmla="*/ 229935 h 607145"/>
                <a:gd name="connsiteX48" fmla="*/ 421275 w 484081"/>
                <a:gd name="connsiteY48" fmla="*/ 230255 h 607145"/>
                <a:gd name="connsiteX49" fmla="*/ 413595 w 484081"/>
                <a:gd name="connsiteY49" fmla="*/ 224400 h 607145"/>
                <a:gd name="connsiteX50" fmla="*/ 419142 w 484081"/>
                <a:gd name="connsiteY50" fmla="*/ 214608 h 607145"/>
                <a:gd name="connsiteX51" fmla="*/ 10000 w 484081"/>
                <a:gd name="connsiteY51" fmla="*/ 199813 h 607145"/>
                <a:gd name="connsiteX52" fmla="*/ 64833 w 484081"/>
                <a:gd name="connsiteY52" fmla="*/ 214608 h 607145"/>
                <a:gd name="connsiteX53" fmla="*/ 70487 w 484081"/>
                <a:gd name="connsiteY53" fmla="*/ 224400 h 607145"/>
                <a:gd name="connsiteX54" fmla="*/ 62806 w 484081"/>
                <a:gd name="connsiteY54" fmla="*/ 230255 h 607145"/>
                <a:gd name="connsiteX55" fmla="*/ 60672 w 484081"/>
                <a:gd name="connsiteY55" fmla="*/ 229935 h 607145"/>
                <a:gd name="connsiteX56" fmla="*/ 5840 w 484081"/>
                <a:gd name="connsiteY56" fmla="*/ 215140 h 607145"/>
                <a:gd name="connsiteX57" fmla="*/ 293 w 484081"/>
                <a:gd name="connsiteY57" fmla="*/ 205348 h 607145"/>
                <a:gd name="connsiteX58" fmla="*/ 10000 w 484081"/>
                <a:gd name="connsiteY58" fmla="*/ 199813 h 607145"/>
                <a:gd name="connsiteX59" fmla="*/ 241988 w 484081"/>
                <a:gd name="connsiteY59" fmla="*/ 117707 h 607145"/>
                <a:gd name="connsiteX60" fmla="*/ 109227 w 484081"/>
                <a:gd name="connsiteY60" fmla="*/ 250306 h 607145"/>
                <a:gd name="connsiteX61" fmla="*/ 154121 w 484081"/>
                <a:gd name="connsiteY61" fmla="*/ 368527 h 607145"/>
                <a:gd name="connsiteX62" fmla="*/ 172888 w 484081"/>
                <a:gd name="connsiteY62" fmla="*/ 393237 h 607145"/>
                <a:gd name="connsiteX63" fmla="*/ 196455 w 484081"/>
                <a:gd name="connsiteY63" fmla="*/ 451388 h 607145"/>
                <a:gd name="connsiteX64" fmla="*/ 199760 w 484081"/>
                <a:gd name="connsiteY64" fmla="*/ 451388 h 607145"/>
                <a:gd name="connsiteX65" fmla="*/ 199760 w 484081"/>
                <a:gd name="connsiteY65" fmla="*/ 423378 h 607145"/>
                <a:gd name="connsiteX66" fmla="*/ 214156 w 484081"/>
                <a:gd name="connsiteY66" fmla="*/ 401544 h 607145"/>
                <a:gd name="connsiteX67" fmla="*/ 214156 w 484081"/>
                <a:gd name="connsiteY67" fmla="*/ 338173 h 607145"/>
                <a:gd name="connsiteX68" fmla="*/ 207758 w 484081"/>
                <a:gd name="connsiteY68" fmla="*/ 310163 h 607145"/>
                <a:gd name="connsiteX69" fmla="*/ 205732 w 484081"/>
                <a:gd name="connsiteY69" fmla="*/ 266708 h 607145"/>
                <a:gd name="connsiteX70" fmla="*/ 241988 w 484081"/>
                <a:gd name="connsiteY70" fmla="*/ 254460 h 607145"/>
                <a:gd name="connsiteX71" fmla="*/ 278350 w 484081"/>
                <a:gd name="connsiteY71" fmla="*/ 266601 h 607145"/>
                <a:gd name="connsiteX72" fmla="*/ 276218 w 484081"/>
                <a:gd name="connsiteY72" fmla="*/ 309523 h 607145"/>
                <a:gd name="connsiteX73" fmla="*/ 269606 w 484081"/>
                <a:gd name="connsiteY73" fmla="*/ 338173 h 607145"/>
                <a:gd name="connsiteX74" fmla="*/ 269713 w 484081"/>
                <a:gd name="connsiteY74" fmla="*/ 401437 h 607145"/>
                <a:gd name="connsiteX75" fmla="*/ 284215 w 484081"/>
                <a:gd name="connsiteY75" fmla="*/ 423378 h 607145"/>
                <a:gd name="connsiteX76" fmla="*/ 284215 w 484081"/>
                <a:gd name="connsiteY76" fmla="*/ 451388 h 607145"/>
                <a:gd name="connsiteX77" fmla="*/ 287521 w 484081"/>
                <a:gd name="connsiteY77" fmla="*/ 451388 h 607145"/>
                <a:gd name="connsiteX78" fmla="*/ 311194 w 484081"/>
                <a:gd name="connsiteY78" fmla="*/ 393237 h 607145"/>
                <a:gd name="connsiteX79" fmla="*/ 329855 w 484081"/>
                <a:gd name="connsiteY79" fmla="*/ 368634 h 607145"/>
                <a:gd name="connsiteX80" fmla="*/ 374855 w 484081"/>
                <a:gd name="connsiteY80" fmla="*/ 250306 h 607145"/>
                <a:gd name="connsiteX81" fmla="*/ 241988 w 484081"/>
                <a:gd name="connsiteY81" fmla="*/ 117707 h 607145"/>
                <a:gd name="connsiteX82" fmla="*/ 58649 w 484081"/>
                <a:gd name="connsiteY82" fmla="*/ 101840 h 607145"/>
                <a:gd name="connsiteX83" fmla="*/ 102079 w 484081"/>
                <a:gd name="connsiteY83" fmla="*/ 138446 h 607145"/>
                <a:gd name="connsiteX84" fmla="*/ 103040 w 484081"/>
                <a:gd name="connsiteY84" fmla="*/ 149619 h 607145"/>
                <a:gd name="connsiteX85" fmla="*/ 96957 w 484081"/>
                <a:gd name="connsiteY85" fmla="*/ 152492 h 607145"/>
                <a:gd name="connsiteX86" fmla="*/ 91835 w 484081"/>
                <a:gd name="connsiteY86" fmla="*/ 150576 h 607145"/>
                <a:gd name="connsiteX87" fmla="*/ 48405 w 484081"/>
                <a:gd name="connsiteY87" fmla="*/ 113971 h 607145"/>
                <a:gd name="connsiteX88" fmla="*/ 47444 w 484081"/>
                <a:gd name="connsiteY88" fmla="*/ 102798 h 607145"/>
                <a:gd name="connsiteX89" fmla="*/ 58649 w 484081"/>
                <a:gd name="connsiteY89" fmla="*/ 101840 h 607145"/>
                <a:gd name="connsiteX90" fmla="*/ 425469 w 484081"/>
                <a:gd name="connsiteY90" fmla="*/ 101808 h 607145"/>
                <a:gd name="connsiteX91" fmla="*/ 436674 w 484081"/>
                <a:gd name="connsiteY91" fmla="*/ 102766 h 607145"/>
                <a:gd name="connsiteX92" fmla="*/ 435713 w 484081"/>
                <a:gd name="connsiteY92" fmla="*/ 113946 h 607145"/>
                <a:gd name="connsiteX93" fmla="*/ 392283 w 484081"/>
                <a:gd name="connsiteY93" fmla="*/ 150575 h 607145"/>
                <a:gd name="connsiteX94" fmla="*/ 387161 w 484081"/>
                <a:gd name="connsiteY94" fmla="*/ 152492 h 607145"/>
                <a:gd name="connsiteX95" fmla="*/ 381078 w 484081"/>
                <a:gd name="connsiteY95" fmla="*/ 149617 h 607145"/>
                <a:gd name="connsiteX96" fmla="*/ 382039 w 484081"/>
                <a:gd name="connsiteY96" fmla="*/ 138437 h 607145"/>
                <a:gd name="connsiteX97" fmla="*/ 241988 w 484081"/>
                <a:gd name="connsiteY97" fmla="*/ 99921 h 607145"/>
                <a:gd name="connsiteX98" fmla="*/ 392663 w 484081"/>
                <a:gd name="connsiteY98" fmla="*/ 250306 h 607145"/>
                <a:gd name="connsiteX99" fmla="*/ 325696 w 484081"/>
                <a:gd name="connsiteY99" fmla="*/ 403568 h 607145"/>
                <a:gd name="connsiteX100" fmla="*/ 303623 w 484081"/>
                <a:gd name="connsiteY100" fmla="*/ 469175 h 607145"/>
                <a:gd name="connsiteX101" fmla="*/ 303623 w 484081"/>
                <a:gd name="connsiteY101" fmla="*/ 540320 h 607145"/>
                <a:gd name="connsiteX102" fmla="*/ 180459 w 484081"/>
                <a:gd name="connsiteY102" fmla="*/ 540320 h 607145"/>
                <a:gd name="connsiteX103" fmla="*/ 180459 w 484081"/>
                <a:gd name="connsiteY103" fmla="*/ 469175 h 607145"/>
                <a:gd name="connsiteX104" fmla="*/ 158386 w 484081"/>
                <a:gd name="connsiteY104" fmla="*/ 403568 h 607145"/>
                <a:gd name="connsiteX105" fmla="*/ 91419 w 484081"/>
                <a:gd name="connsiteY105" fmla="*/ 250306 h 607145"/>
                <a:gd name="connsiteX106" fmla="*/ 241988 w 484081"/>
                <a:gd name="connsiteY106" fmla="*/ 99921 h 607145"/>
                <a:gd name="connsiteX107" fmla="*/ 350487 w 484081"/>
                <a:gd name="connsiteY107" fmla="*/ 29684 h 607145"/>
                <a:gd name="connsiteX108" fmla="*/ 354330 w 484081"/>
                <a:gd name="connsiteY108" fmla="*/ 40234 h 607145"/>
                <a:gd name="connsiteX109" fmla="*/ 330526 w 484081"/>
                <a:gd name="connsiteY109" fmla="*/ 91810 h 607145"/>
                <a:gd name="connsiteX110" fmla="*/ 323267 w 484081"/>
                <a:gd name="connsiteY110" fmla="*/ 96392 h 607145"/>
                <a:gd name="connsiteX111" fmla="*/ 319958 w 484081"/>
                <a:gd name="connsiteY111" fmla="*/ 95646 h 607145"/>
                <a:gd name="connsiteX112" fmla="*/ 316009 w 484081"/>
                <a:gd name="connsiteY112" fmla="*/ 85096 h 607145"/>
                <a:gd name="connsiteX113" fmla="*/ 339919 w 484081"/>
                <a:gd name="connsiteY113" fmla="*/ 33521 h 607145"/>
                <a:gd name="connsiteX114" fmla="*/ 350487 w 484081"/>
                <a:gd name="connsiteY114" fmla="*/ 29684 h 607145"/>
                <a:gd name="connsiteX115" fmla="*/ 133594 w 484081"/>
                <a:gd name="connsiteY115" fmla="*/ 29684 h 607145"/>
                <a:gd name="connsiteX116" fmla="*/ 144162 w 484081"/>
                <a:gd name="connsiteY116" fmla="*/ 33521 h 607145"/>
                <a:gd name="connsiteX117" fmla="*/ 167966 w 484081"/>
                <a:gd name="connsiteY117" fmla="*/ 85096 h 607145"/>
                <a:gd name="connsiteX118" fmla="*/ 164123 w 484081"/>
                <a:gd name="connsiteY118" fmla="*/ 95646 h 607145"/>
                <a:gd name="connsiteX119" fmla="*/ 160814 w 484081"/>
                <a:gd name="connsiteY119" fmla="*/ 96392 h 607145"/>
                <a:gd name="connsiteX120" fmla="*/ 153555 w 484081"/>
                <a:gd name="connsiteY120" fmla="*/ 91810 h 607145"/>
                <a:gd name="connsiteX121" fmla="*/ 129752 w 484081"/>
                <a:gd name="connsiteY121" fmla="*/ 40234 h 607145"/>
                <a:gd name="connsiteX122" fmla="*/ 133594 w 484081"/>
                <a:gd name="connsiteY122" fmla="*/ 29684 h 607145"/>
                <a:gd name="connsiteX123" fmla="*/ 241987 w 484081"/>
                <a:gd name="connsiteY123" fmla="*/ 0 h 607145"/>
                <a:gd name="connsiteX124" fmla="*/ 249483 w 484081"/>
                <a:gd name="connsiteY124" fmla="*/ 7772 h 607145"/>
                <a:gd name="connsiteX125" fmla="*/ 249590 w 484081"/>
                <a:gd name="connsiteY125" fmla="*/ 64521 h 607145"/>
                <a:gd name="connsiteX126" fmla="*/ 241987 w 484081"/>
                <a:gd name="connsiteY126" fmla="*/ 72400 h 607145"/>
                <a:gd name="connsiteX127" fmla="*/ 234384 w 484081"/>
                <a:gd name="connsiteY127" fmla="*/ 64521 h 607145"/>
                <a:gd name="connsiteX128" fmla="*/ 234598 w 484081"/>
                <a:gd name="connsiteY128" fmla="*/ 7772 h 607145"/>
                <a:gd name="connsiteX129" fmla="*/ 241987 w 484081"/>
                <a:gd name="connsiteY129"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84081" h="607145">
                  <a:moveTo>
                    <a:pt x="211944" y="577014"/>
                  </a:moveTo>
                  <a:lnTo>
                    <a:pt x="272136" y="577014"/>
                  </a:lnTo>
                  <a:cubicBezTo>
                    <a:pt x="272136" y="593624"/>
                    <a:pt x="258606" y="607145"/>
                    <a:pt x="241987" y="607145"/>
                  </a:cubicBezTo>
                  <a:cubicBezTo>
                    <a:pt x="225367" y="607145"/>
                    <a:pt x="211944" y="593624"/>
                    <a:pt x="211944" y="577014"/>
                  </a:cubicBezTo>
                  <a:close/>
                  <a:moveTo>
                    <a:pt x="386197" y="376834"/>
                  </a:moveTo>
                  <a:lnTo>
                    <a:pt x="432783" y="409197"/>
                  </a:lnTo>
                  <a:cubicBezTo>
                    <a:pt x="436407" y="411752"/>
                    <a:pt x="437260" y="416649"/>
                    <a:pt x="434808" y="420269"/>
                  </a:cubicBezTo>
                  <a:cubicBezTo>
                    <a:pt x="433209" y="422504"/>
                    <a:pt x="430757" y="423675"/>
                    <a:pt x="428199" y="423675"/>
                  </a:cubicBezTo>
                  <a:cubicBezTo>
                    <a:pt x="426706" y="423675"/>
                    <a:pt x="425107" y="423249"/>
                    <a:pt x="423721" y="422291"/>
                  </a:cubicBezTo>
                  <a:lnTo>
                    <a:pt x="377029" y="389822"/>
                  </a:lnTo>
                  <a:cubicBezTo>
                    <a:pt x="373511" y="387373"/>
                    <a:pt x="372551" y="382370"/>
                    <a:pt x="375110" y="378750"/>
                  </a:cubicBezTo>
                  <a:cubicBezTo>
                    <a:pt x="377562" y="375237"/>
                    <a:pt x="382572" y="374279"/>
                    <a:pt x="386197" y="376834"/>
                  </a:cubicBezTo>
                  <a:close/>
                  <a:moveTo>
                    <a:pt x="97877" y="376834"/>
                  </a:moveTo>
                  <a:cubicBezTo>
                    <a:pt x="101504" y="374279"/>
                    <a:pt x="106517" y="375237"/>
                    <a:pt x="108970" y="378750"/>
                  </a:cubicBezTo>
                  <a:cubicBezTo>
                    <a:pt x="111530" y="382370"/>
                    <a:pt x="110570" y="387373"/>
                    <a:pt x="106944" y="389822"/>
                  </a:cubicBezTo>
                  <a:lnTo>
                    <a:pt x="60333" y="422185"/>
                  </a:lnTo>
                  <a:cubicBezTo>
                    <a:pt x="58946" y="423143"/>
                    <a:pt x="57346" y="423675"/>
                    <a:pt x="55746" y="423675"/>
                  </a:cubicBezTo>
                  <a:cubicBezTo>
                    <a:pt x="53293" y="423675"/>
                    <a:pt x="50840" y="422504"/>
                    <a:pt x="49240" y="420269"/>
                  </a:cubicBezTo>
                  <a:cubicBezTo>
                    <a:pt x="46680" y="416649"/>
                    <a:pt x="47640" y="411752"/>
                    <a:pt x="51267" y="409197"/>
                  </a:cubicBezTo>
                  <a:close/>
                  <a:moveTo>
                    <a:pt x="420647" y="299378"/>
                  </a:moveTo>
                  <a:lnTo>
                    <a:pt x="476650" y="309063"/>
                  </a:lnTo>
                  <a:cubicBezTo>
                    <a:pt x="481023" y="309808"/>
                    <a:pt x="483903" y="313852"/>
                    <a:pt x="483156" y="318215"/>
                  </a:cubicBezTo>
                  <a:cubicBezTo>
                    <a:pt x="482516" y="322046"/>
                    <a:pt x="479103" y="324813"/>
                    <a:pt x="475369" y="324813"/>
                  </a:cubicBezTo>
                  <a:cubicBezTo>
                    <a:pt x="474943" y="324813"/>
                    <a:pt x="474409" y="324707"/>
                    <a:pt x="473983" y="324707"/>
                  </a:cubicBezTo>
                  <a:lnTo>
                    <a:pt x="417981" y="315022"/>
                  </a:lnTo>
                  <a:cubicBezTo>
                    <a:pt x="413607" y="314277"/>
                    <a:pt x="410727" y="310127"/>
                    <a:pt x="411474" y="305870"/>
                  </a:cubicBezTo>
                  <a:cubicBezTo>
                    <a:pt x="412221" y="301507"/>
                    <a:pt x="416381" y="298633"/>
                    <a:pt x="420647" y="299378"/>
                  </a:cubicBezTo>
                  <a:close/>
                  <a:moveTo>
                    <a:pt x="63326" y="299378"/>
                  </a:moveTo>
                  <a:cubicBezTo>
                    <a:pt x="67700" y="298633"/>
                    <a:pt x="71860" y="301507"/>
                    <a:pt x="72606" y="305870"/>
                  </a:cubicBezTo>
                  <a:cubicBezTo>
                    <a:pt x="73353" y="310127"/>
                    <a:pt x="70473" y="314277"/>
                    <a:pt x="66100" y="315022"/>
                  </a:cubicBezTo>
                  <a:lnTo>
                    <a:pt x="10097" y="324707"/>
                  </a:lnTo>
                  <a:cubicBezTo>
                    <a:pt x="9671" y="324813"/>
                    <a:pt x="9137" y="324813"/>
                    <a:pt x="8711" y="324813"/>
                  </a:cubicBezTo>
                  <a:cubicBezTo>
                    <a:pt x="4871" y="324813"/>
                    <a:pt x="1564" y="322046"/>
                    <a:pt x="924" y="318215"/>
                  </a:cubicBezTo>
                  <a:cubicBezTo>
                    <a:pt x="177" y="313852"/>
                    <a:pt x="3057" y="309808"/>
                    <a:pt x="7324" y="309063"/>
                  </a:cubicBezTo>
                  <a:close/>
                  <a:moveTo>
                    <a:pt x="241988" y="267347"/>
                  </a:moveTo>
                  <a:cubicBezTo>
                    <a:pt x="228445" y="267347"/>
                    <a:pt x="219488" y="269690"/>
                    <a:pt x="216182" y="274270"/>
                  </a:cubicBezTo>
                  <a:cubicBezTo>
                    <a:pt x="211597" y="280447"/>
                    <a:pt x="215862" y="293547"/>
                    <a:pt x="220021" y="306115"/>
                  </a:cubicBezTo>
                  <a:cubicBezTo>
                    <a:pt x="223540" y="316766"/>
                    <a:pt x="227059" y="327736"/>
                    <a:pt x="227059" y="338173"/>
                  </a:cubicBezTo>
                  <a:lnTo>
                    <a:pt x="227059" y="399520"/>
                  </a:lnTo>
                  <a:lnTo>
                    <a:pt x="256810" y="399520"/>
                  </a:lnTo>
                  <a:cubicBezTo>
                    <a:pt x="256810" y="375557"/>
                    <a:pt x="256703" y="351487"/>
                    <a:pt x="256703" y="338173"/>
                  </a:cubicBezTo>
                  <a:cubicBezTo>
                    <a:pt x="256703" y="327416"/>
                    <a:pt x="260436" y="316340"/>
                    <a:pt x="263955" y="305476"/>
                  </a:cubicBezTo>
                  <a:cubicBezTo>
                    <a:pt x="268007" y="293121"/>
                    <a:pt x="272272" y="280234"/>
                    <a:pt x="267900" y="274163"/>
                  </a:cubicBezTo>
                  <a:cubicBezTo>
                    <a:pt x="264594" y="269690"/>
                    <a:pt x="255637" y="267347"/>
                    <a:pt x="241988" y="267347"/>
                  </a:cubicBezTo>
                  <a:close/>
                  <a:moveTo>
                    <a:pt x="474081" y="199813"/>
                  </a:moveTo>
                  <a:cubicBezTo>
                    <a:pt x="478241" y="198642"/>
                    <a:pt x="482615" y="201090"/>
                    <a:pt x="483789" y="205348"/>
                  </a:cubicBezTo>
                  <a:cubicBezTo>
                    <a:pt x="484962" y="209605"/>
                    <a:pt x="482509" y="213969"/>
                    <a:pt x="478241" y="215140"/>
                  </a:cubicBezTo>
                  <a:lnTo>
                    <a:pt x="423409" y="229935"/>
                  </a:lnTo>
                  <a:cubicBezTo>
                    <a:pt x="422662" y="230148"/>
                    <a:pt x="421915" y="230255"/>
                    <a:pt x="421275" y="230255"/>
                  </a:cubicBezTo>
                  <a:cubicBezTo>
                    <a:pt x="417755" y="230255"/>
                    <a:pt x="414555" y="227913"/>
                    <a:pt x="413595" y="224400"/>
                  </a:cubicBezTo>
                  <a:cubicBezTo>
                    <a:pt x="412421" y="220143"/>
                    <a:pt x="414981" y="215779"/>
                    <a:pt x="419142" y="214608"/>
                  </a:cubicBezTo>
                  <a:close/>
                  <a:moveTo>
                    <a:pt x="10000" y="199813"/>
                  </a:moveTo>
                  <a:lnTo>
                    <a:pt x="64833" y="214608"/>
                  </a:lnTo>
                  <a:cubicBezTo>
                    <a:pt x="69100" y="215779"/>
                    <a:pt x="71660" y="220143"/>
                    <a:pt x="70487" y="224400"/>
                  </a:cubicBezTo>
                  <a:cubicBezTo>
                    <a:pt x="69527" y="227913"/>
                    <a:pt x="66326" y="230255"/>
                    <a:pt x="62806" y="230255"/>
                  </a:cubicBezTo>
                  <a:cubicBezTo>
                    <a:pt x="62059" y="230255"/>
                    <a:pt x="61419" y="230148"/>
                    <a:pt x="60672" y="229935"/>
                  </a:cubicBezTo>
                  <a:lnTo>
                    <a:pt x="5840" y="215140"/>
                  </a:lnTo>
                  <a:cubicBezTo>
                    <a:pt x="1573" y="213969"/>
                    <a:pt x="-881" y="209605"/>
                    <a:pt x="293" y="205348"/>
                  </a:cubicBezTo>
                  <a:cubicBezTo>
                    <a:pt x="1359" y="201090"/>
                    <a:pt x="5733" y="198642"/>
                    <a:pt x="10000" y="199813"/>
                  </a:cubicBezTo>
                  <a:close/>
                  <a:moveTo>
                    <a:pt x="241988" y="117707"/>
                  </a:moveTo>
                  <a:cubicBezTo>
                    <a:pt x="168836" y="117707"/>
                    <a:pt x="109227" y="177244"/>
                    <a:pt x="109227" y="250306"/>
                  </a:cubicBezTo>
                  <a:cubicBezTo>
                    <a:pt x="109227" y="311334"/>
                    <a:pt x="127995" y="335298"/>
                    <a:pt x="154121" y="368527"/>
                  </a:cubicBezTo>
                  <a:cubicBezTo>
                    <a:pt x="160199" y="376302"/>
                    <a:pt x="166490" y="384290"/>
                    <a:pt x="172888" y="393237"/>
                  </a:cubicBezTo>
                  <a:cubicBezTo>
                    <a:pt x="187817" y="414005"/>
                    <a:pt x="194002" y="436265"/>
                    <a:pt x="196455" y="451388"/>
                  </a:cubicBezTo>
                  <a:lnTo>
                    <a:pt x="199760" y="451388"/>
                  </a:lnTo>
                  <a:lnTo>
                    <a:pt x="199760" y="423378"/>
                  </a:lnTo>
                  <a:cubicBezTo>
                    <a:pt x="199760" y="413579"/>
                    <a:pt x="205732" y="405272"/>
                    <a:pt x="214156" y="401544"/>
                  </a:cubicBezTo>
                  <a:lnTo>
                    <a:pt x="214156" y="338173"/>
                  </a:lnTo>
                  <a:cubicBezTo>
                    <a:pt x="214156" y="329759"/>
                    <a:pt x="210957" y="319854"/>
                    <a:pt x="207758" y="310163"/>
                  </a:cubicBezTo>
                  <a:cubicBezTo>
                    <a:pt x="202639" y="294506"/>
                    <a:pt x="197308" y="278210"/>
                    <a:pt x="205732" y="266708"/>
                  </a:cubicBezTo>
                  <a:cubicBezTo>
                    <a:pt x="211810" y="258294"/>
                    <a:pt x="223327" y="254460"/>
                    <a:pt x="241988" y="254460"/>
                  </a:cubicBezTo>
                  <a:cubicBezTo>
                    <a:pt x="260756" y="254460"/>
                    <a:pt x="272272" y="258294"/>
                    <a:pt x="278350" y="266601"/>
                  </a:cubicBezTo>
                  <a:cubicBezTo>
                    <a:pt x="286561" y="277997"/>
                    <a:pt x="281336" y="294080"/>
                    <a:pt x="276218" y="309523"/>
                  </a:cubicBezTo>
                  <a:cubicBezTo>
                    <a:pt x="272912" y="319322"/>
                    <a:pt x="269606" y="329546"/>
                    <a:pt x="269606" y="338173"/>
                  </a:cubicBezTo>
                  <a:cubicBezTo>
                    <a:pt x="269606" y="351806"/>
                    <a:pt x="269713" y="376835"/>
                    <a:pt x="269713" y="401437"/>
                  </a:cubicBezTo>
                  <a:cubicBezTo>
                    <a:pt x="278244" y="405059"/>
                    <a:pt x="284215" y="413579"/>
                    <a:pt x="284215" y="423378"/>
                  </a:cubicBezTo>
                  <a:lnTo>
                    <a:pt x="284215" y="451388"/>
                  </a:lnTo>
                  <a:lnTo>
                    <a:pt x="287521" y="451388"/>
                  </a:lnTo>
                  <a:cubicBezTo>
                    <a:pt x="290080" y="436265"/>
                    <a:pt x="296265" y="414005"/>
                    <a:pt x="311194" y="393237"/>
                  </a:cubicBezTo>
                  <a:cubicBezTo>
                    <a:pt x="317485" y="384290"/>
                    <a:pt x="323777" y="376302"/>
                    <a:pt x="329855" y="368634"/>
                  </a:cubicBezTo>
                  <a:cubicBezTo>
                    <a:pt x="355981" y="335404"/>
                    <a:pt x="374855" y="311441"/>
                    <a:pt x="374855" y="250306"/>
                  </a:cubicBezTo>
                  <a:cubicBezTo>
                    <a:pt x="374855" y="177244"/>
                    <a:pt x="315246" y="117707"/>
                    <a:pt x="241988" y="117707"/>
                  </a:cubicBezTo>
                  <a:close/>
                  <a:moveTo>
                    <a:pt x="58649" y="101840"/>
                  </a:moveTo>
                  <a:lnTo>
                    <a:pt x="102079" y="138446"/>
                  </a:lnTo>
                  <a:cubicBezTo>
                    <a:pt x="105494" y="141319"/>
                    <a:pt x="105814" y="146320"/>
                    <a:pt x="103040" y="149619"/>
                  </a:cubicBezTo>
                  <a:cubicBezTo>
                    <a:pt x="101439" y="151534"/>
                    <a:pt x="99198" y="152492"/>
                    <a:pt x="96957" y="152492"/>
                  </a:cubicBezTo>
                  <a:cubicBezTo>
                    <a:pt x="95143" y="152492"/>
                    <a:pt x="93329" y="151853"/>
                    <a:pt x="91835" y="150576"/>
                  </a:cubicBezTo>
                  <a:lnTo>
                    <a:pt x="48405" y="113971"/>
                  </a:lnTo>
                  <a:cubicBezTo>
                    <a:pt x="44990" y="111205"/>
                    <a:pt x="44563" y="106203"/>
                    <a:pt x="47444" y="102798"/>
                  </a:cubicBezTo>
                  <a:cubicBezTo>
                    <a:pt x="50219" y="99499"/>
                    <a:pt x="55234" y="99074"/>
                    <a:pt x="58649" y="101840"/>
                  </a:cubicBezTo>
                  <a:close/>
                  <a:moveTo>
                    <a:pt x="425469" y="101808"/>
                  </a:moveTo>
                  <a:cubicBezTo>
                    <a:pt x="428777" y="98933"/>
                    <a:pt x="433793" y="99465"/>
                    <a:pt x="436674" y="102766"/>
                  </a:cubicBezTo>
                  <a:cubicBezTo>
                    <a:pt x="439448" y="106067"/>
                    <a:pt x="439021" y="111178"/>
                    <a:pt x="435713" y="113946"/>
                  </a:cubicBezTo>
                  <a:lnTo>
                    <a:pt x="392283" y="150575"/>
                  </a:lnTo>
                  <a:cubicBezTo>
                    <a:pt x="390789" y="151853"/>
                    <a:pt x="388975" y="152492"/>
                    <a:pt x="387161" y="152492"/>
                  </a:cubicBezTo>
                  <a:cubicBezTo>
                    <a:pt x="384920" y="152492"/>
                    <a:pt x="382679" y="151533"/>
                    <a:pt x="381078" y="149617"/>
                  </a:cubicBezTo>
                  <a:cubicBezTo>
                    <a:pt x="378197" y="146316"/>
                    <a:pt x="378624" y="141311"/>
                    <a:pt x="382039" y="138437"/>
                  </a:cubicBezTo>
                  <a:close/>
                  <a:moveTo>
                    <a:pt x="241988" y="99921"/>
                  </a:moveTo>
                  <a:cubicBezTo>
                    <a:pt x="325270" y="99921"/>
                    <a:pt x="392663" y="167232"/>
                    <a:pt x="392663" y="250306"/>
                  </a:cubicBezTo>
                  <a:cubicBezTo>
                    <a:pt x="392663" y="332742"/>
                    <a:pt x="359180" y="356812"/>
                    <a:pt x="325696" y="403568"/>
                  </a:cubicBezTo>
                  <a:cubicBezTo>
                    <a:pt x="303623" y="434348"/>
                    <a:pt x="303623" y="469175"/>
                    <a:pt x="303623" y="469175"/>
                  </a:cubicBezTo>
                  <a:lnTo>
                    <a:pt x="303623" y="540320"/>
                  </a:lnTo>
                  <a:lnTo>
                    <a:pt x="180459" y="540320"/>
                  </a:lnTo>
                  <a:lnTo>
                    <a:pt x="180459" y="469175"/>
                  </a:lnTo>
                  <a:cubicBezTo>
                    <a:pt x="180459" y="469175"/>
                    <a:pt x="180459" y="434348"/>
                    <a:pt x="158386" y="403568"/>
                  </a:cubicBezTo>
                  <a:cubicBezTo>
                    <a:pt x="124903" y="356812"/>
                    <a:pt x="91419" y="332742"/>
                    <a:pt x="91419" y="250306"/>
                  </a:cubicBezTo>
                  <a:cubicBezTo>
                    <a:pt x="91419" y="167232"/>
                    <a:pt x="158812" y="99921"/>
                    <a:pt x="241988" y="99921"/>
                  </a:cubicBezTo>
                  <a:close/>
                  <a:moveTo>
                    <a:pt x="350487" y="29684"/>
                  </a:moveTo>
                  <a:cubicBezTo>
                    <a:pt x="354436" y="31496"/>
                    <a:pt x="356251" y="36291"/>
                    <a:pt x="354330" y="40234"/>
                  </a:cubicBezTo>
                  <a:lnTo>
                    <a:pt x="330526" y="91810"/>
                  </a:lnTo>
                  <a:cubicBezTo>
                    <a:pt x="329138" y="94687"/>
                    <a:pt x="326256" y="96392"/>
                    <a:pt x="323267" y="96392"/>
                  </a:cubicBezTo>
                  <a:cubicBezTo>
                    <a:pt x="322200" y="96392"/>
                    <a:pt x="321026" y="96179"/>
                    <a:pt x="319958" y="95646"/>
                  </a:cubicBezTo>
                  <a:cubicBezTo>
                    <a:pt x="315902" y="93834"/>
                    <a:pt x="314194" y="89146"/>
                    <a:pt x="316009" y="85096"/>
                  </a:cubicBezTo>
                  <a:lnTo>
                    <a:pt x="339919" y="33521"/>
                  </a:lnTo>
                  <a:cubicBezTo>
                    <a:pt x="341734" y="29578"/>
                    <a:pt x="346537" y="27873"/>
                    <a:pt x="350487" y="29684"/>
                  </a:cubicBezTo>
                  <a:close/>
                  <a:moveTo>
                    <a:pt x="133594" y="29684"/>
                  </a:moveTo>
                  <a:cubicBezTo>
                    <a:pt x="137544" y="27873"/>
                    <a:pt x="142347" y="29578"/>
                    <a:pt x="144162" y="33521"/>
                  </a:cubicBezTo>
                  <a:lnTo>
                    <a:pt x="167966" y="85096"/>
                  </a:lnTo>
                  <a:cubicBezTo>
                    <a:pt x="169887" y="89146"/>
                    <a:pt x="168072" y="93834"/>
                    <a:pt x="164123" y="95646"/>
                  </a:cubicBezTo>
                  <a:cubicBezTo>
                    <a:pt x="163056" y="96179"/>
                    <a:pt x="161881" y="96392"/>
                    <a:pt x="160814" y="96392"/>
                  </a:cubicBezTo>
                  <a:cubicBezTo>
                    <a:pt x="157825" y="96392"/>
                    <a:pt x="154943" y="94687"/>
                    <a:pt x="153555" y="91810"/>
                  </a:cubicBezTo>
                  <a:lnTo>
                    <a:pt x="129752" y="40234"/>
                  </a:lnTo>
                  <a:cubicBezTo>
                    <a:pt x="127830" y="36291"/>
                    <a:pt x="129645" y="31496"/>
                    <a:pt x="133594" y="29684"/>
                  </a:cubicBezTo>
                  <a:close/>
                  <a:moveTo>
                    <a:pt x="241987" y="0"/>
                  </a:moveTo>
                  <a:cubicBezTo>
                    <a:pt x="246056" y="319"/>
                    <a:pt x="249376" y="3620"/>
                    <a:pt x="249483" y="7772"/>
                  </a:cubicBezTo>
                  <a:lnTo>
                    <a:pt x="249590" y="64521"/>
                  </a:lnTo>
                  <a:cubicBezTo>
                    <a:pt x="249697" y="68780"/>
                    <a:pt x="246270" y="72187"/>
                    <a:pt x="241987" y="72400"/>
                  </a:cubicBezTo>
                  <a:cubicBezTo>
                    <a:pt x="237811" y="72187"/>
                    <a:pt x="234384" y="68780"/>
                    <a:pt x="234384" y="64521"/>
                  </a:cubicBezTo>
                  <a:lnTo>
                    <a:pt x="234598" y="7772"/>
                  </a:lnTo>
                  <a:cubicBezTo>
                    <a:pt x="234598" y="3620"/>
                    <a:pt x="238025" y="319"/>
                    <a:pt x="241987" y="0"/>
                  </a:cubicBezTo>
                  <a:close/>
                </a:path>
              </a:pathLst>
            </a:custGeom>
            <a:solidFill>
              <a:schemeClr val="accent1"/>
            </a:solidFill>
            <a:ln>
              <a:noFill/>
            </a:ln>
          </p:spPr>
        </p:sp>
        <p:sp>
          <p:nvSpPr>
            <p:cNvPr id="79" name="profit_153178">
              <a:extLst>
                <a:ext uri="{FF2B5EF4-FFF2-40B4-BE49-F238E27FC236}">
                  <a16:creationId xmlns:a16="http://schemas.microsoft.com/office/drawing/2014/main" xmlns="" id="{BEFDC808-BF49-4A0D-AE63-0411E23D47B6}"/>
                </a:ext>
              </a:extLst>
            </p:cNvPr>
            <p:cNvSpPr>
              <a:spLocks noChangeAspect="1"/>
            </p:cNvSpPr>
            <p:nvPr/>
          </p:nvSpPr>
          <p:spPr bwMode="auto">
            <a:xfrm>
              <a:off x="6456190" y="3834145"/>
              <a:ext cx="495591" cy="453386"/>
            </a:xfrm>
            <a:custGeom>
              <a:avLst/>
              <a:gdLst>
                <a:gd name="T0" fmla="*/ 3600 w 4800"/>
                <a:gd name="T1" fmla="*/ 1614 h 4399"/>
                <a:gd name="T2" fmla="*/ 3600 w 4800"/>
                <a:gd name="T3" fmla="*/ 1000 h 4399"/>
                <a:gd name="T4" fmla="*/ 3020 w 4800"/>
                <a:gd name="T5" fmla="*/ 255 h 4399"/>
                <a:gd name="T6" fmla="*/ 1800 w 4800"/>
                <a:gd name="T7" fmla="*/ 0 h 4399"/>
                <a:gd name="T8" fmla="*/ 579 w 4800"/>
                <a:gd name="T9" fmla="*/ 255 h 4399"/>
                <a:gd name="T10" fmla="*/ 0 w 4800"/>
                <a:gd name="T11" fmla="*/ 1000 h 4399"/>
                <a:gd name="T12" fmla="*/ 0 w 4800"/>
                <a:gd name="T13" fmla="*/ 1800 h 4399"/>
                <a:gd name="T14" fmla="*/ 0 w 4800"/>
                <a:gd name="T15" fmla="*/ 2600 h 4399"/>
                <a:gd name="T16" fmla="*/ 0 w 4800"/>
                <a:gd name="T17" fmla="*/ 3400 h 4399"/>
                <a:gd name="T18" fmla="*/ 579 w 4800"/>
                <a:gd name="T19" fmla="*/ 4144 h 4399"/>
                <a:gd name="T20" fmla="*/ 1800 w 4800"/>
                <a:gd name="T21" fmla="*/ 4399 h 4399"/>
                <a:gd name="T22" fmla="*/ 2768 w 4800"/>
                <a:gd name="T23" fmla="*/ 4249 h 4399"/>
                <a:gd name="T24" fmla="*/ 3400 w 4800"/>
                <a:gd name="T25" fmla="*/ 4399 h 4399"/>
                <a:gd name="T26" fmla="*/ 4800 w 4800"/>
                <a:gd name="T27" fmla="*/ 2999 h 4399"/>
                <a:gd name="T28" fmla="*/ 3600 w 4800"/>
                <a:gd name="T29" fmla="*/ 1614 h 4399"/>
                <a:gd name="T30" fmla="*/ 400 w 4800"/>
                <a:gd name="T31" fmla="*/ 2440 h 4399"/>
                <a:gd name="T32" fmla="*/ 579 w 4800"/>
                <a:gd name="T33" fmla="*/ 2544 h 4399"/>
                <a:gd name="T34" fmla="*/ 1800 w 4800"/>
                <a:gd name="T35" fmla="*/ 2800 h 4399"/>
                <a:gd name="T36" fmla="*/ 2015 w 4800"/>
                <a:gd name="T37" fmla="*/ 2793 h 4399"/>
                <a:gd name="T38" fmla="*/ 2000 w 4800"/>
                <a:gd name="T39" fmla="*/ 2999 h 4399"/>
                <a:gd name="T40" fmla="*/ 2013 w 4800"/>
                <a:gd name="T41" fmla="*/ 3192 h 4399"/>
                <a:gd name="T42" fmla="*/ 1800 w 4800"/>
                <a:gd name="T43" fmla="*/ 3200 h 4399"/>
                <a:gd name="T44" fmla="*/ 400 w 4800"/>
                <a:gd name="T45" fmla="*/ 2600 h 4399"/>
                <a:gd name="T46" fmla="*/ 400 w 4800"/>
                <a:gd name="T47" fmla="*/ 2440 h 4399"/>
                <a:gd name="T48" fmla="*/ 2144 w 4800"/>
                <a:gd name="T49" fmla="*/ 2380 h 4399"/>
                <a:gd name="T50" fmla="*/ 1800 w 4800"/>
                <a:gd name="T51" fmla="*/ 2400 h 4399"/>
                <a:gd name="T52" fmla="*/ 400 w 4800"/>
                <a:gd name="T53" fmla="*/ 1800 h 4399"/>
                <a:gd name="T54" fmla="*/ 400 w 4800"/>
                <a:gd name="T55" fmla="*/ 1640 h 4399"/>
                <a:gd name="T56" fmla="*/ 579 w 4800"/>
                <a:gd name="T57" fmla="*/ 1744 h 4399"/>
                <a:gd name="T58" fmla="*/ 1800 w 4800"/>
                <a:gd name="T59" fmla="*/ 2000 h 4399"/>
                <a:gd name="T60" fmla="*/ 2505 w 4800"/>
                <a:gd name="T61" fmla="*/ 1923 h 4399"/>
                <a:gd name="T62" fmla="*/ 2144 w 4800"/>
                <a:gd name="T63" fmla="*/ 2380 h 4399"/>
                <a:gd name="T64" fmla="*/ 1800 w 4800"/>
                <a:gd name="T65" fmla="*/ 400 h 4399"/>
                <a:gd name="T66" fmla="*/ 3200 w 4800"/>
                <a:gd name="T67" fmla="*/ 1000 h 4399"/>
                <a:gd name="T68" fmla="*/ 1800 w 4800"/>
                <a:gd name="T69" fmla="*/ 1600 h 4399"/>
                <a:gd name="T70" fmla="*/ 400 w 4800"/>
                <a:gd name="T71" fmla="*/ 1000 h 4399"/>
                <a:gd name="T72" fmla="*/ 1800 w 4800"/>
                <a:gd name="T73" fmla="*/ 400 h 4399"/>
                <a:gd name="T74" fmla="*/ 400 w 4800"/>
                <a:gd name="T75" fmla="*/ 3400 h 4399"/>
                <a:gd name="T76" fmla="*/ 400 w 4800"/>
                <a:gd name="T77" fmla="*/ 3240 h 4399"/>
                <a:gd name="T78" fmla="*/ 579 w 4800"/>
                <a:gd name="T79" fmla="*/ 3344 h 4399"/>
                <a:gd name="T80" fmla="*/ 1800 w 4800"/>
                <a:gd name="T81" fmla="*/ 3600 h 4399"/>
                <a:gd name="T82" fmla="*/ 2127 w 4800"/>
                <a:gd name="T83" fmla="*/ 3584 h 4399"/>
                <a:gd name="T84" fmla="*/ 2367 w 4800"/>
                <a:gd name="T85" fmla="*/ 3944 h 4399"/>
                <a:gd name="T86" fmla="*/ 1800 w 4800"/>
                <a:gd name="T87" fmla="*/ 3999 h 4399"/>
                <a:gd name="T88" fmla="*/ 400 w 4800"/>
                <a:gd name="T89" fmla="*/ 3400 h 4399"/>
                <a:gd name="T90" fmla="*/ 3400 w 4800"/>
                <a:gd name="T91" fmla="*/ 3999 h 4399"/>
                <a:gd name="T92" fmla="*/ 2400 w 4800"/>
                <a:gd name="T93" fmla="*/ 2999 h 4399"/>
                <a:gd name="T94" fmla="*/ 3395 w 4800"/>
                <a:gd name="T95" fmla="*/ 2000 h 4399"/>
                <a:gd name="T96" fmla="*/ 3400 w 4800"/>
                <a:gd name="T97" fmla="*/ 2000 h 4399"/>
                <a:gd name="T98" fmla="*/ 3404 w 4800"/>
                <a:gd name="T99" fmla="*/ 2000 h 4399"/>
                <a:gd name="T100" fmla="*/ 4400 w 4800"/>
                <a:gd name="T101" fmla="*/ 2999 h 4399"/>
                <a:gd name="T102" fmla="*/ 3400 w 4800"/>
                <a:gd name="T103" fmla="*/ 3999 h 4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00" h="4399">
                  <a:moveTo>
                    <a:pt x="3600" y="1614"/>
                  </a:moveTo>
                  <a:lnTo>
                    <a:pt x="3600" y="1000"/>
                  </a:lnTo>
                  <a:cubicBezTo>
                    <a:pt x="3600" y="707"/>
                    <a:pt x="3394" y="442"/>
                    <a:pt x="3020" y="255"/>
                  </a:cubicBezTo>
                  <a:cubicBezTo>
                    <a:pt x="2691" y="91"/>
                    <a:pt x="2258" y="0"/>
                    <a:pt x="1800" y="0"/>
                  </a:cubicBezTo>
                  <a:cubicBezTo>
                    <a:pt x="1342" y="0"/>
                    <a:pt x="908" y="91"/>
                    <a:pt x="579" y="255"/>
                  </a:cubicBezTo>
                  <a:cubicBezTo>
                    <a:pt x="206" y="442"/>
                    <a:pt x="0" y="707"/>
                    <a:pt x="0" y="1000"/>
                  </a:cubicBezTo>
                  <a:lnTo>
                    <a:pt x="0" y="1800"/>
                  </a:lnTo>
                  <a:lnTo>
                    <a:pt x="0" y="2600"/>
                  </a:lnTo>
                  <a:lnTo>
                    <a:pt x="0" y="3400"/>
                  </a:lnTo>
                  <a:cubicBezTo>
                    <a:pt x="0" y="3693"/>
                    <a:pt x="206" y="3957"/>
                    <a:pt x="579" y="4144"/>
                  </a:cubicBezTo>
                  <a:cubicBezTo>
                    <a:pt x="909" y="4309"/>
                    <a:pt x="1342" y="4399"/>
                    <a:pt x="1800" y="4399"/>
                  </a:cubicBezTo>
                  <a:cubicBezTo>
                    <a:pt x="2149" y="4399"/>
                    <a:pt x="2481" y="4347"/>
                    <a:pt x="2768" y="4249"/>
                  </a:cubicBezTo>
                  <a:cubicBezTo>
                    <a:pt x="2958" y="4345"/>
                    <a:pt x="3173" y="4399"/>
                    <a:pt x="3400" y="4399"/>
                  </a:cubicBezTo>
                  <a:cubicBezTo>
                    <a:pt x="4172" y="4399"/>
                    <a:pt x="4800" y="3771"/>
                    <a:pt x="4800" y="2999"/>
                  </a:cubicBezTo>
                  <a:cubicBezTo>
                    <a:pt x="4800" y="2295"/>
                    <a:pt x="4277" y="1711"/>
                    <a:pt x="3600" y="1614"/>
                  </a:cubicBezTo>
                  <a:close/>
                  <a:moveTo>
                    <a:pt x="400" y="2440"/>
                  </a:moveTo>
                  <a:cubicBezTo>
                    <a:pt x="455" y="2477"/>
                    <a:pt x="514" y="2512"/>
                    <a:pt x="579" y="2544"/>
                  </a:cubicBezTo>
                  <a:cubicBezTo>
                    <a:pt x="909" y="2709"/>
                    <a:pt x="1342" y="2800"/>
                    <a:pt x="1800" y="2800"/>
                  </a:cubicBezTo>
                  <a:cubicBezTo>
                    <a:pt x="1872" y="2800"/>
                    <a:pt x="1944" y="2797"/>
                    <a:pt x="2015" y="2793"/>
                  </a:cubicBezTo>
                  <a:cubicBezTo>
                    <a:pt x="2005" y="2860"/>
                    <a:pt x="2000" y="2929"/>
                    <a:pt x="2000" y="2999"/>
                  </a:cubicBezTo>
                  <a:cubicBezTo>
                    <a:pt x="2000" y="3065"/>
                    <a:pt x="2004" y="3129"/>
                    <a:pt x="2013" y="3192"/>
                  </a:cubicBezTo>
                  <a:cubicBezTo>
                    <a:pt x="1943" y="3197"/>
                    <a:pt x="1871" y="3200"/>
                    <a:pt x="1800" y="3200"/>
                  </a:cubicBezTo>
                  <a:cubicBezTo>
                    <a:pt x="999" y="3200"/>
                    <a:pt x="400" y="2883"/>
                    <a:pt x="400" y="2600"/>
                  </a:cubicBezTo>
                  <a:lnTo>
                    <a:pt x="400" y="2440"/>
                  </a:lnTo>
                  <a:close/>
                  <a:moveTo>
                    <a:pt x="2144" y="2380"/>
                  </a:moveTo>
                  <a:cubicBezTo>
                    <a:pt x="2032" y="2393"/>
                    <a:pt x="1917" y="2400"/>
                    <a:pt x="1800" y="2400"/>
                  </a:cubicBezTo>
                  <a:cubicBezTo>
                    <a:pt x="999" y="2400"/>
                    <a:pt x="400" y="2083"/>
                    <a:pt x="400" y="1800"/>
                  </a:cubicBezTo>
                  <a:lnTo>
                    <a:pt x="400" y="1640"/>
                  </a:lnTo>
                  <a:cubicBezTo>
                    <a:pt x="455" y="1677"/>
                    <a:pt x="514" y="1712"/>
                    <a:pt x="579" y="1744"/>
                  </a:cubicBezTo>
                  <a:cubicBezTo>
                    <a:pt x="909" y="1909"/>
                    <a:pt x="1342" y="2000"/>
                    <a:pt x="1800" y="2000"/>
                  </a:cubicBezTo>
                  <a:cubicBezTo>
                    <a:pt x="2046" y="2000"/>
                    <a:pt x="2285" y="1973"/>
                    <a:pt x="2505" y="1923"/>
                  </a:cubicBezTo>
                  <a:cubicBezTo>
                    <a:pt x="2355" y="2048"/>
                    <a:pt x="2232" y="2204"/>
                    <a:pt x="2144" y="2380"/>
                  </a:cubicBezTo>
                  <a:close/>
                  <a:moveTo>
                    <a:pt x="1800" y="400"/>
                  </a:moveTo>
                  <a:cubicBezTo>
                    <a:pt x="2601" y="400"/>
                    <a:pt x="3200" y="717"/>
                    <a:pt x="3200" y="1000"/>
                  </a:cubicBezTo>
                  <a:cubicBezTo>
                    <a:pt x="3200" y="1283"/>
                    <a:pt x="2601" y="1600"/>
                    <a:pt x="1800" y="1600"/>
                  </a:cubicBezTo>
                  <a:cubicBezTo>
                    <a:pt x="999" y="1600"/>
                    <a:pt x="400" y="1283"/>
                    <a:pt x="400" y="1000"/>
                  </a:cubicBezTo>
                  <a:cubicBezTo>
                    <a:pt x="400" y="717"/>
                    <a:pt x="999" y="400"/>
                    <a:pt x="1800" y="400"/>
                  </a:cubicBezTo>
                  <a:close/>
                  <a:moveTo>
                    <a:pt x="400" y="3400"/>
                  </a:moveTo>
                  <a:lnTo>
                    <a:pt x="400" y="3240"/>
                  </a:lnTo>
                  <a:cubicBezTo>
                    <a:pt x="455" y="3277"/>
                    <a:pt x="514" y="3312"/>
                    <a:pt x="579" y="3344"/>
                  </a:cubicBezTo>
                  <a:cubicBezTo>
                    <a:pt x="909" y="3509"/>
                    <a:pt x="1342" y="3600"/>
                    <a:pt x="1800" y="3600"/>
                  </a:cubicBezTo>
                  <a:cubicBezTo>
                    <a:pt x="1910" y="3600"/>
                    <a:pt x="2020" y="3594"/>
                    <a:pt x="2127" y="3584"/>
                  </a:cubicBezTo>
                  <a:cubicBezTo>
                    <a:pt x="2188" y="3716"/>
                    <a:pt x="2269" y="3837"/>
                    <a:pt x="2367" y="3944"/>
                  </a:cubicBezTo>
                  <a:cubicBezTo>
                    <a:pt x="2188" y="3980"/>
                    <a:pt x="1995" y="3999"/>
                    <a:pt x="1800" y="3999"/>
                  </a:cubicBezTo>
                  <a:cubicBezTo>
                    <a:pt x="999" y="3999"/>
                    <a:pt x="400" y="3683"/>
                    <a:pt x="400" y="3400"/>
                  </a:cubicBezTo>
                  <a:close/>
                  <a:moveTo>
                    <a:pt x="3400" y="3999"/>
                  </a:moveTo>
                  <a:cubicBezTo>
                    <a:pt x="2848" y="3999"/>
                    <a:pt x="2400" y="3551"/>
                    <a:pt x="2400" y="2999"/>
                  </a:cubicBezTo>
                  <a:cubicBezTo>
                    <a:pt x="2400" y="2450"/>
                    <a:pt x="2846" y="2002"/>
                    <a:pt x="3395" y="2000"/>
                  </a:cubicBezTo>
                  <a:cubicBezTo>
                    <a:pt x="3396" y="2000"/>
                    <a:pt x="3398" y="2000"/>
                    <a:pt x="3400" y="2000"/>
                  </a:cubicBezTo>
                  <a:cubicBezTo>
                    <a:pt x="3401" y="2000"/>
                    <a:pt x="3403" y="2000"/>
                    <a:pt x="3404" y="2000"/>
                  </a:cubicBezTo>
                  <a:cubicBezTo>
                    <a:pt x="3953" y="2002"/>
                    <a:pt x="4400" y="2450"/>
                    <a:pt x="4400" y="2999"/>
                  </a:cubicBezTo>
                  <a:cubicBezTo>
                    <a:pt x="4400" y="3551"/>
                    <a:pt x="3951" y="3999"/>
                    <a:pt x="3400" y="3999"/>
                  </a:cubicBezTo>
                  <a:close/>
                </a:path>
              </a:pathLst>
            </a:custGeom>
            <a:solidFill>
              <a:schemeClr val="accent1"/>
            </a:solidFill>
            <a:ln>
              <a:noFill/>
            </a:ln>
          </p:spPr>
        </p:sp>
        <p:sp>
          <p:nvSpPr>
            <p:cNvPr id="80" name="statistics_251740">
              <a:extLst>
                <a:ext uri="{FF2B5EF4-FFF2-40B4-BE49-F238E27FC236}">
                  <a16:creationId xmlns:a16="http://schemas.microsoft.com/office/drawing/2014/main" xmlns="" id="{F3855F92-9DA2-4033-BAB6-F316D8A2EC8E}"/>
                </a:ext>
              </a:extLst>
            </p:cNvPr>
            <p:cNvSpPr>
              <a:spLocks noChangeAspect="1"/>
            </p:cNvSpPr>
            <p:nvPr/>
          </p:nvSpPr>
          <p:spPr bwMode="auto">
            <a:xfrm>
              <a:off x="7256946" y="3834145"/>
              <a:ext cx="495592" cy="494844"/>
            </a:xfrm>
            <a:custGeom>
              <a:avLst/>
              <a:gdLst>
                <a:gd name="connsiteX0" fmla="*/ 519527 w 607639"/>
                <a:gd name="connsiteY0" fmla="*/ 441105 h 606722"/>
                <a:gd name="connsiteX1" fmla="*/ 591530 w 607639"/>
                <a:gd name="connsiteY1" fmla="*/ 512985 h 606722"/>
                <a:gd name="connsiteX2" fmla="*/ 607639 w 607639"/>
                <a:gd name="connsiteY2" fmla="*/ 551813 h 606722"/>
                <a:gd name="connsiteX3" fmla="*/ 591530 w 607639"/>
                <a:gd name="connsiteY3" fmla="*/ 590640 h 606722"/>
                <a:gd name="connsiteX4" fmla="*/ 552636 w 607639"/>
                <a:gd name="connsiteY4" fmla="*/ 606722 h 606722"/>
                <a:gd name="connsiteX5" fmla="*/ 513742 w 607639"/>
                <a:gd name="connsiteY5" fmla="*/ 590640 h 606722"/>
                <a:gd name="connsiteX6" fmla="*/ 441740 w 607639"/>
                <a:gd name="connsiteY6" fmla="*/ 518760 h 606722"/>
                <a:gd name="connsiteX7" fmla="*/ 484194 w 607639"/>
                <a:gd name="connsiteY7" fmla="*/ 483487 h 606722"/>
                <a:gd name="connsiteX8" fmla="*/ 519527 w 607639"/>
                <a:gd name="connsiteY8" fmla="*/ 441105 h 606722"/>
                <a:gd name="connsiteX9" fmla="*/ 143842 w 607639"/>
                <a:gd name="connsiteY9" fmla="*/ 314086 h 606722"/>
                <a:gd name="connsiteX10" fmla="*/ 143842 w 607639"/>
                <a:gd name="connsiteY10" fmla="*/ 359411 h 606722"/>
                <a:gd name="connsiteX11" fmla="*/ 207831 w 607639"/>
                <a:gd name="connsiteY11" fmla="*/ 359411 h 606722"/>
                <a:gd name="connsiteX12" fmla="*/ 207831 w 607639"/>
                <a:gd name="connsiteY12" fmla="*/ 314086 h 606722"/>
                <a:gd name="connsiteX13" fmla="*/ 231861 w 607639"/>
                <a:gd name="connsiteY13" fmla="*/ 279159 h 606722"/>
                <a:gd name="connsiteX14" fmla="*/ 231861 w 607639"/>
                <a:gd name="connsiteY14" fmla="*/ 359411 h 606722"/>
                <a:gd name="connsiteX15" fmla="*/ 295850 w 607639"/>
                <a:gd name="connsiteY15" fmla="*/ 359411 h 606722"/>
                <a:gd name="connsiteX16" fmla="*/ 295850 w 607639"/>
                <a:gd name="connsiteY16" fmla="*/ 279159 h 606722"/>
                <a:gd name="connsiteX17" fmla="*/ 319969 w 607639"/>
                <a:gd name="connsiteY17" fmla="*/ 244232 h 606722"/>
                <a:gd name="connsiteX18" fmla="*/ 319969 w 607639"/>
                <a:gd name="connsiteY18" fmla="*/ 359411 h 606722"/>
                <a:gd name="connsiteX19" fmla="*/ 383958 w 607639"/>
                <a:gd name="connsiteY19" fmla="*/ 359411 h 606722"/>
                <a:gd name="connsiteX20" fmla="*/ 383958 w 607639"/>
                <a:gd name="connsiteY20" fmla="*/ 244232 h 606722"/>
                <a:gd name="connsiteX21" fmla="*/ 143842 w 607639"/>
                <a:gd name="connsiteY21" fmla="*/ 237478 h 606722"/>
                <a:gd name="connsiteX22" fmla="*/ 143842 w 607639"/>
                <a:gd name="connsiteY22" fmla="*/ 278093 h 606722"/>
                <a:gd name="connsiteX23" fmla="*/ 207831 w 607639"/>
                <a:gd name="connsiteY23" fmla="*/ 278093 h 606722"/>
                <a:gd name="connsiteX24" fmla="*/ 207831 w 607639"/>
                <a:gd name="connsiteY24" fmla="*/ 237478 h 606722"/>
                <a:gd name="connsiteX25" fmla="*/ 231861 w 607639"/>
                <a:gd name="connsiteY25" fmla="*/ 202551 h 606722"/>
                <a:gd name="connsiteX26" fmla="*/ 231861 w 607639"/>
                <a:gd name="connsiteY26" fmla="*/ 243166 h 606722"/>
                <a:gd name="connsiteX27" fmla="*/ 295850 w 607639"/>
                <a:gd name="connsiteY27" fmla="*/ 243166 h 606722"/>
                <a:gd name="connsiteX28" fmla="*/ 295850 w 607639"/>
                <a:gd name="connsiteY28" fmla="*/ 202551 h 606722"/>
                <a:gd name="connsiteX29" fmla="*/ 319969 w 607639"/>
                <a:gd name="connsiteY29" fmla="*/ 167625 h 606722"/>
                <a:gd name="connsiteX30" fmla="*/ 319969 w 607639"/>
                <a:gd name="connsiteY30" fmla="*/ 208239 h 606722"/>
                <a:gd name="connsiteX31" fmla="*/ 383958 w 607639"/>
                <a:gd name="connsiteY31" fmla="*/ 208239 h 606722"/>
                <a:gd name="connsiteX32" fmla="*/ 383958 w 607639"/>
                <a:gd name="connsiteY32" fmla="*/ 167625 h 606722"/>
                <a:gd name="connsiteX33" fmla="*/ 267549 w 607639"/>
                <a:gd name="connsiteY33" fmla="*/ 92794 h 606722"/>
                <a:gd name="connsiteX34" fmla="*/ 442163 w 607639"/>
                <a:gd name="connsiteY34" fmla="*/ 267161 h 606722"/>
                <a:gd name="connsiteX35" fmla="*/ 267549 w 607639"/>
                <a:gd name="connsiteY35" fmla="*/ 441529 h 606722"/>
                <a:gd name="connsiteX36" fmla="*/ 92935 w 607639"/>
                <a:gd name="connsiteY36" fmla="*/ 267161 h 606722"/>
                <a:gd name="connsiteX37" fmla="*/ 267549 w 607639"/>
                <a:gd name="connsiteY37" fmla="*/ 92794 h 606722"/>
                <a:gd name="connsiteX38" fmla="*/ 267556 w 607639"/>
                <a:gd name="connsiteY38" fmla="*/ 56794 h 606722"/>
                <a:gd name="connsiteX39" fmla="*/ 56876 w 607639"/>
                <a:gd name="connsiteY39" fmla="*/ 267170 h 606722"/>
                <a:gd name="connsiteX40" fmla="*/ 267556 w 607639"/>
                <a:gd name="connsiteY40" fmla="*/ 477635 h 606722"/>
                <a:gd name="connsiteX41" fmla="*/ 478325 w 607639"/>
                <a:gd name="connsiteY41" fmla="*/ 267170 h 606722"/>
                <a:gd name="connsiteX42" fmla="*/ 267556 w 607639"/>
                <a:gd name="connsiteY42" fmla="*/ 56794 h 606722"/>
                <a:gd name="connsiteX43" fmla="*/ 268713 w 607639"/>
                <a:gd name="connsiteY43" fmla="*/ 0 h 606722"/>
                <a:gd name="connsiteX44" fmla="*/ 458744 w 607639"/>
                <a:gd name="connsiteY44" fmla="*/ 78569 h 606722"/>
                <a:gd name="connsiteX45" fmla="*/ 537426 w 607639"/>
                <a:gd name="connsiteY45" fmla="*/ 268325 h 606722"/>
                <a:gd name="connsiteX46" fmla="*/ 458744 w 607639"/>
                <a:gd name="connsiteY46" fmla="*/ 458081 h 606722"/>
                <a:gd name="connsiteX47" fmla="*/ 268713 w 607639"/>
                <a:gd name="connsiteY47" fmla="*/ 536650 h 606722"/>
                <a:gd name="connsiteX48" fmla="*/ 78682 w 607639"/>
                <a:gd name="connsiteY48" fmla="*/ 458081 h 606722"/>
                <a:gd name="connsiteX49" fmla="*/ 0 w 607639"/>
                <a:gd name="connsiteY49" fmla="*/ 268325 h 606722"/>
                <a:gd name="connsiteX50" fmla="*/ 78682 w 607639"/>
                <a:gd name="connsiteY50" fmla="*/ 78569 h 606722"/>
                <a:gd name="connsiteX51" fmla="*/ 268713 w 607639"/>
                <a:gd name="connsiteY5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606722">
                  <a:moveTo>
                    <a:pt x="519527" y="441105"/>
                  </a:moveTo>
                  <a:lnTo>
                    <a:pt x="591530" y="512985"/>
                  </a:lnTo>
                  <a:cubicBezTo>
                    <a:pt x="601854" y="523292"/>
                    <a:pt x="607639" y="537063"/>
                    <a:pt x="607639" y="551813"/>
                  </a:cubicBezTo>
                  <a:cubicBezTo>
                    <a:pt x="607639" y="566473"/>
                    <a:pt x="601854" y="580245"/>
                    <a:pt x="591530" y="590640"/>
                  </a:cubicBezTo>
                  <a:cubicBezTo>
                    <a:pt x="581117" y="600947"/>
                    <a:pt x="567321" y="606722"/>
                    <a:pt x="552636" y="606722"/>
                  </a:cubicBezTo>
                  <a:cubicBezTo>
                    <a:pt x="537862" y="606722"/>
                    <a:pt x="524067" y="600947"/>
                    <a:pt x="513742" y="590640"/>
                  </a:cubicBezTo>
                  <a:lnTo>
                    <a:pt x="441740" y="518760"/>
                  </a:lnTo>
                  <a:cubicBezTo>
                    <a:pt x="456781" y="508365"/>
                    <a:pt x="470933" y="496636"/>
                    <a:pt x="484194" y="483487"/>
                  </a:cubicBezTo>
                  <a:cubicBezTo>
                    <a:pt x="497366" y="470248"/>
                    <a:pt x="509114" y="456121"/>
                    <a:pt x="519527" y="441105"/>
                  </a:cubicBezTo>
                  <a:close/>
                  <a:moveTo>
                    <a:pt x="143842" y="314086"/>
                  </a:moveTo>
                  <a:lnTo>
                    <a:pt x="143842" y="359411"/>
                  </a:lnTo>
                  <a:lnTo>
                    <a:pt x="207831" y="359411"/>
                  </a:lnTo>
                  <a:lnTo>
                    <a:pt x="207831" y="314086"/>
                  </a:lnTo>
                  <a:close/>
                  <a:moveTo>
                    <a:pt x="231861" y="279159"/>
                  </a:moveTo>
                  <a:lnTo>
                    <a:pt x="231861" y="359411"/>
                  </a:lnTo>
                  <a:lnTo>
                    <a:pt x="295850" y="359411"/>
                  </a:lnTo>
                  <a:lnTo>
                    <a:pt x="295850" y="279159"/>
                  </a:lnTo>
                  <a:close/>
                  <a:moveTo>
                    <a:pt x="319969" y="244232"/>
                  </a:moveTo>
                  <a:lnTo>
                    <a:pt x="319969" y="359411"/>
                  </a:lnTo>
                  <a:lnTo>
                    <a:pt x="383958" y="359411"/>
                  </a:lnTo>
                  <a:lnTo>
                    <a:pt x="383958" y="244232"/>
                  </a:lnTo>
                  <a:close/>
                  <a:moveTo>
                    <a:pt x="143842" y="237478"/>
                  </a:moveTo>
                  <a:lnTo>
                    <a:pt x="143842" y="278093"/>
                  </a:lnTo>
                  <a:lnTo>
                    <a:pt x="207831" y="278093"/>
                  </a:lnTo>
                  <a:lnTo>
                    <a:pt x="207831" y="237478"/>
                  </a:lnTo>
                  <a:close/>
                  <a:moveTo>
                    <a:pt x="231861" y="202551"/>
                  </a:moveTo>
                  <a:lnTo>
                    <a:pt x="231861" y="243166"/>
                  </a:lnTo>
                  <a:lnTo>
                    <a:pt x="295850" y="243166"/>
                  </a:lnTo>
                  <a:lnTo>
                    <a:pt x="295850" y="202551"/>
                  </a:lnTo>
                  <a:close/>
                  <a:moveTo>
                    <a:pt x="319969" y="167625"/>
                  </a:moveTo>
                  <a:lnTo>
                    <a:pt x="319969" y="208239"/>
                  </a:lnTo>
                  <a:lnTo>
                    <a:pt x="383958" y="208239"/>
                  </a:lnTo>
                  <a:lnTo>
                    <a:pt x="383958" y="167625"/>
                  </a:lnTo>
                  <a:close/>
                  <a:moveTo>
                    <a:pt x="267549" y="92794"/>
                  </a:moveTo>
                  <a:cubicBezTo>
                    <a:pt x="363845" y="92794"/>
                    <a:pt x="442163" y="171091"/>
                    <a:pt x="442163" y="267161"/>
                  </a:cubicBezTo>
                  <a:cubicBezTo>
                    <a:pt x="442163" y="363321"/>
                    <a:pt x="363845" y="441529"/>
                    <a:pt x="267549" y="441529"/>
                  </a:cubicBezTo>
                  <a:cubicBezTo>
                    <a:pt x="171342" y="441529"/>
                    <a:pt x="92935" y="363321"/>
                    <a:pt x="92935" y="267161"/>
                  </a:cubicBezTo>
                  <a:cubicBezTo>
                    <a:pt x="92935" y="171091"/>
                    <a:pt x="171342" y="92794"/>
                    <a:pt x="267549" y="92794"/>
                  </a:cubicBezTo>
                  <a:close/>
                  <a:moveTo>
                    <a:pt x="267556" y="56794"/>
                  </a:moveTo>
                  <a:cubicBezTo>
                    <a:pt x="151401" y="56794"/>
                    <a:pt x="56876" y="151183"/>
                    <a:pt x="56876" y="267170"/>
                  </a:cubicBezTo>
                  <a:cubicBezTo>
                    <a:pt x="56876" y="383245"/>
                    <a:pt x="151401" y="477635"/>
                    <a:pt x="267556" y="477635"/>
                  </a:cubicBezTo>
                  <a:cubicBezTo>
                    <a:pt x="383799" y="477635"/>
                    <a:pt x="478325" y="383245"/>
                    <a:pt x="478325" y="267170"/>
                  </a:cubicBezTo>
                  <a:cubicBezTo>
                    <a:pt x="478325" y="151183"/>
                    <a:pt x="383799" y="56794"/>
                    <a:pt x="267556" y="56794"/>
                  </a:cubicBezTo>
                  <a:close/>
                  <a:moveTo>
                    <a:pt x="268713" y="0"/>
                  </a:moveTo>
                  <a:cubicBezTo>
                    <a:pt x="340453" y="0"/>
                    <a:pt x="407920" y="27908"/>
                    <a:pt x="458744" y="78569"/>
                  </a:cubicBezTo>
                  <a:cubicBezTo>
                    <a:pt x="509478" y="129230"/>
                    <a:pt x="537426" y="196689"/>
                    <a:pt x="537426" y="268325"/>
                  </a:cubicBezTo>
                  <a:cubicBezTo>
                    <a:pt x="537426" y="339961"/>
                    <a:pt x="509478" y="407331"/>
                    <a:pt x="458744" y="458081"/>
                  </a:cubicBezTo>
                  <a:cubicBezTo>
                    <a:pt x="407920" y="508742"/>
                    <a:pt x="340453" y="536650"/>
                    <a:pt x="268713" y="536650"/>
                  </a:cubicBezTo>
                  <a:cubicBezTo>
                    <a:pt x="196973" y="536650"/>
                    <a:pt x="129417" y="508742"/>
                    <a:pt x="78682" y="458081"/>
                  </a:cubicBezTo>
                  <a:cubicBezTo>
                    <a:pt x="27948" y="407331"/>
                    <a:pt x="0" y="339961"/>
                    <a:pt x="0" y="268325"/>
                  </a:cubicBezTo>
                  <a:cubicBezTo>
                    <a:pt x="0" y="196689"/>
                    <a:pt x="27948" y="129230"/>
                    <a:pt x="78682" y="78569"/>
                  </a:cubicBezTo>
                  <a:cubicBezTo>
                    <a:pt x="129417" y="27908"/>
                    <a:pt x="196973" y="0"/>
                    <a:pt x="268713" y="0"/>
                  </a:cubicBezTo>
                  <a:close/>
                </a:path>
              </a:pathLst>
            </a:custGeom>
            <a:solidFill>
              <a:schemeClr val="accent1"/>
            </a:solidFill>
            <a:ln>
              <a:noFill/>
            </a:ln>
          </p:spPr>
        </p:sp>
        <p:sp>
          <p:nvSpPr>
            <p:cNvPr id="81" name="businessman-and-strategy_26885">
              <a:extLst>
                <a:ext uri="{FF2B5EF4-FFF2-40B4-BE49-F238E27FC236}">
                  <a16:creationId xmlns:a16="http://schemas.microsoft.com/office/drawing/2014/main" xmlns="" id="{0ED0C267-5961-4E05-B87E-0D77F1D69197}"/>
                </a:ext>
              </a:extLst>
            </p:cNvPr>
            <p:cNvSpPr>
              <a:spLocks noChangeAspect="1"/>
            </p:cNvSpPr>
            <p:nvPr/>
          </p:nvSpPr>
          <p:spPr bwMode="auto">
            <a:xfrm>
              <a:off x="8057702" y="3834145"/>
              <a:ext cx="495592" cy="415221"/>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accent1"/>
            </a:solidFill>
            <a:ln>
              <a:noFill/>
            </a:ln>
          </p:spPr>
        </p:sp>
        <p:sp>
          <p:nvSpPr>
            <p:cNvPr id="82" name="analytics_230822">
              <a:extLst>
                <a:ext uri="{FF2B5EF4-FFF2-40B4-BE49-F238E27FC236}">
                  <a16:creationId xmlns:a16="http://schemas.microsoft.com/office/drawing/2014/main" xmlns="" id="{FAD59495-2AA7-4EE2-8E48-10A2FA8DBB61}"/>
                </a:ext>
              </a:extLst>
            </p:cNvPr>
            <p:cNvSpPr>
              <a:spLocks noChangeAspect="1"/>
            </p:cNvSpPr>
            <p:nvPr/>
          </p:nvSpPr>
          <p:spPr bwMode="auto">
            <a:xfrm>
              <a:off x="8858458" y="3834145"/>
              <a:ext cx="495591" cy="494784"/>
            </a:xfrm>
            <a:custGeom>
              <a:avLst/>
              <a:gdLst>
                <a:gd name="T0" fmla="*/ 4812 w 6715"/>
                <a:gd name="T1" fmla="*/ 3581 h 6715"/>
                <a:gd name="T2" fmla="*/ 6206 w 6715"/>
                <a:gd name="T3" fmla="*/ 2910 h 6715"/>
                <a:gd name="T4" fmla="*/ 6206 w 6715"/>
                <a:gd name="T5" fmla="*/ 0 h 6715"/>
                <a:gd name="T6" fmla="*/ 224 w 6715"/>
                <a:gd name="T7" fmla="*/ 2625 h 6715"/>
                <a:gd name="T8" fmla="*/ 3245 w 6715"/>
                <a:gd name="T9" fmla="*/ 3581 h 6715"/>
                <a:gd name="T10" fmla="*/ 783 w 6715"/>
                <a:gd name="T11" fmla="*/ 4932 h 6715"/>
                <a:gd name="T12" fmla="*/ 1791 w 6715"/>
                <a:gd name="T13" fmla="*/ 5819 h 6715"/>
                <a:gd name="T14" fmla="*/ 1903 w 6715"/>
                <a:gd name="T15" fmla="*/ 3805 h 6715"/>
                <a:gd name="T16" fmla="*/ 2462 w 6715"/>
                <a:gd name="T17" fmla="*/ 5819 h 6715"/>
                <a:gd name="T18" fmla="*/ 3469 w 6715"/>
                <a:gd name="T19" fmla="*/ 4932 h 6715"/>
                <a:gd name="T20" fmla="*/ 5708 w 6715"/>
                <a:gd name="T21" fmla="*/ 4700 h 6715"/>
                <a:gd name="T22" fmla="*/ 5819 w 6715"/>
                <a:gd name="T23" fmla="*/ 6715 h 6715"/>
                <a:gd name="T24" fmla="*/ 5819 w 6715"/>
                <a:gd name="T25" fmla="*/ 2238 h 6715"/>
                <a:gd name="T26" fmla="*/ 4253 w 6715"/>
                <a:gd name="T27" fmla="*/ 2014 h 6715"/>
                <a:gd name="T28" fmla="*/ 5819 w 6715"/>
                <a:gd name="T29" fmla="*/ 2238 h 6715"/>
                <a:gd name="T30" fmla="*/ 4700 w 6715"/>
                <a:gd name="T31" fmla="*/ 1679 h 6715"/>
                <a:gd name="T32" fmla="*/ 3693 w 6715"/>
                <a:gd name="T33" fmla="*/ 1679 h 6715"/>
                <a:gd name="T34" fmla="*/ 3357 w 6715"/>
                <a:gd name="T35" fmla="*/ 1231 h 6715"/>
                <a:gd name="T36" fmla="*/ 3917 w 6715"/>
                <a:gd name="T37" fmla="*/ 1231 h 6715"/>
                <a:gd name="T38" fmla="*/ 4924 w 6715"/>
                <a:gd name="T39" fmla="*/ 1679 h 6715"/>
                <a:gd name="T40" fmla="*/ 5372 w 6715"/>
                <a:gd name="T41" fmla="*/ 1679 h 6715"/>
                <a:gd name="T42" fmla="*/ 4924 w 6715"/>
                <a:gd name="T43" fmla="*/ 1679 h 6715"/>
                <a:gd name="T44" fmla="*/ 5596 w 6715"/>
                <a:gd name="T45" fmla="*/ 1679 h 6715"/>
                <a:gd name="T46" fmla="*/ 5931 w 6715"/>
                <a:gd name="T47" fmla="*/ 1679 h 6715"/>
                <a:gd name="T48" fmla="*/ 4253 w 6715"/>
                <a:gd name="T49" fmla="*/ 1343 h 6715"/>
                <a:gd name="T50" fmla="*/ 5819 w 6715"/>
                <a:gd name="T51" fmla="*/ 1119 h 6715"/>
                <a:gd name="T52" fmla="*/ 5596 w 6715"/>
                <a:gd name="T53" fmla="*/ 671 h 6715"/>
                <a:gd name="T54" fmla="*/ 5819 w 6715"/>
                <a:gd name="T55" fmla="*/ 895 h 6715"/>
                <a:gd name="T56" fmla="*/ 5596 w 6715"/>
                <a:gd name="T57" fmla="*/ 671 h 6715"/>
                <a:gd name="T58" fmla="*/ 5260 w 6715"/>
                <a:gd name="T59" fmla="*/ 783 h 6715"/>
                <a:gd name="T60" fmla="*/ 3693 w 6715"/>
                <a:gd name="T61" fmla="*/ 783 h 6715"/>
                <a:gd name="T62" fmla="*/ 3357 w 6715"/>
                <a:gd name="T63" fmla="*/ 671 h 6715"/>
                <a:gd name="T64" fmla="*/ 2798 w 6715"/>
                <a:gd name="T65" fmla="*/ 895 h 6715"/>
                <a:gd name="T66" fmla="*/ 1455 w 6715"/>
                <a:gd name="T67" fmla="*/ 1343 h 6715"/>
                <a:gd name="T68" fmla="*/ 3022 w 6715"/>
                <a:gd name="T69" fmla="*/ 1119 h 6715"/>
                <a:gd name="T70" fmla="*/ 1455 w 6715"/>
                <a:gd name="T71" fmla="*/ 1343 h 6715"/>
                <a:gd name="T72" fmla="*/ 2350 w 6715"/>
                <a:gd name="T73" fmla="*/ 1791 h 6715"/>
                <a:gd name="T74" fmla="*/ 2574 w 6715"/>
                <a:gd name="T75" fmla="*/ 1567 h 6715"/>
                <a:gd name="T76" fmla="*/ 2350 w 6715"/>
                <a:gd name="T77" fmla="*/ 671 h 6715"/>
                <a:gd name="T78" fmla="*/ 895 w 6715"/>
                <a:gd name="T79" fmla="*/ 895 h 6715"/>
                <a:gd name="T80" fmla="*/ 895 w 6715"/>
                <a:gd name="T81" fmla="*/ 1119 h 6715"/>
                <a:gd name="T82" fmla="*/ 1007 w 6715"/>
                <a:gd name="T83" fmla="*/ 1343 h 6715"/>
                <a:gd name="T84" fmla="*/ 895 w 6715"/>
                <a:gd name="T85" fmla="*/ 1119 h 6715"/>
                <a:gd name="T86" fmla="*/ 2014 w 6715"/>
                <a:gd name="T87" fmla="*/ 1679 h 6715"/>
                <a:gd name="T88" fmla="*/ 783 w 6715"/>
                <a:gd name="T89" fmla="*/ 1679 h 6715"/>
                <a:gd name="T90" fmla="*/ 895 w 6715"/>
                <a:gd name="T91" fmla="*/ 2238 h 6715"/>
                <a:gd name="T92" fmla="*/ 1007 w 6715"/>
                <a:gd name="T93" fmla="*/ 2014 h 6715"/>
                <a:gd name="T94" fmla="*/ 3022 w 6715"/>
                <a:gd name="T95" fmla="*/ 2238 h 6715"/>
                <a:gd name="T96" fmla="*/ 1455 w 6715"/>
                <a:gd name="T97" fmla="*/ 2014 h 6715"/>
                <a:gd name="T98" fmla="*/ 3022 w 6715"/>
                <a:gd name="T99" fmla="*/ 2238 h 6715"/>
                <a:gd name="T100" fmla="*/ 2910 w 6715"/>
                <a:gd name="T101" fmla="*/ 1679 h 6715"/>
                <a:gd name="T102" fmla="*/ 3357 w 6715"/>
                <a:gd name="T103" fmla="*/ 1679 h 6715"/>
                <a:gd name="T104" fmla="*/ 3469 w 6715"/>
                <a:gd name="T105" fmla="*/ 2014 h 6715"/>
                <a:gd name="T106" fmla="*/ 3805 w 6715"/>
                <a:gd name="T107" fmla="*/ 2238 h 6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15" h="6715">
                  <a:moveTo>
                    <a:pt x="5931" y="4932"/>
                  </a:moveTo>
                  <a:lnTo>
                    <a:pt x="5931" y="4700"/>
                  </a:lnTo>
                  <a:cubicBezTo>
                    <a:pt x="5931" y="4083"/>
                    <a:pt x="5429" y="3581"/>
                    <a:pt x="4812" y="3581"/>
                  </a:cubicBezTo>
                  <a:lnTo>
                    <a:pt x="3469" y="3581"/>
                  </a:lnTo>
                  <a:lnTo>
                    <a:pt x="3469" y="2910"/>
                  </a:lnTo>
                  <a:lnTo>
                    <a:pt x="6206" y="2910"/>
                  </a:lnTo>
                  <a:cubicBezTo>
                    <a:pt x="6363" y="2910"/>
                    <a:pt x="6491" y="2782"/>
                    <a:pt x="6491" y="2625"/>
                  </a:cubicBezTo>
                  <a:lnTo>
                    <a:pt x="6491" y="284"/>
                  </a:lnTo>
                  <a:cubicBezTo>
                    <a:pt x="6491" y="128"/>
                    <a:pt x="6363" y="0"/>
                    <a:pt x="6206" y="0"/>
                  </a:cubicBezTo>
                  <a:lnTo>
                    <a:pt x="508" y="0"/>
                  </a:lnTo>
                  <a:cubicBezTo>
                    <a:pt x="352" y="0"/>
                    <a:pt x="224" y="128"/>
                    <a:pt x="224" y="284"/>
                  </a:cubicBezTo>
                  <a:lnTo>
                    <a:pt x="224" y="2625"/>
                  </a:lnTo>
                  <a:cubicBezTo>
                    <a:pt x="224" y="2782"/>
                    <a:pt x="352" y="2910"/>
                    <a:pt x="508" y="2910"/>
                  </a:cubicBezTo>
                  <a:lnTo>
                    <a:pt x="3245" y="2910"/>
                  </a:lnTo>
                  <a:lnTo>
                    <a:pt x="3245" y="3581"/>
                  </a:lnTo>
                  <a:lnTo>
                    <a:pt x="1903" y="3581"/>
                  </a:lnTo>
                  <a:cubicBezTo>
                    <a:pt x="1285" y="3581"/>
                    <a:pt x="783" y="4083"/>
                    <a:pt x="783" y="4700"/>
                  </a:cubicBezTo>
                  <a:lnTo>
                    <a:pt x="783" y="4932"/>
                  </a:lnTo>
                  <a:cubicBezTo>
                    <a:pt x="342" y="4987"/>
                    <a:pt x="0" y="5364"/>
                    <a:pt x="0" y="5819"/>
                  </a:cubicBezTo>
                  <a:cubicBezTo>
                    <a:pt x="0" y="6313"/>
                    <a:pt x="402" y="6715"/>
                    <a:pt x="895" y="6715"/>
                  </a:cubicBezTo>
                  <a:cubicBezTo>
                    <a:pt x="1389" y="6715"/>
                    <a:pt x="1791" y="6313"/>
                    <a:pt x="1791" y="5819"/>
                  </a:cubicBezTo>
                  <a:cubicBezTo>
                    <a:pt x="1791" y="5364"/>
                    <a:pt x="1448" y="4987"/>
                    <a:pt x="1007" y="4932"/>
                  </a:cubicBezTo>
                  <a:lnTo>
                    <a:pt x="1007" y="4700"/>
                  </a:lnTo>
                  <a:cubicBezTo>
                    <a:pt x="1007" y="4207"/>
                    <a:pt x="1409" y="3805"/>
                    <a:pt x="1903" y="3805"/>
                  </a:cubicBezTo>
                  <a:lnTo>
                    <a:pt x="3245" y="3805"/>
                  </a:lnTo>
                  <a:lnTo>
                    <a:pt x="3245" y="4932"/>
                  </a:lnTo>
                  <a:cubicBezTo>
                    <a:pt x="2805" y="4987"/>
                    <a:pt x="2462" y="5364"/>
                    <a:pt x="2462" y="5819"/>
                  </a:cubicBezTo>
                  <a:cubicBezTo>
                    <a:pt x="2462" y="6313"/>
                    <a:pt x="2864" y="6715"/>
                    <a:pt x="3357" y="6715"/>
                  </a:cubicBezTo>
                  <a:cubicBezTo>
                    <a:pt x="3851" y="6715"/>
                    <a:pt x="4253" y="6313"/>
                    <a:pt x="4253" y="5819"/>
                  </a:cubicBezTo>
                  <a:cubicBezTo>
                    <a:pt x="4253" y="5364"/>
                    <a:pt x="3910" y="4987"/>
                    <a:pt x="3469" y="4932"/>
                  </a:cubicBezTo>
                  <a:lnTo>
                    <a:pt x="3469" y="3805"/>
                  </a:lnTo>
                  <a:lnTo>
                    <a:pt x="4812" y="3805"/>
                  </a:lnTo>
                  <a:cubicBezTo>
                    <a:pt x="5306" y="3805"/>
                    <a:pt x="5708" y="4207"/>
                    <a:pt x="5708" y="4700"/>
                  </a:cubicBezTo>
                  <a:lnTo>
                    <a:pt x="5708" y="4932"/>
                  </a:lnTo>
                  <a:cubicBezTo>
                    <a:pt x="5267" y="4987"/>
                    <a:pt x="4924" y="5364"/>
                    <a:pt x="4924" y="5819"/>
                  </a:cubicBezTo>
                  <a:cubicBezTo>
                    <a:pt x="4924" y="6313"/>
                    <a:pt x="5326" y="6715"/>
                    <a:pt x="5819" y="6715"/>
                  </a:cubicBezTo>
                  <a:cubicBezTo>
                    <a:pt x="6313" y="6715"/>
                    <a:pt x="6715" y="6313"/>
                    <a:pt x="6715" y="5819"/>
                  </a:cubicBezTo>
                  <a:cubicBezTo>
                    <a:pt x="6715" y="5364"/>
                    <a:pt x="6372" y="4987"/>
                    <a:pt x="5931" y="4932"/>
                  </a:cubicBezTo>
                  <a:close/>
                  <a:moveTo>
                    <a:pt x="5819" y="2238"/>
                  </a:moveTo>
                  <a:lnTo>
                    <a:pt x="4253" y="2238"/>
                  </a:lnTo>
                  <a:cubicBezTo>
                    <a:pt x="4191" y="2238"/>
                    <a:pt x="4141" y="2188"/>
                    <a:pt x="4141" y="2126"/>
                  </a:cubicBezTo>
                  <a:cubicBezTo>
                    <a:pt x="4141" y="2064"/>
                    <a:pt x="4191" y="2014"/>
                    <a:pt x="4253" y="2014"/>
                  </a:cubicBezTo>
                  <a:lnTo>
                    <a:pt x="5819" y="2014"/>
                  </a:lnTo>
                  <a:cubicBezTo>
                    <a:pt x="5881" y="2014"/>
                    <a:pt x="5931" y="2064"/>
                    <a:pt x="5931" y="2126"/>
                  </a:cubicBezTo>
                  <a:cubicBezTo>
                    <a:pt x="5931" y="2188"/>
                    <a:pt x="5881" y="2238"/>
                    <a:pt x="5819" y="2238"/>
                  </a:cubicBezTo>
                  <a:close/>
                  <a:moveTo>
                    <a:pt x="3805" y="1567"/>
                  </a:moveTo>
                  <a:lnTo>
                    <a:pt x="4588" y="1567"/>
                  </a:lnTo>
                  <a:cubicBezTo>
                    <a:pt x="4650" y="1567"/>
                    <a:pt x="4700" y="1617"/>
                    <a:pt x="4700" y="1679"/>
                  </a:cubicBezTo>
                  <a:cubicBezTo>
                    <a:pt x="4700" y="1741"/>
                    <a:pt x="4650" y="1791"/>
                    <a:pt x="4588" y="1791"/>
                  </a:cubicBezTo>
                  <a:lnTo>
                    <a:pt x="3805" y="1791"/>
                  </a:lnTo>
                  <a:cubicBezTo>
                    <a:pt x="3743" y="1791"/>
                    <a:pt x="3693" y="1741"/>
                    <a:pt x="3693" y="1679"/>
                  </a:cubicBezTo>
                  <a:cubicBezTo>
                    <a:pt x="3693" y="1617"/>
                    <a:pt x="3743" y="1567"/>
                    <a:pt x="3805" y="1567"/>
                  </a:cubicBezTo>
                  <a:close/>
                  <a:moveTo>
                    <a:pt x="3469" y="1343"/>
                  </a:moveTo>
                  <a:cubicBezTo>
                    <a:pt x="3407" y="1343"/>
                    <a:pt x="3357" y="1293"/>
                    <a:pt x="3357" y="1231"/>
                  </a:cubicBezTo>
                  <a:cubicBezTo>
                    <a:pt x="3357" y="1169"/>
                    <a:pt x="3407" y="1119"/>
                    <a:pt x="3469" y="1119"/>
                  </a:cubicBezTo>
                  <a:lnTo>
                    <a:pt x="3805" y="1119"/>
                  </a:lnTo>
                  <a:cubicBezTo>
                    <a:pt x="3867" y="1119"/>
                    <a:pt x="3917" y="1169"/>
                    <a:pt x="3917" y="1231"/>
                  </a:cubicBezTo>
                  <a:cubicBezTo>
                    <a:pt x="3917" y="1293"/>
                    <a:pt x="3867" y="1343"/>
                    <a:pt x="3805" y="1343"/>
                  </a:cubicBezTo>
                  <a:lnTo>
                    <a:pt x="3469" y="1343"/>
                  </a:lnTo>
                  <a:close/>
                  <a:moveTo>
                    <a:pt x="4924" y="1679"/>
                  </a:moveTo>
                  <a:cubicBezTo>
                    <a:pt x="4924" y="1617"/>
                    <a:pt x="4974" y="1567"/>
                    <a:pt x="5036" y="1567"/>
                  </a:cubicBezTo>
                  <a:lnTo>
                    <a:pt x="5260" y="1567"/>
                  </a:lnTo>
                  <a:cubicBezTo>
                    <a:pt x="5322" y="1567"/>
                    <a:pt x="5372" y="1617"/>
                    <a:pt x="5372" y="1679"/>
                  </a:cubicBezTo>
                  <a:cubicBezTo>
                    <a:pt x="5372" y="1741"/>
                    <a:pt x="5322" y="1791"/>
                    <a:pt x="5260" y="1791"/>
                  </a:cubicBezTo>
                  <a:lnTo>
                    <a:pt x="5036" y="1791"/>
                  </a:lnTo>
                  <a:cubicBezTo>
                    <a:pt x="4974" y="1791"/>
                    <a:pt x="4924" y="1741"/>
                    <a:pt x="4924" y="1679"/>
                  </a:cubicBezTo>
                  <a:close/>
                  <a:moveTo>
                    <a:pt x="5819" y="1791"/>
                  </a:moveTo>
                  <a:lnTo>
                    <a:pt x="5708" y="1791"/>
                  </a:lnTo>
                  <a:cubicBezTo>
                    <a:pt x="5646" y="1791"/>
                    <a:pt x="5596" y="1741"/>
                    <a:pt x="5596" y="1679"/>
                  </a:cubicBezTo>
                  <a:cubicBezTo>
                    <a:pt x="5596" y="1617"/>
                    <a:pt x="5646" y="1567"/>
                    <a:pt x="5708" y="1567"/>
                  </a:cubicBezTo>
                  <a:lnTo>
                    <a:pt x="5819" y="1567"/>
                  </a:lnTo>
                  <a:cubicBezTo>
                    <a:pt x="5881" y="1567"/>
                    <a:pt x="5931" y="1617"/>
                    <a:pt x="5931" y="1679"/>
                  </a:cubicBezTo>
                  <a:cubicBezTo>
                    <a:pt x="5931" y="1741"/>
                    <a:pt x="5881" y="1791"/>
                    <a:pt x="5819" y="1791"/>
                  </a:cubicBezTo>
                  <a:close/>
                  <a:moveTo>
                    <a:pt x="5819" y="1343"/>
                  </a:moveTo>
                  <a:lnTo>
                    <a:pt x="4253" y="1343"/>
                  </a:lnTo>
                  <a:cubicBezTo>
                    <a:pt x="4191" y="1343"/>
                    <a:pt x="4141" y="1293"/>
                    <a:pt x="4141" y="1231"/>
                  </a:cubicBezTo>
                  <a:cubicBezTo>
                    <a:pt x="4141" y="1169"/>
                    <a:pt x="4191" y="1119"/>
                    <a:pt x="4253" y="1119"/>
                  </a:cubicBezTo>
                  <a:lnTo>
                    <a:pt x="5819" y="1119"/>
                  </a:lnTo>
                  <a:cubicBezTo>
                    <a:pt x="5881" y="1119"/>
                    <a:pt x="5931" y="1169"/>
                    <a:pt x="5931" y="1231"/>
                  </a:cubicBezTo>
                  <a:cubicBezTo>
                    <a:pt x="5931" y="1293"/>
                    <a:pt x="5881" y="1343"/>
                    <a:pt x="5819" y="1343"/>
                  </a:cubicBezTo>
                  <a:close/>
                  <a:moveTo>
                    <a:pt x="5596" y="671"/>
                  </a:moveTo>
                  <a:lnTo>
                    <a:pt x="5819" y="671"/>
                  </a:lnTo>
                  <a:cubicBezTo>
                    <a:pt x="5881" y="671"/>
                    <a:pt x="5931" y="722"/>
                    <a:pt x="5931" y="783"/>
                  </a:cubicBezTo>
                  <a:cubicBezTo>
                    <a:pt x="5931" y="845"/>
                    <a:pt x="5881" y="895"/>
                    <a:pt x="5819" y="895"/>
                  </a:cubicBezTo>
                  <a:lnTo>
                    <a:pt x="5596" y="895"/>
                  </a:lnTo>
                  <a:cubicBezTo>
                    <a:pt x="5534" y="895"/>
                    <a:pt x="5484" y="845"/>
                    <a:pt x="5484" y="783"/>
                  </a:cubicBezTo>
                  <a:cubicBezTo>
                    <a:pt x="5484" y="722"/>
                    <a:pt x="5534" y="671"/>
                    <a:pt x="5596" y="671"/>
                  </a:cubicBezTo>
                  <a:close/>
                  <a:moveTo>
                    <a:pt x="3805" y="671"/>
                  </a:moveTo>
                  <a:lnTo>
                    <a:pt x="5148" y="671"/>
                  </a:lnTo>
                  <a:cubicBezTo>
                    <a:pt x="5210" y="671"/>
                    <a:pt x="5260" y="722"/>
                    <a:pt x="5260" y="783"/>
                  </a:cubicBezTo>
                  <a:cubicBezTo>
                    <a:pt x="5260" y="845"/>
                    <a:pt x="5210" y="895"/>
                    <a:pt x="5148" y="895"/>
                  </a:cubicBezTo>
                  <a:lnTo>
                    <a:pt x="3805" y="895"/>
                  </a:lnTo>
                  <a:cubicBezTo>
                    <a:pt x="3743" y="895"/>
                    <a:pt x="3693" y="845"/>
                    <a:pt x="3693" y="783"/>
                  </a:cubicBezTo>
                  <a:cubicBezTo>
                    <a:pt x="3693" y="722"/>
                    <a:pt x="3743" y="671"/>
                    <a:pt x="3805" y="671"/>
                  </a:cubicBezTo>
                  <a:close/>
                  <a:moveTo>
                    <a:pt x="2798" y="671"/>
                  </a:moveTo>
                  <a:lnTo>
                    <a:pt x="3357" y="671"/>
                  </a:lnTo>
                  <a:cubicBezTo>
                    <a:pt x="3419" y="671"/>
                    <a:pt x="3469" y="722"/>
                    <a:pt x="3469" y="783"/>
                  </a:cubicBezTo>
                  <a:cubicBezTo>
                    <a:pt x="3469" y="845"/>
                    <a:pt x="3419" y="895"/>
                    <a:pt x="3357" y="895"/>
                  </a:cubicBezTo>
                  <a:lnTo>
                    <a:pt x="2798" y="895"/>
                  </a:lnTo>
                  <a:cubicBezTo>
                    <a:pt x="2736" y="895"/>
                    <a:pt x="2686" y="845"/>
                    <a:pt x="2686" y="783"/>
                  </a:cubicBezTo>
                  <a:cubicBezTo>
                    <a:pt x="2686" y="722"/>
                    <a:pt x="2736" y="671"/>
                    <a:pt x="2798" y="671"/>
                  </a:cubicBezTo>
                  <a:close/>
                  <a:moveTo>
                    <a:pt x="1455" y="1343"/>
                  </a:moveTo>
                  <a:cubicBezTo>
                    <a:pt x="1393" y="1343"/>
                    <a:pt x="1343" y="1293"/>
                    <a:pt x="1343" y="1231"/>
                  </a:cubicBezTo>
                  <a:cubicBezTo>
                    <a:pt x="1343" y="1169"/>
                    <a:pt x="1393" y="1119"/>
                    <a:pt x="1455" y="1119"/>
                  </a:cubicBezTo>
                  <a:lnTo>
                    <a:pt x="3022" y="1119"/>
                  </a:lnTo>
                  <a:cubicBezTo>
                    <a:pt x="3084" y="1119"/>
                    <a:pt x="3134" y="1169"/>
                    <a:pt x="3134" y="1231"/>
                  </a:cubicBezTo>
                  <a:cubicBezTo>
                    <a:pt x="3134" y="1293"/>
                    <a:pt x="3084" y="1343"/>
                    <a:pt x="3022" y="1343"/>
                  </a:cubicBezTo>
                  <a:lnTo>
                    <a:pt x="1455" y="1343"/>
                  </a:lnTo>
                  <a:close/>
                  <a:moveTo>
                    <a:pt x="2686" y="1679"/>
                  </a:moveTo>
                  <a:cubicBezTo>
                    <a:pt x="2686" y="1741"/>
                    <a:pt x="2636" y="1791"/>
                    <a:pt x="2574" y="1791"/>
                  </a:cubicBezTo>
                  <a:lnTo>
                    <a:pt x="2350" y="1791"/>
                  </a:lnTo>
                  <a:cubicBezTo>
                    <a:pt x="2288" y="1791"/>
                    <a:pt x="2238" y="1741"/>
                    <a:pt x="2238" y="1679"/>
                  </a:cubicBezTo>
                  <a:cubicBezTo>
                    <a:pt x="2238" y="1617"/>
                    <a:pt x="2288" y="1567"/>
                    <a:pt x="2350" y="1567"/>
                  </a:cubicBezTo>
                  <a:lnTo>
                    <a:pt x="2574" y="1567"/>
                  </a:lnTo>
                  <a:cubicBezTo>
                    <a:pt x="2636" y="1567"/>
                    <a:pt x="2686" y="1617"/>
                    <a:pt x="2686" y="1679"/>
                  </a:cubicBezTo>
                  <a:close/>
                  <a:moveTo>
                    <a:pt x="895" y="671"/>
                  </a:moveTo>
                  <a:lnTo>
                    <a:pt x="2350" y="671"/>
                  </a:lnTo>
                  <a:cubicBezTo>
                    <a:pt x="2412" y="671"/>
                    <a:pt x="2462" y="722"/>
                    <a:pt x="2462" y="783"/>
                  </a:cubicBezTo>
                  <a:cubicBezTo>
                    <a:pt x="2462" y="845"/>
                    <a:pt x="2412" y="895"/>
                    <a:pt x="2350" y="895"/>
                  </a:cubicBezTo>
                  <a:lnTo>
                    <a:pt x="895" y="895"/>
                  </a:lnTo>
                  <a:cubicBezTo>
                    <a:pt x="833" y="895"/>
                    <a:pt x="783" y="845"/>
                    <a:pt x="783" y="783"/>
                  </a:cubicBezTo>
                  <a:cubicBezTo>
                    <a:pt x="783" y="722"/>
                    <a:pt x="833" y="671"/>
                    <a:pt x="895" y="671"/>
                  </a:cubicBezTo>
                  <a:close/>
                  <a:moveTo>
                    <a:pt x="895" y="1119"/>
                  </a:moveTo>
                  <a:lnTo>
                    <a:pt x="1007" y="1119"/>
                  </a:lnTo>
                  <a:cubicBezTo>
                    <a:pt x="1069" y="1119"/>
                    <a:pt x="1119" y="1169"/>
                    <a:pt x="1119" y="1231"/>
                  </a:cubicBezTo>
                  <a:cubicBezTo>
                    <a:pt x="1119" y="1293"/>
                    <a:pt x="1069" y="1343"/>
                    <a:pt x="1007" y="1343"/>
                  </a:cubicBezTo>
                  <a:lnTo>
                    <a:pt x="895" y="1343"/>
                  </a:lnTo>
                  <a:cubicBezTo>
                    <a:pt x="833" y="1343"/>
                    <a:pt x="783" y="1293"/>
                    <a:pt x="783" y="1231"/>
                  </a:cubicBezTo>
                  <a:cubicBezTo>
                    <a:pt x="783" y="1169"/>
                    <a:pt x="833" y="1119"/>
                    <a:pt x="895" y="1119"/>
                  </a:cubicBezTo>
                  <a:close/>
                  <a:moveTo>
                    <a:pt x="895" y="1567"/>
                  </a:moveTo>
                  <a:lnTo>
                    <a:pt x="1903" y="1567"/>
                  </a:lnTo>
                  <a:cubicBezTo>
                    <a:pt x="1964" y="1567"/>
                    <a:pt x="2014" y="1617"/>
                    <a:pt x="2014" y="1679"/>
                  </a:cubicBezTo>
                  <a:cubicBezTo>
                    <a:pt x="2014" y="1741"/>
                    <a:pt x="1964" y="1791"/>
                    <a:pt x="1903" y="1791"/>
                  </a:cubicBezTo>
                  <a:lnTo>
                    <a:pt x="895" y="1791"/>
                  </a:lnTo>
                  <a:cubicBezTo>
                    <a:pt x="833" y="1791"/>
                    <a:pt x="783" y="1741"/>
                    <a:pt x="783" y="1679"/>
                  </a:cubicBezTo>
                  <a:cubicBezTo>
                    <a:pt x="783" y="1617"/>
                    <a:pt x="833" y="1567"/>
                    <a:pt x="895" y="1567"/>
                  </a:cubicBezTo>
                  <a:close/>
                  <a:moveTo>
                    <a:pt x="1007" y="2238"/>
                  </a:moveTo>
                  <a:lnTo>
                    <a:pt x="895" y="2238"/>
                  </a:lnTo>
                  <a:cubicBezTo>
                    <a:pt x="833" y="2238"/>
                    <a:pt x="783" y="2188"/>
                    <a:pt x="783" y="2126"/>
                  </a:cubicBezTo>
                  <a:cubicBezTo>
                    <a:pt x="783" y="2064"/>
                    <a:pt x="833" y="2014"/>
                    <a:pt x="895" y="2014"/>
                  </a:cubicBezTo>
                  <a:lnTo>
                    <a:pt x="1007" y="2014"/>
                  </a:lnTo>
                  <a:cubicBezTo>
                    <a:pt x="1069" y="2014"/>
                    <a:pt x="1119" y="2064"/>
                    <a:pt x="1119" y="2126"/>
                  </a:cubicBezTo>
                  <a:cubicBezTo>
                    <a:pt x="1119" y="2188"/>
                    <a:pt x="1069" y="2238"/>
                    <a:pt x="1007" y="2238"/>
                  </a:cubicBezTo>
                  <a:close/>
                  <a:moveTo>
                    <a:pt x="3022" y="2238"/>
                  </a:moveTo>
                  <a:lnTo>
                    <a:pt x="1455" y="2238"/>
                  </a:lnTo>
                  <a:cubicBezTo>
                    <a:pt x="1393" y="2238"/>
                    <a:pt x="1343" y="2188"/>
                    <a:pt x="1343" y="2126"/>
                  </a:cubicBezTo>
                  <a:cubicBezTo>
                    <a:pt x="1343" y="2064"/>
                    <a:pt x="1393" y="2014"/>
                    <a:pt x="1455" y="2014"/>
                  </a:cubicBezTo>
                  <a:lnTo>
                    <a:pt x="3022" y="2014"/>
                  </a:lnTo>
                  <a:cubicBezTo>
                    <a:pt x="3084" y="2014"/>
                    <a:pt x="3134" y="2064"/>
                    <a:pt x="3134" y="2126"/>
                  </a:cubicBezTo>
                  <a:cubicBezTo>
                    <a:pt x="3134" y="2188"/>
                    <a:pt x="3084" y="2238"/>
                    <a:pt x="3022" y="2238"/>
                  </a:cubicBezTo>
                  <a:close/>
                  <a:moveTo>
                    <a:pt x="3245" y="1791"/>
                  </a:moveTo>
                  <a:lnTo>
                    <a:pt x="3022" y="1791"/>
                  </a:lnTo>
                  <a:cubicBezTo>
                    <a:pt x="2960" y="1791"/>
                    <a:pt x="2910" y="1741"/>
                    <a:pt x="2910" y="1679"/>
                  </a:cubicBezTo>
                  <a:cubicBezTo>
                    <a:pt x="2910" y="1617"/>
                    <a:pt x="2960" y="1567"/>
                    <a:pt x="3022" y="1567"/>
                  </a:cubicBezTo>
                  <a:lnTo>
                    <a:pt x="3245" y="1567"/>
                  </a:lnTo>
                  <a:cubicBezTo>
                    <a:pt x="3307" y="1567"/>
                    <a:pt x="3357" y="1617"/>
                    <a:pt x="3357" y="1679"/>
                  </a:cubicBezTo>
                  <a:cubicBezTo>
                    <a:pt x="3357" y="1741"/>
                    <a:pt x="3307" y="1791"/>
                    <a:pt x="3245" y="1791"/>
                  </a:cubicBezTo>
                  <a:close/>
                  <a:moveTo>
                    <a:pt x="3357" y="2126"/>
                  </a:moveTo>
                  <a:cubicBezTo>
                    <a:pt x="3357" y="2064"/>
                    <a:pt x="3407" y="2014"/>
                    <a:pt x="3469" y="2014"/>
                  </a:cubicBezTo>
                  <a:lnTo>
                    <a:pt x="3805" y="2014"/>
                  </a:lnTo>
                  <a:cubicBezTo>
                    <a:pt x="3867" y="2014"/>
                    <a:pt x="3917" y="2064"/>
                    <a:pt x="3917" y="2126"/>
                  </a:cubicBezTo>
                  <a:cubicBezTo>
                    <a:pt x="3917" y="2188"/>
                    <a:pt x="3867" y="2238"/>
                    <a:pt x="3805" y="2238"/>
                  </a:cubicBezTo>
                  <a:lnTo>
                    <a:pt x="3469" y="2238"/>
                  </a:lnTo>
                  <a:cubicBezTo>
                    <a:pt x="3407" y="2238"/>
                    <a:pt x="3357" y="2188"/>
                    <a:pt x="3357" y="2126"/>
                  </a:cubicBezTo>
                  <a:close/>
                </a:path>
              </a:pathLst>
            </a:custGeom>
            <a:solidFill>
              <a:schemeClr val="accent1"/>
            </a:solidFill>
            <a:ln>
              <a:noFill/>
            </a:ln>
          </p:spPr>
        </p:sp>
        <p:sp>
          <p:nvSpPr>
            <p:cNvPr id="83" name="man-succesing_75727">
              <a:extLst>
                <a:ext uri="{FF2B5EF4-FFF2-40B4-BE49-F238E27FC236}">
                  <a16:creationId xmlns:a16="http://schemas.microsoft.com/office/drawing/2014/main" xmlns="" id="{FC71BFDB-F101-4B35-82EC-AA25559EB47A}"/>
                </a:ext>
              </a:extLst>
            </p:cNvPr>
            <p:cNvSpPr>
              <a:spLocks noChangeAspect="1"/>
            </p:cNvSpPr>
            <p:nvPr/>
          </p:nvSpPr>
          <p:spPr bwMode="auto">
            <a:xfrm>
              <a:off x="9659214" y="3834145"/>
              <a:ext cx="495592" cy="484630"/>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chemeClr val="accent1"/>
            </a:solidFill>
            <a:ln>
              <a:noFill/>
            </a:ln>
          </p:spPr>
        </p:sp>
        <p:sp>
          <p:nvSpPr>
            <p:cNvPr id="84" name="marketing-chart_65679">
              <a:extLst>
                <a:ext uri="{FF2B5EF4-FFF2-40B4-BE49-F238E27FC236}">
                  <a16:creationId xmlns:a16="http://schemas.microsoft.com/office/drawing/2014/main" xmlns="" id="{FBD50617-39D6-45F3-93A3-32AE5E0C0EA6}"/>
                </a:ext>
              </a:extLst>
            </p:cNvPr>
            <p:cNvSpPr>
              <a:spLocks noChangeAspect="1"/>
            </p:cNvSpPr>
            <p:nvPr/>
          </p:nvSpPr>
          <p:spPr bwMode="auto">
            <a:xfrm>
              <a:off x="10459969" y="3834145"/>
              <a:ext cx="495591" cy="494840"/>
            </a:xfrm>
            <a:custGeom>
              <a:avLst/>
              <a:gdLst>
                <a:gd name="T0" fmla="*/ 5200 w 5200"/>
                <a:gd name="T1" fmla="*/ 5200 h 5200"/>
                <a:gd name="T2" fmla="*/ 4067 w 5200"/>
                <a:gd name="T3" fmla="*/ 400 h 5200"/>
                <a:gd name="T4" fmla="*/ 4067 w 5200"/>
                <a:gd name="T5" fmla="*/ 1133 h 5200"/>
                <a:gd name="T6" fmla="*/ 3933 w 5200"/>
                <a:gd name="T7" fmla="*/ 400 h 5200"/>
                <a:gd name="T8" fmla="*/ 3133 w 5200"/>
                <a:gd name="T9" fmla="*/ 400 h 5200"/>
                <a:gd name="T10" fmla="*/ 3000 w 5200"/>
                <a:gd name="T11" fmla="*/ 1133 h 5200"/>
                <a:gd name="T12" fmla="*/ 400 w 5200"/>
                <a:gd name="T13" fmla="*/ 400 h 5200"/>
                <a:gd name="T14" fmla="*/ 400 w 5200"/>
                <a:gd name="T15" fmla="*/ 1133 h 5200"/>
                <a:gd name="T16" fmla="*/ 1133 w 5200"/>
                <a:gd name="T17" fmla="*/ 1267 h 5200"/>
                <a:gd name="T18" fmla="*/ 400 w 5200"/>
                <a:gd name="T19" fmla="*/ 1267 h 5200"/>
                <a:gd name="T20" fmla="*/ 1086 w 5200"/>
                <a:gd name="T21" fmla="*/ 2200 h 5200"/>
                <a:gd name="T22" fmla="*/ 1681 w 5200"/>
                <a:gd name="T23" fmla="*/ 1267 h 5200"/>
                <a:gd name="T24" fmla="*/ 1267 w 5200"/>
                <a:gd name="T25" fmla="*/ 400 h 5200"/>
                <a:gd name="T26" fmla="*/ 1970 w 5200"/>
                <a:gd name="T27" fmla="*/ 1133 h 5200"/>
                <a:gd name="T28" fmla="*/ 3000 w 5200"/>
                <a:gd name="T29" fmla="*/ 1267 h 5200"/>
                <a:gd name="T30" fmla="*/ 2631 w 5200"/>
                <a:gd name="T31" fmla="*/ 2200 h 5200"/>
                <a:gd name="T32" fmla="*/ 3133 w 5200"/>
                <a:gd name="T33" fmla="*/ 2354 h 5200"/>
                <a:gd name="T34" fmla="*/ 3402 w 5200"/>
                <a:gd name="T35" fmla="*/ 2067 h 5200"/>
                <a:gd name="T36" fmla="*/ 3933 w 5200"/>
                <a:gd name="T37" fmla="*/ 1267 h 5200"/>
                <a:gd name="T38" fmla="*/ 4067 w 5200"/>
                <a:gd name="T39" fmla="*/ 1267 h 5200"/>
                <a:gd name="T40" fmla="*/ 4458 w 5200"/>
                <a:gd name="T41" fmla="*/ 2067 h 5200"/>
                <a:gd name="T42" fmla="*/ 4800 w 5200"/>
                <a:gd name="T43" fmla="*/ 2445 h 5200"/>
                <a:gd name="T44" fmla="*/ 1883 w 5200"/>
                <a:gd name="T45" fmla="*/ 1317 h 5200"/>
                <a:gd name="T46" fmla="*/ 491 w 5200"/>
                <a:gd name="T47" fmla="*/ 3133 h 5200"/>
                <a:gd name="T48" fmla="*/ 2067 w 5200"/>
                <a:gd name="T49" fmla="*/ 4800 h 5200"/>
                <a:gd name="T50" fmla="*/ 2067 w 5200"/>
                <a:gd name="T51" fmla="*/ 4067 h 5200"/>
                <a:gd name="T52" fmla="*/ 2200 w 5200"/>
                <a:gd name="T53" fmla="*/ 4800 h 5200"/>
                <a:gd name="T54" fmla="*/ 3000 w 5200"/>
                <a:gd name="T55" fmla="*/ 4800 h 5200"/>
                <a:gd name="T56" fmla="*/ 3133 w 5200"/>
                <a:gd name="T57" fmla="*/ 4067 h 5200"/>
                <a:gd name="T58" fmla="*/ 4800 w 5200"/>
                <a:gd name="T59" fmla="*/ 4800 h 5200"/>
                <a:gd name="T60" fmla="*/ 4800 w 5200"/>
                <a:gd name="T61" fmla="*/ 4067 h 5200"/>
                <a:gd name="T62" fmla="*/ 4067 w 5200"/>
                <a:gd name="T63" fmla="*/ 3933 h 5200"/>
                <a:gd name="T64" fmla="*/ 4800 w 5200"/>
                <a:gd name="T65" fmla="*/ 3933 h 5200"/>
                <a:gd name="T66" fmla="*/ 3933 w 5200"/>
                <a:gd name="T67" fmla="*/ 2543 h 5200"/>
                <a:gd name="T68" fmla="*/ 3316 w 5200"/>
                <a:gd name="T69" fmla="*/ 3133 h 5200"/>
                <a:gd name="T70" fmla="*/ 3133 w 5200"/>
                <a:gd name="T71" fmla="*/ 3933 h 5200"/>
                <a:gd name="T72" fmla="*/ 3000 w 5200"/>
                <a:gd name="T73" fmla="*/ 3933 h 5200"/>
                <a:gd name="T74" fmla="*/ 2426 w 5200"/>
                <a:gd name="T75" fmla="*/ 3133 h 5200"/>
                <a:gd name="T76" fmla="*/ 2200 w 5200"/>
                <a:gd name="T77" fmla="*/ 2769 h 5200"/>
                <a:gd name="T78" fmla="*/ 1367 w 5200"/>
                <a:gd name="T79" fmla="*/ 3000 h 5200"/>
                <a:gd name="T80" fmla="*/ 2067 w 5200"/>
                <a:gd name="T81" fmla="*/ 3933 h 5200"/>
                <a:gd name="T82" fmla="*/ 1133 w 5200"/>
                <a:gd name="T83" fmla="*/ 3366 h 5200"/>
                <a:gd name="T84" fmla="*/ 687 w 5200"/>
                <a:gd name="T85" fmla="*/ 4067 h 5200"/>
                <a:gd name="T86" fmla="*/ 400 w 5200"/>
                <a:gd name="T87" fmla="*/ 4800 h 5200"/>
                <a:gd name="T88" fmla="*/ 2827 w 5200"/>
                <a:gd name="T89" fmla="*/ 3395 h 5200"/>
                <a:gd name="T90" fmla="*/ 4800 w 5200"/>
                <a:gd name="T91" fmla="*/ 3000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00" h="5200">
                  <a:moveTo>
                    <a:pt x="0" y="0"/>
                  </a:moveTo>
                  <a:lnTo>
                    <a:pt x="0" y="5200"/>
                  </a:lnTo>
                  <a:lnTo>
                    <a:pt x="5200" y="5200"/>
                  </a:lnTo>
                  <a:lnTo>
                    <a:pt x="5200" y="0"/>
                  </a:lnTo>
                  <a:lnTo>
                    <a:pt x="0" y="0"/>
                  </a:lnTo>
                  <a:close/>
                  <a:moveTo>
                    <a:pt x="4067" y="400"/>
                  </a:moveTo>
                  <a:lnTo>
                    <a:pt x="4800" y="400"/>
                  </a:lnTo>
                  <a:lnTo>
                    <a:pt x="4800" y="1133"/>
                  </a:lnTo>
                  <a:lnTo>
                    <a:pt x="4067" y="1133"/>
                  </a:lnTo>
                  <a:lnTo>
                    <a:pt x="4067" y="400"/>
                  </a:lnTo>
                  <a:close/>
                  <a:moveTo>
                    <a:pt x="3133" y="400"/>
                  </a:moveTo>
                  <a:lnTo>
                    <a:pt x="3933" y="400"/>
                  </a:lnTo>
                  <a:lnTo>
                    <a:pt x="3933" y="1133"/>
                  </a:lnTo>
                  <a:lnTo>
                    <a:pt x="3133" y="1133"/>
                  </a:lnTo>
                  <a:lnTo>
                    <a:pt x="3133" y="400"/>
                  </a:lnTo>
                  <a:close/>
                  <a:moveTo>
                    <a:pt x="2200" y="400"/>
                  </a:moveTo>
                  <a:lnTo>
                    <a:pt x="3000" y="400"/>
                  </a:lnTo>
                  <a:lnTo>
                    <a:pt x="3000" y="1133"/>
                  </a:lnTo>
                  <a:lnTo>
                    <a:pt x="2200" y="1133"/>
                  </a:lnTo>
                  <a:lnTo>
                    <a:pt x="2200" y="400"/>
                  </a:lnTo>
                  <a:close/>
                  <a:moveTo>
                    <a:pt x="400" y="400"/>
                  </a:moveTo>
                  <a:lnTo>
                    <a:pt x="1133" y="400"/>
                  </a:lnTo>
                  <a:lnTo>
                    <a:pt x="1133" y="1133"/>
                  </a:lnTo>
                  <a:lnTo>
                    <a:pt x="400" y="1133"/>
                  </a:lnTo>
                  <a:lnTo>
                    <a:pt x="400" y="400"/>
                  </a:lnTo>
                  <a:close/>
                  <a:moveTo>
                    <a:pt x="400" y="1267"/>
                  </a:moveTo>
                  <a:lnTo>
                    <a:pt x="1133" y="1267"/>
                  </a:lnTo>
                  <a:lnTo>
                    <a:pt x="1133" y="2067"/>
                  </a:lnTo>
                  <a:lnTo>
                    <a:pt x="400" y="2067"/>
                  </a:lnTo>
                  <a:lnTo>
                    <a:pt x="400" y="1267"/>
                  </a:lnTo>
                  <a:close/>
                  <a:moveTo>
                    <a:pt x="400" y="3000"/>
                  </a:moveTo>
                  <a:lnTo>
                    <a:pt x="400" y="2200"/>
                  </a:lnTo>
                  <a:lnTo>
                    <a:pt x="1086" y="2200"/>
                  </a:lnTo>
                  <a:lnTo>
                    <a:pt x="1267" y="1916"/>
                  </a:lnTo>
                  <a:lnTo>
                    <a:pt x="1267" y="1267"/>
                  </a:lnTo>
                  <a:lnTo>
                    <a:pt x="1681" y="1267"/>
                  </a:lnTo>
                  <a:lnTo>
                    <a:pt x="1766" y="1133"/>
                  </a:lnTo>
                  <a:lnTo>
                    <a:pt x="1267" y="1133"/>
                  </a:lnTo>
                  <a:lnTo>
                    <a:pt x="1267" y="400"/>
                  </a:lnTo>
                  <a:lnTo>
                    <a:pt x="2067" y="400"/>
                  </a:lnTo>
                  <a:lnTo>
                    <a:pt x="2067" y="1133"/>
                  </a:lnTo>
                  <a:lnTo>
                    <a:pt x="1970" y="1133"/>
                  </a:lnTo>
                  <a:lnTo>
                    <a:pt x="2200" y="1505"/>
                  </a:lnTo>
                  <a:lnTo>
                    <a:pt x="2200" y="1267"/>
                  </a:lnTo>
                  <a:lnTo>
                    <a:pt x="3000" y="1267"/>
                  </a:lnTo>
                  <a:lnTo>
                    <a:pt x="3000" y="2067"/>
                  </a:lnTo>
                  <a:lnTo>
                    <a:pt x="2549" y="2067"/>
                  </a:lnTo>
                  <a:lnTo>
                    <a:pt x="2631" y="2200"/>
                  </a:lnTo>
                  <a:lnTo>
                    <a:pt x="3000" y="2200"/>
                  </a:lnTo>
                  <a:lnTo>
                    <a:pt x="3000" y="2496"/>
                  </a:lnTo>
                  <a:lnTo>
                    <a:pt x="3133" y="2354"/>
                  </a:lnTo>
                  <a:lnTo>
                    <a:pt x="3133" y="2200"/>
                  </a:lnTo>
                  <a:lnTo>
                    <a:pt x="3277" y="2200"/>
                  </a:lnTo>
                  <a:lnTo>
                    <a:pt x="3402" y="2067"/>
                  </a:lnTo>
                  <a:lnTo>
                    <a:pt x="3133" y="2067"/>
                  </a:lnTo>
                  <a:lnTo>
                    <a:pt x="3133" y="1267"/>
                  </a:lnTo>
                  <a:lnTo>
                    <a:pt x="3933" y="1267"/>
                  </a:lnTo>
                  <a:lnTo>
                    <a:pt x="3933" y="1789"/>
                  </a:lnTo>
                  <a:lnTo>
                    <a:pt x="4067" y="1859"/>
                  </a:lnTo>
                  <a:lnTo>
                    <a:pt x="4067" y="1267"/>
                  </a:lnTo>
                  <a:lnTo>
                    <a:pt x="4800" y="1267"/>
                  </a:lnTo>
                  <a:lnTo>
                    <a:pt x="4800" y="2067"/>
                  </a:lnTo>
                  <a:lnTo>
                    <a:pt x="4458" y="2067"/>
                  </a:lnTo>
                  <a:lnTo>
                    <a:pt x="4710" y="2200"/>
                  </a:lnTo>
                  <a:lnTo>
                    <a:pt x="4800" y="2200"/>
                  </a:lnTo>
                  <a:lnTo>
                    <a:pt x="4800" y="2445"/>
                  </a:lnTo>
                  <a:lnTo>
                    <a:pt x="3807" y="1920"/>
                  </a:lnTo>
                  <a:lnTo>
                    <a:pt x="2875" y="2916"/>
                  </a:lnTo>
                  <a:lnTo>
                    <a:pt x="1883" y="1317"/>
                  </a:lnTo>
                  <a:lnTo>
                    <a:pt x="400" y="3645"/>
                  </a:lnTo>
                  <a:lnTo>
                    <a:pt x="400" y="3133"/>
                  </a:lnTo>
                  <a:lnTo>
                    <a:pt x="491" y="3133"/>
                  </a:lnTo>
                  <a:lnTo>
                    <a:pt x="576" y="3000"/>
                  </a:lnTo>
                  <a:lnTo>
                    <a:pt x="400" y="3000"/>
                  </a:lnTo>
                  <a:close/>
                  <a:moveTo>
                    <a:pt x="2067" y="4800"/>
                  </a:moveTo>
                  <a:lnTo>
                    <a:pt x="1267" y="4800"/>
                  </a:lnTo>
                  <a:lnTo>
                    <a:pt x="1267" y="4067"/>
                  </a:lnTo>
                  <a:lnTo>
                    <a:pt x="2067" y="4067"/>
                  </a:lnTo>
                  <a:lnTo>
                    <a:pt x="2067" y="4800"/>
                  </a:lnTo>
                  <a:close/>
                  <a:moveTo>
                    <a:pt x="3000" y="4800"/>
                  </a:moveTo>
                  <a:lnTo>
                    <a:pt x="2200" y="4800"/>
                  </a:lnTo>
                  <a:lnTo>
                    <a:pt x="2200" y="4067"/>
                  </a:lnTo>
                  <a:lnTo>
                    <a:pt x="3000" y="4067"/>
                  </a:lnTo>
                  <a:lnTo>
                    <a:pt x="3000" y="4800"/>
                  </a:lnTo>
                  <a:close/>
                  <a:moveTo>
                    <a:pt x="3933" y="4800"/>
                  </a:moveTo>
                  <a:lnTo>
                    <a:pt x="3133" y="4800"/>
                  </a:lnTo>
                  <a:lnTo>
                    <a:pt x="3133" y="4067"/>
                  </a:lnTo>
                  <a:lnTo>
                    <a:pt x="3933" y="4067"/>
                  </a:lnTo>
                  <a:lnTo>
                    <a:pt x="3933" y="4800"/>
                  </a:lnTo>
                  <a:close/>
                  <a:moveTo>
                    <a:pt x="4800" y="4800"/>
                  </a:moveTo>
                  <a:lnTo>
                    <a:pt x="4067" y="4800"/>
                  </a:lnTo>
                  <a:lnTo>
                    <a:pt x="4067" y="4067"/>
                  </a:lnTo>
                  <a:lnTo>
                    <a:pt x="4800" y="4067"/>
                  </a:lnTo>
                  <a:lnTo>
                    <a:pt x="4800" y="4800"/>
                  </a:lnTo>
                  <a:close/>
                  <a:moveTo>
                    <a:pt x="4800" y="3933"/>
                  </a:moveTo>
                  <a:lnTo>
                    <a:pt x="4067" y="3933"/>
                  </a:lnTo>
                  <a:lnTo>
                    <a:pt x="4067" y="3133"/>
                  </a:lnTo>
                  <a:lnTo>
                    <a:pt x="4800" y="3133"/>
                  </a:lnTo>
                  <a:lnTo>
                    <a:pt x="4800" y="3933"/>
                  </a:lnTo>
                  <a:close/>
                  <a:moveTo>
                    <a:pt x="4067" y="3000"/>
                  </a:moveTo>
                  <a:lnTo>
                    <a:pt x="4067" y="2614"/>
                  </a:lnTo>
                  <a:lnTo>
                    <a:pt x="3933" y="2543"/>
                  </a:lnTo>
                  <a:lnTo>
                    <a:pt x="3933" y="3000"/>
                  </a:lnTo>
                  <a:lnTo>
                    <a:pt x="3441" y="3000"/>
                  </a:lnTo>
                  <a:lnTo>
                    <a:pt x="3316" y="3133"/>
                  </a:lnTo>
                  <a:lnTo>
                    <a:pt x="3933" y="3133"/>
                  </a:lnTo>
                  <a:lnTo>
                    <a:pt x="3933" y="3933"/>
                  </a:lnTo>
                  <a:lnTo>
                    <a:pt x="3133" y="3933"/>
                  </a:lnTo>
                  <a:lnTo>
                    <a:pt x="3133" y="3329"/>
                  </a:lnTo>
                  <a:lnTo>
                    <a:pt x="3000" y="3471"/>
                  </a:lnTo>
                  <a:lnTo>
                    <a:pt x="3000" y="3933"/>
                  </a:lnTo>
                  <a:lnTo>
                    <a:pt x="2200" y="3933"/>
                  </a:lnTo>
                  <a:lnTo>
                    <a:pt x="2200" y="3133"/>
                  </a:lnTo>
                  <a:lnTo>
                    <a:pt x="2426" y="3133"/>
                  </a:lnTo>
                  <a:lnTo>
                    <a:pt x="2343" y="3000"/>
                  </a:lnTo>
                  <a:lnTo>
                    <a:pt x="2200" y="3000"/>
                  </a:lnTo>
                  <a:lnTo>
                    <a:pt x="2200" y="2769"/>
                  </a:lnTo>
                  <a:lnTo>
                    <a:pt x="2067" y="2554"/>
                  </a:lnTo>
                  <a:lnTo>
                    <a:pt x="2067" y="3000"/>
                  </a:lnTo>
                  <a:lnTo>
                    <a:pt x="1367" y="3000"/>
                  </a:lnTo>
                  <a:lnTo>
                    <a:pt x="1282" y="3133"/>
                  </a:lnTo>
                  <a:lnTo>
                    <a:pt x="2067" y="3133"/>
                  </a:lnTo>
                  <a:lnTo>
                    <a:pt x="2067" y="3933"/>
                  </a:lnTo>
                  <a:lnTo>
                    <a:pt x="1267" y="3933"/>
                  </a:lnTo>
                  <a:lnTo>
                    <a:pt x="1267" y="3157"/>
                  </a:lnTo>
                  <a:lnTo>
                    <a:pt x="1133" y="3366"/>
                  </a:lnTo>
                  <a:lnTo>
                    <a:pt x="1133" y="3933"/>
                  </a:lnTo>
                  <a:lnTo>
                    <a:pt x="772" y="3933"/>
                  </a:lnTo>
                  <a:lnTo>
                    <a:pt x="687" y="4067"/>
                  </a:lnTo>
                  <a:lnTo>
                    <a:pt x="1133" y="4067"/>
                  </a:lnTo>
                  <a:lnTo>
                    <a:pt x="1133" y="4800"/>
                  </a:lnTo>
                  <a:lnTo>
                    <a:pt x="400" y="4800"/>
                  </a:lnTo>
                  <a:lnTo>
                    <a:pt x="400" y="4191"/>
                  </a:lnTo>
                  <a:lnTo>
                    <a:pt x="1880" y="1868"/>
                  </a:lnTo>
                  <a:lnTo>
                    <a:pt x="2827" y="3395"/>
                  </a:lnTo>
                  <a:lnTo>
                    <a:pt x="3868" y="2284"/>
                  </a:lnTo>
                  <a:lnTo>
                    <a:pt x="4800" y="2777"/>
                  </a:lnTo>
                  <a:lnTo>
                    <a:pt x="4800" y="3000"/>
                  </a:lnTo>
                  <a:lnTo>
                    <a:pt x="4067" y="3000"/>
                  </a:lnTo>
                  <a:close/>
                </a:path>
              </a:pathLst>
            </a:custGeom>
            <a:solidFill>
              <a:schemeClr val="accent1"/>
            </a:solidFill>
            <a:ln>
              <a:noFill/>
            </a:ln>
          </p:spPr>
        </p:sp>
        <p:sp>
          <p:nvSpPr>
            <p:cNvPr id="85" name="teamwork_1997">
              <a:extLst>
                <a:ext uri="{FF2B5EF4-FFF2-40B4-BE49-F238E27FC236}">
                  <a16:creationId xmlns:a16="http://schemas.microsoft.com/office/drawing/2014/main" xmlns="" id="{47F6EB45-2341-4CC5-992C-AD464300CA62}"/>
                </a:ext>
              </a:extLst>
            </p:cNvPr>
            <p:cNvSpPr>
              <a:spLocks noChangeAspect="1"/>
            </p:cNvSpPr>
            <p:nvPr/>
          </p:nvSpPr>
          <p:spPr bwMode="auto">
            <a:xfrm>
              <a:off x="11260725" y="3834145"/>
              <a:ext cx="495592" cy="469914"/>
            </a:xfrm>
            <a:custGeom>
              <a:avLst/>
              <a:gdLst>
                <a:gd name="T0" fmla="*/ 207 w 216"/>
                <a:gd name="T1" fmla="*/ 85 h 205"/>
                <a:gd name="T2" fmla="*/ 199 w 216"/>
                <a:gd name="T3" fmla="*/ 80 h 205"/>
                <a:gd name="T4" fmla="*/ 189 w 216"/>
                <a:gd name="T5" fmla="*/ 76 h 205"/>
                <a:gd name="T6" fmla="*/ 182 w 216"/>
                <a:gd name="T7" fmla="*/ 70 h 205"/>
                <a:gd name="T8" fmla="*/ 191 w 216"/>
                <a:gd name="T9" fmla="*/ 52 h 205"/>
                <a:gd name="T10" fmla="*/ 191 w 216"/>
                <a:gd name="T11" fmla="*/ 44 h 205"/>
                <a:gd name="T12" fmla="*/ 178 w 216"/>
                <a:gd name="T13" fmla="*/ 19 h 205"/>
                <a:gd name="T14" fmla="*/ 167 w 216"/>
                <a:gd name="T15" fmla="*/ 16 h 205"/>
                <a:gd name="T16" fmla="*/ 165 w 216"/>
                <a:gd name="T17" fmla="*/ 16 h 205"/>
                <a:gd name="T18" fmla="*/ 148 w 216"/>
                <a:gd name="T19" fmla="*/ 30 h 205"/>
                <a:gd name="T20" fmla="*/ 148 w 216"/>
                <a:gd name="T21" fmla="*/ 45 h 205"/>
                <a:gd name="T22" fmla="*/ 149 w 216"/>
                <a:gd name="T23" fmla="*/ 56 h 205"/>
                <a:gd name="T24" fmla="*/ 155 w 216"/>
                <a:gd name="T25" fmla="*/ 71 h 205"/>
                <a:gd name="T26" fmla="*/ 155 w 216"/>
                <a:gd name="T27" fmla="*/ 71 h 205"/>
                <a:gd name="T28" fmla="*/ 145 w 216"/>
                <a:gd name="T29" fmla="*/ 69 h 205"/>
                <a:gd name="T30" fmla="*/ 137 w 216"/>
                <a:gd name="T31" fmla="*/ 64 h 205"/>
                <a:gd name="T32" fmla="*/ 127 w 216"/>
                <a:gd name="T33" fmla="*/ 60 h 205"/>
                <a:gd name="T34" fmla="*/ 121 w 216"/>
                <a:gd name="T35" fmla="*/ 54 h 205"/>
                <a:gd name="T36" fmla="*/ 129 w 216"/>
                <a:gd name="T37" fmla="*/ 36 h 205"/>
                <a:gd name="T38" fmla="*/ 129 w 216"/>
                <a:gd name="T39" fmla="*/ 28 h 205"/>
                <a:gd name="T40" fmla="*/ 116 w 216"/>
                <a:gd name="T41" fmla="*/ 3 h 205"/>
                <a:gd name="T42" fmla="*/ 105 w 216"/>
                <a:gd name="T43" fmla="*/ 0 h 205"/>
                <a:gd name="T44" fmla="*/ 103 w 216"/>
                <a:gd name="T45" fmla="*/ 0 h 205"/>
                <a:gd name="T46" fmla="*/ 86 w 216"/>
                <a:gd name="T47" fmla="*/ 14 h 205"/>
                <a:gd name="T48" fmla="*/ 86 w 216"/>
                <a:gd name="T49" fmla="*/ 28 h 205"/>
                <a:gd name="T50" fmla="*/ 87 w 216"/>
                <a:gd name="T51" fmla="*/ 40 h 205"/>
                <a:gd name="T52" fmla="*/ 93 w 216"/>
                <a:gd name="T53" fmla="*/ 55 h 205"/>
                <a:gd name="T54" fmla="*/ 93 w 216"/>
                <a:gd name="T55" fmla="*/ 55 h 205"/>
                <a:gd name="T56" fmla="*/ 69 w 216"/>
                <a:gd name="T57" fmla="*/ 69 h 205"/>
                <a:gd name="T58" fmla="*/ 66 w 216"/>
                <a:gd name="T59" fmla="*/ 76 h 205"/>
                <a:gd name="T60" fmla="*/ 59 w 216"/>
                <a:gd name="T61" fmla="*/ 70 h 205"/>
                <a:gd name="T62" fmla="*/ 68 w 216"/>
                <a:gd name="T63" fmla="*/ 52 h 205"/>
                <a:gd name="T64" fmla="*/ 68 w 216"/>
                <a:gd name="T65" fmla="*/ 44 h 205"/>
                <a:gd name="T66" fmla="*/ 55 w 216"/>
                <a:gd name="T67" fmla="*/ 19 h 205"/>
                <a:gd name="T68" fmla="*/ 44 w 216"/>
                <a:gd name="T69" fmla="*/ 16 h 205"/>
                <a:gd name="T70" fmla="*/ 42 w 216"/>
                <a:gd name="T71" fmla="*/ 16 h 205"/>
                <a:gd name="T72" fmla="*/ 25 w 216"/>
                <a:gd name="T73" fmla="*/ 30 h 205"/>
                <a:gd name="T74" fmla="*/ 25 w 216"/>
                <a:gd name="T75" fmla="*/ 45 h 205"/>
                <a:gd name="T76" fmla="*/ 26 w 216"/>
                <a:gd name="T77" fmla="*/ 56 h 205"/>
                <a:gd name="T78" fmla="*/ 32 w 216"/>
                <a:gd name="T79" fmla="*/ 71 h 205"/>
                <a:gd name="T80" fmla="*/ 32 w 216"/>
                <a:gd name="T81" fmla="*/ 71 h 205"/>
                <a:gd name="T82" fmla="*/ 8 w 216"/>
                <a:gd name="T83" fmla="*/ 85 h 205"/>
                <a:gd name="T84" fmla="*/ 55 w 216"/>
                <a:gd name="T85" fmla="*/ 205 h 205"/>
                <a:gd name="T86" fmla="*/ 73 w 216"/>
                <a:gd name="T87" fmla="*/ 164 h 205"/>
                <a:gd name="T88" fmla="*/ 95 w 216"/>
                <a:gd name="T89" fmla="*/ 152 h 205"/>
                <a:gd name="T90" fmla="*/ 96 w 216"/>
                <a:gd name="T91" fmla="*/ 150 h 205"/>
                <a:gd name="T92" fmla="*/ 86 w 216"/>
                <a:gd name="T93" fmla="*/ 128 h 205"/>
                <a:gd name="T94" fmla="*/ 86 w 216"/>
                <a:gd name="T95" fmla="*/ 118 h 205"/>
                <a:gd name="T96" fmla="*/ 103 w 216"/>
                <a:gd name="T97" fmla="*/ 84 h 205"/>
                <a:gd name="T98" fmla="*/ 109 w 216"/>
                <a:gd name="T99" fmla="*/ 83 h 205"/>
                <a:gd name="T100" fmla="*/ 120 w 216"/>
                <a:gd name="T101" fmla="*/ 85 h 205"/>
                <a:gd name="T102" fmla="*/ 136 w 216"/>
                <a:gd name="T103" fmla="*/ 94 h 205"/>
                <a:gd name="T104" fmla="*/ 140 w 216"/>
                <a:gd name="T105" fmla="*/ 119 h 205"/>
                <a:gd name="T106" fmla="*/ 138 w 216"/>
                <a:gd name="T107" fmla="*/ 133 h 205"/>
                <a:gd name="T108" fmla="*/ 130 w 216"/>
                <a:gd name="T109" fmla="*/ 152 h 205"/>
                <a:gd name="T110" fmla="*/ 140 w 216"/>
                <a:gd name="T111" fmla="*/ 159 h 205"/>
                <a:gd name="T112" fmla="*/ 152 w 216"/>
                <a:gd name="T113" fmla="*/ 164 h 205"/>
                <a:gd name="T114" fmla="*/ 169 w 216"/>
                <a:gd name="T115" fmla="*/ 2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05">
                  <a:moveTo>
                    <a:pt x="215" y="119"/>
                  </a:moveTo>
                  <a:cubicBezTo>
                    <a:pt x="215" y="119"/>
                    <a:pt x="214" y="95"/>
                    <a:pt x="207" y="85"/>
                  </a:cubicBezTo>
                  <a:cubicBezTo>
                    <a:pt x="207" y="85"/>
                    <a:pt x="205" y="82"/>
                    <a:pt x="200" y="80"/>
                  </a:cubicBezTo>
                  <a:cubicBezTo>
                    <a:pt x="200" y="80"/>
                    <a:pt x="200" y="80"/>
                    <a:pt x="199" y="80"/>
                  </a:cubicBezTo>
                  <a:cubicBezTo>
                    <a:pt x="195" y="78"/>
                    <a:pt x="191" y="77"/>
                    <a:pt x="191" y="77"/>
                  </a:cubicBezTo>
                  <a:cubicBezTo>
                    <a:pt x="190" y="77"/>
                    <a:pt x="189" y="76"/>
                    <a:pt x="189" y="76"/>
                  </a:cubicBezTo>
                  <a:cubicBezTo>
                    <a:pt x="186" y="75"/>
                    <a:pt x="183" y="73"/>
                    <a:pt x="183" y="71"/>
                  </a:cubicBezTo>
                  <a:cubicBezTo>
                    <a:pt x="183" y="71"/>
                    <a:pt x="183" y="71"/>
                    <a:pt x="182" y="70"/>
                  </a:cubicBezTo>
                  <a:cubicBezTo>
                    <a:pt x="186" y="66"/>
                    <a:pt x="188" y="61"/>
                    <a:pt x="189" y="56"/>
                  </a:cubicBezTo>
                  <a:cubicBezTo>
                    <a:pt x="190" y="55"/>
                    <a:pt x="191" y="54"/>
                    <a:pt x="191" y="52"/>
                  </a:cubicBezTo>
                  <a:cubicBezTo>
                    <a:pt x="192" y="50"/>
                    <a:pt x="192" y="46"/>
                    <a:pt x="191" y="45"/>
                  </a:cubicBezTo>
                  <a:cubicBezTo>
                    <a:pt x="191" y="44"/>
                    <a:pt x="191" y="44"/>
                    <a:pt x="191" y="44"/>
                  </a:cubicBezTo>
                  <a:cubicBezTo>
                    <a:pt x="192" y="40"/>
                    <a:pt x="194" y="31"/>
                    <a:pt x="188" y="25"/>
                  </a:cubicBezTo>
                  <a:cubicBezTo>
                    <a:pt x="188" y="24"/>
                    <a:pt x="185" y="21"/>
                    <a:pt x="178" y="19"/>
                  </a:cubicBezTo>
                  <a:lnTo>
                    <a:pt x="175" y="18"/>
                  </a:lnTo>
                  <a:cubicBezTo>
                    <a:pt x="170" y="16"/>
                    <a:pt x="167" y="16"/>
                    <a:pt x="167" y="16"/>
                  </a:cubicBezTo>
                  <a:cubicBezTo>
                    <a:pt x="166" y="16"/>
                    <a:pt x="166" y="16"/>
                    <a:pt x="166" y="16"/>
                  </a:cubicBezTo>
                  <a:cubicBezTo>
                    <a:pt x="166" y="16"/>
                    <a:pt x="165" y="16"/>
                    <a:pt x="165" y="16"/>
                  </a:cubicBezTo>
                  <a:cubicBezTo>
                    <a:pt x="164" y="16"/>
                    <a:pt x="162" y="16"/>
                    <a:pt x="161" y="17"/>
                  </a:cubicBezTo>
                  <a:cubicBezTo>
                    <a:pt x="161" y="17"/>
                    <a:pt x="151" y="21"/>
                    <a:pt x="148" y="30"/>
                  </a:cubicBezTo>
                  <a:cubicBezTo>
                    <a:pt x="148" y="31"/>
                    <a:pt x="147" y="34"/>
                    <a:pt x="148" y="44"/>
                  </a:cubicBezTo>
                  <a:cubicBezTo>
                    <a:pt x="148" y="44"/>
                    <a:pt x="148" y="44"/>
                    <a:pt x="148" y="45"/>
                  </a:cubicBezTo>
                  <a:cubicBezTo>
                    <a:pt x="146" y="46"/>
                    <a:pt x="147" y="50"/>
                    <a:pt x="148" y="52"/>
                  </a:cubicBezTo>
                  <a:cubicBezTo>
                    <a:pt x="148" y="54"/>
                    <a:pt x="149" y="55"/>
                    <a:pt x="149" y="56"/>
                  </a:cubicBezTo>
                  <a:cubicBezTo>
                    <a:pt x="150" y="61"/>
                    <a:pt x="153" y="66"/>
                    <a:pt x="156" y="70"/>
                  </a:cubicBezTo>
                  <a:cubicBezTo>
                    <a:pt x="155" y="71"/>
                    <a:pt x="155" y="71"/>
                    <a:pt x="155" y="71"/>
                  </a:cubicBezTo>
                  <a:lnTo>
                    <a:pt x="155" y="71"/>
                  </a:lnTo>
                  <a:lnTo>
                    <a:pt x="155" y="71"/>
                  </a:lnTo>
                  <a:cubicBezTo>
                    <a:pt x="155" y="73"/>
                    <a:pt x="152" y="75"/>
                    <a:pt x="149" y="76"/>
                  </a:cubicBezTo>
                  <a:cubicBezTo>
                    <a:pt x="148" y="74"/>
                    <a:pt x="147" y="71"/>
                    <a:pt x="145" y="69"/>
                  </a:cubicBezTo>
                  <a:cubicBezTo>
                    <a:pt x="145" y="69"/>
                    <a:pt x="143" y="66"/>
                    <a:pt x="138" y="64"/>
                  </a:cubicBezTo>
                  <a:cubicBezTo>
                    <a:pt x="138" y="64"/>
                    <a:pt x="138" y="64"/>
                    <a:pt x="137" y="64"/>
                  </a:cubicBezTo>
                  <a:cubicBezTo>
                    <a:pt x="133" y="62"/>
                    <a:pt x="129" y="61"/>
                    <a:pt x="129" y="61"/>
                  </a:cubicBezTo>
                  <a:cubicBezTo>
                    <a:pt x="128" y="61"/>
                    <a:pt x="128" y="60"/>
                    <a:pt x="127" y="60"/>
                  </a:cubicBezTo>
                  <a:cubicBezTo>
                    <a:pt x="124" y="58"/>
                    <a:pt x="122" y="57"/>
                    <a:pt x="121" y="55"/>
                  </a:cubicBezTo>
                  <a:cubicBezTo>
                    <a:pt x="121" y="55"/>
                    <a:pt x="121" y="55"/>
                    <a:pt x="121" y="54"/>
                  </a:cubicBezTo>
                  <a:cubicBezTo>
                    <a:pt x="124" y="50"/>
                    <a:pt x="127" y="45"/>
                    <a:pt x="127" y="40"/>
                  </a:cubicBezTo>
                  <a:cubicBezTo>
                    <a:pt x="128" y="39"/>
                    <a:pt x="129" y="38"/>
                    <a:pt x="129" y="36"/>
                  </a:cubicBezTo>
                  <a:cubicBezTo>
                    <a:pt x="130" y="34"/>
                    <a:pt x="130" y="30"/>
                    <a:pt x="129" y="28"/>
                  </a:cubicBezTo>
                  <a:cubicBezTo>
                    <a:pt x="129" y="28"/>
                    <a:pt x="129" y="28"/>
                    <a:pt x="129" y="28"/>
                  </a:cubicBezTo>
                  <a:cubicBezTo>
                    <a:pt x="130" y="24"/>
                    <a:pt x="132" y="15"/>
                    <a:pt x="126" y="9"/>
                  </a:cubicBezTo>
                  <a:cubicBezTo>
                    <a:pt x="126" y="8"/>
                    <a:pt x="123" y="5"/>
                    <a:pt x="116" y="3"/>
                  </a:cubicBezTo>
                  <a:lnTo>
                    <a:pt x="113" y="2"/>
                  </a:lnTo>
                  <a:cubicBezTo>
                    <a:pt x="108" y="0"/>
                    <a:pt x="105" y="0"/>
                    <a:pt x="105" y="0"/>
                  </a:cubicBezTo>
                  <a:cubicBezTo>
                    <a:pt x="105" y="0"/>
                    <a:pt x="104" y="0"/>
                    <a:pt x="104" y="0"/>
                  </a:cubicBezTo>
                  <a:cubicBezTo>
                    <a:pt x="104" y="0"/>
                    <a:pt x="103" y="0"/>
                    <a:pt x="103" y="0"/>
                  </a:cubicBezTo>
                  <a:cubicBezTo>
                    <a:pt x="102" y="0"/>
                    <a:pt x="100" y="0"/>
                    <a:pt x="100" y="0"/>
                  </a:cubicBezTo>
                  <a:cubicBezTo>
                    <a:pt x="99" y="1"/>
                    <a:pt x="89" y="5"/>
                    <a:pt x="86" y="14"/>
                  </a:cubicBezTo>
                  <a:cubicBezTo>
                    <a:pt x="86" y="14"/>
                    <a:pt x="85" y="18"/>
                    <a:pt x="86" y="28"/>
                  </a:cubicBezTo>
                  <a:cubicBezTo>
                    <a:pt x="86" y="28"/>
                    <a:pt x="86" y="28"/>
                    <a:pt x="86" y="28"/>
                  </a:cubicBezTo>
                  <a:cubicBezTo>
                    <a:pt x="85" y="30"/>
                    <a:pt x="85" y="34"/>
                    <a:pt x="86" y="36"/>
                  </a:cubicBezTo>
                  <a:cubicBezTo>
                    <a:pt x="86" y="38"/>
                    <a:pt x="87" y="39"/>
                    <a:pt x="87" y="40"/>
                  </a:cubicBezTo>
                  <a:cubicBezTo>
                    <a:pt x="88" y="45"/>
                    <a:pt x="91" y="50"/>
                    <a:pt x="94" y="54"/>
                  </a:cubicBezTo>
                  <a:cubicBezTo>
                    <a:pt x="93" y="54"/>
                    <a:pt x="93" y="55"/>
                    <a:pt x="93" y="55"/>
                  </a:cubicBezTo>
                  <a:lnTo>
                    <a:pt x="93" y="55"/>
                  </a:lnTo>
                  <a:lnTo>
                    <a:pt x="93" y="55"/>
                  </a:lnTo>
                  <a:cubicBezTo>
                    <a:pt x="92" y="59"/>
                    <a:pt x="76" y="64"/>
                    <a:pt x="76" y="64"/>
                  </a:cubicBezTo>
                  <a:cubicBezTo>
                    <a:pt x="71" y="66"/>
                    <a:pt x="69" y="69"/>
                    <a:pt x="69" y="69"/>
                  </a:cubicBezTo>
                  <a:cubicBezTo>
                    <a:pt x="68" y="71"/>
                    <a:pt x="67" y="73"/>
                    <a:pt x="66" y="76"/>
                  </a:cubicBezTo>
                  <a:cubicBezTo>
                    <a:pt x="66" y="76"/>
                    <a:pt x="66" y="76"/>
                    <a:pt x="66" y="76"/>
                  </a:cubicBezTo>
                  <a:cubicBezTo>
                    <a:pt x="63" y="75"/>
                    <a:pt x="60" y="73"/>
                    <a:pt x="60" y="71"/>
                  </a:cubicBezTo>
                  <a:cubicBezTo>
                    <a:pt x="60" y="71"/>
                    <a:pt x="60" y="71"/>
                    <a:pt x="59" y="70"/>
                  </a:cubicBezTo>
                  <a:cubicBezTo>
                    <a:pt x="63" y="66"/>
                    <a:pt x="65" y="61"/>
                    <a:pt x="66" y="56"/>
                  </a:cubicBezTo>
                  <a:cubicBezTo>
                    <a:pt x="67" y="55"/>
                    <a:pt x="68" y="54"/>
                    <a:pt x="68" y="52"/>
                  </a:cubicBezTo>
                  <a:cubicBezTo>
                    <a:pt x="69" y="50"/>
                    <a:pt x="69" y="46"/>
                    <a:pt x="68" y="45"/>
                  </a:cubicBezTo>
                  <a:cubicBezTo>
                    <a:pt x="68" y="44"/>
                    <a:pt x="68" y="44"/>
                    <a:pt x="68" y="44"/>
                  </a:cubicBezTo>
                  <a:cubicBezTo>
                    <a:pt x="69" y="40"/>
                    <a:pt x="71" y="31"/>
                    <a:pt x="65" y="25"/>
                  </a:cubicBezTo>
                  <a:cubicBezTo>
                    <a:pt x="65" y="24"/>
                    <a:pt x="62" y="21"/>
                    <a:pt x="55" y="19"/>
                  </a:cubicBezTo>
                  <a:lnTo>
                    <a:pt x="52" y="18"/>
                  </a:lnTo>
                  <a:cubicBezTo>
                    <a:pt x="47" y="16"/>
                    <a:pt x="44" y="16"/>
                    <a:pt x="44" y="16"/>
                  </a:cubicBezTo>
                  <a:cubicBezTo>
                    <a:pt x="43" y="16"/>
                    <a:pt x="43" y="16"/>
                    <a:pt x="43" y="16"/>
                  </a:cubicBezTo>
                  <a:cubicBezTo>
                    <a:pt x="43" y="16"/>
                    <a:pt x="42" y="16"/>
                    <a:pt x="42" y="16"/>
                  </a:cubicBezTo>
                  <a:cubicBezTo>
                    <a:pt x="41" y="16"/>
                    <a:pt x="39" y="16"/>
                    <a:pt x="38" y="16"/>
                  </a:cubicBezTo>
                  <a:cubicBezTo>
                    <a:pt x="38" y="17"/>
                    <a:pt x="28" y="21"/>
                    <a:pt x="25" y="30"/>
                  </a:cubicBezTo>
                  <a:cubicBezTo>
                    <a:pt x="25" y="30"/>
                    <a:pt x="24" y="34"/>
                    <a:pt x="25" y="44"/>
                  </a:cubicBezTo>
                  <a:cubicBezTo>
                    <a:pt x="25" y="44"/>
                    <a:pt x="25" y="44"/>
                    <a:pt x="25" y="45"/>
                  </a:cubicBezTo>
                  <a:cubicBezTo>
                    <a:pt x="23" y="46"/>
                    <a:pt x="24" y="50"/>
                    <a:pt x="25" y="52"/>
                  </a:cubicBezTo>
                  <a:cubicBezTo>
                    <a:pt x="25" y="54"/>
                    <a:pt x="26" y="55"/>
                    <a:pt x="26" y="56"/>
                  </a:cubicBezTo>
                  <a:cubicBezTo>
                    <a:pt x="27" y="61"/>
                    <a:pt x="30" y="66"/>
                    <a:pt x="33" y="70"/>
                  </a:cubicBezTo>
                  <a:cubicBezTo>
                    <a:pt x="32" y="70"/>
                    <a:pt x="32" y="71"/>
                    <a:pt x="32" y="71"/>
                  </a:cubicBezTo>
                  <a:lnTo>
                    <a:pt x="32" y="71"/>
                  </a:lnTo>
                  <a:lnTo>
                    <a:pt x="32" y="71"/>
                  </a:lnTo>
                  <a:cubicBezTo>
                    <a:pt x="31" y="76"/>
                    <a:pt x="15" y="80"/>
                    <a:pt x="15" y="80"/>
                  </a:cubicBezTo>
                  <a:cubicBezTo>
                    <a:pt x="10" y="82"/>
                    <a:pt x="8" y="85"/>
                    <a:pt x="8" y="85"/>
                  </a:cubicBezTo>
                  <a:cubicBezTo>
                    <a:pt x="1" y="95"/>
                    <a:pt x="0" y="119"/>
                    <a:pt x="0" y="119"/>
                  </a:cubicBezTo>
                  <a:cubicBezTo>
                    <a:pt x="0" y="123"/>
                    <a:pt x="5" y="187"/>
                    <a:pt x="55" y="205"/>
                  </a:cubicBezTo>
                  <a:cubicBezTo>
                    <a:pt x="56" y="196"/>
                    <a:pt x="58" y="179"/>
                    <a:pt x="65" y="169"/>
                  </a:cubicBezTo>
                  <a:cubicBezTo>
                    <a:pt x="65" y="169"/>
                    <a:pt x="67" y="166"/>
                    <a:pt x="73" y="164"/>
                  </a:cubicBezTo>
                  <a:cubicBezTo>
                    <a:pt x="73" y="164"/>
                    <a:pt x="93" y="158"/>
                    <a:pt x="95" y="152"/>
                  </a:cubicBezTo>
                  <a:lnTo>
                    <a:pt x="95" y="152"/>
                  </a:lnTo>
                  <a:lnTo>
                    <a:pt x="95" y="152"/>
                  </a:lnTo>
                  <a:cubicBezTo>
                    <a:pt x="95" y="152"/>
                    <a:pt x="95" y="151"/>
                    <a:pt x="96" y="150"/>
                  </a:cubicBezTo>
                  <a:cubicBezTo>
                    <a:pt x="92" y="146"/>
                    <a:pt x="89" y="139"/>
                    <a:pt x="88" y="133"/>
                  </a:cubicBezTo>
                  <a:cubicBezTo>
                    <a:pt x="87" y="132"/>
                    <a:pt x="86" y="130"/>
                    <a:pt x="86" y="128"/>
                  </a:cubicBezTo>
                  <a:cubicBezTo>
                    <a:pt x="85" y="125"/>
                    <a:pt x="84" y="121"/>
                    <a:pt x="86" y="119"/>
                  </a:cubicBezTo>
                  <a:cubicBezTo>
                    <a:pt x="86" y="118"/>
                    <a:pt x="86" y="118"/>
                    <a:pt x="86" y="118"/>
                  </a:cubicBezTo>
                  <a:cubicBezTo>
                    <a:pt x="84" y="106"/>
                    <a:pt x="86" y="101"/>
                    <a:pt x="86" y="100"/>
                  </a:cubicBezTo>
                  <a:cubicBezTo>
                    <a:pt x="90" y="89"/>
                    <a:pt x="102" y="84"/>
                    <a:pt x="103" y="84"/>
                  </a:cubicBezTo>
                  <a:cubicBezTo>
                    <a:pt x="103" y="83"/>
                    <a:pt x="106" y="83"/>
                    <a:pt x="107" y="83"/>
                  </a:cubicBezTo>
                  <a:cubicBezTo>
                    <a:pt x="108" y="83"/>
                    <a:pt x="108" y="83"/>
                    <a:pt x="109" y="83"/>
                  </a:cubicBezTo>
                  <a:cubicBezTo>
                    <a:pt x="109" y="83"/>
                    <a:pt x="109" y="83"/>
                    <a:pt x="110" y="83"/>
                  </a:cubicBezTo>
                  <a:cubicBezTo>
                    <a:pt x="110" y="83"/>
                    <a:pt x="114" y="83"/>
                    <a:pt x="120" y="85"/>
                  </a:cubicBezTo>
                  <a:lnTo>
                    <a:pt x="124" y="86"/>
                  </a:lnTo>
                  <a:cubicBezTo>
                    <a:pt x="132" y="89"/>
                    <a:pt x="136" y="93"/>
                    <a:pt x="136" y="94"/>
                  </a:cubicBezTo>
                  <a:cubicBezTo>
                    <a:pt x="143" y="102"/>
                    <a:pt x="141" y="113"/>
                    <a:pt x="140" y="118"/>
                  </a:cubicBezTo>
                  <a:cubicBezTo>
                    <a:pt x="140" y="118"/>
                    <a:pt x="140" y="119"/>
                    <a:pt x="140" y="119"/>
                  </a:cubicBezTo>
                  <a:cubicBezTo>
                    <a:pt x="142" y="121"/>
                    <a:pt x="141" y="125"/>
                    <a:pt x="140" y="128"/>
                  </a:cubicBezTo>
                  <a:cubicBezTo>
                    <a:pt x="140" y="130"/>
                    <a:pt x="139" y="132"/>
                    <a:pt x="138" y="133"/>
                  </a:cubicBezTo>
                  <a:cubicBezTo>
                    <a:pt x="137" y="139"/>
                    <a:pt x="134" y="145"/>
                    <a:pt x="129" y="150"/>
                  </a:cubicBezTo>
                  <a:cubicBezTo>
                    <a:pt x="130" y="151"/>
                    <a:pt x="130" y="152"/>
                    <a:pt x="130" y="152"/>
                  </a:cubicBezTo>
                  <a:cubicBezTo>
                    <a:pt x="131" y="154"/>
                    <a:pt x="133" y="156"/>
                    <a:pt x="137" y="158"/>
                  </a:cubicBezTo>
                  <a:cubicBezTo>
                    <a:pt x="138" y="158"/>
                    <a:pt x="139" y="159"/>
                    <a:pt x="140" y="159"/>
                  </a:cubicBezTo>
                  <a:cubicBezTo>
                    <a:pt x="140" y="159"/>
                    <a:pt x="145" y="161"/>
                    <a:pt x="150" y="163"/>
                  </a:cubicBezTo>
                  <a:cubicBezTo>
                    <a:pt x="151" y="164"/>
                    <a:pt x="152" y="164"/>
                    <a:pt x="152" y="164"/>
                  </a:cubicBezTo>
                  <a:cubicBezTo>
                    <a:pt x="158" y="166"/>
                    <a:pt x="160" y="169"/>
                    <a:pt x="160" y="169"/>
                  </a:cubicBezTo>
                  <a:cubicBezTo>
                    <a:pt x="166" y="178"/>
                    <a:pt x="168" y="192"/>
                    <a:pt x="169" y="202"/>
                  </a:cubicBezTo>
                  <a:cubicBezTo>
                    <a:pt x="216" y="186"/>
                    <a:pt x="215" y="119"/>
                    <a:pt x="215" y="119"/>
                  </a:cubicBezTo>
                  <a:close/>
                </a:path>
              </a:pathLst>
            </a:custGeom>
            <a:solidFill>
              <a:schemeClr val="accent1"/>
            </a:solidFill>
            <a:ln>
              <a:noFill/>
            </a:ln>
          </p:spPr>
        </p:sp>
        <p:sp>
          <p:nvSpPr>
            <p:cNvPr id="86" name="hierarchy-levels_66323">
              <a:extLst>
                <a:ext uri="{FF2B5EF4-FFF2-40B4-BE49-F238E27FC236}">
                  <a16:creationId xmlns:a16="http://schemas.microsoft.com/office/drawing/2014/main" xmlns="" id="{8840668E-3134-464A-A455-B83503D2E379}"/>
                </a:ext>
              </a:extLst>
            </p:cNvPr>
            <p:cNvSpPr>
              <a:spLocks noChangeAspect="1"/>
            </p:cNvSpPr>
            <p:nvPr/>
          </p:nvSpPr>
          <p:spPr bwMode="auto">
            <a:xfrm>
              <a:off x="850900" y="4516993"/>
              <a:ext cx="495592" cy="494831"/>
            </a:xfrm>
            <a:custGeom>
              <a:avLst/>
              <a:gdLst>
                <a:gd name="connsiteX0" fmla="*/ 505439 w 578320"/>
                <a:gd name="connsiteY0" fmla="*/ 430078 h 577432"/>
                <a:gd name="connsiteX1" fmla="*/ 541418 w 578320"/>
                <a:gd name="connsiteY1" fmla="*/ 464154 h 577432"/>
                <a:gd name="connsiteX2" fmla="*/ 541418 w 578320"/>
                <a:gd name="connsiteY2" fmla="*/ 472443 h 577432"/>
                <a:gd name="connsiteX3" fmla="*/ 544186 w 578320"/>
                <a:gd name="connsiteY3" fmla="*/ 482573 h 577432"/>
                <a:gd name="connsiteX4" fmla="*/ 534038 w 578320"/>
                <a:gd name="connsiteY4" fmla="*/ 495467 h 577432"/>
                <a:gd name="connsiteX5" fmla="*/ 524813 w 578320"/>
                <a:gd name="connsiteY5" fmla="*/ 514807 h 577432"/>
                <a:gd name="connsiteX6" fmla="*/ 546031 w 578320"/>
                <a:gd name="connsiteY6" fmla="*/ 538752 h 577432"/>
                <a:gd name="connsiteX7" fmla="*/ 578320 w 578320"/>
                <a:gd name="connsiteY7" fmla="*/ 567302 h 577432"/>
                <a:gd name="connsiteX8" fmla="*/ 515587 w 578320"/>
                <a:gd name="connsiteY8" fmla="*/ 577432 h 577432"/>
                <a:gd name="connsiteX9" fmla="*/ 510974 w 578320"/>
                <a:gd name="connsiteY9" fmla="*/ 545199 h 577432"/>
                <a:gd name="connsiteX10" fmla="*/ 513742 w 578320"/>
                <a:gd name="connsiteY10" fmla="*/ 541515 h 577432"/>
                <a:gd name="connsiteX11" fmla="*/ 512820 w 578320"/>
                <a:gd name="connsiteY11" fmla="*/ 539673 h 577432"/>
                <a:gd name="connsiteX12" fmla="*/ 506362 w 578320"/>
                <a:gd name="connsiteY12" fmla="*/ 533226 h 577432"/>
                <a:gd name="connsiteX13" fmla="*/ 504517 w 578320"/>
                <a:gd name="connsiteY13" fmla="*/ 533226 h 577432"/>
                <a:gd name="connsiteX14" fmla="*/ 498059 w 578320"/>
                <a:gd name="connsiteY14" fmla="*/ 539673 h 577432"/>
                <a:gd name="connsiteX15" fmla="*/ 498059 w 578320"/>
                <a:gd name="connsiteY15" fmla="*/ 541515 h 577432"/>
                <a:gd name="connsiteX16" fmla="*/ 500827 w 578320"/>
                <a:gd name="connsiteY16" fmla="*/ 545199 h 577432"/>
                <a:gd name="connsiteX17" fmla="*/ 495291 w 578320"/>
                <a:gd name="connsiteY17" fmla="*/ 577432 h 577432"/>
                <a:gd name="connsiteX18" fmla="*/ 433481 w 578320"/>
                <a:gd name="connsiteY18" fmla="*/ 567302 h 577432"/>
                <a:gd name="connsiteX19" fmla="*/ 465770 w 578320"/>
                <a:gd name="connsiteY19" fmla="*/ 538752 h 577432"/>
                <a:gd name="connsiteX20" fmla="*/ 486066 w 578320"/>
                <a:gd name="connsiteY20" fmla="*/ 514807 h 577432"/>
                <a:gd name="connsiteX21" fmla="*/ 476840 w 578320"/>
                <a:gd name="connsiteY21" fmla="*/ 495467 h 577432"/>
                <a:gd name="connsiteX22" fmla="*/ 466692 w 578320"/>
                <a:gd name="connsiteY22" fmla="*/ 482573 h 577432"/>
                <a:gd name="connsiteX23" fmla="*/ 469460 w 578320"/>
                <a:gd name="connsiteY23" fmla="*/ 472443 h 577432"/>
                <a:gd name="connsiteX24" fmla="*/ 469460 w 578320"/>
                <a:gd name="connsiteY24" fmla="*/ 464154 h 577432"/>
                <a:gd name="connsiteX25" fmla="*/ 505439 w 578320"/>
                <a:gd name="connsiteY25" fmla="*/ 430078 h 577432"/>
                <a:gd name="connsiteX26" fmla="*/ 288699 w 578320"/>
                <a:gd name="connsiteY26" fmla="*/ 430078 h 577432"/>
                <a:gd name="connsiteX27" fmla="*/ 324678 w 578320"/>
                <a:gd name="connsiteY27" fmla="*/ 464154 h 577432"/>
                <a:gd name="connsiteX28" fmla="*/ 324678 w 578320"/>
                <a:gd name="connsiteY28" fmla="*/ 472443 h 577432"/>
                <a:gd name="connsiteX29" fmla="*/ 327446 w 578320"/>
                <a:gd name="connsiteY29" fmla="*/ 482573 h 577432"/>
                <a:gd name="connsiteX30" fmla="*/ 317298 w 578320"/>
                <a:gd name="connsiteY30" fmla="*/ 495467 h 577432"/>
                <a:gd name="connsiteX31" fmla="*/ 308073 w 578320"/>
                <a:gd name="connsiteY31" fmla="*/ 514807 h 577432"/>
                <a:gd name="connsiteX32" fmla="*/ 329291 w 578320"/>
                <a:gd name="connsiteY32" fmla="*/ 538752 h 577432"/>
                <a:gd name="connsiteX33" fmla="*/ 361580 w 578320"/>
                <a:gd name="connsiteY33" fmla="*/ 567302 h 577432"/>
                <a:gd name="connsiteX34" fmla="*/ 298847 w 578320"/>
                <a:gd name="connsiteY34" fmla="*/ 577432 h 577432"/>
                <a:gd name="connsiteX35" fmla="*/ 294234 w 578320"/>
                <a:gd name="connsiteY35" fmla="*/ 545199 h 577432"/>
                <a:gd name="connsiteX36" fmla="*/ 297002 w 578320"/>
                <a:gd name="connsiteY36" fmla="*/ 541515 h 577432"/>
                <a:gd name="connsiteX37" fmla="*/ 296080 w 578320"/>
                <a:gd name="connsiteY37" fmla="*/ 539673 h 577432"/>
                <a:gd name="connsiteX38" fmla="*/ 289622 w 578320"/>
                <a:gd name="connsiteY38" fmla="*/ 533226 h 577432"/>
                <a:gd name="connsiteX39" fmla="*/ 287777 w 578320"/>
                <a:gd name="connsiteY39" fmla="*/ 533226 h 577432"/>
                <a:gd name="connsiteX40" fmla="*/ 281319 w 578320"/>
                <a:gd name="connsiteY40" fmla="*/ 539673 h 577432"/>
                <a:gd name="connsiteX41" fmla="*/ 281319 w 578320"/>
                <a:gd name="connsiteY41" fmla="*/ 541515 h 577432"/>
                <a:gd name="connsiteX42" fmla="*/ 284087 w 578320"/>
                <a:gd name="connsiteY42" fmla="*/ 545199 h 577432"/>
                <a:gd name="connsiteX43" fmla="*/ 278551 w 578320"/>
                <a:gd name="connsiteY43" fmla="*/ 577432 h 577432"/>
                <a:gd name="connsiteX44" fmla="*/ 216741 w 578320"/>
                <a:gd name="connsiteY44" fmla="*/ 567302 h 577432"/>
                <a:gd name="connsiteX45" fmla="*/ 249030 w 578320"/>
                <a:gd name="connsiteY45" fmla="*/ 538752 h 577432"/>
                <a:gd name="connsiteX46" fmla="*/ 269326 w 578320"/>
                <a:gd name="connsiteY46" fmla="*/ 514807 h 577432"/>
                <a:gd name="connsiteX47" fmla="*/ 260100 w 578320"/>
                <a:gd name="connsiteY47" fmla="*/ 495467 h 577432"/>
                <a:gd name="connsiteX48" fmla="*/ 249952 w 578320"/>
                <a:gd name="connsiteY48" fmla="*/ 482573 h 577432"/>
                <a:gd name="connsiteX49" fmla="*/ 252720 w 578320"/>
                <a:gd name="connsiteY49" fmla="*/ 472443 h 577432"/>
                <a:gd name="connsiteX50" fmla="*/ 252720 w 578320"/>
                <a:gd name="connsiteY50" fmla="*/ 464154 h 577432"/>
                <a:gd name="connsiteX51" fmla="*/ 288699 w 578320"/>
                <a:gd name="connsiteY51" fmla="*/ 430078 h 577432"/>
                <a:gd name="connsiteX52" fmla="*/ 71958 w 578320"/>
                <a:gd name="connsiteY52" fmla="*/ 430078 h 577432"/>
                <a:gd name="connsiteX53" fmla="*/ 107937 w 578320"/>
                <a:gd name="connsiteY53" fmla="*/ 464154 h 577432"/>
                <a:gd name="connsiteX54" fmla="*/ 107937 w 578320"/>
                <a:gd name="connsiteY54" fmla="*/ 472443 h 577432"/>
                <a:gd name="connsiteX55" fmla="*/ 110705 w 578320"/>
                <a:gd name="connsiteY55" fmla="*/ 482573 h 577432"/>
                <a:gd name="connsiteX56" fmla="*/ 100557 w 578320"/>
                <a:gd name="connsiteY56" fmla="*/ 495467 h 577432"/>
                <a:gd name="connsiteX57" fmla="*/ 91332 w 578320"/>
                <a:gd name="connsiteY57" fmla="*/ 514807 h 577432"/>
                <a:gd name="connsiteX58" fmla="*/ 112550 w 578320"/>
                <a:gd name="connsiteY58" fmla="*/ 538752 h 577432"/>
                <a:gd name="connsiteX59" fmla="*/ 144839 w 578320"/>
                <a:gd name="connsiteY59" fmla="*/ 567302 h 577432"/>
                <a:gd name="connsiteX60" fmla="*/ 82106 w 578320"/>
                <a:gd name="connsiteY60" fmla="*/ 577432 h 577432"/>
                <a:gd name="connsiteX61" fmla="*/ 77493 w 578320"/>
                <a:gd name="connsiteY61" fmla="*/ 545199 h 577432"/>
                <a:gd name="connsiteX62" fmla="*/ 80261 w 578320"/>
                <a:gd name="connsiteY62" fmla="*/ 541515 h 577432"/>
                <a:gd name="connsiteX63" fmla="*/ 79339 w 578320"/>
                <a:gd name="connsiteY63" fmla="*/ 539673 h 577432"/>
                <a:gd name="connsiteX64" fmla="*/ 72881 w 578320"/>
                <a:gd name="connsiteY64" fmla="*/ 533226 h 577432"/>
                <a:gd name="connsiteX65" fmla="*/ 71036 w 578320"/>
                <a:gd name="connsiteY65" fmla="*/ 533226 h 577432"/>
                <a:gd name="connsiteX66" fmla="*/ 64578 w 578320"/>
                <a:gd name="connsiteY66" fmla="*/ 539673 h 577432"/>
                <a:gd name="connsiteX67" fmla="*/ 64578 w 578320"/>
                <a:gd name="connsiteY67" fmla="*/ 541515 h 577432"/>
                <a:gd name="connsiteX68" fmla="*/ 67346 w 578320"/>
                <a:gd name="connsiteY68" fmla="*/ 545199 h 577432"/>
                <a:gd name="connsiteX69" fmla="*/ 61810 w 578320"/>
                <a:gd name="connsiteY69" fmla="*/ 577432 h 577432"/>
                <a:gd name="connsiteX70" fmla="*/ 0 w 578320"/>
                <a:gd name="connsiteY70" fmla="*/ 567302 h 577432"/>
                <a:gd name="connsiteX71" fmla="*/ 32289 w 578320"/>
                <a:gd name="connsiteY71" fmla="*/ 538752 h 577432"/>
                <a:gd name="connsiteX72" fmla="*/ 52585 w 578320"/>
                <a:gd name="connsiteY72" fmla="*/ 514807 h 577432"/>
                <a:gd name="connsiteX73" fmla="*/ 43359 w 578320"/>
                <a:gd name="connsiteY73" fmla="*/ 495467 h 577432"/>
                <a:gd name="connsiteX74" fmla="*/ 33211 w 578320"/>
                <a:gd name="connsiteY74" fmla="*/ 482573 h 577432"/>
                <a:gd name="connsiteX75" fmla="*/ 35979 w 578320"/>
                <a:gd name="connsiteY75" fmla="*/ 472443 h 577432"/>
                <a:gd name="connsiteX76" fmla="*/ 35979 w 578320"/>
                <a:gd name="connsiteY76" fmla="*/ 464154 h 577432"/>
                <a:gd name="connsiteX77" fmla="*/ 71958 w 578320"/>
                <a:gd name="connsiteY77" fmla="*/ 430078 h 577432"/>
                <a:gd name="connsiteX78" fmla="*/ 288699 w 578320"/>
                <a:gd name="connsiteY78" fmla="*/ 244998 h 577432"/>
                <a:gd name="connsiteX79" fmla="*/ 303455 w 578320"/>
                <a:gd name="connsiteY79" fmla="*/ 259735 h 577432"/>
                <a:gd name="connsiteX80" fmla="*/ 303455 w 578320"/>
                <a:gd name="connsiteY80" fmla="*/ 303023 h 577432"/>
                <a:gd name="connsiteX81" fmla="*/ 505422 w 578320"/>
                <a:gd name="connsiteY81" fmla="*/ 303023 h 577432"/>
                <a:gd name="connsiteX82" fmla="*/ 520178 w 578320"/>
                <a:gd name="connsiteY82" fmla="*/ 317760 h 577432"/>
                <a:gd name="connsiteX83" fmla="*/ 520178 w 578320"/>
                <a:gd name="connsiteY83" fmla="*/ 389600 h 577432"/>
                <a:gd name="connsiteX84" fmla="*/ 505422 w 578320"/>
                <a:gd name="connsiteY84" fmla="*/ 404336 h 577432"/>
                <a:gd name="connsiteX85" fmla="*/ 491589 w 578320"/>
                <a:gd name="connsiteY85" fmla="*/ 389600 h 577432"/>
                <a:gd name="connsiteX86" fmla="*/ 491589 w 578320"/>
                <a:gd name="connsiteY86" fmla="*/ 331575 h 577432"/>
                <a:gd name="connsiteX87" fmla="*/ 303455 w 578320"/>
                <a:gd name="connsiteY87" fmla="*/ 331575 h 577432"/>
                <a:gd name="connsiteX88" fmla="*/ 303455 w 578320"/>
                <a:gd name="connsiteY88" fmla="*/ 389600 h 577432"/>
                <a:gd name="connsiteX89" fmla="*/ 288699 w 578320"/>
                <a:gd name="connsiteY89" fmla="*/ 404336 h 577432"/>
                <a:gd name="connsiteX90" fmla="*/ 274866 w 578320"/>
                <a:gd name="connsiteY90" fmla="*/ 389600 h 577432"/>
                <a:gd name="connsiteX91" fmla="*/ 274866 w 578320"/>
                <a:gd name="connsiteY91" fmla="*/ 331575 h 577432"/>
                <a:gd name="connsiteX92" fmla="*/ 86732 w 578320"/>
                <a:gd name="connsiteY92" fmla="*/ 331575 h 577432"/>
                <a:gd name="connsiteX93" fmla="*/ 86732 w 578320"/>
                <a:gd name="connsiteY93" fmla="*/ 389600 h 577432"/>
                <a:gd name="connsiteX94" fmla="*/ 71976 w 578320"/>
                <a:gd name="connsiteY94" fmla="*/ 404336 h 577432"/>
                <a:gd name="connsiteX95" fmla="*/ 58143 w 578320"/>
                <a:gd name="connsiteY95" fmla="*/ 389600 h 577432"/>
                <a:gd name="connsiteX96" fmla="*/ 58143 w 578320"/>
                <a:gd name="connsiteY96" fmla="*/ 317760 h 577432"/>
                <a:gd name="connsiteX97" fmla="*/ 71976 w 578320"/>
                <a:gd name="connsiteY97" fmla="*/ 303023 h 577432"/>
                <a:gd name="connsiteX98" fmla="*/ 274866 w 578320"/>
                <a:gd name="connsiteY98" fmla="*/ 303023 h 577432"/>
                <a:gd name="connsiteX99" fmla="*/ 274866 w 578320"/>
                <a:gd name="connsiteY99" fmla="*/ 259735 h 577432"/>
                <a:gd name="connsiteX100" fmla="*/ 288699 w 578320"/>
                <a:gd name="connsiteY100" fmla="*/ 244998 h 577432"/>
                <a:gd name="connsiteX101" fmla="*/ 288699 w 578320"/>
                <a:gd name="connsiteY101" fmla="*/ 0 h 577432"/>
                <a:gd name="connsiteX102" fmla="*/ 343115 w 578320"/>
                <a:gd name="connsiteY102" fmla="*/ 51574 h 577432"/>
                <a:gd name="connsiteX103" fmla="*/ 343115 w 578320"/>
                <a:gd name="connsiteY103" fmla="*/ 63546 h 577432"/>
                <a:gd name="connsiteX104" fmla="*/ 347727 w 578320"/>
                <a:gd name="connsiteY104" fmla="*/ 79203 h 577432"/>
                <a:gd name="connsiteX105" fmla="*/ 332048 w 578320"/>
                <a:gd name="connsiteY105" fmla="*/ 99464 h 577432"/>
                <a:gd name="connsiteX106" fmla="*/ 318213 w 578320"/>
                <a:gd name="connsiteY106" fmla="*/ 128014 h 577432"/>
                <a:gd name="connsiteX107" fmla="*/ 348649 w 578320"/>
                <a:gd name="connsiteY107" fmla="*/ 163010 h 577432"/>
                <a:gd name="connsiteX108" fmla="*/ 397531 w 578320"/>
                <a:gd name="connsiteY108" fmla="*/ 206295 h 577432"/>
                <a:gd name="connsiteX109" fmla="*/ 304378 w 578320"/>
                <a:gd name="connsiteY109" fmla="*/ 221031 h 577432"/>
                <a:gd name="connsiteX110" fmla="*/ 297000 w 578320"/>
                <a:gd name="connsiteY110" fmla="*/ 174062 h 577432"/>
                <a:gd name="connsiteX111" fmla="*/ 300689 w 578320"/>
                <a:gd name="connsiteY111" fmla="*/ 167615 h 577432"/>
                <a:gd name="connsiteX112" fmla="*/ 300689 w 578320"/>
                <a:gd name="connsiteY112" fmla="*/ 164852 h 577432"/>
                <a:gd name="connsiteX113" fmla="*/ 290544 w 578320"/>
                <a:gd name="connsiteY113" fmla="*/ 154721 h 577432"/>
                <a:gd name="connsiteX114" fmla="*/ 287777 w 578320"/>
                <a:gd name="connsiteY114" fmla="*/ 154721 h 577432"/>
                <a:gd name="connsiteX115" fmla="*/ 277632 w 578320"/>
                <a:gd name="connsiteY115" fmla="*/ 164852 h 577432"/>
                <a:gd name="connsiteX116" fmla="*/ 277632 w 578320"/>
                <a:gd name="connsiteY116" fmla="*/ 167615 h 577432"/>
                <a:gd name="connsiteX117" fmla="*/ 281321 w 578320"/>
                <a:gd name="connsiteY117" fmla="*/ 174062 h 577432"/>
                <a:gd name="connsiteX118" fmla="*/ 273943 w 578320"/>
                <a:gd name="connsiteY118" fmla="*/ 221031 h 577432"/>
                <a:gd name="connsiteX119" fmla="*/ 180790 w 578320"/>
                <a:gd name="connsiteY119" fmla="*/ 206295 h 577432"/>
                <a:gd name="connsiteX120" fmla="*/ 228750 w 578320"/>
                <a:gd name="connsiteY120" fmla="*/ 163010 h 577432"/>
                <a:gd name="connsiteX121" fmla="*/ 260108 w 578320"/>
                <a:gd name="connsiteY121" fmla="*/ 128014 h 577432"/>
                <a:gd name="connsiteX122" fmla="*/ 246273 w 578320"/>
                <a:gd name="connsiteY122" fmla="*/ 99464 h 577432"/>
                <a:gd name="connsiteX123" fmla="*/ 230594 w 578320"/>
                <a:gd name="connsiteY123" fmla="*/ 79203 h 577432"/>
                <a:gd name="connsiteX124" fmla="*/ 235206 w 578320"/>
                <a:gd name="connsiteY124" fmla="*/ 63546 h 577432"/>
                <a:gd name="connsiteX125" fmla="*/ 235206 w 578320"/>
                <a:gd name="connsiteY125" fmla="*/ 51574 h 577432"/>
                <a:gd name="connsiteX126" fmla="*/ 288699 w 578320"/>
                <a:gd name="connsiteY126"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578320" h="577432">
                  <a:moveTo>
                    <a:pt x="505439" y="430078"/>
                  </a:moveTo>
                  <a:cubicBezTo>
                    <a:pt x="525735" y="430078"/>
                    <a:pt x="541418" y="444814"/>
                    <a:pt x="541418" y="464154"/>
                  </a:cubicBezTo>
                  <a:lnTo>
                    <a:pt x="541418" y="472443"/>
                  </a:lnTo>
                  <a:cubicBezTo>
                    <a:pt x="541418" y="472443"/>
                    <a:pt x="545109" y="475205"/>
                    <a:pt x="544186" y="482573"/>
                  </a:cubicBezTo>
                  <a:cubicBezTo>
                    <a:pt x="543263" y="490862"/>
                    <a:pt x="534038" y="495467"/>
                    <a:pt x="534038" y="495467"/>
                  </a:cubicBezTo>
                  <a:cubicBezTo>
                    <a:pt x="534038" y="495467"/>
                    <a:pt x="532193" y="508360"/>
                    <a:pt x="524813" y="514807"/>
                  </a:cubicBezTo>
                  <a:cubicBezTo>
                    <a:pt x="522045" y="533226"/>
                    <a:pt x="534961" y="535068"/>
                    <a:pt x="546031" y="538752"/>
                  </a:cubicBezTo>
                  <a:cubicBezTo>
                    <a:pt x="562637" y="544278"/>
                    <a:pt x="578320" y="545199"/>
                    <a:pt x="578320" y="567302"/>
                  </a:cubicBezTo>
                  <a:cubicBezTo>
                    <a:pt x="578320" y="571906"/>
                    <a:pt x="554334" y="576511"/>
                    <a:pt x="515587" y="577432"/>
                  </a:cubicBezTo>
                  <a:lnTo>
                    <a:pt x="510974" y="545199"/>
                  </a:lnTo>
                  <a:lnTo>
                    <a:pt x="513742" y="541515"/>
                  </a:lnTo>
                  <a:cubicBezTo>
                    <a:pt x="513742" y="541515"/>
                    <a:pt x="513742" y="540594"/>
                    <a:pt x="512820" y="539673"/>
                  </a:cubicBezTo>
                  <a:lnTo>
                    <a:pt x="506362" y="533226"/>
                  </a:lnTo>
                  <a:cubicBezTo>
                    <a:pt x="506362" y="532305"/>
                    <a:pt x="505439" y="532305"/>
                    <a:pt x="504517" y="533226"/>
                  </a:cubicBezTo>
                  <a:lnTo>
                    <a:pt x="498059" y="539673"/>
                  </a:lnTo>
                  <a:cubicBezTo>
                    <a:pt x="498059" y="540594"/>
                    <a:pt x="498059" y="541515"/>
                    <a:pt x="498059" y="541515"/>
                  </a:cubicBezTo>
                  <a:lnTo>
                    <a:pt x="500827" y="545199"/>
                  </a:lnTo>
                  <a:lnTo>
                    <a:pt x="495291" y="577432"/>
                  </a:lnTo>
                  <a:cubicBezTo>
                    <a:pt x="456545" y="576511"/>
                    <a:pt x="433481" y="571906"/>
                    <a:pt x="433481" y="567302"/>
                  </a:cubicBezTo>
                  <a:cubicBezTo>
                    <a:pt x="433481" y="545199"/>
                    <a:pt x="449164" y="544278"/>
                    <a:pt x="465770" y="538752"/>
                  </a:cubicBezTo>
                  <a:cubicBezTo>
                    <a:pt x="475918" y="535068"/>
                    <a:pt x="488833" y="533226"/>
                    <a:pt x="486066" y="514807"/>
                  </a:cubicBezTo>
                  <a:cubicBezTo>
                    <a:pt x="479608" y="508360"/>
                    <a:pt x="476840" y="495467"/>
                    <a:pt x="476840" y="495467"/>
                  </a:cubicBezTo>
                  <a:cubicBezTo>
                    <a:pt x="476840" y="495467"/>
                    <a:pt x="467615" y="490862"/>
                    <a:pt x="466692" y="482573"/>
                  </a:cubicBezTo>
                  <a:cubicBezTo>
                    <a:pt x="465770" y="475205"/>
                    <a:pt x="469460" y="472443"/>
                    <a:pt x="469460" y="472443"/>
                  </a:cubicBezTo>
                  <a:lnTo>
                    <a:pt x="469460" y="464154"/>
                  </a:lnTo>
                  <a:cubicBezTo>
                    <a:pt x="469460" y="444814"/>
                    <a:pt x="486066" y="430078"/>
                    <a:pt x="505439" y="430078"/>
                  </a:cubicBezTo>
                  <a:close/>
                  <a:moveTo>
                    <a:pt x="288699" y="430078"/>
                  </a:moveTo>
                  <a:cubicBezTo>
                    <a:pt x="308995" y="430078"/>
                    <a:pt x="324678" y="444814"/>
                    <a:pt x="324678" y="464154"/>
                  </a:cubicBezTo>
                  <a:lnTo>
                    <a:pt x="324678" y="472443"/>
                  </a:lnTo>
                  <a:cubicBezTo>
                    <a:pt x="324678" y="472443"/>
                    <a:pt x="328369" y="475205"/>
                    <a:pt x="327446" y="482573"/>
                  </a:cubicBezTo>
                  <a:cubicBezTo>
                    <a:pt x="326523" y="490862"/>
                    <a:pt x="317298" y="495467"/>
                    <a:pt x="317298" y="495467"/>
                  </a:cubicBezTo>
                  <a:cubicBezTo>
                    <a:pt x="317298" y="495467"/>
                    <a:pt x="315453" y="508360"/>
                    <a:pt x="308073" y="514807"/>
                  </a:cubicBezTo>
                  <a:cubicBezTo>
                    <a:pt x="305305" y="533226"/>
                    <a:pt x="318221" y="535068"/>
                    <a:pt x="329291" y="538752"/>
                  </a:cubicBezTo>
                  <a:cubicBezTo>
                    <a:pt x="345897" y="544278"/>
                    <a:pt x="361580" y="545199"/>
                    <a:pt x="361580" y="567302"/>
                  </a:cubicBezTo>
                  <a:cubicBezTo>
                    <a:pt x="361580" y="571906"/>
                    <a:pt x="337594" y="576511"/>
                    <a:pt x="298847" y="577432"/>
                  </a:cubicBezTo>
                  <a:lnTo>
                    <a:pt x="294234" y="545199"/>
                  </a:lnTo>
                  <a:lnTo>
                    <a:pt x="297002" y="541515"/>
                  </a:lnTo>
                  <a:cubicBezTo>
                    <a:pt x="297002" y="541515"/>
                    <a:pt x="297002" y="540594"/>
                    <a:pt x="296080" y="539673"/>
                  </a:cubicBezTo>
                  <a:lnTo>
                    <a:pt x="289622" y="533226"/>
                  </a:lnTo>
                  <a:cubicBezTo>
                    <a:pt x="289622" y="532305"/>
                    <a:pt x="288699" y="532305"/>
                    <a:pt x="287777" y="533226"/>
                  </a:cubicBezTo>
                  <a:lnTo>
                    <a:pt x="281319" y="539673"/>
                  </a:lnTo>
                  <a:cubicBezTo>
                    <a:pt x="281319" y="540594"/>
                    <a:pt x="281319" y="541515"/>
                    <a:pt x="281319" y="541515"/>
                  </a:cubicBezTo>
                  <a:lnTo>
                    <a:pt x="284087" y="545199"/>
                  </a:lnTo>
                  <a:lnTo>
                    <a:pt x="278551" y="577432"/>
                  </a:lnTo>
                  <a:cubicBezTo>
                    <a:pt x="239805" y="576511"/>
                    <a:pt x="216741" y="571906"/>
                    <a:pt x="216741" y="567302"/>
                  </a:cubicBezTo>
                  <a:cubicBezTo>
                    <a:pt x="216741" y="545199"/>
                    <a:pt x="232424" y="544278"/>
                    <a:pt x="249030" y="538752"/>
                  </a:cubicBezTo>
                  <a:cubicBezTo>
                    <a:pt x="259178" y="535068"/>
                    <a:pt x="272093" y="533226"/>
                    <a:pt x="269326" y="514807"/>
                  </a:cubicBezTo>
                  <a:cubicBezTo>
                    <a:pt x="262868" y="508360"/>
                    <a:pt x="260100" y="495467"/>
                    <a:pt x="260100" y="495467"/>
                  </a:cubicBezTo>
                  <a:cubicBezTo>
                    <a:pt x="260100" y="495467"/>
                    <a:pt x="250875" y="490862"/>
                    <a:pt x="249952" y="482573"/>
                  </a:cubicBezTo>
                  <a:cubicBezTo>
                    <a:pt x="249030" y="475205"/>
                    <a:pt x="252720" y="472443"/>
                    <a:pt x="252720" y="472443"/>
                  </a:cubicBezTo>
                  <a:lnTo>
                    <a:pt x="252720" y="464154"/>
                  </a:lnTo>
                  <a:cubicBezTo>
                    <a:pt x="252720" y="444814"/>
                    <a:pt x="269326" y="430078"/>
                    <a:pt x="288699" y="430078"/>
                  </a:cubicBezTo>
                  <a:close/>
                  <a:moveTo>
                    <a:pt x="71958" y="430078"/>
                  </a:moveTo>
                  <a:cubicBezTo>
                    <a:pt x="92254" y="430078"/>
                    <a:pt x="107937" y="444814"/>
                    <a:pt x="107937" y="464154"/>
                  </a:cubicBezTo>
                  <a:lnTo>
                    <a:pt x="107937" y="472443"/>
                  </a:lnTo>
                  <a:cubicBezTo>
                    <a:pt x="107937" y="472443"/>
                    <a:pt x="111628" y="475205"/>
                    <a:pt x="110705" y="482573"/>
                  </a:cubicBezTo>
                  <a:cubicBezTo>
                    <a:pt x="109782" y="490862"/>
                    <a:pt x="100557" y="495467"/>
                    <a:pt x="100557" y="495467"/>
                  </a:cubicBezTo>
                  <a:cubicBezTo>
                    <a:pt x="100557" y="495467"/>
                    <a:pt x="98712" y="508360"/>
                    <a:pt x="91332" y="514807"/>
                  </a:cubicBezTo>
                  <a:cubicBezTo>
                    <a:pt x="88564" y="533226"/>
                    <a:pt x="101480" y="535068"/>
                    <a:pt x="112550" y="538752"/>
                  </a:cubicBezTo>
                  <a:cubicBezTo>
                    <a:pt x="129156" y="544278"/>
                    <a:pt x="144839" y="545199"/>
                    <a:pt x="144839" y="567302"/>
                  </a:cubicBezTo>
                  <a:cubicBezTo>
                    <a:pt x="144839" y="571906"/>
                    <a:pt x="120853" y="576511"/>
                    <a:pt x="82106" y="577432"/>
                  </a:cubicBezTo>
                  <a:lnTo>
                    <a:pt x="77493" y="545199"/>
                  </a:lnTo>
                  <a:lnTo>
                    <a:pt x="80261" y="541515"/>
                  </a:lnTo>
                  <a:cubicBezTo>
                    <a:pt x="80261" y="541515"/>
                    <a:pt x="80261" y="540594"/>
                    <a:pt x="79339" y="539673"/>
                  </a:cubicBezTo>
                  <a:lnTo>
                    <a:pt x="72881" y="533226"/>
                  </a:lnTo>
                  <a:cubicBezTo>
                    <a:pt x="72881" y="532305"/>
                    <a:pt x="71958" y="532305"/>
                    <a:pt x="71036" y="533226"/>
                  </a:cubicBezTo>
                  <a:lnTo>
                    <a:pt x="64578" y="539673"/>
                  </a:lnTo>
                  <a:cubicBezTo>
                    <a:pt x="64578" y="540594"/>
                    <a:pt x="64578" y="541515"/>
                    <a:pt x="64578" y="541515"/>
                  </a:cubicBezTo>
                  <a:lnTo>
                    <a:pt x="67346" y="545199"/>
                  </a:lnTo>
                  <a:lnTo>
                    <a:pt x="61810" y="577432"/>
                  </a:lnTo>
                  <a:cubicBezTo>
                    <a:pt x="23064" y="576511"/>
                    <a:pt x="0" y="571906"/>
                    <a:pt x="0" y="567302"/>
                  </a:cubicBezTo>
                  <a:cubicBezTo>
                    <a:pt x="0" y="545199"/>
                    <a:pt x="15683" y="544278"/>
                    <a:pt x="32289" y="538752"/>
                  </a:cubicBezTo>
                  <a:cubicBezTo>
                    <a:pt x="42437" y="535068"/>
                    <a:pt x="55352" y="533226"/>
                    <a:pt x="52585" y="514807"/>
                  </a:cubicBezTo>
                  <a:cubicBezTo>
                    <a:pt x="46127" y="508360"/>
                    <a:pt x="43359" y="495467"/>
                    <a:pt x="43359" y="495467"/>
                  </a:cubicBezTo>
                  <a:cubicBezTo>
                    <a:pt x="43359" y="495467"/>
                    <a:pt x="34134" y="490862"/>
                    <a:pt x="33211" y="482573"/>
                  </a:cubicBezTo>
                  <a:cubicBezTo>
                    <a:pt x="32289" y="475205"/>
                    <a:pt x="35979" y="472443"/>
                    <a:pt x="35979" y="472443"/>
                  </a:cubicBezTo>
                  <a:lnTo>
                    <a:pt x="35979" y="464154"/>
                  </a:lnTo>
                  <a:cubicBezTo>
                    <a:pt x="35979" y="444814"/>
                    <a:pt x="52585" y="430078"/>
                    <a:pt x="71958" y="430078"/>
                  </a:cubicBezTo>
                  <a:close/>
                  <a:moveTo>
                    <a:pt x="288699" y="244998"/>
                  </a:moveTo>
                  <a:cubicBezTo>
                    <a:pt x="296999" y="244998"/>
                    <a:pt x="303455" y="251445"/>
                    <a:pt x="303455" y="259735"/>
                  </a:cubicBezTo>
                  <a:lnTo>
                    <a:pt x="303455" y="303023"/>
                  </a:lnTo>
                  <a:lnTo>
                    <a:pt x="505422" y="303023"/>
                  </a:lnTo>
                  <a:cubicBezTo>
                    <a:pt x="513722" y="303023"/>
                    <a:pt x="520178" y="309470"/>
                    <a:pt x="520178" y="317760"/>
                  </a:cubicBezTo>
                  <a:lnTo>
                    <a:pt x="520178" y="389600"/>
                  </a:lnTo>
                  <a:cubicBezTo>
                    <a:pt x="520178" y="397889"/>
                    <a:pt x="513722" y="404336"/>
                    <a:pt x="505422" y="404336"/>
                  </a:cubicBezTo>
                  <a:cubicBezTo>
                    <a:pt x="498045" y="404336"/>
                    <a:pt x="491589" y="397889"/>
                    <a:pt x="491589" y="389600"/>
                  </a:cubicBezTo>
                  <a:lnTo>
                    <a:pt x="491589" y="331575"/>
                  </a:lnTo>
                  <a:lnTo>
                    <a:pt x="303455" y="331575"/>
                  </a:lnTo>
                  <a:lnTo>
                    <a:pt x="303455" y="389600"/>
                  </a:lnTo>
                  <a:cubicBezTo>
                    <a:pt x="303455" y="397889"/>
                    <a:pt x="296999" y="404336"/>
                    <a:pt x="288699" y="404336"/>
                  </a:cubicBezTo>
                  <a:cubicBezTo>
                    <a:pt x="281322" y="404336"/>
                    <a:pt x="274866" y="397889"/>
                    <a:pt x="274866" y="389600"/>
                  </a:cubicBezTo>
                  <a:lnTo>
                    <a:pt x="274866" y="331575"/>
                  </a:lnTo>
                  <a:lnTo>
                    <a:pt x="86732" y="331575"/>
                  </a:lnTo>
                  <a:lnTo>
                    <a:pt x="86732" y="389600"/>
                  </a:lnTo>
                  <a:cubicBezTo>
                    <a:pt x="86732" y="397889"/>
                    <a:pt x="80276" y="404336"/>
                    <a:pt x="71976" y="404336"/>
                  </a:cubicBezTo>
                  <a:cubicBezTo>
                    <a:pt x="64599" y="404336"/>
                    <a:pt x="58143" y="397889"/>
                    <a:pt x="58143" y="389600"/>
                  </a:cubicBezTo>
                  <a:lnTo>
                    <a:pt x="58143" y="317760"/>
                  </a:lnTo>
                  <a:cubicBezTo>
                    <a:pt x="58143" y="309470"/>
                    <a:pt x="64599" y="303023"/>
                    <a:pt x="71976" y="303023"/>
                  </a:cubicBezTo>
                  <a:lnTo>
                    <a:pt x="274866" y="303023"/>
                  </a:lnTo>
                  <a:lnTo>
                    <a:pt x="274866" y="259735"/>
                  </a:lnTo>
                  <a:cubicBezTo>
                    <a:pt x="274866" y="251445"/>
                    <a:pt x="281322" y="244998"/>
                    <a:pt x="288699" y="244998"/>
                  </a:cubicBezTo>
                  <a:close/>
                  <a:moveTo>
                    <a:pt x="288699" y="0"/>
                  </a:moveTo>
                  <a:cubicBezTo>
                    <a:pt x="318213" y="0"/>
                    <a:pt x="343115" y="22103"/>
                    <a:pt x="343115" y="51574"/>
                  </a:cubicBezTo>
                  <a:lnTo>
                    <a:pt x="343115" y="63546"/>
                  </a:lnTo>
                  <a:cubicBezTo>
                    <a:pt x="343115" y="63546"/>
                    <a:pt x="348649" y="69072"/>
                    <a:pt x="347727" y="79203"/>
                  </a:cubicBezTo>
                  <a:cubicBezTo>
                    <a:pt x="345882" y="92096"/>
                    <a:pt x="332048" y="99464"/>
                    <a:pt x="332048" y="99464"/>
                  </a:cubicBezTo>
                  <a:cubicBezTo>
                    <a:pt x="332048" y="99464"/>
                    <a:pt x="328358" y="118804"/>
                    <a:pt x="318213" y="128014"/>
                  </a:cubicBezTo>
                  <a:cubicBezTo>
                    <a:pt x="313601" y="154721"/>
                    <a:pt x="332970" y="157484"/>
                    <a:pt x="348649" y="163010"/>
                  </a:cubicBezTo>
                  <a:cubicBezTo>
                    <a:pt x="374473" y="171299"/>
                    <a:pt x="397531" y="173141"/>
                    <a:pt x="397531" y="206295"/>
                  </a:cubicBezTo>
                  <a:cubicBezTo>
                    <a:pt x="397531" y="213663"/>
                    <a:pt x="362484" y="220110"/>
                    <a:pt x="304378" y="221031"/>
                  </a:cubicBezTo>
                  <a:lnTo>
                    <a:pt x="297000" y="174062"/>
                  </a:lnTo>
                  <a:lnTo>
                    <a:pt x="300689" y="167615"/>
                  </a:lnTo>
                  <a:cubicBezTo>
                    <a:pt x="300689" y="166694"/>
                    <a:pt x="300689" y="165773"/>
                    <a:pt x="300689" y="164852"/>
                  </a:cubicBezTo>
                  <a:lnTo>
                    <a:pt x="290544" y="154721"/>
                  </a:lnTo>
                  <a:cubicBezTo>
                    <a:pt x="289622" y="153800"/>
                    <a:pt x="288699" y="153800"/>
                    <a:pt x="287777" y="154721"/>
                  </a:cubicBezTo>
                  <a:lnTo>
                    <a:pt x="277632" y="164852"/>
                  </a:lnTo>
                  <a:cubicBezTo>
                    <a:pt x="276709" y="165773"/>
                    <a:pt x="276709" y="166694"/>
                    <a:pt x="277632" y="167615"/>
                  </a:cubicBezTo>
                  <a:lnTo>
                    <a:pt x="281321" y="174062"/>
                  </a:lnTo>
                  <a:lnTo>
                    <a:pt x="273943" y="221031"/>
                  </a:lnTo>
                  <a:cubicBezTo>
                    <a:pt x="215837" y="220110"/>
                    <a:pt x="180790" y="213663"/>
                    <a:pt x="180790" y="206295"/>
                  </a:cubicBezTo>
                  <a:cubicBezTo>
                    <a:pt x="180790" y="173141"/>
                    <a:pt x="203848" y="171299"/>
                    <a:pt x="228750" y="163010"/>
                  </a:cubicBezTo>
                  <a:cubicBezTo>
                    <a:pt x="245351" y="157484"/>
                    <a:pt x="264719" y="154721"/>
                    <a:pt x="260108" y="128014"/>
                  </a:cubicBezTo>
                  <a:cubicBezTo>
                    <a:pt x="249963" y="118804"/>
                    <a:pt x="246273" y="99464"/>
                    <a:pt x="246273" y="99464"/>
                  </a:cubicBezTo>
                  <a:cubicBezTo>
                    <a:pt x="246273" y="99464"/>
                    <a:pt x="232439" y="92096"/>
                    <a:pt x="230594" y="79203"/>
                  </a:cubicBezTo>
                  <a:cubicBezTo>
                    <a:pt x="229672" y="69072"/>
                    <a:pt x="235206" y="63546"/>
                    <a:pt x="235206" y="63546"/>
                  </a:cubicBezTo>
                  <a:lnTo>
                    <a:pt x="235206" y="51574"/>
                  </a:lnTo>
                  <a:cubicBezTo>
                    <a:pt x="235206" y="22103"/>
                    <a:pt x="259186" y="0"/>
                    <a:pt x="288699" y="0"/>
                  </a:cubicBezTo>
                  <a:close/>
                </a:path>
              </a:pathLst>
            </a:custGeom>
            <a:solidFill>
              <a:schemeClr val="accent1"/>
            </a:solidFill>
            <a:ln>
              <a:noFill/>
            </a:ln>
          </p:spPr>
        </p:sp>
        <p:sp>
          <p:nvSpPr>
            <p:cNvPr id="87" name="human-resources_153145">
              <a:extLst>
                <a:ext uri="{FF2B5EF4-FFF2-40B4-BE49-F238E27FC236}">
                  <a16:creationId xmlns:a16="http://schemas.microsoft.com/office/drawing/2014/main" xmlns="" id="{1FD5B158-3CA5-4B45-900B-288C6AB74E03}"/>
                </a:ext>
              </a:extLst>
            </p:cNvPr>
            <p:cNvSpPr>
              <a:spLocks noChangeAspect="1"/>
            </p:cNvSpPr>
            <p:nvPr/>
          </p:nvSpPr>
          <p:spPr bwMode="auto">
            <a:xfrm>
              <a:off x="1651656" y="4516993"/>
              <a:ext cx="495592" cy="494694"/>
            </a:xfrm>
            <a:custGeom>
              <a:avLst/>
              <a:gdLst>
                <a:gd name="connsiteX0" fmla="*/ 278379 w 607398"/>
                <a:gd name="connsiteY0" fmla="*/ 277888 h 606298"/>
                <a:gd name="connsiteX1" fmla="*/ 278381 w 607398"/>
                <a:gd name="connsiteY1" fmla="*/ 277888 h 606298"/>
                <a:gd name="connsiteX2" fmla="*/ 278383 w 607398"/>
                <a:gd name="connsiteY2" fmla="*/ 277888 h 606298"/>
                <a:gd name="connsiteX3" fmla="*/ 324319 w 607398"/>
                <a:gd name="connsiteY3" fmla="*/ 287156 h 606298"/>
                <a:gd name="connsiteX4" fmla="*/ 396437 w 607398"/>
                <a:gd name="connsiteY4" fmla="*/ 395872 h 606298"/>
                <a:gd name="connsiteX5" fmla="*/ 160325 w 607398"/>
                <a:gd name="connsiteY5" fmla="*/ 395872 h 606298"/>
                <a:gd name="connsiteX6" fmla="*/ 232443 w 607398"/>
                <a:gd name="connsiteY6" fmla="*/ 287156 h 606298"/>
                <a:gd name="connsiteX7" fmla="*/ 278381 w 607398"/>
                <a:gd name="connsiteY7" fmla="*/ 126312 h 606298"/>
                <a:gd name="connsiteX8" fmla="*/ 354310 w 607398"/>
                <a:gd name="connsiteY8" fmla="*/ 202100 h 606298"/>
                <a:gd name="connsiteX9" fmla="*/ 307936 w 607398"/>
                <a:gd name="connsiteY9" fmla="*/ 271932 h 606298"/>
                <a:gd name="connsiteX10" fmla="*/ 278383 w 607398"/>
                <a:gd name="connsiteY10" fmla="*/ 277888 h 606298"/>
                <a:gd name="connsiteX11" fmla="*/ 278381 w 607398"/>
                <a:gd name="connsiteY11" fmla="*/ 277887 h 606298"/>
                <a:gd name="connsiteX12" fmla="*/ 278379 w 607398"/>
                <a:gd name="connsiteY12" fmla="*/ 277888 h 606298"/>
                <a:gd name="connsiteX13" fmla="*/ 248826 w 607398"/>
                <a:gd name="connsiteY13" fmla="*/ 271932 h 606298"/>
                <a:gd name="connsiteX14" fmla="*/ 202452 w 607398"/>
                <a:gd name="connsiteY14" fmla="*/ 202100 h 606298"/>
                <a:gd name="connsiteX15" fmla="*/ 278381 w 607398"/>
                <a:gd name="connsiteY15" fmla="*/ 126312 h 606298"/>
                <a:gd name="connsiteX16" fmla="*/ 278376 w 607398"/>
                <a:gd name="connsiteY16" fmla="*/ 50525 h 606298"/>
                <a:gd name="connsiteX17" fmla="*/ 50614 w 607398"/>
                <a:gd name="connsiteY17" fmla="*/ 277887 h 606298"/>
                <a:gd name="connsiteX18" fmla="*/ 278376 w 607398"/>
                <a:gd name="connsiteY18" fmla="*/ 505248 h 606298"/>
                <a:gd name="connsiteX19" fmla="*/ 506139 w 607398"/>
                <a:gd name="connsiteY19" fmla="*/ 277887 h 606298"/>
                <a:gd name="connsiteX20" fmla="*/ 278376 w 607398"/>
                <a:gd name="connsiteY20" fmla="*/ 50525 h 606298"/>
                <a:gd name="connsiteX21" fmla="*/ 278376 w 607398"/>
                <a:gd name="connsiteY21" fmla="*/ 0 h 606298"/>
                <a:gd name="connsiteX22" fmla="*/ 556752 w 607398"/>
                <a:gd name="connsiteY22" fmla="*/ 277887 h 606298"/>
                <a:gd name="connsiteX23" fmla="*/ 492220 w 607398"/>
                <a:gd name="connsiteY23" fmla="*/ 455608 h 606298"/>
                <a:gd name="connsiteX24" fmla="*/ 599901 w 607398"/>
                <a:gd name="connsiteY24" fmla="*/ 563099 h 606298"/>
                <a:gd name="connsiteX25" fmla="*/ 599901 w 607398"/>
                <a:gd name="connsiteY25" fmla="*/ 598846 h 606298"/>
                <a:gd name="connsiteX26" fmla="*/ 582059 w 607398"/>
                <a:gd name="connsiteY26" fmla="*/ 606298 h 606298"/>
                <a:gd name="connsiteX27" fmla="*/ 564218 w 607398"/>
                <a:gd name="connsiteY27" fmla="*/ 598846 h 606298"/>
                <a:gd name="connsiteX28" fmla="*/ 456410 w 607398"/>
                <a:gd name="connsiteY28" fmla="*/ 491354 h 606298"/>
                <a:gd name="connsiteX29" fmla="*/ 278376 w 607398"/>
                <a:gd name="connsiteY29" fmla="*/ 555773 h 606298"/>
                <a:gd name="connsiteX30" fmla="*/ 0 w 607398"/>
                <a:gd name="connsiteY30" fmla="*/ 277887 h 606298"/>
                <a:gd name="connsiteX31" fmla="*/ 278376 w 607398"/>
                <a:gd name="connsiteY31"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98" h="606298">
                  <a:moveTo>
                    <a:pt x="278379" y="277888"/>
                  </a:moveTo>
                  <a:lnTo>
                    <a:pt x="278381" y="277888"/>
                  </a:lnTo>
                  <a:lnTo>
                    <a:pt x="278383" y="277888"/>
                  </a:lnTo>
                  <a:lnTo>
                    <a:pt x="324319" y="287156"/>
                  </a:lnTo>
                  <a:cubicBezTo>
                    <a:pt x="366686" y="305062"/>
                    <a:pt x="396437" y="346985"/>
                    <a:pt x="396437" y="395872"/>
                  </a:cubicBezTo>
                  <a:lnTo>
                    <a:pt x="160325" y="395872"/>
                  </a:lnTo>
                  <a:cubicBezTo>
                    <a:pt x="160325" y="346985"/>
                    <a:pt x="190076" y="305062"/>
                    <a:pt x="232443" y="287156"/>
                  </a:cubicBezTo>
                  <a:close/>
                  <a:moveTo>
                    <a:pt x="278381" y="126312"/>
                  </a:moveTo>
                  <a:cubicBezTo>
                    <a:pt x="320315" y="126312"/>
                    <a:pt x="354310" y="160243"/>
                    <a:pt x="354310" y="202100"/>
                  </a:cubicBezTo>
                  <a:cubicBezTo>
                    <a:pt x="354310" y="233493"/>
                    <a:pt x="335188" y="260427"/>
                    <a:pt x="307936" y="271932"/>
                  </a:cubicBezTo>
                  <a:lnTo>
                    <a:pt x="278383" y="277888"/>
                  </a:lnTo>
                  <a:lnTo>
                    <a:pt x="278381" y="277887"/>
                  </a:lnTo>
                  <a:lnTo>
                    <a:pt x="278379" y="277888"/>
                  </a:lnTo>
                  <a:lnTo>
                    <a:pt x="248826" y="271932"/>
                  </a:lnTo>
                  <a:cubicBezTo>
                    <a:pt x="221574" y="260427"/>
                    <a:pt x="202452" y="233493"/>
                    <a:pt x="202452" y="202100"/>
                  </a:cubicBezTo>
                  <a:cubicBezTo>
                    <a:pt x="202452" y="160243"/>
                    <a:pt x="236447" y="126312"/>
                    <a:pt x="278381" y="126312"/>
                  </a:cubicBezTo>
                  <a:close/>
                  <a:moveTo>
                    <a:pt x="278376" y="50525"/>
                  </a:moveTo>
                  <a:cubicBezTo>
                    <a:pt x="152727" y="50525"/>
                    <a:pt x="50614" y="152585"/>
                    <a:pt x="50614" y="277887"/>
                  </a:cubicBezTo>
                  <a:cubicBezTo>
                    <a:pt x="50614" y="403314"/>
                    <a:pt x="152727" y="505248"/>
                    <a:pt x="278376" y="505248"/>
                  </a:cubicBezTo>
                  <a:cubicBezTo>
                    <a:pt x="404025" y="505248"/>
                    <a:pt x="506139" y="403314"/>
                    <a:pt x="506139" y="277887"/>
                  </a:cubicBezTo>
                  <a:cubicBezTo>
                    <a:pt x="506139" y="152585"/>
                    <a:pt x="404025" y="50525"/>
                    <a:pt x="278376" y="50525"/>
                  </a:cubicBezTo>
                  <a:close/>
                  <a:moveTo>
                    <a:pt x="278376" y="0"/>
                  </a:moveTo>
                  <a:cubicBezTo>
                    <a:pt x="431863" y="0"/>
                    <a:pt x="556752" y="124670"/>
                    <a:pt x="556752" y="277887"/>
                  </a:cubicBezTo>
                  <a:cubicBezTo>
                    <a:pt x="556752" y="345464"/>
                    <a:pt x="532458" y="407356"/>
                    <a:pt x="492220" y="455608"/>
                  </a:cubicBezTo>
                  <a:lnTo>
                    <a:pt x="599901" y="563099"/>
                  </a:lnTo>
                  <a:cubicBezTo>
                    <a:pt x="609897" y="573078"/>
                    <a:pt x="609897" y="588993"/>
                    <a:pt x="599901" y="598846"/>
                  </a:cubicBezTo>
                  <a:cubicBezTo>
                    <a:pt x="594966" y="603772"/>
                    <a:pt x="588513" y="606298"/>
                    <a:pt x="582059" y="606298"/>
                  </a:cubicBezTo>
                  <a:cubicBezTo>
                    <a:pt x="575606" y="606298"/>
                    <a:pt x="569153" y="603772"/>
                    <a:pt x="564218" y="598846"/>
                  </a:cubicBezTo>
                  <a:lnTo>
                    <a:pt x="456410" y="491354"/>
                  </a:lnTo>
                  <a:cubicBezTo>
                    <a:pt x="408201" y="531521"/>
                    <a:pt x="346072" y="555773"/>
                    <a:pt x="278376" y="555773"/>
                  </a:cubicBezTo>
                  <a:cubicBezTo>
                    <a:pt x="124890" y="555773"/>
                    <a:pt x="0" y="431103"/>
                    <a:pt x="0" y="277887"/>
                  </a:cubicBezTo>
                  <a:cubicBezTo>
                    <a:pt x="0" y="124670"/>
                    <a:pt x="124890" y="0"/>
                    <a:pt x="278376" y="0"/>
                  </a:cubicBezTo>
                  <a:close/>
                </a:path>
              </a:pathLst>
            </a:custGeom>
            <a:solidFill>
              <a:schemeClr val="accent1"/>
            </a:solidFill>
            <a:ln>
              <a:noFill/>
            </a:ln>
          </p:spPr>
        </p:sp>
        <p:sp>
          <p:nvSpPr>
            <p:cNvPr id="88" name="weekly-calendar-tool-for-business-office_45254">
              <a:extLst>
                <a:ext uri="{FF2B5EF4-FFF2-40B4-BE49-F238E27FC236}">
                  <a16:creationId xmlns:a16="http://schemas.microsoft.com/office/drawing/2014/main" xmlns="" id="{1CAF0A6B-C4DA-4301-A9B1-4BDA43ED2372}"/>
                </a:ext>
              </a:extLst>
            </p:cNvPr>
            <p:cNvSpPr>
              <a:spLocks noChangeAspect="1"/>
            </p:cNvSpPr>
            <p:nvPr/>
          </p:nvSpPr>
          <p:spPr bwMode="auto">
            <a:xfrm>
              <a:off x="2452412" y="4516993"/>
              <a:ext cx="495592" cy="494903"/>
            </a:xfrm>
            <a:custGeom>
              <a:avLst/>
              <a:gdLst>
                <a:gd name="connsiteX0" fmla="*/ 456558 w 608697"/>
                <a:gd name="connsiteY0" fmla="*/ 428191 h 607851"/>
                <a:gd name="connsiteX1" fmla="*/ 503343 w 608697"/>
                <a:gd name="connsiteY1" fmla="*/ 474870 h 607851"/>
                <a:gd name="connsiteX2" fmla="*/ 456558 w 608697"/>
                <a:gd name="connsiteY2" fmla="*/ 521549 h 607851"/>
                <a:gd name="connsiteX3" fmla="*/ 409773 w 608697"/>
                <a:gd name="connsiteY3" fmla="*/ 474870 h 607851"/>
                <a:gd name="connsiteX4" fmla="*/ 456558 w 608697"/>
                <a:gd name="connsiteY4" fmla="*/ 428191 h 607851"/>
                <a:gd name="connsiteX5" fmla="*/ 304349 w 608697"/>
                <a:gd name="connsiteY5" fmla="*/ 428191 h 607851"/>
                <a:gd name="connsiteX6" fmla="*/ 351134 w 608697"/>
                <a:gd name="connsiteY6" fmla="*/ 474870 h 607851"/>
                <a:gd name="connsiteX7" fmla="*/ 304349 w 608697"/>
                <a:gd name="connsiteY7" fmla="*/ 521549 h 607851"/>
                <a:gd name="connsiteX8" fmla="*/ 257564 w 608697"/>
                <a:gd name="connsiteY8" fmla="*/ 474870 h 607851"/>
                <a:gd name="connsiteX9" fmla="*/ 304349 w 608697"/>
                <a:gd name="connsiteY9" fmla="*/ 428191 h 607851"/>
                <a:gd name="connsiteX10" fmla="*/ 152175 w 608697"/>
                <a:gd name="connsiteY10" fmla="*/ 428191 h 607851"/>
                <a:gd name="connsiteX11" fmla="*/ 198925 w 608697"/>
                <a:gd name="connsiteY11" fmla="*/ 474870 h 607851"/>
                <a:gd name="connsiteX12" fmla="*/ 152175 w 608697"/>
                <a:gd name="connsiteY12" fmla="*/ 521549 h 607851"/>
                <a:gd name="connsiteX13" fmla="*/ 105425 w 608697"/>
                <a:gd name="connsiteY13" fmla="*/ 474870 h 607851"/>
                <a:gd name="connsiteX14" fmla="*/ 152175 w 608697"/>
                <a:gd name="connsiteY14" fmla="*/ 428191 h 607851"/>
                <a:gd name="connsiteX15" fmla="*/ 456558 w 608697"/>
                <a:gd name="connsiteY15" fmla="*/ 276193 h 607851"/>
                <a:gd name="connsiteX16" fmla="*/ 503343 w 608697"/>
                <a:gd name="connsiteY16" fmla="*/ 322908 h 607851"/>
                <a:gd name="connsiteX17" fmla="*/ 456558 w 608697"/>
                <a:gd name="connsiteY17" fmla="*/ 369623 h 607851"/>
                <a:gd name="connsiteX18" fmla="*/ 409773 w 608697"/>
                <a:gd name="connsiteY18" fmla="*/ 322908 h 607851"/>
                <a:gd name="connsiteX19" fmla="*/ 456558 w 608697"/>
                <a:gd name="connsiteY19" fmla="*/ 276193 h 607851"/>
                <a:gd name="connsiteX20" fmla="*/ 304349 w 608697"/>
                <a:gd name="connsiteY20" fmla="*/ 276193 h 607851"/>
                <a:gd name="connsiteX21" fmla="*/ 351134 w 608697"/>
                <a:gd name="connsiteY21" fmla="*/ 322908 h 607851"/>
                <a:gd name="connsiteX22" fmla="*/ 304349 w 608697"/>
                <a:gd name="connsiteY22" fmla="*/ 369623 h 607851"/>
                <a:gd name="connsiteX23" fmla="*/ 257564 w 608697"/>
                <a:gd name="connsiteY23" fmla="*/ 322908 h 607851"/>
                <a:gd name="connsiteX24" fmla="*/ 304349 w 608697"/>
                <a:gd name="connsiteY24" fmla="*/ 276193 h 607851"/>
                <a:gd name="connsiteX25" fmla="*/ 152175 w 608697"/>
                <a:gd name="connsiteY25" fmla="*/ 276193 h 607851"/>
                <a:gd name="connsiteX26" fmla="*/ 198925 w 608697"/>
                <a:gd name="connsiteY26" fmla="*/ 322908 h 607851"/>
                <a:gd name="connsiteX27" fmla="*/ 152175 w 608697"/>
                <a:gd name="connsiteY27" fmla="*/ 369623 h 607851"/>
                <a:gd name="connsiteX28" fmla="*/ 105425 w 608697"/>
                <a:gd name="connsiteY28" fmla="*/ 322908 h 607851"/>
                <a:gd name="connsiteX29" fmla="*/ 152175 w 608697"/>
                <a:gd name="connsiteY29" fmla="*/ 276193 h 607851"/>
                <a:gd name="connsiteX30" fmla="*/ 38043 w 608697"/>
                <a:gd name="connsiteY30" fmla="*/ 227957 h 607851"/>
                <a:gd name="connsiteX31" fmla="*/ 38043 w 608697"/>
                <a:gd name="connsiteY31" fmla="*/ 531872 h 607851"/>
                <a:gd name="connsiteX32" fmla="*/ 76087 w 608697"/>
                <a:gd name="connsiteY32" fmla="*/ 569862 h 607851"/>
                <a:gd name="connsiteX33" fmla="*/ 532610 w 608697"/>
                <a:gd name="connsiteY33" fmla="*/ 569862 h 607851"/>
                <a:gd name="connsiteX34" fmla="*/ 570654 w 608697"/>
                <a:gd name="connsiteY34" fmla="*/ 531872 h 607851"/>
                <a:gd name="connsiteX35" fmla="*/ 570654 w 608697"/>
                <a:gd name="connsiteY35" fmla="*/ 227957 h 607851"/>
                <a:gd name="connsiteX36" fmla="*/ 76087 w 608697"/>
                <a:gd name="connsiteY36" fmla="*/ 75999 h 607851"/>
                <a:gd name="connsiteX37" fmla="*/ 95109 w 608697"/>
                <a:gd name="connsiteY37" fmla="*/ 75999 h 607851"/>
                <a:gd name="connsiteX38" fmla="*/ 95109 w 608697"/>
                <a:gd name="connsiteY38" fmla="*/ 85459 h 607851"/>
                <a:gd name="connsiteX39" fmla="*/ 152174 w 608697"/>
                <a:gd name="connsiteY39" fmla="*/ 142443 h 607851"/>
                <a:gd name="connsiteX40" fmla="*/ 153741 w 608697"/>
                <a:gd name="connsiteY40" fmla="*/ 142443 h 607851"/>
                <a:gd name="connsiteX41" fmla="*/ 210806 w 608697"/>
                <a:gd name="connsiteY41" fmla="*/ 85459 h 607851"/>
                <a:gd name="connsiteX42" fmla="*/ 210806 w 608697"/>
                <a:gd name="connsiteY42" fmla="*/ 75999 h 607851"/>
                <a:gd name="connsiteX43" fmla="*/ 389909 w 608697"/>
                <a:gd name="connsiteY43" fmla="*/ 75999 h 607851"/>
                <a:gd name="connsiteX44" fmla="*/ 389909 w 608697"/>
                <a:gd name="connsiteY44" fmla="*/ 85459 h 607851"/>
                <a:gd name="connsiteX45" fmla="*/ 446975 w 608697"/>
                <a:gd name="connsiteY45" fmla="*/ 142443 h 607851"/>
                <a:gd name="connsiteX46" fmla="*/ 448616 w 608697"/>
                <a:gd name="connsiteY46" fmla="*/ 142443 h 607851"/>
                <a:gd name="connsiteX47" fmla="*/ 505681 w 608697"/>
                <a:gd name="connsiteY47" fmla="*/ 85459 h 607851"/>
                <a:gd name="connsiteX48" fmla="*/ 505681 w 608697"/>
                <a:gd name="connsiteY48" fmla="*/ 75999 h 607851"/>
                <a:gd name="connsiteX49" fmla="*/ 532610 w 608697"/>
                <a:gd name="connsiteY49" fmla="*/ 75999 h 607851"/>
                <a:gd name="connsiteX50" fmla="*/ 608697 w 608697"/>
                <a:gd name="connsiteY50" fmla="*/ 151978 h 607851"/>
                <a:gd name="connsiteX51" fmla="*/ 608697 w 608697"/>
                <a:gd name="connsiteY51" fmla="*/ 531872 h 607851"/>
                <a:gd name="connsiteX52" fmla="*/ 532610 w 608697"/>
                <a:gd name="connsiteY52" fmla="*/ 607851 h 607851"/>
                <a:gd name="connsiteX53" fmla="*/ 76087 w 608697"/>
                <a:gd name="connsiteY53" fmla="*/ 607851 h 607851"/>
                <a:gd name="connsiteX54" fmla="*/ 0 w 608697"/>
                <a:gd name="connsiteY54" fmla="*/ 531872 h 607851"/>
                <a:gd name="connsiteX55" fmla="*/ 0 w 608697"/>
                <a:gd name="connsiteY55" fmla="*/ 151978 h 607851"/>
                <a:gd name="connsiteX56" fmla="*/ 76087 w 608697"/>
                <a:gd name="connsiteY56" fmla="*/ 75999 h 607851"/>
                <a:gd name="connsiteX57" fmla="*/ 446988 w 608697"/>
                <a:gd name="connsiteY57" fmla="*/ 0 h 607851"/>
                <a:gd name="connsiteX58" fmla="*/ 448627 w 608697"/>
                <a:gd name="connsiteY58" fmla="*/ 0 h 607851"/>
                <a:gd name="connsiteX59" fmla="*/ 477092 w 608697"/>
                <a:gd name="connsiteY59" fmla="*/ 28528 h 607851"/>
                <a:gd name="connsiteX60" fmla="*/ 477092 w 608697"/>
                <a:gd name="connsiteY60" fmla="*/ 75975 h 607851"/>
                <a:gd name="connsiteX61" fmla="*/ 477092 w 608697"/>
                <a:gd name="connsiteY61" fmla="*/ 85435 h 607851"/>
                <a:gd name="connsiteX62" fmla="*/ 448627 w 608697"/>
                <a:gd name="connsiteY62" fmla="*/ 113963 h 607851"/>
                <a:gd name="connsiteX63" fmla="*/ 447063 w 608697"/>
                <a:gd name="connsiteY63" fmla="*/ 113963 h 607851"/>
                <a:gd name="connsiteX64" fmla="*/ 418523 w 608697"/>
                <a:gd name="connsiteY64" fmla="*/ 85435 h 607851"/>
                <a:gd name="connsiteX65" fmla="*/ 418523 w 608697"/>
                <a:gd name="connsiteY65" fmla="*/ 75975 h 607851"/>
                <a:gd name="connsiteX66" fmla="*/ 418523 w 608697"/>
                <a:gd name="connsiteY66" fmla="*/ 28528 h 607851"/>
                <a:gd name="connsiteX67" fmla="*/ 446988 w 608697"/>
                <a:gd name="connsiteY67" fmla="*/ 0 h 607851"/>
                <a:gd name="connsiteX68" fmla="*/ 152202 w 608697"/>
                <a:gd name="connsiteY68" fmla="*/ 0 h 607851"/>
                <a:gd name="connsiteX69" fmla="*/ 153769 w 608697"/>
                <a:gd name="connsiteY69" fmla="*/ 0 h 607851"/>
                <a:gd name="connsiteX70" fmla="*/ 182341 w 608697"/>
                <a:gd name="connsiteY70" fmla="*/ 28528 h 607851"/>
                <a:gd name="connsiteX71" fmla="*/ 182341 w 608697"/>
                <a:gd name="connsiteY71" fmla="*/ 75975 h 607851"/>
                <a:gd name="connsiteX72" fmla="*/ 182341 w 608697"/>
                <a:gd name="connsiteY72" fmla="*/ 85435 h 607851"/>
                <a:gd name="connsiteX73" fmla="*/ 153769 w 608697"/>
                <a:gd name="connsiteY73" fmla="*/ 113963 h 607851"/>
                <a:gd name="connsiteX74" fmla="*/ 152202 w 608697"/>
                <a:gd name="connsiteY74" fmla="*/ 113963 h 607851"/>
                <a:gd name="connsiteX75" fmla="*/ 123631 w 608697"/>
                <a:gd name="connsiteY75" fmla="*/ 85435 h 607851"/>
                <a:gd name="connsiteX76" fmla="*/ 123631 w 608697"/>
                <a:gd name="connsiteY76" fmla="*/ 75975 h 607851"/>
                <a:gd name="connsiteX77" fmla="*/ 123631 w 608697"/>
                <a:gd name="connsiteY77" fmla="*/ 28528 h 607851"/>
                <a:gd name="connsiteX78" fmla="*/ 152202 w 608697"/>
                <a:gd name="connsiteY78"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697" h="607851">
                  <a:moveTo>
                    <a:pt x="456558" y="428191"/>
                  </a:moveTo>
                  <a:cubicBezTo>
                    <a:pt x="482397" y="428191"/>
                    <a:pt x="503343" y="449090"/>
                    <a:pt x="503343" y="474870"/>
                  </a:cubicBezTo>
                  <a:cubicBezTo>
                    <a:pt x="503343" y="500650"/>
                    <a:pt x="482397" y="521549"/>
                    <a:pt x="456558" y="521549"/>
                  </a:cubicBezTo>
                  <a:cubicBezTo>
                    <a:pt x="430719" y="521549"/>
                    <a:pt x="409773" y="500650"/>
                    <a:pt x="409773" y="474870"/>
                  </a:cubicBezTo>
                  <a:cubicBezTo>
                    <a:pt x="409773" y="449090"/>
                    <a:pt x="430719" y="428191"/>
                    <a:pt x="456558" y="428191"/>
                  </a:cubicBezTo>
                  <a:close/>
                  <a:moveTo>
                    <a:pt x="304349" y="428191"/>
                  </a:moveTo>
                  <a:cubicBezTo>
                    <a:pt x="330188" y="428191"/>
                    <a:pt x="351134" y="449090"/>
                    <a:pt x="351134" y="474870"/>
                  </a:cubicBezTo>
                  <a:cubicBezTo>
                    <a:pt x="351134" y="500650"/>
                    <a:pt x="330188" y="521549"/>
                    <a:pt x="304349" y="521549"/>
                  </a:cubicBezTo>
                  <a:cubicBezTo>
                    <a:pt x="278510" y="521549"/>
                    <a:pt x="257564" y="500650"/>
                    <a:pt x="257564" y="474870"/>
                  </a:cubicBezTo>
                  <a:cubicBezTo>
                    <a:pt x="257564" y="449090"/>
                    <a:pt x="278510" y="428191"/>
                    <a:pt x="304349" y="428191"/>
                  </a:cubicBezTo>
                  <a:close/>
                  <a:moveTo>
                    <a:pt x="152175" y="428191"/>
                  </a:moveTo>
                  <a:cubicBezTo>
                    <a:pt x="177994" y="428191"/>
                    <a:pt x="198925" y="449090"/>
                    <a:pt x="198925" y="474870"/>
                  </a:cubicBezTo>
                  <a:cubicBezTo>
                    <a:pt x="198925" y="500650"/>
                    <a:pt x="177994" y="521549"/>
                    <a:pt x="152175" y="521549"/>
                  </a:cubicBezTo>
                  <a:cubicBezTo>
                    <a:pt x="126356" y="521549"/>
                    <a:pt x="105425" y="500650"/>
                    <a:pt x="105425" y="474870"/>
                  </a:cubicBezTo>
                  <a:cubicBezTo>
                    <a:pt x="105425" y="449090"/>
                    <a:pt x="126356" y="428191"/>
                    <a:pt x="152175" y="428191"/>
                  </a:cubicBezTo>
                  <a:close/>
                  <a:moveTo>
                    <a:pt x="456558" y="276193"/>
                  </a:moveTo>
                  <a:cubicBezTo>
                    <a:pt x="482397" y="276193"/>
                    <a:pt x="503343" y="297108"/>
                    <a:pt x="503343" y="322908"/>
                  </a:cubicBezTo>
                  <a:cubicBezTo>
                    <a:pt x="503343" y="348708"/>
                    <a:pt x="482397" y="369623"/>
                    <a:pt x="456558" y="369623"/>
                  </a:cubicBezTo>
                  <a:cubicBezTo>
                    <a:pt x="430719" y="369623"/>
                    <a:pt x="409773" y="348708"/>
                    <a:pt x="409773" y="322908"/>
                  </a:cubicBezTo>
                  <a:cubicBezTo>
                    <a:pt x="409773" y="297108"/>
                    <a:pt x="430719" y="276193"/>
                    <a:pt x="456558" y="276193"/>
                  </a:cubicBezTo>
                  <a:close/>
                  <a:moveTo>
                    <a:pt x="304349" y="276193"/>
                  </a:moveTo>
                  <a:cubicBezTo>
                    <a:pt x="330188" y="276193"/>
                    <a:pt x="351134" y="297108"/>
                    <a:pt x="351134" y="322908"/>
                  </a:cubicBezTo>
                  <a:cubicBezTo>
                    <a:pt x="351134" y="348708"/>
                    <a:pt x="330188" y="369623"/>
                    <a:pt x="304349" y="369623"/>
                  </a:cubicBezTo>
                  <a:cubicBezTo>
                    <a:pt x="278510" y="369623"/>
                    <a:pt x="257564" y="348708"/>
                    <a:pt x="257564" y="322908"/>
                  </a:cubicBezTo>
                  <a:cubicBezTo>
                    <a:pt x="257564" y="297108"/>
                    <a:pt x="278510" y="276193"/>
                    <a:pt x="304349" y="276193"/>
                  </a:cubicBezTo>
                  <a:close/>
                  <a:moveTo>
                    <a:pt x="152175" y="276193"/>
                  </a:moveTo>
                  <a:cubicBezTo>
                    <a:pt x="177994" y="276193"/>
                    <a:pt x="198925" y="297108"/>
                    <a:pt x="198925" y="322908"/>
                  </a:cubicBezTo>
                  <a:cubicBezTo>
                    <a:pt x="198925" y="348708"/>
                    <a:pt x="177994" y="369623"/>
                    <a:pt x="152175" y="369623"/>
                  </a:cubicBezTo>
                  <a:cubicBezTo>
                    <a:pt x="126356" y="369623"/>
                    <a:pt x="105425" y="348708"/>
                    <a:pt x="105425" y="322908"/>
                  </a:cubicBezTo>
                  <a:cubicBezTo>
                    <a:pt x="105425" y="297108"/>
                    <a:pt x="126356" y="276193"/>
                    <a:pt x="152175" y="276193"/>
                  </a:cubicBezTo>
                  <a:close/>
                  <a:moveTo>
                    <a:pt x="38043" y="227957"/>
                  </a:moveTo>
                  <a:lnTo>
                    <a:pt x="38043" y="531872"/>
                  </a:lnTo>
                  <a:cubicBezTo>
                    <a:pt x="38043" y="552804"/>
                    <a:pt x="55126" y="569862"/>
                    <a:pt x="76087" y="569862"/>
                  </a:cubicBezTo>
                  <a:lnTo>
                    <a:pt x="532610" y="569862"/>
                  </a:lnTo>
                  <a:cubicBezTo>
                    <a:pt x="553571" y="569862"/>
                    <a:pt x="570654" y="552804"/>
                    <a:pt x="570654" y="531872"/>
                  </a:cubicBezTo>
                  <a:lnTo>
                    <a:pt x="570654" y="227957"/>
                  </a:lnTo>
                  <a:close/>
                  <a:moveTo>
                    <a:pt x="76087" y="75999"/>
                  </a:moveTo>
                  <a:lnTo>
                    <a:pt x="95109" y="75999"/>
                  </a:lnTo>
                  <a:lnTo>
                    <a:pt x="95109" y="85459"/>
                  </a:lnTo>
                  <a:cubicBezTo>
                    <a:pt x="95109" y="116894"/>
                    <a:pt x="120695" y="142443"/>
                    <a:pt x="152174" y="142443"/>
                  </a:cubicBezTo>
                  <a:lnTo>
                    <a:pt x="153741" y="142443"/>
                  </a:lnTo>
                  <a:cubicBezTo>
                    <a:pt x="185220" y="142443"/>
                    <a:pt x="210806" y="116894"/>
                    <a:pt x="210806" y="85459"/>
                  </a:cubicBezTo>
                  <a:lnTo>
                    <a:pt x="210806" y="75999"/>
                  </a:lnTo>
                  <a:lnTo>
                    <a:pt x="389909" y="75999"/>
                  </a:lnTo>
                  <a:lnTo>
                    <a:pt x="389909" y="85459"/>
                  </a:lnTo>
                  <a:cubicBezTo>
                    <a:pt x="389909" y="116894"/>
                    <a:pt x="415570" y="142443"/>
                    <a:pt x="446975" y="142443"/>
                  </a:cubicBezTo>
                  <a:lnTo>
                    <a:pt x="448616" y="142443"/>
                  </a:lnTo>
                  <a:cubicBezTo>
                    <a:pt x="480095" y="142443"/>
                    <a:pt x="505681" y="116894"/>
                    <a:pt x="505681" y="85459"/>
                  </a:cubicBezTo>
                  <a:lnTo>
                    <a:pt x="505681" y="75999"/>
                  </a:lnTo>
                  <a:lnTo>
                    <a:pt x="532610" y="75999"/>
                  </a:lnTo>
                  <a:cubicBezTo>
                    <a:pt x="574607" y="75999"/>
                    <a:pt x="608697" y="110041"/>
                    <a:pt x="608697" y="151978"/>
                  </a:cubicBezTo>
                  <a:lnTo>
                    <a:pt x="608697" y="531872"/>
                  </a:lnTo>
                  <a:cubicBezTo>
                    <a:pt x="608697" y="573810"/>
                    <a:pt x="574607" y="607851"/>
                    <a:pt x="532610" y="607851"/>
                  </a:cubicBezTo>
                  <a:lnTo>
                    <a:pt x="76087" y="607851"/>
                  </a:lnTo>
                  <a:cubicBezTo>
                    <a:pt x="34090" y="607851"/>
                    <a:pt x="0" y="573810"/>
                    <a:pt x="0" y="531872"/>
                  </a:cubicBezTo>
                  <a:lnTo>
                    <a:pt x="0" y="151978"/>
                  </a:lnTo>
                  <a:cubicBezTo>
                    <a:pt x="0" y="110041"/>
                    <a:pt x="34090" y="75999"/>
                    <a:pt x="76087" y="75999"/>
                  </a:cubicBezTo>
                  <a:close/>
                  <a:moveTo>
                    <a:pt x="446988" y="0"/>
                  </a:moveTo>
                  <a:lnTo>
                    <a:pt x="448627" y="0"/>
                  </a:lnTo>
                  <a:cubicBezTo>
                    <a:pt x="464350" y="0"/>
                    <a:pt x="477092" y="12737"/>
                    <a:pt x="477092" y="28528"/>
                  </a:cubicBezTo>
                  <a:lnTo>
                    <a:pt x="477092" y="75975"/>
                  </a:lnTo>
                  <a:lnTo>
                    <a:pt x="477092" y="85435"/>
                  </a:lnTo>
                  <a:cubicBezTo>
                    <a:pt x="477092" y="101226"/>
                    <a:pt x="464350" y="113963"/>
                    <a:pt x="448627" y="113963"/>
                  </a:cubicBezTo>
                  <a:lnTo>
                    <a:pt x="447063" y="113963"/>
                  </a:lnTo>
                  <a:cubicBezTo>
                    <a:pt x="431265" y="113963"/>
                    <a:pt x="418523" y="101226"/>
                    <a:pt x="418523" y="85435"/>
                  </a:cubicBezTo>
                  <a:lnTo>
                    <a:pt x="418523" y="75975"/>
                  </a:lnTo>
                  <a:lnTo>
                    <a:pt x="418523" y="28528"/>
                  </a:lnTo>
                  <a:cubicBezTo>
                    <a:pt x="418523" y="12737"/>
                    <a:pt x="431265" y="0"/>
                    <a:pt x="446988" y="0"/>
                  </a:cubicBezTo>
                  <a:close/>
                  <a:moveTo>
                    <a:pt x="152202" y="0"/>
                  </a:moveTo>
                  <a:lnTo>
                    <a:pt x="153769" y="0"/>
                  </a:lnTo>
                  <a:cubicBezTo>
                    <a:pt x="169510" y="0"/>
                    <a:pt x="182341" y="12737"/>
                    <a:pt x="182341" y="28528"/>
                  </a:cubicBezTo>
                  <a:lnTo>
                    <a:pt x="182341" y="75975"/>
                  </a:lnTo>
                  <a:lnTo>
                    <a:pt x="182341" y="85435"/>
                  </a:lnTo>
                  <a:cubicBezTo>
                    <a:pt x="182341" y="101226"/>
                    <a:pt x="169510" y="113963"/>
                    <a:pt x="153769" y="113963"/>
                  </a:cubicBezTo>
                  <a:lnTo>
                    <a:pt x="152202" y="113963"/>
                  </a:lnTo>
                  <a:cubicBezTo>
                    <a:pt x="136462" y="113963"/>
                    <a:pt x="123631" y="101226"/>
                    <a:pt x="123631" y="85435"/>
                  </a:cubicBezTo>
                  <a:lnTo>
                    <a:pt x="123631" y="75975"/>
                  </a:lnTo>
                  <a:lnTo>
                    <a:pt x="123631" y="28528"/>
                  </a:lnTo>
                  <a:cubicBezTo>
                    <a:pt x="123631" y="12737"/>
                    <a:pt x="136462" y="0"/>
                    <a:pt x="152202" y="0"/>
                  </a:cubicBezTo>
                  <a:close/>
                </a:path>
              </a:pathLst>
            </a:custGeom>
            <a:solidFill>
              <a:schemeClr val="accent1"/>
            </a:solidFill>
            <a:ln>
              <a:noFill/>
            </a:ln>
          </p:spPr>
        </p:sp>
        <p:sp>
          <p:nvSpPr>
            <p:cNvPr id="89" name="crm_304676">
              <a:extLst>
                <a:ext uri="{FF2B5EF4-FFF2-40B4-BE49-F238E27FC236}">
                  <a16:creationId xmlns:a16="http://schemas.microsoft.com/office/drawing/2014/main" xmlns="" id="{469C201B-B53C-4F02-BECD-66FE77C488C6}"/>
                </a:ext>
              </a:extLst>
            </p:cNvPr>
            <p:cNvSpPr>
              <a:spLocks noChangeAspect="1"/>
            </p:cNvSpPr>
            <p:nvPr/>
          </p:nvSpPr>
          <p:spPr bwMode="auto">
            <a:xfrm>
              <a:off x="3253167" y="4516993"/>
              <a:ext cx="495592" cy="448570"/>
            </a:xfrm>
            <a:custGeom>
              <a:avLst/>
              <a:gdLst>
                <a:gd name="connsiteX0" fmla="*/ 58039 w 607639"/>
                <a:gd name="connsiteY0" fmla="*/ 427362 h 549987"/>
                <a:gd name="connsiteX1" fmla="*/ 37832 w 607639"/>
                <a:gd name="connsiteY1" fmla="*/ 447533 h 549987"/>
                <a:gd name="connsiteX2" fmla="*/ 58039 w 607639"/>
                <a:gd name="connsiteY2" fmla="*/ 467793 h 549987"/>
                <a:gd name="connsiteX3" fmla="*/ 106731 w 607639"/>
                <a:gd name="connsiteY3" fmla="*/ 467793 h 549987"/>
                <a:gd name="connsiteX4" fmla="*/ 126938 w 607639"/>
                <a:gd name="connsiteY4" fmla="*/ 447533 h 549987"/>
                <a:gd name="connsiteX5" fmla="*/ 106731 w 607639"/>
                <a:gd name="connsiteY5" fmla="*/ 427362 h 549987"/>
                <a:gd name="connsiteX6" fmla="*/ 58039 w 607639"/>
                <a:gd name="connsiteY6" fmla="*/ 328907 h 549987"/>
                <a:gd name="connsiteX7" fmla="*/ 37832 w 607639"/>
                <a:gd name="connsiteY7" fmla="*/ 349167 h 549987"/>
                <a:gd name="connsiteX8" fmla="*/ 58039 w 607639"/>
                <a:gd name="connsiteY8" fmla="*/ 369338 h 549987"/>
                <a:gd name="connsiteX9" fmla="*/ 106731 w 607639"/>
                <a:gd name="connsiteY9" fmla="*/ 369338 h 549987"/>
                <a:gd name="connsiteX10" fmla="*/ 126938 w 607639"/>
                <a:gd name="connsiteY10" fmla="*/ 349167 h 549987"/>
                <a:gd name="connsiteX11" fmla="*/ 106731 w 607639"/>
                <a:gd name="connsiteY11" fmla="*/ 328907 h 549987"/>
                <a:gd name="connsiteX12" fmla="*/ 58039 w 607639"/>
                <a:gd name="connsiteY12" fmla="*/ 230541 h 549987"/>
                <a:gd name="connsiteX13" fmla="*/ 37832 w 607639"/>
                <a:gd name="connsiteY13" fmla="*/ 250712 h 549987"/>
                <a:gd name="connsiteX14" fmla="*/ 58039 w 607639"/>
                <a:gd name="connsiteY14" fmla="*/ 270972 h 549987"/>
                <a:gd name="connsiteX15" fmla="*/ 106731 w 607639"/>
                <a:gd name="connsiteY15" fmla="*/ 270972 h 549987"/>
                <a:gd name="connsiteX16" fmla="*/ 126938 w 607639"/>
                <a:gd name="connsiteY16" fmla="*/ 250712 h 549987"/>
                <a:gd name="connsiteX17" fmla="*/ 106731 w 607639"/>
                <a:gd name="connsiteY17" fmla="*/ 230541 h 549987"/>
                <a:gd name="connsiteX18" fmla="*/ 406413 w 607639"/>
                <a:gd name="connsiteY18" fmla="*/ 221122 h 549987"/>
                <a:gd name="connsiteX19" fmla="*/ 355594 w 607639"/>
                <a:gd name="connsiteY19" fmla="*/ 349167 h 549987"/>
                <a:gd name="connsiteX20" fmla="*/ 332188 w 607639"/>
                <a:gd name="connsiteY20" fmla="*/ 403104 h 549987"/>
                <a:gd name="connsiteX21" fmla="*/ 332188 w 607639"/>
                <a:gd name="connsiteY21" fmla="*/ 456952 h 549987"/>
                <a:gd name="connsiteX22" fmla="*/ 352390 w 607639"/>
                <a:gd name="connsiteY22" fmla="*/ 477212 h 549987"/>
                <a:gd name="connsiteX23" fmla="*/ 460435 w 607639"/>
                <a:gd name="connsiteY23" fmla="*/ 477212 h 549987"/>
                <a:gd name="connsiteX24" fmla="*/ 480727 w 607639"/>
                <a:gd name="connsiteY24" fmla="*/ 456952 h 549987"/>
                <a:gd name="connsiteX25" fmla="*/ 480727 w 607639"/>
                <a:gd name="connsiteY25" fmla="*/ 403104 h 549987"/>
                <a:gd name="connsiteX26" fmla="*/ 457320 w 607639"/>
                <a:gd name="connsiteY26" fmla="*/ 349167 h 549987"/>
                <a:gd name="connsiteX27" fmla="*/ 406413 w 607639"/>
                <a:gd name="connsiteY27" fmla="*/ 221122 h 549987"/>
                <a:gd name="connsiteX28" fmla="*/ 212039 w 607639"/>
                <a:gd name="connsiteY28" fmla="*/ 148258 h 549987"/>
                <a:gd name="connsiteX29" fmla="*/ 600875 w 607639"/>
                <a:gd name="connsiteY29" fmla="*/ 148258 h 549987"/>
                <a:gd name="connsiteX30" fmla="*/ 607639 w 607639"/>
                <a:gd name="connsiteY30" fmla="*/ 155011 h 549987"/>
                <a:gd name="connsiteX31" fmla="*/ 607639 w 607639"/>
                <a:gd name="connsiteY31" fmla="*/ 529816 h 549987"/>
                <a:gd name="connsiteX32" fmla="*/ 587347 w 607639"/>
                <a:gd name="connsiteY32" fmla="*/ 549987 h 549987"/>
                <a:gd name="connsiteX33" fmla="*/ 212039 w 607639"/>
                <a:gd name="connsiteY33" fmla="*/ 549987 h 549987"/>
                <a:gd name="connsiteX34" fmla="*/ 205275 w 607639"/>
                <a:gd name="connsiteY34" fmla="*/ 543234 h 549987"/>
                <a:gd name="connsiteX35" fmla="*/ 205275 w 607639"/>
                <a:gd name="connsiteY35" fmla="*/ 155011 h 549987"/>
                <a:gd name="connsiteX36" fmla="*/ 212039 w 607639"/>
                <a:gd name="connsiteY36" fmla="*/ 148258 h 549987"/>
                <a:gd name="connsiteX37" fmla="*/ 6765 w 607639"/>
                <a:gd name="connsiteY37" fmla="*/ 148258 h 549987"/>
                <a:gd name="connsiteX38" fmla="*/ 158005 w 607639"/>
                <a:gd name="connsiteY38" fmla="*/ 148258 h 549987"/>
                <a:gd name="connsiteX39" fmla="*/ 164770 w 607639"/>
                <a:gd name="connsiteY39" fmla="*/ 155011 h 549987"/>
                <a:gd name="connsiteX40" fmla="*/ 164770 w 607639"/>
                <a:gd name="connsiteY40" fmla="*/ 543234 h 549987"/>
                <a:gd name="connsiteX41" fmla="*/ 158005 w 607639"/>
                <a:gd name="connsiteY41" fmla="*/ 549987 h 549987"/>
                <a:gd name="connsiteX42" fmla="*/ 20296 w 607639"/>
                <a:gd name="connsiteY42" fmla="*/ 549987 h 549987"/>
                <a:gd name="connsiteX43" fmla="*/ 0 w 607639"/>
                <a:gd name="connsiteY43" fmla="*/ 529816 h 549987"/>
                <a:gd name="connsiteX44" fmla="*/ 0 w 607639"/>
                <a:gd name="connsiteY44" fmla="*/ 155011 h 549987"/>
                <a:gd name="connsiteX45" fmla="*/ 6765 w 607639"/>
                <a:gd name="connsiteY45" fmla="*/ 148258 h 549987"/>
                <a:gd name="connsiteX46" fmla="*/ 184953 w 607639"/>
                <a:gd name="connsiteY46" fmla="*/ 40418 h 549987"/>
                <a:gd name="connsiteX47" fmla="*/ 171513 w 607639"/>
                <a:gd name="connsiteY47" fmla="*/ 53832 h 549987"/>
                <a:gd name="connsiteX48" fmla="*/ 184953 w 607639"/>
                <a:gd name="connsiteY48" fmla="*/ 67335 h 549987"/>
                <a:gd name="connsiteX49" fmla="*/ 198482 w 607639"/>
                <a:gd name="connsiteY49" fmla="*/ 53832 h 549987"/>
                <a:gd name="connsiteX50" fmla="*/ 184953 w 607639"/>
                <a:gd name="connsiteY50" fmla="*/ 40418 h 549987"/>
                <a:gd name="connsiteX51" fmla="*/ 131016 w 607639"/>
                <a:gd name="connsiteY51" fmla="*/ 40418 h 549987"/>
                <a:gd name="connsiteX52" fmla="*/ 117487 w 607639"/>
                <a:gd name="connsiteY52" fmla="*/ 53832 h 549987"/>
                <a:gd name="connsiteX53" fmla="*/ 131016 w 607639"/>
                <a:gd name="connsiteY53" fmla="*/ 67335 h 549987"/>
                <a:gd name="connsiteX54" fmla="*/ 144455 w 607639"/>
                <a:gd name="connsiteY54" fmla="*/ 53832 h 549987"/>
                <a:gd name="connsiteX55" fmla="*/ 131016 w 607639"/>
                <a:gd name="connsiteY55" fmla="*/ 40418 h 549987"/>
                <a:gd name="connsiteX56" fmla="*/ 76989 w 607639"/>
                <a:gd name="connsiteY56" fmla="*/ 40418 h 549987"/>
                <a:gd name="connsiteX57" fmla="*/ 63461 w 607639"/>
                <a:gd name="connsiteY57" fmla="*/ 53832 h 549987"/>
                <a:gd name="connsiteX58" fmla="*/ 76989 w 607639"/>
                <a:gd name="connsiteY58" fmla="*/ 67335 h 549987"/>
                <a:gd name="connsiteX59" fmla="*/ 90429 w 607639"/>
                <a:gd name="connsiteY59" fmla="*/ 53832 h 549987"/>
                <a:gd name="connsiteX60" fmla="*/ 76989 w 607639"/>
                <a:gd name="connsiteY60" fmla="*/ 40418 h 549987"/>
                <a:gd name="connsiteX61" fmla="*/ 20293 w 607639"/>
                <a:gd name="connsiteY61" fmla="*/ 0 h 549987"/>
                <a:gd name="connsiteX62" fmla="*/ 587346 w 607639"/>
                <a:gd name="connsiteY62" fmla="*/ 0 h 549987"/>
                <a:gd name="connsiteX63" fmla="*/ 607639 w 607639"/>
                <a:gd name="connsiteY63" fmla="*/ 20165 h 549987"/>
                <a:gd name="connsiteX64" fmla="*/ 607639 w 607639"/>
                <a:gd name="connsiteY64" fmla="*/ 101002 h 549987"/>
                <a:gd name="connsiteX65" fmla="*/ 600875 w 607639"/>
                <a:gd name="connsiteY65" fmla="*/ 107753 h 549987"/>
                <a:gd name="connsiteX66" fmla="*/ 6764 w 607639"/>
                <a:gd name="connsiteY66" fmla="*/ 107753 h 549987"/>
                <a:gd name="connsiteX67" fmla="*/ 0 w 607639"/>
                <a:gd name="connsiteY67" fmla="*/ 101002 h 549987"/>
                <a:gd name="connsiteX68" fmla="*/ 0 w 607639"/>
                <a:gd name="connsiteY68" fmla="*/ 20165 h 549987"/>
                <a:gd name="connsiteX69" fmla="*/ 20293 w 607639"/>
                <a:gd name="connsiteY69" fmla="*/ 0 h 549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7639" h="549987">
                  <a:moveTo>
                    <a:pt x="58039" y="427362"/>
                  </a:moveTo>
                  <a:cubicBezTo>
                    <a:pt x="46912" y="427362"/>
                    <a:pt x="37832" y="436337"/>
                    <a:pt x="37832" y="447533"/>
                  </a:cubicBezTo>
                  <a:cubicBezTo>
                    <a:pt x="37832" y="458729"/>
                    <a:pt x="46912" y="467793"/>
                    <a:pt x="58039" y="467793"/>
                  </a:cubicBezTo>
                  <a:lnTo>
                    <a:pt x="106731" y="467793"/>
                  </a:lnTo>
                  <a:cubicBezTo>
                    <a:pt x="117858" y="467793"/>
                    <a:pt x="126938" y="458729"/>
                    <a:pt x="126938" y="447533"/>
                  </a:cubicBezTo>
                  <a:cubicBezTo>
                    <a:pt x="126938" y="436337"/>
                    <a:pt x="117858" y="427362"/>
                    <a:pt x="106731" y="427362"/>
                  </a:cubicBezTo>
                  <a:close/>
                  <a:moveTo>
                    <a:pt x="58039" y="328907"/>
                  </a:moveTo>
                  <a:cubicBezTo>
                    <a:pt x="46912" y="328907"/>
                    <a:pt x="37832" y="337971"/>
                    <a:pt x="37832" y="349167"/>
                  </a:cubicBezTo>
                  <a:cubicBezTo>
                    <a:pt x="37832" y="360274"/>
                    <a:pt x="46912" y="369338"/>
                    <a:pt x="58039" y="369338"/>
                  </a:cubicBezTo>
                  <a:lnTo>
                    <a:pt x="106731" y="369338"/>
                  </a:lnTo>
                  <a:cubicBezTo>
                    <a:pt x="117858" y="369338"/>
                    <a:pt x="126938" y="360274"/>
                    <a:pt x="126938" y="349167"/>
                  </a:cubicBezTo>
                  <a:cubicBezTo>
                    <a:pt x="126938" y="337971"/>
                    <a:pt x="117858" y="328907"/>
                    <a:pt x="106731" y="328907"/>
                  </a:cubicBezTo>
                  <a:close/>
                  <a:moveTo>
                    <a:pt x="58039" y="230541"/>
                  </a:moveTo>
                  <a:cubicBezTo>
                    <a:pt x="46912" y="230541"/>
                    <a:pt x="37832" y="239604"/>
                    <a:pt x="37832" y="250712"/>
                  </a:cubicBezTo>
                  <a:cubicBezTo>
                    <a:pt x="37832" y="261908"/>
                    <a:pt x="46912" y="270972"/>
                    <a:pt x="58039" y="270972"/>
                  </a:cubicBezTo>
                  <a:lnTo>
                    <a:pt x="106731" y="270972"/>
                  </a:lnTo>
                  <a:cubicBezTo>
                    <a:pt x="117858" y="270972"/>
                    <a:pt x="126938" y="261908"/>
                    <a:pt x="126938" y="250712"/>
                  </a:cubicBezTo>
                  <a:cubicBezTo>
                    <a:pt x="126938" y="239604"/>
                    <a:pt x="117858" y="230541"/>
                    <a:pt x="106731" y="230541"/>
                  </a:cubicBezTo>
                  <a:close/>
                  <a:moveTo>
                    <a:pt x="406413" y="221122"/>
                  </a:moveTo>
                  <a:cubicBezTo>
                    <a:pt x="339574" y="221122"/>
                    <a:pt x="306645" y="303138"/>
                    <a:pt x="355594" y="349167"/>
                  </a:cubicBezTo>
                  <a:cubicBezTo>
                    <a:pt x="341176" y="362673"/>
                    <a:pt x="332188" y="381867"/>
                    <a:pt x="332188" y="403104"/>
                  </a:cubicBezTo>
                  <a:lnTo>
                    <a:pt x="332188" y="456952"/>
                  </a:lnTo>
                  <a:cubicBezTo>
                    <a:pt x="332188" y="468148"/>
                    <a:pt x="341265" y="477212"/>
                    <a:pt x="352390" y="477212"/>
                  </a:cubicBezTo>
                  <a:lnTo>
                    <a:pt x="460435" y="477212"/>
                  </a:lnTo>
                  <a:cubicBezTo>
                    <a:pt x="471649" y="477212"/>
                    <a:pt x="480727" y="468148"/>
                    <a:pt x="480727" y="456952"/>
                  </a:cubicBezTo>
                  <a:lnTo>
                    <a:pt x="480727" y="403104"/>
                  </a:lnTo>
                  <a:cubicBezTo>
                    <a:pt x="480727" y="381867"/>
                    <a:pt x="471738" y="362673"/>
                    <a:pt x="457320" y="349167"/>
                  </a:cubicBezTo>
                  <a:cubicBezTo>
                    <a:pt x="506180" y="303227"/>
                    <a:pt x="473340" y="221122"/>
                    <a:pt x="406413" y="221122"/>
                  </a:cubicBezTo>
                  <a:close/>
                  <a:moveTo>
                    <a:pt x="212039" y="148258"/>
                  </a:moveTo>
                  <a:lnTo>
                    <a:pt x="600875" y="148258"/>
                  </a:lnTo>
                  <a:cubicBezTo>
                    <a:pt x="604613" y="148258"/>
                    <a:pt x="607639" y="151279"/>
                    <a:pt x="607639" y="155011"/>
                  </a:cubicBezTo>
                  <a:lnTo>
                    <a:pt x="607639" y="529816"/>
                  </a:lnTo>
                  <a:cubicBezTo>
                    <a:pt x="607639" y="540923"/>
                    <a:pt x="598561" y="549987"/>
                    <a:pt x="587347" y="549987"/>
                  </a:cubicBezTo>
                  <a:lnTo>
                    <a:pt x="212039" y="549987"/>
                  </a:lnTo>
                  <a:cubicBezTo>
                    <a:pt x="208301" y="549987"/>
                    <a:pt x="205275" y="546966"/>
                    <a:pt x="205275" y="543234"/>
                  </a:cubicBezTo>
                  <a:lnTo>
                    <a:pt x="205275" y="155011"/>
                  </a:lnTo>
                  <a:cubicBezTo>
                    <a:pt x="205275" y="151279"/>
                    <a:pt x="208301" y="148258"/>
                    <a:pt x="212039" y="148258"/>
                  </a:cubicBezTo>
                  <a:close/>
                  <a:moveTo>
                    <a:pt x="6765" y="148258"/>
                  </a:moveTo>
                  <a:lnTo>
                    <a:pt x="158005" y="148258"/>
                  </a:lnTo>
                  <a:cubicBezTo>
                    <a:pt x="161743" y="148258"/>
                    <a:pt x="164770" y="151279"/>
                    <a:pt x="164770" y="155011"/>
                  </a:cubicBezTo>
                  <a:lnTo>
                    <a:pt x="164770" y="543234"/>
                  </a:lnTo>
                  <a:cubicBezTo>
                    <a:pt x="164770" y="546966"/>
                    <a:pt x="161743" y="549987"/>
                    <a:pt x="158005" y="549987"/>
                  </a:cubicBezTo>
                  <a:lnTo>
                    <a:pt x="20296" y="549987"/>
                  </a:lnTo>
                  <a:cubicBezTo>
                    <a:pt x="9080" y="549987"/>
                    <a:pt x="0" y="540923"/>
                    <a:pt x="0" y="529816"/>
                  </a:cubicBezTo>
                  <a:lnTo>
                    <a:pt x="0" y="155011"/>
                  </a:lnTo>
                  <a:cubicBezTo>
                    <a:pt x="0" y="151279"/>
                    <a:pt x="3026" y="148258"/>
                    <a:pt x="6765" y="148258"/>
                  </a:cubicBezTo>
                  <a:close/>
                  <a:moveTo>
                    <a:pt x="184953" y="40418"/>
                  </a:moveTo>
                  <a:cubicBezTo>
                    <a:pt x="177565" y="40418"/>
                    <a:pt x="171513" y="46459"/>
                    <a:pt x="171513" y="53832"/>
                  </a:cubicBezTo>
                  <a:cubicBezTo>
                    <a:pt x="171513" y="61294"/>
                    <a:pt x="177565" y="67335"/>
                    <a:pt x="184953" y="67335"/>
                  </a:cubicBezTo>
                  <a:cubicBezTo>
                    <a:pt x="192429" y="67335"/>
                    <a:pt x="198482" y="61294"/>
                    <a:pt x="198482" y="53832"/>
                  </a:cubicBezTo>
                  <a:cubicBezTo>
                    <a:pt x="198482" y="46459"/>
                    <a:pt x="192429" y="40418"/>
                    <a:pt x="184953" y="40418"/>
                  </a:cubicBezTo>
                  <a:close/>
                  <a:moveTo>
                    <a:pt x="131016" y="40418"/>
                  </a:moveTo>
                  <a:cubicBezTo>
                    <a:pt x="123539" y="40418"/>
                    <a:pt x="117487" y="46459"/>
                    <a:pt x="117487" y="53832"/>
                  </a:cubicBezTo>
                  <a:cubicBezTo>
                    <a:pt x="117487" y="61294"/>
                    <a:pt x="123539" y="67335"/>
                    <a:pt x="131016" y="67335"/>
                  </a:cubicBezTo>
                  <a:cubicBezTo>
                    <a:pt x="138403" y="67335"/>
                    <a:pt x="144455" y="61294"/>
                    <a:pt x="144455" y="53832"/>
                  </a:cubicBezTo>
                  <a:cubicBezTo>
                    <a:pt x="144455" y="46459"/>
                    <a:pt x="138403" y="40418"/>
                    <a:pt x="131016" y="40418"/>
                  </a:cubicBezTo>
                  <a:close/>
                  <a:moveTo>
                    <a:pt x="76989" y="40418"/>
                  </a:moveTo>
                  <a:cubicBezTo>
                    <a:pt x="69513" y="40418"/>
                    <a:pt x="63461" y="46459"/>
                    <a:pt x="63461" y="53832"/>
                  </a:cubicBezTo>
                  <a:cubicBezTo>
                    <a:pt x="63461" y="61294"/>
                    <a:pt x="69513" y="67335"/>
                    <a:pt x="76989" y="67335"/>
                  </a:cubicBezTo>
                  <a:cubicBezTo>
                    <a:pt x="84377" y="67335"/>
                    <a:pt x="90429" y="61294"/>
                    <a:pt x="90429" y="53832"/>
                  </a:cubicBezTo>
                  <a:cubicBezTo>
                    <a:pt x="90429" y="46459"/>
                    <a:pt x="84377" y="40418"/>
                    <a:pt x="76989" y="40418"/>
                  </a:cubicBezTo>
                  <a:close/>
                  <a:moveTo>
                    <a:pt x="20293" y="0"/>
                  </a:moveTo>
                  <a:lnTo>
                    <a:pt x="587346" y="0"/>
                  </a:lnTo>
                  <a:cubicBezTo>
                    <a:pt x="598561" y="0"/>
                    <a:pt x="607639" y="8972"/>
                    <a:pt x="607639" y="20165"/>
                  </a:cubicBezTo>
                  <a:lnTo>
                    <a:pt x="607639" y="101002"/>
                  </a:lnTo>
                  <a:cubicBezTo>
                    <a:pt x="607639" y="104733"/>
                    <a:pt x="604613" y="107753"/>
                    <a:pt x="600875" y="107753"/>
                  </a:cubicBezTo>
                  <a:lnTo>
                    <a:pt x="6764" y="107753"/>
                  </a:lnTo>
                  <a:cubicBezTo>
                    <a:pt x="3026" y="107753"/>
                    <a:pt x="0" y="104733"/>
                    <a:pt x="0" y="101002"/>
                  </a:cubicBezTo>
                  <a:lnTo>
                    <a:pt x="0" y="20165"/>
                  </a:lnTo>
                  <a:cubicBezTo>
                    <a:pt x="0" y="8972"/>
                    <a:pt x="9078" y="0"/>
                    <a:pt x="20293" y="0"/>
                  </a:cubicBezTo>
                  <a:close/>
                </a:path>
              </a:pathLst>
            </a:custGeom>
            <a:solidFill>
              <a:schemeClr val="accent1"/>
            </a:solidFill>
            <a:ln>
              <a:noFill/>
            </a:ln>
          </p:spPr>
        </p:sp>
        <p:sp>
          <p:nvSpPr>
            <p:cNvPr id="90" name="house-with-dollar-sign_64540">
              <a:extLst>
                <a:ext uri="{FF2B5EF4-FFF2-40B4-BE49-F238E27FC236}">
                  <a16:creationId xmlns:a16="http://schemas.microsoft.com/office/drawing/2014/main" xmlns="" id="{6C6CDFC0-5650-446F-9997-A59348B1E345}"/>
                </a:ext>
              </a:extLst>
            </p:cNvPr>
            <p:cNvSpPr>
              <a:spLocks noChangeAspect="1"/>
            </p:cNvSpPr>
            <p:nvPr/>
          </p:nvSpPr>
          <p:spPr bwMode="auto">
            <a:xfrm>
              <a:off x="4053923" y="4516993"/>
              <a:ext cx="495592" cy="418603"/>
            </a:xfrm>
            <a:custGeom>
              <a:avLst/>
              <a:gdLst>
                <a:gd name="T0" fmla="*/ 7960 w 8203"/>
                <a:gd name="T1" fmla="*/ 2780 h 6938"/>
                <a:gd name="T2" fmla="*/ 4427 w 8203"/>
                <a:gd name="T3" fmla="*/ 136 h 6938"/>
                <a:gd name="T4" fmla="*/ 3816 w 8203"/>
                <a:gd name="T5" fmla="*/ 136 h 6938"/>
                <a:gd name="T6" fmla="*/ 2387 w 8203"/>
                <a:gd name="T7" fmla="*/ 1205 h 6938"/>
                <a:gd name="T8" fmla="*/ 2387 w 8203"/>
                <a:gd name="T9" fmla="*/ 947 h 6938"/>
                <a:gd name="T10" fmla="*/ 1877 w 8203"/>
                <a:gd name="T11" fmla="*/ 437 h 6938"/>
                <a:gd name="T12" fmla="*/ 1406 w 8203"/>
                <a:gd name="T13" fmla="*/ 437 h 6938"/>
                <a:gd name="T14" fmla="*/ 896 w 8203"/>
                <a:gd name="T15" fmla="*/ 947 h 6938"/>
                <a:gd name="T16" fmla="*/ 896 w 8203"/>
                <a:gd name="T17" fmla="*/ 2321 h 6938"/>
                <a:gd name="T18" fmla="*/ 247 w 8203"/>
                <a:gd name="T19" fmla="*/ 2806 h 6938"/>
                <a:gd name="T20" fmla="*/ 69 w 8203"/>
                <a:gd name="T21" fmla="*/ 3375 h 6938"/>
                <a:gd name="T22" fmla="*/ 553 w 8203"/>
                <a:gd name="T23" fmla="*/ 3724 h 6938"/>
                <a:gd name="T24" fmla="*/ 896 w 8203"/>
                <a:gd name="T25" fmla="*/ 3724 h 6938"/>
                <a:gd name="T26" fmla="*/ 896 w 8203"/>
                <a:gd name="T27" fmla="*/ 6428 h 6938"/>
                <a:gd name="T28" fmla="*/ 1406 w 8203"/>
                <a:gd name="T29" fmla="*/ 6938 h 6938"/>
                <a:gd name="T30" fmla="*/ 6837 w 8203"/>
                <a:gd name="T31" fmla="*/ 6938 h 6938"/>
                <a:gd name="T32" fmla="*/ 7347 w 8203"/>
                <a:gd name="T33" fmla="*/ 6428 h 6938"/>
                <a:gd name="T34" fmla="*/ 7347 w 8203"/>
                <a:gd name="T35" fmla="*/ 3724 h 6938"/>
                <a:gd name="T36" fmla="*/ 7690 w 8203"/>
                <a:gd name="T37" fmla="*/ 3724 h 6938"/>
                <a:gd name="T38" fmla="*/ 7693 w 8203"/>
                <a:gd name="T39" fmla="*/ 3724 h 6938"/>
                <a:gd name="T40" fmla="*/ 8203 w 8203"/>
                <a:gd name="T41" fmla="*/ 3215 h 6938"/>
                <a:gd name="T42" fmla="*/ 7960 w 8203"/>
                <a:gd name="T43" fmla="*/ 2780 h 6938"/>
                <a:gd name="T44" fmla="*/ 5418 w 8203"/>
                <a:gd name="T45" fmla="*/ 4555 h 6938"/>
                <a:gd name="T46" fmla="*/ 4437 w 8203"/>
                <a:gd name="T47" fmla="*/ 5563 h 6938"/>
                <a:gd name="T48" fmla="*/ 4437 w 8203"/>
                <a:gd name="T49" fmla="*/ 5797 h 6938"/>
                <a:gd name="T50" fmla="*/ 4123 w 8203"/>
                <a:gd name="T51" fmla="*/ 6111 h 6938"/>
                <a:gd name="T52" fmla="*/ 3808 w 8203"/>
                <a:gd name="T53" fmla="*/ 5797 h 6938"/>
                <a:gd name="T54" fmla="*/ 3808 w 8203"/>
                <a:gd name="T55" fmla="*/ 5537 h 6938"/>
                <a:gd name="T56" fmla="*/ 2965 w 8203"/>
                <a:gd name="T57" fmla="*/ 5182 h 6938"/>
                <a:gd name="T58" fmla="*/ 2828 w 8203"/>
                <a:gd name="T59" fmla="*/ 4908 h 6938"/>
                <a:gd name="T60" fmla="*/ 3167 w 8203"/>
                <a:gd name="T61" fmla="*/ 4574 h 6938"/>
                <a:gd name="T62" fmla="*/ 3375 w 8203"/>
                <a:gd name="T63" fmla="*/ 4639 h 6938"/>
                <a:gd name="T64" fmla="*/ 4219 w 8203"/>
                <a:gd name="T65" fmla="*/ 4937 h 6938"/>
                <a:gd name="T66" fmla="*/ 4696 w 8203"/>
                <a:gd name="T67" fmla="*/ 4625 h 6938"/>
                <a:gd name="T68" fmla="*/ 4696 w 8203"/>
                <a:gd name="T69" fmla="*/ 4616 h 6938"/>
                <a:gd name="T70" fmla="*/ 4031 w 8203"/>
                <a:gd name="T71" fmla="*/ 4196 h 6938"/>
                <a:gd name="T72" fmla="*/ 2936 w 8203"/>
                <a:gd name="T73" fmla="*/ 3186 h 6938"/>
                <a:gd name="T74" fmla="*/ 2936 w 8203"/>
                <a:gd name="T75" fmla="*/ 3176 h 6938"/>
                <a:gd name="T76" fmla="*/ 3809 w 8203"/>
                <a:gd name="T77" fmla="*/ 2209 h 6938"/>
                <a:gd name="T78" fmla="*/ 3809 w 8203"/>
                <a:gd name="T79" fmla="*/ 1963 h 6938"/>
                <a:gd name="T80" fmla="*/ 4123 w 8203"/>
                <a:gd name="T81" fmla="*/ 1648 h 6938"/>
                <a:gd name="T82" fmla="*/ 4437 w 8203"/>
                <a:gd name="T83" fmla="*/ 1963 h 6938"/>
                <a:gd name="T84" fmla="*/ 4437 w 8203"/>
                <a:gd name="T85" fmla="*/ 2211 h 6938"/>
                <a:gd name="T86" fmla="*/ 5140 w 8203"/>
                <a:gd name="T87" fmla="*/ 2474 h 6938"/>
                <a:gd name="T88" fmla="*/ 5301 w 8203"/>
                <a:gd name="T89" fmla="*/ 2761 h 6938"/>
                <a:gd name="T90" fmla="*/ 4961 w 8203"/>
                <a:gd name="T91" fmla="*/ 3096 h 6938"/>
                <a:gd name="T92" fmla="*/ 4777 w 8203"/>
                <a:gd name="T93" fmla="*/ 3044 h 6938"/>
                <a:gd name="T94" fmla="*/ 4083 w 8203"/>
                <a:gd name="T95" fmla="*/ 2822 h 6938"/>
                <a:gd name="T96" fmla="*/ 3658 w 8203"/>
                <a:gd name="T97" fmla="*/ 3110 h 6938"/>
                <a:gd name="T98" fmla="*/ 3658 w 8203"/>
                <a:gd name="T99" fmla="*/ 3120 h 6938"/>
                <a:gd name="T100" fmla="*/ 4371 w 8203"/>
                <a:gd name="T101" fmla="*/ 3554 h 6938"/>
                <a:gd name="T102" fmla="*/ 5418 w 8203"/>
                <a:gd name="T103" fmla="*/ 4545 h 6938"/>
                <a:gd name="T104" fmla="*/ 5418 w 8203"/>
                <a:gd name="T105" fmla="*/ 4555 h 6938"/>
                <a:gd name="T106" fmla="*/ 5418 w 8203"/>
                <a:gd name="T107" fmla="*/ 4555 h 6938"/>
                <a:gd name="T108" fmla="*/ 5418 w 8203"/>
                <a:gd name="T109" fmla="*/ 4555 h 6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03" h="6938">
                  <a:moveTo>
                    <a:pt x="7960" y="2780"/>
                  </a:moveTo>
                  <a:lnTo>
                    <a:pt x="4427" y="136"/>
                  </a:lnTo>
                  <a:cubicBezTo>
                    <a:pt x="4246" y="0"/>
                    <a:pt x="3997" y="0"/>
                    <a:pt x="3816" y="136"/>
                  </a:cubicBezTo>
                  <a:lnTo>
                    <a:pt x="2387" y="1205"/>
                  </a:lnTo>
                  <a:lnTo>
                    <a:pt x="2387" y="947"/>
                  </a:lnTo>
                  <a:cubicBezTo>
                    <a:pt x="2387" y="666"/>
                    <a:pt x="2159" y="437"/>
                    <a:pt x="1877" y="437"/>
                  </a:cubicBezTo>
                  <a:lnTo>
                    <a:pt x="1406" y="437"/>
                  </a:lnTo>
                  <a:cubicBezTo>
                    <a:pt x="1124" y="437"/>
                    <a:pt x="896" y="666"/>
                    <a:pt x="896" y="947"/>
                  </a:cubicBezTo>
                  <a:lnTo>
                    <a:pt x="896" y="2321"/>
                  </a:lnTo>
                  <a:lnTo>
                    <a:pt x="247" y="2806"/>
                  </a:lnTo>
                  <a:cubicBezTo>
                    <a:pt x="72" y="2938"/>
                    <a:pt x="0" y="3167"/>
                    <a:pt x="69" y="3375"/>
                  </a:cubicBezTo>
                  <a:cubicBezTo>
                    <a:pt x="138" y="3584"/>
                    <a:pt x="333" y="3724"/>
                    <a:pt x="553" y="3724"/>
                  </a:cubicBezTo>
                  <a:lnTo>
                    <a:pt x="896" y="3724"/>
                  </a:lnTo>
                  <a:lnTo>
                    <a:pt x="896" y="6428"/>
                  </a:lnTo>
                  <a:cubicBezTo>
                    <a:pt x="896" y="6710"/>
                    <a:pt x="1124" y="6938"/>
                    <a:pt x="1406" y="6938"/>
                  </a:cubicBezTo>
                  <a:lnTo>
                    <a:pt x="6837" y="6938"/>
                  </a:lnTo>
                  <a:cubicBezTo>
                    <a:pt x="7118" y="6938"/>
                    <a:pt x="7347" y="6710"/>
                    <a:pt x="7347" y="6428"/>
                  </a:cubicBezTo>
                  <a:lnTo>
                    <a:pt x="7347" y="3724"/>
                  </a:lnTo>
                  <a:lnTo>
                    <a:pt x="7690" y="3724"/>
                  </a:lnTo>
                  <a:lnTo>
                    <a:pt x="7693" y="3724"/>
                  </a:lnTo>
                  <a:cubicBezTo>
                    <a:pt x="7975" y="3724"/>
                    <a:pt x="8203" y="3496"/>
                    <a:pt x="8203" y="3215"/>
                  </a:cubicBezTo>
                  <a:cubicBezTo>
                    <a:pt x="8203" y="3031"/>
                    <a:pt x="8106" y="2870"/>
                    <a:pt x="7960" y="2780"/>
                  </a:cubicBezTo>
                  <a:close/>
                  <a:moveTo>
                    <a:pt x="5418" y="4555"/>
                  </a:moveTo>
                  <a:cubicBezTo>
                    <a:pt x="5418" y="5136"/>
                    <a:pt x="5023" y="5490"/>
                    <a:pt x="4437" y="5563"/>
                  </a:cubicBezTo>
                  <a:lnTo>
                    <a:pt x="4437" y="5797"/>
                  </a:lnTo>
                  <a:cubicBezTo>
                    <a:pt x="4437" y="5970"/>
                    <a:pt x="4297" y="6111"/>
                    <a:pt x="4123" y="6111"/>
                  </a:cubicBezTo>
                  <a:cubicBezTo>
                    <a:pt x="3949" y="6111"/>
                    <a:pt x="3808" y="5970"/>
                    <a:pt x="3808" y="5797"/>
                  </a:cubicBezTo>
                  <a:lnTo>
                    <a:pt x="3808" y="5537"/>
                  </a:lnTo>
                  <a:cubicBezTo>
                    <a:pt x="3510" y="5481"/>
                    <a:pt x="3220" y="5365"/>
                    <a:pt x="2965" y="5182"/>
                  </a:cubicBezTo>
                  <a:cubicBezTo>
                    <a:pt x="2884" y="5126"/>
                    <a:pt x="2828" y="5022"/>
                    <a:pt x="2828" y="4908"/>
                  </a:cubicBezTo>
                  <a:cubicBezTo>
                    <a:pt x="2828" y="4720"/>
                    <a:pt x="2978" y="4574"/>
                    <a:pt x="3167" y="4574"/>
                  </a:cubicBezTo>
                  <a:cubicBezTo>
                    <a:pt x="3262" y="4574"/>
                    <a:pt x="3327" y="4606"/>
                    <a:pt x="3375" y="4639"/>
                  </a:cubicBezTo>
                  <a:cubicBezTo>
                    <a:pt x="3625" y="4823"/>
                    <a:pt x="3898" y="4937"/>
                    <a:pt x="4219" y="4937"/>
                  </a:cubicBezTo>
                  <a:cubicBezTo>
                    <a:pt x="4517" y="4937"/>
                    <a:pt x="4696" y="4819"/>
                    <a:pt x="4696" y="4625"/>
                  </a:cubicBezTo>
                  <a:lnTo>
                    <a:pt x="4696" y="4616"/>
                  </a:lnTo>
                  <a:cubicBezTo>
                    <a:pt x="4696" y="4432"/>
                    <a:pt x="4583" y="4338"/>
                    <a:pt x="4031" y="4196"/>
                  </a:cubicBezTo>
                  <a:cubicBezTo>
                    <a:pt x="3366" y="4026"/>
                    <a:pt x="2936" y="3842"/>
                    <a:pt x="2936" y="3186"/>
                  </a:cubicBezTo>
                  <a:lnTo>
                    <a:pt x="2936" y="3176"/>
                  </a:lnTo>
                  <a:cubicBezTo>
                    <a:pt x="2936" y="2666"/>
                    <a:pt x="3288" y="2305"/>
                    <a:pt x="3809" y="2209"/>
                  </a:cubicBezTo>
                  <a:lnTo>
                    <a:pt x="3809" y="1963"/>
                  </a:lnTo>
                  <a:cubicBezTo>
                    <a:pt x="3809" y="1789"/>
                    <a:pt x="3949" y="1648"/>
                    <a:pt x="4123" y="1648"/>
                  </a:cubicBezTo>
                  <a:cubicBezTo>
                    <a:pt x="4297" y="1648"/>
                    <a:pt x="4437" y="1789"/>
                    <a:pt x="4437" y="1963"/>
                  </a:cubicBezTo>
                  <a:lnTo>
                    <a:pt x="4437" y="2211"/>
                  </a:lnTo>
                  <a:cubicBezTo>
                    <a:pt x="4696" y="2254"/>
                    <a:pt x="4932" y="2341"/>
                    <a:pt x="5140" y="2474"/>
                  </a:cubicBezTo>
                  <a:cubicBezTo>
                    <a:pt x="5220" y="2520"/>
                    <a:pt x="5301" y="2620"/>
                    <a:pt x="5301" y="2761"/>
                  </a:cubicBezTo>
                  <a:cubicBezTo>
                    <a:pt x="5301" y="2950"/>
                    <a:pt x="5149" y="3096"/>
                    <a:pt x="4961" y="3096"/>
                  </a:cubicBezTo>
                  <a:cubicBezTo>
                    <a:pt x="4890" y="3096"/>
                    <a:pt x="4833" y="3078"/>
                    <a:pt x="4777" y="3044"/>
                  </a:cubicBezTo>
                  <a:cubicBezTo>
                    <a:pt x="4536" y="2903"/>
                    <a:pt x="4310" y="2822"/>
                    <a:pt x="4083" y="2822"/>
                  </a:cubicBezTo>
                  <a:cubicBezTo>
                    <a:pt x="3805" y="2822"/>
                    <a:pt x="3658" y="2950"/>
                    <a:pt x="3658" y="3110"/>
                  </a:cubicBezTo>
                  <a:lnTo>
                    <a:pt x="3658" y="3120"/>
                  </a:lnTo>
                  <a:cubicBezTo>
                    <a:pt x="3658" y="3337"/>
                    <a:pt x="3800" y="3408"/>
                    <a:pt x="4371" y="3554"/>
                  </a:cubicBezTo>
                  <a:cubicBezTo>
                    <a:pt x="5040" y="3729"/>
                    <a:pt x="5418" y="3969"/>
                    <a:pt x="5418" y="4545"/>
                  </a:cubicBezTo>
                  <a:lnTo>
                    <a:pt x="5418" y="4555"/>
                  </a:lnTo>
                  <a:lnTo>
                    <a:pt x="5418" y="4555"/>
                  </a:lnTo>
                  <a:lnTo>
                    <a:pt x="5418" y="4555"/>
                  </a:lnTo>
                  <a:close/>
                </a:path>
              </a:pathLst>
            </a:custGeom>
            <a:solidFill>
              <a:schemeClr val="accent1"/>
            </a:solidFill>
            <a:ln>
              <a:noFill/>
            </a:ln>
          </p:spPr>
        </p:sp>
        <p:sp>
          <p:nvSpPr>
            <p:cNvPr id="91" name="presentation_285558">
              <a:extLst>
                <a:ext uri="{FF2B5EF4-FFF2-40B4-BE49-F238E27FC236}">
                  <a16:creationId xmlns:a16="http://schemas.microsoft.com/office/drawing/2014/main" xmlns="" id="{EB75755E-224F-4312-BA53-124AED9C0E39}"/>
                </a:ext>
              </a:extLst>
            </p:cNvPr>
            <p:cNvSpPr>
              <a:spLocks noChangeAspect="1"/>
            </p:cNvSpPr>
            <p:nvPr/>
          </p:nvSpPr>
          <p:spPr bwMode="auto">
            <a:xfrm>
              <a:off x="4854679" y="4516993"/>
              <a:ext cx="495592" cy="427276"/>
            </a:xfrm>
            <a:custGeom>
              <a:avLst/>
              <a:gdLst>
                <a:gd name="connsiteX0" fmla="*/ 342420 w 607639"/>
                <a:gd name="connsiteY0" fmla="*/ 327424 h 523878"/>
                <a:gd name="connsiteX1" fmla="*/ 483638 w 607639"/>
                <a:gd name="connsiteY1" fmla="*/ 327424 h 523878"/>
                <a:gd name="connsiteX2" fmla="*/ 503837 w 607639"/>
                <a:gd name="connsiteY2" fmla="*/ 347686 h 523878"/>
                <a:gd name="connsiteX3" fmla="*/ 483638 w 607639"/>
                <a:gd name="connsiteY3" fmla="*/ 367858 h 523878"/>
                <a:gd name="connsiteX4" fmla="*/ 342420 w 607639"/>
                <a:gd name="connsiteY4" fmla="*/ 367858 h 523878"/>
                <a:gd name="connsiteX5" fmla="*/ 322131 w 607639"/>
                <a:gd name="connsiteY5" fmla="*/ 347686 h 523878"/>
                <a:gd name="connsiteX6" fmla="*/ 342420 w 607639"/>
                <a:gd name="connsiteY6" fmla="*/ 327424 h 523878"/>
                <a:gd name="connsiteX7" fmla="*/ 342420 w 607639"/>
                <a:gd name="connsiteY7" fmla="*/ 256223 h 523878"/>
                <a:gd name="connsiteX8" fmla="*/ 483638 w 607639"/>
                <a:gd name="connsiteY8" fmla="*/ 256223 h 523878"/>
                <a:gd name="connsiteX9" fmla="*/ 503837 w 607639"/>
                <a:gd name="connsiteY9" fmla="*/ 276476 h 523878"/>
                <a:gd name="connsiteX10" fmla="*/ 483638 w 607639"/>
                <a:gd name="connsiteY10" fmla="*/ 296728 h 523878"/>
                <a:gd name="connsiteX11" fmla="*/ 342420 w 607639"/>
                <a:gd name="connsiteY11" fmla="*/ 296728 h 523878"/>
                <a:gd name="connsiteX12" fmla="*/ 322131 w 607639"/>
                <a:gd name="connsiteY12" fmla="*/ 276476 h 523878"/>
                <a:gd name="connsiteX13" fmla="*/ 342420 w 607639"/>
                <a:gd name="connsiteY13" fmla="*/ 256223 h 523878"/>
                <a:gd name="connsiteX14" fmla="*/ 212436 w 607639"/>
                <a:gd name="connsiteY14" fmla="*/ 233013 h 523878"/>
                <a:gd name="connsiteX15" fmla="*/ 212436 w 607639"/>
                <a:gd name="connsiteY15" fmla="*/ 256211 h 523878"/>
                <a:gd name="connsiteX16" fmla="*/ 235758 w 607639"/>
                <a:gd name="connsiteY16" fmla="*/ 256211 h 523878"/>
                <a:gd name="connsiteX17" fmla="*/ 212436 w 607639"/>
                <a:gd name="connsiteY17" fmla="*/ 233013 h 523878"/>
                <a:gd name="connsiteX18" fmla="*/ 171935 w 607639"/>
                <a:gd name="connsiteY18" fmla="*/ 233013 h 523878"/>
                <a:gd name="connsiteX19" fmla="*/ 144252 w 607639"/>
                <a:gd name="connsiteY19" fmla="*/ 276476 h 523878"/>
                <a:gd name="connsiteX20" fmla="*/ 192230 w 607639"/>
                <a:gd name="connsiteY20" fmla="*/ 324383 h 523878"/>
                <a:gd name="connsiteX21" fmla="*/ 235758 w 607639"/>
                <a:gd name="connsiteY21" fmla="*/ 296652 h 523878"/>
                <a:gd name="connsiteX22" fmla="*/ 192230 w 607639"/>
                <a:gd name="connsiteY22" fmla="*/ 296652 h 523878"/>
                <a:gd name="connsiteX23" fmla="*/ 171935 w 607639"/>
                <a:gd name="connsiteY23" fmla="*/ 276476 h 523878"/>
                <a:gd name="connsiteX24" fmla="*/ 192230 w 607639"/>
                <a:gd name="connsiteY24" fmla="*/ 188128 h 523878"/>
                <a:gd name="connsiteX25" fmla="*/ 280710 w 607639"/>
                <a:gd name="connsiteY25" fmla="*/ 276476 h 523878"/>
                <a:gd name="connsiteX26" fmla="*/ 192230 w 607639"/>
                <a:gd name="connsiteY26" fmla="*/ 364824 h 523878"/>
                <a:gd name="connsiteX27" fmla="*/ 103661 w 607639"/>
                <a:gd name="connsiteY27" fmla="*/ 276476 h 523878"/>
                <a:gd name="connsiteX28" fmla="*/ 192230 w 607639"/>
                <a:gd name="connsiteY28" fmla="*/ 188128 h 523878"/>
                <a:gd name="connsiteX29" fmla="*/ 342420 w 607639"/>
                <a:gd name="connsiteY29" fmla="*/ 185023 h 523878"/>
                <a:gd name="connsiteX30" fmla="*/ 483638 w 607639"/>
                <a:gd name="connsiteY30" fmla="*/ 185023 h 523878"/>
                <a:gd name="connsiteX31" fmla="*/ 503837 w 607639"/>
                <a:gd name="connsiteY31" fmla="*/ 205276 h 523878"/>
                <a:gd name="connsiteX32" fmla="*/ 483638 w 607639"/>
                <a:gd name="connsiteY32" fmla="*/ 225528 h 523878"/>
                <a:gd name="connsiteX33" fmla="*/ 342420 w 607639"/>
                <a:gd name="connsiteY33" fmla="*/ 225528 h 523878"/>
                <a:gd name="connsiteX34" fmla="*/ 322131 w 607639"/>
                <a:gd name="connsiteY34" fmla="*/ 205276 h 523878"/>
                <a:gd name="connsiteX35" fmla="*/ 342420 w 607639"/>
                <a:gd name="connsiteY35" fmla="*/ 185023 h 523878"/>
                <a:gd name="connsiteX36" fmla="*/ 73251 w 607639"/>
                <a:gd name="connsiteY36" fmla="*/ 135790 h 523878"/>
                <a:gd name="connsiteX37" fmla="*/ 73251 w 607639"/>
                <a:gd name="connsiteY37" fmla="*/ 417147 h 523878"/>
                <a:gd name="connsiteX38" fmla="*/ 534299 w 607639"/>
                <a:gd name="connsiteY38" fmla="*/ 417147 h 523878"/>
                <a:gd name="connsiteX39" fmla="*/ 534299 w 607639"/>
                <a:gd name="connsiteY39" fmla="*/ 135790 h 523878"/>
                <a:gd name="connsiteX40" fmla="*/ 40497 w 607639"/>
                <a:gd name="connsiteY40" fmla="*/ 40435 h 523878"/>
                <a:gd name="connsiteX41" fmla="*/ 40497 w 607639"/>
                <a:gd name="connsiteY41" fmla="*/ 95355 h 523878"/>
                <a:gd name="connsiteX42" fmla="*/ 567142 w 607639"/>
                <a:gd name="connsiteY42" fmla="*/ 95355 h 523878"/>
                <a:gd name="connsiteX43" fmla="*/ 567142 w 607639"/>
                <a:gd name="connsiteY43" fmla="*/ 40435 h 523878"/>
                <a:gd name="connsiteX44" fmla="*/ 20293 w 607639"/>
                <a:gd name="connsiteY44" fmla="*/ 0 h 523878"/>
                <a:gd name="connsiteX45" fmla="*/ 587346 w 607639"/>
                <a:gd name="connsiteY45" fmla="*/ 0 h 523878"/>
                <a:gd name="connsiteX46" fmla="*/ 607639 w 607639"/>
                <a:gd name="connsiteY46" fmla="*/ 20173 h 523878"/>
                <a:gd name="connsiteX47" fmla="*/ 607639 w 607639"/>
                <a:gd name="connsiteY47" fmla="*/ 115617 h 523878"/>
                <a:gd name="connsiteX48" fmla="*/ 587346 w 607639"/>
                <a:gd name="connsiteY48" fmla="*/ 135790 h 523878"/>
                <a:gd name="connsiteX49" fmla="*/ 574796 w 607639"/>
                <a:gd name="connsiteY49" fmla="*/ 135790 h 523878"/>
                <a:gd name="connsiteX50" fmla="*/ 574796 w 607639"/>
                <a:gd name="connsiteY50" fmla="*/ 437321 h 523878"/>
                <a:gd name="connsiteX51" fmla="*/ 554592 w 607639"/>
                <a:gd name="connsiteY51" fmla="*/ 457582 h 523878"/>
                <a:gd name="connsiteX52" fmla="*/ 324068 w 607639"/>
                <a:gd name="connsiteY52" fmla="*/ 457582 h 523878"/>
                <a:gd name="connsiteX53" fmla="*/ 324068 w 607639"/>
                <a:gd name="connsiteY53" fmla="*/ 503705 h 523878"/>
                <a:gd name="connsiteX54" fmla="*/ 303775 w 607639"/>
                <a:gd name="connsiteY54" fmla="*/ 523878 h 523878"/>
                <a:gd name="connsiteX55" fmla="*/ 283571 w 607639"/>
                <a:gd name="connsiteY55" fmla="*/ 503705 h 523878"/>
                <a:gd name="connsiteX56" fmla="*/ 283571 w 607639"/>
                <a:gd name="connsiteY56" fmla="*/ 457582 h 523878"/>
                <a:gd name="connsiteX57" fmla="*/ 53047 w 607639"/>
                <a:gd name="connsiteY57" fmla="*/ 457582 h 523878"/>
                <a:gd name="connsiteX58" fmla="*/ 32754 w 607639"/>
                <a:gd name="connsiteY58" fmla="*/ 437321 h 523878"/>
                <a:gd name="connsiteX59" fmla="*/ 32754 w 607639"/>
                <a:gd name="connsiteY59" fmla="*/ 135790 h 523878"/>
                <a:gd name="connsiteX60" fmla="*/ 20293 w 607639"/>
                <a:gd name="connsiteY60" fmla="*/ 135790 h 523878"/>
                <a:gd name="connsiteX61" fmla="*/ 0 w 607639"/>
                <a:gd name="connsiteY61" fmla="*/ 115617 h 523878"/>
                <a:gd name="connsiteX62" fmla="*/ 0 w 607639"/>
                <a:gd name="connsiteY62" fmla="*/ 20173 h 523878"/>
                <a:gd name="connsiteX63" fmla="*/ 20293 w 607639"/>
                <a:gd name="connsiteY63" fmla="*/ 0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39" h="523878">
                  <a:moveTo>
                    <a:pt x="342420" y="327424"/>
                  </a:moveTo>
                  <a:lnTo>
                    <a:pt x="483638" y="327424"/>
                  </a:lnTo>
                  <a:cubicBezTo>
                    <a:pt x="494761" y="327424"/>
                    <a:pt x="503837" y="336488"/>
                    <a:pt x="503837" y="347686"/>
                  </a:cubicBezTo>
                  <a:cubicBezTo>
                    <a:pt x="503837" y="358883"/>
                    <a:pt x="494761" y="367858"/>
                    <a:pt x="483638" y="367858"/>
                  </a:cubicBezTo>
                  <a:lnTo>
                    <a:pt x="342420" y="367858"/>
                  </a:lnTo>
                  <a:cubicBezTo>
                    <a:pt x="331208" y="367858"/>
                    <a:pt x="322131" y="358883"/>
                    <a:pt x="322131" y="347686"/>
                  </a:cubicBezTo>
                  <a:cubicBezTo>
                    <a:pt x="322131" y="336488"/>
                    <a:pt x="331208" y="327424"/>
                    <a:pt x="342420" y="327424"/>
                  </a:cubicBezTo>
                  <a:close/>
                  <a:moveTo>
                    <a:pt x="342420" y="256223"/>
                  </a:moveTo>
                  <a:lnTo>
                    <a:pt x="483638" y="256223"/>
                  </a:lnTo>
                  <a:cubicBezTo>
                    <a:pt x="494761" y="256223"/>
                    <a:pt x="503837" y="265283"/>
                    <a:pt x="503837" y="276476"/>
                  </a:cubicBezTo>
                  <a:cubicBezTo>
                    <a:pt x="503837" y="287668"/>
                    <a:pt x="494761" y="296728"/>
                    <a:pt x="483638" y="296728"/>
                  </a:cubicBezTo>
                  <a:lnTo>
                    <a:pt x="342420" y="296728"/>
                  </a:lnTo>
                  <a:cubicBezTo>
                    <a:pt x="331208" y="296728"/>
                    <a:pt x="322131" y="287668"/>
                    <a:pt x="322131" y="276476"/>
                  </a:cubicBezTo>
                  <a:cubicBezTo>
                    <a:pt x="322131" y="265283"/>
                    <a:pt x="331208" y="256223"/>
                    <a:pt x="342420" y="256223"/>
                  </a:cubicBezTo>
                  <a:close/>
                  <a:moveTo>
                    <a:pt x="212436" y="233013"/>
                  </a:moveTo>
                  <a:lnTo>
                    <a:pt x="212436" y="256211"/>
                  </a:lnTo>
                  <a:lnTo>
                    <a:pt x="235758" y="256211"/>
                  </a:lnTo>
                  <a:cubicBezTo>
                    <a:pt x="230951" y="246079"/>
                    <a:pt x="222673" y="237813"/>
                    <a:pt x="212436" y="233013"/>
                  </a:cubicBezTo>
                  <a:close/>
                  <a:moveTo>
                    <a:pt x="171935" y="233013"/>
                  </a:moveTo>
                  <a:cubicBezTo>
                    <a:pt x="155556" y="240657"/>
                    <a:pt x="144252" y="257278"/>
                    <a:pt x="144252" y="276476"/>
                  </a:cubicBezTo>
                  <a:cubicBezTo>
                    <a:pt x="144252" y="302874"/>
                    <a:pt x="165704" y="324383"/>
                    <a:pt x="192230" y="324383"/>
                  </a:cubicBezTo>
                  <a:cubicBezTo>
                    <a:pt x="211457" y="324383"/>
                    <a:pt x="228103" y="313006"/>
                    <a:pt x="235758" y="296652"/>
                  </a:cubicBezTo>
                  <a:lnTo>
                    <a:pt x="192230" y="296652"/>
                  </a:lnTo>
                  <a:cubicBezTo>
                    <a:pt x="181014" y="296652"/>
                    <a:pt x="171935" y="287675"/>
                    <a:pt x="171935" y="276476"/>
                  </a:cubicBezTo>
                  <a:close/>
                  <a:moveTo>
                    <a:pt x="192230" y="188128"/>
                  </a:moveTo>
                  <a:cubicBezTo>
                    <a:pt x="241010" y="188128"/>
                    <a:pt x="280710" y="227769"/>
                    <a:pt x="280710" y="276476"/>
                  </a:cubicBezTo>
                  <a:cubicBezTo>
                    <a:pt x="280710" y="325183"/>
                    <a:pt x="241010" y="364824"/>
                    <a:pt x="192230" y="364824"/>
                  </a:cubicBezTo>
                  <a:cubicBezTo>
                    <a:pt x="143451" y="364824"/>
                    <a:pt x="103661" y="325183"/>
                    <a:pt x="103661" y="276476"/>
                  </a:cubicBezTo>
                  <a:cubicBezTo>
                    <a:pt x="103661" y="227769"/>
                    <a:pt x="143451" y="188128"/>
                    <a:pt x="192230" y="188128"/>
                  </a:cubicBezTo>
                  <a:close/>
                  <a:moveTo>
                    <a:pt x="342420" y="185023"/>
                  </a:moveTo>
                  <a:lnTo>
                    <a:pt x="483638" y="185023"/>
                  </a:lnTo>
                  <a:cubicBezTo>
                    <a:pt x="494761" y="185023"/>
                    <a:pt x="503837" y="194083"/>
                    <a:pt x="503837" y="205276"/>
                  </a:cubicBezTo>
                  <a:cubicBezTo>
                    <a:pt x="503837" y="216468"/>
                    <a:pt x="494761" y="225528"/>
                    <a:pt x="483638" y="225528"/>
                  </a:cubicBezTo>
                  <a:lnTo>
                    <a:pt x="342420" y="225528"/>
                  </a:lnTo>
                  <a:cubicBezTo>
                    <a:pt x="331208" y="225528"/>
                    <a:pt x="322131" y="216468"/>
                    <a:pt x="322131" y="205276"/>
                  </a:cubicBezTo>
                  <a:cubicBezTo>
                    <a:pt x="322131" y="194083"/>
                    <a:pt x="331208" y="185023"/>
                    <a:pt x="342420" y="185023"/>
                  </a:cubicBezTo>
                  <a:close/>
                  <a:moveTo>
                    <a:pt x="73251" y="135790"/>
                  </a:moveTo>
                  <a:lnTo>
                    <a:pt x="73251" y="417147"/>
                  </a:lnTo>
                  <a:lnTo>
                    <a:pt x="534299" y="417147"/>
                  </a:lnTo>
                  <a:lnTo>
                    <a:pt x="534299" y="135790"/>
                  </a:lnTo>
                  <a:close/>
                  <a:moveTo>
                    <a:pt x="40497" y="40435"/>
                  </a:moveTo>
                  <a:lnTo>
                    <a:pt x="40497" y="95355"/>
                  </a:lnTo>
                  <a:lnTo>
                    <a:pt x="567142" y="95355"/>
                  </a:lnTo>
                  <a:lnTo>
                    <a:pt x="567142" y="40435"/>
                  </a:lnTo>
                  <a:close/>
                  <a:moveTo>
                    <a:pt x="20293" y="0"/>
                  </a:moveTo>
                  <a:lnTo>
                    <a:pt x="587346" y="0"/>
                  </a:lnTo>
                  <a:cubicBezTo>
                    <a:pt x="598561" y="0"/>
                    <a:pt x="607639" y="8976"/>
                    <a:pt x="607639" y="20173"/>
                  </a:cubicBezTo>
                  <a:lnTo>
                    <a:pt x="607639" y="115617"/>
                  </a:lnTo>
                  <a:cubicBezTo>
                    <a:pt x="607639" y="126726"/>
                    <a:pt x="598561" y="135790"/>
                    <a:pt x="587346" y="135790"/>
                  </a:cubicBezTo>
                  <a:lnTo>
                    <a:pt x="574796" y="135790"/>
                  </a:lnTo>
                  <a:lnTo>
                    <a:pt x="574796" y="437321"/>
                  </a:lnTo>
                  <a:cubicBezTo>
                    <a:pt x="574796" y="448518"/>
                    <a:pt x="565718" y="457582"/>
                    <a:pt x="554592" y="457582"/>
                  </a:cubicBezTo>
                  <a:lnTo>
                    <a:pt x="324068" y="457582"/>
                  </a:lnTo>
                  <a:lnTo>
                    <a:pt x="324068" y="503705"/>
                  </a:lnTo>
                  <a:cubicBezTo>
                    <a:pt x="324068" y="514814"/>
                    <a:pt x="314990" y="523878"/>
                    <a:pt x="303775" y="523878"/>
                  </a:cubicBezTo>
                  <a:cubicBezTo>
                    <a:pt x="292650" y="523878"/>
                    <a:pt x="283571" y="514814"/>
                    <a:pt x="283571" y="503705"/>
                  </a:cubicBezTo>
                  <a:lnTo>
                    <a:pt x="283571" y="457582"/>
                  </a:lnTo>
                  <a:lnTo>
                    <a:pt x="53047" y="457582"/>
                  </a:lnTo>
                  <a:cubicBezTo>
                    <a:pt x="41832" y="457582"/>
                    <a:pt x="32754" y="448518"/>
                    <a:pt x="32754" y="437321"/>
                  </a:cubicBezTo>
                  <a:lnTo>
                    <a:pt x="32754" y="135790"/>
                  </a:lnTo>
                  <a:lnTo>
                    <a:pt x="20293" y="135790"/>
                  </a:lnTo>
                  <a:cubicBezTo>
                    <a:pt x="9078" y="135790"/>
                    <a:pt x="0" y="126726"/>
                    <a:pt x="0" y="115617"/>
                  </a:cubicBezTo>
                  <a:lnTo>
                    <a:pt x="0" y="20173"/>
                  </a:lnTo>
                  <a:cubicBezTo>
                    <a:pt x="0" y="8976"/>
                    <a:pt x="9078" y="0"/>
                    <a:pt x="20293" y="0"/>
                  </a:cubicBezTo>
                  <a:close/>
                </a:path>
              </a:pathLst>
            </a:custGeom>
            <a:solidFill>
              <a:schemeClr val="accent1"/>
            </a:solidFill>
            <a:ln>
              <a:noFill/>
            </a:ln>
          </p:spPr>
        </p:sp>
        <p:sp>
          <p:nvSpPr>
            <p:cNvPr id="92" name="businessmen_150181">
              <a:extLst>
                <a:ext uri="{FF2B5EF4-FFF2-40B4-BE49-F238E27FC236}">
                  <a16:creationId xmlns:a16="http://schemas.microsoft.com/office/drawing/2014/main" xmlns="" id="{6B26383D-9F2E-482F-9B1A-0B39E18950EB}"/>
                </a:ext>
              </a:extLst>
            </p:cNvPr>
            <p:cNvSpPr>
              <a:spLocks noChangeAspect="1"/>
            </p:cNvSpPr>
            <p:nvPr/>
          </p:nvSpPr>
          <p:spPr bwMode="auto">
            <a:xfrm>
              <a:off x="5655435" y="4516993"/>
              <a:ext cx="479851" cy="495592"/>
            </a:xfrm>
            <a:custGeom>
              <a:avLst/>
              <a:gdLst>
                <a:gd name="connsiteX0" fmla="*/ 58071 w 589023"/>
                <a:gd name="connsiteY0" fmla="*/ 116292 h 608345"/>
                <a:gd name="connsiteX1" fmla="*/ 83980 w 589023"/>
                <a:gd name="connsiteY1" fmla="*/ 116292 h 608345"/>
                <a:gd name="connsiteX2" fmla="*/ 112271 w 589023"/>
                <a:gd name="connsiteY2" fmla="*/ 194501 h 608345"/>
                <a:gd name="connsiteX3" fmla="*/ 106116 w 589023"/>
                <a:gd name="connsiteY3" fmla="*/ 161196 h 608345"/>
                <a:gd name="connsiteX4" fmla="*/ 107208 w 589023"/>
                <a:gd name="connsiteY4" fmla="*/ 154455 h 608345"/>
                <a:gd name="connsiteX5" fmla="*/ 116936 w 589023"/>
                <a:gd name="connsiteY5" fmla="*/ 136811 h 608345"/>
                <a:gd name="connsiteX6" fmla="*/ 108300 w 589023"/>
                <a:gd name="connsiteY6" fmla="*/ 121546 h 608345"/>
                <a:gd name="connsiteX7" fmla="*/ 108300 w 589023"/>
                <a:gd name="connsiteY7" fmla="*/ 118076 h 608345"/>
                <a:gd name="connsiteX8" fmla="*/ 111378 w 589023"/>
                <a:gd name="connsiteY8" fmla="*/ 116292 h 608345"/>
                <a:gd name="connsiteX9" fmla="*/ 135003 w 589023"/>
                <a:gd name="connsiteY9" fmla="*/ 116292 h 608345"/>
                <a:gd name="connsiteX10" fmla="*/ 138080 w 589023"/>
                <a:gd name="connsiteY10" fmla="*/ 118076 h 608345"/>
                <a:gd name="connsiteX11" fmla="*/ 138180 w 589023"/>
                <a:gd name="connsiteY11" fmla="*/ 121546 h 608345"/>
                <a:gd name="connsiteX12" fmla="*/ 129543 w 589023"/>
                <a:gd name="connsiteY12" fmla="*/ 136811 h 608345"/>
                <a:gd name="connsiteX13" fmla="*/ 139172 w 589023"/>
                <a:gd name="connsiteY13" fmla="*/ 154455 h 608345"/>
                <a:gd name="connsiteX14" fmla="*/ 140264 w 589023"/>
                <a:gd name="connsiteY14" fmla="*/ 161295 h 608345"/>
                <a:gd name="connsiteX15" fmla="*/ 133117 w 589023"/>
                <a:gd name="connsiteY15" fmla="*/ 194501 h 608345"/>
                <a:gd name="connsiteX16" fmla="*/ 162401 w 589023"/>
                <a:gd name="connsiteY16" fmla="*/ 116292 h 608345"/>
                <a:gd name="connsiteX17" fmla="*/ 187912 w 589023"/>
                <a:gd name="connsiteY17" fmla="*/ 116292 h 608345"/>
                <a:gd name="connsiteX18" fmla="*/ 245189 w 589023"/>
                <a:gd name="connsiteY18" fmla="*/ 173190 h 608345"/>
                <a:gd name="connsiteX19" fmla="*/ 246082 w 589023"/>
                <a:gd name="connsiteY19" fmla="*/ 350622 h 608345"/>
                <a:gd name="connsiteX20" fmla="*/ 236354 w 589023"/>
                <a:gd name="connsiteY20" fmla="*/ 369951 h 608345"/>
                <a:gd name="connsiteX21" fmla="*/ 236354 w 589023"/>
                <a:gd name="connsiteY21" fmla="*/ 391759 h 608345"/>
                <a:gd name="connsiteX22" fmla="*/ 240623 w 589023"/>
                <a:gd name="connsiteY22" fmla="*/ 391759 h 608345"/>
                <a:gd name="connsiteX23" fmla="*/ 250549 w 589023"/>
                <a:gd name="connsiteY23" fmla="*/ 401671 h 608345"/>
                <a:gd name="connsiteX24" fmla="*/ 250549 w 589023"/>
                <a:gd name="connsiteY24" fmla="*/ 497822 h 608345"/>
                <a:gd name="connsiteX25" fmla="*/ 240623 w 589023"/>
                <a:gd name="connsiteY25" fmla="*/ 507734 h 608345"/>
                <a:gd name="connsiteX26" fmla="*/ 204093 w 589023"/>
                <a:gd name="connsiteY26" fmla="*/ 507734 h 608345"/>
                <a:gd name="connsiteX27" fmla="*/ 194166 w 589023"/>
                <a:gd name="connsiteY27" fmla="*/ 497822 h 608345"/>
                <a:gd name="connsiteX28" fmla="*/ 194166 w 589023"/>
                <a:gd name="connsiteY28" fmla="*/ 401671 h 608345"/>
                <a:gd name="connsiteX29" fmla="*/ 204093 w 589023"/>
                <a:gd name="connsiteY29" fmla="*/ 391759 h 608345"/>
                <a:gd name="connsiteX30" fmla="*/ 208262 w 589023"/>
                <a:gd name="connsiteY30" fmla="*/ 391759 h 608345"/>
                <a:gd name="connsiteX31" fmla="*/ 208262 w 589023"/>
                <a:gd name="connsiteY31" fmla="*/ 370645 h 608345"/>
                <a:gd name="connsiteX32" fmla="*/ 197640 w 589023"/>
                <a:gd name="connsiteY32" fmla="*/ 350820 h 608345"/>
                <a:gd name="connsiteX33" fmla="*/ 196747 w 589023"/>
                <a:gd name="connsiteY33" fmla="*/ 173388 h 608345"/>
                <a:gd name="connsiteX34" fmla="*/ 191684 w 589023"/>
                <a:gd name="connsiteY34" fmla="*/ 168432 h 608345"/>
                <a:gd name="connsiteX35" fmla="*/ 186622 w 589023"/>
                <a:gd name="connsiteY35" fmla="*/ 173487 h 608345"/>
                <a:gd name="connsiteX36" fmla="*/ 187217 w 589023"/>
                <a:gd name="connsiteY36" fmla="*/ 369555 h 608345"/>
                <a:gd name="connsiteX37" fmla="*/ 167662 w 589023"/>
                <a:gd name="connsiteY37" fmla="*/ 401671 h 608345"/>
                <a:gd name="connsiteX38" fmla="*/ 167662 w 589023"/>
                <a:gd name="connsiteY38" fmla="*/ 497822 h 608345"/>
                <a:gd name="connsiteX39" fmla="*/ 187217 w 589023"/>
                <a:gd name="connsiteY39" fmla="*/ 530037 h 608345"/>
                <a:gd name="connsiteX40" fmla="*/ 187217 w 589023"/>
                <a:gd name="connsiteY40" fmla="*/ 579401 h 608345"/>
                <a:gd name="connsiteX41" fmla="*/ 158132 w 589023"/>
                <a:gd name="connsiteY41" fmla="*/ 608345 h 608345"/>
                <a:gd name="connsiteX42" fmla="*/ 129146 w 589023"/>
                <a:gd name="connsiteY42" fmla="*/ 579401 h 608345"/>
                <a:gd name="connsiteX43" fmla="*/ 129146 w 589023"/>
                <a:gd name="connsiteY43" fmla="*/ 353992 h 608345"/>
                <a:gd name="connsiteX44" fmla="*/ 122892 w 589023"/>
                <a:gd name="connsiteY44" fmla="*/ 347747 h 608345"/>
                <a:gd name="connsiteX45" fmla="*/ 116639 w 589023"/>
                <a:gd name="connsiteY45" fmla="*/ 353992 h 608345"/>
                <a:gd name="connsiteX46" fmla="*/ 116639 w 589023"/>
                <a:gd name="connsiteY46" fmla="*/ 579302 h 608345"/>
                <a:gd name="connsiteX47" fmla="*/ 87554 w 589023"/>
                <a:gd name="connsiteY47" fmla="*/ 608345 h 608345"/>
                <a:gd name="connsiteX48" fmla="*/ 58567 w 589023"/>
                <a:gd name="connsiteY48" fmla="*/ 579302 h 608345"/>
                <a:gd name="connsiteX49" fmla="*/ 58567 w 589023"/>
                <a:gd name="connsiteY49" fmla="*/ 173487 h 608345"/>
                <a:gd name="connsiteX50" fmla="*/ 53902 w 589023"/>
                <a:gd name="connsiteY50" fmla="*/ 168828 h 608345"/>
                <a:gd name="connsiteX51" fmla="*/ 49236 w 589023"/>
                <a:gd name="connsiteY51" fmla="*/ 173388 h 608345"/>
                <a:gd name="connsiteX52" fmla="*/ 48343 w 589023"/>
                <a:gd name="connsiteY52" fmla="*/ 350820 h 608345"/>
                <a:gd name="connsiteX53" fmla="*/ 24122 w 589023"/>
                <a:gd name="connsiteY53" fmla="*/ 374808 h 608345"/>
                <a:gd name="connsiteX54" fmla="*/ 24023 w 589023"/>
                <a:gd name="connsiteY54" fmla="*/ 374808 h 608345"/>
                <a:gd name="connsiteX55" fmla="*/ 0 w 589023"/>
                <a:gd name="connsiteY55" fmla="*/ 350622 h 608345"/>
                <a:gd name="connsiteX56" fmla="*/ 893 w 589023"/>
                <a:gd name="connsiteY56" fmla="*/ 173190 h 608345"/>
                <a:gd name="connsiteX57" fmla="*/ 58071 w 589023"/>
                <a:gd name="connsiteY57" fmla="*/ 116292 h 608345"/>
                <a:gd name="connsiteX58" fmla="*/ 268470 w 589023"/>
                <a:gd name="connsiteY58" fmla="*/ 107683 h 608345"/>
                <a:gd name="connsiteX59" fmla="*/ 328824 w 589023"/>
                <a:gd name="connsiteY59" fmla="*/ 107683 h 608345"/>
                <a:gd name="connsiteX60" fmla="*/ 388980 w 589023"/>
                <a:gd name="connsiteY60" fmla="*/ 107683 h 608345"/>
                <a:gd name="connsiteX61" fmla="*/ 442088 w 589023"/>
                <a:gd name="connsiteY61" fmla="*/ 160516 h 608345"/>
                <a:gd name="connsiteX62" fmla="*/ 442882 w 589023"/>
                <a:gd name="connsiteY62" fmla="*/ 325059 h 608345"/>
                <a:gd name="connsiteX63" fmla="*/ 420448 w 589023"/>
                <a:gd name="connsiteY63" fmla="*/ 347659 h 608345"/>
                <a:gd name="connsiteX64" fmla="*/ 398013 w 589023"/>
                <a:gd name="connsiteY64" fmla="*/ 325357 h 608345"/>
                <a:gd name="connsiteX65" fmla="*/ 397219 w 589023"/>
                <a:gd name="connsiteY65" fmla="*/ 160714 h 608345"/>
                <a:gd name="connsiteX66" fmla="*/ 392355 w 589023"/>
                <a:gd name="connsiteY66" fmla="*/ 156154 h 608345"/>
                <a:gd name="connsiteX67" fmla="*/ 387789 w 589023"/>
                <a:gd name="connsiteY67" fmla="*/ 160912 h 608345"/>
                <a:gd name="connsiteX68" fmla="*/ 388285 w 589023"/>
                <a:gd name="connsiteY68" fmla="*/ 537380 h 608345"/>
                <a:gd name="connsiteX69" fmla="*/ 361384 w 589023"/>
                <a:gd name="connsiteY69" fmla="*/ 564242 h 608345"/>
                <a:gd name="connsiteX70" fmla="*/ 334383 w 589023"/>
                <a:gd name="connsiteY70" fmla="*/ 537380 h 608345"/>
                <a:gd name="connsiteX71" fmla="*/ 334383 w 589023"/>
                <a:gd name="connsiteY71" fmla="*/ 328231 h 608345"/>
                <a:gd name="connsiteX72" fmla="*/ 328626 w 589023"/>
                <a:gd name="connsiteY72" fmla="*/ 322482 h 608345"/>
                <a:gd name="connsiteX73" fmla="*/ 322769 w 589023"/>
                <a:gd name="connsiteY73" fmla="*/ 328231 h 608345"/>
                <a:gd name="connsiteX74" fmla="*/ 322769 w 589023"/>
                <a:gd name="connsiteY74" fmla="*/ 537380 h 608345"/>
                <a:gd name="connsiteX75" fmla="*/ 295868 w 589023"/>
                <a:gd name="connsiteY75" fmla="*/ 564242 h 608345"/>
                <a:gd name="connsiteX76" fmla="*/ 268966 w 589023"/>
                <a:gd name="connsiteY76" fmla="*/ 537380 h 608345"/>
                <a:gd name="connsiteX77" fmla="*/ 268966 w 589023"/>
                <a:gd name="connsiteY77" fmla="*/ 520727 h 608345"/>
                <a:gd name="connsiteX78" fmla="*/ 277106 w 589023"/>
                <a:gd name="connsiteY78" fmla="*/ 497830 h 608345"/>
                <a:gd name="connsiteX79" fmla="*/ 277106 w 589023"/>
                <a:gd name="connsiteY79" fmla="*/ 401681 h 608345"/>
                <a:gd name="connsiteX80" fmla="*/ 268966 w 589023"/>
                <a:gd name="connsiteY80" fmla="*/ 378784 h 608345"/>
                <a:gd name="connsiteX81" fmla="*/ 268966 w 589023"/>
                <a:gd name="connsiteY81" fmla="*/ 369367 h 608345"/>
                <a:gd name="connsiteX82" fmla="*/ 272540 w 589023"/>
                <a:gd name="connsiteY82" fmla="*/ 350435 h 608345"/>
                <a:gd name="connsiteX83" fmla="*/ 271646 w 589023"/>
                <a:gd name="connsiteY83" fmla="*/ 173104 h 608345"/>
                <a:gd name="connsiteX84" fmla="*/ 245539 w 589023"/>
                <a:gd name="connsiteY84" fmla="*/ 112937 h 608345"/>
                <a:gd name="connsiteX85" fmla="*/ 268470 w 589023"/>
                <a:gd name="connsiteY85" fmla="*/ 107683 h 608345"/>
                <a:gd name="connsiteX86" fmla="*/ 439768 w 589023"/>
                <a:gd name="connsiteY86" fmla="*/ 99709 h 608345"/>
                <a:gd name="connsiteX87" fmla="*/ 485051 w 589023"/>
                <a:gd name="connsiteY87" fmla="*/ 99709 h 608345"/>
                <a:gd name="connsiteX88" fmla="*/ 485150 w 589023"/>
                <a:gd name="connsiteY88" fmla="*/ 99709 h 608345"/>
                <a:gd name="connsiteX89" fmla="*/ 539967 w 589023"/>
                <a:gd name="connsiteY89" fmla="*/ 99709 h 608345"/>
                <a:gd name="connsiteX90" fmla="*/ 588229 w 589023"/>
                <a:gd name="connsiteY90" fmla="*/ 147692 h 608345"/>
                <a:gd name="connsiteX91" fmla="*/ 589023 w 589023"/>
                <a:gd name="connsiteY91" fmla="*/ 297491 h 608345"/>
                <a:gd name="connsiteX92" fmla="*/ 568666 w 589023"/>
                <a:gd name="connsiteY92" fmla="*/ 318013 h 608345"/>
                <a:gd name="connsiteX93" fmla="*/ 568566 w 589023"/>
                <a:gd name="connsiteY93" fmla="*/ 318013 h 608345"/>
                <a:gd name="connsiteX94" fmla="*/ 548209 w 589023"/>
                <a:gd name="connsiteY94" fmla="*/ 297689 h 608345"/>
                <a:gd name="connsiteX95" fmla="*/ 547414 w 589023"/>
                <a:gd name="connsiteY95" fmla="*/ 147891 h 608345"/>
                <a:gd name="connsiteX96" fmla="*/ 539967 w 589023"/>
                <a:gd name="connsiteY96" fmla="*/ 140455 h 608345"/>
                <a:gd name="connsiteX97" fmla="*/ 538874 w 589023"/>
                <a:gd name="connsiteY97" fmla="*/ 140455 h 608345"/>
                <a:gd name="connsiteX98" fmla="*/ 539271 w 589023"/>
                <a:gd name="connsiteY98" fmla="*/ 490712 h 608345"/>
                <a:gd name="connsiteX99" fmla="*/ 514842 w 589023"/>
                <a:gd name="connsiteY99" fmla="*/ 515199 h 608345"/>
                <a:gd name="connsiteX100" fmla="*/ 490314 w 589023"/>
                <a:gd name="connsiteY100" fmla="*/ 490712 h 608345"/>
                <a:gd name="connsiteX101" fmla="*/ 490314 w 589023"/>
                <a:gd name="connsiteY101" fmla="*/ 300366 h 608345"/>
                <a:gd name="connsiteX102" fmla="*/ 484952 w 589023"/>
                <a:gd name="connsiteY102" fmla="*/ 295111 h 608345"/>
                <a:gd name="connsiteX103" fmla="*/ 479689 w 589023"/>
                <a:gd name="connsiteY103" fmla="*/ 300366 h 608345"/>
                <a:gd name="connsiteX104" fmla="*/ 479689 w 589023"/>
                <a:gd name="connsiteY104" fmla="*/ 490712 h 608345"/>
                <a:gd name="connsiteX105" fmla="*/ 455160 w 589023"/>
                <a:gd name="connsiteY105" fmla="*/ 515199 h 608345"/>
                <a:gd name="connsiteX106" fmla="*/ 430632 w 589023"/>
                <a:gd name="connsiteY106" fmla="*/ 490712 h 608345"/>
                <a:gd name="connsiteX107" fmla="*/ 430632 w 589023"/>
                <a:gd name="connsiteY107" fmla="*/ 372935 h 608345"/>
                <a:gd name="connsiteX108" fmla="*/ 469361 w 589023"/>
                <a:gd name="connsiteY108" fmla="*/ 324952 h 608345"/>
                <a:gd name="connsiteX109" fmla="*/ 468467 w 589023"/>
                <a:gd name="connsiteY109" fmla="*/ 160283 h 608345"/>
                <a:gd name="connsiteX110" fmla="*/ 439768 w 589023"/>
                <a:gd name="connsiteY110" fmla="*/ 99709 h 608345"/>
                <a:gd name="connsiteX111" fmla="*/ 485271 w 589023"/>
                <a:gd name="connsiteY111" fmla="*/ 423 h 608345"/>
                <a:gd name="connsiteX112" fmla="*/ 527659 w 589023"/>
                <a:gd name="connsiteY112" fmla="*/ 42657 h 608345"/>
                <a:gd name="connsiteX113" fmla="*/ 527560 w 589023"/>
                <a:gd name="connsiteY113" fmla="*/ 43351 h 608345"/>
                <a:gd name="connsiteX114" fmla="*/ 527659 w 589023"/>
                <a:gd name="connsiteY114" fmla="*/ 43946 h 608345"/>
                <a:gd name="connsiteX115" fmla="*/ 513265 w 589023"/>
                <a:gd name="connsiteY115" fmla="*/ 75670 h 608345"/>
                <a:gd name="connsiteX116" fmla="*/ 511677 w 589023"/>
                <a:gd name="connsiteY116" fmla="*/ 75670 h 608345"/>
                <a:gd name="connsiteX117" fmla="*/ 485271 w 589023"/>
                <a:gd name="connsiteY117" fmla="*/ 84890 h 608345"/>
                <a:gd name="connsiteX118" fmla="*/ 458865 w 589023"/>
                <a:gd name="connsiteY118" fmla="*/ 75670 h 608345"/>
                <a:gd name="connsiteX119" fmla="*/ 457276 w 589023"/>
                <a:gd name="connsiteY119" fmla="*/ 75670 h 608345"/>
                <a:gd name="connsiteX120" fmla="*/ 442981 w 589023"/>
                <a:gd name="connsiteY120" fmla="*/ 43946 h 608345"/>
                <a:gd name="connsiteX121" fmla="*/ 442981 w 589023"/>
                <a:gd name="connsiteY121" fmla="*/ 43351 h 608345"/>
                <a:gd name="connsiteX122" fmla="*/ 442981 w 589023"/>
                <a:gd name="connsiteY122" fmla="*/ 42657 h 608345"/>
                <a:gd name="connsiteX123" fmla="*/ 485271 w 589023"/>
                <a:gd name="connsiteY123" fmla="*/ 423 h 608345"/>
                <a:gd name="connsiteX124" fmla="*/ 328926 w 589023"/>
                <a:gd name="connsiteY124" fmla="*/ 0 h 608345"/>
                <a:gd name="connsiteX125" fmla="*/ 375379 w 589023"/>
                <a:gd name="connsiteY125" fmla="*/ 46482 h 608345"/>
                <a:gd name="connsiteX126" fmla="*/ 359696 w 589023"/>
                <a:gd name="connsiteY126" fmla="*/ 81269 h 608345"/>
                <a:gd name="connsiteX127" fmla="*/ 328926 w 589023"/>
                <a:gd name="connsiteY127" fmla="*/ 92864 h 608345"/>
                <a:gd name="connsiteX128" fmla="*/ 298156 w 589023"/>
                <a:gd name="connsiteY128" fmla="*/ 81269 h 608345"/>
                <a:gd name="connsiteX129" fmla="*/ 282374 w 589023"/>
                <a:gd name="connsiteY129" fmla="*/ 46482 h 608345"/>
                <a:gd name="connsiteX130" fmla="*/ 328926 w 589023"/>
                <a:gd name="connsiteY130" fmla="*/ 0 h 608345"/>
                <a:gd name="connsiteX131" fmla="*/ 123250 w 589023"/>
                <a:gd name="connsiteY131" fmla="*/ 0 h 608345"/>
                <a:gd name="connsiteX132" fmla="*/ 173634 w 589023"/>
                <a:gd name="connsiteY132" fmla="*/ 50313 h 608345"/>
                <a:gd name="connsiteX133" fmla="*/ 123250 w 589023"/>
                <a:gd name="connsiteY133" fmla="*/ 100626 h 608345"/>
                <a:gd name="connsiteX134" fmla="*/ 72866 w 589023"/>
                <a:gd name="connsiteY134" fmla="*/ 50313 h 608345"/>
                <a:gd name="connsiteX135" fmla="*/ 123250 w 589023"/>
                <a:gd name="connsiteY135"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589023" h="608345">
                  <a:moveTo>
                    <a:pt x="58071" y="116292"/>
                  </a:moveTo>
                  <a:lnTo>
                    <a:pt x="83980" y="116292"/>
                  </a:lnTo>
                  <a:cubicBezTo>
                    <a:pt x="87355" y="124916"/>
                    <a:pt x="109194" y="186670"/>
                    <a:pt x="112271" y="194501"/>
                  </a:cubicBezTo>
                  <a:lnTo>
                    <a:pt x="106116" y="161196"/>
                  </a:lnTo>
                  <a:cubicBezTo>
                    <a:pt x="105719" y="158916"/>
                    <a:pt x="106017" y="156537"/>
                    <a:pt x="107208" y="154455"/>
                  </a:cubicBezTo>
                  <a:lnTo>
                    <a:pt x="116936" y="136811"/>
                  </a:lnTo>
                  <a:lnTo>
                    <a:pt x="108300" y="121546"/>
                  </a:lnTo>
                  <a:cubicBezTo>
                    <a:pt x="107705" y="120455"/>
                    <a:pt x="107705" y="119068"/>
                    <a:pt x="108300" y="118076"/>
                  </a:cubicBezTo>
                  <a:cubicBezTo>
                    <a:pt x="108995" y="116986"/>
                    <a:pt x="110087" y="116292"/>
                    <a:pt x="111378" y="116292"/>
                  </a:cubicBezTo>
                  <a:lnTo>
                    <a:pt x="135003" y="116292"/>
                  </a:lnTo>
                  <a:cubicBezTo>
                    <a:pt x="136293" y="116292"/>
                    <a:pt x="137485" y="116986"/>
                    <a:pt x="138080" y="118076"/>
                  </a:cubicBezTo>
                  <a:cubicBezTo>
                    <a:pt x="138676" y="119068"/>
                    <a:pt x="138775" y="120455"/>
                    <a:pt x="138180" y="121546"/>
                  </a:cubicBezTo>
                  <a:lnTo>
                    <a:pt x="129543" y="136811"/>
                  </a:lnTo>
                  <a:lnTo>
                    <a:pt x="139172" y="154455"/>
                  </a:lnTo>
                  <a:cubicBezTo>
                    <a:pt x="140363" y="156537"/>
                    <a:pt x="140760" y="158916"/>
                    <a:pt x="140264" y="161295"/>
                  </a:cubicBezTo>
                  <a:lnTo>
                    <a:pt x="133117" y="194501"/>
                  </a:lnTo>
                  <a:cubicBezTo>
                    <a:pt x="136591" y="185679"/>
                    <a:pt x="159323" y="124619"/>
                    <a:pt x="162401" y="116292"/>
                  </a:cubicBezTo>
                  <a:lnTo>
                    <a:pt x="187912" y="116292"/>
                  </a:lnTo>
                  <a:cubicBezTo>
                    <a:pt x="219280" y="116292"/>
                    <a:pt x="244990" y="141866"/>
                    <a:pt x="245189" y="173190"/>
                  </a:cubicBezTo>
                  <a:lnTo>
                    <a:pt x="246082" y="350622"/>
                  </a:lnTo>
                  <a:cubicBezTo>
                    <a:pt x="246082" y="358354"/>
                    <a:pt x="242409" y="365491"/>
                    <a:pt x="236354" y="369951"/>
                  </a:cubicBezTo>
                  <a:lnTo>
                    <a:pt x="236354" y="391759"/>
                  </a:lnTo>
                  <a:lnTo>
                    <a:pt x="240623" y="391759"/>
                  </a:lnTo>
                  <a:cubicBezTo>
                    <a:pt x="246082" y="391759"/>
                    <a:pt x="250549" y="396219"/>
                    <a:pt x="250549" y="401671"/>
                  </a:cubicBezTo>
                  <a:lnTo>
                    <a:pt x="250549" y="497822"/>
                  </a:lnTo>
                  <a:cubicBezTo>
                    <a:pt x="250549" y="503273"/>
                    <a:pt x="246082" y="507734"/>
                    <a:pt x="240623" y="507734"/>
                  </a:cubicBezTo>
                  <a:lnTo>
                    <a:pt x="204093" y="507734"/>
                  </a:lnTo>
                  <a:cubicBezTo>
                    <a:pt x="198633" y="507734"/>
                    <a:pt x="194166" y="503273"/>
                    <a:pt x="194166" y="497822"/>
                  </a:cubicBezTo>
                  <a:lnTo>
                    <a:pt x="194166" y="401671"/>
                  </a:lnTo>
                  <a:cubicBezTo>
                    <a:pt x="194166" y="396219"/>
                    <a:pt x="198633" y="391759"/>
                    <a:pt x="204093" y="391759"/>
                  </a:cubicBezTo>
                  <a:lnTo>
                    <a:pt x="208262" y="391759"/>
                  </a:lnTo>
                  <a:lnTo>
                    <a:pt x="208262" y="370645"/>
                  </a:lnTo>
                  <a:cubicBezTo>
                    <a:pt x="202008" y="366383"/>
                    <a:pt x="197739" y="359048"/>
                    <a:pt x="197640" y="350820"/>
                  </a:cubicBezTo>
                  <a:lnTo>
                    <a:pt x="196747" y="173388"/>
                  </a:lnTo>
                  <a:cubicBezTo>
                    <a:pt x="196747" y="170711"/>
                    <a:pt x="194464" y="168432"/>
                    <a:pt x="191684" y="168432"/>
                  </a:cubicBezTo>
                  <a:cubicBezTo>
                    <a:pt x="188905" y="168531"/>
                    <a:pt x="186622" y="170711"/>
                    <a:pt x="186622" y="173487"/>
                  </a:cubicBezTo>
                  <a:cubicBezTo>
                    <a:pt x="186721" y="370546"/>
                    <a:pt x="187217" y="324255"/>
                    <a:pt x="187217" y="369555"/>
                  </a:cubicBezTo>
                  <a:cubicBezTo>
                    <a:pt x="175603" y="375601"/>
                    <a:pt x="167662" y="387794"/>
                    <a:pt x="167662" y="401671"/>
                  </a:cubicBezTo>
                  <a:lnTo>
                    <a:pt x="167662" y="497822"/>
                  </a:lnTo>
                  <a:cubicBezTo>
                    <a:pt x="167662" y="511798"/>
                    <a:pt x="175603" y="523891"/>
                    <a:pt x="187217" y="530037"/>
                  </a:cubicBezTo>
                  <a:lnTo>
                    <a:pt x="187217" y="579401"/>
                  </a:lnTo>
                  <a:cubicBezTo>
                    <a:pt x="187217" y="595360"/>
                    <a:pt x="174213" y="608345"/>
                    <a:pt x="158132" y="608345"/>
                  </a:cubicBezTo>
                  <a:cubicBezTo>
                    <a:pt x="142150" y="608345"/>
                    <a:pt x="129146" y="595360"/>
                    <a:pt x="129146" y="579401"/>
                  </a:cubicBezTo>
                  <a:lnTo>
                    <a:pt x="129146" y="353992"/>
                  </a:lnTo>
                  <a:cubicBezTo>
                    <a:pt x="129146" y="350523"/>
                    <a:pt x="126367" y="347747"/>
                    <a:pt x="122892" y="347747"/>
                  </a:cubicBezTo>
                  <a:cubicBezTo>
                    <a:pt x="119418" y="347747"/>
                    <a:pt x="116639" y="350523"/>
                    <a:pt x="116639" y="353992"/>
                  </a:cubicBezTo>
                  <a:lnTo>
                    <a:pt x="116639" y="579302"/>
                  </a:lnTo>
                  <a:cubicBezTo>
                    <a:pt x="116639" y="595360"/>
                    <a:pt x="103635" y="608345"/>
                    <a:pt x="87554" y="608345"/>
                  </a:cubicBezTo>
                  <a:cubicBezTo>
                    <a:pt x="71571" y="608345"/>
                    <a:pt x="58567" y="595360"/>
                    <a:pt x="58567" y="579302"/>
                  </a:cubicBezTo>
                  <a:lnTo>
                    <a:pt x="58567" y="173487"/>
                  </a:lnTo>
                  <a:cubicBezTo>
                    <a:pt x="58567" y="170910"/>
                    <a:pt x="56483" y="168828"/>
                    <a:pt x="53902" y="168828"/>
                  </a:cubicBezTo>
                  <a:cubicBezTo>
                    <a:pt x="51321" y="168828"/>
                    <a:pt x="49236" y="170811"/>
                    <a:pt x="49236" y="173388"/>
                  </a:cubicBezTo>
                  <a:lnTo>
                    <a:pt x="48343" y="350820"/>
                  </a:lnTo>
                  <a:cubicBezTo>
                    <a:pt x="48244" y="364103"/>
                    <a:pt x="37424" y="374808"/>
                    <a:pt x="24122" y="374808"/>
                  </a:cubicBezTo>
                  <a:lnTo>
                    <a:pt x="24023" y="374808"/>
                  </a:lnTo>
                  <a:cubicBezTo>
                    <a:pt x="10721" y="374808"/>
                    <a:pt x="-99" y="363905"/>
                    <a:pt x="0" y="350622"/>
                  </a:cubicBezTo>
                  <a:lnTo>
                    <a:pt x="893" y="173190"/>
                  </a:lnTo>
                  <a:cubicBezTo>
                    <a:pt x="993" y="141866"/>
                    <a:pt x="26703" y="116292"/>
                    <a:pt x="58071" y="116292"/>
                  </a:cubicBezTo>
                  <a:close/>
                  <a:moveTo>
                    <a:pt x="268470" y="107683"/>
                  </a:moveTo>
                  <a:lnTo>
                    <a:pt x="328824" y="107683"/>
                  </a:lnTo>
                  <a:lnTo>
                    <a:pt x="388980" y="107683"/>
                  </a:lnTo>
                  <a:cubicBezTo>
                    <a:pt x="418065" y="107683"/>
                    <a:pt x="441889" y="131374"/>
                    <a:pt x="442088" y="160516"/>
                  </a:cubicBezTo>
                  <a:lnTo>
                    <a:pt x="442882" y="325059"/>
                  </a:lnTo>
                  <a:cubicBezTo>
                    <a:pt x="442981" y="337549"/>
                    <a:pt x="432856" y="347659"/>
                    <a:pt x="420448" y="347659"/>
                  </a:cubicBezTo>
                  <a:cubicBezTo>
                    <a:pt x="408139" y="347659"/>
                    <a:pt x="398113" y="337648"/>
                    <a:pt x="398013" y="325357"/>
                  </a:cubicBezTo>
                  <a:lnTo>
                    <a:pt x="397219" y="160714"/>
                  </a:lnTo>
                  <a:cubicBezTo>
                    <a:pt x="397120" y="158137"/>
                    <a:pt x="394936" y="156154"/>
                    <a:pt x="392355" y="156154"/>
                  </a:cubicBezTo>
                  <a:cubicBezTo>
                    <a:pt x="389873" y="156253"/>
                    <a:pt x="387789" y="158335"/>
                    <a:pt x="387789" y="160912"/>
                  </a:cubicBezTo>
                  <a:lnTo>
                    <a:pt x="388285" y="537380"/>
                  </a:lnTo>
                  <a:cubicBezTo>
                    <a:pt x="388285" y="552248"/>
                    <a:pt x="376175" y="564242"/>
                    <a:pt x="361384" y="564242"/>
                  </a:cubicBezTo>
                  <a:cubicBezTo>
                    <a:pt x="346494" y="564242"/>
                    <a:pt x="334383" y="552248"/>
                    <a:pt x="334383" y="537380"/>
                  </a:cubicBezTo>
                  <a:lnTo>
                    <a:pt x="334383" y="328231"/>
                  </a:lnTo>
                  <a:cubicBezTo>
                    <a:pt x="334383" y="325059"/>
                    <a:pt x="331802" y="322482"/>
                    <a:pt x="328626" y="322482"/>
                  </a:cubicBezTo>
                  <a:cubicBezTo>
                    <a:pt x="325350" y="322482"/>
                    <a:pt x="322769" y="325059"/>
                    <a:pt x="322769" y="328231"/>
                  </a:cubicBezTo>
                  <a:lnTo>
                    <a:pt x="322769" y="537380"/>
                  </a:lnTo>
                  <a:cubicBezTo>
                    <a:pt x="322769" y="552248"/>
                    <a:pt x="310758" y="564242"/>
                    <a:pt x="295868" y="564242"/>
                  </a:cubicBezTo>
                  <a:cubicBezTo>
                    <a:pt x="280978" y="564242"/>
                    <a:pt x="268966" y="552248"/>
                    <a:pt x="268966" y="537380"/>
                  </a:cubicBezTo>
                  <a:lnTo>
                    <a:pt x="268966" y="520727"/>
                  </a:lnTo>
                  <a:cubicBezTo>
                    <a:pt x="274029" y="514483"/>
                    <a:pt x="277106" y="506454"/>
                    <a:pt x="277106" y="497830"/>
                  </a:cubicBezTo>
                  <a:lnTo>
                    <a:pt x="277106" y="401681"/>
                  </a:lnTo>
                  <a:cubicBezTo>
                    <a:pt x="277106" y="393057"/>
                    <a:pt x="274029" y="385028"/>
                    <a:pt x="268966" y="378784"/>
                  </a:cubicBezTo>
                  <a:lnTo>
                    <a:pt x="268966" y="369367"/>
                  </a:lnTo>
                  <a:cubicBezTo>
                    <a:pt x="271349" y="363420"/>
                    <a:pt x="272639" y="356977"/>
                    <a:pt x="272540" y="350435"/>
                  </a:cubicBezTo>
                  <a:lnTo>
                    <a:pt x="271646" y="173104"/>
                  </a:lnTo>
                  <a:cubicBezTo>
                    <a:pt x="271547" y="149414"/>
                    <a:pt x="261521" y="128103"/>
                    <a:pt x="245539" y="112937"/>
                  </a:cubicBezTo>
                  <a:cubicBezTo>
                    <a:pt x="252488" y="109567"/>
                    <a:pt x="260231" y="107683"/>
                    <a:pt x="268470" y="107683"/>
                  </a:cubicBezTo>
                  <a:close/>
                  <a:moveTo>
                    <a:pt x="439768" y="99709"/>
                  </a:moveTo>
                  <a:lnTo>
                    <a:pt x="485051" y="99709"/>
                  </a:lnTo>
                  <a:lnTo>
                    <a:pt x="485150" y="99709"/>
                  </a:lnTo>
                  <a:lnTo>
                    <a:pt x="539967" y="99709"/>
                  </a:lnTo>
                  <a:cubicBezTo>
                    <a:pt x="566481" y="99709"/>
                    <a:pt x="588129" y="121222"/>
                    <a:pt x="588229" y="147692"/>
                  </a:cubicBezTo>
                  <a:lnTo>
                    <a:pt x="589023" y="297491"/>
                  </a:lnTo>
                  <a:cubicBezTo>
                    <a:pt x="589122" y="308793"/>
                    <a:pt x="579986" y="318013"/>
                    <a:pt x="568666" y="318013"/>
                  </a:cubicBezTo>
                  <a:lnTo>
                    <a:pt x="568566" y="318013"/>
                  </a:lnTo>
                  <a:cubicBezTo>
                    <a:pt x="557345" y="318013"/>
                    <a:pt x="548209" y="308991"/>
                    <a:pt x="548209" y="297689"/>
                  </a:cubicBezTo>
                  <a:lnTo>
                    <a:pt x="547414" y="147891"/>
                  </a:lnTo>
                  <a:cubicBezTo>
                    <a:pt x="547414" y="143826"/>
                    <a:pt x="544038" y="140455"/>
                    <a:pt x="539967" y="140455"/>
                  </a:cubicBezTo>
                  <a:lnTo>
                    <a:pt x="538874" y="140455"/>
                  </a:lnTo>
                  <a:lnTo>
                    <a:pt x="539271" y="490712"/>
                  </a:lnTo>
                  <a:cubicBezTo>
                    <a:pt x="539271" y="504294"/>
                    <a:pt x="528348" y="515199"/>
                    <a:pt x="514842" y="515199"/>
                  </a:cubicBezTo>
                  <a:cubicBezTo>
                    <a:pt x="501238" y="515199"/>
                    <a:pt x="490314" y="504294"/>
                    <a:pt x="490314" y="490712"/>
                  </a:cubicBezTo>
                  <a:lnTo>
                    <a:pt x="490314" y="300366"/>
                  </a:lnTo>
                  <a:cubicBezTo>
                    <a:pt x="490314" y="297491"/>
                    <a:pt x="487931" y="295111"/>
                    <a:pt x="484952" y="295111"/>
                  </a:cubicBezTo>
                  <a:cubicBezTo>
                    <a:pt x="482072" y="295111"/>
                    <a:pt x="479689" y="297491"/>
                    <a:pt x="479689" y="300366"/>
                  </a:cubicBezTo>
                  <a:lnTo>
                    <a:pt x="479689" y="490712"/>
                  </a:lnTo>
                  <a:cubicBezTo>
                    <a:pt x="479689" y="504294"/>
                    <a:pt x="468765" y="515199"/>
                    <a:pt x="455160" y="515199"/>
                  </a:cubicBezTo>
                  <a:cubicBezTo>
                    <a:pt x="441655" y="515199"/>
                    <a:pt x="430632" y="504294"/>
                    <a:pt x="430632" y="490712"/>
                  </a:cubicBezTo>
                  <a:lnTo>
                    <a:pt x="430632" y="372935"/>
                  </a:lnTo>
                  <a:cubicBezTo>
                    <a:pt x="452678" y="368276"/>
                    <a:pt x="469460" y="348745"/>
                    <a:pt x="469361" y="324952"/>
                  </a:cubicBezTo>
                  <a:lnTo>
                    <a:pt x="468467" y="160283"/>
                  </a:lnTo>
                  <a:cubicBezTo>
                    <a:pt x="468368" y="135994"/>
                    <a:pt x="457246" y="114183"/>
                    <a:pt x="439768" y="99709"/>
                  </a:cubicBezTo>
                  <a:close/>
                  <a:moveTo>
                    <a:pt x="485271" y="423"/>
                  </a:moveTo>
                  <a:cubicBezTo>
                    <a:pt x="508699" y="423"/>
                    <a:pt x="527659" y="19359"/>
                    <a:pt x="527659" y="42657"/>
                  </a:cubicBezTo>
                  <a:cubicBezTo>
                    <a:pt x="527659" y="42855"/>
                    <a:pt x="527560" y="43053"/>
                    <a:pt x="527560" y="43351"/>
                  </a:cubicBezTo>
                  <a:cubicBezTo>
                    <a:pt x="527560" y="43549"/>
                    <a:pt x="527659" y="43747"/>
                    <a:pt x="527659" y="43946"/>
                  </a:cubicBezTo>
                  <a:cubicBezTo>
                    <a:pt x="527659" y="56635"/>
                    <a:pt x="522100" y="67937"/>
                    <a:pt x="513265" y="75670"/>
                  </a:cubicBezTo>
                  <a:lnTo>
                    <a:pt x="511677" y="75670"/>
                  </a:lnTo>
                  <a:cubicBezTo>
                    <a:pt x="504430" y="81420"/>
                    <a:pt x="495297" y="84890"/>
                    <a:pt x="485271" y="84890"/>
                  </a:cubicBezTo>
                  <a:cubicBezTo>
                    <a:pt x="475244" y="84890"/>
                    <a:pt x="466111" y="81420"/>
                    <a:pt x="458865" y="75670"/>
                  </a:cubicBezTo>
                  <a:lnTo>
                    <a:pt x="457276" y="75670"/>
                  </a:lnTo>
                  <a:cubicBezTo>
                    <a:pt x="448540" y="67937"/>
                    <a:pt x="442981" y="56635"/>
                    <a:pt x="442981" y="43946"/>
                  </a:cubicBezTo>
                  <a:cubicBezTo>
                    <a:pt x="442981" y="43747"/>
                    <a:pt x="442981" y="43549"/>
                    <a:pt x="442981" y="43351"/>
                  </a:cubicBezTo>
                  <a:cubicBezTo>
                    <a:pt x="442981" y="43053"/>
                    <a:pt x="442981" y="42855"/>
                    <a:pt x="442981" y="42657"/>
                  </a:cubicBezTo>
                  <a:cubicBezTo>
                    <a:pt x="442981" y="19359"/>
                    <a:pt x="461942" y="423"/>
                    <a:pt x="485271" y="423"/>
                  </a:cubicBezTo>
                  <a:close/>
                  <a:moveTo>
                    <a:pt x="328926" y="0"/>
                  </a:moveTo>
                  <a:cubicBezTo>
                    <a:pt x="354634" y="0"/>
                    <a:pt x="375379" y="20813"/>
                    <a:pt x="375379" y="46482"/>
                  </a:cubicBezTo>
                  <a:cubicBezTo>
                    <a:pt x="375379" y="60258"/>
                    <a:pt x="369324" y="72745"/>
                    <a:pt x="359696" y="81269"/>
                  </a:cubicBezTo>
                  <a:cubicBezTo>
                    <a:pt x="351458" y="88504"/>
                    <a:pt x="340738" y="92864"/>
                    <a:pt x="328926" y="92864"/>
                  </a:cubicBezTo>
                  <a:cubicBezTo>
                    <a:pt x="317115" y="92864"/>
                    <a:pt x="306395" y="88504"/>
                    <a:pt x="298156" y="81269"/>
                  </a:cubicBezTo>
                  <a:cubicBezTo>
                    <a:pt x="288528" y="72745"/>
                    <a:pt x="282374" y="60258"/>
                    <a:pt x="282374" y="46482"/>
                  </a:cubicBezTo>
                  <a:cubicBezTo>
                    <a:pt x="282374" y="20813"/>
                    <a:pt x="303218" y="0"/>
                    <a:pt x="328926" y="0"/>
                  </a:cubicBezTo>
                  <a:close/>
                  <a:moveTo>
                    <a:pt x="123250" y="0"/>
                  </a:moveTo>
                  <a:cubicBezTo>
                    <a:pt x="151076" y="0"/>
                    <a:pt x="173634" y="22526"/>
                    <a:pt x="173634" y="50313"/>
                  </a:cubicBezTo>
                  <a:cubicBezTo>
                    <a:pt x="173634" y="78100"/>
                    <a:pt x="151076" y="100626"/>
                    <a:pt x="123250" y="100626"/>
                  </a:cubicBezTo>
                  <a:cubicBezTo>
                    <a:pt x="95424" y="100626"/>
                    <a:pt x="72866" y="78100"/>
                    <a:pt x="72866" y="50313"/>
                  </a:cubicBezTo>
                  <a:cubicBezTo>
                    <a:pt x="72866" y="22526"/>
                    <a:pt x="95424" y="0"/>
                    <a:pt x="123250" y="0"/>
                  </a:cubicBezTo>
                  <a:close/>
                </a:path>
              </a:pathLst>
            </a:custGeom>
            <a:solidFill>
              <a:schemeClr val="accent1"/>
            </a:solidFill>
            <a:ln>
              <a:noFill/>
            </a:ln>
          </p:spPr>
        </p:sp>
        <p:sp>
          <p:nvSpPr>
            <p:cNvPr id="93" name="500-business-cards-copies_29922">
              <a:extLst>
                <a:ext uri="{FF2B5EF4-FFF2-40B4-BE49-F238E27FC236}">
                  <a16:creationId xmlns:a16="http://schemas.microsoft.com/office/drawing/2014/main" xmlns="" id="{86447192-B1C8-4AD7-927C-79277C0FF9BB}"/>
                </a:ext>
              </a:extLst>
            </p:cNvPr>
            <p:cNvSpPr>
              <a:spLocks noChangeAspect="1"/>
            </p:cNvSpPr>
            <p:nvPr/>
          </p:nvSpPr>
          <p:spPr bwMode="auto">
            <a:xfrm>
              <a:off x="6456190" y="4516993"/>
              <a:ext cx="495592" cy="390607"/>
            </a:xfrm>
            <a:custGeom>
              <a:avLst/>
              <a:gdLst>
                <a:gd name="connsiteX0" fmla="*/ 129064 w 609262"/>
                <a:gd name="connsiteY0" fmla="*/ 353886 h 480198"/>
                <a:gd name="connsiteX1" fmla="*/ 340530 w 609262"/>
                <a:gd name="connsiteY1" fmla="*/ 353886 h 480198"/>
                <a:gd name="connsiteX2" fmla="*/ 340388 w 609262"/>
                <a:gd name="connsiteY2" fmla="*/ 356153 h 480198"/>
                <a:gd name="connsiteX3" fmla="*/ 344359 w 609262"/>
                <a:gd name="connsiteY3" fmla="*/ 389592 h 480198"/>
                <a:gd name="connsiteX4" fmla="*/ 129064 w 609262"/>
                <a:gd name="connsiteY4" fmla="*/ 389592 h 480198"/>
                <a:gd name="connsiteX5" fmla="*/ 552104 w 609262"/>
                <a:gd name="connsiteY5" fmla="*/ 326154 h 480198"/>
                <a:gd name="connsiteX6" fmla="*/ 561899 w 609262"/>
                <a:gd name="connsiteY6" fmla="*/ 333519 h 480198"/>
                <a:gd name="connsiteX7" fmla="*/ 562751 w 609262"/>
                <a:gd name="connsiteY7" fmla="*/ 336776 h 480198"/>
                <a:gd name="connsiteX8" fmla="*/ 564170 w 609262"/>
                <a:gd name="connsiteY8" fmla="*/ 348814 h 480198"/>
                <a:gd name="connsiteX9" fmla="*/ 564170 w 609262"/>
                <a:gd name="connsiteY9" fmla="*/ 353913 h 480198"/>
                <a:gd name="connsiteX10" fmla="*/ 564312 w 609262"/>
                <a:gd name="connsiteY10" fmla="*/ 356179 h 480198"/>
                <a:gd name="connsiteX11" fmla="*/ 561899 w 609262"/>
                <a:gd name="connsiteY11" fmla="*/ 378698 h 480198"/>
                <a:gd name="connsiteX12" fmla="*/ 552104 w 609262"/>
                <a:gd name="connsiteY12" fmla="*/ 386487 h 480198"/>
                <a:gd name="connsiteX13" fmla="*/ 542309 w 609262"/>
                <a:gd name="connsiteY13" fmla="*/ 378698 h 480198"/>
                <a:gd name="connsiteX14" fmla="*/ 539896 w 609262"/>
                <a:gd name="connsiteY14" fmla="*/ 356179 h 480198"/>
                <a:gd name="connsiteX15" fmla="*/ 539896 w 609262"/>
                <a:gd name="connsiteY15" fmla="*/ 353913 h 480198"/>
                <a:gd name="connsiteX16" fmla="*/ 540038 w 609262"/>
                <a:gd name="connsiteY16" fmla="*/ 348814 h 480198"/>
                <a:gd name="connsiteX17" fmla="*/ 540464 w 609262"/>
                <a:gd name="connsiteY17" fmla="*/ 343716 h 480198"/>
                <a:gd name="connsiteX18" fmla="*/ 542309 w 609262"/>
                <a:gd name="connsiteY18" fmla="*/ 333519 h 480198"/>
                <a:gd name="connsiteX19" fmla="*/ 552104 w 609262"/>
                <a:gd name="connsiteY19" fmla="*/ 326154 h 480198"/>
                <a:gd name="connsiteX20" fmla="*/ 485314 w 609262"/>
                <a:gd name="connsiteY20" fmla="*/ 326154 h 480198"/>
                <a:gd name="connsiteX21" fmla="*/ 495080 w 609262"/>
                <a:gd name="connsiteY21" fmla="*/ 333519 h 480198"/>
                <a:gd name="connsiteX22" fmla="*/ 496779 w 609262"/>
                <a:gd name="connsiteY22" fmla="*/ 343716 h 480198"/>
                <a:gd name="connsiteX23" fmla="*/ 497203 w 609262"/>
                <a:gd name="connsiteY23" fmla="*/ 348814 h 480198"/>
                <a:gd name="connsiteX24" fmla="*/ 497345 w 609262"/>
                <a:gd name="connsiteY24" fmla="*/ 353913 h 480198"/>
                <a:gd name="connsiteX25" fmla="*/ 497345 w 609262"/>
                <a:gd name="connsiteY25" fmla="*/ 356179 h 480198"/>
                <a:gd name="connsiteX26" fmla="*/ 495080 w 609262"/>
                <a:gd name="connsiteY26" fmla="*/ 378698 h 480198"/>
                <a:gd name="connsiteX27" fmla="*/ 485314 w 609262"/>
                <a:gd name="connsiteY27" fmla="*/ 386487 h 480198"/>
                <a:gd name="connsiteX28" fmla="*/ 475406 w 609262"/>
                <a:gd name="connsiteY28" fmla="*/ 378698 h 480198"/>
                <a:gd name="connsiteX29" fmla="*/ 473000 w 609262"/>
                <a:gd name="connsiteY29" fmla="*/ 356179 h 480198"/>
                <a:gd name="connsiteX30" fmla="*/ 473142 w 609262"/>
                <a:gd name="connsiteY30" fmla="*/ 353913 h 480198"/>
                <a:gd name="connsiteX31" fmla="*/ 473142 w 609262"/>
                <a:gd name="connsiteY31" fmla="*/ 348814 h 480198"/>
                <a:gd name="connsiteX32" fmla="*/ 473566 w 609262"/>
                <a:gd name="connsiteY32" fmla="*/ 343716 h 480198"/>
                <a:gd name="connsiteX33" fmla="*/ 475406 w 609262"/>
                <a:gd name="connsiteY33" fmla="*/ 333519 h 480198"/>
                <a:gd name="connsiteX34" fmla="*/ 485314 w 609262"/>
                <a:gd name="connsiteY34" fmla="*/ 326154 h 480198"/>
                <a:gd name="connsiteX35" fmla="*/ 397106 w 609262"/>
                <a:gd name="connsiteY35" fmla="*/ 313943 h 480198"/>
                <a:gd name="connsiteX36" fmla="*/ 393277 w 609262"/>
                <a:gd name="connsiteY36" fmla="*/ 343682 h 480198"/>
                <a:gd name="connsiteX37" fmla="*/ 392568 w 609262"/>
                <a:gd name="connsiteY37" fmla="*/ 348780 h 480198"/>
                <a:gd name="connsiteX38" fmla="*/ 392000 w 609262"/>
                <a:gd name="connsiteY38" fmla="*/ 353878 h 480198"/>
                <a:gd name="connsiteX39" fmla="*/ 391150 w 609262"/>
                <a:gd name="connsiteY39" fmla="*/ 360959 h 480198"/>
                <a:gd name="connsiteX40" fmla="*/ 406040 w 609262"/>
                <a:gd name="connsiteY40" fmla="*/ 361667 h 480198"/>
                <a:gd name="connsiteX41" fmla="*/ 411996 w 609262"/>
                <a:gd name="connsiteY41" fmla="*/ 356427 h 480198"/>
                <a:gd name="connsiteX42" fmla="*/ 417244 w 609262"/>
                <a:gd name="connsiteY42" fmla="*/ 355719 h 480198"/>
                <a:gd name="connsiteX43" fmla="*/ 426745 w 609262"/>
                <a:gd name="connsiteY43" fmla="*/ 360109 h 480198"/>
                <a:gd name="connsiteX44" fmla="*/ 429865 w 609262"/>
                <a:gd name="connsiteY44" fmla="*/ 371155 h 480198"/>
                <a:gd name="connsiteX45" fmla="*/ 426603 w 609262"/>
                <a:gd name="connsiteY45" fmla="*/ 382201 h 480198"/>
                <a:gd name="connsiteX46" fmla="*/ 417102 w 609262"/>
                <a:gd name="connsiteY46" fmla="*/ 386591 h 480198"/>
                <a:gd name="connsiteX47" fmla="*/ 408876 w 609262"/>
                <a:gd name="connsiteY47" fmla="*/ 383617 h 480198"/>
                <a:gd name="connsiteX48" fmla="*/ 405047 w 609262"/>
                <a:gd name="connsiteY48" fmla="*/ 375120 h 480198"/>
                <a:gd name="connsiteX49" fmla="*/ 388455 w 609262"/>
                <a:gd name="connsiteY49" fmla="*/ 375120 h 480198"/>
                <a:gd name="connsiteX50" fmla="*/ 393277 w 609262"/>
                <a:gd name="connsiteY50" fmla="*/ 389565 h 480198"/>
                <a:gd name="connsiteX51" fmla="*/ 397106 w 609262"/>
                <a:gd name="connsiteY51" fmla="*/ 393672 h 480198"/>
                <a:gd name="connsiteX52" fmla="*/ 398524 w 609262"/>
                <a:gd name="connsiteY52" fmla="*/ 394663 h 480198"/>
                <a:gd name="connsiteX53" fmla="*/ 411146 w 609262"/>
                <a:gd name="connsiteY53" fmla="*/ 399761 h 480198"/>
                <a:gd name="connsiteX54" fmla="*/ 417102 w 609262"/>
                <a:gd name="connsiteY54" fmla="*/ 400186 h 480198"/>
                <a:gd name="connsiteX55" fmla="*/ 422349 w 609262"/>
                <a:gd name="connsiteY55" fmla="*/ 399761 h 480198"/>
                <a:gd name="connsiteX56" fmla="*/ 435821 w 609262"/>
                <a:gd name="connsiteY56" fmla="*/ 394663 h 480198"/>
                <a:gd name="connsiteX57" fmla="*/ 439650 w 609262"/>
                <a:gd name="connsiteY57" fmla="*/ 390840 h 480198"/>
                <a:gd name="connsiteX58" fmla="*/ 440643 w 609262"/>
                <a:gd name="connsiteY58" fmla="*/ 389565 h 480198"/>
                <a:gd name="connsiteX59" fmla="*/ 447309 w 609262"/>
                <a:gd name="connsiteY59" fmla="*/ 369881 h 480198"/>
                <a:gd name="connsiteX60" fmla="*/ 443196 w 609262"/>
                <a:gd name="connsiteY60" fmla="*/ 353878 h 480198"/>
                <a:gd name="connsiteX61" fmla="*/ 439367 w 609262"/>
                <a:gd name="connsiteY61" fmla="*/ 349205 h 480198"/>
                <a:gd name="connsiteX62" fmla="*/ 438941 w 609262"/>
                <a:gd name="connsiteY62" fmla="*/ 348780 h 480198"/>
                <a:gd name="connsiteX63" fmla="*/ 430291 w 609262"/>
                <a:gd name="connsiteY63" fmla="*/ 343682 h 480198"/>
                <a:gd name="connsiteX64" fmla="*/ 420931 w 609262"/>
                <a:gd name="connsiteY64" fmla="*/ 342124 h 480198"/>
                <a:gd name="connsiteX65" fmla="*/ 412138 w 609262"/>
                <a:gd name="connsiteY65" fmla="*/ 343399 h 480198"/>
                <a:gd name="connsiteX66" fmla="*/ 411571 w 609262"/>
                <a:gd name="connsiteY66" fmla="*/ 343682 h 480198"/>
                <a:gd name="connsiteX67" fmla="*/ 406040 w 609262"/>
                <a:gd name="connsiteY67" fmla="*/ 346798 h 480198"/>
                <a:gd name="connsiteX68" fmla="*/ 406607 w 609262"/>
                <a:gd name="connsiteY68" fmla="*/ 343682 h 480198"/>
                <a:gd name="connsiteX69" fmla="*/ 409160 w 609262"/>
                <a:gd name="connsiteY69" fmla="*/ 328246 h 480198"/>
                <a:gd name="connsiteX70" fmla="*/ 443905 w 609262"/>
                <a:gd name="connsiteY70" fmla="*/ 328246 h 480198"/>
                <a:gd name="connsiteX71" fmla="*/ 443905 w 609262"/>
                <a:gd name="connsiteY71" fmla="*/ 313943 h 480198"/>
                <a:gd name="connsiteX72" fmla="*/ 552252 w 609262"/>
                <a:gd name="connsiteY72" fmla="*/ 312244 h 480198"/>
                <a:gd name="connsiteX73" fmla="*/ 529420 w 609262"/>
                <a:gd name="connsiteY73" fmla="*/ 323714 h 480198"/>
                <a:gd name="connsiteX74" fmla="*/ 523605 w 609262"/>
                <a:gd name="connsiteY74" fmla="*/ 343682 h 480198"/>
                <a:gd name="connsiteX75" fmla="*/ 523180 w 609262"/>
                <a:gd name="connsiteY75" fmla="*/ 348780 h 480198"/>
                <a:gd name="connsiteX76" fmla="*/ 522896 w 609262"/>
                <a:gd name="connsiteY76" fmla="*/ 353878 h 480198"/>
                <a:gd name="connsiteX77" fmla="*/ 522754 w 609262"/>
                <a:gd name="connsiteY77" fmla="*/ 356144 h 480198"/>
                <a:gd name="connsiteX78" fmla="*/ 529420 w 609262"/>
                <a:gd name="connsiteY78" fmla="*/ 388715 h 480198"/>
                <a:gd name="connsiteX79" fmla="*/ 529987 w 609262"/>
                <a:gd name="connsiteY79" fmla="*/ 389565 h 480198"/>
                <a:gd name="connsiteX80" fmla="*/ 534667 w 609262"/>
                <a:gd name="connsiteY80" fmla="*/ 394663 h 480198"/>
                <a:gd name="connsiteX81" fmla="*/ 548849 w 609262"/>
                <a:gd name="connsiteY81" fmla="*/ 399761 h 480198"/>
                <a:gd name="connsiteX82" fmla="*/ 552110 w 609262"/>
                <a:gd name="connsiteY82" fmla="*/ 400044 h 480198"/>
                <a:gd name="connsiteX83" fmla="*/ 555514 w 609262"/>
                <a:gd name="connsiteY83" fmla="*/ 399761 h 480198"/>
                <a:gd name="connsiteX84" fmla="*/ 569695 w 609262"/>
                <a:gd name="connsiteY84" fmla="*/ 394663 h 480198"/>
                <a:gd name="connsiteX85" fmla="*/ 574375 w 609262"/>
                <a:gd name="connsiteY85" fmla="*/ 389565 h 480198"/>
                <a:gd name="connsiteX86" fmla="*/ 574943 w 609262"/>
                <a:gd name="connsiteY86" fmla="*/ 388715 h 480198"/>
                <a:gd name="connsiteX87" fmla="*/ 581608 w 609262"/>
                <a:gd name="connsiteY87" fmla="*/ 356144 h 480198"/>
                <a:gd name="connsiteX88" fmla="*/ 574943 w 609262"/>
                <a:gd name="connsiteY88" fmla="*/ 323714 h 480198"/>
                <a:gd name="connsiteX89" fmla="*/ 572957 w 609262"/>
                <a:gd name="connsiteY89" fmla="*/ 321024 h 480198"/>
                <a:gd name="connsiteX90" fmla="*/ 567852 w 609262"/>
                <a:gd name="connsiteY90" fmla="*/ 316492 h 480198"/>
                <a:gd name="connsiteX91" fmla="*/ 562746 w 609262"/>
                <a:gd name="connsiteY91" fmla="*/ 314085 h 480198"/>
                <a:gd name="connsiteX92" fmla="*/ 552252 w 609262"/>
                <a:gd name="connsiteY92" fmla="*/ 312244 h 480198"/>
                <a:gd name="connsiteX93" fmla="*/ 485315 w 609262"/>
                <a:gd name="connsiteY93" fmla="*/ 312244 h 480198"/>
                <a:gd name="connsiteX94" fmla="*/ 462483 w 609262"/>
                <a:gd name="connsiteY94" fmla="*/ 323714 h 480198"/>
                <a:gd name="connsiteX95" fmla="*/ 456668 w 609262"/>
                <a:gd name="connsiteY95" fmla="*/ 343682 h 480198"/>
                <a:gd name="connsiteX96" fmla="*/ 456243 w 609262"/>
                <a:gd name="connsiteY96" fmla="*/ 348780 h 480198"/>
                <a:gd name="connsiteX97" fmla="*/ 455959 w 609262"/>
                <a:gd name="connsiteY97" fmla="*/ 353878 h 480198"/>
                <a:gd name="connsiteX98" fmla="*/ 455959 w 609262"/>
                <a:gd name="connsiteY98" fmla="*/ 356144 h 480198"/>
                <a:gd name="connsiteX99" fmla="*/ 462483 w 609262"/>
                <a:gd name="connsiteY99" fmla="*/ 388574 h 480198"/>
                <a:gd name="connsiteX100" fmla="*/ 463192 w 609262"/>
                <a:gd name="connsiteY100" fmla="*/ 389565 h 480198"/>
                <a:gd name="connsiteX101" fmla="*/ 467730 w 609262"/>
                <a:gd name="connsiteY101" fmla="*/ 394663 h 480198"/>
                <a:gd name="connsiteX102" fmla="*/ 481912 w 609262"/>
                <a:gd name="connsiteY102" fmla="*/ 399761 h 480198"/>
                <a:gd name="connsiteX103" fmla="*/ 485315 w 609262"/>
                <a:gd name="connsiteY103" fmla="*/ 400044 h 480198"/>
                <a:gd name="connsiteX104" fmla="*/ 488577 w 609262"/>
                <a:gd name="connsiteY104" fmla="*/ 399761 h 480198"/>
                <a:gd name="connsiteX105" fmla="*/ 502758 w 609262"/>
                <a:gd name="connsiteY105" fmla="*/ 394663 h 480198"/>
                <a:gd name="connsiteX106" fmla="*/ 507438 w 609262"/>
                <a:gd name="connsiteY106" fmla="*/ 389565 h 480198"/>
                <a:gd name="connsiteX107" fmla="*/ 508147 w 609262"/>
                <a:gd name="connsiteY107" fmla="*/ 388574 h 480198"/>
                <a:gd name="connsiteX108" fmla="*/ 514671 w 609262"/>
                <a:gd name="connsiteY108" fmla="*/ 356144 h 480198"/>
                <a:gd name="connsiteX109" fmla="*/ 514529 w 609262"/>
                <a:gd name="connsiteY109" fmla="*/ 353878 h 480198"/>
                <a:gd name="connsiteX110" fmla="*/ 514387 w 609262"/>
                <a:gd name="connsiteY110" fmla="*/ 348780 h 480198"/>
                <a:gd name="connsiteX111" fmla="*/ 513820 w 609262"/>
                <a:gd name="connsiteY111" fmla="*/ 343682 h 480198"/>
                <a:gd name="connsiteX112" fmla="*/ 508147 w 609262"/>
                <a:gd name="connsiteY112" fmla="*/ 323714 h 480198"/>
                <a:gd name="connsiteX113" fmla="*/ 485315 w 609262"/>
                <a:gd name="connsiteY113" fmla="*/ 312244 h 480198"/>
                <a:gd name="connsiteX114" fmla="*/ 86090 w 609262"/>
                <a:gd name="connsiteY114" fmla="*/ 310982 h 480198"/>
                <a:gd name="connsiteX115" fmla="*/ 118850 w 609262"/>
                <a:gd name="connsiteY115" fmla="*/ 310982 h 480198"/>
                <a:gd name="connsiteX116" fmla="*/ 123956 w 609262"/>
                <a:gd name="connsiteY116" fmla="*/ 310982 h 480198"/>
                <a:gd name="connsiteX117" fmla="*/ 129061 w 609262"/>
                <a:gd name="connsiteY117" fmla="*/ 310982 h 480198"/>
                <a:gd name="connsiteX118" fmla="*/ 347747 w 609262"/>
                <a:gd name="connsiteY118" fmla="*/ 310982 h 480198"/>
                <a:gd name="connsiteX119" fmla="*/ 340940 w 609262"/>
                <a:gd name="connsiteY119" fmla="*/ 343724 h 480198"/>
                <a:gd name="connsiteX120" fmla="*/ 129061 w 609262"/>
                <a:gd name="connsiteY120" fmla="*/ 343724 h 480198"/>
                <a:gd name="connsiteX121" fmla="*/ 123956 w 609262"/>
                <a:gd name="connsiteY121" fmla="*/ 343724 h 480198"/>
                <a:gd name="connsiteX122" fmla="*/ 118850 w 609262"/>
                <a:gd name="connsiteY122" fmla="*/ 343724 h 480198"/>
                <a:gd name="connsiteX123" fmla="*/ 86090 w 609262"/>
                <a:gd name="connsiteY123" fmla="*/ 343724 h 480198"/>
                <a:gd name="connsiteX124" fmla="*/ 42974 w 609262"/>
                <a:gd name="connsiteY124" fmla="*/ 267937 h 480198"/>
                <a:gd name="connsiteX125" fmla="*/ 75879 w 609262"/>
                <a:gd name="connsiteY125" fmla="*/ 267937 h 480198"/>
                <a:gd name="connsiteX126" fmla="*/ 80985 w 609262"/>
                <a:gd name="connsiteY126" fmla="*/ 267937 h 480198"/>
                <a:gd name="connsiteX127" fmla="*/ 86091 w 609262"/>
                <a:gd name="connsiteY127" fmla="*/ 267937 h 480198"/>
                <a:gd name="connsiteX128" fmla="*/ 118855 w 609262"/>
                <a:gd name="connsiteY128" fmla="*/ 267937 h 480198"/>
                <a:gd name="connsiteX129" fmla="*/ 123961 w 609262"/>
                <a:gd name="connsiteY129" fmla="*/ 267937 h 480198"/>
                <a:gd name="connsiteX130" fmla="*/ 129067 w 609262"/>
                <a:gd name="connsiteY130" fmla="*/ 267937 h 480198"/>
                <a:gd name="connsiteX131" fmla="*/ 370750 w 609262"/>
                <a:gd name="connsiteY131" fmla="*/ 267937 h 480198"/>
                <a:gd name="connsiteX132" fmla="*/ 351461 w 609262"/>
                <a:gd name="connsiteY132" fmla="*/ 300821 h 480198"/>
                <a:gd name="connsiteX133" fmla="*/ 129067 w 609262"/>
                <a:gd name="connsiteY133" fmla="*/ 300821 h 480198"/>
                <a:gd name="connsiteX134" fmla="*/ 123961 w 609262"/>
                <a:gd name="connsiteY134" fmla="*/ 300821 h 480198"/>
                <a:gd name="connsiteX135" fmla="*/ 118855 w 609262"/>
                <a:gd name="connsiteY135" fmla="*/ 300821 h 480198"/>
                <a:gd name="connsiteX136" fmla="*/ 86091 w 609262"/>
                <a:gd name="connsiteY136" fmla="*/ 300821 h 480198"/>
                <a:gd name="connsiteX137" fmla="*/ 80985 w 609262"/>
                <a:gd name="connsiteY137" fmla="*/ 300821 h 480198"/>
                <a:gd name="connsiteX138" fmla="*/ 75879 w 609262"/>
                <a:gd name="connsiteY138" fmla="*/ 300821 h 480198"/>
                <a:gd name="connsiteX139" fmla="*/ 42974 w 609262"/>
                <a:gd name="connsiteY139" fmla="*/ 300821 h 480198"/>
                <a:gd name="connsiteX140" fmla="*/ 485032 w 609262"/>
                <a:gd name="connsiteY140" fmla="*/ 232090 h 480198"/>
                <a:gd name="connsiteX141" fmla="*/ 486875 w 609262"/>
                <a:gd name="connsiteY141" fmla="*/ 232232 h 480198"/>
                <a:gd name="connsiteX142" fmla="*/ 519776 w 609262"/>
                <a:gd name="connsiteY142" fmla="*/ 237188 h 480198"/>
                <a:gd name="connsiteX143" fmla="*/ 524882 w 609262"/>
                <a:gd name="connsiteY143" fmla="*/ 238746 h 480198"/>
                <a:gd name="connsiteX144" fmla="*/ 529987 w 609262"/>
                <a:gd name="connsiteY144" fmla="*/ 240587 h 480198"/>
                <a:gd name="connsiteX145" fmla="*/ 562746 w 609262"/>
                <a:gd name="connsiteY145" fmla="*/ 259563 h 480198"/>
                <a:gd name="connsiteX146" fmla="*/ 567852 w 609262"/>
                <a:gd name="connsiteY146" fmla="*/ 263953 h 480198"/>
                <a:gd name="connsiteX147" fmla="*/ 572957 w 609262"/>
                <a:gd name="connsiteY147" fmla="*/ 268626 h 480198"/>
                <a:gd name="connsiteX148" fmla="*/ 605717 w 609262"/>
                <a:gd name="connsiteY148" fmla="*/ 327538 h 480198"/>
                <a:gd name="connsiteX149" fmla="*/ 609262 w 609262"/>
                <a:gd name="connsiteY149" fmla="*/ 356144 h 480198"/>
                <a:gd name="connsiteX150" fmla="*/ 605717 w 609262"/>
                <a:gd name="connsiteY150" fmla="*/ 384892 h 480198"/>
                <a:gd name="connsiteX151" fmla="*/ 604582 w 609262"/>
                <a:gd name="connsiteY151" fmla="*/ 389565 h 480198"/>
                <a:gd name="connsiteX152" fmla="*/ 603022 w 609262"/>
                <a:gd name="connsiteY152" fmla="*/ 394663 h 480198"/>
                <a:gd name="connsiteX153" fmla="*/ 601179 w 609262"/>
                <a:gd name="connsiteY153" fmla="*/ 399761 h 480198"/>
                <a:gd name="connsiteX154" fmla="*/ 485032 w 609262"/>
                <a:gd name="connsiteY154" fmla="*/ 480198 h 480198"/>
                <a:gd name="connsiteX155" fmla="*/ 368743 w 609262"/>
                <a:gd name="connsiteY155" fmla="*/ 399761 h 480198"/>
                <a:gd name="connsiteX156" fmla="*/ 366899 w 609262"/>
                <a:gd name="connsiteY156" fmla="*/ 394663 h 480198"/>
                <a:gd name="connsiteX157" fmla="*/ 365481 w 609262"/>
                <a:gd name="connsiteY157" fmla="*/ 389565 h 480198"/>
                <a:gd name="connsiteX158" fmla="*/ 360801 w 609262"/>
                <a:gd name="connsiteY158" fmla="*/ 356144 h 480198"/>
                <a:gd name="connsiteX159" fmla="*/ 360801 w 609262"/>
                <a:gd name="connsiteY159" fmla="*/ 353878 h 480198"/>
                <a:gd name="connsiteX160" fmla="*/ 361085 w 609262"/>
                <a:gd name="connsiteY160" fmla="*/ 348780 h 480198"/>
                <a:gd name="connsiteX161" fmla="*/ 361368 w 609262"/>
                <a:gd name="connsiteY161" fmla="*/ 343682 h 480198"/>
                <a:gd name="connsiteX162" fmla="*/ 369452 w 609262"/>
                <a:gd name="connsiteY162" fmla="*/ 310969 h 480198"/>
                <a:gd name="connsiteX163" fmla="*/ 371579 w 609262"/>
                <a:gd name="connsiteY163" fmla="*/ 305871 h 480198"/>
                <a:gd name="connsiteX164" fmla="*/ 373990 w 609262"/>
                <a:gd name="connsiteY164" fmla="*/ 300773 h 480198"/>
                <a:gd name="connsiteX165" fmla="*/ 397673 w 609262"/>
                <a:gd name="connsiteY165" fmla="*/ 267918 h 480198"/>
                <a:gd name="connsiteX166" fmla="*/ 403346 w 609262"/>
                <a:gd name="connsiteY166" fmla="*/ 262820 h 480198"/>
                <a:gd name="connsiteX167" fmla="*/ 409586 w 609262"/>
                <a:gd name="connsiteY167" fmla="*/ 257722 h 480198"/>
                <a:gd name="connsiteX168" fmla="*/ 476664 w 609262"/>
                <a:gd name="connsiteY168" fmla="*/ 232515 h 480198"/>
                <a:gd name="connsiteX169" fmla="*/ 481770 w 609262"/>
                <a:gd name="connsiteY169" fmla="*/ 232373 h 480198"/>
                <a:gd name="connsiteX170" fmla="*/ 485032 w 609262"/>
                <a:gd name="connsiteY170" fmla="*/ 232090 h 480198"/>
                <a:gd name="connsiteX171" fmla="*/ 26805 w 609262"/>
                <a:gd name="connsiteY171" fmla="*/ 197581 h 480198"/>
                <a:gd name="connsiteX172" fmla="*/ 26805 w 609262"/>
                <a:gd name="connsiteY172" fmla="*/ 232140 h 480198"/>
                <a:gd name="connsiteX173" fmla="*/ 32761 w 609262"/>
                <a:gd name="connsiteY173" fmla="*/ 232140 h 480198"/>
                <a:gd name="connsiteX174" fmla="*/ 37867 w 609262"/>
                <a:gd name="connsiteY174" fmla="*/ 232140 h 480198"/>
                <a:gd name="connsiteX175" fmla="*/ 42973 w 609262"/>
                <a:gd name="connsiteY175" fmla="*/ 232140 h 480198"/>
                <a:gd name="connsiteX176" fmla="*/ 75876 w 609262"/>
                <a:gd name="connsiteY176" fmla="*/ 232140 h 480198"/>
                <a:gd name="connsiteX177" fmla="*/ 80981 w 609262"/>
                <a:gd name="connsiteY177" fmla="*/ 232140 h 480198"/>
                <a:gd name="connsiteX178" fmla="*/ 86087 w 609262"/>
                <a:gd name="connsiteY178" fmla="*/ 232140 h 480198"/>
                <a:gd name="connsiteX179" fmla="*/ 118848 w 609262"/>
                <a:gd name="connsiteY179" fmla="*/ 232140 h 480198"/>
                <a:gd name="connsiteX180" fmla="*/ 123954 w 609262"/>
                <a:gd name="connsiteY180" fmla="*/ 232140 h 480198"/>
                <a:gd name="connsiteX181" fmla="*/ 129060 w 609262"/>
                <a:gd name="connsiteY181" fmla="*/ 232140 h 480198"/>
                <a:gd name="connsiteX182" fmla="*/ 361084 w 609262"/>
                <a:gd name="connsiteY182" fmla="*/ 232140 h 480198"/>
                <a:gd name="connsiteX183" fmla="*/ 361084 w 609262"/>
                <a:gd name="connsiteY183" fmla="*/ 197581 h 480198"/>
                <a:gd name="connsiteX184" fmla="*/ 129060 w 609262"/>
                <a:gd name="connsiteY184" fmla="*/ 197581 h 480198"/>
                <a:gd name="connsiteX185" fmla="*/ 123954 w 609262"/>
                <a:gd name="connsiteY185" fmla="*/ 197581 h 480198"/>
                <a:gd name="connsiteX186" fmla="*/ 118848 w 609262"/>
                <a:gd name="connsiteY186" fmla="*/ 197581 h 480198"/>
                <a:gd name="connsiteX187" fmla="*/ 86087 w 609262"/>
                <a:gd name="connsiteY187" fmla="*/ 197581 h 480198"/>
                <a:gd name="connsiteX188" fmla="*/ 80981 w 609262"/>
                <a:gd name="connsiteY188" fmla="*/ 197581 h 480198"/>
                <a:gd name="connsiteX189" fmla="*/ 75876 w 609262"/>
                <a:gd name="connsiteY189" fmla="*/ 197581 h 480198"/>
                <a:gd name="connsiteX190" fmla="*/ 42973 w 609262"/>
                <a:gd name="connsiteY190" fmla="*/ 197581 h 480198"/>
                <a:gd name="connsiteX191" fmla="*/ 37867 w 609262"/>
                <a:gd name="connsiteY191" fmla="*/ 197581 h 480198"/>
                <a:gd name="connsiteX192" fmla="*/ 32761 w 609262"/>
                <a:gd name="connsiteY192" fmla="*/ 197581 h 480198"/>
                <a:gd name="connsiteX193" fmla="*/ 26805 w 609262"/>
                <a:gd name="connsiteY193" fmla="*/ 137244 h 480198"/>
                <a:gd name="connsiteX194" fmla="*/ 26805 w 609262"/>
                <a:gd name="connsiteY194" fmla="*/ 171945 h 480198"/>
                <a:gd name="connsiteX195" fmla="*/ 32761 w 609262"/>
                <a:gd name="connsiteY195" fmla="*/ 171945 h 480198"/>
                <a:gd name="connsiteX196" fmla="*/ 37867 w 609262"/>
                <a:gd name="connsiteY196" fmla="*/ 171945 h 480198"/>
                <a:gd name="connsiteX197" fmla="*/ 42973 w 609262"/>
                <a:gd name="connsiteY197" fmla="*/ 171945 h 480198"/>
                <a:gd name="connsiteX198" fmla="*/ 75876 w 609262"/>
                <a:gd name="connsiteY198" fmla="*/ 171945 h 480198"/>
                <a:gd name="connsiteX199" fmla="*/ 80981 w 609262"/>
                <a:gd name="connsiteY199" fmla="*/ 171945 h 480198"/>
                <a:gd name="connsiteX200" fmla="*/ 86087 w 609262"/>
                <a:gd name="connsiteY200" fmla="*/ 171945 h 480198"/>
                <a:gd name="connsiteX201" fmla="*/ 118848 w 609262"/>
                <a:gd name="connsiteY201" fmla="*/ 171945 h 480198"/>
                <a:gd name="connsiteX202" fmla="*/ 123954 w 609262"/>
                <a:gd name="connsiteY202" fmla="*/ 171945 h 480198"/>
                <a:gd name="connsiteX203" fmla="*/ 129060 w 609262"/>
                <a:gd name="connsiteY203" fmla="*/ 171945 h 480198"/>
                <a:gd name="connsiteX204" fmla="*/ 361084 w 609262"/>
                <a:gd name="connsiteY204" fmla="*/ 171945 h 480198"/>
                <a:gd name="connsiteX205" fmla="*/ 361084 w 609262"/>
                <a:gd name="connsiteY205" fmla="*/ 137244 h 480198"/>
                <a:gd name="connsiteX206" fmla="*/ 129060 w 609262"/>
                <a:gd name="connsiteY206" fmla="*/ 137244 h 480198"/>
                <a:gd name="connsiteX207" fmla="*/ 123954 w 609262"/>
                <a:gd name="connsiteY207" fmla="*/ 137244 h 480198"/>
                <a:gd name="connsiteX208" fmla="*/ 118848 w 609262"/>
                <a:gd name="connsiteY208" fmla="*/ 137244 h 480198"/>
                <a:gd name="connsiteX209" fmla="*/ 86087 w 609262"/>
                <a:gd name="connsiteY209" fmla="*/ 137244 h 480198"/>
                <a:gd name="connsiteX210" fmla="*/ 80981 w 609262"/>
                <a:gd name="connsiteY210" fmla="*/ 137244 h 480198"/>
                <a:gd name="connsiteX211" fmla="*/ 75876 w 609262"/>
                <a:gd name="connsiteY211" fmla="*/ 137244 h 480198"/>
                <a:gd name="connsiteX212" fmla="*/ 42973 w 609262"/>
                <a:gd name="connsiteY212" fmla="*/ 137244 h 480198"/>
                <a:gd name="connsiteX213" fmla="*/ 37867 w 609262"/>
                <a:gd name="connsiteY213" fmla="*/ 137244 h 480198"/>
                <a:gd name="connsiteX214" fmla="*/ 32761 w 609262"/>
                <a:gd name="connsiteY214" fmla="*/ 137244 h 480198"/>
                <a:gd name="connsiteX215" fmla="*/ 572991 w 609262"/>
                <a:gd name="connsiteY215" fmla="*/ 131887 h 480198"/>
                <a:gd name="connsiteX216" fmla="*/ 605733 w 609262"/>
                <a:gd name="connsiteY216" fmla="*/ 131887 h 480198"/>
                <a:gd name="connsiteX217" fmla="*/ 605733 w 609262"/>
                <a:gd name="connsiteY217" fmla="*/ 277040 h 480198"/>
                <a:gd name="connsiteX218" fmla="*/ 572991 w 609262"/>
                <a:gd name="connsiteY218" fmla="*/ 241920 h 480198"/>
                <a:gd name="connsiteX219" fmla="*/ 530017 w 609262"/>
                <a:gd name="connsiteY219" fmla="*/ 85949 h 480198"/>
                <a:gd name="connsiteX220" fmla="*/ 562759 w 609262"/>
                <a:gd name="connsiteY220" fmla="*/ 85949 h 480198"/>
                <a:gd name="connsiteX221" fmla="*/ 562759 w 609262"/>
                <a:gd name="connsiteY221" fmla="*/ 121649 h 480198"/>
                <a:gd name="connsiteX222" fmla="*/ 562759 w 609262"/>
                <a:gd name="connsiteY222" fmla="*/ 126749 h 480198"/>
                <a:gd name="connsiteX223" fmla="*/ 562759 w 609262"/>
                <a:gd name="connsiteY223" fmla="*/ 131850 h 480198"/>
                <a:gd name="connsiteX224" fmla="*/ 562759 w 609262"/>
                <a:gd name="connsiteY224" fmla="*/ 234701 h 480198"/>
                <a:gd name="connsiteX225" fmla="*/ 530017 w 609262"/>
                <a:gd name="connsiteY225" fmla="*/ 218976 h 480198"/>
                <a:gd name="connsiteX226" fmla="*/ 530017 w 609262"/>
                <a:gd name="connsiteY226" fmla="*/ 131850 h 480198"/>
                <a:gd name="connsiteX227" fmla="*/ 530017 w 609262"/>
                <a:gd name="connsiteY227" fmla="*/ 126749 h 480198"/>
                <a:gd name="connsiteX228" fmla="*/ 530017 w 609262"/>
                <a:gd name="connsiteY228" fmla="*/ 121649 h 480198"/>
                <a:gd name="connsiteX229" fmla="*/ 486902 w 609262"/>
                <a:gd name="connsiteY229" fmla="*/ 43045 h 480198"/>
                <a:gd name="connsiteX230" fmla="*/ 519785 w 609262"/>
                <a:gd name="connsiteY230" fmla="*/ 43045 h 480198"/>
                <a:gd name="connsiteX231" fmla="*/ 519785 w 609262"/>
                <a:gd name="connsiteY231" fmla="*/ 75766 h 480198"/>
                <a:gd name="connsiteX232" fmla="*/ 519785 w 609262"/>
                <a:gd name="connsiteY232" fmla="*/ 80866 h 480198"/>
                <a:gd name="connsiteX233" fmla="*/ 519785 w 609262"/>
                <a:gd name="connsiteY233" fmla="*/ 85965 h 480198"/>
                <a:gd name="connsiteX234" fmla="*/ 519785 w 609262"/>
                <a:gd name="connsiteY234" fmla="*/ 121661 h 480198"/>
                <a:gd name="connsiteX235" fmla="*/ 519785 w 609262"/>
                <a:gd name="connsiteY235" fmla="*/ 126760 h 480198"/>
                <a:gd name="connsiteX236" fmla="*/ 519785 w 609262"/>
                <a:gd name="connsiteY236" fmla="*/ 131860 h 480198"/>
                <a:gd name="connsiteX237" fmla="*/ 519785 w 609262"/>
                <a:gd name="connsiteY237" fmla="*/ 216142 h 480198"/>
                <a:gd name="connsiteX238" fmla="*/ 486902 w 609262"/>
                <a:gd name="connsiteY238" fmla="*/ 211892 h 480198"/>
                <a:gd name="connsiteX239" fmla="*/ 486902 w 609262"/>
                <a:gd name="connsiteY239" fmla="*/ 131860 h 480198"/>
                <a:gd name="connsiteX240" fmla="*/ 486902 w 609262"/>
                <a:gd name="connsiteY240" fmla="*/ 126760 h 480198"/>
                <a:gd name="connsiteX241" fmla="*/ 486902 w 609262"/>
                <a:gd name="connsiteY241" fmla="*/ 121661 h 480198"/>
                <a:gd name="connsiteX242" fmla="*/ 486902 w 609262"/>
                <a:gd name="connsiteY242" fmla="*/ 85965 h 480198"/>
                <a:gd name="connsiteX243" fmla="*/ 486902 w 609262"/>
                <a:gd name="connsiteY243" fmla="*/ 80866 h 480198"/>
                <a:gd name="connsiteX244" fmla="*/ 486902 w 609262"/>
                <a:gd name="connsiteY244" fmla="*/ 75766 h 480198"/>
                <a:gd name="connsiteX245" fmla="*/ 67225 w 609262"/>
                <a:gd name="connsiteY245" fmla="*/ 29035 h 480198"/>
                <a:gd name="connsiteX246" fmla="*/ 50206 w 609262"/>
                <a:gd name="connsiteY246" fmla="*/ 32859 h 480198"/>
                <a:gd name="connsiteX247" fmla="*/ 42122 w 609262"/>
                <a:gd name="connsiteY247" fmla="*/ 37958 h 480198"/>
                <a:gd name="connsiteX248" fmla="*/ 37867 w 609262"/>
                <a:gd name="connsiteY248" fmla="*/ 41641 h 480198"/>
                <a:gd name="connsiteX249" fmla="*/ 32761 w 609262"/>
                <a:gd name="connsiteY249" fmla="*/ 48439 h 480198"/>
                <a:gd name="connsiteX250" fmla="*/ 26805 w 609262"/>
                <a:gd name="connsiteY250" fmla="*/ 69401 h 480198"/>
                <a:gd name="connsiteX251" fmla="*/ 32761 w 609262"/>
                <a:gd name="connsiteY251" fmla="*/ 90363 h 480198"/>
                <a:gd name="connsiteX252" fmla="*/ 37867 w 609262"/>
                <a:gd name="connsiteY252" fmla="*/ 97162 h 480198"/>
                <a:gd name="connsiteX253" fmla="*/ 42973 w 609262"/>
                <a:gd name="connsiteY253" fmla="*/ 101552 h 480198"/>
                <a:gd name="connsiteX254" fmla="*/ 67225 w 609262"/>
                <a:gd name="connsiteY254" fmla="*/ 109767 h 480198"/>
                <a:gd name="connsiteX255" fmla="*/ 75876 w 609262"/>
                <a:gd name="connsiteY255" fmla="*/ 108917 h 480198"/>
                <a:gd name="connsiteX256" fmla="*/ 80981 w 609262"/>
                <a:gd name="connsiteY256" fmla="*/ 107218 h 480198"/>
                <a:gd name="connsiteX257" fmla="*/ 86087 w 609262"/>
                <a:gd name="connsiteY257" fmla="*/ 104952 h 480198"/>
                <a:gd name="connsiteX258" fmla="*/ 104099 w 609262"/>
                <a:gd name="connsiteY258" fmla="*/ 85972 h 480198"/>
                <a:gd name="connsiteX259" fmla="*/ 105801 w 609262"/>
                <a:gd name="connsiteY259" fmla="*/ 80874 h 480198"/>
                <a:gd name="connsiteX260" fmla="*/ 107077 w 609262"/>
                <a:gd name="connsiteY260" fmla="*/ 75775 h 480198"/>
                <a:gd name="connsiteX261" fmla="*/ 107786 w 609262"/>
                <a:gd name="connsiteY261" fmla="*/ 69401 h 480198"/>
                <a:gd name="connsiteX262" fmla="*/ 97717 w 609262"/>
                <a:gd name="connsiteY262" fmla="*/ 43057 h 480198"/>
                <a:gd name="connsiteX263" fmla="*/ 92327 w 609262"/>
                <a:gd name="connsiteY263" fmla="*/ 37958 h 480198"/>
                <a:gd name="connsiteX264" fmla="*/ 84243 w 609262"/>
                <a:gd name="connsiteY264" fmla="*/ 32859 h 480198"/>
                <a:gd name="connsiteX265" fmla="*/ 67225 w 609262"/>
                <a:gd name="connsiteY265" fmla="*/ 29035 h 480198"/>
                <a:gd name="connsiteX266" fmla="*/ 0 w 609262"/>
                <a:gd name="connsiteY266" fmla="*/ 0 h 480198"/>
                <a:gd name="connsiteX267" fmla="*/ 476670 w 609262"/>
                <a:gd name="connsiteY267" fmla="*/ 0 h 480198"/>
                <a:gd name="connsiteX268" fmla="*/ 476670 w 609262"/>
                <a:gd name="connsiteY268" fmla="*/ 32859 h 480198"/>
                <a:gd name="connsiteX269" fmla="*/ 476670 w 609262"/>
                <a:gd name="connsiteY269" fmla="*/ 37958 h 480198"/>
                <a:gd name="connsiteX270" fmla="*/ 476670 w 609262"/>
                <a:gd name="connsiteY270" fmla="*/ 43057 h 480198"/>
                <a:gd name="connsiteX271" fmla="*/ 476670 w 609262"/>
                <a:gd name="connsiteY271" fmla="*/ 75775 h 480198"/>
                <a:gd name="connsiteX272" fmla="*/ 476670 w 609262"/>
                <a:gd name="connsiteY272" fmla="*/ 80874 h 480198"/>
                <a:gd name="connsiteX273" fmla="*/ 476670 w 609262"/>
                <a:gd name="connsiteY273" fmla="*/ 85972 h 480198"/>
                <a:gd name="connsiteX274" fmla="*/ 476670 w 609262"/>
                <a:gd name="connsiteY274" fmla="*/ 121665 h 480198"/>
                <a:gd name="connsiteX275" fmla="*/ 476670 w 609262"/>
                <a:gd name="connsiteY275" fmla="*/ 126763 h 480198"/>
                <a:gd name="connsiteX276" fmla="*/ 476670 w 609262"/>
                <a:gd name="connsiteY276" fmla="*/ 131862 h 480198"/>
                <a:gd name="connsiteX277" fmla="*/ 476670 w 609262"/>
                <a:gd name="connsiteY277" fmla="*/ 212169 h 480198"/>
                <a:gd name="connsiteX278" fmla="*/ 379379 w 609262"/>
                <a:gd name="connsiteY278" fmla="*/ 257776 h 480198"/>
                <a:gd name="connsiteX279" fmla="*/ 129060 w 609262"/>
                <a:gd name="connsiteY279" fmla="*/ 257776 h 480198"/>
                <a:gd name="connsiteX280" fmla="*/ 123954 w 609262"/>
                <a:gd name="connsiteY280" fmla="*/ 257776 h 480198"/>
                <a:gd name="connsiteX281" fmla="*/ 118848 w 609262"/>
                <a:gd name="connsiteY281" fmla="*/ 257776 h 480198"/>
                <a:gd name="connsiteX282" fmla="*/ 86087 w 609262"/>
                <a:gd name="connsiteY282" fmla="*/ 257776 h 480198"/>
                <a:gd name="connsiteX283" fmla="*/ 80981 w 609262"/>
                <a:gd name="connsiteY283" fmla="*/ 257776 h 480198"/>
                <a:gd name="connsiteX284" fmla="*/ 75876 w 609262"/>
                <a:gd name="connsiteY284" fmla="*/ 257776 h 480198"/>
                <a:gd name="connsiteX285" fmla="*/ 42973 w 609262"/>
                <a:gd name="connsiteY285" fmla="*/ 257776 h 480198"/>
                <a:gd name="connsiteX286" fmla="*/ 37867 w 609262"/>
                <a:gd name="connsiteY286" fmla="*/ 257776 h 480198"/>
                <a:gd name="connsiteX287" fmla="*/ 32761 w 609262"/>
                <a:gd name="connsiteY287" fmla="*/ 257776 h 480198"/>
                <a:gd name="connsiteX288" fmla="*/ 0 w 609262"/>
                <a:gd name="connsiteY288" fmla="*/ 257776 h 48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609262" h="480198">
                  <a:moveTo>
                    <a:pt x="129064" y="353886"/>
                  </a:moveTo>
                  <a:lnTo>
                    <a:pt x="340530" y="353886"/>
                  </a:lnTo>
                  <a:cubicBezTo>
                    <a:pt x="340388" y="354736"/>
                    <a:pt x="340388" y="355445"/>
                    <a:pt x="340388" y="356153"/>
                  </a:cubicBezTo>
                  <a:cubicBezTo>
                    <a:pt x="340388" y="367630"/>
                    <a:pt x="341806" y="378824"/>
                    <a:pt x="344359" y="389592"/>
                  </a:cubicBezTo>
                  <a:lnTo>
                    <a:pt x="129064" y="389592"/>
                  </a:lnTo>
                  <a:close/>
                  <a:moveTo>
                    <a:pt x="552104" y="326154"/>
                  </a:moveTo>
                  <a:cubicBezTo>
                    <a:pt x="557072" y="326154"/>
                    <a:pt x="560337" y="328562"/>
                    <a:pt x="561899" y="333519"/>
                  </a:cubicBezTo>
                  <a:cubicBezTo>
                    <a:pt x="562183" y="334510"/>
                    <a:pt x="562467" y="335643"/>
                    <a:pt x="562751" y="336776"/>
                  </a:cubicBezTo>
                  <a:cubicBezTo>
                    <a:pt x="563460" y="340033"/>
                    <a:pt x="563886" y="343999"/>
                    <a:pt x="564170" y="348814"/>
                  </a:cubicBezTo>
                  <a:cubicBezTo>
                    <a:pt x="564170" y="350372"/>
                    <a:pt x="564170" y="352213"/>
                    <a:pt x="564170" y="353913"/>
                  </a:cubicBezTo>
                  <a:cubicBezTo>
                    <a:pt x="564170" y="354763"/>
                    <a:pt x="564312" y="355471"/>
                    <a:pt x="564312" y="356179"/>
                  </a:cubicBezTo>
                  <a:cubicBezTo>
                    <a:pt x="564312" y="366093"/>
                    <a:pt x="563460" y="373457"/>
                    <a:pt x="561899" y="378698"/>
                  </a:cubicBezTo>
                  <a:cubicBezTo>
                    <a:pt x="560337" y="383796"/>
                    <a:pt x="557072" y="386487"/>
                    <a:pt x="552104" y="386487"/>
                  </a:cubicBezTo>
                  <a:cubicBezTo>
                    <a:pt x="547136" y="386487"/>
                    <a:pt x="543871" y="383796"/>
                    <a:pt x="542309" y="378698"/>
                  </a:cubicBezTo>
                  <a:cubicBezTo>
                    <a:pt x="540606" y="373457"/>
                    <a:pt x="539896" y="366093"/>
                    <a:pt x="539896" y="356179"/>
                  </a:cubicBezTo>
                  <a:cubicBezTo>
                    <a:pt x="539896" y="355471"/>
                    <a:pt x="539896" y="354763"/>
                    <a:pt x="539896" y="353913"/>
                  </a:cubicBezTo>
                  <a:cubicBezTo>
                    <a:pt x="539896" y="352213"/>
                    <a:pt x="539896" y="350372"/>
                    <a:pt x="540038" y="348814"/>
                  </a:cubicBezTo>
                  <a:cubicBezTo>
                    <a:pt x="540180" y="346973"/>
                    <a:pt x="540322" y="345274"/>
                    <a:pt x="540464" y="343716"/>
                  </a:cubicBezTo>
                  <a:cubicBezTo>
                    <a:pt x="540748" y="339609"/>
                    <a:pt x="541457" y="336068"/>
                    <a:pt x="542309" y="333519"/>
                  </a:cubicBezTo>
                  <a:cubicBezTo>
                    <a:pt x="543871" y="328562"/>
                    <a:pt x="547136" y="326154"/>
                    <a:pt x="552104" y="326154"/>
                  </a:cubicBezTo>
                  <a:close/>
                  <a:moveTo>
                    <a:pt x="485314" y="326154"/>
                  </a:moveTo>
                  <a:cubicBezTo>
                    <a:pt x="490268" y="326154"/>
                    <a:pt x="493523" y="328562"/>
                    <a:pt x="495080" y="333519"/>
                  </a:cubicBezTo>
                  <a:cubicBezTo>
                    <a:pt x="495788" y="336068"/>
                    <a:pt x="496496" y="339609"/>
                    <a:pt x="496779" y="343716"/>
                  </a:cubicBezTo>
                  <a:cubicBezTo>
                    <a:pt x="496920" y="345274"/>
                    <a:pt x="497062" y="346973"/>
                    <a:pt x="497203" y="348814"/>
                  </a:cubicBezTo>
                  <a:cubicBezTo>
                    <a:pt x="497203" y="350372"/>
                    <a:pt x="497345" y="352213"/>
                    <a:pt x="497345" y="353913"/>
                  </a:cubicBezTo>
                  <a:cubicBezTo>
                    <a:pt x="497345" y="354763"/>
                    <a:pt x="497345" y="355471"/>
                    <a:pt x="497345" y="356179"/>
                  </a:cubicBezTo>
                  <a:cubicBezTo>
                    <a:pt x="497345" y="365951"/>
                    <a:pt x="496637" y="373457"/>
                    <a:pt x="495080" y="378698"/>
                  </a:cubicBezTo>
                  <a:cubicBezTo>
                    <a:pt x="493523" y="383796"/>
                    <a:pt x="490268" y="386487"/>
                    <a:pt x="485314" y="386487"/>
                  </a:cubicBezTo>
                  <a:cubicBezTo>
                    <a:pt x="480360" y="386487"/>
                    <a:pt x="476963" y="383796"/>
                    <a:pt x="475406" y="378698"/>
                  </a:cubicBezTo>
                  <a:cubicBezTo>
                    <a:pt x="473849" y="373457"/>
                    <a:pt x="473000" y="365951"/>
                    <a:pt x="473000" y="356179"/>
                  </a:cubicBezTo>
                  <a:cubicBezTo>
                    <a:pt x="473000" y="355471"/>
                    <a:pt x="473000" y="354763"/>
                    <a:pt x="473142" y="353913"/>
                  </a:cubicBezTo>
                  <a:cubicBezTo>
                    <a:pt x="473142" y="352213"/>
                    <a:pt x="473142" y="350372"/>
                    <a:pt x="473142" y="348814"/>
                  </a:cubicBezTo>
                  <a:cubicBezTo>
                    <a:pt x="473283" y="346973"/>
                    <a:pt x="473425" y="345274"/>
                    <a:pt x="473566" y="343716"/>
                  </a:cubicBezTo>
                  <a:cubicBezTo>
                    <a:pt x="473991" y="339609"/>
                    <a:pt x="474557" y="336068"/>
                    <a:pt x="475406" y="333519"/>
                  </a:cubicBezTo>
                  <a:cubicBezTo>
                    <a:pt x="476963" y="328562"/>
                    <a:pt x="480360" y="326154"/>
                    <a:pt x="485314" y="326154"/>
                  </a:cubicBezTo>
                  <a:close/>
                  <a:moveTo>
                    <a:pt x="397106" y="313943"/>
                  </a:moveTo>
                  <a:lnTo>
                    <a:pt x="393277" y="343682"/>
                  </a:lnTo>
                  <a:lnTo>
                    <a:pt x="392568" y="348780"/>
                  </a:lnTo>
                  <a:lnTo>
                    <a:pt x="392000" y="353878"/>
                  </a:lnTo>
                  <a:lnTo>
                    <a:pt x="391150" y="360959"/>
                  </a:lnTo>
                  <a:lnTo>
                    <a:pt x="406040" y="361667"/>
                  </a:lnTo>
                  <a:cubicBezTo>
                    <a:pt x="407458" y="359118"/>
                    <a:pt x="409444" y="357419"/>
                    <a:pt x="411996" y="356427"/>
                  </a:cubicBezTo>
                  <a:cubicBezTo>
                    <a:pt x="413556" y="356002"/>
                    <a:pt x="415258" y="355719"/>
                    <a:pt x="417244" y="355719"/>
                  </a:cubicBezTo>
                  <a:cubicBezTo>
                    <a:pt x="421640" y="355719"/>
                    <a:pt x="424760" y="357135"/>
                    <a:pt x="426745" y="360109"/>
                  </a:cubicBezTo>
                  <a:cubicBezTo>
                    <a:pt x="428873" y="363225"/>
                    <a:pt x="429865" y="366765"/>
                    <a:pt x="429865" y="371155"/>
                  </a:cubicBezTo>
                  <a:cubicBezTo>
                    <a:pt x="429865" y="375545"/>
                    <a:pt x="428731" y="379227"/>
                    <a:pt x="426603" y="382201"/>
                  </a:cubicBezTo>
                  <a:cubicBezTo>
                    <a:pt x="424334" y="385033"/>
                    <a:pt x="421214" y="386591"/>
                    <a:pt x="417102" y="386591"/>
                  </a:cubicBezTo>
                  <a:cubicBezTo>
                    <a:pt x="413556" y="386591"/>
                    <a:pt x="410720" y="385600"/>
                    <a:pt x="408876" y="383617"/>
                  </a:cubicBezTo>
                  <a:cubicBezTo>
                    <a:pt x="407033" y="381635"/>
                    <a:pt x="405757" y="378802"/>
                    <a:pt x="405047" y="375120"/>
                  </a:cubicBezTo>
                  <a:lnTo>
                    <a:pt x="388455" y="375120"/>
                  </a:lnTo>
                  <a:cubicBezTo>
                    <a:pt x="388880" y="380927"/>
                    <a:pt x="390440" y="385600"/>
                    <a:pt x="393277" y="389565"/>
                  </a:cubicBezTo>
                  <a:cubicBezTo>
                    <a:pt x="394411" y="390981"/>
                    <a:pt x="395688" y="392397"/>
                    <a:pt x="397106" y="393672"/>
                  </a:cubicBezTo>
                  <a:cubicBezTo>
                    <a:pt x="397531" y="393955"/>
                    <a:pt x="398099" y="394238"/>
                    <a:pt x="398524" y="394663"/>
                  </a:cubicBezTo>
                  <a:cubicBezTo>
                    <a:pt x="402069" y="397212"/>
                    <a:pt x="406324" y="398912"/>
                    <a:pt x="411146" y="399761"/>
                  </a:cubicBezTo>
                  <a:cubicBezTo>
                    <a:pt x="412989" y="400044"/>
                    <a:pt x="414975" y="400186"/>
                    <a:pt x="417102" y="400186"/>
                  </a:cubicBezTo>
                  <a:cubicBezTo>
                    <a:pt x="418945" y="400186"/>
                    <a:pt x="420647" y="399903"/>
                    <a:pt x="422349" y="399761"/>
                  </a:cubicBezTo>
                  <a:cubicBezTo>
                    <a:pt x="427596" y="399053"/>
                    <a:pt x="432134" y="397354"/>
                    <a:pt x="435821" y="394663"/>
                  </a:cubicBezTo>
                  <a:cubicBezTo>
                    <a:pt x="437240" y="393530"/>
                    <a:pt x="438516" y="392256"/>
                    <a:pt x="439650" y="390840"/>
                  </a:cubicBezTo>
                  <a:cubicBezTo>
                    <a:pt x="440076" y="390415"/>
                    <a:pt x="440360" y="389990"/>
                    <a:pt x="440643" y="389565"/>
                  </a:cubicBezTo>
                  <a:cubicBezTo>
                    <a:pt x="445039" y="383617"/>
                    <a:pt x="447309" y="377103"/>
                    <a:pt x="447309" y="369881"/>
                  </a:cubicBezTo>
                  <a:cubicBezTo>
                    <a:pt x="447309" y="363366"/>
                    <a:pt x="445890" y="358127"/>
                    <a:pt x="443196" y="353878"/>
                  </a:cubicBezTo>
                  <a:cubicBezTo>
                    <a:pt x="442203" y="352179"/>
                    <a:pt x="440927" y="350621"/>
                    <a:pt x="439367" y="349205"/>
                  </a:cubicBezTo>
                  <a:cubicBezTo>
                    <a:pt x="439225" y="349063"/>
                    <a:pt x="439083" y="348922"/>
                    <a:pt x="438941" y="348780"/>
                  </a:cubicBezTo>
                  <a:cubicBezTo>
                    <a:pt x="436247" y="346514"/>
                    <a:pt x="433411" y="344815"/>
                    <a:pt x="430291" y="343682"/>
                  </a:cubicBezTo>
                  <a:cubicBezTo>
                    <a:pt x="427313" y="342691"/>
                    <a:pt x="424334" y="342124"/>
                    <a:pt x="420931" y="342124"/>
                  </a:cubicBezTo>
                  <a:cubicBezTo>
                    <a:pt x="417527" y="342124"/>
                    <a:pt x="414549" y="342549"/>
                    <a:pt x="412138" y="343399"/>
                  </a:cubicBezTo>
                  <a:cubicBezTo>
                    <a:pt x="411996" y="343540"/>
                    <a:pt x="411713" y="343682"/>
                    <a:pt x="411571" y="343682"/>
                  </a:cubicBezTo>
                  <a:cubicBezTo>
                    <a:pt x="410153" y="344248"/>
                    <a:pt x="408451" y="345240"/>
                    <a:pt x="406040" y="346798"/>
                  </a:cubicBezTo>
                  <a:lnTo>
                    <a:pt x="406607" y="343682"/>
                  </a:lnTo>
                  <a:lnTo>
                    <a:pt x="409160" y="328246"/>
                  </a:lnTo>
                  <a:lnTo>
                    <a:pt x="443905" y="328246"/>
                  </a:lnTo>
                  <a:lnTo>
                    <a:pt x="443905" y="313943"/>
                  </a:lnTo>
                  <a:close/>
                  <a:moveTo>
                    <a:pt x="552252" y="312244"/>
                  </a:moveTo>
                  <a:cubicBezTo>
                    <a:pt x="541332" y="312244"/>
                    <a:pt x="533674" y="316067"/>
                    <a:pt x="529420" y="323714"/>
                  </a:cubicBezTo>
                  <a:cubicBezTo>
                    <a:pt x="526442" y="328813"/>
                    <a:pt x="524598" y="335610"/>
                    <a:pt x="523605" y="343682"/>
                  </a:cubicBezTo>
                  <a:cubicBezTo>
                    <a:pt x="523464" y="345381"/>
                    <a:pt x="523180" y="347081"/>
                    <a:pt x="523180" y="348780"/>
                  </a:cubicBezTo>
                  <a:cubicBezTo>
                    <a:pt x="523038" y="350480"/>
                    <a:pt x="522896" y="352179"/>
                    <a:pt x="522896" y="353878"/>
                  </a:cubicBezTo>
                  <a:cubicBezTo>
                    <a:pt x="522896" y="354728"/>
                    <a:pt x="522754" y="355436"/>
                    <a:pt x="522754" y="356144"/>
                  </a:cubicBezTo>
                  <a:cubicBezTo>
                    <a:pt x="522754" y="370305"/>
                    <a:pt x="525024" y="381068"/>
                    <a:pt x="529420" y="388715"/>
                  </a:cubicBezTo>
                  <a:cubicBezTo>
                    <a:pt x="529562" y="388999"/>
                    <a:pt x="529845" y="389140"/>
                    <a:pt x="529987" y="389565"/>
                  </a:cubicBezTo>
                  <a:cubicBezTo>
                    <a:pt x="531263" y="391548"/>
                    <a:pt x="532823" y="393247"/>
                    <a:pt x="534667" y="394663"/>
                  </a:cubicBezTo>
                  <a:cubicBezTo>
                    <a:pt x="538354" y="397495"/>
                    <a:pt x="543034" y="399195"/>
                    <a:pt x="548849" y="399761"/>
                  </a:cubicBezTo>
                  <a:cubicBezTo>
                    <a:pt x="549983" y="399761"/>
                    <a:pt x="550976" y="400044"/>
                    <a:pt x="552110" y="400044"/>
                  </a:cubicBezTo>
                  <a:cubicBezTo>
                    <a:pt x="553387" y="400044"/>
                    <a:pt x="554379" y="399761"/>
                    <a:pt x="555514" y="399761"/>
                  </a:cubicBezTo>
                  <a:cubicBezTo>
                    <a:pt x="561328" y="399195"/>
                    <a:pt x="566008" y="397495"/>
                    <a:pt x="569695" y="394663"/>
                  </a:cubicBezTo>
                  <a:cubicBezTo>
                    <a:pt x="571397" y="393247"/>
                    <a:pt x="573099" y="391548"/>
                    <a:pt x="574375" y="389565"/>
                  </a:cubicBezTo>
                  <a:cubicBezTo>
                    <a:pt x="574517" y="389140"/>
                    <a:pt x="574801" y="388999"/>
                    <a:pt x="574943" y="388715"/>
                  </a:cubicBezTo>
                  <a:cubicBezTo>
                    <a:pt x="579339" y="381068"/>
                    <a:pt x="581608" y="370305"/>
                    <a:pt x="581608" y="356144"/>
                  </a:cubicBezTo>
                  <a:cubicBezTo>
                    <a:pt x="581608" y="342124"/>
                    <a:pt x="579339" y="331362"/>
                    <a:pt x="574943" y="323714"/>
                  </a:cubicBezTo>
                  <a:cubicBezTo>
                    <a:pt x="574375" y="322723"/>
                    <a:pt x="573666" y="322015"/>
                    <a:pt x="572957" y="321024"/>
                  </a:cubicBezTo>
                  <a:cubicBezTo>
                    <a:pt x="571539" y="319183"/>
                    <a:pt x="569837" y="317625"/>
                    <a:pt x="567852" y="316492"/>
                  </a:cubicBezTo>
                  <a:cubicBezTo>
                    <a:pt x="566292" y="315501"/>
                    <a:pt x="564590" y="314651"/>
                    <a:pt x="562746" y="314085"/>
                  </a:cubicBezTo>
                  <a:cubicBezTo>
                    <a:pt x="559627" y="312952"/>
                    <a:pt x="556223" y="312244"/>
                    <a:pt x="552252" y="312244"/>
                  </a:cubicBezTo>
                  <a:close/>
                  <a:moveTo>
                    <a:pt x="485315" y="312244"/>
                  </a:moveTo>
                  <a:cubicBezTo>
                    <a:pt x="474395" y="312244"/>
                    <a:pt x="466879" y="316067"/>
                    <a:pt x="462483" y="323714"/>
                  </a:cubicBezTo>
                  <a:cubicBezTo>
                    <a:pt x="459505" y="328813"/>
                    <a:pt x="457661" y="335610"/>
                    <a:pt x="456668" y="343682"/>
                  </a:cubicBezTo>
                  <a:cubicBezTo>
                    <a:pt x="456527" y="345381"/>
                    <a:pt x="456385" y="347081"/>
                    <a:pt x="456243" y="348780"/>
                  </a:cubicBezTo>
                  <a:cubicBezTo>
                    <a:pt x="456101" y="350480"/>
                    <a:pt x="456101" y="352179"/>
                    <a:pt x="455959" y="353878"/>
                  </a:cubicBezTo>
                  <a:cubicBezTo>
                    <a:pt x="455959" y="354728"/>
                    <a:pt x="455959" y="355436"/>
                    <a:pt x="455959" y="356144"/>
                  </a:cubicBezTo>
                  <a:cubicBezTo>
                    <a:pt x="455959" y="370305"/>
                    <a:pt x="458087" y="381068"/>
                    <a:pt x="462483" y="388574"/>
                  </a:cubicBezTo>
                  <a:cubicBezTo>
                    <a:pt x="462625" y="388999"/>
                    <a:pt x="462908" y="389140"/>
                    <a:pt x="463192" y="389565"/>
                  </a:cubicBezTo>
                  <a:cubicBezTo>
                    <a:pt x="464468" y="391548"/>
                    <a:pt x="466028" y="393105"/>
                    <a:pt x="467730" y="394663"/>
                  </a:cubicBezTo>
                  <a:cubicBezTo>
                    <a:pt x="471417" y="397495"/>
                    <a:pt x="476097" y="399195"/>
                    <a:pt x="481912" y="399761"/>
                  </a:cubicBezTo>
                  <a:cubicBezTo>
                    <a:pt x="483046" y="399761"/>
                    <a:pt x="484039" y="400044"/>
                    <a:pt x="485315" y="400044"/>
                  </a:cubicBezTo>
                  <a:cubicBezTo>
                    <a:pt x="486450" y="400044"/>
                    <a:pt x="487442" y="399761"/>
                    <a:pt x="488577" y="399761"/>
                  </a:cubicBezTo>
                  <a:cubicBezTo>
                    <a:pt x="494391" y="399195"/>
                    <a:pt x="499071" y="397495"/>
                    <a:pt x="502758" y="394663"/>
                  </a:cubicBezTo>
                  <a:cubicBezTo>
                    <a:pt x="504602" y="393247"/>
                    <a:pt x="506162" y="391548"/>
                    <a:pt x="507438" y="389565"/>
                  </a:cubicBezTo>
                  <a:cubicBezTo>
                    <a:pt x="507580" y="389140"/>
                    <a:pt x="507864" y="388999"/>
                    <a:pt x="508147" y="388574"/>
                  </a:cubicBezTo>
                  <a:cubicBezTo>
                    <a:pt x="512402" y="381068"/>
                    <a:pt x="514671" y="370305"/>
                    <a:pt x="514671" y="356144"/>
                  </a:cubicBezTo>
                  <a:cubicBezTo>
                    <a:pt x="514671" y="355436"/>
                    <a:pt x="514529" y="354728"/>
                    <a:pt x="514529" y="353878"/>
                  </a:cubicBezTo>
                  <a:cubicBezTo>
                    <a:pt x="514529" y="352179"/>
                    <a:pt x="514387" y="350480"/>
                    <a:pt x="514387" y="348780"/>
                  </a:cubicBezTo>
                  <a:cubicBezTo>
                    <a:pt x="514246" y="347081"/>
                    <a:pt x="514104" y="345381"/>
                    <a:pt x="513820" y="343682"/>
                  </a:cubicBezTo>
                  <a:cubicBezTo>
                    <a:pt x="512969" y="335610"/>
                    <a:pt x="510984" y="328813"/>
                    <a:pt x="508147" y="323714"/>
                  </a:cubicBezTo>
                  <a:cubicBezTo>
                    <a:pt x="503751" y="316067"/>
                    <a:pt x="496093" y="312244"/>
                    <a:pt x="485315" y="312244"/>
                  </a:cubicBezTo>
                  <a:close/>
                  <a:moveTo>
                    <a:pt x="86090" y="310982"/>
                  </a:moveTo>
                  <a:lnTo>
                    <a:pt x="118850" y="310982"/>
                  </a:lnTo>
                  <a:lnTo>
                    <a:pt x="123956" y="310982"/>
                  </a:lnTo>
                  <a:lnTo>
                    <a:pt x="129061" y="310982"/>
                  </a:lnTo>
                  <a:lnTo>
                    <a:pt x="347747" y="310982"/>
                  </a:lnTo>
                  <a:cubicBezTo>
                    <a:pt x="344202" y="321471"/>
                    <a:pt x="341932" y="332385"/>
                    <a:pt x="340940" y="343724"/>
                  </a:cubicBezTo>
                  <a:lnTo>
                    <a:pt x="129061" y="343724"/>
                  </a:lnTo>
                  <a:lnTo>
                    <a:pt x="123956" y="343724"/>
                  </a:lnTo>
                  <a:lnTo>
                    <a:pt x="118850" y="343724"/>
                  </a:lnTo>
                  <a:lnTo>
                    <a:pt x="86090" y="343724"/>
                  </a:lnTo>
                  <a:close/>
                  <a:moveTo>
                    <a:pt x="42974" y="267937"/>
                  </a:moveTo>
                  <a:lnTo>
                    <a:pt x="75879" y="267937"/>
                  </a:lnTo>
                  <a:lnTo>
                    <a:pt x="80985" y="267937"/>
                  </a:lnTo>
                  <a:lnTo>
                    <a:pt x="86091" y="267937"/>
                  </a:lnTo>
                  <a:lnTo>
                    <a:pt x="118855" y="267937"/>
                  </a:lnTo>
                  <a:lnTo>
                    <a:pt x="123961" y="267937"/>
                  </a:lnTo>
                  <a:lnTo>
                    <a:pt x="129067" y="267937"/>
                  </a:lnTo>
                  <a:lnTo>
                    <a:pt x="370750" y="267937"/>
                  </a:lnTo>
                  <a:cubicBezTo>
                    <a:pt x="362949" y="278001"/>
                    <a:pt x="356425" y="288915"/>
                    <a:pt x="351461" y="300821"/>
                  </a:cubicBezTo>
                  <a:lnTo>
                    <a:pt x="129067" y="300821"/>
                  </a:lnTo>
                  <a:lnTo>
                    <a:pt x="123961" y="300821"/>
                  </a:lnTo>
                  <a:lnTo>
                    <a:pt x="118855" y="300821"/>
                  </a:lnTo>
                  <a:lnTo>
                    <a:pt x="86091" y="300821"/>
                  </a:lnTo>
                  <a:lnTo>
                    <a:pt x="80985" y="300821"/>
                  </a:lnTo>
                  <a:lnTo>
                    <a:pt x="75879" y="300821"/>
                  </a:lnTo>
                  <a:lnTo>
                    <a:pt x="42974" y="300821"/>
                  </a:lnTo>
                  <a:close/>
                  <a:moveTo>
                    <a:pt x="485032" y="232090"/>
                  </a:moveTo>
                  <a:cubicBezTo>
                    <a:pt x="485599" y="232090"/>
                    <a:pt x="486308" y="232232"/>
                    <a:pt x="486875" y="232232"/>
                  </a:cubicBezTo>
                  <a:cubicBezTo>
                    <a:pt x="498220" y="232373"/>
                    <a:pt x="509282" y="234073"/>
                    <a:pt x="519776" y="237188"/>
                  </a:cubicBezTo>
                  <a:cubicBezTo>
                    <a:pt x="521478" y="237613"/>
                    <a:pt x="523180" y="238179"/>
                    <a:pt x="524882" y="238746"/>
                  </a:cubicBezTo>
                  <a:cubicBezTo>
                    <a:pt x="526583" y="239312"/>
                    <a:pt x="528285" y="240020"/>
                    <a:pt x="529987" y="240587"/>
                  </a:cubicBezTo>
                  <a:cubicBezTo>
                    <a:pt x="541900" y="245260"/>
                    <a:pt x="552961" y="251633"/>
                    <a:pt x="562746" y="259563"/>
                  </a:cubicBezTo>
                  <a:cubicBezTo>
                    <a:pt x="564448" y="260979"/>
                    <a:pt x="566150" y="262395"/>
                    <a:pt x="567852" y="263953"/>
                  </a:cubicBezTo>
                  <a:cubicBezTo>
                    <a:pt x="569554" y="265511"/>
                    <a:pt x="571255" y="266927"/>
                    <a:pt x="572957" y="268626"/>
                  </a:cubicBezTo>
                  <a:cubicBezTo>
                    <a:pt x="588841" y="284629"/>
                    <a:pt x="600328" y="304880"/>
                    <a:pt x="605717" y="327538"/>
                  </a:cubicBezTo>
                  <a:cubicBezTo>
                    <a:pt x="607986" y="336743"/>
                    <a:pt x="609262" y="346373"/>
                    <a:pt x="609262" y="356144"/>
                  </a:cubicBezTo>
                  <a:cubicBezTo>
                    <a:pt x="609262" y="366057"/>
                    <a:pt x="607986" y="375687"/>
                    <a:pt x="605717" y="384892"/>
                  </a:cubicBezTo>
                  <a:cubicBezTo>
                    <a:pt x="605433" y="386449"/>
                    <a:pt x="605008" y="388007"/>
                    <a:pt x="604582" y="389565"/>
                  </a:cubicBezTo>
                  <a:cubicBezTo>
                    <a:pt x="604157" y="391264"/>
                    <a:pt x="603589" y="392964"/>
                    <a:pt x="603022" y="394663"/>
                  </a:cubicBezTo>
                  <a:cubicBezTo>
                    <a:pt x="602455" y="396362"/>
                    <a:pt x="601888" y="398062"/>
                    <a:pt x="601179" y="399761"/>
                  </a:cubicBezTo>
                  <a:cubicBezTo>
                    <a:pt x="583593" y="446777"/>
                    <a:pt x="538212" y="480198"/>
                    <a:pt x="485032" y="480198"/>
                  </a:cubicBezTo>
                  <a:cubicBezTo>
                    <a:pt x="431709" y="480198"/>
                    <a:pt x="386470" y="446777"/>
                    <a:pt x="368743" y="399761"/>
                  </a:cubicBezTo>
                  <a:cubicBezTo>
                    <a:pt x="368175" y="398062"/>
                    <a:pt x="367466" y="396362"/>
                    <a:pt x="366899" y="394663"/>
                  </a:cubicBezTo>
                  <a:cubicBezTo>
                    <a:pt x="366332" y="392964"/>
                    <a:pt x="365906" y="391264"/>
                    <a:pt x="365481" y="389565"/>
                  </a:cubicBezTo>
                  <a:cubicBezTo>
                    <a:pt x="362503" y="378944"/>
                    <a:pt x="360801" y="367756"/>
                    <a:pt x="360801" y="356144"/>
                  </a:cubicBezTo>
                  <a:cubicBezTo>
                    <a:pt x="360801" y="355436"/>
                    <a:pt x="360801" y="354586"/>
                    <a:pt x="360801" y="353878"/>
                  </a:cubicBezTo>
                  <a:cubicBezTo>
                    <a:pt x="360943" y="352179"/>
                    <a:pt x="361085" y="350480"/>
                    <a:pt x="361085" y="348780"/>
                  </a:cubicBezTo>
                  <a:cubicBezTo>
                    <a:pt x="361226" y="347081"/>
                    <a:pt x="361226" y="345381"/>
                    <a:pt x="361368" y="343682"/>
                  </a:cubicBezTo>
                  <a:cubicBezTo>
                    <a:pt x="362503" y="332211"/>
                    <a:pt x="365339" y="321307"/>
                    <a:pt x="369452" y="310969"/>
                  </a:cubicBezTo>
                  <a:cubicBezTo>
                    <a:pt x="370019" y="309270"/>
                    <a:pt x="370728" y="307429"/>
                    <a:pt x="371579" y="305871"/>
                  </a:cubicBezTo>
                  <a:cubicBezTo>
                    <a:pt x="372288" y="304030"/>
                    <a:pt x="373139" y="302472"/>
                    <a:pt x="373990" y="300773"/>
                  </a:cubicBezTo>
                  <a:cubicBezTo>
                    <a:pt x="380088" y="288594"/>
                    <a:pt x="388030" y="277406"/>
                    <a:pt x="397673" y="267918"/>
                  </a:cubicBezTo>
                  <a:cubicBezTo>
                    <a:pt x="399517" y="266219"/>
                    <a:pt x="401360" y="264520"/>
                    <a:pt x="403346" y="262820"/>
                  </a:cubicBezTo>
                  <a:cubicBezTo>
                    <a:pt x="405331" y="261121"/>
                    <a:pt x="407458" y="259421"/>
                    <a:pt x="409586" y="257722"/>
                  </a:cubicBezTo>
                  <a:cubicBezTo>
                    <a:pt x="428447" y="243277"/>
                    <a:pt x="451563" y="234214"/>
                    <a:pt x="476664" y="232515"/>
                  </a:cubicBezTo>
                  <a:cubicBezTo>
                    <a:pt x="478366" y="232515"/>
                    <a:pt x="480068" y="232373"/>
                    <a:pt x="481770" y="232373"/>
                  </a:cubicBezTo>
                  <a:cubicBezTo>
                    <a:pt x="482904" y="232232"/>
                    <a:pt x="483897" y="232090"/>
                    <a:pt x="485032" y="232090"/>
                  </a:cubicBezTo>
                  <a:close/>
                  <a:moveTo>
                    <a:pt x="26805" y="197581"/>
                  </a:moveTo>
                  <a:lnTo>
                    <a:pt x="26805" y="232140"/>
                  </a:lnTo>
                  <a:lnTo>
                    <a:pt x="32761" y="232140"/>
                  </a:lnTo>
                  <a:lnTo>
                    <a:pt x="37867" y="232140"/>
                  </a:lnTo>
                  <a:lnTo>
                    <a:pt x="42973" y="232140"/>
                  </a:lnTo>
                  <a:lnTo>
                    <a:pt x="75876" y="232140"/>
                  </a:lnTo>
                  <a:lnTo>
                    <a:pt x="80981" y="232140"/>
                  </a:lnTo>
                  <a:lnTo>
                    <a:pt x="86087" y="232140"/>
                  </a:lnTo>
                  <a:lnTo>
                    <a:pt x="118848" y="232140"/>
                  </a:lnTo>
                  <a:lnTo>
                    <a:pt x="123954" y="232140"/>
                  </a:lnTo>
                  <a:lnTo>
                    <a:pt x="129060" y="232140"/>
                  </a:lnTo>
                  <a:lnTo>
                    <a:pt x="361084" y="232140"/>
                  </a:lnTo>
                  <a:lnTo>
                    <a:pt x="361084" y="197581"/>
                  </a:lnTo>
                  <a:lnTo>
                    <a:pt x="129060" y="197581"/>
                  </a:lnTo>
                  <a:lnTo>
                    <a:pt x="123954" y="197581"/>
                  </a:lnTo>
                  <a:lnTo>
                    <a:pt x="118848" y="197581"/>
                  </a:lnTo>
                  <a:lnTo>
                    <a:pt x="86087" y="197581"/>
                  </a:lnTo>
                  <a:lnTo>
                    <a:pt x="80981" y="197581"/>
                  </a:lnTo>
                  <a:lnTo>
                    <a:pt x="75876" y="197581"/>
                  </a:lnTo>
                  <a:lnTo>
                    <a:pt x="42973" y="197581"/>
                  </a:lnTo>
                  <a:lnTo>
                    <a:pt x="37867" y="197581"/>
                  </a:lnTo>
                  <a:lnTo>
                    <a:pt x="32761" y="197581"/>
                  </a:lnTo>
                  <a:close/>
                  <a:moveTo>
                    <a:pt x="26805" y="137244"/>
                  </a:moveTo>
                  <a:lnTo>
                    <a:pt x="26805" y="171945"/>
                  </a:lnTo>
                  <a:lnTo>
                    <a:pt x="32761" y="171945"/>
                  </a:lnTo>
                  <a:lnTo>
                    <a:pt x="37867" y="171945"/>
                  </a:lnTo>
                  <a:lnTo>
                    <a:pt x="42973" y="171945"/>
                  </a:lnTo>
                  <a:lnTo>
                    <a:pt x="75876" y="171945"/>
                  </a:lnTo>
                  <a:lnTo>
                    <a:pt x="80981" y="171945"/>
                  </a:lnTo>
                  <a:lnTo>
                    <a:pt x="86087" y="171945"/>
                  </a:lnTo>
                  <a:lnTo>
                    <a:pt x="118848" y="171945"/>
                  </a:lnTo>
                  <a:lnTo>
                    <a:pt x="123954" y="171945"/>
                  </a:lnTo>
                  <a:lnTo>
                    <a:pt x="129060" y="171945"/>
                  </a:lnTo>
                  <a:lnTo>
                    <a:pt x="361084" y="171945"/>
                  </a:lnTo>
                  <a:lnTo>
                    <a:pt x="361084" y="137244"/>
                  </a:lnTo>
                  <a:lnTo>
                    <a:pt x="129060" y="137244"/>
                  </a:lnTo>
                  <a:lnTo>
                    <a:pt x="123954" y="137244"/>
                  </a:lnTo>
                  <a:lnTo>
                    <a:pt x="118848" y="137244"/>
                  </a:lnTo>
                  <a:lnTo>
                    <a:pt x="86087" y="137244"/>
                  </a:lnTo>
                  <a:lnTo>
                    <a:pt x="80981" y="137244"/>
                  </a:lnTo>
                  <a:lnTo>
                    <a:pt x="75876" y="137244"/>
                  </a:lnTo>
                  <a:lnTo>
                    <a:pt x="42973" y="137244"/>
                  </a:lnTo>
                  <a:lnTo>
                    <a:pt x="37867" y="137244"/>
                  </a:lnTo>
                  <a:lnTo>
                    <a:pt x="32761" y="137244"/>
                  </a:lnTo>
                  <a:close/>
                  <a:moveTo>
                    <a:pt x="572991" y="131887"/>
                  </a:moveTo>
                  <a:lnTo>
                    <a:pt x="605733" y="131887"/>
                  </a:lnTo>
                  <a:lnTo>
                    <a:pt x="605733" y="277040"/>
                  </a:lnTo>
                  <a:cubicBezTo>
                    <a:pt x="596945" y="263445"/>
                    <a:pt x="585748" y="251691"/>
                    <a:pt x="572991" y="241920"/>
                  </a:cubicBezTo>
                  <a:close/>
                  <a:moveTo>
                    <a:pt x="530017" y="85949"/>
                  </a:moveTo>
                  <a:lnTo>
                    <a:pt x="562759" y="85949"/>
                  </a:lnTo>
                  <a:lnTo>
                    <a:pt x="562759" y="121649"/>
                  </a:lnTo>
                  <a:lnTo>
                    <a:pt x="562759" y="126749"/>
                  </a:lnTo>
                  <a:lnTo>
                    <a:pt x="562759" y="131850"/>
                  </a:lnTo>
                  <a:lnTo>
                    <a:pt x="562759" y="234701"/>
                  </a:lnTo>
                  <a:cubicBezTo>
                    <a:pt x="552554" y="228184"/>
                    <a:pt x="541640" y="222801"/>
                    <a:pt x="530017" y="218976"/>
                  </a:cubicBezTo>
                  <a:lnTo>
                    <a:pt x="530017" y="131850"/>
                  </a:lnTo>
                  <a:lnTo>
                    <a:pt x="530017" y="126749"/>
                  </a:lnTo>
                  <a:lnTo>
                    <a:pt x="530017" y="121649"/>
                  </a:lnTo>
                  <a:close/>
                  <a:moveTo>
                    <a:pt x="486902" y="43045"/>
                  </a:moveTo>
                  <a:lnTo>
                    <a:pt x="519785" y="43045"/>
                  </a:lnTo>
                  <a:lnTo>
                    <a:pt x="519785" y="75766"/>
                  </a:lnTo>
                  <a:lnTo>
                    <a:pt x="519785" y="80866"/>
                  </a:lnTo>
                  <a:lnTo>
                    <a:pt x="519785" y="85965"/>
                  </a:lnTo>
                  <a:lnTo>
                    <a:pt x="519785" y="121661"/>
                  </a:lnTo>
                  <a:lnTo>
                    <a:pt x="519785" y="126760"/>
                  </a:lnTo>
                  <a:lnTo>
                    <a:pt x="519785" y="131860"/>
                  </a:lnTo>
                  <a:lnTo>
                    <a:pt x="519785" y="216142"/>
                  </a:lnTo>
                  <a:cubicBezTo>
                    <a:pt x="509155" y="213592"/>
                    <a:pt x="498241" y="212034"/>
                    <a:pt x="486902" y="211892"/>
                  </a:cubicBezTo>
                  <a:lnTo>
                    <a:pt x="486902" y="131860"/>
                  </a:lnTo>
                  <a:lnTo>
                    <a:pt x="486902" y="126760"/>
                  </a:lnTo>
                  <a:lnTo>
                    <a:pt x="486902" y="121661"/>
                  </a:lnTo>
                  <a:lnTo>
                    <a:pt x="486902" y="85965"/>
                  </a:lnTo>
                  <a:lnTo>
                    <a:pt x="486902" y="80866"/>
                  </a:lnTo>
                  <a:lnTo>
                    <a:pt x="486902" y="75766"/>
                  </a:lnTo>
                  <a:close/>
                  <a:moveTo>
                    <a:pt x="67225" y="29035"/>
                  </a:moveTo>
                  <a:cubicBezTo>
                    <a:pt x="61126" y="29035"/>
                    <a:pt x="55453" y="30451"/>
                    <a:pt x="50206" y="32859"/>
                  </a:cubicBezTo>
                  <a:cubicBezTo>
                    <a:pt x="47369" y="34134"/>
                    <a:pt x="44675" y="35975"/>
                    <a:pt x="42122" y="37958"/>
                  </a:cubicBezTo>
                  <a:cubicBezTo>
                    <a:pt x="40703" y="39091"/>
                    <a:pt x="39143" y="40224"/>
                    <a:pt x="37867" y="41641"/>
                  </a:cubicBezTo>
                  <a:cubicBezTo>
                    <a:pt x="36023" y="43765"/>
                    <a:pt x="34321" y="46031"/>
                    <a:pt x="32761" y="48439"/>
                  </a:cubicBezTo>
                  <a:cubicBezTo>
                    <a:pt x="29074" y="54529"/>
                    <a:pt x="26805" y="61611"/>
                    <a:pt x="26805" y="69401"/>
                  </a:cubicBezTo>
                  <a:cubicBezTo>
                    <a:pt x="26805" y="77049"/>
                    <a:pt x="29074" y="84273"/>
                    <a:pt x="32761" y="90363"/>
                  </a:cubicBezTo>
                  <a:cubicBezTo>
                    <a:pt x="34321" y="92771"/>
                    <a:pt x="36023" y="95037"/>
                    <a:pt x="37867" y="97162"/>
                  </a:cubicBezTo>
                  <a:cubicBezTo>
                    <a:pt x="39427" y="98720"/>
                    <a:pt x="41271" y="100278"/>
                    <a:pt x="42973" y="101552"/>
                  </a:cubicBezTo>
                  <a:cubicBezTo>
                    <a:pt x="49780" y="106651"/>
                    <a:pt x="58148" y="109767"/>
                    <a:pt x="67225" y="109767"/>
                  </a:cubicBezTo>
                  <a:cubicBezTo>
                    <a:pt x="70203" y="109767"/>
                    <a:pt x="73039" y="109484"/>
                    <a:pt x="75876" y="108917"/>
                  </a:cubicBezTo>
                  <a:cubicBezTo>
                    <a:pt x="77578" y="108492"/>
                    <a:pt x="79280" y="107926"/>
                    <a:pt x="80981" y="107218"/>
                  </a:cubicBezTo>
                  <a:cubicBezTo>
                    <a:pt x="82683" y="106651"/>
                    <a:pt x="84385" y="105801"/>
                    <a:pt x="86087" y="104952"/>
                  </a:cubicBezTo>
                  <a:cubicBezTo>
                    <a:pt x="94029" y="100844"/>
                    <a:pt x="100411" y="94187"/>
                    <a:pt x="104099" y="85972"/>
                  </a:cubicBezTo>
                  <a:cubicBezTo>
                    <a:pt x="104808" y="84414"/>
                    <a:pt x="105375" y="82573"/>
                    <a:pt x="105801" y="80874"/>
                  </a:cubicBezTo>
                  <a:cubicBezTo>
                    <a:pt x="106368" y="79174"/>
                    <a:pt x="106793" y="77474"/>
                    <a:pt x="107077" y="75775"/>
                  </a:cubicBezTo>
                  <a:cubicBezTo>
                    <a:pt x="107361" y="73650"/>
                    <a:pt x="107786" y="71526"/>
                    <a:pt x="107786" y="69401"/>
                  </a:cubicBezTo>
                  <a:cubicBezTo>
                    <a:pt x="107786" y="59203"/>
                    <a:pt x="103815" y="50139"/>
                    <a:pt x="97717" y="43057"/>
                  </a:cubicBezTo>
                  <a:cubicBezTo>
                    <a:pt x="96015" y="41216"/>
                    <a:pt x="94313" y="39516"/>
                    <a:pt x="92327" y="37958"/>
                  </a:cubicBezTo>
                  <a:cubicBezTo>
                    <a:pt x="89916" y="35975"/>
                    <a:pt x="87222" y="34134"/>
                    <a:pt x="84243" y="32859"/>
                  </a:cubicBezTo>
                  <a:cubicBezTo>
                    <a:pt x="78996" y="30451"/>
                    <a:pt x="73323" y="29035"/>
                    <a:pt x="67225" y="29035"/>
                  </a:cubicBezTo>
                  <a:close/>
                  <a:moveTo>
                    <a:pt x="0" y="0"/>
                  </a:moveTo>
                  <a:lnTo>
                    <a:pt x="476670" y="0"/>
                  </a:lnTo>
                  <a:lnTo>
                    <a:pt x="476670" y="32859"/>
                  </a:lnTo>
                  <a:lnTo>
                    <a:pt x="476670" y="37958"/>
                  </a:lnTo>
                  <a:lnTo>
                    <a:pt x="476670" y="43057"/>
                  </a:lnTo>
                  <a:lnTo>
                    <a:pt x="476670" y="75775"/>
                  </a:lnTo>
                  <a:lnTo>
                    <a:pt x="476670" y="80874"/>
                  </a:lnTo>
                  <a:lnTo>
                    <a:pt x="476670" y="85972"/>
                  </a:lnTo>
                  <a:lnTo>
                    <a:pt x="476670" y="121665"/>
                  </a:lnTo>
                  <a:lnTo>
                    <a:pt x="476670" y="126763"/>
                  </a:lnTo>
                  <a:lnTo>
                    <a:pt x="476670" y="131862"/>
                  </a:lnTo>
                  <a:lnTo>
                    <a:pt x="476670" y="212169"/>
                  </a:lnTo>
                  <a:cubicBezTo>
                    <a:pt x="438378" y="214436"/>
                    <a:pt x="404056" y="231432"/>
                    <a:pt x="379379" y="257776"/>
                  </a:cubicBezTo>
                  <a:lnTo>
                    <a:pt x="129060" y="257776"/>
                  </a:lnTo>
                  <a:lnTo>
                    <a:pt x="123954" y="257776"/>
                  </a:lnTo>
                  <a:lnTo>
                    <a:pt x="118848" y="257776"/>
                  </a:lnTo>
                  <a:lnTo>
                    <a:pt x="86087" y="257776"/>
                  </a:lnTo>
                  <a:lnTo>
                    <a:pt x="80981" y="257776"/>
                  </a:lnTo>
                  <a:lnTo>
                    <a:pt x="75876" y="257776"/>
                  </a:lnTo>
                  <a:lnTo>
                    <a:pt x="42973" y="257776"/>
                  </a:lnTo>
                  <a:lnTo>
                    <a:pt x="37867" y="257776"/>
                  </a:lnTo>
                  <a:lnTo>
                    <a:pt x="32761" y="257776"/>
                  </a:lnTo>
                  <a:lnTo>
                    <a:pt x="0" y="257776"/>
                  </a:lnTo>
                  <a:close/>
                </a:path>
              </a:pathLst>
            </a:custGeom>
            <a:solidFill>
              <a:schemeClr val="accent1"/>
            </a:solidFill>
            <a:ln>
              <a:noFill/>
            </a:ln>
          </p:spPr>
        </p:sp>
        <p:sp>
          <p:nvSpPr>
            <p:cNvPr id="94" name="piggy-bank_126257">
              <a:extLst>
                <a:ext uri="{FF2B5EF4-FFF2-40B4-BE49-F238E27FC236}">
                  <a16:creationId xmlns:a16="http://schemas.microsoft.com/office/drawing/2014/main" xmlns="" id="{6D6EFF1E-D82F-41F6-927A-7E14AA7749E6}"/>
                </a:ext>
              </a:extLst>
            </p:cNvPr>
            <p:cNvSpPr>
              <a:spLocks noChangeAspect="1"/>
            </p:cNvSpPr>
            <p:nvPr/>
          </p:nvSpPr>
          <p:spPr bwMode="auto">
            <a:xfrm>
              <a:off x="7256946" y="4516993"/>
              <a:ext cx="424971" cy="495592"/>
            </a:xfrm>
            <a:custGeom>
              <a:avLst/>
              <a:gdLst>
                <a:gd name="connsiteX0" fmla="*/ 396077 w 520326"/>
                <a:gd name="connsiteY0" fmla="*/ 282964 h 606792"/>
                <a:gd name="connsiteX1" fmla="*/ 376202 w 520326"/>
                <a:gd name="connsiteY1" fmla="*/ 302810 h 606792"/>
                <a:gd name="connsiteX2" fmla="*/ 396077 w 520326"/>
                <a:gd name="connsiteY2" fmla="*/ 322561 h 606792"/>
                <a:gd name="connsiteX3" fmla="*/ 415953 w 520326"/>
                <a:gd name="connsiteY3" fmla="*/ 302810 h 606792"/>
                <a:gd name="connsiteX4" fmla="*/ 396077 w 520326"/>
                <a:gd name="connsiteY4" fmla="*/ 282964 h 606792"/>
                <a:gd name="connsiteX5" fmla="*/ 408983 w 520326"/>
                <a:gd name="connsiteY5" fmla="*/ 141789 h 606792"/>
                <a:gd name="connsiteX6" fmla="*/ 423113 w 520326"/>
                <a:gd name="connsiteY6" fmla="*/ 163986 h 606792"/>
                <a:gd name="connsiteX7" fmla="*/ 412280 w 520326"/>
                <a:gd name="connsiteY7" fmla="*/ 222017 h 606792"/>
                <a:gd name="connsiteX8" fmla="*/ 412751 w 520326"/>
                <a:gd name="connsiteY8" fmla="*/ 225497 h 606792"/>
                <a:gd name="connsiteX9" fmla="*/ 478313 w 520326"/>
                <a:gd name="connsiteY9" fmla="*/ 318328 h 606792"/>
                <a:gd name="connsiteX10" fmla="*/ 496211 w 520326"/>
                <a:gd name="connsiteY10" fmla="*/ 318328 h 606792"/>
                <a:gd name="connsiteX11" fmla="*/ 520326 w 520326"/>
                <a:gd name="connsiteY11" fmla="*/ 342406 h 606792"/>
                <a:gd name="connsiteX12" fmla="*/ 520326 w 520326"/>
                <a:gd name="connsiteY12" fmla="*/ 402225 h 606792"/>
                <a:gd name="connsiteX13" fmla="*/ 496023 w 520326"/>
                <a:gd name="connsiteY13" fmla="*/ 426397 h 606792"/>
                <a:gd name="connsiteX14" fmla="*/ 479255 w 520326"/>
                <a:gd name="connsiteY14" fmla="*/ 426397 h 606792"/>
                <a:gd name="connsiteX15" fmla="*/ 420663 w 520326"/>
                <a:gd name="connsiteY15" fmla="*/ 515560 h 606792"/>
                <a:gd name="connsiteX16" fmla="*/ 419910 w 520326"/>
                <a:gd name="connsiteY16" fmla="*/ 516218 h 606792"/>
                <a:gd name="connsiteX17" fmla="*/ 417272 w 520326"/>
                <a:gd name="connsiteY17" fmla="*/ 518569 h 606792"/>
                <a:gd name="connsiteX18" fmla="*/ 390143 w 520326"/>
                <a:gd name="connsiteY18" fmla="*/ 573685 h 606792"/>
                <a:gd name="connsiteX19" fmla="*/ 390143 w 520326"/>
                <a:gd name="connsiteY19" fmla="*/ 593436 h 606792"/>
                <a:gd name="connsiteX20" fmla="*/ 376955 w 520326"/>
                <a:gd name="connsiteY20" fmla="*/ 606604 h 606792"/>
                <a:gd name="connsiteX21" fmla="*/ 296886 w 520326"/>
                <a:gd name="connsiteY21" fmla="*/ 606604 h 606792"/>
                <a:gd name="connsiteX22" fmla="*/ 283698 w 520326"/>
                <a:gd name="connsiteY22" fmla="*/ 593436 h 606792"/>
                <a:gd name="connsiteX23" fmla="*/ 283698 w 520326"/>
                <a:gd name="connsiteY23" fmla="*/ 574626 h 606792"/>
                <a:gd name="connsiteX24" fmla="*/ 255815 w 520326"/>
                <a:gd name="connsiteY24" fmla="*/ 576131 h 606792"/>
                <a:gd name="connsiteX25" fmla="*/ 220208 w 520326"/>
                <a:gd name="connsiteY25" fmla="*/ 573779 h 606792"/>
                <a:gd name="connsiteX26" fmla="*/ 220208 w 520326"/>
                <a:gd name="connsiteY26" fmla="*/ 593625 h 606792"/>
                <a:gd name="connsiteX27" fmla="*/ 207020 w 520326"/>
                <a:gd name="connsiteY27" fmla="*/ 606792 h 606792"/>
                <a:gd name="connsiteX28" fmla="*/ 126951 w 520326"/>
                <a:gd name="connsiteY28" fmla="*/ 606792 h 606792"/>
                <a:gd name="connsiteX29" fmla="*/ 113858 w 520326"/>
                <a:gd name="connsiteY29" fmla="*/ 594471 h 606792"/>
                <a:gd name="connsiteX30" fmla="*/ 113858 w 520326"/>
                <a:gd name="connsiteY30" fmla="*/ 594377 h 606792"/>
                <a:gd name="connsiteX31" fmla="*/ 113858 w 520326"/>
                <a:gd name="connsiteY31" fmla="*/ 593625 h 606792"/>
                <a:gd name="connsiteX32" fmla="*/ 113858 w 520326"/>
                <a:gd name="connsiteY32" fmla="*/ 587605 h 606792"/>
                <a:gd name="connsiteX33" fmla="*/ 83714 w 520326"/>
                <a:gd name="connsiteY33" fmla="*/ 515748 h 606792"/>
                <a:gd name="connsiteX34" fmla="*/ 44904 w 520326"/>
                <a:gd name="connsiteY34" fmla="*/ 457058 h 606792"/>
                <a:gd name="connsiteX35" fmla="*/ 29738 w 520326"/>
                <a:gd name="connsiteY35" fmla="*/ 416615 h 606792"/>
                <a:gd name="connsiteX36" fmla="*/ 29550 w 520326"/>
                <a:gd name="connsiteY36" fmla="*/ 416051 h 606792"/>
                <a:gd name="connsiteX37" fmla="*/ 24557 w 520326"/>
                <a:gd name="connsiteY37" fmla="*/ 374008 h 606792"/>
                <a:gd name="connsiteX38" fmla="*/ 41136 w 520326"/>
                <a:gd name="connsiteY38" fmla="*/ 298671 h 606792"/>
                <a:gd name="connsiteX39" fmla="*/ 153044 w 520326"/>
                <a:gd name="connsiteY39" fmla="*/ 336481 h 606792"/>
                <a:gd name="connsiteX40" fmla="*/ 332116 w 520326"/>
                <a:gd name="connsiteY40" fmla="*/ 195776 h 606792"/>
                <a:gd name="connsiteX41" fmla="*/ 350108 w 520326"/>
                <a:gd name="connsiteY41" fmla="*/ 166337 h 606792"/>
                <a:gd name="connsiteX42" fmla="*/ 408983 w 520326"/>
                <a:gd name="connsiteY42" fmla="*/ 141789 h 606792"/>
                <a:gd name="connsiteX43" fmla="*/ 149877 w 520326"/>
                <a:gd name="connsiteY43" fmla="*/ 67450 h 606792"/>
                <a:gd name="connsiteX44" fmla="*/ 114268 w 520326"/>
                <a:gd name="connsiteY44" fmla="*/ 82126 h 606792"/>
                <a:gd name="connsiteX45" fmla="*/ 87515 w 520326"/>
                <a:gd name="connsiteY45" fmla="*/ 121636 h 606792"/>
                <a:gd name="connsiteX46" fmla="*/ 86950 w 520326"/>
                <a:gd name="connsiteY46" fmla="*/ 123518 h 606792"/>
                <a:gd name="connsiteX47" fmla="*/ 68486 w 520326"/>
                <a:gd name="connsiteY47" fmla="*/ 123518 h 606792"/>
                <a:gd name="connsiteX48" fmla="*/ 63210 w 520326"/>
                <a:gd name="connsiteY48" fmla="*/ 128786 h 606792"/>
                <a:gd name="connsiteX49" fmla="*/ 63210 w 520326"/>
                <a:gd name="connsiteY49" fmla="*/ 140639 h 606792"/>
                <a:gd name="connsiteX50" fmla="*/ 68486 w 520326"/>
                <a:gd name="connsiteY50" fmla="*/ 145907 h 606792"/>
                <a:gd name="connsiteX51" fmla="*/ 82993 w 520326"/>
                <a:gd name="connsiteY51" fmla="*/ 145907 h 606792"/>
                <a:gd name="connsiteX52" fmla="*/ 82993 w 520326"/>
                <a:gd name="connsiteY52" fmla="*/ 155502 h 606792"/>
                <a:gd name="connsiteX53" fmla="*/ 68486 w 520326"/>
                <a:gd name="connsiteY53" fmla="*/ 155502 h 606792"/>
                <a:gd name="connsiteX54" fmla="*/ 63210 w 520326"/>
                <a:gd name="connsiteY54" fmla="*/ 160770 h 606792"/>
                <a:gd name="connsiteX55" fmla="*/ 63022 w 520326"/>
                <a:gd name="connsiteY55" fmla="*/ 160770 h 606792"/>
                <a:gd name="connsiteX56" fmla="*/ 63022 w 520326"/>
                <a:gd name="connsiteY56" fmla="*/ 172435 h 606792"/>
                <a:gd name="connsiteX57" fmla="*/ 68297 w 520326"/>
                <a:gd name="connsiteY57" fmla="*/ 177703 h 606792"/>
                <a:gd name="connsiteX58" fmla="*/ 85913 w 520326"/>
                <a:gd name="connsiteY58" fmla="*/ 177703 h 606792"/>
                <a:gd name="connsiteX59" fmla="*/ 90058 w 520326"/>
                <a:gd name="connsiteY59" fmla="*/ 190497 h 606792"/>
                <a:gd name="connsiteX60" fmla="*/ 136124 w 520326"/>
                <a:gd name="connsiteY60" fmla="*/ 234429 h 606792"/>
                <a:gd name="connsiteX61" fmla="*/ 191892 w 520326"/>
                <a:gd name="connsiteY61" fmla="*/ 235088 h 606792"/>
                <a:gd name="connsiteX62" fmla="*/ 206211 w 520326"/>
                <a:gd name="connsiteY62" fmla="*/ 229914 h 606792"/>
                <a:gd name="connsiteX63" fmla="*/ 210167 w 520326"/>
                <a:gd name="connsiteY63" fmla="*/ 220130 h 606792"/>
                <a:gd name="connsiteX64" fmla="*/ 204138 w 520326"/>
                <a:gd name="connsiteY64" fmla="*/ 205925 h 606792"/>
                <a:gd name="connsiteX65" fmla="*/ 195189 w 520326"/>
                <a:gd name="connsiteY65" fmla="*/ 201598 h 606792"/>
                <a:gd name="connsiteX66" fmla="*/ 177950 w 520326"/>
                <a:gd name="connsiteY66" fmla="*/ 205831 h 606792"/>
                <a:gd name="connsiteX67" fmla="*/ 144602 w 520326"/>
                <a:gd name="connsiteY67" fmla="*/ 204796 h 606792"/>
                <a:gd name="connsiteX68" fmla="*/ 118790 w 520326"/>
                <a:gd name="connsiteY68" fmla="*/ 177609 h 606792"/>
                <a:gd name="connsiteX69" fmla="*/ 156377 w 520326"/>
                <a:gd name="connsiteY69" fmla="*/ 177609 h 606792"/>
                <a:gd name="connsiteX70" fmla="*/ 161653 w 520326"/>
                <a:gd name="connsiteY70" fmla="*/ 172341 h 606792"/>
                <a:gd name="connsiteX71" fmla="*/ 161653 w 520326"/>
                <a:gd name="connsiteY71" fmla="*/ 160582 h 606792"/>
                <a:gd name="connsiteX72" fmla="*/ 156377 w 520326"/>
                <a:gd name="connsiteY72" fmla="*/ 155314 h 606792"/>
                <a:gd name="connsiteX73" fmla="*/ 115305 w 520326"/>
                <a:gd name="connsiteY73" fmla="*/ 155314 h 606792"/>
                <a:gd name="connsiteX74" fmla="*/ 115305 w 520326"/>
                <a:gd name="connsiteY74" fmla="*/ 145625 h 606792"/>
                <a:gd name="connsiteX75" fmla="*/ 156377 w 520326"/>
                <a:gd name="connsiteY75" fmla="*/ 145625 h 606792"/>
                <a:gd name="connsiteX76" fmla="*/ 161653 w 520326"/>
                <a:gd name="connsiteY76" fmla="*/ 140357 h 606792"/>
                <a:gd name="connsiteX77" fmla="*/ 161653 w 520326"/>
                <a:gd name="connsiteY77" fmla="*/ 128597 h 606792"/>
                <a:gd name="connsiteX78" fmla="*/ 156377 w 520326"/>
                <a:gd name="connsiteY78" fmla="*/ 123329 h 606792"/>
                <a:gd name="connsiteX79" fmla="*/ 120486 w 520326"/>
                <a:gd name="connsiteY79" fmla="*/ 123329 h 606792"/>
                <a:gd name="connsiteX80" fmla="*/ 120486 w 520326"/>
                <a:gd name="connsiteY80" fmla="*/ 122953 h 606792"/>
                <a:gd name="connsiteX81" fmla="*/ 141399 w 520326"/>
                <a:gd name="connsiteY81" fmla="*/ 101222 h 606792"/>
                <a:gd name="connsiteX82" fmla="*/ 178138 w 520326"/>
                <a:gd name="connsiteY82" fmla="*/ 99059 h 606792"/>
                <a:gd name="connsiteX83" fmla="*/ 195566 w 520326"/>
                <a:gd name="connsiteY83" fmla="*/ 103386 h 606792"/>
                <a:gd name="connsiteX84" fmla="*/ 204138 w 520326"/>
                <a:gd name="connsiteY84" fmla="*/ 99059 h 606792"/>
                <a:gd name="connsiteX85" fmla="*/ 210167 w 520326"/>
                <a:gd name="connsiteY85" fmla="*/ 85136 h 606792"/>
                <a:gd name="connsiteX86" fmla="*/ 206776 w 520326"/>
                <a:gd name="connsiteY86" fmla="*/ 75258 h 606792"/>
                <a:gd name="connsiteX87" fmla="*/ 203479 w 520326"/>
                <a:gd name="connsiteY87" fmla="*/ 73753 h 606792"/>
                <a:gd name="connsiteX88" fmla="*/ 149877 w 520326"/>
                <a:gd name="connsiteY88" fmla="*/ 67450 h 606792"/>
                <a:gd name="connsiteX89" fmla="*/ 152986 w 520326"/>
                <a:gd name="connsiteY89" fmla="*/ 0 h 606792"/>
                <a:gd name="connsiteX90" fmla="*/ 305972 w 520326"/>
                <a:gd name="connsiteY90" fmla="*/ 152774 h 606792"/>
                <a:gd name="connsiteX91" fmla="*/ 152986 w 520326"/>
                <a:gd name="connsiteY91" fmla="*/ 305548 h 606792"/>
                <a:gd name="connsiteX92" fmla="*/ 0 w 520326"/>
                <a:gd name="connsiteY92" fmla="*/ 152774 h 606792"/>
                <a:gd name="connsiteX93" fmla="*/ 152986 w 520326"/>
                <a:gd name="connsiteY93"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20326" h="606792">
                  <a:moveTo>
                    <a:pt x="396077" y="282964"/>
                  </a:moveTo>
                  <a:cubicBezTo>
                    <a:pt x="385150" y="282964"/>
                    <a:pt x="376202" y="291899"/>
                    <a:pt x="376202" y="302810"/>
                  </a:cubicBezTo>
                  <a:cubicBezTo>
                    <a:pt x="376202" y="313720"/>
                    <a:pt x="385150" y="322561"/>
                    <a:pt x="396077" y="322561"/>
                  </a:cubicBezTo>
                  <a:cubicBezTo>
                    <a:pt x="407005" y="322561"/>
                    <a:pt x="415953" y="313720"/>
                    <a:pt x="415953" y="302810"/>
                  </a:cubicBezTo>
                  <a:cubicBezTo>
                    <a:pt x="415953" y="291899"/>
                    <a:pt x="407005" y="282964"/>
                    <a:pt x="396077" y="282964"/>
                  </a:cubicBezTo>
                  <a:close/>
                  <a:moveTo>
                    <a:pt x="408983" y="141789"/>
                  </a:moveTo>
                  <a:cubicBezTo>
                    <a:pt x="421229" y="140284"/>
                    <a:pt x="429612" y="153640"/>
                    <a:pt x="423113" y="163986"/>
                  </a:cubicBezTo>
                  <a:cubicBezTo>
                    <a:pt x="413787" y="178752"/>
                    <a:pt x="405874" y="199444"/>
                    <a:pt x="412280" y="222017"/>
                  </a:cubicBezTo>
                  <a:cubicBezTo>
                    <a:pt x="412562" y="223146"/>
                    <a:pt x="412751" y="224368"/>
                    <a:pt x="412751" y="225497"/>
                  </a:cubicBezTo>
                  <a:cubicBezTo>
                    <a:pt x="443554" y="250327"/>
                    <a:pt x="466538" y="282212"/>
                    <a:pt x="478313" y="318328"/>
                  </a:cubicBezTo>
                  <a:lnTo>
                    <a:pt x="496211" y="318328"/>
                  </a:lnTo>
                  <a:cubicBezTo>
                    <a:pt x="509587" y="318328"/>
                    <a:pt x="520420" y="329239"/>
                    <a:pt x="520326" y="342406"/>
                  </a:cubicBezTo>
                  <a:lnTo>
                    <a:pt x="520326" y="402225"/>
                  </a:lnTo>
                  <a:cubicBezTo>
                    <a:pt x="520326" y="415486"/>
                    <a:pt x="509493" y="426397"/>
                    <a:pt x="496023" y="426397"/>
                  </a:cubicBezTo>
                  <a:lnTo>
                    <a:pt x="479255" y="426397"/>
                  </a:lnTo>
                  <a:cubicBezTo>
                    <a:pt x="468705" y="460538"/>
                    <a:pt x="448169" y="491106"/>
                    <a:pt x="420663" y="515560"/>
                  </a:cubicBezTo>
                  <a:cubicBezTo>
                    <a:pt x="420475" y="515842"/>
                    <a:pt x="420192" y="515936"/>
                    <a:pt x="419910" y="516218"/>
                  </a:cubicBezTo>
                  <a:cubicBezTo>
                    <a:pt x="419062" y="517065"/>
                    <a:pt x="418214" y="517817"/>
                    <a:pt x="417272" y="518569"/>
                  </a:cubicBezTo>
                  <a:cubicBezTo>
                    <a:pt x="392592" y="540954"/>
                    <a:pt x="390331" y="567101"/>
                    <a:pt x="390143" y="573685"/>
                  </a:cubicBezTo>
                  <a:lnTo>
                    <a:pt x="390143" y="593436"/>
                  </a:lnTo>
                  <a:cubicBezTo>
                    <a:pt x="390143" y="600773"/>
                    <a:pt x="384303" y="606604"/>
                    <a:pt x="376955" y="606604"/>
                  </a:cubicBezTo>
                  <a:lnTo>
                    <a:pt x="296886" y="606604"/>
                  </a:lnTo>
                  <a:cubicBezTo>
                    <a:pt x="289539" y="606604"/>
                    <a:pt x="283698" y="600773"/>
                    <a:pt x="283698" y="593436"/>
                  </a:cubicBezTo>
                  <a:lnTo>
                    <a:pt x="283698" y="574626"/>
                  </a:lnTo>
                  <a:cubicBezTo>
                    <a:pt x="274467" y="575660"/>
                    <a:pt x="265235" y="576131"/>
                    <a:pt x="255815" y="576131"/>
                  </a:cubicBezTo>
                  <a:cubicBezTo>
                    <a:pt x="243758" y="576131"/>
                    <a:pt x="231795" y="575284"/>
                    <a:pt x="220208" y="573779"/>
                  </a:cubicBezTo>
                  <a:lnTo>
                    <a:pt x="220208" y="593625"/>
                  </a:lnTo>
                  <a:cubicBezTo>
                    <a:pt x="220208" y="600867"/>
                    <a:pt x="214368" y="606792"/>
                    <a:pt x="207020" y="606792"/>
                  </a:cubicBezTo>
                  <a:lnTo>
                    <a:pt x="126951" y="606792"/>
                  </a:lnTo>
                  <a:cubicBezTo>
                    <a:pt x="119981" y="606792"/>
                    <a:pt x="114329" y="601243"/>
                    <a:pt x="113858" y="594471"/>
                  </a:cubicBezTo>
                  <a:lnTo>
                    <a:pt x="113858" y="594377"/>
                  </a:lnTo>
                  <a:lnTo>
                    <a:pt x="113858" y="593625"/>
                  </a:lnTo>
                  <a:lnTo>
                    <a:pt x="113858" y="587605"/>
                  </a:lnTo>
                  <a:cubicBezTo>
                    <a:pt x="113198" y="573779"/>
                    <a:pt x="108959" y="541707"/>
                    <a:pt x="83714" y="515748"/>
                  </a:cubicBezTo>
                  <a:cubicBezTo>
                    <a:pt x="66381" y="497784"/>
                    <a:pt x="53570" y="475869"/>
                    <a:pt x="44904" y="457058"/>
                  </a:cubicBezTo>
                  <a:cubicBezTo>
                    <a:pt x="38216" y="444267"/>
                    <a:pt x="33129" y="430723"/>
                    <a:pt x="29738" y="416615"/>
                  </a:cubicBezTo>
                  <a:cubicBezTo>
                    <a:pt x="29550" y="416239"/>
                    <a:pt x="29550" y="416051"/>
                    <a:pt x="29550" y="416051"/>
                  </a:cubicBezTo>
                  <a:cubicBezTo>
                    <a:pt x="26347" y="402507"/>
                    <a:pt x="24557" y="388399"/>
                    <a:pt x="24557" y="374008"/>
                  </a:cubicBezTo>
                  <a:cubicBezTo>
                    <a:pt x="24557" y="347297"/>
                    <a:pt x="30492" y="321997"/>
                    <a:pt x="41136" y="298671"/>
                  </a:cubicBezTo>
                  <a:cubicBezTo>
                    <a:pt x="72127" y="322373"/>
                    <a:pt x="110937" y="336481"/>
                    <a:pt x="153044" y="336481"/>
                  </a:cubicBezTo>
                  <a:cubicBezTo>
                    <a:pt x="239990" y="336481"/>
                    <a:pt x="312711" y="276474"/>
                    <a:pt x="332116" y="195776"/>
                  </a:cubicBezTo>
                  <a:cubicBezTo>
                    <a:pt x="334942" y="184395"/>
                    <a:pt x="341160" y="174144"/>
                    <a:pt x="350108" y="166337"/>
                  </a:cubicBezTo>
                  <a:cubicBezTo>
                    <a:pt x="363014" y="155145"/>
                    <a:pt x="381759" y="145175"/>
                    <a:pt x="408983" y="141789"/>
                  </a:cubicBezTo>
                  <a:close/>
                  <a:moveTo>
                    <a:pt x="149877" y="67450"/>
                  </a:moveTo>
                  <a:cubicBezTo>
                    <a:pt x="136877" y="69614"/>
                    <a:pt x="124725" y="74035"/>
                    <a:pt x="114268" y="82126"/>
                  </a:cubicBezTo>
                  <a:cubicBezTo>
                    <a:pt x="101080" y="92474"/>
                    <a:pt x="92602" y="105832"/>
                    <a:pt x="87515" y="121636"/>
                  </a:cubicBezTo>
                  <a:lnTo>
                    <a:pt x="86950" y="123518"/>
                  </a:lnTo>
                  <a:lnTo>
                    <a:pt x="68486" y="123518"/>
                  </a:lnTo>
                  <a:cubicBezTo>
                    <a:pt x="65565" y="123518"/>
                    <a:pt x="63210" y="125963"/>
                    <a:pt x="63210" y="128786"/>
                  </a:cubicBezTo>
                  <a:lnTo>
                    <a:pt x="63210" y="140639"/>
                  </a:lnTo>
                  <a:cubicBezTo>
                    <a:pt x="63210" y="143461"/>
                    <a:pt x="65565" y="145907"/>
                    <a:pt x="68486" y="145907"/>
                  </a:cubicBezTo>
                  <a:lnTo>
                    <a:pt x="82993" y="145907"/>
                  </a:lnTo>
                  <a:lnTo>
                    <a:pt x="82993" y="155502"/>
                  </a:lnTo>
                  <a:lnTo>
                    <a:pt x="68486" y="155502"/>
                  </a:lnTo>
                  <a:cubicBezTo>
                    <a:pt x="65565" y="155502"/>
                    <a:pt x="63210" y="157948"/>
                    <a:pt x="63210" y="160770"/>
                  </a:cubicBezTo>
                  <a:lnTo>
                    <a:pt x="63022" y="160770"/>
                  </a:lnTo>
                  <a:lnTo>
                    <a:pt x="63022" y="172435"/>
                  </a:lnTo>
                  <a:cubicBezTo>
                    <a:pt x="63022" y="175352"/>
                    <a:pt x="65471" y="177703"/>
                    <a:pt x="68297" y="177703"/>
                  </a:cubicBezTo>
                  <a:lnTo>
                    <a:pt x="85913" y="177703"/>
                  </a:lnTo>
                  <a:cubicBezTo>
                    <a:pt x="87138" y="182031"/>
                    <a:pt x="88268" y="186358"/>
                    <a:pt x="90058" y="190497"/>
                  </a:cubicBezTo>
                  <a:cubicBezTo>
                    <a:pt x="98819" y="211946"/>
                    <a:pt x="113797" y="227186"/>
                    <a:pt x="136124" y="234429"/>
                  </a:cubicBezTo>
                  <a:cubicBezTo>
                    <a:pt x="154587" y="240356"/>
                    <a:pt x="173334" y="240168"/>
                    <a:pt x="191892" y="235088"/>
                  </a:cubicBezTo>
                  <a:cubicBezTo>
                    <a:pt x="196790" y="233677"/>
                    <a:pt x="201595" y="232077"/>
                    <a:pt x="206211" y="229914"/>
                  </a:cubicBezTo>
                  <a:cubicBezTo>
                    <a:pt x="210733" y="227938"/>
                    <a:pt x="211863" y="224363"/>
                    <a:pt x="210167" y="220130"/>
                  </a:cubicBezTo>
                  <a:cubicBezTo>
                    <a:pt x="208283" y="215332"/>
                    <a:pt x="206211" y="210629"/>
                    <a:pt x="204138" y="205925"/>
                  </a:cubicBezTo>
                  <a:cubicBezTo>
                    <a:pt x="202254" y="201786"/>
                    <a:pt x="199711" y="200563"/>
                    <a:pt x="195189" y="201598"/>
                  </a:cubicBezTo>
                  <a:cubicBezTo>
                    <a:pt x="189443" y="202821"/>
                    <a:pt x="183790" y="204608"/>
                    <a:pt x="177950" y="205831"/>
                  </a:cubicBezTo>
                  <a:cubicBezTo>
                    <a:pt x="166834" y="208089"/>
                    <a:pt x="155624" y="208371"/>
                    <a:pt x="144602" y="204796"/>
                  </a:cubicBezTo>
                  <a:cubicBezTo>
                    <a:pt x="130754" y="200563"/>
                    <a:pt x="123312" y="190497"/>
                    <a:pt x="118790" y="177609"/>
                  </a:cubicBezTo>
                  <a:lnTo>
                    <a:pt x="156377" y="177609"/>
                  </a:lnTo>
                  <a:cubicBezTo>
                    <a:pt x="159298" y="177609"/>
                    <a:pt x="161653" y="175257"/>
                    <a:pt x="161653" y="172341"/>
                  </a:cubicBezTo>
                  <a:lnTo>
                    <a:pt x="161653" y="160582"/>
                  </a:lnTo>
                  <a:cubicBezTo>
                    <a:pt x="161653" y="157666"/>
                    <a:pt x="159298" y="155314"/>
                    <a:pt x="156377" y="155314"/>
                  </a:cubicBezTo>
                  <a:lnTo>
                    <a:pt x="115305" y="155314"/>
                  </a:lnTo>
                  <a:lnTo>
                    <a:pt x="115305" y="145625"/>
                  </a:lnTo>
                  <a:lnTo>
                    <a:pt x="156377" y="145625"/>
                  </a:lnTo>
                  <a:cubicBezTo>
                    <a:pt x="159298" y="145625"/>
                    <a:pt x="161653" y="143273"/>
                    <a:pt x="161653" y="140357"/>
                  </a:cubicBezTo>
                  <a:lnTo>
                    <a:pt x="161653" y="128597"/>
                  </a:lnTo>
                  <a:cubicBezTo>
                    <a:pt x="161653" y="125681"/>
                    <a:pt x="159298" y="123329"/>
                    <a:pt x="156377" y="123329"/>
                  </a:cubicBezTo>
                  <a:lnTo>
                    <a:pt x="120486" y="123329"/>
                  </a:lnTo>
                  <a:lnTo>
                    <a:pt x="120486" y="122953"/>
                  </a:lnTo>
                  <a:cubicBezTo>
                    <a:pt x="124819" y="113170"/>
                    <a:pt x="131131" y="105362"/>
                    <a:pt x="141399" y="101222"/>
                  </a:cubicBezTo>
                  <a:cubicBezTo>
                    <a:pt x="153457" y="96425"/>
                    <a:pt x="165798" y="96613"/>
                    <a:pt x="178138" y="99059"/>
                  </a:cubicBezTo>
                  <a:cubicBezTo>
                    <a:pt x="183979" y="100188"/>
                    <a:pt x="189631" y="101975"/>
                    <a:pt x="195566" y="103386"/>
                  </a:cubicBezTo>
                  <a:cubicBezTo>
                    <a:pt x="199711" y="104327"/>
                    <a:pt x="202254" y="103104"/>
                    <a:pt x="204138" y="99059"/>
                  </a:cubicBezTo>
                  <a:cubicBezTo>
                    <a:pt x="206211" y="94543"/>
                    <a:pt x="208283" y="89840"/>
                    <a:pt x="210167" y="85136"/>
                  </a:cubicBezTo>
                  <a:cubicBezTo>
                    <a:pt x="212051" y="80809"/>
                    <a:pt x="210921" y="77798"/>
                    <a:pt x="206776" y="75258"/>
                  </a:cubicBezTo>
                  <a:cubicBezTo>
                    <a:pt x="205740" y="74788"/>
                    <a:pt x="204609" y="74129"/>
                    <a:pt x="203479" y="73753"/>
                  </a:cubicBezTo>
                  <a:cubicBezTo>
                    <a:pt x="186146" y="67074"/>
                    <a:pt x="168341" y="64440"/>
                    <a:pt x="149877" y="67450"/>
                  </a:cubicBezTo>
                  <a:close/>
                  <a:moveTo>
                    <a:pt x="152986" y="0"/>
                  </a:moveTo>
                  <a:cubicBezTo>
                    <a:pt x="237486" y="0"/>
                    <a:pt x="305972" y="68391"/>
                    <a:pt x="305972" y="152774"/>
                  </a:cubicBezTo>
                  <a:cubicBezTo>
                    <a:pt x="305972" y="237157"/>
                    <a:pt x="237486" y="305548"/>
                    <a:pt x="152986" y="305548"/>
                  </a:cubicBezTo>
                  <a:cubicBezTo>
                    <a:pt x="68580" y="305548"/>
                    <a:pt x="94" y="237063"/>
                    <a:pt x="0" y="152774"/>
                  </a:cubicBezTo>
                  <a:cubicBezTo>
                    <a:pt x="0" y="68391"/>
                    <a:pt x="68486" y="0"/>
                    <a:pt x="152986" y="0"/>
                  </a:cubicBezTo>
                  <a:close/>
                </a:path>
              </a:pathLst>
            </a:custGeom>
            <a:solidFill>
              <a:schemeClr val="accent1"/>
            </a:solidFill>
            <a:ln>
              <a:noFill/>
            </a:ln>
          </p:spPr>
        </p:sp>
        <p:sp>
          <p:nvSpPr>
            <p:cNvPr id="95" name="time-management_70592">
              <a:extLst>
                <a:ext uri="{FF2B5EF4-FFF2-40B4-BE49-F238E27FC236}">
                  <a16:creationId xmlns:a16="http://schemas.microsoft.com/office/drawing/2014/main" xmlns="" id="{B8FFBE3D-8940-49E9-B928-86D1A8C07828}"/>
                </a:ext>
              </a:extLst>
            </p:cNvPr>
            <p:cNvSpPr>
              <a:spLocks noChangeAspect="1"/>
            </p:cNvSpPr>
            <p:nvPr/>
          </p:nvSpPr>
          <p:spPr bwMode="auto">
            <a:xfrm>
              <a:off x="8057702" y="4516993"/>
              <a:ext cx="472489" cy="495592"/>
            </a:xfrm>
            <a:custGeom>
              <a:avLst/>
              <a:gdLst>
                <a:gd name="connsiteX0" fmla="*/ 272000 w 578707"/>
                <a:gd name="connsiteY0" fmla="*/ 341347 h 607004"/>
                <a:gd name="connsiteX1" fmla="*/ 256491 w 578707"/>
                <a:gd name="connsiteY1" fmla="*/ 346871 h 607004"/>
                <a:gd name="connsiteX2" fmla="*/ 251177 w 578707"/>
                <a:gd name="connsiteY2" fmla="*/ 353152 h 607004"/>
                <a:gd name="connsiteX3" fmla="*/ 251177 w 578707"/>
                <a:gd name="connsiteY3" fmla="*/ 369180 h 607004"/>
                <a:gd name="connsiteX4" fmla="*/ 248682 w 578707"/>
                <a:gd name="connsiteY4" fmla="*/ 370913 h 607004"/>
                <a:gd name="connsiteX5" fmla="*/ 247164 w 578707"/>
                <a:gd name="connsiteY5" fmla="*/ 375786 h 607004"/>
                <a:gd name="connsiteX6" fmla="*/ 250634 w 578707"/>
                <a:gd name="connsiteY6" fmla="*/ 409900 h 607004"/>
                <a:gd name="connsiteX7" fmla="*/ 255298 w 578707"/>
                <a:gd name="connsiteY7" fmla="*/ 415424 h 607004"/>
                <a:gd name="connsiteX8" fmla="*/ 257033 w 578707"/>
                <a:gd name="connsiteY8" fmla="*/ 415640 h 607004"/>
                <a:gd name="connsiteX9" fmla="*/ 262130 w 578707"/>
                <a:gd name="connsiteY9" fmla="*/ 413041 h 607004"/>
                <a:gd name="connsiteX10" fmla="*/ 280134 w 578707"/>
                <a:gd name="connsiteY10" fmla="*/ 389215 h 607004"/>
                <a:gd name="connsiteX11" fmla="*/ 281435 w 578707"/>
                <a:gd name="connsiteY11" fmla="*/ 385317 h 607004"/>
                <a:gd name="connsiteX12" fmla="*/ 281435 w 578707"/>
                <a:gd name="connsiteY12" fmla="*/ 346979 h 607004"/>
                <a:gd name="connsiteX13" fmla="*/ 278290 w 578707"/>
                <a:gd name="connsiteY13" fmla="*/ 341564 h 607004"/>
                <a:gd name="connsiteX14" fmla="*/ 272000 w 578707"/>
                <a:gd name="connsiteY14" fmla="*/ 341347 h 607004"/>
                <a:gd name="connsiteX15" fmla="*/ 190768 w 578707"/>
                <a:gd name="connsiteY15" fmla="*/ 341347 h 607004"/>
                <a:gd name="connsiteX16" fmla="*/ 184478 w 578707"/>
                <a:gd name="connsiteY16" fmla="*/ 341564 h 607004"/>
                <a:gd name="connsiteX17" fmla="*/ 181333 w 578707"/>
                <a:gd name="connsiteY17" fmla="*/ 346979 h 607004"/>
                <a:gd name="connsiteX18" fmla="*/ 181333 w 578707"/>
                <a:gd name="connsiteY18" fmla="*/ 385317 h 607004"/>
                <a:gd name="connsiteX19" fmla="*/ 182634 w 578707"/>
                <a:gd name="connsiteY19" fmla="*/ 389215 h 607004"/>
                <a:gd name="connsiteX20" fmla="*/ 200638 w 578707"/>
                <a:gd name="connsiteY20" fmla="*/ 413041 h 607004"/>
                <a:gd name="connsiteX21" fmla="*/ 205843 w 578707"/>
                <a:gd name="connsiteY21" fmla="*/ 415640 h 607004"/>
                <a:gd name="connsiteX22" fmla="*/ 207579 w 578707"/>
                <a:gd name="connsiteY22" fmla="*/ 415424 h 607004"/>
                <a:gd name="connsiteX23" fmla="*/ 212242 w 578707"/>
                <a:gd name="connsiteY23" fmla="*/ 409900 h 607004"/>
                <a:gd name="connsiteX24" fmla="*/ 215713 w 578707"/>
                <a:gd name="connsiteY24" fmla="*/ 375786 h 607004"/>
                <a:gd name="connsiteX25" fmla="*/ 214086 w 578707"/>
                <a:gd name="connsiteY25" fmla="*/ 370805 h 607004"/>
                <a:gd name="connsiteX26" fmla="*/ 211700 w 578707"/>
                <a:gd name="connsiteY26" fmla="*/ 369180 h 607004"/>
                <a:gd name="connsiteX27" fmla="*/ 211700 w 578707"/>
                <a:gd name="connsiteY27" fmla="*/ 353152 h 607004"/>
                <a:gd name="connsiteX28" fmla="*/ 206386 w 578707"/>
                <a:gd name="connsiteY28" fmla="*/ 346871 h 607004"/>
                <a:gd name="connsiteX29" fmla="*/ 190768 w 578707"/>
                <a:gd name="connsiteY29" fmla="*/ 341347 h 607004"/>
                <a:gd name="connsiteX30" fmla="*/ 200746 w 578707"/>
                <a:gd name="connsiteY30" fmla="*/ 168936 h 607004"/>
                <a:gd name="connsiteX31" fmla="*/ 156172 w 578707"/>
                <a:gd name="connsiteY31" fmla="*/ 180740 h 607004"/>
                <a:gd name="connsiteX32" fmla="*/ 152593 w 578707"/>
                <a:gd name="connsiteY32" fmla="*/ 186480 h 607004"/>
                <a:gd name="connsiteX33" fmla="*/ 152593 w 578707"/>
                <a:gd name="connsiteY33" fmla="*/ 197851 h 607004"/>
                <a:gd name="connsiteX34" fmla="*/ 149990 w 578707"/>
                <a:gd name="connsiteY34" fmla="*/ 197851 h 607004"/>
                <a:gd name="connsiteX35" fmla="*/ 143591 w 578707"/>
                <a:gd name="connsiteY35" fmla="*/ 204349 h 607004"/>
                <a:gd name="connsiteX36" fmla="*/ 143591 w 578707"/>
                <a:gd name="connsiteY36" fmla="*/ 214854 h 607004"/>
                <a:gd name="connsiteX37" fmla="*/ 146520 w 578707"/>
                <a:gd name="connsiteY37" fmla="*/ 220269 h 607004"/>
                <a:gd name="connsiteX38" fmla="*/ 152702 w 578707"/>
                <a:gd name="connsiteY38" fmla="*/ 224276 h 607004"/>
                <a:gd name="connsiteX39" fmla="*/ 153135 w 578707"/>
                <a:gd name="connsiteY39" fmla="*/ 226984 h 607004"/>
                <a:gd name="connsiteX40" fmla="*/ 176127 w 578707"/>
                <a:gd name="connsiteY40" fmla="*/ 280050 h 607004"/>
                <a:gd name="connsiteX41" fmla="*/ 214194 w 578707"/>
                <a:gd name="connsiteY41" fmla="*/ 312973 h 607004"/>
                <a:gd name="connsiteX42" fmla="*/ 248682 w 578707"/>
                <a:gd name="connsiteY42" fmla="*/ 312973 h 607004"/>
                <a:gd name="connsiteX43" fmla="*/ 286749 w 578707"/>
                <a:gd name="connsiteY43" fmla="*/ 280050 h 607004"/>
                <a:gd name="connsiteX44" fmla="*/ 309741 w 578707"/>
                <a:gd name="connsiteY44" fmla="*/ 226984 h 607004"/>
                <a:gd name="connsiteX45" fmla="*/ 310067 w 578707"/>
                <a:gd name="connsiteY45" fmla="*/ 224276 h 607004"/>
                <a:gd name="connsiteX46" fmla="*/ 316357 w 578707"/>
                <a:gd name="connsiteY46" fmla="*/ 220269 h 607004"/>
                <a:gd name="connsiteX47" fmla="*/ 319285 w 578707"/>
                <a:gd name="connsiteY47" fmla="*/ 214854 h 607004"/>
                <a:gd name="connsiteX48" fmla="*/ 319285 w 578707"/>
                <a:gd name="connsiteY48" fmla="*/ 204349 h 607004"/>
                <a:gd name="connsiteX49" fmla="*/ 312778 w 578707"/>
                <a:gd name="connsiteY49" fmla="*/ 197851 h 607004"/>
                <a:gd name="connsiteX50" fmla="*/ 309307 w 578707"/>
                <a:gd name="connsiteY50" fmla="*/ 197851 h 607004"/>
                <a:gd name="connsiteX51" fmla="*/ 307247 w 578707"/>
                <a:gd name="connsiteY51" fmla="*/ 195794 h 607004"/>
                <a:gd name="connsiteX52" fmla="*/ 301173 w 578707"/>
                <a:gd name="connsiteY52" fmla="*/ 195252 h 607004"/>
                <a:gd name="connsiteX53" fmla="*/ 275795 w 578707"/>
                <a:gd name="connsiteY53" fmla="*/ 201100 h 607004"/>
                <a:gd name="connsiteX54" fmla="*/ 236427 w 578707"/>
                <a:gd name="connsiteY54" fmla="*/ 183231 h 607004"/>
                <a:gd name="connsiteX55" fmla="*/ 200746 w 578707"/>
                <a:gd name="connsiteY55" fmla="*/ 168936 h 607004"/>
                <a:gd name="connsiteX56" fmla="*/ 417667 w 578707"/>
                <a:gd name="connsiteY56" fmla="*/ 57723 h 607004"/>
                <a:gd name="connsiteX57" fmla="*/ 430673 w 578707"/>
                <a:gd name="connsiteY57" fmla="*/ 70828 h 607004"/>
                <a:gd name="connsiteX58" fmla="*/ 430673 w 578707"/>
                <a:gd name="connsiteY58" fmla="*/ 154334 h 607004"/>
                <a:gd name="connsiteX59" fmla="*/ 481940 w 578707"/>
                <a:gd name="connsiteY59" fmla="*/ 154334 h 607004"/>
                <a:gd name="connsiteX60" fmla="*/ 494946 w 578707"/>
                <a:gd name="connsiteY60" fmla="*/ 167439 h 607004"/>
                <a:gd name="connsiteX61" fmla="*/ 481940 w 578707"/>
                <a:gd name="connsiteY61" fmla="*/ 180436 h 607004"/>
                <a:gd name="connsiteX62" fmla="*/ 417667 w 578707"/>
                <a:gd name="connsiteY62" fmla="*/ 180436 h 607004"/>
                <a:gd name="connsiteX63" fmla="*/ 404552 w 578707"/>
                <a:gd name="connsiteY63" fmla="*/ 167439 h 607004"/>
                <a:gd name="connsiteX64" fmla="*/ 404552 w 578707"/>
                <a:gd name="connsiteY64" fmla="*/ 70828 h 607004"/>
                <a:gd name="connsiteX65" fmla="*/ 417667 w 578707"/>
                <a:gd name="connsiteY65" fmla="*/ 57723 h 607004"/>
                <a:gd name="connsiteX66" fmla="*/ 215170 w 578707"/>
                <a:gd name="connsiteY66" fmla="*/ 47208 h 607004"/>
                <a:gd name="connsiteX67" fmla="*/ 247706 w 578707"/>
                <a:gd name="connsiteY67" fmla="*/ 47208 h 607004"/>
                <a:gd name="connsiteX68" fmla="*/ 347808 w 578707"/>
                <a:gd name="connsiteY68" fmla="*/ 147276 h 607004"/>
                <a:gd name="connsiteX69" fmla="*/ 347808 w 578707"/>
                <a:gd name="connsiteY69" fmla="*/ 178683 h 607004"/>
                <a:gd name="connsiteX70" fmla="*/ 353556 w 578707"/>
                <a:gd name="connsiteY70" fmla="*/ 196552 h 607004"/>
                <a:gd name="connsiteX71" fmla="*/ 353556 w 578707"/>
                <a:gd name="connsiteY71" fmla="*/ 218861 h 607004"/>
                <a:gd name="connsiteX72" fmla="*/ 342494 w 578707"/>
                <a:gd name="connsiteY72" fmla="*/ 242579 h 607004"/>
                <a:gd name="connsiteX73" fmla="*/ 335987 w 578707"/>
                <a:gd name="connsiteY73" fmla="*/ 259473 h 607004"/>
                <a:gd name="connsiteX74" fmla="*/ 314405 w 578707"/>
                <a:gd name="connsiteY74" fmla="*/ 299977 h 607004"/>
                <a:gd name="connsiteX75" fmla="*/ 299763 w 578707"/>
                <a:gd name="connsiteY75" fmla="*/ 318605 h 607004"/>
                <a:gd name="connsiteX76" fmla="*/ 310717 w 578707"/>
                <a:gd name="connsiteY76" fmla="*/ 332142 h 607004"/>
                <a:gd name="connsiteX77" fmla="*/ 382079 w 578707"/>
                <a:gd name="connsiteY77" fmla="*/ 353693 h 607004"/>
                <a:gd name="connsiteX78" fmla="*/ 462768 w 578707"/>
                <a:gd name="connsiteY78" fmla="*/ 588052 h 607004"/>
                <a:gd name="connsiteX79" fmla="*/ 443789 w 578707"/>
                <a:gd name="connsiteY79" fmla="*/ 607004 h 607004"/>
                <a:gd name="connsiteX80" fmla="*/ 18979 w 578707"/>
                <a:gd name="connsiteY80" fmla="*/ 607004 h 607004"/>
                <a:gd name="connsiteX81" fmla="*/ 0 w 578707"/>
                <a:gd name="connsiteY81" fmla="*/ 588052 h 607004"/>
                <a:gd name="connsiteX82" fmla="*/ 325 w 578707"/>
                <a:gd name="connsiteY82" fmla="*/ 585128 h 607004"/>
                <a:gd name="connsiteX83" fmla="*/ 80689 w 578707"/>
                <a:gd name="connsiteY83" fmla="*/ 353693 h 607004"/>
                <a:gd name="connsiteX84" fmla="*/ 152159 w 578707"/>
                <a:gd name="connsiteY84" fmla="*/ 332142 h 607004"/>
                <a:gd name="connsiteX85" fmla="*/ 163005 w 578707"/>
                <a:gd name="connsiteY85" fmla="*/ 318605 h 607004"/>
                <a:gd name="connsiteX86" fmla="*/ 148363 w 578707"/>
                <a:gd name="connsiteY86" fmla="*/ 299977 h 607004"/>
                <a:gd name="connsiteX87" fmla="*/ 126781 w 578707"/>
                <a:gd name="connsiteY87" fmla="*/ 259582 h 607004"/>
                <a:gd name="connsiteX88" fmla="*/ 120383 w 578707"/>
                <a:gd name="connsiteY88" fmla="*/ 242471 h 607004"/>
                <a:gd name="connsiteX89" fmla="*/ 109320 w 578707"/>
                <a:gd name="connsiteY89" fmla="*/ 218861 h 607004"/>
                <a:gd name="connsiteX90" fmla="*/ 109320 w 578707"/>
                <a:gd name="connsiteY90" fmla="*/ 196552 h 607004"/>
                <a:gd name="connsiteX91" fmla="*/ 115068 w 578707"/>
                <a:gd name="connsiteY91" fmla="*/ 178683 h 607004"/>
                <a:gd name="connsiteX92" fmla="*/ 115068 w 578707"/>
                <a:gd name="connsiteY92" fmla="*/ 147276 h 607004"/>
                <a:gd name="connsiteX93" fmla="*/ 215170 w 578707"/>
                <a:gd name="connsiteY93" fmla="*/ 47208 h 607004"/>
                <a:gd name="connsiteX94" fmla="*/ 415135 w 578707"/>
                <a:gd name="connsiteY94" fmla="*/ 0 h 607004"/>
                <a:gd name="connsiteX95" fmla="*/ 578707 w 578707"/>
                <a:gd name="connsiteY95" fmla="*/ 163305 h 607004"/>
                <a:gd name="connsiteX96" fmla="*/ 415135 w 578707"/>
                <a:gd name="connsiteY96" fmla="*/ 326718 h 607004"/>
                <a:gd name="connsiteX97" fmla="*/ 344955 w 578707"/>
                <a:gd name="connsiteY97" fmla="*/ 310907 h 607004"/>
                <a:gd name="connsiteX98" fmla="*/ 360357 w 578707"/>
                <a:gd name="connsiteY98" fmla="*/ 279719 h 607004"/>
                <a:gd name="connsiteX99" fmla="*/ 415135 w 578707"/>
                <a:gd name="connsiteY99" fmla="*/ 291956 h 607004"/>
                <a:gd name="connsiteX100" fmla="*/ 543888 w 578707"/>
                <a:gd name="connsiteY100" fmla="*/ 163305 h 607004"/>
                <a:gd name="connsiteX101" fmla="*/ 415135 w 578707"/>
                <a:gd name="connsiteY101" fmla="*/ 34762 h 607004"/>
                <a:gd name="connsiteX102" fmla="*/ 339097 w 578707"/>
                <a:gd name="connsiteY102" fmla="*/ 59561 h 607004"/>
                <a:gd name="connsiteX103" fmla="*/ 311546 w 578707"/>
                <a:gd name="connsiteY103" fmla="*/ 37036 h 607004"/>
                <a:gd name="connsiteX104" fmla="*/ 415135 w 578707"/>
                <a:gd name="connsiteY10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78707" h="607004">
                  <a:moveTo>
                    <a:pt x="272000" y="341347"/>
                  </a:moveTo>
                  <a:cubicBezTo>
                    <a:pt x="266794" y="344163"/>
                    <a:pt x="261588" y="346004"/>
                    <a:pt x="256491" y="346871"/>
                  </a:cubicBezTo>
                  <a:cubicBezTo>
                    <a:pt x="253346" y="347412"/>
                    <a:pt x="251177" y="350119"/>
                    <a:pt x="251177" y="353152"/>
                  </a:cubicBezTo>
                  <a:lnTo>
                    <a:pt x="251177" y="369180"/>
                  </a:lnTo>
                  <a:cubicBezTo>
                    <a:pt x="250201" y="369505"/>
                    <a:pt x="249441" y="370155"/>
                    <a:pt x="248682" y="370913"/>
                  </a:cubicBezTo>
                  <a:cubicBezTo>
                    <a:pt x="247489" y="372212"/>
                    <a:pt x="246947" y="374053"/>
                    <a:pt x="247164" y="375786"/>
                  </a:cubicBezTo>
                  <a:lnTo>
                    <a:pt x="250634" y="409900"/>
                  </a:lnTo>
                  <a:cubicBezTo>
                    <a:pt x="250960" y="412500"/>
                    <a:pt x="252803" y="414665"/>
                    <a:pt x="255298" y="415424"/>
                  </a:cubicBezTo>
                  <a:cubicBezTo>
                    <a:pt x="255840" y="415532"/>
                    <a:pt x="256491" y="415640"/>
                    <a:pt x="257033" y="415640"/>
                  </a:cubicBezTo>
                  <a:cubicBezTo>
                    <a:pt x="258985" y="415640"/>
                    <a:pt x="260937" y="414665"/>
                    <a:pt x="262130" y="413041"/>
                  </a:cubicBezTo>
                  <a:lnTo>
                    <a:pt x="280134" y="389215"/>
                  </a:lnTo>
                  <a:cubicBezTo>
                    <a:pt x="281001" y="388132"/>
                    <a:pt x="281435" y="386724"/>
                    <a:pt x="281435" y="385317"/>
                  </a:cubicBezTo>
                  <a:lnTo>
                    <a:pt x="281435" y="346979"/>
                  </a:lnTo>
                  <a:cubicBezTo>
                    <a:pt x="281435" y="344813"/>
                    <a:pt x="280242" y="342647"/>
                    <a:pt x="278290" y="341564"/>
                  </a:cubicBezTo>
                  <a:cubicBezTo>
                    <a:pt x="276446" y="340373"/>
                    <a:pt x="274060" y="340264"/>
                    <a:pt x="272000" y="341347"/>
                  </a:cubicBezTo>
                  <a:close/>
                  <a:moveTo>
                    <a:pt x="190768" y="341347"/>
                  </a:moveTo>
                  <a:cubicBezTo>
                    <a:pt x="188816" y="340264"/>
                    <a:pt x="186430" y="340373"/>
                    <a:pt x="184478" y="341564"/>
                  </a:cubicBezTo>
                  <a:cubicBezTo>
                    <a:pt x="182526" y="342647"/>
                    <a:pt x="181333" y="344813"/>
                    <a:pt x="181333" y="346979"/>
                  </a:cubicBezTo>
                  <a:lnTo>
                    <a:pt x="181333" y="385317"/>
                  </a:lnTo>
                  <a:cubicBezTo>
                    <a:pt x="181333" y="386724"/>
                    <a:pt x="181767" y="388132"/>
                    <a:pt x="182634" y="389215"/>
                  </a:cubicBezTo>
                  <a:lnTo>
                    <a:pt x="200638" y="413041"/>
                  </a:lnTo>
                  <a:cubicBezTo>
                    <a:pt x="201939" y="414665"/>
                    <a:pt x="203783" y="415640"/>
                    <a:pt x="205843" y="415640"/>
                  </a:cubicBezTo>
                  <a:cubicBezTo>
                    <a:pt x="206386" y="415640"/>
                    <a:pt x="206928" y="415532"/>
                    <a:pt x="207579" y="415424"/>
                  </a:cubicBezTo>
                  <a:cubicBezTo>
                    <a:pt x="210073" y="414665"/>
                    <a:pt x="211917" y="412500"/>
                    <a:pt x="212242" y="409900"/>
                  </a:cubicBezTo>
                  <a:lnTo>
                    <a:pt x="215713" y="375786"/>
                  </a:lnTo>
                  <a:cubicBezTo>
                    <a:pt x="215929" y="374053"/>
                    <a:pt x="215279" y="372212"/>
                    <a:pt x="214086" y="370805"/>
                  </a:cubicBezTo>
                  <a:cubicBezTo>
                    <a:pt x="213435" y="370155"/>
                    <a:pt x="212567" y="369505"/>
                    <a:pt x="211700" y="369180"/>
                  </a:cubicBezTo>
                  <a:lnTo>
                    <a:pt x="211700" y="353152"/>
                  </a:lnTo>
                  <a:cubicBezTo>
                    <a:pt x="211700" y="350119"/>
                    <a:pt x="209422" y="347412"/>
                    <a:pt x="206386" y="346871"/>
                  </a:cubicBezTo>
                  <a:cubicBezTo>
                    <a:pt x="201288" y="346004"/>
                    <a:pt x="196083" y="344163"/>
                    <a:pt x="190768" y="341347"/>
                  </a:cubicBezTo>
                  <a:close/>
                  <a:moveTo>
                    <a:pt x="200746" y="168936"/>
                  </a:moveTo>
                  <a:cubicBezTo>
                    <a:pt x="182526" y="168936"/>
                    <a:pt x="165065" y="176300"/>
                    <a:pt x="156172" y="180740"/>
                  </a:cubicBezTo>
                  <a:cubicBezTo>
                    <a:pt x="154003" y="181823"/>
                    <a:pt x="152593" y="183989"/>
                    <a:pt x="152593" y="186480"/>
                  </a:cubicBezTo>
                  <a:lnTo>
                    <a:pt x="152593" y="197851"/>
                  </a:lnTo>
                  <a:lnTo>
                    <a:pt x="149990" y="197851"/>
                  </a:lnTo>
                  <a:cubicBezTo>
                    <a:pt x="146520" y="197851"/>
                    <a:pt x="143591" y="200776"/>
                    <a:pt x="143591" y="204349"/>
                  </a:cubicBezTo>
                  <a:lnTo>
                    <a:pt x="143591" y="214854"/>
                  </a:lnTo>
                  <a:cubicBezTo>
                    <a:pt x="143591" y="217020"/>
                    <a:pt x="144676" y="219078"/>
                    <a:pt x="146520" y="220269"/>
                  </a:cubicBezTo>
                  <a:lnTo>
                    <a:pt x="152702" y="224276"/>
                  </a:lnTo>
                  <a:lnTo>
                    <a:pt x="153135" y="226984"/>
                  </a:lnTo>
                  <a:cubicBezTo>
                    <a:pt x="155087" y="242254"/>
                    <a:pt x="163764" y="262073"/>
                    <a:pt x="176127" y="280050"/>
                  </a:cubicBezTo>
                  <a:cubicBezTo>
                    <a:pt x="191853" y="302793"/>
                    <a:pt x="206603" y="312973"/>
                    <a:pt x="214194" y="312973"/>
                  </a:cubicBezTo>
                  <a:lnTo>
                    <a:pt x="248682" y="312973"/>
                  </a:lnTo>
                  <a:cubicBezTo>
                    <a:pt x="256274" y="312973"/>
                    <a:pt x="271023" y="302793"/>
                    <a:pt x="286749" y="280050"/>
                  </a:cubicBezTo>
                  <a:cubicBezTo>
                    <a:pt x="299113" y="262073"/>
                    <a:pt x="307681" y="242254"/>
                    <a:pt x="309741" y="226984"/>
                  </a:cubicBezTo>
                  <a:lnTo>
                    <a:pt x="310067" y="224276"/>
                  </a:lnTo>
                  <a:lnTo>
                    <a:pt x="316357" y="220269"/>
                  </a:lnTo>
                  <a:cubicBezTo>
                    <a:pt x="318092" y="219078"/>
                    <a:pt x="319285" y="217020"/>
                    <a:pt x="319285" y="214854"/>
                  </a:cubicBezTo>
                  <a:lnTo>
                    <a:pt x="319285" y="204349"/>
                  </a:lnTo>
                  <a:cubicBezTo>
                    <a:pt x="319285" y="200776"/>
                    <a:pt x="316357" y="197851"/>
                    <a:pt x="312778" y="197851"/>
                  </a:cubicBezTo>
                  <a:lnTo>
                    <a:pt x="309307" y="197851"/>
                  </a:lnTo>
                  <a:cubicBezTo>
                    <a:pt x="308765" y="197093"/>
                    <a:pt x="308114" y="196335"/>
                    <a:pt x="307247" y="195794"/>
                  </a:cubicBezTo>
                  <a:cubicBezTo>
                    <a:pt x="305403" y="194603"/>
                    <a:pt x="303125" y="194386"/>
                    <a:pt x="301173" y="195252"/>
                  </a:cubicBezTo>
                  <a:cubicBezTo>
                    <a:pt x="292606" y="199151"/>
                    <a:pt x="284038" y="201100"/>
                    <a:pt x="275795" y="201100"/>
                  </a:cubicBezTo>
                  <a:cubicBezTo>
                    <a:pt x="261154" y="201100"/>
                    <a:pt x="247923" y="195036"/>
                    <a:pt x="236427" y="183231"/>
                  </a:cubicBezTo>
                  <a:cubicBezTo>
                    <a:pt x="227209" y="173701"/>
                    <a:pt x="215279" y="168936"/>
                    <a:pt x="200746" y="168936"/>
                  </a:cubicBezTo>
                  <a:close/>
                  <a:moveTo>
                    <a:pt x="417667" y="57723"/>
                  </a:moveTo>
                  <a:cubicBezTo>
                    <a:pt x="424820" y="57723"/>
                    <a:pt x="430673" y="63572"/>
                    <a:pt x="430673" y="70828"/>
                  </a:cubicBezTo>
                  <a:lnTo>
                    <a:pt x="430673" y="154334"/>
                  </a:lnTo>
                  <a:lnTo>
                    <a:pt x="481940" y="154334"/>
                  </a:lnTo>
                  <a:cubicBezTo>
                    <a:pt x="489093" y="154334"/>
                    <a:pt x="494946" y="160182"/>
                    <a:pt x="494946" y="167439"/>
                  </a:cubicBezTo>
                  <a:cubicBezTo>
                    <a:pt x="494946" y="174587"/>
                    <a:pt x="489093" y="180436"/>
                    <a:pt x="481940" y="180436"/>
                  </a:cubicBezTo>
                  <a:lnTo>
                    <a:pt x="417667" y="180436"/>
                  </a:lnTo>
                  <a:cubicBezTo>
                    <a:pt x="410405" y="180436"/>
                    <a:pt x="404552" y="174587"/>
                    <a:pt x="404552" y="167439"/>
                  </a:cubicBezTo>
                  <a:lnTo>
                    <a:pt x="404552" y="70828"/>
                  </a:lnTo>
                  <a:cubicBezTo>
                    <a:pt x="404552" y="63572"/>
                    <a:pt x="410405" y="57723"/>
                    <a:pt x="417667" y="57723"/>
                  </a:cubicBezTo>
                  <a:close/>
                  <a:moveTo>
                    <a:pt x="215170" y="47208"/>
                  </a:moveTo>
                  <a:lnTo>
                    <a:pt x="247706" y="47208"/>
                  </a:lnTo>
                  <a:cubicBezTo>
                    <a:pt x="302909" y="47208"/>
                    <a:pt x="347808" y="92044"/>
                    <a:pt x="347808" y="147276"/>
                  </a:cubicBezTo>
                  <a:lnTo>
                    <a:pt x="347808" y="178683"/>
                  </a:lnTo>
                  <a:cubicBezTo>
                    <a:pt x="351495" y="183881"/>
                    <a:pt x="353556" y="190162"/>
                    <a:pt x="353556" y="196552"/>
                  </a:cubicBezTo>
                  <a:lnTo>
                    <a:pt x="353556" y="218861"/>
                  </a:lnTo>
                  <a:cubicBezTo>
                    <a:pt x="353556" y="228067"/>
                    <a:pt x="349435" y="236731"/>
                    <a:pt x="342494" y="242579"/>
                  </a:cubicBezTo>
                  <a:cubicBezTo>
                    <a:pt x="340759" y="248102"/>
                    <a:pt x="338590" y="253842"/>
                    <a:pt x="335987" y="259473"/>
                  </a:cubicBezTo>
                  <a:cubicBezTo>
                    <a:pt x="330889" y="273011"/>
                    <a:pt x="323406" y="286981"/>
                    <a:pt x="314405" y="299977"/>
                  </a:cubicBezTo>
                  <a:cubicBezTo>
                    <a:pt x="310717" y="305392"/>
                    <a:pt x="305728" y="311998"/>
                    <a:pt x="299763" y="318605"/>
                  </a:cubicBezTo>
                  <a:cubicBezTo>
                    <a:pt x="305186" y="322395"/>
                    <a:pt x="308982" y="326944"/>
                    <a:pt x="310717" y="332142"/>
                  </a:cubicBezTo>
                  <a:lnTo>
                    <a:pt x="382079" y="353693"/>
                  </a:lnTo>
                  <a:cubicBezTo>
                    <a:pt x="432401" y="368205"/>
                    <a:pt x="462768" y="578955"/>
                    <a:pt x="462768" y="588052"/>
                  </a:cubicBezTo>
                  <a:cubicBezTo>
                    <a:pt x="462768" y="598448"/>
                    <a:pt x="454309" y="607004"/>
                    <a:pt x="443789" y="607004"/>
                  </a:cubicBezTo>
                  <a:lnTo>
                    <a:pt x="18979" y="607004"/>
                  </a:lnTo>
                  <a:cubicBezTo>
                    <a:pt x="8568" y="607004"/>
                    <a:pt x="0" y="598448"/>
                    <a:pt x="0" y="588052"/>
                  </a:cubicBezTo>
                  <a:cubicBezTo>
                    <a:pt x="0" y="587077"/>
                    <a:pt x="108" y="586102"/>
                    <a:pt x="325" y="585128"/>
                  </a:cubicBezTo>
                  <a:cubicBezTo>
                    <a:pt x="325" y="585128"/>
                    <a:pt x="30475" y="368205"/>
                    <a:pt x="80689" y="353693"/>
                  </a:cubicBezTo>
                  <a:lnTo>
                    <a:pt x="152159" y="332142"/>
                  </a:lnTo>
                  <a:cubicBezTo>
                    <a:pt x="153894" y="326944"/>
                    <a:pt x="157690" y="322395"/>
                    <a:pt x="163005" y="318605"/>
                  </a:cubicBezTo>
                  <a:cubicBezTo>
                    <a:pt x="157148" y="311998"/>
                    <a:pt x="152159" y="305392"/>
                    <a:pt x="148363" y="299977"/>
                  </a:cubicBezTo>
                  <a:cubicBezTo>
                    <a:pt x="139470" y="286981"/>
                    <a:pt x="131987" y="273011"/>
                    <a:pt x="126781" y="259582"/>
                  </a:cubicBezTo>
                  <a:cubicBezTo>
                    <a:pt x="124287" y="253842"/>
                    <a:pt x="122118" y="248102"/>
                    <a:pt x="120383" y="242471"/>
                  </a:cubicBezTo>
                  <a:cubicBezTo>
                    <a:pt x="113333" y="236731"/>
                    <a:pt x="109320" y="227959"/>
                    <a:pt x="109320" y="218861"/>
                  </a:cubicBezTo>
                  <a:lnTo>
                    <a:pt x="109320" y="196552"/>
                  </a:lnTo>
                  <a:cubicBezTo>
                    <a:pt x="109320" y="190162"/>
                    <a:pt x="111273" y="183881"/>
                    <a:pt x="115068" y="178683"/>
                  </a:cubicBezTo>
                  <a:lnTo>
                    <a:pt x="115068" y="147276"/>
                  </a:lnTo>
                  <a:cubicBezTo>
                    <a:pt x="115068" y="92044"/>
                    <a:pt x="159968" y="47208"/>
                    <a:pt x="215170" y="47208"/>
                  </a:cubicBezTo>
                  <a:close/>
                  <a:moveTo>
                    <a:pt x="415135" y="0"/>
                  </a:moveTo>
                  <a:cubicBezTo>
                    <a:pt x="505381" y="0"/>
                    <a:pt x="578707" y="73314"/>
                    <a:pt x="578707" y="163305"/>
                  </a:cubicBezTo>
                  <a:cubicBezTo>
                    <a:pt x="578707" y="253404"/>
                    <a:pt x="505381" y="326718"/>
                    <a:pt x="415135" y="326718"/>
                  </a:cubicBezTo>
                  <a:cubicBezTo>
                    <a:pt x="390078" y="326718"/>
                    <a:pt x="366215" y="320979"/>
                    <a:pt x="344955" y="310907"/>
                  </a:cubicBezTo>
                  <a:cubicBezTo>
                    <a:pt x="351029" y="300620"/>
                    <a:pt x="356236" y="290115"/>
                    <a:pt x="360357" y="279719"/>
                  </a:cubicBezTo>
                  <a:cubicBezTo>
                    <a:pt x="376953" y="287516"/>
                    <a:pt x="395502" y="291956"/>
                    <a:pt x="415135" y="291956"/>
                  </a:cubicBezTo>
                  <a:cubicBezTo>
                    <a:pt x="486182" y="291956"/>
                    <a:pt x="543888" y="234236"/>
                    <a:pt x="543888" y="163305"/>
                  </a:cubicBezTo>
                  <a:cubicBezTo>
                    <a:pt x="543888" y="92482"/>
                    <a:pt x="486182" y="34762"/>
                    <a:pt x="415135" y="34762"/>
                  </a:cubicBezTo>
                  <a:cubicBezTo>
                    <a:pt x="386716" y="34762"/>
                    <a:pt x="360466" y="43967"/>
                    <a:pt x="339097" y="59561"/>
                  </a:cubicBezTo>
                  <a:cubicBezTo>
                    <a:pt x="330962" y="50897"/>
                    <a:pt x="321742" y="43317"/>
                    <a:pt x="311546" y="37036"/>
                  </a:cubicBezTo>
                  <a:cubicBezTo>
                    <a:pt x="339748" y="13861"/>
                    <a:pt x="375869" y="0"/>
                    <a:pt x="415135" y="0"/>
                  </a:cubicBezTo>
                  <a:close/>
                </a:path>
              </a:pathLst>
            </a:custGeom>
            <a:solidFill>
              <a:schemeClr val="accent1"/>
            </a:solidFill>
            <a:ln>
              <a:noFill/>
            </a:ln>
          </p:spPr>
        </p:sp>
        <p:sp>
          <p:nvSpPr>
            <p:cNvPr id="96" name="money-graph-with-up-arrow_44499">
              <a:extLst>
                <a:ext uri="{FF2B5EF4-FFF2-40B4-BE49-F238E27FC236}">
                  <a16:creationId xmlns:a16="http://schemas.microsoft.com/office/drawing/2014/main" xmlns="" id="{43150054-B93F-4A5E-A21E-01206D62F0BE}"/>
                </a:ext>
              </a:extLst>
            </p:cNvPr>
            <p:cNvSpPr>
              <a:spLocks noChangeAspect="1"/>
            </p:cNvSpPr>
            <p:nvPr/>
          </p:nvSpPr>
          <p:spPr bwMode="auto">
            <a:xfrm>
              <a:off x="8858458" y="4516993"/>
              <a:ext cx="495591" cy="433814"/>
            </a:xfrm>
            <a:custGeom>
              <a:avLst/>
              <a:gdLst>
                <a:gd name="T0" fmla="*/ 215 w 406"/>
                <a:gd name="T1" fmla="*/ 162 h 356"/>
                <a:gd name="T2" fmla="*/ 157 w 406"/>
                <a:gd name="T3" fmla="*/ 102 h 356"/>
                <a:gd name="T4" fmla="*/ 19 w 406"/>
                <a:gd name="T5" fmla="*/ 242 h 356"/>
                <a:gd name="T6" fmla="*/ 0 w 406"/>
                <a:gd name="T7" fmla="*/ 224 h 356"/>
                <a:gd name="T8" fmla="*/ 157 w 406"/>
                <a:gd name="T9" fmla="*/ 64 h 356"/>
                <a:gd name="T10" fmla="*/ 216 w 406"/>
                <a:gd name="T11" fmla="*/ 124 h 356"/>
                <a:gd name="T12" fmla="*/ 315 w 406"/>
                <a:gd name="T13" fmla="*/ 28 h 356"/>
                <a:gd name="T14" fmla="*/ 287 w 406"/>
                <a:gd name="T15" fmla="*/ 0 h 356"/>
                <a:gd name="T16" fmla="*/ 362 w 406"/>
                <a:gd name="T17" fmla="*/ 0 h 356"/>
                <a:gd name="T18" fmla="*/ 362 w 406"/>
                <a:gd name="T19" fmla="*/ 74 h 356"/>
                <a:gd name="T20" fmla="*/ 334 w 406"/>
                <a:gd name="T21" fmla="*/ 47 h 356"/>
                <a:gd name="T22" fmla="*/ 215 w 406"/>
                <a:gd name="T23" fmla="*/ 162 h 356"/>
                <a:gd name="T24" fmla="*/ 66 w 406"/>
                <a:gd name="T25" fmla="*/ 356 h 356"/>
                <a:gd name="T26" fmla="*/ 156 w 406"/>
                <a:gd name="T27" fmla="*/ 356 h 356"/>
                <a:gd name="T28" fmla="*/ 156 w 406"/>
                <a:gd name="T29" fmla="*/ 230 h 356"/>
                <a:gd name="T30" fmla="*/ 66 w 406"/>
                <a:gd name="T31" fmla="*/ 230 h 356"/>
                <a:gd name="T32" fmla="*/ 66 w 406"/>
                <a:gd name="T33" fmla="*/ 356 h 356"/>
                <a:gd name="T34" fmla="*/ 191 w 406"/>
                <a:gd name="T35" fmla="*/ 356 h 356"/>
                <a:gd name="T36" fmla="*/ 281 w 406"/>
                <a:gd name="T37" fmla="*/ 356 h 356"/>
                <a:gd name="T38" fmla="*/ 281 w 406"/>
                <a:gd name="T39" fmla="*/ 190 h 356"/>
                <a:gd name="T40" fmla="*/ 191 w 406"/>
                <a:gd name="T41" fmla="*/ 190 h 356"/>
                <a:gd name="T42" fmla="*/ 191 w 406"/>
                <a:gd name="T43" fmla="*/ 356 h 356"/>
                <a:gd name="T44" fmla="*/ 316 w 406"/>
                <a:gd name="T45" fmla="*/ 106 h 356"/>
                <a:gd name="T46" fmla="*/ 316 w 406"/>
                <a:gd name="T47" fmla="*/ 356 h 356"/>
                <a:gd name="T48" fmla="*/ 406 w 406"/>
                <a:gd name="T49" fmla="*/ 356 h 356"/>
                <a:gd name="T50" fmla="*/ 406 w 406"/>
                <a:gd name="T51" fmla="*/ 106 h 356"/>
                <a:gd name="T52" fmla="*/ 316 w 406"/>
                <a:gd name="T53" fmla="*/ 10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6" h="356">
                  <a:moveTo>
                    <a:pt x="215" y="162"/>
                  </a:moveTo>
                  <a:lnTo>
                    <a:pt x="157" y="102"/>
                  </a:lnTo>
                  <a:lnTo>
                    <a:pt x="19" y="242"/>
                  </a:lnTo>
                  <a:lnTo>
                    <a:pt x="0" y="224"/>
                  </a:lnTo>
                  <a:lnTo>
                    <a:pt x="157" y="64"/>
                  </a:lnTo>
                  <a:lnTo>
                    <a:pt x="216" y="124"/>
                  </a:lnTo>
                  <a:lnTo>
                    <a:pt x="315" y="28"/>
                  </a:lnTo>
                  <a:lnTo>
                    <a:pt x="287" y="0"/>
                  </a:lnTo>
                  <a:lnTo>
                    <a:pt x="362" y="0"/>
                  </a:lnTo>
                  <a:lnTo>
                    <a:pt x="362" y="74"/>
                  </a:lnTo>
                  <a:lnTo>
                    <a:pt x="334" y="47"/>
                  </a:lnTo>
                  <a:lnTo>
                    <a:pt x="215" y="162"/>
                  </a:lnTo>
                  <a:close/>
                  <a:moveTo>
                    <a:pt x="66" y="356"/>
                  </a:moveTo>
                  <a:lnTo>
                    <a:pt x="156" y="356"/>
                  </a:lnTo>
                  <a:lnTo>
                    <a:pt x="156" y="230"/>
                  </a:lnTo>
                  <a:lnTo>
                    <a:pt x="66" y="230"/>
                  </a:lnTo>
                  <a:lnTo>
                    <a:pt x="66" y="356"/>
                  </a:lnTo>
                  <a:close/>
                  <a:moveTo>
                    <a:pt x="191" y="356"/>
                  </a:moveTo>
                  <a:lnTo>
                    <a:pt x="281" y="356"/>
                  </a:lnTo>
                  <a:lnTo>
                    <a:pt x="281" y="190"/>
                  </a:lnTo>
                  <a:lnTo>
                    <a:pt x="191" y="190"/>
                  </a:lnTo>
                  <a:lnTo>
                    <a:pt x="191" y="356"/>
                  </a:lnTo>
                  <a:close/>
                  <a:moveTo>
                    <a:pt x="316" y="106"/>
                  </a:moveTo>
                  <a:lnTo>
                    <a:pt x="316" y="356"/>
                  </a:lnTo>
                  <a:lnTo>
                    <a:pt x="406" y="356"/>
                  </a:lnTo>
                  <a:lnTo>
                    <a:pt x="406" y="106"/>
                  </a:lnTo>
                  <a:lnTo>
                    <a:pt x="316" y="106"/>
                  </a:lnTo>
                  <a:close/>
                </a:path>
              </a:pathLst>
            </a:custGeom>
            <a:solidFill>
              <a:schemeClr val="accent1"/>
            </a:solidFill>
            <a:ln>
              <a:noFill/>
            </a:ln>
          </p:spPr>
        </p:sp>
        <p:sp>
          <p:nvSpPr>
            <p:cNvPr id="97" name="power-on-semicircle_17131">
              <a:extLst>
                <a:ext uri="{FF2B5EF4-FFF2-40B4-BE49-F238E27FC236}">
                  <a16:creationId xmlns:a16="http://schemas.microsoft.com/office/drawing/2014/main" xmlns="" id="{E857A405-713D-491F-8D55-0D1A4A9EC364}"/>
                </a:ext>
              </a:extLst>
            </p:cNvPr>
            <p:cNvSpPr>
              <a:spLocks noChangeAspect="1"/>
            </p:cNvSpPr>
            <p:nvPr/>
          </p:nvSpPr>
          <p:spPr bwMode="auto">
            <a:xfrm>
              <a:off x="9659214" y="4516993"/>
              <a:ext cx="477452" cy="495592"/>
            </a:xfrm>
            <a:custGeom>
              <a:avLst/>
              <a:gdLst>
                <a:gd name="connsiteX0" fmla="*/ 446200 w 585058"/>
                <a:gd name="connsiteY0" fmla="*/ 100008 h 607286"/>
                <a:gd name="connsiteX1" fmla="*/ 477844 w 585058"/>
                <a:gd name="connsiteY1" fmla="*/ 113517 h 607286"/>
                <a:gd name="connsiteX2" fmla="*/ 585058 w 585058"/>
                <a:gd name="connsiteY2" fmla="*/ 329358 h 607286"/>
                <a:gd name="connsiteX3" fmla="*/ 288936 w 585058"/>
                <a:gd name="connsiteY3" fmla="*/ 607286 h 607286"/>
                <a:gd name="connsiteX4" fmla="*/ 0 w 585058"/>
                <a:gd name="connsiteY4" fmla="*/ 329358 h 607286"/>
                <a:gd name="connsiteX5" fmla="*/ 112788 w 585058"/>
                <a:gd name="connsiteY5" fmla="*/ 112491 h 607286"/>
                <a:gd name="connsiteX6" fmla="*/ 173508 w 585058"/>
                <a:gd name="connsiteY6" fmla="*/ 110588 h 607286"/>
                <a:gd name="connsiteX7" fmla="*/ 184655 w 585058"/>
                <a:gd name="connsiteY7" fmla="*/ 142071 h 607286"/>
                <a:gd name="connsiteX8" fmla="*/ 150481 w 585058"/>
                <a:gd name="connsiteY8" fmla="*/ 200058 h 607286"/>
                <a:gd name="connsiteX9" fmla="*/ 95187 w 585058"/>
                <a:gd name="connsiteY9" fmla="*/ 329651 h 607286"/>
                <a:gd name="connsiteX10" fmla="*/ 288936 w 585058"/>
                <a:gd name="connsiteY10" fmla="*/ 517523 h 607286"/>
                <a:gd name="connsiteX11" fmla="*/ 482831 w 585058"/>
                <a:gd name="connsiteY11" fmla="*/ 329651 h 607286"/>
                <a:gd name="connsiteX12" fmla="*/ 427390 w 585058"/>
                <a:gd name="connsiteY12" fmla="*/ 193469 h 607286"/>
                <a:gd name="connsiteX13" fmla="*/ 397030 w 585058"/>
                <a:gd name="connsiteY13" fmla="*/ 135335 h 607286"/>
                <a:gd name="connsiteX14" fmla="*/ 414337 w 585058"/>
                <a:gd name="connsiteY14" fmla="*/ 104731 h 607286"/>
                <a:gd name="connsiteX15" fmla="*/ 446200 w 585058"/>
                <a:gd name="connsiteY15" fmla="*/ 100008 h 607286"/>
                <a:gd name="connsiteX16" fmla="*/ 293196 w 585058"/>
                <a:gd name="connsiteY16" fmla="*/ 0 h 607286"/>
                <a:gd name="connsiteX17" fmla="*/ 338643 w 585058"/>
                <a:gd name="connsiteY17" fmla="*/ 43930 h 607286"/>
                <a:gd name="connsiteX18" fmla="*/ 338643 w 585058"/>
                <a:gd name="connsiteY18" fmla="*/ 316148 h 607286"/>
                <a:gd name="connsiteX19" fmla="*/ 294662 w 585058"/>
                <a:gd name="connsiteY19" fmla="*/ 358613 h 607286"/>
                <a:gd name="connsiteX20" fmla="*/ 247896 w 585058"/>
                <a:gd name="connsiteY20" fmla="*/ 316148 h 607286"/>
                <a:gd name="connsiteX21" fmla="*/ 247896 w 585058"/>
                <a:gd name="connsiteY21" fmla="*/ 43930 h 607286"/>
                <a:gd name="connsiteX22" fmla="*/ 293196 w 585058"/>
                <a:gd name="connsiteY22"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5058" h="607286">
                  <a:moveTo>
                    <a:pt x="446200" y="100008"/>
                  </a:moveTo>
                  <a:cubicBezTo>
                    <a:pt x="458117" y="102168"/>
                    <a:pt x="469997" y="107366"/>
                    <a:pt x="477844" y="113517"/>
                  </a:cubicBezTo>
                  <a:cubicBezTo>
                    <a:pt x="542818" y="163889"/>
                    <a:pt x="585058" y="241059"/>
                    <a:pt x="585058" y="329358"/>
                  </a:cubicBezTo>
                  <a:cubicBezTo>
                    <a:pt x="585058" y="486040"/>
                    <a:pt x="445870" y="607286"/>
                    <a:pt x="288936" y="607286"/>
                  </a:cubicBezTo>
                  <a:cubicBezTo>
                    <a:pt x="132148" y="607286"/>
                    <a:pt x="0" y="486040"/>
                    <a:pt x="0" y="329358"/>
                  </a:cubicBezTo>
                  <a:cubicBezTo>
                    <a:pt x="0" y="240473"/>
                    <a:pt x="45174" y="163011"/>
                    <a:pt x="112788" y="112491"/>
                  </a:cubicBezTo>
                  <a:cubicBezTo>
                    <a:pt x="128774" y="100630"/>
                    <a:pt x="160748" y="95359"/>
                    <a:pt x="173508" y="110588"/>
                  </a:cubicBezTo>
                  <a:cubicBezTo>
                    <a:pt x="181575" y="119960"/>
                    <a:pt x="184361" y="131235"/>
                    <a:pt x="184655" y="142071"/>
                  </a:cubicBezTo>
                  <a:cubicBezTo>
                    <a:pt x="185241" y="161839"/>
                    <a:pt x="164708" y="186147"/>
                    <a:pt x="150481" y="200058"/>
                  </a:cubicBezTo>
                  <a:cubicBezTo>
                    <a:pt x="116601" y="233445"/>
                    <a:pt x="95187" y="278546"/>
                    <a:pt x="95187" y="329651"/>
                  </a:cubicBezTo>
                  <a:cubicBezTo>
                    <a:pt x="95187" y="436546"/>
                    <a:pt x="181868" y="517523"/>
                    <a:pt x="288936" y="517523"/>
                  </a:cubicBezTo>
                  <a:cubicBezTo>
                    <a:pt x="396003" y="517523"/>
                    <a:pt x="482831" y="436546"/>
                    <a:pt x="482831" y="329651"/>
                  </a:cubicBezTo>
                  <a:cubicBezTo>
                    <a:pt x="482831" y="275178"/>
                    <a:pt x="462004" y="227294"/>
                    <a:pt x="427390" y="193469"/>
                  </a:cubicBezTo>
                  <a:cubicBezTo>
                    <a:pt x="413163" y="179557"/>
                    <a:pt x="393803" y="154957"/>
                    <a:pt x="397030" y="135335"/>
                  </a:cubicBezTo>
                  <a:cubicBezTo>
                    <a:pt x="398790" y="124060"/>
                    <a:pt x="403630" y="112784"/>
                    <a:pt x="414337" y="104731"/>
                  </a:cubicBezTo>
                  <a:cubicBezTo>
                    <a:pt x="422330" y="98727"/>
                    <a:pt x="434283" y="97848"/>
                    <a:pt x="446200" y="100008"/>
                  </a:cubicBezTo>
                  <a:close/>
                  <a:moveTo>
                    <a:pt x="293196" y="0"/>
                  </a:moveTo>
                  <a:cubicBezTo>
                    <a:pt x="312841" y="0"/>
                    <a:pt x="338643" y="10250"/>
                    <a:pt x="338643" y="43930"/>
                  </a:cubicBezTo>
                  <a:lnTo>
                    <a:pt x="338643" y="316148"/>
                  </a:lnTo>
                  <a:cubicBezTo>
                    <a:pt x="338643" y="335770"/>
                    <a:pt x="314307" y="358613"/>
                    <a:pt x="294662" y="358613"/>
                  </a:cubicBezTo>
                  <a:cubicBezTo>
                    <a:pt x="275017" y="358613"/>
                    <a:pt x="247896" y="335770"/>
                    <a:pt x="247896" y="316148"/>
                  </a:cubicBezTo>
                  <a:lnTo>
                    <a:pt x="247896" y="43930"/>
                  </a:lnTo>
                  <a:cubicBezTo>
                    <a:pt x="247896" y="41148"/>
                    <a:pt x="248336" y="0"/>
                    <a:pt x="293196" y="0"/>
                  </a:cubicBezTo>
                  <a:close/>
                </a:path>
              </a:pathLst>
            </a:custGeom>
            <a:solidFill>
              <a:schemeClr val="accent1"/>
            </a:solidFill>
            <a:ln>
              <a:noFill/>
            </a:ln>
          </p:spPr>
        </p:sp>
        <p:sp>
          <p:nvSpPr>
            <p:cNvPr id="98" name="push-four-fingers_5157">
              <a:extLst>
                <a:ext uri="{FF2B5EF4-FFF2-40B4-BE49-F238E27FC236}">
                  <a16:creationId xmlns:a16="http://schemas.microsoft.com/office/drawing/2014/main" xmlns="" id="{E0D92062-3D54-42CE-982F-F2D753CEF6B3}"/>
                </a:ext>
              </a:extLst>
            </p:cNvPr>
            <p:cNvSpPr>
              <a:spLocks noChangeAspect="1"/>
            </p:cNvSpPr>
            <p:nvPr/>
          </p:nvSpPr>
          <p:spPr bwMode="auto">
            <a:xfrm>
              <a:off x="10459969" y="4516993"/>
              <a:ext cx="356921" cy="495592"/>
            </a:xfrm>
            <a:custGeom>
              <a:avLst/>
              <a:gdLst>
                <a:gd name="T0" fmla="*/ 1178 w 1311"/>
                <a:gd name="T1" fmla="*/ 387 h 1823"/>
                <a:gd name="T2" fmla="*/ 1075 w 1311"/>
                <a:gd name="T3" fmla="*/ 606 h 1823"/>
                <a:gd name="T4" fmla="*/ 975 w 1311"/>
                <a:gd name="T5" fmla="*/ 353 h 1823"/>
                <a:gd name="T6" fmla="*/ 915 w 1311"/>
                <a:gd name="T7" fmla="*/ 100 h 1823"/>
                <a:gd name="T8" fmla="*/ 822 w 1311"/>
                <a:gd name="T9" fmla="*/ 329 h 1823"/>
                <a:gd name="T10" fmla="*/ 641 w 1311"/>
                <a:gd name="T11" fmla="*/ 241 h 1823"/>
                <a:gd name="T12" fmla="*/ 562 w 1311"/>
                <a:gd name="T13" fmla="*/ 0 h 1823"/>
                <a:gd name="T14" fmla="*/ 475 w 1311"/>
                <a:gd name="T15" fmla="*/ 234 h 1823"/>
                <a:gd name="T16" fmla="*/ 276 w 1311"/>
                <a:gd name="T17" fmla="*/ 276 h 1823"/>
                <a:gd name="T18" fmla="*/ 177 w 1311"/>
                <a:gd name="T19" fmla="*/ 54 h 1823"/>
                <a:gd name="T20" fmla="*/ 105 w 1311"/>
                <a:gd name="T21" fmla="*/ 299 h 1823"/>
                <a:gd name="T22" fmla="*/ 111 w 1311"/>
                <a:gd name="T23" fmla="*/ 1117 h 1823"/>
                <a:gd name="T24" fmla="*/ 338 w 1311"/>
                <a:gd name="T25" fmla="*/ 1707 h 1823"/>
                <a:gd name="T26" fmla="*/ 939 w 1311"/>
                <a:gd name="T27" fmla="*/ 1823 h 1823"/>
                <a:gd name="T28" fmla="*/ 1056 w 1311"/>
                <a:gd name="T29" fmla="*/ 1123 h 1823"/>
                <a:gd name="T30" fmla="*/ 1311 w 1311"/>
                <a:gd name="T31" fmla="*/ 520 h 1823"/>
                <a:gd name="T32" fmla="*/ 177 w 1311"/>
                <a:gd name="T33" fmla="*/ 81 h 1823"/>
                <a:gd name="T34" fmla="*/ 270 w 1311"/>
                <a:gd name="T35" fmla="*/ 238 h 1823"/>
                <a:gd name="T36" fmla="*/ 101 w 1311"/>
                <a:gd name="T37" fmla="*/ 241 h 1823"/>
                <a:gd name="T38" fmla="*/ 71 w 1311"/>
                <a:gd name="T39" fmla="*/ 187 h 1823"/>
                <a:gd name="T40" fmla="*/ 562 w 1311"/>
                <a:gd name="T41" fmla="*/ 28 h 1823"/>
                <a:gd name="T42" fmla="*/ 641 w 1311"/>
                <a:gd name="T43" fmla="*/ 204 h 1823"/>
                <a:gd name="T44" fmla="*/ 503 w 1311"/>
                <a:gd name="T45" fmla="*/ 85 h 1823"/>
                <a:gd name="T46" fmla="*/ 457 w 1311"/>
                <a:gd name="T47" fmla="*/ 133 h 1823"/>
                <a:gd name="T48" fmla="*/ 915 w 1311"/>
                <a:gd name="T49" fmla="*/ 128 h 1823"/>
                <a:gd name="T50" fmla="*/ 981 w 1311"/>
                <a:gd name="T51" fmla="*/ 316 h 1823"/>
                <a:gd name="T52" fmla="*/ 862 w 1311"/>
                <a:gd name="T53" fmla="*/ 178 h 1823"/>
                <a:gd name="T54" fmla="*/ 809 w 1311"/>
                <a:gd name="T55" fmla="*/ 234 h 1823"/>
                <a:gd name="T56" fmla="*/ 1178 w 1311"/>
                <a:gd name="T57" fmla="*/ 415 h 1823"/>
                <a:gd name="T58" fmla="*/ 1219 w 1311"/>
                <a:gd name="T59" fmla="*/ 618 h 1823"/>
                <a:gd name="T60" fmla="*/ 1161 w 1311"/>
                <a:gd name="T61" fmla="*/ 456 h 1823"/>
                <a:gd name="T62" fmla="*/ 1072 w 1311"/>
                <a:gd name="T63" fmla="*/ 520 h 1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1" h="1823">
                  <a:moveTo>
                    <a:pt x="1311" y="520"/>
                  </a:moveTo>
                  <a:cubicBezTo>
                    <a:pt x="1311" y="447"/>
                    <a:pt x="1251" y="387"/>
                    <a:pt x="1178" y="387"/>
                  </a:cubicBezTo>
                  <a:cubicBezTo>
                    <a:pt x="1104" y="387"/>
                    <a:pt x="1044" y="447"/>
                    <a:pt x="1044" y="520"/>
                  </a:cubicBezTo>
                  <a:cubicBezTo>
                    <a:pt x="1044" y="553"/>
                    <a:pt x="1056" y="583"/>
                    <a:pt x="1075" y="606"/>
                  </a:cubicBezTo>
                  <a:cubicBezTo>
                    <a:pt x="1003" y="760"/>
                    <a:pt x="941" y="948"/>
                    <a:pt x="912" y="919"/>
                  </a:cubicBezTo>
                  <a:cubicBezTo>
                    <a:pt x="882" y="889"/>
                    <a:pt x="944" y="535"/>
                    <a:pt x="975" y="353"/>
                  </a:cubicBezTo>
                  <a:cubicBezTo>
                    <a:pt x="1018" y="331"/>
                    <a:pt x="1048" y="286"/>
                    <a:pt x="1048" y="234"/>
                  </a:cubicBezTo>
                  <a:cubicBezTo>
                    <a:pt x="1048" y="160"/>
                    <a:pt x="989" y="100"/>
                    <a:pt x="915" y="100"/>
                  </a:cubicBezTo>
                  <a:cubicBezTo>
                    <a:pt x="841" y="100"/>
                    <a:pt x="782" y="160"/>
                    <a:pt x="782" y="234"/>
                  </a:cubicBezTo>
                  <a:cubicBezTo>
                    <a:pt x="782" y="271"/>
                    <a:pt x="797" y="305"/>
                    <a:pt x="822" y="329"/>
                  </a:cubicBezTo>
                  <a:cubicBezTo>
                    <a:pt x="786" y="524"/>
                    <a:pt x="738" y="837"/>
                    <a:pt x="685" y="837"/>
                  </a:cubicBezTo>
                  <a:cubicBezTo>
                    <a:pt x="642" y="837"/>
                    <a:pt x="643" y="453"/>
                    <a:pt x="641" y="241"/>
                  </a:cubicBezTo>
                  <a:cubicBezTo>
                    <a:pt x="674" y="216"/>
                    <a:pt x="696" y="177"/>
                    <a:pt x="696" y="133"/>
                  </a:cubicBezTo>
                  <a:cubicBezTo>
                    <a:pt x="696" y="60"/>
                    <a:pt x="636" y="0"/>
                    <a:pt x="562" y="0"/>
                  </a:cubicBezTo>
                  <a:cubicBezTo>
                    <a:pt x="489" y="0"/>
                    <a:pt x="429" y="60"/>
                    <a:pt x="429" y="133"/>
                  </a:cubicBezTo>
                  <a:cubicBezTo>
                    <a:pt x="429" y="173"/>
                    <a:pt x="447" y="209"/>
                    <a:pt x="475" y="234"/>
                  </a:cubicBezTo>
                  <a:cubicBezTo>
                    <a:pt x="463" y="457"/>
                    <a:pt x="479" y="850"/>
                    <a:pt x="420" y="843"/>
                  </a:cubicBezTo>
                  <a:cubicBezTo>
                    <a:pt x="357" y="836"/>
                    <a:pt x="304" y="445"/>
                    <a:pt x="276" y="276"/>
                  </a:cubicBezTo>
                  <a:cubicBezTo>
                    <a:pt x="297" y="252"/>
                    <a:pt x="310" y="221"/>
                    <a:pt x="310" y="187"/>
                  </a:cubicBezTo>
                  <a:cubicBezTo>
                    <a:pt x="310" y="113"/>
                    <a:pt x="251" y="54"/>
                    <a:pt x="177" y="54"/>
                  </a:cubicBezTo>
                  <a:cubicBezTo>
                    <a:pt x="103" y="54"/>
                    <a:pt x="44" y="113"/>
                    <a:pt x="44" y="187"/>
                  </a:cubicBezTo>
                  <a:cubicBezTo>
                    <a:pt x="44" y="234"/>
                    <a:pt x="68" y="275"/>
                    <a:pt x="105" y="299"/>
                  </a:cubicBezTo>
                  <a:cubicBezTo>
                    <a:pt x="143" y="787"/>
                    <a:pt x="179" y="1035"/>
                    <a:pt x="179" y="1035"/>
                  </a:cubicBezTo>
                  <a:cubicBezTo>
                    <a:pt x="150" y="1072"/>
                    <a:pt x="111" y="1117"/>
                    <a:pt x="111" y="1117"/>
                  </a:cubicBezTo>
                  <a:cubicBezTo>
                    <a:pt x="0" y="1240"/>
                    <a:pt x="53" y="1327"/>
                    <a:pt x="53" y="1327"/>
                  </a:cubicBezTo>
                  <a:cubicBezTo>
                    <a:pt x="146" y="1491"/>
                    <a:pt x="338" y="1707"/>
                    <a:pt x="338" y="1707"/>
                  </a:cubicBezTo>
                  <a:cubicBezTo>
                    <a:pt x="420" y="1777"/>
                    <a:pt x="373" y="1817"/>
                    <a:pt x="373" y="1817"/>
                  </a:cubicBezTo>
                  <a:lnTo>
                    <a:pt x="939" y="1823"/>
                  </a:lnTo>
                  <a:lnTo>
                    <a:pt x="970" y="1718"/>
                  </a:lnTo>
                  <a:cubicBezTo>
                    <a:pt x="1099" y="1473"/>
                    <a:pt x="1056" y="1123"/>
                    <a:pt x="1056" y="1123"/>
                  </a:cubicBezTo>
                  <a:cubicBezTo>
                    <a:pt x="1058" y="1103"/>
                    <a:pt x="1153" y="825"/>
                    <a:pt x="1209" y="650"/>
                  </a:cubicBezTo>
                  <a:cubicBezTo>
                    <a:pt x="1267" y="636"/>
                    <a:pt x="1311" y="583"/>
                    <a:pt x="1311" y="520"/>
                  </a:cubicBezTo>
                  <a:close/>
                  <a:moveTo>
                    <a:pt x="71" y="187"/>
                  </a:moveTo>
                  <a:cubicBezTo>
                    <a:pt x="71" y="128"/>
                    <a:pt x="119" y="81"/>
                    <a:pt x="177" y="81"/>
                  </a:cubicBezTo>
                  <a:cubicBezTo>
                    <a:pt x="235" y="81"/>
                    <a:pt x="283" y="128"/>
                    <a:pt x="283" y="187"/>
                  </a:cubicBezTo>
                  <a:cubicBezTo>
                    <a:pt x="283" y="205"/>
                    <a:pt x="278" y="223"/>
                    <a:pt x="270" y="238"/>
                  </a:cubicBezTo>
                  <a:cubicBezTo>
                    <a:pt x="265" y="214"/>
                    <a:pt x="262" y="199"/>
                    <a:pt x="259" y="199"/>
                  </a:cubicBezTo>
                  <a:cubicBezTo>
                    <a:pt x="246" y="139"/>
                    <a:pt x="121" y="21"/>
                    <a:pt x="101" y="241"/>
                  </a:cubicBezTo>
                  <a:cubicBezTo>
                    <a:pt x="101" y="248"/>
                    <a:pt x="102" y="255"/>
                    <a:pt x="102" y="262"/>
                  </a:cubicBezTo>
                  <a:cubicBezTo>
                    <a:pt x="83" y="242"/>
                    <a:pt x="71" y="216"/>
                    <a:pt x="71" y="187"/>
                  </a:cubicBezTo>
                  <a:close/>
                  <a:moveTo>
                    <a:pt x="457" y="133"/>
                  </a:moveTo>
                  <a:cubicBezTo>
                    <a:pt x="457" y="75"/>
                    <a:pt x="504" y="28"/>
                    <a:pt x="562" y="28"/>
                  </a:cubicBezTo>
                  <a:cubicBezTo>
                    <a:pt x="621" y="28"/>
                    <a:pt x="668" y="75"/>
                    <a:pt x="668" y="133"/>
                  </a:cubicBezTo>
                  <a:cubicBezTo>
                    <a:pt x="668" y="161"/>
                    <a:pt x="658" y="185"/>
                    <a:pt x="641" y="204"/>
                  </a:cubicBezTo>
                  <a:cubicBezTo>
                    <a:pt x="640" y="155"/>
                    <a:pt x="639" y="119"/>
                    <a:pt x="636" y="108"/>
                  </a:cubicBezTo>
                  <a:cubicBezTo>
                    <a:pt x="625" y="56"/>
                    <a:pt x="537" y="13"/>
                    <a:pt x="503" y="85"/>
                  </a:cubicBezTo>
                  <a:cubicBezTo>
                    <a:pt x="490" y="93"/>
                    <a:pt x="482" y="135"/>
                    <a:pt x="477" y="196"/>
                  </a:cubicBezTo>
                  <a:cubicBezTo>
                    <a:pt x="464" y="178"/>
                    <a:pt x="457" y="157"/>
                    <a:pt x="457" y="133"/>
                  </a:cubicBezTo>
                  <a:close/>
                  <a:moveTo>
                    <a:pt x="809" y="234"/>
                  </a:moveTo>
                  <a:cubicBezTo>
                    <a:pt x="809" y="175"/>
                    <a:pt x="857" y="128"/>
                    <a:pt x="915" y="128"/>
                  </a:cubicBezTo>
                  <a:cubicBezTo>
                    <a:pt x="973" y="128"/>
                    <a:pt x="1021" y="175"/>
                    <a:pt x="1021" y="234"/>
                  </a:cubicBezTo>
                  <a:cubicBezTo>
                    <a:pt x="1021" y="267"/>
                    <a:pt x="1005" y="297"/>
                    <a:pt x="981" y="316"/>
                  </a:cubicBezTo>
                  <a:cubicBezTo>
                    <a:pt x="988" y="277"/>
                    <a:pt x="992" y="251"/>
                    <a:pt x="992" y="246"/>
                  </a:cubicBezTo>
                  <a:cubicBezTo>
                    <a:pt x="984" y="156"/>
                    <a:pt x="928" y="144"/>
                    <a:pt x="862" y="178"/>
                  </a:cubicBezTo>
                  <a:cubicBezTo>
                    <a:pt x="852" y="183"/>
                    <a:pt x="841" y="229"/>
                    <a:pt x="828" y="294"/>
                  </a:cubicBezTo>
                  <a:cubicBezTo>
                    <a:pt x="816" y="277"/>
                    <a:pt x="809" y="256"/>
                    <a:pt x="809" y="234"/>
                  </a:cubicBezTo>
                  <a:close/>
                  <a:moveTo>
                    <a:pt x="1072" y="520"/>
                  </a:moveTo>
                  <a:cubicBezTo>
                    <a:pt x="1072" y="462"/>
                    <a:pt x="1119" y="415"/>
                    <a:pt x="1178" y="415"/>
                  </a:cubicBezTo>
                  <a:cubicBezTo>
                    <a:pt x="1236" y="415"/>
                    <a:pt x="1283" y="462"/>
                    <a:pt x="1283" y="520"/>
                  </a:cubicBezTo>
                  <a:cubicBezTo>
                    <a:pt x="1283" y="564"/>
                    <a:pt x="1257" y="601"/>
                    <a:pt x="1219" y="618"/>
                  </a:cubicBezTo>
                  <a:cubicBezTo>
                    <a:pt x="1239" y="557"/>
                    <a:pt x="1251" y="514"/>
                    <a:pt x="1250" y="508"/>
                  </a:cubicBezTo>
                  <a:cubicBezTo>
                    <a:pt x="1239" y="459"/>
                    <a:pt x="1182" y="430"/>
                    <a:pt x="1161" y="456"/>
                  </a:cubicBezTo>
                  <a:cubicBezTo>
                    <a:pt x="1137" y="486"/>
                    <a:pt x="1112" y="529"/>
                    <a:pt x="1089" y="578"/>
                  </a:cubicBezTo>
                  <a:cubicBezTo>
                    <a:pt x="1078" y="561"/>
                    <a:pt x="1072" y="542"/>
                    <a:pt x="1072" y="520"/>
                  </a:cubicBezTo>
                  <a:close/>
                </a:path>
              </a:pathLst>
            </a:custGeom>
            <a:solidFill>
              <a:schemeClr val="accent1"/>
            </a:solidFill>
            <a:ln>
              <a:noFill/>
            </a:ln>
          </p:spPr>
        </p:sp>
        <p:sp>
          <p:nvSpPr>
            <p:cNvPr id="99" name="speedometer_37820">
              <a:extLst>
                <a:ext uri="{FF2B5EF4-FFF2-40B4-BE49-F238E27FC236}">
                  <a16:creationId xmlns:a16="http://schemas.microsoft.com/office/drawing/2014/main" xmlns="" id="{4B61EB72-16B1-4B45-B846-763299193D50}"/>
                </a:ext>
              </a:extLst>
            </p:cNvPr>
            <p:cNvSpPr>
              <a:spLocks noChangeAspect="1"/>
            </p:cNvSpPr>
            <p:nvPr/>
          </p:nvSpPr>
          <p:spPr bwMode="auto">
            <a:xfrm>
              <a:off x="11260725" y="4516993"/>
              <a:ext cx="495592" cy="388855"/>
            </a:xfrm>
            <a:custGeom>
              <a:avLst/>
              <a:gdLst>
                <a:gd name="T0" fmla="*/ 6632 w 7441"/>
                <a:gd name="T1" fmla="*/ 5847 h 5847"/>
                <a:gd name="T2" fmla="*/ 7441 w 7441"/>
                <a:gd name="T3" fmla="*/ 3721 h 5847"/>
                <a:gd name="T4" fmla="*/ 6353 w 7441"/>
                <a:gd name="T5" fmla="*/ 1088 h 5847"/>
                <a:gd name="T6" fmla="*/ 3721 w 7441"/>
                <a:gd name="T7" fmla="*/ 0 h 5847"/>
                <a:gd name="T8" fmla="*/ 1088 w 7441"/>
                <a:gd name="T9" fmla="*/ 1088 h 5847"/>
                <a:gd name="T10" fmla="*/ 0 w 7441"/>
                <a:gd name="T11" fmla="*/ 3721 h 5847"/>
                <a:gd name="T12" fmla="*/ 810 w 7441"/>
                <a:gd name="T13" fmla="*/ 5847 h 5847"/>
                <a:gd name="T14" fmla="*/ 7023 w 7441"/>
                <a:gd name="T15" fmla="*/ 3805 h 5847"/>
                <a:gd name="T16" fmla="*/ 6014 w 7441"/>
                <a:gd name="T17" fmla="*/ 3965 h 5847"/>
                <a:gd name="T18" fmla="*/ 6014 w 7441"/>
                <a:gd name="T19" fmla="*/ 3644 h 5847"/>
                <a:gd name="T20" fmla="*/ 5260 w 7441"/>
                <a:gd name="T21" fmla="*/ 2072 h 5847"/>
                <a:gd name="T22" fmla="*/ 6103 w 7441"/>
                <a:gd name="T23" fmla="*/ 1495 h 5847"/>
                <a:gd name="T24" fmla="*/ 5481 w 7441"/>
                <a:gd name="T25" fmla="*/ 2306 h 5847"/>
                <a:gd name="T26" fmla="*/ 5260 w 7441"/>
                <a:gd name="T27" fmla="*/ 2072 h 5847"/>
                <a:gd name="T28" fmla="*/ 3784 w 7441"/>
                <a:gd name="T29" fmla="*/ 3960 h 5847"/>
                <a:gd name="T30" fmla="*/ 4068 w 7441"/>
                <a:gd name="T31" fmla="*/ 2834 h 5847"/>
                <a:gd name="T32" fmla="*/ 4164 w 7441"/>
                <a:gd name="T33" fmla="*/ 2754 h 5847"/>
                <a:gd name="T34" fmla="*/ 4254 w 7441"/>
                <a:gd name="T35" fmla="*/ 2807 h 5847"/>
                <a:gd name="T36" fmla="*/ 4011 w 7441"/>
                <a:gd name="T37" fmla="*/ 3900 h 5847"/>
                <a:gd name="T38" fmla="*/ 4077 w 7441"/>
                <a:gd name="T39" fmla="*/ 4074 h 5847"/>
                <a:gd name="T40" fmla="*/ 4335 w 7441"/>
                <a:gd name="T41" fmla="*/ 4762 h 5847"/>
                <a:gd name="T42" fmla="*/ 3727 w 7441"/>
                <a:gd name="T43" fmla="*/ 5237 h 5847"/>
                <a:gd name="T44" fmla="*/ 3172 w 7441"/>
                <a:gd name="T45" fmla="*/ 4921 h 5847"/>
                <a:gd name="T46" fmla="*/ 3313 w 7441"/>
                <a:gd name="T47" fmla="*/ 4114 h 5847"/>
                <a:gd name="T48" fmla="*/ 3560 w 7441"/>
                <a:gd name="T49" fmla="*/ 663 h 5847"/>
                <a:gd name="T50" fmla="*/ 3881 w 7441"/>
                <a:gd name="T51" fmla="*/ 663 h 5847"/>
                <a:gd name="T52" fmla="*/ 3721 w 7441"/>
                <a:gd name="T53" fmla="*/ 1672 h 5847"/>
                <a:gd name="T54" fmla="*/ 3560 w 7441"/>
                <a:gd name="T55" fmla="*/ 663 h 5847"/>
                <a:gd name="T56" fmla="*/ 1641 w 7441"/>
                <a:gd name="T57" fmla="*/ 1489 h 5847"/>
                <a:gd name="T58" fmla="*/ 2264 w 7441"/>
                <a:gd name="T59" fmla="*/ 2299 h 5847"/>
                <a:gd name="T60" fmla="*/ 1421 w 7441"/>
                <a:gd name="T61" fmla="*/ 1722 h 5847"/>
                <a:gd name="T62" fmla="*/ 495 w 7441"/>
                <a:gd name="T63" fmla="*/ 3805 h 5847"/>
                <a:gd name="T64" fmla="*/ 1504 w 7441"/>
                <a:gd name="T65" fmla="*/ 3644 h 5847"/>
                <a:gd name="T66" fmla="*/ 1504 w 7441"/>
                <a:gd name="T67" fmla="*/ 3965 h 5847"/>
                <a:gd name="T68" fmla="*/ 495 w 7441"/>
                <a:gd name="T69" fmla="*/ 3805 h 5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41" h="5847">
                  <a:moveTo>
                    <a:pt x="810" y="5847"/>
                  </a:moveTo>
                  <a:lnTo>
                    <a:pt x="6632" y="5847"/>
                  </a:lnTo>
                  <a:cubicBezTo>
                    <a:pt x="6728" y="5847"/>
                    <a:pt x="6803" y="5807"/>
                    <a:pt x="6856" y="5727"/>
                  </a:cubicBezTo>
                  <a:cubicBezTo>
                    <a:pt x="7246" y="5112"/>
                    <a:pt x="7441" y="4444"/>
                    <a:pt x="7441" y="3721"/>
                  </a:cubicBezTo>
                  <a:cubicBezTo>
                    <a:pt x="7441" y="3217"/>
                    <a:pt x="7343" y="2735"/>
                    <a:pt x="7146" y="2276"/>
                  </a:cubicBezTo>
                  <a:cubicBezTo>
                    <a:pt x="6950" y="1816"/>
                    <a:pt x="6685" y="1420"/>
                    <a:pt x="6353" y="1088"/>
                  </a:cubicBezTo>
                  <a:cubicBezTo>
                    <a:pt x="6021" y="756"/>
                    <a:pt x="5625" y="492"/>
                    <a:pt x="5166" y="295"/>
                  </a:cubicBezTo>
                  <a:cubicBezTo>
                    <a:pt x="4706" y="99"/>
                    <a:pt x="4224" y="0"/>
                    <a:pt x="3721" y="0"/>
                  </a:cubicBezTo>
                  <a:cubicBezTo>
                    <a:pt x="3217" y="0"/>
                    <a:pt x="2735" y="99"/>
                    <a:pt x="2276" y="295"/>
                  </a:cubicBezTo>
                  <a:cubicBezTo>
                    <a:pt x="1816" y="492"/>
                    <a:pt x="1420" y="756"/>
                    <a:pt x="1088" y="1088"/>
                  </a:cubicBezTo>
                  <a:cubicBezTo>
                    <a:pt x="756" y="1420"/>
                    <a:pt x="491" y="1816"/>
                    <a:pt x="295" y="2276"/>
                  </a:cubicBezTo>
                  <a:cubicBezTo>
                    <a:pt x="98" y="2735"/>
                    <a:pt x="0" y="3217"/>
                    <a:pt x="0" y="3721"/>
                  </a:cubicBezTo>
                  <a:cubicBezTo>
                    <a:pt x="0" y="4446"/>
                    <a:pt x="195" y="5115"/>
                    <a:pt x="585" y="5727"/>
                  </a:cubicBezTo>
                  <a:cubicBezTo>
                    <a:pt x="638" y="5807"/>
                    <a:pt x="713" y="5847"/>
                    <a:pt x="810" y="5847"/>
                  </a:cubicBezTo>
                  <a:close/>
                  <a:moveTo>
                    <a:pt x="6862" y="3644"/>
                  </a:moveTo>
                  <a:cubicBezTo>
                    <a:pt x="6951" y="3644"/>
                    <a:pt x="7023" y="3716"/>
                    <a:pt x="7023" y="3805"/>
                  </a:cubicBezTo>
                  <a:cubicBezTo>
                    <a:pt x="7023" y="3894"/>
                    <a:pt x="6951" y="3965"/>
                    <a:pt x="6862" y="3965"/>
                  </a:cubicBezTo>
                  <a:lnTo>
                    <a:pt x="6014" y="3965"/>
                  </a:lnTo>
                  <a:cubicBezTo>
                    <a:pt x="5925" y="3965"/>
                    <a:pt x="5853" y="3894"/>
                    <a:pt x="5853" y="3805"/>
                  </a:cubicBezTo>
                  <a:cubicBezTo>
                    <a:pt x="5853" y="3716"/>
                    <a:pt x="5925" y="3644"/>
                    <a:pt x="6014" y="3644"/>
                  </a:cubicBezTo>
                  <a:lnTo>
                    <a:pt x="6862" y="3644"/>
                  </a:lnTo>
                  <a:close/>
                  <a:moveTo>
                    <a:pt x="5260" y="2072"/>
                  </a:moveTo>
                  <a:lnTo>
                    <a:pt x="5876" y="1489"/>
                  </a:lnTo>
                  <a:cubicBezTo>
                    <a:pt x="5941" y="1428"/>
                    <a:pt x="6042" y="1431"/>
                    <a:pt x="6103" y="1495"/>
                  </a:cubicBezTo>
                  <a:cubicBezTo>
                    <a:pt x="6164" y="1560"/>
                    <a:pt x="6161" y="1661"/>
                    <a:pt x="6097" y="1722"/>
                  </a:cubicBezTo>
                  <a:lnTo>
                    <a:pt x="5481" y="2306"/>
                  </a:lnTo>
                  <a:cubicBezTo>
                    <a:pt x="5416" y="2367"/>
                    <a:pt x="5315" y="2364"/>
                    <a:pt x="5254" y="2299"/>
                  </a:cubicBezTo>
                  <a:cubicBezTo>
                    <a:pt x="5193" y="2235"/>
                    <a:pt x="5196" y="2133"/>
                    <a:pt x="5260" y="2072"/>
                  </a:cubicBezTo>
                  <a:close/>
                  <a:moveTo>
                    <a:pt x="3668" y="3969"/>
                  </a:moveTo>
                  <a:lnTo>
                    <a:pt x="3784" y="3960"/>
                  </a:lnTo>
                  <a:lnTo>
                    <a:pt x="3812" y="3847"/>
                  </a:lnTo>
                  <a:lnTo>
                    <a:pt x="4068" y="2834"/>
                  </a:lnTo>
                  <a:cubicBezTo>
                    <a:pt x="4076" y="2804"/>
                    <a:pt x="4091" y="2784"/>
                    <a:pt x="4118" y="2768"/>
                  </a:cubicBezTo>
                  <a:cubicBezTo>
                    <a:pt x="4140" y="2755"/>
                    <a:pt x="4155" y="2754"/>
                    <a:pt x="4164" y="2754"/>
                  </a:cubicBezTo>
                  <a:cubicBezTo>
                    <a:pt x="4172" y="2754"/>
                    <a:pt x="4181" y="2755"/>
                    <a:pt x="4190" y="2758"/>
                  </a:cubicBezTo>
                  <a:cubicBezTo>
                    <a:pt x="4219" y="2766"/>
                    <a:pt x="4238" y="2781"/>
                    <a:pt x="4254" y="2807"/>
                  </a:cubicBezTo>
                  <a:cubicBezTo>
                    <a:pt x="4270" y="2833"/>
                    <a:pt x="4273" y="2857"/>
                    <a:pt x="4267" y="2885"/>
                  </a:cubicBezTo>
                  <a:lnTo>
                    <a:pt x="4011" y="3900"/>
                  </a:lnTo>
                  <a:lnTo>
                    <a:pt x="3983" y="4010"/>
                  </a:lnTo>
                  <a:lnTo>
                    <a:pt x="4077" y="4074"/>
                  </a:lnTo>
                  <a:cubicBezTo>
                    <a:pt x="4189" y="4150"/>
                    <a:pt x="4267" y="4249"/>
                    <a:pt x="4316" y="4376"/>
                  </a:cubicBezTo>
                  <a:cubicBezTo>
                    <a:pt x="4364" y="4502"/>
                    <a:pt x="4371" y="4628"/>
                    <a:pt x="4335" y="4762"/>
                  </a:cubicBezTo>
                  <a:cubicBezTo>
                    <a:pt x="4291" y="4933"/>
                    <a:pt x="4195" y="5059"/>
                    <a:pt x="4041" y="5148"/>
                  </a:cubicBezTo>
                  <a:cubicBezTo>
                    <a:pt x="3939" y="5208"/>
                    <a:pt x="3835" y="5237"/>
                    <a:pt x="3727" y="5237"/>
                  </a:cubicBezTo>
                  <a:cubicBezTo>
                    <a:pt x="3672" y="5237"/>
                    <a:pt x="3615" y="5229"/>
                    <a:pt x="3558" y="5214"/>
                  </a:cubicBezTo>
                  <a:cubicBezTo>
                    <a:pt x="3387" y="5170"/>
                    <a:pt x="3261" y="5074"/>
                    <a:pt x="3172" y="4921"/>
                  </a:cubicBezTo>
                  <a:cubicBezTo>
                    <a:pt x="3083" y="4767"/>
                    <a:pt x="3062" y="4609"/>
                    <a:pt x="3106" y="4438"/>
                  </a:cubicBezTo>
                  <a:cubicBezTo>
                    <a:pt x="3141" y="4305"/>
                    <a:pt x="3209" y="4199"/>
                    <a:pt x="3313" y="4114"/>
                  </a:cubicBezTo>
                  <a:cubicBezTo>
                    <a:pt x="3418" y="4028"/>
                    <a:pt x="3534" y="3981"/>
                    <a:pt x="3668" y="3969"/>
                  </a:cubicBezTo>
                  <a:close/>
                  <a:moveTo>
                    <a:pt x="3560" y="663"/>
                  </a:moveTo>
                  <a:cubicBezTo>
                    <a:pt x="3560" y="575"/>
                    <a:pt x="3632" y="503"/>
                    <a:pt x="3721" y="503"/>
                  </a:cubicBezTo>
                  <a:cubicBezTo>
                    <a:pt x="3809" y="503"/>
                    <a:pt x="3881" y="575"/>
                    <a:pt x="3881" y="663"/>
                  </a:cubicBezTo>
                  <a:lnTo>
                    <a:pt x="3881" y="1512"/>
                  </a:lnTo>
                  <a:cubicBezTo>
                    <a:pt x="3881" y="1600"/>
                    <a:pt x="3809" y="1672"/>
                    <a:pt x="3721" y="1672"/>
                  </a:cubicBezTo>
                  <a:cubicBezTo>
                    <a:pt x="3632" y="1672"/>
                    <a:pt x="3560" y="1600"/>
                    <a:pt x="3560" y="1512"/>
                  </a:cubicBezTo>
                  <a:lnTo>
                    <a:pt x="3560" y="663"/>
                  </a:lnTo>
                  <a:close/>
                  <a:moveTo>
                    <a:pt x="1414" y="1495"/>
                  </a:moveTo>
                  <a:cubicBezTo>
                    <a:pt x="1475" y="1431"/>
                    <a:pt x="1577" y="1428"/>
                    <a:pt x="1641" y="1489"/>
                  </a:cubicBezTo>
                  <a:lnTo>
                    <a:pt x="2258" y="2072"/>
                  </a:lnTo>
                  <a:cubicBezTo>
                    <a:pt x="2322" y="2133"/>
                    <a:pt x="2325" y="2235"/>
                    <a:pt x="2264" y="2299"/>
                  </a:cubicBezTo>
                  <a:cubicBezTo>
                    <a:pt x="2203" y="2364"/>
                    <a:pt x="2101" y="2366"/>
                    <a:pt x="2037" y="2306"/>
                  </a:cubicBezTo>
                  <a:lnTo>
                    <a:pt x="1421" y="1722"/>
                  </a:lnTo>
                  <a:cubicBezTo>
                    <a:pt x="1356" y="1661"/>
                    <a:pt x="1353" y="1560"/>
                    <a:pt x="1414" y="1495"/>
                  </a:cubicBezTo>
                  <a:close/>
                  <a:moveTo>
                    <a:pt x="495" y="3805"/>
                  </a:moveTo>
                  <a:cubicBezTo>
                    <a:pt x="495" y="3716"/>
                    <a:pt x="567" y="3644"/>
                    <a:pt x="655" y="3644"/>
                  </a:cubicBezTo>
                  <a:lnTo>
                    <a:pt x="1504" y="3644"/>
                  </a:lnTo>
                  <a:cubicBezTo>
                    <a:pt x="1593" y="3644"/>
                    <a:pt x="1664" y="3716"/>
                    <a:pt x="1664" y="3805"/>
                  </a:cubicBezTo>
                  <a:cubicBezTo>
                    <a:pt x="1664" y="3894"/>
                    <a:pt x="1593" y="3965"/>
                    <a:pt x="1504" y="3965"/>
                  </a:cubicBezTo>
                  <a:lnTo>
                    <a:pt x="655" y="3965"/>
                  </a:lnTo>
                  <a:cubicBezTo>
                    <a:pt x="567" y="3965"/>
                    <a:pt x="495" y="3894"/>
                    <a:pt x="495" y="3805"/>
                  </a:cubicBezTo>
                  <a:close/>
                </a:path>
              </a:pathLst>
            </a:custGeom>
            <a:solidFill>
              <a:schemeClr val="accent1"/>
            </a:solidFill>
            <a:ln>
              <a:noFill/>
            </a:ln>
          </p:spPr>
        </p:sp>
        <p:sp>
          <p:nvSpPr>
            <p:cNvPr id="100" name="sound-mixer-top-view_75311">
              <a:extLst>
                <a:ext uri="{FF2B5EF4-FFF2-40B4-BE49-F238E27FC236}">
                  <a16:creationId xmlns:a16="http://schemas.microsoft.com/office/drawing/2014/main" xmlns="" id="{7EF8304C-1D43-4B2B-82E8-0135B97DA876}"/>
                </a:ext>
              </a:extLst>
            </p:cNvPr>
            <p:cNvSpPr>
              <a:spLocks noChangeAspect="1"/>
            </p:cNvSpPr>
            <p:nvPr/>
          </p:nvSpPr>
          <p:spPr bwMode="auto">
            <a:xfrm>
              <a:off x="850900" y="5199841"/>
              <a:ext cx="495592" cy="380990"/>
            </a:xfrm>
            <a:custGeom>
              <a:avLst/>
              <a:gdLst>
                <a:gd name="connsiteX0" fmla="*/ 513611 w 606651"/>
                <a:gd name="connsiteY0" fmla="*/ 384896 h 466367"/>
                <a:gd name="connsiteX1" fmla="*/ 513392 w 606651"/>
                <a:gd name="connsiteY1" fmla="*/ 385005 h 466367"/>
                <a:gd name="connsiteX2" fmla="*/ 513611 w 606651"/>
                <a:gd name="connsiteY2" fmla="*/ 385224 h 466367"/>
                <a:gd name="connsiteX3" fmla="*/ 513720 w 606651"/>
                <a:gd name="connsiteY3" fmla="*/ 385005 h 466367"/>
                <a:gd name="connsiteX4" fmla="*/ 513611 w 606651"/>
                <a:gd name="connsiteY4" fmla="*/ 384896 h 466367"/>
                <a:gd name="connsiteX5" fmla="*/ 513611 w 606651"/>
                <a:gd name="connsiteY5" fmla="*/ 361860 h 466367"/>
                <a:gd name="connsiteX6" fmla="*/ 536791 w 606651"/>
                <a:gd name="connsiteY6" fmla="*/ 385005 h 466367"/>
                <a:gd name="connsiteX7" fmla="*/ 513611 w 606651"/>
                <a:gd name="connsiteY7" fmla="*/ 408151 h 466367"/>
                <a:gd name="connsiteX8" fmla="*/ 490430 w 606651"/>
                <a:gd name="connsiteY8" fmla="*/ 385005 h 466367"/>
                <a:gd name="connsiteX9" fmla="*/ 513611 w 606651"/>
                <a:gd name="connsiteY9" fmla="*/ 361860 h 466367"/>
                <a:gd name="connsiteX10" fmla="*/ 513611 w 606651"/>
                <a:gd name="connsiteY10" fmla="*/ 326676 h 466367"/>
                <a:gd name="connsiteX11" fmla="*/ 513392 w 606651"/>
                <a:gd name="connsiteY11" fmla="*/ 326895 h 466367"/>
                <a:gd name="connsiteX12" fmla="*/ 513611 w 606651"/>
                <a:gd name="connsiteY12" fmla="*/ 327113 h 466367"/>
                <a:gd name="connsiteX13" fmla="*/ 513720 w 606651"/>
                <a:gd name="connsiteY13" fmla="*/ 326895 h 466367"/>
                <a:gd name="connsiteX14" fmla="*/ 513611 w 606651"/>
                <a:gd name="connsiteY14" fmla="*/ 326676 h 466367"/>
                <a:gd name="connsiteX15" fmla="*/ 513611 w 606651"/>
                <a:gd name="connsiteY15" fmla="*/ 303714 h 466367"/>
                <a:gd name="connsiteX16" fmla="*/ 536791 w 606651"/>
                <a:gd name="connsiteY16" fmla="*/ 326895 h 466367"/>
                <a:gd name="connsiteX17" fmla="*/ 513611 w 606651"/>
                <a:gd name="connsiteY17" fmla="*/ 350075 h 466367"/>
                <a:gd name="connsiteX18" fmla="*/ 490430 w 606651"/>
                <a:gd name="connsiteY18" fmla="*/ 326895 h 466367"/>
                <a:gd name="connsiteX19" fmla="*/ 513611 w 606651"/>
                <a:gd name="connsiteY19" fmla="*/ 303714 h 466367"/>
                <a:gd name="connsiteX20" fmla="*/ 513611 w 606651"/>
                <a:gd name="connsiteY20" fmla="*/ 267930 h 466367"/>
                <a:gd name="connsiteX21" fmla="*/ 513392 w 606651"/>
                <a:gd name="connsiteY21" fmla="*/ 268149 h 466367"/>
                <a:gd name="connsiteX22" fmla="*/ 513611 w 606651"/>
                <a:gd name="connsiteY22" fmla="*/ 268367 h 466367"/>
                <a:gd name="connsiteX23" fmla="*/ 513720 w 606651"/>
                <a:gd name="connsiteY23" fmla="*/ 268149 h 466367"/>
                <a:gd name="connsiteX24" fmla="*/ 513611 w 606651"/>
                <a:gd name="connsiteY24" fmla="*/ 267930 h 466367"/>
                <a:gd name="connsiteX25" fmla="*/ 513611 w 606651"/>
                <a:gd name="connsiteY25" fmla="*/ 245003 h 466367"/>
                <a:gd name="connsiteX26" fmla="*/ 536791 w 606651"/>
                <a:gd name="connsiteY26" fmla="*/ 268149 h 466367"/>
                <a:gd name="connsiteX27" fmla="*/ 513611 w 606651"/>
                <a:gd name="connsiteY27" fmla="*/ 291294 h 466367"/>
                <a:gd name="connsiteX28" fmla="*/ 490430 w 606651"/>
                <a:gd name="connsiteY28" fmla="*/ 268149 h 466367"/>
                <a:gd name="connsiteX29" fmla="*/ 513611 w 606651"/>
                <a:gd name="connsiteY29" fmla="*/ 245003 h 466367"/>
                <a:gd name="connsiteX30" fmla="*/ 513611 w 606651"/>
                <a:gd name="connsiteY30" fmla="*/ 174643 h 466367"/>
                <a:gd name="connsiteX31" fmla="*/ 502232 w 606651"/>
                <a:gd name="connsiteY31" fmla="*/ 186011 h 466367"/>
                <a:gd name="connsiteX32" fmla="*/ 513611 w 606651"/>
                <a:gd name="connsiteY32" fmla="*/ 197378 h 466367"/>
                <a:gd name="connsiteX33" fmla="*/ 524990 w 606651"/>
                <a:gd name="connsiteY33" fmla="*/ 186011 h 466367"/>
                <a:gd name="connsiteX34" fmla="*/ 513611 w 606651"/>
                <a:gd name="connsiteY34" fmla="*/ 174643 h 466367"/>
                <a:gd name="connsiteX35" fmla="*/ 513611 w 606651"/>
                <a:gd name="connsiteY35" fmla="*/ 151363 h 466367"/>
                <a:gd name="connsiteX36" fmla="*/ 548294 w 606651"/>
                <a:gd name="connsiteY36" fmla="*/ 186011 h 466367"/>
                <a:gd name="connsiteX37" fmla="*/ 513611 w 606651"/>
                <a:gd name="connsiteY37" fmla="*/ 220658 h 466367"/>
                <a:gd name="connsiteX38" fmla="*/ 478928 w 606651"/>
                <a:gd name="connsiteY38" fmla="*/ 186011 h 466367"/>
                <a:gd name="connsiteX39" fmla="*/ 513611 w 606651"/>
                <a:gd name="connsiteY39" fmla="*/ 151363 h 466367"/>
                <a:gd name="connsiteX40" fmla="*/ 513611 w 606651"/>
                <a:gd name="connsiteY40" fmla="*/ 81708 h 466367"/>
                <a:gd name="connsiteX41" fmla="*/ 502232 w 606651"/>
                <a:gd name="connsiteY41" fmla="*/ 93075 h 466367"/>
                <a:gd name="connsiteX42" fmla="*/ 513611 w 606651"/>
                <a:gd name="connsiteY42" fmla="*/ 104443 h 466367"/>
                <a:gd name="connsiteX43" fmla="*/ 524990 w 606651"/>
                <a:gd name="connsiteY43" fmla="*/ 93075 h 466367"/>
                <a:gd name="connsiteX44" fmla="*/ 513611 w 606651"/>
                <a:gd name="connsiteY44" fmla="*/ 81708 h 466367"/>
                <a:gd name="connsiteX45" fmla="*/ 513611 w 606651"/>
                <a:gd name="connsiteY45" fmla="*/ 58428 h 466367"/>
                <a:gd name="connsiteX46" fmla="*/ 548294 w 606651"/>
                <a:gd name="connsiteY46" fmla="*/ 93075 h 466367"/>
                <a:gd name="connsiteX47" fmla="*/ 513611 w 606651"/>
                <a:gd name="connsiteY47" fmla="*/ 127723 h 466367"/>
                <a:gd name="connsiteX48" fmla="*/ 478928 w 606651"/>
                <a:gd name="connsiteY48" fmla="*/ 93075 h 466367"/>
                <a:gd name="connsiteX49" fmla="*/ 513611 w 606651"/>
                <a:gd name="connsiteY49" fmla="*/ 58428 h 466367"/>
                <a:gd name="connsiteX50" fmla="*/ 431703 w 606651"/>
                <a:gd name="connsiteY50" fmla="*/ 58358 h 466367"/>
                <a:gd name="connsiteX51" fmla="*/ 443303 w 606651"/>
                <a:gd name="connsiteY51" fmla="*/ 69934 h 466367"/>
                <a:gd name="connsiteX52" fmla="*/ 443303 w 606651"/>
                <a:gd name="connsiteY52" fmla="*/ 306915 h 466367"/>
                <a:gd name="connsiteX53" fmla="*/ 454794 w 606651"/>
                <a:gd name="connsiteY53" fmla="*/ 326900 h 466367"/>
                <a:gd name="connsiteX54" fmla="*/ 443303 w 606651"/>
                <a:gd name="connsiteY54" fmla="*/ 346885 h 466367"/>
                <a:gd name="connsiteX55" fmla="*/ 443303 w 606651"/>
                <a:gd name="connsiteY55" fmla="*/ 396466 h 466367"/>
                <a:gd name="connsiteX56" fmla="*/ 431703 w 606651"/>
                <a:gd name="connsiteY56" fmla="*/ 408151 h 466367"/>
                <a:gd name="connsiteX57" fmla="*/ 419994 w 606651"/>
                <a:gd name="connsiteY57" fmla="*/ 396466 h 466367"/>
                <a:gd name="connsiteX58" fmla="*/ 419994 w 606651"/>
                <a:gd name="connsiteY58" fmla="*/ 346885 h 466367"/>
                <a:gd name="connsiteX59" fmla="*/ 408503 w 606651"/>
                <a:gd name="connsiteY59" fmla="*/ 326900 h 466367"/>
                <a:gd name="connsiteX60" fmla="*/ 419994 w 606651"/>
                <a:gd name="connsiteY60" fmla="*/ 306915 h 466367"/>
                <a:gd name="connsiteX61" fmla="*/ 419994 w 606651"/>
                <a:gd name="connsiteY61" fmla="*/ 69934 h 466367"/>
                <a:gd name="connsiteX62" fmla="*/ 431703 w 606651"/>
                <a:gd name="connsiteY62" fmla="*/ 58358 h 466367"/>
                <a:gd name="connsiteX63" fmla="*/ 361702 w 606651"/>
                <a:gd name="connsiteY63" fmla="*/ 58358 h 466367"/>
                <a:gd name="connsiteX64" fmla="*/ 373302 w 606651"/>
                <a:gd name="connsiteY64" fmla="*/ 69934 h 466367"/>
                <a:gd name="connsiteX65" fmla="*/ 373302 w 606651"/>
                <a:gd name="connsiteY65" fmla="*/ 248161 h 466367"/>
                <a:gd name="connsiteX66" fmla="*/ 384793 w 606651"/>
                <a:gd name="connsiteY66" fmla="*/ 268146 h 466367"/>
                <a:gd name="connsiteX67" fmla="*/ 373302 w 606651"/>
                <a:gd name="connsiteY67" fmla="*/ 288131 h 466367"/>
                <a:gd name="connsiteX68" fmla="*/ 373302 w 606651"/>
                <a:gd name="connsiteY68" fmla="*/ 396466 h 466367"/>
                <a:gd name="connsiteX69" fmla="*/ 361702 w 606651"/>
                <a:gd name="connsiteY69" fmla="*/ 408151 h 466367"/>
                <a:gd name="connsiteX70" fmla="*/ 349993 w 606651"/>
                <a:gd name="connsiteY70" fmla="*/ 396466 h 466367"/>
                <a:gd name="connsiteX71" fmla="*/ 349993 w 606651"/>
                <a:gd name="connsiteY71" fmla="*/ 288131 h 466367"/>
                <a:gd name="connsiteX72" fmla="*/ 338502 w 606651"/>
                <a:gd name="connsiteY72" fmla="*/ 268146 h 466367"/>
                <a:gd name="connsiteX73" fmla="*/ 349993 w 606651"/>
                <a:gd name="connsiteY73" fmla="*/ 248161 h 466367"/>
                <a:gd name="connsiteX74" fmla="*/ 349993 w 606651"/>
                <a:gd name="connsiteY74" fmla="*/ 69934 h 466367"/>
                <a:gd name="connsiteX75" fmla="*/ 361702 w 606651"/>
                <a:gd name="connsiteY75" fmla="*/ 58358 h 466367"/>
                <a:gd name="connsiteX76" fmla="*/ 291701 w 606651"/>
                <a:gd name="connsiteY76" fmla="*/ 58358 h 466367"/>
                <a:gd name="connsiteX77" fmla="*/ 303301 w 606651"/>
                <a:gd name="connsiteY77" fmla="*/ 69934 h 466367"/>
                <a:gd name="connsiteX78" fmla="*/ 303301 w 606651"/>
                <a:gd name="connsiteY78" fmla="*/ 96690 h 466367"/>
                <a:gd name="connsiteX79" fmla="*/ 314792 w 606651"/>
                <a:gd name="connsiteY79" fmla="*/ 116675 h 466367"/>
                <a:gd name="connsiteX80" fmla="*/ 303301 w 606651"/>
                <a:gd name="connsiteY80" fmla="*/ 136551 h 466367"/>
                <a:gd name="connsiteX81" fmla="*/ 303301 w 606651"/>
                <a:gd name="connsiteY81" fmla="*/ 396466 h 466367"/>
                <a:gd name="connsiteX82" fmla="*/ 291701 w 606651"/>
                <a:gd name="connsiteY82" fmla="*/ 408151 h 466367"/>
                <a:gd name="connsiteX83" fmla="*/ 279992 w 606651"/>
                <a:gd name="connsiteY83" fmla="*/ 396466 h 466367"/>
                <a:gd name="connsiteX84" fmla="*/ 279992 w 606651"/>
                <a:gd name="connsiteY84" fmla="*/ 136551 h 466367"/>
                <a:gd name="connsiteX85" fmla="*/ 268501 w 606651"/>
                <a:gd name="connsiteY85" fmla="*/ 116675 h 466367"/>
                <a:gd name="connsiteX86" fmla="*/ 279992 w 606651"/>
                <a:gd name="connsiteY86" fmla="*/ 96690 h 466367"/>
                <a:gd name="connsiteX87" fmla="*/ 279992 w 606651"/>
                <a:gd name="connsiteY87" fmla="*/ 69934 h 466367"/>
                <a:gd name="connsiteX88" fmla="*/ 291701 w 606651"/>
                <a:gd name="connsiteY88" fmla="*/ 58358 h 466367"/>
                <a:gd name="connsiteX89" fmla="*/ 221701 w 606651"/>
                <a:gd name="connsiteY89" fmla="*/ 58358 h 466367"/>
                <a:gd name="connsiteX90" fmla="*/ 233301 w 606651"/>
                <a:gd name="connsiteY90" fmla="*/ 69934 h 466367"/>
                <a:gd name="connsiteX91" fmla="*/ 233301 w 606651"/>
                <a:gd name="connsiteY91" fmla="*/ 143103 h 466367"/>
                <a:gd name="connsiteX92" fmla="*/ 244792 w 606651"/>
                <a:gd name="connsiteY92" fmla="*/ 162979 h 466367"/>
                <a:gd name="connsiteX93" fmla="*/ 233301 w 606651"/>
                <a:gd name="connsiteY93" fmla="*/ 182964 h 466367"/>
                <a:gd name="connsiteX94" fmla="*/ 233301 w 606651"/>
                <a:gd name="connsiteY94" fmla="*/ 396466 h 466367"/>
                <a:gd name="connsiteX95" fmla="*/ 221701 w 606651"/>
                <a:gd name="connsiteY95" fmla="*/ 408151 h 466367"/>
                <a:gd name="connsiteX96" fmla="*/ 209992 w 606651"/>
                <a:gd name="connsiteY96" fmla="*/ 396466 h 466367"/>
                <a:gd name="connsiteX97" fmla="*/ 209992 w 606651"/>
                <a:gd name="connsiteY97" fmla="*/ 182964 h 466367"/>
                <a:gd name="connsiteX98" fmla="*/ 198501 w 606651"/>
                <a:gd name="connsiteY98" fmla="*/ 162979 h 466367"/>
                <a:gd name="connsiteX99" fmla="*/ 209992 w 606651"/>
                <a:gd name="connsiteY99" fmla="*/ 143103 h 466367"/>
                <a:gd name="connsiteX100" fmla="*/ 209992 w 606651"/>
                <a:gd name="connsiteY100" fmla="*/ 69934 h 466367"/>
                <a:gd name="connsiteX101" fmla="*/ 221701 w 606651"/>
                <a:gd name="connsiteY101" fmla="*/ 58358 h 466367"/>
                <a:gd name="connsiteX102" fmla="*/ 151700 w 606651"/>
                <a:gd name="connsiteY102" fmla="*/ 58358 h 466367"/>
                <a:gd name="connsiteX103" fmla="*/ 163300 w 606651"/>
                <a:gd name="connsiteY103" fmla="*/ 69934 h 466367"/>
                <a:gd name="connsiteX104" fmla="*/ 163300 w 606651"/>
                <a:gd name="connsiteY104" fmla="*/ 330177 h 466367"/>
                <a:gd name="connsiteX105" fmla="*/ 174791 w 606651"/>
                <a:gd name="connsiteY105" fmla="*/ 350162 h 466367"/>
                <a:gd name="connsiteX106" fmla="*/ 163300 w 606651"/>
                <a:gd name="connsiteY106" fmla="*/ 370147 h 466367"/>
                <a:gd name="connsiteX107" fmla="*/ 163300 w 606651"/>
                <a:gd name="connsiteY107" fmla="*/ 396466 h 466367"/>
                <a:gd name="connsiteX108" fmla="*/ 151700 w 606651"/>
                <a:gd name="connsiteY108" fmla="*/ 408151 h 466367"/>
                <a:gd name="connsiteX109" fmla="*/ 139991 w 606651"/>
                <a:gd name="connsiteY109" fmla="*/ 396466 h 466367"/>
                <a:gd name="connsiteX110" fmla="*/ 139991 w 606651"/>
                <a:gd name="connsiteY110" fmla="*/ 370147 h 466367"/>
                <a:gd name="connsiteX111" fmla="*/ 128500 w 606651"/>
                <a:gd name="connsiteY111" fmla="*/ 350162 h 466367"/>
                <a:gd name="connsiteX112" fmla="*/ 139991 w 606651"/>
                <a:gd name="connsiteY112" fmla="*/ 330177 h 466367"/>
                <a:gd name="connsiteX113" fmla="*/ 139991 w 606651"/>
                <a:gd name="connsiteY113" fmla="*/ 69934 h 466367"/>
                <a:gd name="connsiteX114" fmla="*/ 151700 w 606651"/>
                <a:gd name="connsiteY114" fmla="*/ 58358 h 466367"/>
                <a:gd name="connsiteX115" fmla="*/ 81699 w 606651"/>
                <a:gd name="connsiteY115" fmla="*/ 58358 h 466367"/>
                <a:gd name="connsiteX116" fmla="*/ 93299 w 606651"/>
                <a:gd name="connsiteY116" fmla="*/ 69934 h 466367"/>
                <a:gd name="connsiteX117" fmla="*/ 93299 w 606651"/>
                <a:gd name="connsiteY117" fmla="*/ 96690 h 466367"/>
                <a:gd name="connsiteX118" fmla="*/ 104790 w 606651"/>
                <a:gd name="connsiteY118" fmla="*/ 116675 h 466367"/>
                <a:gd name="connsiteX119" fmla="*/ 93299 w 606651"/>
                <a:gd name="connsiteY119" fmla="*/ 136551 h 466367"/>
                <a:gd name="connsiteX120" fmla="*/ 93299 w 606651"/>
                <a:gd name="connsiteY120" fmla="*/ 396466 h 466367"/>
                <a:gd name="connsiteX121" fmla="*/ 81699 w 606651"/>
                <a:gd name="connsiteY121" fmla="*/ 408151 h 466367"/>
                <a:gd name="connsiteX122" fmla="*/ 69990 w 606651"/>
                <a:gd name="connsiteY122" fmla="*/ 396466 h 466367"/>
                <a:gd name="connsiteX123" fmla="*/ 69990 w 606651"/>
                <a:gd name="connsiteY123" fmla="*/ 136551 h 466367"/>
                <a:gd name="connsiteX124" fmla="*/ 58499 w 606651"/>
                <a:gd name="connsiteY124" fmla="*/ 116675 h 466367"/>
                <a:gd name="connsiteX125" fmla="*/ 69990 w 606651"/>
                <a:gd name="connsiteY125" fmla="*/ 96690 h 466367"/>
                <a:gd name="connsiteX126" fmla="*/ 69990 w 606651"/>
                <a:gd name="connsiteY126" fmla="*/ 69934 h 466367"/>
                <a:gd name="connsiteX127" fmla="*/ 81699 w 606651"/>
                <a:gd name="connsiteY127" fmla="*/ 58358 h 466367"/>
                <a:gd name="connsiteX128" fmla="*/ 46699 w 606651"/>
                <a:gd name="connsiteY128" fmla="*/ 23373 h 466367"/>
                <a:gd name="connsiteX129" fmla="*/ 23295 w 606651"/>
                <a:gd name="connsiteY129" fmla="*/ 46637 h 466367"/>
                <a:gd name="connsiteX130" fmla="*/ 23295 w 606651"/>
                <a:gd name="connsiteY130" fmla="*/ 419840 h 466367"/>
                <a:gd name="connsiteX131" fmla="*/ 46699 w 606651"/>
                <a:gd name="connsiteY131" fmla="*/ 443103 h 466367"/>
                <a:gd name="connsiteX132" fmla="*/ 559952 w 606651"/>
                <a:gd name="connsiteY132" fmla="*/ 443103 h 466367"/>
                <a:gd name="connsiteX133" fmla="*/ 583247 w 606651"/>
                <a:gd name="connsiteY133" fmla="*/ 419840 h 466367"/>
                <a:gd name="connsiteX134" fmla="*/ 583247 w 606651"/>
                <a:gd name="connsiteY134" fmla="*/ 46637 h 466367"/>
                <a:gd name="connsiteX135" fmla="*/ 559952 w 606651"/>
                <a:gd name="connsiteY135" fmla="*/ 23373 h 466367"/>
                <a:gd name="connsiteX136" fmla="*/ 46699 w 606651"/>
                <a:gd name="connsiteY136" fmla="*/ 0 h 466367"/>
                <a:gd name="connsiteX137" fmla="*/ 559952 w 606651"/>
                <a:gd name="connsiteY137" fmla="*/ 0 h 466367"/>
                <a:gd name="connsiteX138" fmla="*/ 606651 w 606651"/>
                <a:gd name="connsiteY138" fmla="*/ 46637 h 466367"/>
                <a:gd name="connsiteX139" fmla="*/ 606651 w 606651"/>
                <a:gd name="connsiteY139" fmla="*/ 419840 h 466367"/>
                <a:gd name="connsiteX140" fmla="*/ 559952 w 606651"/>
                <a:gd name="connsiteY140" fmla="*/ 466367 h 466367"/>
                <a:gd name="connsiteX141" fmla="*/ 46699 w 606651"/>
                <a:gd name="connsiteY141" fmla="*/ 466367 h 466367"/>
                <a:gd name="connsiteX142" fmla="*/ 0 w 606651"/>
                <a:gd name="connsiteY142" fmla="*/ 419840 h 466367"/>
                <a:gd name="connsiteX143" fmla="*/ 0 w 606651"/>
                <a:gd name="connsiteY143" fmla="*/ 46637 h 466367"/>
                <a:gd name="connsiteX144" fmla="*/ 46699 w 606651"/>
                <a:gd name="connsiteY144" fmla="*/ 0 h 46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6651" h="466367">
                  <a:moveTo>
                    <a:pt x="513611" y="384896"/>
                  </a:moveTo>
                  <a:cubicBezTo>
                    <a:pt x="513501" y="384896"/>
                    <a:pt x="513392" y="384896"/>
                    <a:pt x="513392" y="385005"/>
                  </a:cubicBezTo>
                  <a:cubicBezTo>
                    <a:pt x="513392" y="385115"/>
                    <a:pt x="513501" y="385224"/>
                    <a:pt x="513611" y="385224"/>
                  </a:cubicBezTo>
                  <a:cubicBezTo>
                    <a:pt x="513720" y="385224"/>
                    <a:pt x="513720" y="385115"/>
                    <a:pt x="513720" y="385005"/>
                  </a:cubicBezTo>
                  <a:cubicBezTo>
                    <a:pt x="513720" y="384896"/>
                    <a:pt x="513720" y="384896"/>
                    <a:pt x="513611" y="384896"/>
                  </a:cubicBezTo>
                  <a:close/>
                  <a:moveTo>
                    <a:pt x="513611" y="361860"/>
                  </a:moveTo>
                  <a:cubicBezTo>
                    <a:pt x="526404" y="361860"/>
                    <a:pt x="536791" y="372232"/>
                    <a:pt x="536791" y="385005"/>
                  </a:cubicBezTo>
                  <a:cubicBezTo>
                    <a:pt x="536791" y="397779"/>
                    <a:pt x="526404" y="408151"/>
                    <a:pt x="513611" y="408151"/>
                  </a:cubicBezTo>
                  <a:cubicBezTo>
                    <a:pt x="500818" y="408151"/>
                    <a:pt x="490430" y="397779"/>
                    <a:pt x="490430" y="385005"/>
                  </a:cubicBezTo>
                  <a:cubicBezTo>
                    <a:pt x="490430" y="372232"/>
                    <a:pt x="500818" y="361860"/>
                    <a:pt x="513611" y="361860"/>
                  </a:cubicBezTo>
                  <a:close/>
                  <a:moveTo>
                    <a:pt x="513611" y="326676"/>
                  </a:moveTo>
                  <a:cubicBezTo>
                    <a:pt x="513501" y="326676"/>
                    <a:pt x="513392" y="326785"/>
                    <a:pt x="513392" y="326895"/>
                  </a:cubicBezTo>
                  <a:cubicBezTo>
                    <a:pt x="513392" y="327004"/>
                    <a:pt x="513501" y="327004"/>
                    <a:pt x="513611" y="327113"/>
                  </a:cubicBezTo>
                  <a:cubicBezTo>
                    <a:pt x="513720" y="327004"/>
                    <a:pt x="513720" y="327004"/>
                    <a:pt x="513720" y="326895"/>
                  </a:cubicBezTo>
                  <a:cubicBezTo>
                    <a:pt x="513720" y="326785"/>
                    <a:pt x="513720" y="326676"/>
                    <a:pt x="513611" y="326676"/>
                  </a:cubicBezTo>
                  <a:close/>
                  <a:moveTo>
                    <a:pt x="513611" y="303714"/>
                  </a:moveTo>
                  <a:cubicBezTo>
                    <a:pt x="526404" y="303714"/>
                    <a:pt x="536791" y="314101"/>
                    <a:pt x="536791" y="326895"/>
                  </a:cubicBezTo>
                  <a:cubicBezTo>
                    <a:pt x="536791" y="339688"/>
                    <a:pt x="526404" y="350075"/>
                    <a:pt x="513611" y="350075"/>
                  </a:cubicBezTo>
                  <a:cubicBezTo>
                    <a:pt x="500818" y="350075"/>
                    <a:pt x="490430" y="339688"/>
                    <a:pt x="490430" y="326895"/>
                  </a:cubicBezTo>
                  <a:cubicBezTo>
                    <a:pt x="490430" y="314101"/>
                    <a:pt x="500818" y="303714"/>
                    <a:pt x="513611" y="303714"/>
                  </a:cubicBezTo>
                  <a:close/>
                  <a:moveTo>
                    <a:pt x="513611" y="267930"/>
                  </a:moveTo>
                  <a:cubicBezTo>
                    <a:pt x="513501" y="267930"/>
                    <a:pt x="513392" y="268039"/>
                    <a:pt x="513392" y="268149"/>
                  </a:cubicBezTo>
                  <a:cubicBezTo>
                    <a:pt x="513392" y="268258"/>
                    <a:pt x="513501" y="268258"/>
                    <a:pt x="513611" y="268367"/>
                  </a:cubicBezTo>
                  <a:cubicBezTo>
                    <a:pt x="513720" y="268258"/>
                    <a:pt x="513720" y="268258"/>
                    <a:pt x="513720" y="268149"/>
                  </a:cubicBezTo>
                  <a:cubicBezTo>
                    <a:pt x="513720" y="268039"/>
                    <a:pt x="513720" y="267930"/>
                    <a:pt x="513611" y="267930"/>
                  </a:cubicBezTo>
                  <a:close/>
                  <a:moveTo>
                    <a:pt x="513611" y="245003"/>
                  </a:moveTo>
                  <a:cubicBezTo>
                    <a:pt x="526404" y="245003"/>
                    <a:pt x="536791" y="255375"/>
                    <a:pt x="536791" y="268149"/>
                  </a:cubicBezTo>
                  <a:cubicBezTo>
                    <a:pt x="536791" y="280922"/>
                    <a:pt x="526404" y="291294"/>
                    <a:pt x="513611" y="291294"/>
                  </a:cubicBezTo>
                  <a:cubicBezTo>
                    <a:pt x="500818" y="291294"/>
                    <a:pt x="490430" y="280922"/>
                    <a:pt x="490430" y="268149"/>
                  </a:cubicBezTo>
                  <a:cubicBezTo>
                    <a:pt x="490430" y="255375"/>
                    <a:pt x="500818" y="245003"/>
                    <a:pt x="513611" y="245003"/>
                  </a:cubicBezTo>
                  <a:close/>
                  <a:moveTo>
                    <a:pt x="513611" y="174643"/>
                  </a:moveTo>
                  <a:cubicBezTo>
                    <a:pt x="507265" y="174643"/>
                    <a:pt x="502232" y="179781"/>
                    <a:pt x="502232" y="186011"/>
                  </a:cubicBezTo>
                  <a:cubicBezTo>
                    <a:pt x="502232" y="192240"/>
                    <a:pt x="507265" y="197378"/>
                    <a:pt x="513611" y="197378"/>
                  </a:cubicBezTo>
                  <a:cubicBezTo>
                    <a:pt x="519848" y="197378"/>
                    <a:pt x="524990" y="192240"/>
                    <a:pt x="524990" y="186011"/>
                  </a:cubicBezTo>
                  <a:cubicBezTo>
                    <a:pt x="524990" y="179781"/>
                    <a:pt x="519848" y="174643"/>
                    <a:pt x="513611" y="174643"/>
                  </a:cubicBezTo>
                  <a:close/>
                  <a:moveTo>
                    <a:pt x="513611" y="151363"/>
                  </a:moveTo>
                  <a:cubicBezTo>
                    <a:pt x="532758" y="151363"/>
                    <a:pt x="548294" y="166883"/>
                    <a:pt x="548294" y="186011"/>
                  </a:cubicBezTo>
                  <a:cubicBezTo>
                    <a:pt x="548294" y="205138"/>
                    <a:pt x="532758" y="220658"/>
                    <a:pt x="513611" y="220658"/>
                  </a:cubicBezTo>
                  <a:cubicBezTo>
                    <a:pt x="494464" y="220658"/>
                    <a:pt x="478928" y="205138"/>
                    <a:pt x="478928" y="186011"/>
                  </a:cubicBezTo>
                  <a:cubicBezTo>
                    <a:pt x="478928" y="166883"/>
                    <a:pt x="494464" y="151363"/>
                    <a:pt x="513611" y="151363"/>
                  </a:cubicBezTo>
                  <a:close/>
                  <a:moveTo>
                    <a:pt x="513611" y="81708"/>
                  </a:moveTo>
                  <a:cubicBezTo>
                    <a:pt x="507265" y="81708"/>
                    <a:pt x="502232" y="86846"/>
                    <a:pt x="502232" y="93075"/>
                  </a:cubicBezTo>
                  <a:cubicBezTo>
                    <a:pt x="502232" y="99305"/>
                    <a:pt x="507265" y="104443"/>
                    <a:pt x="513611" y="104443"/>
                  </a:cubicBezTo>
                  <a:cubicBezTo>
                    <a:pt x="519848" y="104443"/>
                    <a:pt x="524990" y="99305"/>
                    <a:pt x="524990" y="93075"/>
                  </a:cubicBezTo>
                  <a:cubicBezTo>
                    <a:pt x="524990" y="86846"/>
                    <a:pt x="519848" y="81708"/>
                    <a:pt x="513611" y="81708"/>
                  </a:cubicBezTo>
                  <a:close/>
                  <a:moveTo>
                    <a:pt x="513611" y="58428"/>
                  </a:moveTo>
                  <a:cubicBezTo>
                    <a:pt x="532758" y="58428"/>
                    <a:pt x="548294" y="73948"/>
                    <a:pt x="548294" y="93075"/>
                  </a:cubicBezTo>
                  <a:cubicBezTo>
                    <a:pt x="548294" y="112203"/>
                    <a:pt x="532758" y="127723"/>
                    <a:pt x="513611" y="127723"/>
                  </a:cubicBezTo>
                  <a:cubicBezTo>
                    <a:pt x="494464" y="127723"/>
                    <a:pt x="478928" y="112203"/>
                    <a:pt x="478928" y="93075"/>
                  </a:cubicBezTo>
                  <a:cubicBezTo>
                    <a:pt x="478928" y="73948"/>
                    <a:pt x="494464" y="58428"/>
                    <a:pt x="513611" y="58428"/>
                  </a:cubicBezTo>
                  <a:close/>
                  <a:moveTo>
                    <a:pt x="431703" y="58358"/>
                  </a:moveTo>
                  <a:cubicBezTo>
                    <a:pt x="438160" y="58358"/>
                    <a:pt x="443303" y="63491"/>
                    <a:pt x="443303" y="69934"/>
                  </a:cubicBezTo>
                  <a:lnTo>
                    <a:pt x="443303" y="306915"/>
                  </a:lnTo>
                  <a:cubicBezTo>
                    <a:pt x="450198" y="310956"/>
                    <a:pt x="454794" y="318382"/>
                    <a:pt x="454794" y="326900"/>
                  </a:cubicBezTo>
                  <a:cubicBezTo>
                    <a:pt x="454794" y="335419"/>
                    <a:pt x="450198" y="342845"/>
                    <a:pt x="443303" y="346885"/>
                  </a:cubicBezTo>
                  <a:lnTo>
                    <a:pt x="443303" y="396466"/>
                  </a:lnTo>
                  <a:cubicBezTo>
                    <a:pt x="443303" y="402909"/>
                    <a:pt x="438160" y="408151"/>
                    <a:pt x="431703" y="408151"/>
                  </a:cubicBezTo>
                  <a:cubicBezTo>
                    <a:pt x="425246" y="408151"/>
                    <a:pt x="419994" y="402909"/>
                    <a:pt x="419994" y="396466"/>
                  </a:cubicBezTo>
                  <a:lnTo>
                    <a:pt x="419994" y="346885"/>
                  </a:lnTo>
                  <a:cubicBezTo>
                    <a:pt x="413099" y="342845"/>
                    <a:pt x="408503" y="335419"/>
                    <a:pt x="408503" y="326900"/>
                  </a:cubicBezTo>
                  <a:cubicBezTo>
                    <a:pt x="408503" y="318382"/>
                    <a:pt x="413099" y="310956"/>
                    <a:pt x="419994" y="306915"/>
                  </a:cubicBezTo>
                  <a:lnTo>
                    <a:pt x="419994" y="69934"/>
                  </a:lnTo>
                  <a:cubicBezTo>
                    <a:pt x="419994" y="63491"/>
                    <a:pt x="425246" y="58358"/>
                    <a:pt x="431703" y="58358"/>
                  </a:cubicBezTo>
                  <a:close/>
                  <a:moveTo>
                    <a:pt x="361702" y="58358"/>
                  </a:moveTo>
                  <a:cubicBezTo>
                    <a:pt x="368159" y="58358"/>
                    <a:pt x="373302" y="63491"/>
                    <a:pt x="373302" y="69934"/>
                  </a:cubicBezTo>
                  <a:lnTo>
                    <a:pt x="373302" y="248161"/>
                  </a:lnTo>
                  <a:cubicBezTo>
                    <a:pt x="380197" y="252202"/>
                    <a:pt x="384793" y="259628"/>
                    <a:pt x="384793" y="268146"/>
                  </a:cubicBezTo>
                  <a:cubicBezTo>
                    <a:pt x="384793" y="276665"/>
                    <a:pt x="380197" y="284091"/>
                    <a:pt x="373302" y="288131"/>
                  </a:cubicBezTo>
                  <a:lnTo>
                    <a:pt x="373302" y="396466"/>
                  </a:lnTo>
                  <a:cubicBezTo>
                    <a:pt x="373302" y="402909"/>
                    <a:pt x="368159" y="408151"/>
                    <a:pt x="361702" y="408151"/>
                  </a:cubicBezTo>
                  <a:cubicBezTo>
                    <a:pt x="355245" y="408151"/>
                    <a:pt x="349993" y="402909"/>
                    <a:pt x="349993" y="396466"/>
                  </a:cubicBezTo>
                  <a:lnTo>
                    <a:pt x="349993" y="288131"/>
                  </a:lnTo>
                  <a:cubicBezTo>
                    <a:pt x="343098" y="284091"/>
                    <a:pt x="338502" y="276665"/>
                    <a:pt x="338502" y="268146"/>
                  </a:cubicBezTo>
                  <a:cubicBezTo>
                    <a:pt x="338502" y="259628"/>
                    <a:pt x="343098" y="252202"/>
                    <a:pt x="349993" y="248161"/>
                  </a:cubicBezTo>
                  <a:lnTo>
                    <a:pt x="349993" y="69934"/>
                  </a:lnTo>
                  <a:cubicBezTo>
                    <a:pt x="349993" y="63491"/>
                    <a:pt x="355245" y="58358"/>
                    <a:pt x="361702" y="58358"/>
                  </a:cubicBezTo>
                  <a:close/>
                  <a:moveTo>
                    <a:pt x="291701" y="58358"/>
                  </a:moveTo>
                  <a:cubicBezTo>
                    <a:pt x="298158" y="58358"/>
                    <a:pt x="303301" y="63491"/>
                    <a:pt x="303301" y="69934"/>
                  </a:cubicBezTo>
                  <a:lnTo>
                    <a:pt x="303301" y="96690"/>
                  </a:lnTo>
                  <a:cubicBezTo>
                    <a:pt x="310196" y="100731"/>
                    <a:pt x="314792" y="108157"/>
                    <a:pt x="314792" y="116675"/>
                  </a:cubicBezTo>
                  <a:cubicBezTo>
                    <a:pt x="314792" y="125084"/>
                    <a:pt x="310196" y="132510"/>
                    <a:pt x="303301" y="136551"/>
                  </a:cubicBezTo>
                  <a:lnTo>
                    <a:pt x="303301" y="396466"/>
                  </a:lnTo>
                  <a:cubicBezTo>
                    <a:pt x="303301" y="402909"/>
                    <a:pt x="298158" y="408151"/>
                    <a:pt x="291701" y="408151"/>
                  </a:cubicBezTo>
                  <a:cubicBezTo>
                    <a:pt x="285244" y="408151"/>
                    <a:pt x="279992" y="402909"/>
                    <a:pt x="279992" y="396466"/>
                  </a:cubicBezTo>
                  <a:lnTo>
                    <a:pt x="279992" y="136551"/>
                  </a:lnTo>
                  <a:cubicBezTo>
                    <a:pt x="273097" y="132510"/>
                    <a:pt x="268501" y="125084"/>
                    <a:pt x="268501" y="116675"/>
                  </a:cubicBezTo>
                  <a:cubicBezTo>
                    <a:pt x="268501" y="108157"/>
                    <a:pt x="273097" y="100731"/>
                    <a:pt x="279992" y="96690"/>
                  </a:cubicBezTo>
                  <a:lnTo>
                    <a:pt x="279992" y="69934"/>
                  </a:lnTo>
                  <a:cubicBezTo>
                    <a:pt x="279992" y="63491"/>
                    <a:pt x="285244" y="58358"/>
                    <a:pt x="291701" y="58358"/>
                  </a:cubicBezTo>
                  <a:close/>
                  <a:moveTo>
                    <a:pt x="221701" y="58358"/>
                  </a:moveTo>
                  <a:cubicBezTo>
                    <a:pt x="228158" y="58358"/>
                    <a:pt x="233301" y="63491"/>
                    <a:pt x="233301" y="69934"/>
                  </a:cubicBezTo>
                  <a:lnTo>
                    <a:pt x="233301" y="143103"/>
                  </a:lnTo>
                  <a:cubicBezTo>
                    <a:pt x="240196" y="147144"/>
                    <a:pt x="244792" y="154570"/>
                    <a:pt x="244792" y="162979"/>
                  </a:cubicBezTo>
                  <a:cubicBezTo>
                    <a:pt x="244792" y="171497"/>
                    <a:pt x="240196" y="178924"/>
                    <a:pt x="233301" y="182964"/>
                  </a:cubicBezTo>
                  <a:lnTo>
                    <a:pt x="233301" y="396466"/>
                  </a:lnTo>
                  <a:cubicBezTo>
                    <a:pt x="233301" y="402909"/>
                    <a:pt x="228158" y="408151"/>
                    <a:pt x="221701" y="408151"/>
                  </a:cubicBezTo>
                  <a:cubicBezTo>
                    <a:pt x="215244" y="408151"/>
                    <a:pt x="209992" y="402909"/>
                    <a:pt x="209992" y="396466"/>
                  </a:cubicBezTo>
                  <a:lnTo>
                    <a:pt x="209992" y="182964"/>
                  </a:lnTo>
                  <a:cubicBezTo>
                    <a:pt x="203097" y="178924"/>
                    <a:pt x="198501" y="171497"/>
                    <a:pt x="198501" y="162979"/>
                  </a:cubicBezTo>
                  <a:cubicBezTo>
                    <a:pt x="198501" y="154570"/>
                    <a:pt x="203097" y="147144"/>
                    <a:pt x="209992" y="143103"/>
                  </a:cubicBezTo>
                  <a:lnTo>
                    <a:pt x="209992" y="69934"/>
                  </a:lnTo>
                  <a:cubicBezTo>
                    <a:pt x="209992" y="63491"/>
                    <a:pt x="215244" y="58358"/>
                    <a:pt x="221701" y="58358"/>
                  </a:cubicBezTo>
                  <a:close/>
                  <a:moveTo>
                    <a:pt x="151700" y="58358"/>
                  </a:moveTo>
                  <a:cubicBezTo>
                    <a:pt x="158157" y="58358"/>
                    <a:pt x="163300" y="63491"/>
                    <a:pt x="163300" y="69934"/>
                  </a:cubicBezTo>
                  <a:lnTo>
                    <a:pt x="163300" y="330177"/>
                  </a:lnTo>
                  <a:cubicBezTo>
                    <a:pt x="170195" y="334217"/>
                    <a:pt x="174791" y="341643"/>
                    <a:pt x="174791" y="350162"/>
                  </a:cubicBezTo>
                  <a:cubicBezTo>
                    <a:pt x="174791" y="358680"/>
                    <a:pt x="170195" y="366106"/>
                    <a:pt x="163300" y="370147"/>
                  </a:cubicBezTo>
                  <a:lnTo>
                    <a:pt x="163300" y="396466"/>
                  </a:lnTo>
                  <a:cubicBezTo>
                    <a:pt x="163300" y="402909"/>
                    <a:pt x="158157" y="408151"/>
                    <a:pt x="151700" y="408151"/>
                  </a:cubicBezTo>
                  <a:cubicBezTo>
                    <a:pt x="145243" y="408151"/>
                    <a:pt x="139991" y="402909"/>
                    <a:pt x="139991" y="396466"/>
                  </a:cubicBezTo>
                  <a:lnTo>
                    <a:pt x="139991" y="370147"/>
                  </a:lnTo>
                  <a:cubicBezTo>
                    <a:pt x="133096" y="366106"/>
                    <a:pt x="128500" y="358680"/>
                    <a:pt x="128500" y="350162"/>
                  </a:cubicBezTo>
                  <a:cubicBezTo>
                    <a:pt x="128500" y="341643"/>
                    <a:pt x="133096" y="334217"/>
                    <a:pt x="139991" y="330177"/>
                  </a:cubicBezTo>
                  <a:lnTo>
                    <a:pt x="139991" y="69934"/>
                  </a:lnTo>
                  <a:cubicBezTo>
                    <a:pt x="139991" y="63491"/>
                    <a:pt x="145243" y="58358"/>
                    <a:pt x="151700" y="58358"/>
                  </a:cubicBezTo>
                  <a:close/>
                  <a:moveTo>
                    <a:pt x="81699" y="58358"/>
                  </a:moveTo>
                  <a:cubicBezTo>
                    <a:pt x="88156" y="58358"/>
                    <a:pt x="93299" y="63491"/>
                    <a:pt x="93299" y="69934"/>
                  </a:cubicBezTo>
                  <a:lnTo>
                    <a:pt x="93299" y="96690"/>
                  </a:lnTo>
                  <a:cubicBezTo>
                    <a:pt x="100194" y="100731"/>
                    <a:pt x="104790" y="108157"/>
                    <a:pt x="104790" y="116675"/>
                  </a:cubicBezTo>
                  <a:cubicBezTo>
                    <a:pt x="104790" y="125084"/>
                    <a:pt x="100194" y="132510"/>
                    <a:pt x="93299" y="136551"/>
                  </a:cubicBezTo>
                  <a:lnTo>
                    <a:pt x="93299" y="396466"/>
                  </a:lnTo>
                  <a:cubicBezTo>
                    <a:pt x="93299" y="402909"/>
                    <a:pt x="88156" y="408151"/>
                    <a:pt x="81699" y="408151"/>
                  </a:cubicBezTo>
                  <a:cubicBezTo>
                    <a:pt x="75242" y="408151"/>
                    <a:pt x="69990" y="402909"/>
                    <a:pt x="69990" y="396466"/>
                  </a:cubicBezTo>
                  <a:lnTo>
                    <a:pt x="69990" y="136551"/>
                  </a:lnTo>
                  <a:cubicBezTo>
                    <a:pt x="63095" y="132510"/>
                    <a:pt x="58499" y="125084"/>
                    <a:pt x="58499" y="116675"/>
                  </a:cubicBezTo>
                  <a:cubicBezTo>
                    <a:pt x="58499" y="108157"/>
                    <a:pt x="63095" y="100731"/>
                    <a:pt x="69990" y="96690"/>
                  </a:cubicBezTo>
                  <a:lnTo>
                    <a:pt x="69990" y="69934"/>
                  </a:lnTo>
                  <a:cubicBezTo>
                    <a:pt x="69990" y="63491"/>
                    <a:pt x="75242" y="58358"/>
                    <a:pt x="81699" y="58358"/>
                  </a:cubicBezTo>
                  <a:close/>
                  <a:moveTo>
                    <a:pt x="46699" y="23373"/>
                  </a:moveTo>
                  <a:cubicBezTo>
                    <a:pt x="33794" y="23373"/>
                    <a:pt x="23295" y="33749"/>
                    <a:pt x="23295" y="46637"/>
                  </a:cubicBezTo>
                  <a:lnTo>
                    <a:pt x="23295" y="419840"/>
                  </a:lnTo>
                  <a:cubicBezTo>
                    <a:pt x="23295" y="432618"/>
                    <a:pt x="33794" y="443103"/>
                    <a:pt x="46699" y="443103"/>
                  </a:cubicBezTo>
                  <a:lnTo>
                    <a:pt x="559952" y="443103"/>
                  </a:lnTo>
                  <a:cubicBezTo>
                    <a:pt x="572857" y="443103"/>
                    <a:pt x="583247" y="432618"/>
                    <a:pt x="583247" y="419840"/>
                  </a:cubicBezTo>
                  <a:lnTo>
                    <a:pt x="583247" y="46637"/>
                  </a:lnTo>
                  <a:cubicBezTo>
                    <a:pt x="583247" y="33749"/>
                    <a:pt x="572857" y="23373"/>
                    <a:pt x="559952" y="23373"/>
                  </a:cubicBezTo>
                  <a:close/>
                  <a:moveTo>
                    <a:pt x="46699" y="0"/>
                  </a:moveTo>
                  <a:lnTo>
                    <a:pt x="559952" y="0"/>
                  </a:lnTo>
                  <a:cubicBezTo>
                    <a:pt x="585653" y="0"/>
                    <a:pt x="606651" y="20970"/>
                    <a:pt x="606651" y="46637"/>
                  </a:cubicBezTo>
                  <a:lnTo>
                    <a:pt x="606651" y="419840"/>
                  </a:lnTo>
                  <a:cubicBezTo>
                    <a:pt x="606651" y="445506"/>
                    <a:pt x="585653" y="466367"/>
                    <a:pt x="559952" y="466367"/>
                  </a:cubicBezTo>
                  <a:lnTo>
                    <a:pt x="46699" y="466367"/>
                  </a:lnTo>
                  <a:cubicBezTo>
                    <a:pt x="20889" y="466367"/>
                    <a:pt x="0" y="445506"/>
                    <a:pt x="0" y="419840"/>
                  </a:cubicBezTo>
                  <a:lnTo>
                    <a:pt x="0" y="46637"/>
                  </a:lnTo>
                  <a:cubicBezTo>
                    <a:pt x="0" y="20970"/>
                    <a:pt x="20889" y="0"/>
                    <a:pt x="46699" y="0"/>
                  </a:cubicBezTo>
                  <a:close/>
                </a:path>
              </a:pathLst>
            </a:custGeom>
            <a:solidFill>
              <a:schemeClr val="accent1"/>
            </a:solidFill>
            <a:ln>
              <a:noFill/>
            </a:ln>
          </p:spPr>
        </p:sp>
        <p:sp>
          <p:nvSpPr>
            <p:cNvPr id="101" name="forbidden-sign_15370">
              <a:extLst>
                <a:ext uri="{FF2B5EF4-FFF2-40B4-BE49-F238E27FC236}">
                  <a16:creationId xmlns:a16="http://schemas.microsoft.com/office/drawing/2014/main" xmlns="" id="{CB908E14-0547-4BC9-B2B9-98A01A9DA3A5}"/>
                </a:ext>
              </a:extLst>
            </p:cNvPr>
            <p:cNvSpPr>
              <a:spLocks noChangeAspect="1"/>
            </p:cNvSpPr>
            <p:nvPr/>
          </p:nvSpPr>
          <p:spPr bwMode="auto">
            <a:xfrm>
              <a:off x="1651656" y="5199841"/>
              <a:ext cx="495592" cy="450558"/>
            </a:xfrm>
            <a:custGeom>
              <a:avLst/>
              <a:gdLst>
                <a:gd name="T0" fmla="*/ 588 w 715"/>
                <a:gd name="T1" fmla="*/ 95 h 651"/>
                <a:gd name="T2" fmla="*/ 358 w 715"/>
                <a:gd name="T3" fmla="*/ 0 h 651"/>
                <a:gd name="T4" fmla="*/ 127 w 715"/>
                <a:gd name="T5" fmla="*/ 95 h 651"/>
                <a:gd name="T6" fmla="*/ 127 w 715"/>
                <a:gd name="T7" fmla="*/ 556 h 651"/>
                <a:gd name="T8" fmla="*/ 358 w 715"/>
                <a:gd name="T9" fmla="*/ 651 h 651"/>
                <a:gd name="T10" fmla="*/ 588 w 715"/>
                <a:gd name="T11" fmla="*/ 556 h 651"/>
                <a:gd name="T12" fmla="*/ 588 w 715"/>
                <a:gd name="T13" fmla="*/ 95 h 651"/>
                <a:gd name="T14" fmla="*/ 203 w 715"/>
                <a:gd name="T15" fmla="*/ 171 h 651"/>
                <a:gd name="T16" fmla="*/ 358 w 715"/>
                <a:gd name="T17" fmla="*/ 107 h 651"/>
                <a:gd name="T18" fmla="*/ 474 w 715"/>
                <a:gd name="T19" fmla="*/ 140 h 651"/>
                <a:gd name="T20" fmla="*/ 377 w 715"/>
                <a:gd name="T21" fmla="*/ 247 h 651"/>
                <a:gd name="T22" fmla="*/ 336 w 715"/>
                <a:gd name="T23" fmla="*/ 271 h 651"/>
                <a:gd name="T24" fmla="*/ 316 w 715"/>
                <a:gd name="T25" fmla="*/ 284 h 651"/>
                <a:gd name="T26" fmla="*/ 303 w 715"/>
                <a:gd name="T27" fmla="*/ 304 h 651"/>
                <a:gd name="T28" fmla="*/ 279 w 715"/>
                <a:gd name="T29" fmla="*/ 345 h 651"/>
                <a:gd name="T30" fmla="*/ 172 w 715"/>
                <a:gd name="T31" fmla="*/ 441 h 651"/>
                <a:gd name="T32" fmla="*/ 139 w 715"/>
                <a:gd name="T33" fmla="*/ 326 h 651"/>
                <a:gd name="T34" fmla="*/ 203 w 715"/>
                <a:gd name="T35" fmla="*/ 171 h 651"/>
                <a:gd name="T36" fmla="*/ 513 w 715"/>
                <a:gd name="T37" fmla="*/ 481 h 651"/>
                <a:gd name="T38" fmla="*/ 358 w 715"/>
                <a:gd name="T39" fmla="*/ 545 h 651"/>
                <a:gd name="T40" fmla="*/ 242 w 715"/>
                <a:gd name="T41" fmla="*/ 512 h 651"/>
                <a:gd name="T42" fmla="*/ 339 w 715"/>
                <a:gd name="T43" fmla="*/ 404 h 651"/>
                <a:gd name="T44" fmla="*/ 380 w 715"/>
                <a:gd name="T45" fmla="*/ 380 h 651"/>
                <a:gd name="T46" fmla="*/ 399 w 715"/>
                <a:gd name="T47" fmla="*/ 367 h 651"/>
                <a:gd name="T48" fmla="*/ 412 w 715"/>
                <a:gd name="T49" fmla="*/ 347 h 651"/>
                <a:gd name="T50" fmla="*/ 436 w 715"/>
                <a:gd name="T51" fmla="*/ 306 h 651"/>
                <a:gd name="T52" fmla="*/ 543 w 715"/>
                <a:gd name="T53" fmla="*/ 210 h 651"/>
                <a:gd name="T54" fmla="*/ 577 w 715"/>
                <a:gd name="T55" fmla="*/ 326 h 651"/>
                <a:gd name="T56" fmla="*/ 513 w 715"/>
                <a:gd name="T57" fmla="*/ 48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5" h="651">
                  <a:moveTo>
                    <a:pt x="588" y="95"/>
                  </a:moveTo>
                  <a:cubicBezTo>
                    <a:pt x="524" y="32"/>
                    <a:pt x="441" y="0"/>
                    <a:pt x="358" y="0"/>
                  </a:cubicBezTo>
                  <a:cubicBezTo>
                    <a:pt x="274" y="0"/>
                    <a:pt x="191" y="32"/>
                    <a:pt x="127" y="95"/>
                  </a:cubicBezTo>
                  <a:cubicBezTo>
                    <a:pt x="0" y="223"/>
                    <a:pt x="0" y="429"/>
                    <a:pt x="127" y="556"/>
                  </a:cubicBezTo>
                  <a:cubicBezTo>
                    <a:pt x="191" y="620"/>
                    <a:pt x="274" y="651"/>
                    <a:pt x="358" y="651"/>
                  </a:cubicBezTo>
                  <a:cubicBezTo>
                    <a:pt x="441" y="651"/>
                    <a:pt x="524" y="620"/>
                    <a:pt x="588" y="556"/>
                  </a:cubicBezTo>
                  <a:cubicBezTo>
                    <a:pt x="715" y="429"/>
                    <a:pt x="715" y="223"/>
                    <a:pt x="588" y="95"/>
                  </a:cubicBezTo>
                  <a:close/>
                  <a:moveTo>
                    <a:pt x="203" y="171"/>
                  </a:moveTo>
                  <a:cubicBezTo>
                    <a:pt x="244" y="129"/>
                    <a:pt x="299" y="107"/>
                    <a:pt x="358" y="107"/>
                  </a:cubicBezTo>
                  <a:cubicBezTo>
                    <a:pt x="399" y="107"/>
                    <a:pt x="439" y="118"/>
                    <a:pt x="474" y="140"/>
                  </a:cubicBezTo>
                  <a:lnTo>
                    <a:pt x="377" y="247"/>
                  </a:lnTo>
                  <a:cubicBezTo>
                    <a:pt x="367" y="258"/>
                    <a:pt x="348" y="266"/>
                    <a:pt x="336" y="271"/>
                  </a:cubicBezTo>
                  <a:cubicBezTo>
                    <a:pt x="329" y="274"/>
                    <a:pt x="322" y="278"/>
                    <a:pt x="316" y="284"/>
                  </a:cubicBezTo>
                  <a:cubicBezTo>
                    <a:pt x="310" y="290"/>
                    <a:pt x="306" y="297"/>
                    <a:pt x="303" y="304"/>
                  </a:cubicBezTo>
                  <a:cubicBezTo>
                    <a:pt x="298" y="316"/>
                    <a:pt x="290" y="335"/>
                    <a:pt x="279" y="345"/>
                  </a:cubicBezTo>
                  <a:lnTo>
                    <a:pt x="172" y="441"/>
                  </a:lnTo>
                  <a:cubicBezTo>
                    <a:pt x="150" y="407"/>
                    <a:pt x="139" y="367"/>
                    <a:pt x="139" y="326"/>
                  </a:cubicBezTo>
                  <a:cubicBezTo>
                    <a:pt x="139" y="267"/>
                    <a:pt x="161" y="212"/>
                    <a:pt x="203" y="171"/>
                  </a:cubicBezTo>
                  <a:close/>
                  <a:moveTo>
                    <a:pt x="513" y="481"/>
                  </a:moveTo>
                  <a:cubicBezTo>
                    <a:pt x="471" y="522"/>
                    <a:pt x="416" y="545"/>
                    <a:pt x="358" y="545"/>
                  </a:cubicBezTo>
                  <a:cubicBezTo>
                    <a:pt x="316" y="545"/>
                    <a:pt x="276" y="533"/>
                    <a:pt x="242" y="512"/>
                  </a:cubicBezTo>
                  <a:lnTo>
                    <a:pt x="339" y="404"/>
                  </a:lnTo>
                  <a:cubicBezTo>
                    <a:pt x="348" y="393"/>
                    <a:pt x="367" y="385"/>
                    <a:pt x="380" y="380"/>
                  </a:cubicBezTo>
                  <a:cubicBezTo>
                    <a:pt x="387" y="377"/>
                    <a:pt x="394" y="373"/>
                    <a:pt x="399" y="367"/>
                  </a:cubicBezTo>
                  <a:cubicBezTo>
                    <a:pt x="405" y="361"/>
                    <a:pt x="410" y="355"/>
                    <a:pt x="412" y="347"/>
                  </a:cubicBezTo>
                  <a:cubicBezTo>
                    <a:pt x="417" y="335"/>
                    <a:pt x="425" y="316"/>
                    <a:pt x="436" y="306"/>
                  </a:cubicBezTo>
                  <a:lnTo>
                    <a:pt x="543" y="210"/>
                  </a:lnTo>
                  <a:cubicBezTo>
                    <a:pt x="565" y="244"/>
                    <a:pt x="577" y="284"/>
                    <a:pt x="577" y="326"/>
                  </a:cubicBezTo>
                  <a:cubicBezTo>
                    <a:pt x="577" y="384"/>
                    <a:pt x="554" y="439"/>
                    <a:pt x="513" y="481"/>
                  </a:cubicBezTo>
                  <a:close/>
                </a:path>
              </a:pathLst>
            </a:custGeom>
            <a:solidFill>
              <a:schemeClr val="accent1"/>
            </a:solidFill>
            <a:ln>
              <a:noFill/>
            </a:ln>
          </p:spPr>
        </p:sp>
        <p:sp>
          <p:nvSpPr>
            <p:cNvPr id="102" name="turn-up-volume_498">
              <a:extLst>
                <a:ext uri="{FF2B5EF4-FFF2-40B4-BE49-F238E27FC236}">
                  <a16:creationId xmlns:a16="http://schemas.microsoft.com/office/drawing/2014/main" xmlns="" id="{AC46590A-1AEC-4E01-BBFE-475CDD597AE9}"/>
                </a:ext>
              </a:extLst>
            </p:cNvPr>
            <p:cNvSpPr>
              <a:spLocks noChangeAspect="1"/>
            </p:cNvSpPr>
            <p:nvPr/>
          </p:nvSpPr>
          <p:spPr bwMode="auto">
            <a:xfrm>
              <a:off x="2452412" y="5199841"/>
              <a:ext cx="495592" cy="438166"/>
            </a:xfrm>
            <a:custGeom>
              <a:avLst/>
              <a:gdLst>
                <a:gd name="connsiteX0" fmla="*/ 413531 w 597507"/>
                <a:gd name="connsiteY0" fmla="*/ 102132 h 528272"/>
                <a:gd name="connsiteX1" fmla="*/ 431261 w 597507"/>
                <a:gd name="connsiteY1" fmla="*/ 109393 h 528272"/>
                <a:gd name="connsiteX2" fmla="*/ 494122 w 597507"/>
                <a:gd name="connsiteY2" fmla="*/ 264305 h 528272"/>
                <a:gd name="connsiteX3" fmla="*/ 431261 w 597507"/>
                <a:gd name="connsiteY3" fmla="*/ 417603 h 528272"/>
                <a:gd name="connsiteX4" fmla="*/ 413531 w 597507"/>
                <a:gd name="connsiteY4" fmla="*/ 425671 h 528272"/>
                <a:gd name="connsiteX5" fmla="*/ 395801 w 597507"/>
                <a:gd name="connsiteY5" fmla="*/ 417603 h 528272"/>
                <a:gd name="connsiteX6" fmla="*/ 395801 w 597507"/>
                <a:gd name="connsiteY6" fmla="*/ 382102 h 528272"/>
                <a:gd name="connsiteX7" fmla="*/ 444156 w 597507"/>
                <a:gd name="connsiteY7" fmla="*/ 264305 h 528272"/>
                <a:gd name="connsiteX8" fmla="*/ 395801 w 597507"/>
                <a:gd name="connsiteY8" fmla="*/ 146507 h 528272"/>
                <a:gd name="connsiteX9" fmla="*/ 395801 w 597507"/>
                <a:gd name="connsiteY9" fmla="*/ 109393 h 528272"/>
                <a:gd name="connsiteX10" fmla="*/ 413531 w 597507"/>
                <a:gd name="connsiteY10" fmla="*/ 102132 h 528272"/>
                <a:gd name="connsiteX11" fmla="*/ 481379 w 597507"/>
                <a:gd name="connsiteY11" fmla="*/ 23360 h 528272"/>
                <a:gd name="connsiteX12" fmla="*/ 499121 w 597507"/>
                <a:gd name="connsiteY12" fmla="*/ 30615 h 528272"/>
                <a:gd name="connsiteX13" fmla="*/ 597507 w 597507"/>
                <a:gd name="connsiteY13" fmla="*/ 264403 h 528272"/>
                <a:gd name="connsiteX14" fmla="*/ 499121 w 597507"/>
                <a:gd name="connsiteY14" fmla="*/ 499804 h 528272"/>
                <a:gd name="connsiteX15" fmla="*/ 481379 w 597507"/>
                <a:gd name="connsiteY15" fmla="*/ 506253 h 528272"/>
                <a:gd name="connsiteX16" fmla="*/ 463638 w 597507"/>
                <a:gd name="connsiteY16" fmla="*/ 499804 h 528272"/>
                <a:gd name="connsiteX17" fmla="*/ 463638 w 597507"/>
                <a:gd name="connsiteY17" fmla="*/ 462720 h 528272"/>
                <a:gd name="connsiteX18" fmla="*/ 545895 w 597507"/>
                <a:gd name="connsiteY18" fmla="*/ 264403 h 528272"/>
                <a:gd name="connsiteX19" fmla="*/ 463638 w 597507"/>
                <a:gd name="connsiteY19" fmla="*/ 66086 h 528272"/>
                <a:gd name="connsiteX20" fmla="*/ 463638 w 597507"/>
                <a:gd name="connsiteY20" fmla="*/ 30615 h 528272"/>
                <a:gd name="connsiteX21" fmla="*/ 481379 w 597507"/>
                <a:gd name="connsiteY21" fmla="*/ 23360 h 528272"/>
                <a:gd name="connsiteX22" fmla="*/ 318314 w 597507"/>
                <a:gd name="connsiteY22" fmla="*/ 728 h 528272"/>
                <a:gd name="connsiteX23" fmla="*/ 323110 w 597507"/>
                <a:gd name="connsiteY23" fmla="*/ 11183 h 528272"/>
                <a:gd name="connsiteX24" fmla="*/ 323110 w 597507"/>
                <a:gd name="connsiteY24" fmla="*/ 514227 h 528272"/>
                <a:gd name="connsiteX25" fmla="*/ 289183 w 597507"/>
                <a:gd name="connsiteY25" fmla="*/ 515839 h 528272"/>
                <a:gd name="connsiteX26" fmla="*/ 100164 w 597507"/>
                <a:gd name="connsiteY26" fmla="*/ 375567 h 528272"/>
                <a:gd name="connsiteX27" fmla="*/ 0 w 597507"/>
                <a:gd name="connsiteY27" fmla="*/ 375567 h 528272"/>
                <a:gd name="connsiteX28" fmla="*/ 0 w 597507"/>
                <a:gd name="connsiteY28" fmla="*/ 153067 h 528272"/>
                <a:gd name="connsiteX29" fmla="*/ 100164 w 597507"/>
                <a:gd name="connsiteY29" fmla="*/ 153067 h 528272"/>
                <a:gd name="connsiteX30" fmla="*/ 292414 w 597507"/>
                <a:gd name="connsiteY30" fmla="*/ 9570 h 528272"/>
                <a:gd name="connsiteX31" fmla="*/ 318314 w 597507"/>
                <a:gd name="connsiteY31" fmla="*/ 728 h 52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7507" h="528272">
                  <a:moveTo>
                    <a:pt x="413531" y="102132"/>
                  </a:moveTo>
                  <a:cubicBezTo>
                    <a:pt x="419979" y="102132"/>
                    <a:pt x="426426" y="104552"/>
                    <a:pt x="431261" y="109393"/>
                  </a:cubicBezTo>
                  <a:cubicBezTo>
                    <a:pt x="473169" y="152962"/>
                    <a:pt x="494122" y="207826"/>
                    <a:pt x="494122" y="264305"/>
                  </a:cubicBezTo>
                  <a:cubicBezTo>
                    <a:pt x="494122" y="319169"/>
                    <a:pt x="473169" y="375647"/>
                    <a:pt x="431261" y="417603"/>
                  </a:cubicBezTo>
                  <a:cubicBezTo>
                    <a:pt x="426426" y="422444"/>
                    <a:pt x="419979" y="425671"/>
                    <a:pt x="413531" y="425671"/>
                  </a:cubicBezTo>
                  <a:cubicBezTo>
                    <a:pt x="407084" y="425671"/>
                    <a:pt x="400637" y="422444"/>
                    <a:pt x="395801" y="417603"/>
                  </a:cubicBezTo>
                  <a:cubicBezTo>
                    <a:pt x="384519" y="407921"/>
                    <a:pt x="384519" y="391784"/>
                    <a:pt x="395801" y="382102"/>
                  </a:cubicBezTo>
                  <a:cubicBezTo>
                    <a:pt x="428038" y="349829"/>
                    <a:pt x="444156" y="306260"/>
                    <a:pt x="444156" y="264305"/>
                  </a:cubicBezTo>
                  <a:cubicBezTo>
                    <a:pt x="444156" y="220736"/>
                    <a:pt x="428038" y="178781"/>
                    <a:pt x="395801" y="146507"/>
                  </a:cubicBezTo>
                  <a:cubicBezTo>
                    <a:pt x="384519" y="136825"/>
                    <a:pt x="384519" y="120689"/>
                    <a:pt x="395801" y="109393"/>
                  </a:cubicBezTo>
                  <a:cubicBezTo>
                    <a:pt x="400637" y="104552"/>
                    <a:pt x="407084" y="102132"/>
                    <a:pt x="413531" y="102132"/>
                  </a:cubicBezTo>
                  <a:close/>
                  <a:moveTo>
                    <a:pt x="481379" y="23360"/>
                  </a:moveTo>
                  <a:cubicBezTo>
                    <a:pt x="487831" y="23360"/>
                    <a:pt x="494283" y="25778"/>
                    <a:pt x="499121" y="30615"/>
                  </a:cubicBezTo>
                  <a:cubicBezTo>
                    <a:pt x="563637" y="95108"/>
                    <a:pt x="597507" y="178950"/>
                    <a:pt x="597507" y="264403"/>
                  </a:cubicBezTo>
                  <a:cubicBezTo>
                    <a:pt x="597507" y="349857"/>
                    <a:pt x="565249" y="433698"/>
                    <a:pt x="499121" y="499804"/>
                  </a:cubicBezTo>
                  <a:cubicBezTo>
                    <a:pt x="494282" y="504641"/>
                    <a:pt x="487831" y="506253"/>
                    <a:pt x="481379" y="506253"/>
                  </a:cubicBezTo>
                  <a:cubicBezTo>
                    <a:pt x="474928" y="506253"/>
                    <a:pt x="468476" y="504641"/>
                    <a:pt x="463638" y="499804"/>
                  </a:cubicBezTo>
                  <a:cubicBezTo>
                    <a:pt x="453960" y="488517"/>
                    <a:pt x="453960" y="472394"/>
                    <a:pt x="463638" y="462720"/>
                  </a:cubicBezTo>
                  <a:cubicBezTo>
                    <a:pt x="518476" y="407901"/>
                    <a:pt x="545895" y="336958"/>
                    <a:pt x="545895" y="264403"/>
                  </a:cubicBezTo>
                  <a:cubicBezTo>
                    <a:pt x="545895" y="191848"/>
                    <a:pt x="518476" y="120906"/>
                    <a:pt x="463638" y="66086"/>
                  </a:cubicBezTo>
                  <a:cubicBezTo>
                    <a:pt x="453960" y="56412"/>
                    <a:pt x="453960" y="40289"/>
                    <a:pt x="463638" y="30615"/>
                  </a:cubicBezTo>
                  <a:cubicBezTo>
                    <a:pt x="468476" y="25778"/>
                    <a:pt x="474928" y="23360"/>
                    <a:pt x="481379" y="23360"/>
                  </a:cubicBezTo>
                  <a:close/>
                  <a:moveTo>
                    <a:pt x="318314" y="728"/>
                  </a:moveTo>
                  <a:cubicBezTo>
                    <a:pt x="321191" y="2013"/>
                    <a:pt x="323110" y="5137"/>
                    <a:pt x="323110" y="11183"/>
                  </a:cubicBezTo>
                  <a:lnTo>
                    <a:pt x="323110" y="514227"/>
                  </a:lnTo>
                  <a:cubicBezTo>
                    <a:pt x="323110" y="544861"/>
                    <a:pt x="289183" y="515839"/>
                    <a:pt x="289183" y="515839"/>
                  </a:cubicBezTo>
                  <a:lnTo>
                    <a:pt x="100164" y="375567"/>
                  </a:lnTo>
                  <a:lnTo>
                    <a:pt x="0" y="375567"/>
                  </a:lnTo>
                  <a:lnTo>
                    <a:pt x="0" y="153067"/>
                  </a:lnTo>
                  <a:lnTo>
                    <a:pt x="100164" y="153067"/>
                  </a:lnTo>
                  <a:lnTo>
                    <a:pt x="292414" y="9570"/>
                  </a:lnTo>
                  <a:cubicBezTo>
                    <a:pt x="292414" y="9570"/>
                    <a:pt x="309680" y="-3127"/>
                    <a:pt x="318314" y="728"/>
                  </a:cubicBezTo>
                  <a:close/>
                </a:path>
              </a:pathLst>
            </a:custGeom>
            <a:solidFill>
              <a:schemeClr val="accent1"/>
            </a:solidFill>
            <a:ln>
              <a:noFill/>
            </a:ln>
          </p:spPr>
        </p:sp>
        <p:sp>
          <p:nvSpPr>
            <p:cNvPr id="103" name="push-with-one-finger-to-slide_5103">
              <a:extLst>
                <a:ext uri="{FF2B5EF4-FFF2-40B4-BE49-F238E27FC236}">
                  <a16:creationId xmlns:a16="http://schemas.microsoft.com/office/drawing/2014/main" xmlns="" id="{D770D4E9-3B37-480E-A525-33F6CA431D1A}"/>
                </a:ext>
              </a:extLst>
            </p:cNvPr>
            <p:cNvSpPr>
              <a:spLocks noChangeAspect="1"/>
            </p:cNvSpPr>
            <p:nvPr/>
          </p:nvSpPr>
          <p:spPr bwMode="auto">
            <a:xfrm>
              <a:off x="3253167" y="5199841"/>
              <a:ext cx="328647" cy="495592"/>
            </a:xfrm>
            <a:custGeom>
              <a:avLst/>
              <a:gdLst>
                <a:gd name="T0" fmla="*/ 1067 w 1296"/>
                <a:gd name="T1" fmla="*/ 1053 h 1957"/>
                <a:gd name="T2" fmla="*/ 629 w 1296"/>
                <a:gd name="T3" fmla="*/ 919 h 1957"/>
                <a:gd name="T4" fmla="*/ 602 w 1296"/>
                <a:gd name="T5" fmla="*/ 353 h 1957"/>
                <a:gd name="T6" fmla="*/ 683 w 1296"/>
                <a:gd name="T7" fmla="*/ 348 h 1957"/>
                <a:gd name="T8" fmla="*/ 694 w 1296"/>
                <a:gd name="T9" fmla="*/ 382 h 1957"/>
                <a:gd name="T10" fmla="*/ 761 w 1296"/>
                <a:gd name="T11" fmla="*/ 293 h 1957"/>
                <a:gd name="T12" fmla="*/ 673 w 1296"/>
                <a:gd name="T13" fmla="*/ 228 h 1957"/>
                <a:gd name="T14" fmla="*/ 662 w 1296"/>
                <a:gd name="T15" fmla="*/ 260 h 1957"/>
                <a:gd name="T16" fmla="*/ 522 w 1296"/>
                <a:gd name="T17" fmla="*/ 214 h 1957"/>
                <a:gd name="T18" fmla="*/ 517 w 1296"/>
                <a:gd name="T19" fmla="*/ 100 h 1957"/>
                <a:gd name="T20" fmla="*/ 548 w 1296"/>
                <a:gd name="T21" fmla="*/ 85 h 1957"/>
                <a:gd name="T22" fmla="*/ 473 w 1296"/>
                <a:gd name="T23" fmla="*/ 5 h 1957"/>
                <a:gd name="T24" fmla="*/ 393 w 1296"/>
                <a:gd name="T25" fmla="*/ 83 h 1957"/>
                <a:gd name="T26" fmla="*/ 428 w 1296"/>
                <a:gd name="T27" fmla="*/ 90 h 1957"/>
                <a:gd name="T28" fmla="*/ 436 w 1296"/>
                <a:gd name="T29" fmla="*/ 216 h 1957"/>
                <a:gd name="T30" fmla="*/ 297 w 1296"/>
                <a:gd name="T31" fmla="*/ 283 h 1957"/>
                <a:gd name="T32" fmla="*/ 282 w 1296"/>
                <a:gd name="T33" fmla="*/ 253 h 1957"/>
                <a:gd name="T34" fmla="*/ 202 w 1296"/>
                <a:gd name="T35" fmla="*/ 328 h 1957"/>
                <a:gd name="T36" fmla="*/ 281 w 1296"/>
                <a:gd name="T37" fmla="*/ 408 h 1957"/>
                <a:gd name="T38" fmla="*/ 287 w 1296"/>
                <a:gd name="T39" fmla="*/ 373 h 1957"/>
                <a:gd name="T40" fmla="*/ 366 w 1296"/>
                <a:gd name="T41" fmla="*/ 368 h 1957"/>
                <a:gd name="T42" fmla="*/ 410 w 1296"/>
                <a:gd name="T43" fmla="*/ 1006 h 1957"/>
                <a:gd name="T44" fmla="*/ 267 w 1296"/>
                <a:gd name="T45" fmla="*/ 1247 h 1957"/>
                <a:gd name="T46" fmla="*/ 66 w 1296"/>
                <a:gd name="T47" fmla="*/ 1219 h 1957"/>
                <a:gd name="T48" fmla="*/ 211 w 1296"/>
                <a:gd name="T49" fmla="*/ 1555 h 1957"/>
                <a:gd name="T50" fmla="*/ 544 w 1296"/>
                <a:gd name="T51" fmla="*/ 1951 h 1957"/>
                <a:gd name="T52" fmla="*/ 1137 w 1296"/>
                <a:gd name="T53" fmla="*/ 1957 h 1957"/>
                <a:gd name="T54" fmla="*/ 1253 w 1296"/>
                <a:gd name="T55" fmla="*/ 1257 h 1957"/>
                <a:gd name="T56" fmla="*/ 482 w 1296"/>
                <a:gd name="T57" fmla="*/ 226 h 1957"/>
                <a:gd name="T58" fmla="*/ 573 w 1296"/>
                <a:gd name="T59" fmla="*/ 378 h 1957"/>
                <a:gd name="T60" fmla="*/ 405 w 1296"/>
                <a:gd name="T61" fmla="*/ 375 h 1957"/>
                <a:gd name="T62" fmla="*/ 379 w 1296"/>
                <a:gd name="T63" fmla="*/ 329 h 1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1957">
                  <a:moveTo>
                    <a:pt x="1253" y="1257"/>
                  </a:moveTo>
                  <a:cubicBezTo>
                    <a:pt x="1271" y="1070"/>
                    <a:pt x="1067" y="1053"/>
                    <a:pt x="1067" y="1053"/>
                  </a:cubicBezTo>
                  <a:cubicBezTo>
                    <a:pt x="1008" y="884"/>
                    <a:pt x="857" y="971"/>
                    <a:pt x="857" y="971"/>
                  </a:cubicBezTo>
                  <a:cubicBezTo>
                    <a:pt x="781" y="802"/>
                    <a:pt x="629" y="919"/>
                    <a:pt x="629" y="919"/>
                  </a:cubicBezTo>
                  <a:cubicBezTo>
                    <a:pt x="614" y="914"/>
                    <a:pt x="593" y="563"/>
                    <a:pt x="576" y="407"/>
                  </a:cubicBezTo>
                  <a:cubicBezTo>
                    <a:pt x="589" y="391"/>
                    <a:pt x="598" y="373"/>
                    <a:pt x="602" y="353"/>
                  </a:cubicBezTo>
                  <a:cubicBezTo>
                    <a:pt x="633" y="351"/>
                    <a:pt x="659" y="350"/>
                    <a:pt x="668" y="349"/>
                  </a:cubicBezTo>
                  <a:cubicBezTo>
                    <a:pt x="677" y="348"/>
                    <a:pt x="683" y="348"/>
                    <a:pt x="683" y="348"/>
                  </a:cubicBezTo>
                  <a:cubicBezTo>
                    <a:pt x="683" y="348"/>
                    <a:pt x="684" y="372"/>
                    <a:pt x="685" y="382"/>
                  </a:cubicBezTo>
                  <a:cubicBezTo>
                    <a:pt x="685" y="392"/>
                    <a:pt x="694" y="382"/>
                    <a:pt x="694" y="382"/>
                  </a:cubicBezTo>
                  <a:lnTo>
                    <a:pt x="762" y="303"/>
                  </a:lnTo>
                  <a:cubicBezTo>
                    <a:pt x="762" y="303"/>
                    <a:pt x="767" y="298"/>
                    <a:pt x="761" y="293"/>
                  </a:cubicBezTo>
                  <a:cubicBezTo>
                    <a:pt x="754" y="286"/>
                    <a:pt x="682" y="225"/>
                    <a:pt x="682" y="225"/>
                  </a:cubicBezTo>
                  <a:cubicBezTo>
                    <a:pt x="682" y="225"/>
                    <a:pt x="673" y="216"/>
                    <a:pt x="673" y="228"/>
                  </a:cubicBezTo>
                  <a:cubicBezTo>
                    <a:pt x="674" y="240"/>
                    <a:pt x="675" y="260"/>
                    <a:pt x="675" y="260"/>
                  </a:cubicBezTo>
                  <a:cubicBezTo>
                    <a:pt x="675" y="260"/>
                    <a:pt x="670" y="260"/>
                    <a:pt x="662" y="260"/>
                  </a:cubicBezTo>
                  <a:cubicBezTo>
                    <a:pt x="652" y="261"/>
                    <a:pt x="621" y="263"/>
                    <a:pt x="586" y="265"/>
                  </a:cubicBezTo>
                  <a:cubicBezTo>
                    <a:pt x="571" y="241"/>
                    <a:pt x="549" y="223"/>
                    <a:pt x="522" y="214"/>
                  </a:cubicBezTo>
                  <a:cubicBezTo>
                    <a:pt x="523" y="214"/>
                    <a:pt x="524" y="214"/>
                    <a:pt x="524" y="214"/>
                  </a:cubicBezTo>
                  <a:cubicBezTo>
                    <a:pt x="521" y="166"/>
                    <a:pt x="518" y="113"/>
                    <a:pt x="517" y="100"/>
                  </a:cubicBezTo>
                  <a:cubicBezTo>
                    <a:pt x="517" y="92"/>
                    <a:pt x="516" y="86"/>
                    <a:pt x="516" y="86"/>
                  </a:cubicBezTo>
                  <a:cubicBezTo>
                    <a:pt x="516" y="86"/>
                    <a:pt x="536" y="85"/>
                    <a:pt x="548" y="85"/>
                  </a:cubicBezTo>
                  <a:cubicBezTo>
                    <a:pt x="560" y="84"/>
                    <a:pt x="550" y="75"/>
                    <a:pt x="550" y="75"/>
                  </a:cubicBezTo>
                  <a:cubicBezTo>
                    <a:pt x="550" y="75"/>
                    <a:pt x="480" y="12"/>
                    <a:pt x="473" y="5"/>
                  </a:cubicBezTo>
                  <a:cubicBezTo>
                    <a:pt x="467" y="0"/>
                    <a:pt x="463" y="6"/>
                    <a:pt x="463" y="6"/>
                  </a:cubicBezTo>
                  <a:lnTo>
                    <a:pt x="393" y="83"/>
                  </a:lnTo>
                  <a:cubicBezTo>
                    <a:pt x="393" y="83"/>
                    <a:pt x="384" y="92"/>
                    <a:pt x="394" y="92"/>
                  </a:cubicBezTo>
                  <a:cubicBezTo>
                    <a:pt x="404" y="91"/>
                    <a:pt x="428" y="90"/>
                    <a:pt x="428" y="90"/>
                  </a:cubicBezTo>
                  <a:cubicBezTo>
                    <a:pt x="428" y="90"/>
                    <a:pt x="428" y="96"/>
                    <a:pt x="429" y="104"/>
                  </a:cubicBezTo>
                  <a:cubicBezTo>
                    <a:pt x="429" y="118"/>
                    <a:pt x="433" y="169"/>
                    <a:pt x="436" y="216"/>
                  </a:cubicBezTo>
                  <a:cubicBezTo>
                    <a:pt x="407" y="228"/>
                    <a:pt x="383" y="250"/>
                    <a:pt x="371" y="278"/>
                  </a:cubicBezTo>
                  <a:cubicBezTo>
                    <a:pt x="339" y="280"/>
                    <a:pt x="308" y="282"/>
                    <a:pt x="297" y="283"/>
                  </a:cubicBezTo>
                  <a:cubicBezTo>
                    <a:pt x="289" y="284"/>
                    <a:pt x="284" y="284"/>
                    <a:pt x="284" y="284"/>
                  </a:cubicBezTo>
                  <a:cubicBezTo>
                    <a:pt x="284" y="284"/>
                    <a:pt x="283" y="265"/>
                    <a:pt x="282" y="253"/>
                  </a:cubicBezTo>
                  <a:cubicBezTo>
                    <a:pt x="281" y="241"/>
                    <a:pt x="273" y="250"/>
                    <a:pt x="273" y="250"/>
                  </a:cubicBezTo>
                  <a:cubicBezTo>
                    <a:pt x="273" y="250"/>
                    <a:pt x="209" y="320"/>
                    <a:pt x="202" y="328"/>
                  </a:cubicBezTo>
                  <a:cubicBezTo>
                    <a:pt x="197" y="333"/>
                    <a:pt x="203" y="338"/>
                    <a:pt x="203" y="338"/>
                  </a:cubicBezTo>
                  <a:lnTo>
                    <a:pt x="281" y="408"/>
                  </a:lnTo>
                  <a:cubicBezTo>
                    <a:pt x="281" y="408"/>
                    <a:pt x="290" y="416"/>
                    <a:pt x="289" y="406"/>
                  </a:cubicBezTo>
                  <a:cubicBezTo>
                    <a:pt x="289" y="396"/>
                    <a:pt x="287" y="373"/>
                    <a:pt x="287" y="373"/>
                  </a:cubicBezTo>
                  <a:cubicBezTo>
                    <a:pt x="287" y="373"/>
                    <a:pt x="293" y="372"/>
                    <a:pt x="302" y="372"/>
                  </a:cubicBezTo>
                  <a:cubicBezTo>
                    <a:pt x="312" y="371"/>
                    <a:pt x="338" y="369"/>
                    <a:pt x="366" y="368"/>
                  </a:cubicBezTo>
                  <a:cubicBezTo>
                    <a:pt x="373" y="389"/>
                    <a:pt x="387" y="409"/>
                    <a:pt x="404" y="423"/>
                  </a:cubicBezTo>
                  <a:cubicBezTo>
                    <a:pt x="397" y="807"/>
                    <a:pt x="410" y="1006"/>
                    <a:pt x="410" y="1006"/>
                  </a:cubicBezTo>
                  <a:cubicBezTo>
                    <a:pt x="399" y="1031"/>
                    <a:pt x="442" y="1391"/>
                    <a:pt x="363" y="1393"/>
                  </a:cubicBezTo>
                  <a:cubicBezTo>
                    <a:pt x="317" y="1366"/>
                    <a:pt x="267" y="1247"/>
                    <a:pt x="267" y="1247"/>
                  </a:cubicBezTo>
                  <a:cubicBezTo>
                    <a:pt x="265" y="1249"/>
                    <a:pt x="200" y="1106"/>
                    <a:pt x="197" y="1106"/>
                  </a:cubicBezTo>
                  <a:cubicBezTo>
                    <a:pt x="77" y="933"/>
                    <a:pt x="0" y="1138"/>
                    <a:pt x="66" y="1219"/>
                  </a:cubicBezTo>
                  <a:cubicBezTo>
                    <a:pt x="59" y="1244"/>
                    <a:pt x="87" y="1240"/>
                    <a:pt x="110" y="1409"/>
                  </a:cubicBezTo>
                  <a:cubicBezTo>
                    <a:pt x="106" y="1448"/>
                    <a:pt x="211" y="1555"/>
                    <a:pt x="211" y="1555"/>
                  </a:cubicBezTo>
                  <a:cubicBezTo>
                    <a:pt x="337" y="1758"/>
                    <a:pt x="509" y="1841"/>
                    <a:pt x="509" y="1841"/>
                  </a:cubicBezTo>
                  <a:cubicBezTo>
                    <a:pt x="591" y="1911"/>
                    <a:pt x="544" y="1951"/>
                    <a:pt x="544" y="1951"/>
                  </a:cubicBezTo>
                  <a:lnTo>
                    <a:pt x="544" y="1951"/>
                  </a:lnTo>
                  <a:lnTo>
                    <a:pt x="1137" y="1957"/>
                  </a:lnTo>
                  <a:lnTo>
                    <a:pt x="1168" y="1852"/>
                  </a:lnTo>
                  <a:cubicBezTo>
                    <a:pt x="1296" y="1607"/>
                    <a:pt x="1253" y="1257"/>
                    <a:pt x="1253" y="1257"/>
                  </a:cubicBezTo>
                  <a:close/>
                  <a:moveTo>
                    <a:pt x="379" y="329"/>
                  </a:moveTo>
                  <a:cubicBezTo>
                    <a:pt x="379" y="272"/>
                    <a:pt x="425" y="226"/>
                    <a:pt x="482" y="226"/>
                  </a:cubicBezTo>
                  <a:cubicBezTo>
                    <a:pt x="539" y="226"/>
                    <a:pt x="585" y="272"/>
                    <a:pt x="585" y="329"/>
                  </a:cubicBezTo>
                  <a:cubicBezTo>
                    <a:pt x="585" y="347"/>
                    <a:pt x="581" y="363"/>
                    <a:pt x="573" y="378"/>
                  </a:cubicBezTo>
                  <a:cubicBezTo>
                    <a:pt x="569" y="350"/>
                    <a:pt x="566" y="334"/>
                    <a:pt x="564" y="333"/>
                  </a:cubicBezTo>
                  <a:cubicBezTo>
                    <a:pt x="551" y="273"/>
                    <a:pt x="425" y="155"/>
                    <a:pt x="405" y="375"/>
                  </a:cubicBezTo>
                  <a:cubicBezTo>
                    <a:pt x="405" y="383"/>
                    <a:pt x="405" y="390"/>
                    <a:pt x="404" y="397"/>
                  </a:cubicBezTo>
                  <a:cubicBezTo>
                    <a:pt x="388" y="379"/>
                    <a:pt x="379" y="355"/>
                    <a:pt x="379" y="329"/>
                  </a:cubicBezTo>
                  <a:close/>
                </a:path>
              </a:pathLst>
            </a:custGeom>
            <a:solidFill>
              <a:schemeClr val="accent1"/>
            </a:solidFill>
            <a:ln>
              <a:noFill/>
            </a:ln>
          </p:spPr>
        </p:sp>
        <p:sp>
          <p:nvSpPr>
            <p:cNvPr id="104" name="remote-controller_12686">
              <a:extLst>
                <a:ext uri="{FF2B5EF4-FFF2-40B4-BE49-F238E27FC236}">
                  <a16:creationId xmlns:a16="http://schemas.microsoft.com/office/drawing/2014/main" xmlns="" id="{DA364428-EEA7-4759-BF53-E6A80C6233EA}"/>
                </a:ext>
              </a:extLst>
            </p:cNvPr>
            <p:cNvSpPr>
              <a:spLocks noChangeAspect="1"/>
            </p:cNvSpPr>
            <p:nvPr/>
          </p:nvSpPr>
          <p:spPr bwMode="auto">
            <a:xfrm>
              <a:off x="4053923" y="5199841"/>
              <a:ext cx="240466" cy="495592"/>
            </a:xfrm>
            <a:custGeom>
              <a:avLst/>
              <a:gdLst>
                <a:gd name="T0" fmla="*/ 92 w 345"/>
                <a:gd name="T1" fmla="*/ 655 h 712"/>
                <a:gd name="T2" fmla="*/ 253 w 345"/>
                <a:gd name="T3" fmla="*/ 655 h 712"/>
                <a:gd name="T4" fmla="*/ 329 w 345"/>
                <a:gd name="T5" fmla="*/ 579 h 712"/>
                <a:gd name="T6" fmla="*/ 329 w 345"/>
                <a:gd name="T7" fmla="*/ 76 h 712"/>
                <a:gd name="T8" fmla="*/ 253 w 345"/>
                <a:gd name="T9" fmla="*/ 0 h 712"/>
                <a:gd name="T10" fmla="*/ 92 w 345"/>
                <a:gd name="T11" fmla="*/ 0 h 712"/>
                <a:gd name="T12" fmla="*/ 15 w 345"/>
                <a:gd name="T13" fmla="*/ 76 h 712"/>
                <a:gd name="T14" fmla="*/ 15 w 345"/>
                <a:gd name="T15" fmla="*/ 579 h 712"/>
                <a:gd name="T16" fmla="*/ 92 w 345"/>
                <a:gd name="T17" fmla="*/ 655 h 712"/>
                <a:gd name="T18" fmla="*/ 46 w 345"/>
                <a:gd name="T19" fmla="*/ 76 h 712"/>
                <a:gd name="T20" fmla="*/ 92 w 345"/>
                <a:gd name="T21" fmla="*/ 31 h 712"/>
                <a:gd name="T22" fmla="*/ 253 w 345"/>
                <a:gd name="T23" fmla="*/ 31 h 712"/>
                <a:gd name="T24" fmla="*/ 298 w 345"/>
                <a:gd name="T25" fmla="*/ 76 h 712"/>
                <a:gd name="T26" fmla="*/ 298 w 345"/>
                <a:gd name="T27" fmla="*/ 579 h 712"/>
                <a:gd name="T28" fmla="*/ 253 w 345"/>
                <a:gd name="T29" fmla="*/ 624 h 712"/>
                <a:gd name="T30" fmla="*/ 92 w 345"/>
                <a:gd name="T31" fmla="*/ 624 h 712"/>
                <a:gd name="T32" fmla="*/ 46 w 345"/>
                <a:gd name="T33" fmla="*/ 579 h 712"/>
                <a:gd name="T34" fmla="*/ 46 w 345"/>
                <a:gd name="T35" fmla="*/ 76 h 712"/>
                <a:gd name="T36" fmla="*/ 172 w 345"/>
                <a:gd name="T37" fmla="*/ 164 h 712"/>
                <a:gd name="T38" fmla="*/ 216 w 345"/>
                <a:gd name="T39" fmla="*/ 121 h 712"/>
                <a:gd name="T40" fmla="*/ 172 w 345"/>
                <a:gd name="T41" fmla="*/ 77 h 712"/>
                <a:gd name="T42" fmla="*/ 128 w 345"/>
                <a:gd name="T43" fmla="*/ 121 h 712"/>
                <a:gd name="T44" fmla="*/ 172 w 345"/>
                <a:gd name="T45" fmla="*/ 164 h 712"/>
                <a:gd name="T46" fmla="*/ 172 w 345"/>
                <a:gd name="T47" fmla="*/ 91 h 712"/>
                <a:gd name="T48" fmla="*/ 202 w 345"/>
                <a:gd name="T49" fmla="*/ 121 h 712"/>
                <a:gd name="T50" fmla="*/ 172 w 345"/>
                <a:gd name="T51" fmla="*/ 150 h 712"/>
                <a:gd name="T52" fmla="*/ 143 w 345"/>
                <a:gd name="T53" fmla="*/ 121 h 712"/>
                <a:gd name="T54" fmla="*/ 172 w 345"/>
                <a:gd name="T55" fmla="*/ 91 h 712"/>
                <a:gd name="T56" fmla="*/ 345 w 345"/>
                <a:gd name="T57" fmla="*/ 702 h 712"/>
                <a:gd name="T58" fmla="*/ 336 w 345"/>
                <a:gd name="T59" fmla="*/ 712 h 712"/>
                <a:gd name="T60" fmla="*/ 9 w 345"/>
                <a:gd name="T61" fmla="*/ 712 h 712"/>
                <a:gd name="T62" fmla="*/ 0 w 345"/>
                <a:gd name="T63" fmla="*/ 702 h 712"/>
                <a:gd name="T64" fmla="*/ 9 w 345"/>
                <a:gd name="T65" fmla="*/ 691 h 712"/>
                <a:gd name="T66" fmla="*/ 336 w 345"/>
                <a:gd name="T67" fmla="*/ 691 h 712"/>
                <a:gd name="T68" fmla="*/ 345 w 345"/>
                <a:gd name="T69" fmla="*/ 702 h 712"/>
                <a:gd name="T70" fmla="*/ 262 w 345"/>
                <a:gd name="T71" fmla="*/ 461 h 712"/>
                <a:gd name="T72" fmla="*/ 258 w 345"/>
                <a:gd name="T73" fmla="*/ 472 h 712"/>
                <a:gd name="T74" fmla="*/ 94 w 345"/>
                <a:gd name="T75" fmla="*/ 472 h 712"/>
                <a:gd name="T76" fmla="*/ 90 w 345"/>
                <a:gd name="T77" fmla="*/ 461 h 712"/>
                <a:gd name="T78" fmla="*/ 94 w 345"/>
                <a:gd name="T79" fmla="*/ 450 h 712"/>
                <a:gd name="T80" fmla="*/ 258 w 345"/>
                <a:gd name="T81" fmla="*/ 450 h 712"/>
                <a:gd name="T82" fmla="*/ 262 w 345"/>
                <a:gd name="T83" fmla="*/ 461 h 712"/>
                <a:gd name="T84" fmla="*/ 262 w 345"/>
                <a:gd name="T85" fmla="*/ 524 h 712"/>
                <a:gd name="T86" fmla="*/ 258 w 345"/>
                <a:gd name="T87" fmla="*/ 535 h 712"/>
                <a:gd name="T88" fmla="*/ 94 w 345"/>
                <a:gd name="T89" fmla="*/ 535 h 712"/>
                <a:gd name="T90" fmla="*/ 90 w 345"/>
                <a:gd name="T91" fmla="*/ 524 h 712"/>
                <a:gd name="T92" fmla="*/ 94 w 345"/>
                <a:gd name="T93" fmla="*/ 514 h 712"/>
                <a:gd name="T94" fmla="*/ 258 w 345"/>
                <a:gd name="T95" fmla="*/ 514 h 712"/>
                <a:gd name="T96" fmla="*/ 262 w 345"/>
                <a:gd name="T97" fmla="*/ 524 h 712"/>
                <a:gd name="T98" fmla="*/ 276 w 345"/>
                <a:gd name="T99" fmla="*/ 221 h 712"/>
                <a:gd name="T100" fmla="*/ 79 w 345"/>
                <a:gd name="T101" fmla="*/ 221 h 712"/>
                <a:gd name="T102" fmla="*/ 79 w 345"/>
                <a:gd name="T103" fmla="*/ 390 h 712"/>
                <a:gd name="T104" fmla="*/ 276 w 345"/>
                <a:gd name="T105" fmla="*/ 390 h 712"/>
                <a:gd name="T106" fmla="*/ 276 w 345"/>
                <a:gd name="T107" fmla="*/ 221 h 712"/>
                <a:gd name="T108" fmla="*/ 249 w 345"/>
                <a:gd name="T109" fmla="*/ 363 h 712"/>
                <a:gd name="T110" fmla="*/ 105 w 345"/>
                <a:gd name="T111" fmla="*/ 363 h 712"/>
                <a:gd name="T112" fmla="*/ 105 w 345"/>
                <a:gd name="T113" fmla="*/ 248 h 712"/>
                <a:gd name="T114" fmla="*/ 249 w 345"/>
                <a:gd name="T115" fmla="*/ 248 h 712"/>
                <a:gd name="T116" fmla="*/ 249 w 345"/>
                <a:gd name="T117" fmla="*/ 363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5" h="712">
                  <a:moveTo>
                    <a:pt x="92" y="655"/>
                  </a:moveTo>
                  <a:lnTo>
                    <a:pt x="253" y="655"/>
                  </a:lnTo>
                  <a:cubicBezTo>
                    <a:pt x="295" y="655"/>
                    <a:pt x="329" y="621"/>
                    <a:pt x="329" y="579"/>
                  </a:cubicBezTo>
                  <a:lnTo>
                    <a:pt x="329" y="76"/>
                  </a:lnTo>
                  <a:cubicBezTo>
                    <a:pt x="329" y="34"/>
                    <a:pt x="295" y="0"/>
                    <a:pt x="253" y="0"/>
                  </a:cubicBezTo>
                  <a:lnTo>
                    <a:pt x="92" y="0"/>
                  </a:lnTo>
                  <a:cubicBezTo>
                    <a:pt x="49" y="0"/>
                    <a:pt x="15" y="34"/>
                    <a:pt x="15" y="76"/>
                  </a:cubicBezTo>
                  <a:lnTo>
                    <a:pt x="15" y="579"/>
                  </a:lnTo>
                  <a:cubicBezTo>
                    <a:pt x="15" y="621"/>
                    <a:pt x="49" y="655"/>
                    <a:pt x="92" y="655"/>
                  </a:cubicBezTo>
                  <a:close/>
                  <a:moveTo>
                    <a:pt x="46" y="76"/>
                  </a:moveTo>
                  <a:cubicBezTo>
                    <a:pt x="46" y="51"/>
                    <a:pt x="67" y="31"/>
                    <a:pt x="92" y="31"/>
                  </a:cubicBezTo>
                  <a:lnTo>
                    <a:pt x="253" y="31"/>
                  </a:lnTo>
                  <a:cubicBezTo>
                    <a:pt x="278" y="31"/>
                    <a:pt x="298" y="51"/>
                    <a:pt x="298" y="76"/>
                  </a:cubicBezTo>
                  <a:lnTo>
                    <a:pt x="298" y="579"/>
                  </a:lnTo>
                  <a:cubicBezTo>
                    <a:pt x="298" y="604"/>
                    <a:pt x="278" y="624"/>
                    <a:pt x="253" y="624"/>
                  </a:cubicBezTo>
                  <a:lnTo>
                    <a:pt x="92" y="624"/>
                  </a:lnTo>
                  <a:cubicBezTo>
                    <a:pt x="67" y="624"/>
                    <a:pt x="46" y="604"/>
                    <a:pt x="46" y="579"/>
                  </a:cubicBezTo>
                  <a:lnTo>
                    <a:pt x="46" y="76"/>
                  </a:lnTo>
                  <a:close/>
                  <a:moveTo>
                    <a:pt x="172" y="164"/>
                  </a:moveTo>
                  <a:cubicBezTo>
                    <a:pt x="196" y="164"/>
                    <a:pt x="216" y="145"/>
                    <a:pt x="216" y="121"/>
                  </a:cubicBezTo>
                  <a:cubicBezTo>
                    <a:pt x="216" y="97"/>
                    <a:pt x="196" y="77"/>
                    <a:pt x="172" y="77"/>
                  </a:cubicBezTo>
                  <a:cubicBezTo>
                    <a:pt x="148" y="77"/>
                    <a:pt x="128" y="97"/>
                    <a:pt x="128" y="121"/>
                  </a:cubicBezTo>
                  <a:cubicBezTo>
                    <a:pt x="128" y="145"/>
                    <a:pt x="148" y="164"/>
                    <a:pt x="172" y="164"/>
                  </a:cubicBezTo>
                  <a:close/>
                  <a:moveTo>
                    <a:pt x="172" y="91"/>
                  </a:moveTo>
                  <a:cubicBezTo>
                    <a:pt x="188" y="91"/>
                    <a:pt x="202" y="104"/>
                    <a:pt x="202" y="121"/>
                  </a:cubicBezTo>
                  <a:cubicBezTo>
                    <a:pt x="202" y="137"/>
                    <a:pt x="188" y="150"/>
                    <a:pt x="172" y="150"/>
                  </a:cubicBezTo>
                  <a:cubicBezTo>
                    <a:pt x="156" y="150"/>
                    <a:pt x="143" y="137"/>
                    <a:pt x="143" y="121"/>
                  </a:cubicBezTo>
                  <a:cubicBezTo>
                    <a:pt x="143" y="104"/>
                    <a:pt x="156" y="91"/>
                    <a:pt x="172" y="91"/>
                  </a:cubicBezTo>
                  <a:close/>
                  <a:moveTo>
                    <a:pt x="345" y="702"/>
                  </a:moveTo>
                  <a:cubicBezTo>
                    <a:pt x="345" y="708"/>
                    <a:pt x="341" y="712"/>
                    <a:pt x="336" y="712"/>
                  </a:cubicBezTo>
                  <a:lnTo>
                    <a:pt x="9" y="712"/>
                  </a:lnTo>
                  <a:cubicBezTo>
                    <a:pt x="4" y="712"/>
                    <a:pt x="0" y="708"/>
                    <a:pt x="0" y="702"/>
                  </a:cubicBezTo>
                  <a:cubicBezTo>
                    <a:pt x="0" y="696"/>
                    <a:pt x="4" y="691"/>
                    <a:pt x="9" y="691"/>
                  </a:cubicBezTo>
                  <a:lnTo>
                    <a:pt x="336" y="691"/>
                  </a:lnTo>
                  <a:cubicBezTo>
                    <a:pt x="341" y="691"/>
                    <a:pt x="345" y="696"/>
                    <a:pt x="345" y="702"/>
                  </a:cubicBezTo>
                  <a:close/>
                  <a:moveTo>
                    <a:pt x="262" y="461"/>
                  </a:moveTo>
                  <a:cubicBezTo>
                    <a:pt x="262" y="467"/>
                    <a:pt x="260" y="472"/>
                    <a:pt x="258" y="472"/>
                  </a:cubicBezTo>
                  <a:lnTo>
                    <a:pt x="94" y="472"/>
                  </a:lnTo>
                  <a:cubicBezTo>
                    <a:pt x="92" y="472"/>
                    <a:pt x="90" y="467"/>
                    <a:pt x="90" y="461"/>
                  </a:cubicBezTo>
                  <a:cubicBezTo>
                    <a:pt x="90" y="455"/>
                    <a:pt x="92" y="450"/>
                    <a:pt x="94" y="450"/>
                  </a:cubicBezTo>
                  <a:lnTo>
                    <a:pt x="258" y="450"/>
                  </a:lnTo>
                  <a:cubicBezTo>
                    <a:pt x="260" y="450"/>
                    <a:pt x="262" y="455"/>
                    <a:pt x="262" y="461"/>
                  </a:cubicBezTo>
                  <a:close/>
                  <a:moveTo>
                    <a:pt x="262" y="524"/>
                  </a:moveTo>
                  <a:cubicBezTo>
                    <a:pt x="262" y="530"/>
                    <a:pt x="260" y="535"/>
                    <a:pt x="258" y="535"/>
                  </a:cubicBezTo>
                  <a:lnTo>
                    <a:pt x="94" y="535"/>
                  </a:lnTo>
                  <a:cubicBezTo>
                    <a:pt x="92" y="535"/>
                    <a:pt x="90" y="530"/>
                    <a:pt x="90" y="524"/>
                  </a:cubicBezTo>
                  <a:cubicBezTo>
                    <a:pt x="90" y="519"/>
                    <a:pt x="92" y="514"/>
                    <a:pt x="94" y="514"/>
                  </a:cubicBezTo>
                  <a:lnTo>
                    <a:pt x="258" y="514"/>
                  </a:lnTo>
                  <a:cubicBezTo>
                    <a:pt x="260" y="514"/>
                    <a:pt x="262" y="519"/>
                    <a:pt x="262" y="524"/>
                  </a:cubicBezTo>
                  <a:close/>
                  <a:moveTo>
                    <a:pt x="276" y="221"/>
                  </a:moveTo>
                  <a:lnTo>
                    <a:pt x="79" y="221"/>
                  </a:lnTo>
                  <a:lnTo>
                    <a:pt x="79" y="390"/>
                  </a:lnTo>
                  <a:lnTo>
                    <a:pt x="276" y="390"/>
                  </a:lnTo>
                  <a:lnTo>
                    <a:pt x="276" y="221"/>
                  </a:lnTo>
                  <a:close/>
                  <a:moveTo>
                    <a:pt x="249" y="363"/>
                  </a:moveTo>
                  <a:lnTo>
                    <a:pt x="105" y="363"/>
                  </a:lnTo>
                  <a:lnTo>
                    <a:pt x="105" y="248"/>
                  </a:lnTo>
                  <a:lnTo>
                    <a:pt x="249" y="248"/>
                  </a:lnTo>
                  <a:lnTo>
                    <a:pt x="249" y="363"/>
                  </a:lnTo>
                  <a:close/>
                </a:path>
              </a:pathLst>
            </a:custGeom>
            <a:solidFill>
              <a:schemeClr val="accent1"/>
            </a:solidFill>
            <a:ln>
              <a:noFill/>
            </a:ln>
          </p:spPr>
        </p:sp>
        <p:sp>
          <p:nvSpPr>
            <p:cNvPr id="105" name="vintage-joystick_20806">
              <a:extLst>
                <a:ext uri="{FF2B5EF4-FFF2-40B4-BE49-F238E27FC236}">
                  <a16:creationId xmlns:a16="http://schemas.microsoft.com/office/drawing/2014/main" xmlns="" id="{CA24D6A0-27BE-4DB2-9F8B-33878C019345}"/>
                </a:ext>
              </a:extLst>
            </p:cNvPr>
            <p:cNvSpPr>
              <a:spLocks noChangeAspect="1"/>
            </p:cNvSpPr>
            <p:nvPr/>
          </p:nvSpPr>
          <p:spPr bwMode="auto">
            <a:xfrm>
              <a:off x="4854679" y="5199841"/>
              <a:ext cx="408616" cy="495592"/>
            </a:xfrm>
            <a:custGeom>
              <a:avLst/>
              <a:gdLst>
                <a:gd name="connsiteX0" fmla="*/ 0 w 496286"/>
                <a:gd name="connsiteY0" fmla="*/ 528112 h 601923"/>
                <a:gd name="connsiteX1" fmla="*/ 496286 w 496286"/>
                <a:gd name="connsiteY1" fmla="*/ 528112 h 601923"/>
                <a:gd name="connsiteX2" fmla="*/ 496286 w 496286"/>
                <a:gd name="connsiteY2" fmla="*/ 601923 h 601923"/>
                <a:gd name="connsiteX3" fmla="*/ 0 w 496286"/>
                <a:gd name="connsiteY3" fmla="*/ 601923 h 601923"/>
                <a:gd name="connsiteX4" fmla="*/ 70958 w 496286"/>
                <a:gd name="connsiteY4" fmla="*/ 212331 h 601923"/>
                <a:gd name="connsiteX5" fmla="*/ 212613 w 496286"/>
                <a:gd name="connsiteY5" fmla="*/ 212331 h 601923"/>
                <a:gd name="connsiteX6" fmla="*/ 212613 w 496286"/>
                <a:gd name="connsiteY6" fmla="*/ 321569 h 601923"/>
                <a:gd name="connsiteX7" fmla="*/ 159372 w 496286"/>
                <a:gd name="connsiteY7" fmla="*/ 354115 h 601923"/>
                <a:gd name="connsiteX8" fmla="*/ 213551 w 496286"/>
                <a:gd name="connsiteY8" fmla="*/ 386786 h 601923"/>
                <a:gd name="connsiteX9" fmla="*/ 230361 w 496286"/>
                <a:gd name="connsiteY9" fmla="*/ 388136 h 601923"/>
                <a:gd name="connsiteX10" fmla="*/ 230361 w 496286"/>
                <a:gd name="connsiteY10" fmla="*/ 388625 h 601923"/>
                <a:gd name="connsiteX11" fmla="*/ 248108 w 496286"/>
                <a:gd name="connsiteY11" fmla="*/ 389592 h 601923"/>
                <a:gd name="connsiteX12" fmla="*/ 265855 w 496286"/>
                <a:gd name="connsiteY12" fmla="*/ 388625 h 601923"/>
                <a:gd name="connsiteX13" fmla="*/ 265855 w 496286"/>
                <a:gd name="connsiteY13" fmla="*/ 388136 h 601923"/>
                <a:gd name="connsiteX14" fmla="*/ 282664 w 496286"/>
                <a:gd name="connsiteY14" fmla="*/ 386786 h 601923"/>
                <a:gd name="connsiteX15" fmla="*/ 336844 w 496286"/>
                <a:gd name="connsiteY15" fmla="*/ 354115 h 601923"/>
                <a:gd name="connsiteX16" fmla="*/ 283602 w 496286"/>
                <a:gd name="connsiteY16" fmla="*/ 321569 h 601923"/>
                <a:gd name="connsiteX17" fmla="*/ 283602 w 496286"/>
                <a:gd name="connsiteY17" fmla="*/ 212331 h 601923"/>
                <a:gd name="connsiteX18" fmla="*/ 425257 w 496286"/>
                <a:gd name="connsiteY18" fmla="*/ 212331 h 601923"/>
                <a:gd name="connsiteX19" fmla="*/ 494310 w 496286"/>
                <a:gd name="connsiteY19" fmla="*/ 510399 h 601923"/>
                <a:gd name="connsiteX20" fmla="*/ 1905 w 496286"/>
                <a:gd name="connsiteY20" fmla="*/ 510399 h 601923"/>
                <a:gd name="connsiteX21" fmla="*/ 248108 w 496286"/>
                <a:gd name="connsiteY21" fmla="*/ 0 h 601923"/>
                <a:gd name="connsiteX22" fmla="*/ 319096 w 496286"/>
                <a:gd name="connsiteY22" fmla="*/ 70893 h 601923"/>
                <a:gd name="connsiteX23" fmla="*/ 265855 w 496286"/>
                <a:gd name="connsiteY23" fmla="*/ 139209 h 601923"/>
                <a:gd name="connsiteX24" fmla="*/ 265855 w 496286"/>
                <a:gd name="connsiteY24" fmla="*/ 388136 h 601923"/>
                <a:gd name="connsiteX25" fmla="*/ 248108 w 496286"/>
                <a:gd name="connsiteY25" fmla="*/ 389561 h 601923"/>
                <a:gd name="connsiteX26" fmla="*/ 230361 w 496286"/>
                <a:gd name="connsiteY26" fmla="*/ 388136 h 601923"/>
                <a:gd name="connsiteX27" fmla="*/ 230361 w 496286"/>
                <a:gd name="connsiteY27" fmla="*/ 139209 h 601923"/>
                <a:gd name="connsiteX28" fmla="*/ 177119 w 496286"/>
                <a:gd name="connsiteY28" fmla="*/ 70893 h 601923"/>
                <a:gd name="connsiteX29" fmla="*/ 248108 w 496286"/>
                <a:gd name="connsiteY29" fmla="*/ 0 h 60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6286" h="601923">
                  <a:moveTo>
                    <a:pt x="0" y="528112"/>
                  </a:moveTo>
                  <a:lnTo>
                    <a:pt x="496286" y="528112"/>
                  </a:lnTo>
                  <a:lnTo>
                    <a:pt x="496286" y="601923"/>
                  </a:lnTo>
                  <a:lnTo>
                    <a:pt x="0" y="601923"/>
                  </a:lnTo>
                  <a:close/>
                  <a:moveTo>
                    <a:pt x="70958" y="212331"/>
                  </a:moveTo>
                  <a:lnTo>
                    <a:pt x="212613" y="212331"/>
                  </a:lnTo>
                  <a:lnTo>
                    <a:pt x="212613" y="321569"/>
                  </a:lnTo>
                  <a:cubicBezTo>
                    <a:pt x="181314" y="327047"/>
                    <a:pt x="159372" y="339614"/>
                    <a:pt x="159372" y="354115"/>
                  </a:cubicBezTo>
                  <a:cubicBezTo>
                    <a:pt x="159372" y="368857"/>
                    <a:pt x="181697" y="381424"/>
                    <a:pt x="213551" y="386786"/>
                  </a:cubicBezTo>
                  <a:lnTo>
                    <a:pt x="230361" y="388136"/>
                  </a:lnTo>
                  <a:lnTo>
                    <a:pt x="230361" y="388625"/>
                  </a:lnTo>
                  <a:cubicBezTo>
                    <a:pt x="236169" y="389270"/>
                    <a:pt x="241977" y="389592"/>
                    <a:pt x="248108" y="389592"/>
                  </a:cubicBezTo>
                  <a:cubicBezTo>
                    <a:pt x="254239" y="389592"/>
                    <a:pt x="260047" y="389270"/>
                    <a:pt x="265855" y="388625"/>
                  </a:cubicBezTo>
                  <a:lnTo>
                    <a:pt x="265855" y="388136"/>
                  </a:lnTo>
                  <a:lnTo>
                    <a:pt x="282664" y="386786"/>
                  </a:lnTo>
                  <a:cubicBezTo>
                    <a:pt x="314519" y="381424"/>
                    <a:pt x="336844" y="368857"/>
                    <a:pt x="336844" y="354115"/>
                  </a:cubicBezTo>
                  <a:cubicBezTo>
                    <a:pt x="336844" y="339614"/>
                    <a:pt x="314902" y="327047"/>
                    <a:pt x="283602" y="321569"/>
                  </a:cubicBezTo>
                  <a:lnTo>
                    <a:pt x="283602" y="212331"/>
                  </a:lnTo>
                  <a:lnTo>
                    <a:pt x="425257" y="212331"/>
                  </a:lnTo>
                  <a:lnTo>
                    <a:pt x="494310" y="510399"/>
                  </a:lnTo>
                  <a:lnTo>
                    <a:pt x="1905" y="510399"/>
                  </a:lnTo>
                  <a:close/>
                  <a:moveTo>
                    <a:pt x="248108" y="0"/>
                  </a:moveTo>
                  <a:cubicBezTo>
                    <a:pt x="287151" y="0"/>
                    <a:pt x="319096" y="31902"/>
                    <a:pt x="319096" y="70893"/>
                  </a:cubicBezTo>
                  <a:cubicBezTo>
                    <a:pt x="319096" y="103762"/>
                    <a:pt x="296509" y="131153"/>
                    <a:pt x="265855" y="139209"/>
                  </a:cubicBezTo>
                  <a:lnTo>
                    <a:pt x="265855" y="388136"/>
                  </a:lnTo>
                  <a:lnTo>
                    <a:pt x="248108" y="389561"/>
                  </a:lnTo>
                  <a:lnTo>
                    <a:pt x="230361" y="388136"/>
                  </a:lnTo>
                  <a:lnTo>
                    <a:pt x="230361" y="139209"/>
                  </a:lnTo>
                  <a:cubicBezTo>
                    <a:pt x="199706" y="131153"/>
                    <a:pt x="177119" y="103762"/>
                    <a:pt x="177119" y="70893"/>
                  </a:cubicBezTo>
                  <a:cubicBezTo>
                    <a:pt x="177119" y="31580"/>
                    <a:pt x="209064" y="0"/>
                    <a:pt x="248108" y="0"/>
                  </a:cubicBezTo>
                  <a:close/>
                </a:path>
              </a:pathLst>
            </a:custGeom>
            <a:solidFill>
              <a:schemeClr val="accent1"/>
            </a:solidFill>
            <a:ln>
              <a:noFill/>
            </a:ln>
          </p:spPr>
        </p:sp>
        <p:sp>
          <p:nvSpPr>
            <p:cNvPr id="106" name="video-play-button_16630">
              <a:extLst>
                <a:ext uri="{FF2B5EF4-FFF2-40B4-BE49-F238E27FC236}">
                  <a16:creationId xmlns:a16="http://schemas.microsoft.com/office/drawing/2014/main" xmlns="" id="{E9941F2B-3368-42B7-B25B-D66D6EF227CA}"/>
                </a:ext>
              </a:extLst>
            </p:cNvPr>
            <p:cNvSpPr>
              <a:spLocks noChangeAspect="1"/>
            </p:cNvSpPr>
            <p:nvPr/>
          </p:nvSpPr>
          <p:spPr bwMode="auto">
            <a:xfrm>
              <a:off x="5655435" y="5199841"/>
              <a:ext cx="495592" cy="494844"/>
            </a:xfrm>
            <a:custGeom>
              <a:avLst/>
              <a:gdLst>
                <a:gd name="connsiteX0" fmla="*/ 270003 w 607780"/>
                <a:gd name="connsiteY0" fmla="*/ 194122 h 606863"/>
                <a:gd name="connsiteX1" fmla="*/ 270003 w 607780"/>
                <a:gd name="connsiteY1" fmla="*/ 197805 h 606863"/>
                <a:gd name="connsiteX2" fmla="*/ 270003 w 607780"/>
                <a:gd name="connsiteY2" fmla="*/ 412742 h 606863"/>
                <a:gd name="connsiteX3" fmla="*/ 379296 w 607780"/>
                <a:gd name="connsiteY3" fmla="*/ 303432 h 606863"/>
                <a:gd name="connsiteX4" fmla="*/ 269165 w 607780"/>
                <a:gd name="connsiteY4" fmla="*/ 145577 h 606863"/>
                <a:gd name="connsiteX5" fmla="*/ 303528 w 607780"/>
                <a:gd name="connsiteY5" fmla="*/ 159806 h 606863"/>
                <a:gd name="connsiteX6" fmla="*/ 412989 w 607780"/>
                <a:gd name="connsiteY6" fmla="*/ 269116 h 606863"/>
                <a:gd name="connsiteX7" fmla="*/ 412989 w 607780"/>
                <a:gd name="connsiteY7" fmla="*/ 337748 h 606863"/>
                <a:gd name="connsiteX8" fmla="*/ 303696 w 607780"/>
                <a:gd name="connsiteY8" fmla="*/ 447058 h 606863"/>
                <a:gd name="connsiteX9" fmla="*/ 269332 w 607780"/>
                <a:gd name="connsiteY9" fmla="*/ 461287 h 606863"/>
                <a:gd name="connsiteX10" fmla="*/ 250893 w 607780"/>
                <a:gd name="connsiteY10" fmla="*/ 457604 h 606863"/>
                <a:gd name="connsiteX11" fmla="*/ 221223 w 607780"/>
                <a:gd name="connsiteY11" fmla="*/ 412742 h 606863"/>
                <a:gd name="connsiteX12" fmla="*/ 221223 w 607780"/>
                <a:gd name="connsiteY12" fmla="*/ 194122 h 606863"/>
                <a:gd name="connsiteX13" fmla="*/ 250893 w 607780"/>
                <a:gd name="connsiteY13" fmla="*/ 149260 h 606863"/>
                <a:gd name="connsiteX14" fmla="*/ 269165 w 607780"/>
                <a:gd name="connsiteY14" fmla="*/ 145577 h 606863"/>
                <a:gd name="connsiteX15" fmla="*/ 303890 w 607780"/>
                <a:gd name="connsiteY15" fmla="*/ 48536 h 606863"/>
                <a:gd name="connsiteX16" fmla="*/ 48609 w 607780"/>
                <a:gd name="connsiteY16" fmla="*/ 303432 h 606863"/>
                <a:gd name="connsiteX17" fmla="*/ 303890 w 607780"/>
                <a:gd name="connsiteY17" fmla="*/ 558327 h 606863"/>
                <a:gd name="connsiteX18" fmla="*/ 559171 w 607780"/>
                <a:gd name="connsiteY18" fmla="*/ 303432 h 606863"/>
                <a:gd name="connsiteX19" fmla="*/ 303890 w 607780"/>
                <a:gd name="connsiteY19" fmla="*/ 48536 h 606863"/>
                <a:gd name="connsiteX20" fmla="*/ 303890 w 607780"/>
                <a:gd name="connsiteY20" fmla="*/ 0 h 606863"/>
                <a:gd name="connsiteX21" fmla="*/ 607780 w 607780"/>
                <a:gd name="connsiteY21" fmla="*/ 303432 h 606863"/>
                <a:gd name="connsiteX22" fmla="*/ 303890 w 607780"/>
                <a:gd name="connsiteY22" fmla="*/ 606863 h 606863"/>
                <a:gd name="connsiteX23" fmla="*/ 0 w 607780"/>
                <a:gd name="connsiteY23" fmla="*/ 303432 h 606863"/>
                <a:gd name="connsiteX24" fmla="*/ 303890 w 607780"/>
                <a:gd name="connsiteY24"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780" h="606863">
                  <a:moveTo>
                    <a:pt x="270003" y="194122"/>
                  </a:moveTo>
                  <a:lnTo>
                    <a:pt x="270003" y="197805"/>
                  </a:lnTo>
                  <a:lnTo>
                    <a:pt x="270003" y="412742"/>
                  </a:lnTo>
                  <a:lnTo>
                    <a:pt x="379296" y="303432"/>
                  </a:lnTo>
                  <a:close/>
                  <a:moveTo>
                    <a:pt x="269165" y="145577"/>
                  </a:moveTo>
                  <a:cubicBezTo>
                    <a:pt x="281737" y="145577"/>
                    <a:pt x="294309" y="150599"/>
                    <a:pt x="303528" y="159806"/>
                  </a:cubicBezTo>
                  <a:lnTo>
                    <a:pt x="412989" y="269116"/>
                  </a:lnTo>
                  <a:cubicBezTo>
                    <a:pt x="431931" y="288032"/>
                    <a:pt x="431931" y="318833"/>
                    <a:pt x="412989" y="337748"/>
                  </a:cubicBezTo>
                  <a:lnTo>
                    <a:pt x="303696" y="447058"/>
                  </a:lnTo>
                  <a:cubicBezTo>
                    <a:pt x="294309" y="456265"/>
                    <a:pt x="282072" y="461287"/>
                    <a:pt x="269332" y="461287"/>
                  </a:cubicBezTo>
                  <a:cubicBezTo>
                    <a:pt x="263130" y="461287"/>
                    <a:pt x="256928" y="460115"/>
                    <a:pt x="250893" y="457604"/>
                  </a:cubicBezTo>
                  <a:cubicBezTo>
                    <a:pt x="232789" y="450072"/>
                    <a:pt x="221223" y="432327"/>
                    <a:pt x="221223" y="412742"/>
                  </a:cubicBezTo>
                  <a:lnTo>
                    <a:pt x="221223" y="194122"/>
                  </a:lnTo>
                  <a:cubicBezTo>
                    <a:pt x="221223" y="174537"/>
                    <a:pt x="232789" y="156793"/>
                    <a:pt x="250893" y="149260"/>
                  </a:cubicBezTo>
                  <a:cubicBezTo>
                    <a:pt x="256928" y="146749"/>
                    <a:pt x="262962" y="145577"/>
                    <a:pt x="269165" y="145577"/>
                  </a:cubicBezTo>
                  <a:close/>
                  <a:moveTo>
                    <a:pt x="303890" y="48536"/>
                  </a:moveTo>
                  <a:cubicBezTo>
                    <a:pt x="163091" y="48536"/>
                    <a:pt x="48609" y="162846"/>
                    <a:pt x="48609" y="303432"/>
                  </a:cubicBezTo>
                  <a:cubicBezTo>
                    <a:pt x="48609" y="444018"/>
                    <a:pt x="163091" y="558327"/>
                    <a:pt x="303890" y="558327"/>
                  </a:cubicBezTo>
                  <a:cubicBezTo>
                    <a:pt x="444689" y="558327"/>
                    <a:pt x="559171" y="444018"/>
                    <a:pt x="559171" y="303432"/>
                  </a:cubicBezTo>
                  <a:cubicBezTo>
                    <a:pt x="559171" y="162846"/>
                    <a:pt x="444689" y="48536"/>
                    <a:pt x="303890" y="48536"/>
                  </a:cubicBezTo>
                  <a:close/>
                  <a:moveTo>
                    <a:pt x="303890" y="0"/>
                  </a:moveTo>
                  <a:cubicBezTo>
                    <a:pt x="471675" y="0"/>
                    <a:pt x="607780" y="135900"/>
                    <a:pt x="607780" y="303432"/>
                  </a:cubicBezTo>
                  <a:cubicBezTo>
                    <a:pt x="607780" y="470963"/>
                    <a:pt x="471675" y="606863"/>
                    <a:pt x="303890" y="606863"/>
                  </a:cubicBezTo>
                  <a:cubicBezTo>
                    <a:pt x="136105" y="606863"/>
                    <a:pt x="0" y="470963"/>
                    <a:pt x="0" y="303432"/>
                  </a:cubicBezTo>
                  <a:cubicBezTo>
                    <a:pt x="0" y="135900"/>
                    <a:pt x="136105" y="0"/>
                    <a:pt x="303890" y="0"/>
                  </a:cubicBezTo>
                  <a:close/>
                </a:path>
              </a:pathLst>
            </a:custGeom>
            <a:solidFill>
              <a:schemeClr val="accent1"/>
            </a:solidFill>
            <a:ln>
              <a:noFill/>
            </a:ln>
          </p:spPr>
        </p:sp>
        <p:sp>
          <p:nvSpPr>
            <p:cNvPr id="107" name="turn-to-both-directions_5087">
              <a:extLst>
                <a:ext uri="{FF2B5EF4-FFF2-40B4-BE49-F238E27FC236}">
                  <a16:creationId xmlns:a16="http://schemas.microsoft.com/office/drawing/2014/main" xmlns="" id="{B1D82A22-EAE3-48DF-884A-6FBF78902489}"/>
                </a:ext>
              </a:extLst>
            </p:cNvPr>
            <p:cNvSpPr>
              <a:spLocks noChangeAspect="1"/>
            </p:cNvSpPr>
            <p:nvPr/>
          </p:nvSpPr>
          <p:spPr bwMode="auto">
            <a:xfrm>
              <a:off x="6456190" y="5199841"/>
              <a:ext cx="439466" cy="495592"/>
            </a:xfrm>
            <a:custGeom>
              <a:avLst/>
              <a:gdLst>
                <a:gd name="T0" fmla="*/ 1380 w 1631"/>
                <a:gd name="T1" fmla="*/ 535 h 1842"/>
                <a:gd name="T2" fmla="*/ 1243 w 1631"/>
                <a:gd name="T3" fmla="*/ 938 h 1842"/>
                <a:gd name="T4" fmla="*/ 1360 w 1631"/>
                <a:gd name="T5" fmla="*/ 275 h 1842"/>
                <a:gd name="T6" fmla="*/ 1070 w 1631"/>
                <a:gd name="T7" fmla="*/ 275 h 1842"/>
                <a:gd name="T8" fmla="*/ 996 w 1631"/>
                <a:gd name="T9" fmla="*/ 856 h 1842"/>
                <a:gd name="T10" fmla="*/ 974 w 1631"/>
                <a:gd name="T11" fmla="*/ 152 h 1842"/>
                <a:gd name="T12" fmla="*/ 670 w 1631"/>
                <a:gd name="T13" fmla="*/ 152 h 1842"/>
                <a:gd name="T14" fmla="*/ 731 w 1631"/>
                <a:gd name="T15" fmla="*/ 863 h 1842"/>
                <a:gd name="T16" fmla="*/ 586 w 1631"/>
                <a:gd name="T17" fmla="*/ 304 h 1842"/>
                <a:gd name="T18" fmla="*/ 282 w 1631"/>
                <a:gd name="T19" fmla="*/ 304 h 1842"/>
                <a:gd name="T20" fmla="*/ 481 w 1631"/>
                <a:gd name="T21" fmla="*/ 866 h 1842"/>
                <a:gd name="T22" fmla="*/ 391 w 1631"/>
                <a:gd name="T23" fmla="*/ 1136 h 1842"/>
                <a:gd name="T24" fmla="*/ 304 w 1631"/>
                <a:gd name="T25" fmla="*/ 915 h 1842"/>
                <a:gd name="T26" fmla="*/ 0 w 1631"/>
                <a:gd name="T27" fmla="*/ 915 h 1842"/>
                <a:gd name="T28" fmla="*/ 165 w 1631"/>
                <a:gd name="T29" fmla="*/ 1192 h 1842"/>
                <a:gd name="T30" fmla="*/ 649 w 1631"/>
                <a:gd name="T31" fmla="*/ 1726 h 1842"/>
                <a:gd name="T32" fmla="*/ 1263 w 1631"/>
                <a:gd name="T33" fmla="*/ 1842 h 1842"/>
                <a:gd name="T34" fmla="*/ 1397 w 1631"/>
                <a:gd name="T35" fmla="*/ 1142 h 1842"/>
                <a:gd name="T36" fmla="*/ 1631 w 1631"/>
                <a:gd name="T37" fmla="*/ 535 h 1842"/>
                <a:gd name="T38" fmla="*/ 31 w 1631"/>
                <a:gd name="T39" fmla="*/ 915 h 1842"/>
                <a:gd name="T40" fmla="*/ 272 w 1631"/>
                <a:gd name="T41" fmla="*/ 915 h 1842"/>
                <a:gd name="T42" fmla="*/ 169 w 1631"/>
                <a:gd name="T43" fmla="*/ 827 h 1842"/>
                <a:gd name="T44" fmla="*/ 116 w 1631"/>
                <a:gd name="T45" fmla="*/ 1030 h 1842"/>
                <a:gd name="T46" fmla="*/ 1100 w 1631"/>
                <a:gd name="T47" fmla="*/ 275 h 1842"/>
                <a:gd name="T48" fmla="*/ 1330 w 1631"/>
                <a:gd name="T49" fmla="*/ 275 h 1842"/>
                <a:gd name="T50" fmla="*/ 1292 w 1631"/>
                <a:gd name="T51" fmla="*/ 266 h 1842"/>
                <a:gd name="T52" fmla="*/ 1125 w 1631"/>
                <a:gd name="T53" fmla="*/ 346 h 1842"/>
                <a:gd name="T54" fmla="*/ 701 w 1631"/>
                <a:gd name="T55" fmla="*/ 152 h 1842"/>
                <a:gd name="T56" fmla="*/ 942 w 1631"/>
                <a:gd name="T57" fmla="*/ 152 h 1842"/>
                <a:gd name="T58" fmla="*/ 907 w 1631"/>
                <a:gd name="T59" fmla="*/ 113 h 1842"/>
                <a:gd name="T60" fmla="*/ 742 w 1631"/>
                <a:gd name="T61" fmla="*/ 242 h 1842"/>
                <a:gd name="T62" fmla="*/ 314 w 1631"/>
                <a:gd name="T63" fmla="*/ 304 h 1842"/>
                <a:gd name="T64" fmla="*/ 555 w 1631"/>
                <a:gd name="T65" fmla="*/ 304 h 1842"/>
                <a:gd name="T66" fmla="*/ 515 w 1631"/>
                <a:gd name="T67" fmla="*/ 272 h 1842"/>
                <a:gd name="T68" fmla="*/ 372 w 1631"/>
                <a:gd name="T69" fmla="*/ 407 h 1842"/>
                <a:gd name="T70" fmla="*/ 1332 w 1631"/>
                <a:gd name="T71" fmla="*/ 1294 h 1842"/>
                <a:gd name="T72" fmla="*/ 1224 w 1631"/>
                <a:gd name="T73" fmla="*/ 1329 h 1842"/>
                <a:gd name="T74" fmla="*/ 669 w 1631"/>
                <a:gd name="T75" fmla="*/ 1299 h 1842"/>
                <a:gd name="T76" fmla="*/ 622 w 1631"/>
                <a:gd name="T77" fmla="*/ 1334 h 1842"/>
                <a:gd name="T78" fmla="*/ 612 w 1631"/>
                <a:gd name="T79" fmla="*/ 1341 h 1842"/>
                <a:gd name="T80" fmla="*/ 620 w 1631"/>
                <a:gd name="T81" fmla="*/ 1375 h 1842"/>
                <a:gd name="T82" fmla="*/ 509 w 1631"/>
                <a:gd name="T83" fmla="*/ 1369 h 1842"/>
                <a:gd name="T84" fmla="*/ 518 w 1631"/>
                <a:gd name="T85" fmla="*/ 1255 h 1842"/>
                <a:gd name="T86" fmla="*/ 546 w 1631"/>
                <a:gd name="T87" fmla="*/ 1278 h 1842"/>
                <a:gd name="T88" fmla="*/ 590 w 1631"/>
                <a:gd name="T89" fmla="*/ 1246 h 1842"/>
                <a:gd name="T90" fmla="*/ 631 w 1631"/>
                <a:gd name="T91" fmla="*/ 1218 h 1842"/>
                <a:gd name="T92" fmla="*/ 1209 w 1631"/>
                <a:gd name="T93" fmla="*/ 1184 h 1842"/>
                <a:gd name="T94" fmla="*/ 1262 w 1631"/>
                <a:gd name="T95" fmla="*/ 1208 h 1842"/>
                <a:gd name="T96" fmla="*/ 1287 w 1631"/>
                <a:gd name="T97" fmla="*/ 1184 h 1842"/>
                <a:gd name="T98" fmla="*/ 1337 w 1631"/>
                <a:gd name="T99" fmla="*/ 1285 h 1842"/>
                <a:gd name="T100" fmla="*/ 1543 w 1631"/>
                <a:gd name="T101" fmla="*/ 627 h 1842"/>
                <a:gd name="T102" fmla="*/ 1478 w 1631"/>
                <a:gd name="T103" fmla="*/ 475 h 1842"/>
                <a:gd name="T104" fmla="*/ 1406 w 1631"/>
                <a:gd name="T105" fmla="*/ 535 h 1842"/>
                <a:gd name="T106" fmla="*/ 1605 w 1631"/>
                <a:gd name="T107" fmla="*/ 535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1" h="1842">
                  <a:moveTo>
                    <a:pt x="1505" y="409"/>
                  </a:moveTo>
                  <a:cubicBezTo>
                    <a:pt x="1436" y="409"/>
                    <a:pt x="1380" y="466"/>
                    <a:pt x="1380" y="535"/>
                  </a:cubicBezTo>
                  <a:cubicBezTo>
                    <a:pt x="1380" y="561"/>
                    <a:pt x="1389" y="586"/>
                    <a:pt x="1403" y="606"/>
                  </a:cubicBezTo>
                  <a:cubicBezTo>
                    <a:pt x="1331" y="764"/>
                    <a:pt x="1273" y="968"/>
                    <a:pt x="1243" y="938"/>
                  </a:cubicBezTo>
                  <a:cubicBezTo>
                    <a:pt x="1215" y="910"/>
                    <a:pt x="1252" y="596"/>
                    <a:pt x="1275" y="407"/>
                  </a:cubicBezTo>
                  <a:cubicBezTo>
                    <a:pt x="1325" y="384"/>
                    <a:pt x="1360" y="333"/>
                    <a:pt x="1360" y="275"/>
                  </a:cubicBezTo>
                  <a:cubicBezTo>
                    <a:pt x="1360" y="195"/>
                    <a:pt x="1295" y="129"/>
                    <a:pt x="1215" y="129"/>
                  </a:cubicBezTo>
                  <a:cubicBezTo>
                    <a:pt x="1135" y="129"/>
                    <a:pt x="1070" y="195"/>
                    <a:pt x="1070" y="275"/>
                  </a:cubicBezTo>
                  <a:cubicBezTo>
                    <a:pt x="1070" y="318"/>
                    <a:pt x="1089" y="356"/>
                    <a:pt x="1118" y="383"/>
                  </a:cubicBezTo>
                  <a:cubicBezTo>
                    <a:pt x="1086" y="578"/>
                    <a:pt x="1046" y="856"/>
                    <a:pt x="996" y="856"/>
                  </a:cubicBezTo>
                  <a:cubicBezTo>
                    <a:pt x="954" y="856"/>
                    <a:pt x="933" y="487"/>
                    <a:pt x="920" y="268"/>
                  </a:cubicBezTo>
                  <a:cubicBezTo>
                    <a:pt x="953" y="240"/>
                    <a:pt x="974" y="199"/>
                    <a:pt x="974" y="152"/>
                  </a:cubicBezTo>
                  <a:cubicBezTo>
                    <a:pt x="974" y="68"/>
                    <a:pt x="906" y="0"/>
                    <a:pt x="822" y="0"/>
                  </a:cubicBezTo>
                  <a:cubicBezTo>
                    <a:pt x="738" y="0"/>
                    <a:pt x="670" y="68"/>
                    <a:pt x="670" y="152"/>
                  </a:cubicBezTo>
                  <a:cubicBezTo>
                    <a:pt x="670" y="207"/>
                    <a:pt x="699" y="255"/>
                    <a:pt x="743" y="282"/>
                  </a:cubicBezTo>
                  <a:cubicBezTo>
                    <a:pt x="751" y="511"/>
                    <a:pt x="787" y="863"/>
                    <a:pt x="731" y="863"/>
                  </a:cubicBezTo>
                  <a:cubicBezTo>
                    <a:pt x="660" y="863"/>
                    <a:pt x="591" y="576"/>
                    <a:pt x="550" y="402"/>
                  </a:cubicBezTo>
                  <a:cubicBezTo>
                    <a:pt x="572" y="376"/>
                    <a:pt x="586" y="341"/>
                    <a:pt x="586" y="304"/>
                  </a:cubicBezTo>
                  <a:cubicBezTo>
                    <a:pt x="586" y="220"/>
                    <a:pt x="518" y="152"/>
                    <a:pt x="434" y="152"/>
                  </a:cubicBezTo>
                  <a:cubicBezTo>
                    <a:pt x="350" y="152"/>
                    <a:pt x="282" y="220"/>
                    <a:pt x="282" y="304"/>
                  </a:cubicBezTo>
                  <a:cubicBezTo>
                    <a:pt x="282" y="369"/>
                    <a:pt x="323" y="424"/>
                    <a:pt x="380" y="446"/>
                  </a:cubicBezTo>
                  <a:cubicBezTo>
                    <a:pt x="413" y="607"/>
                    <a:pt x="452" y="725"/>
                    <a:pt x="481" y="866"/>
                  </a:cubicBezTo>
                  <a:cubicBezTo>
                    <a:pt x="515" y="1029"/>
                    <a:pt x="490" y="1126"/>
                    <a:pt x="490" y="1126"/>
                  </a:cubicBezTo>
                  <a:cubicBezTo>
                    <a:pt x="474" y="1198"/>
                    <a:pt x="391" y="1136"/>
                    <a:pt x="391" y="1136"/>
                  </a:cubicBezTo>
                  <a:cubicBezTo>
                    <a:pt x="391" y="1136"/>
                    <a:pt x="352" y="1043"/>
                    <a:pt x="297" y="958"/>
                  </a:cubicBezTo>
                  <a:cubicBezTo>
                    <a:pt x="301" y="945"/>
                    <a:pt x="304" y="930"/>
                    <a:pt x="304" y="915"/>
                  </a:cubicBezTo>
                  <a:cubicBezTo>
                    <a:pt x="304" y="831"/>
                    <a:pt x="236" y="763"/>
                    <a:pt x="152" y="763"/>
                  </a:cubicBezTo>
                  <a:cubicBezTo>
                    <a:pt x="68" y="763"/>
                    <a:pt x="0" y="831"/>
                    <a:pt x="0" y="915"/>
                  </a:cubicBezTo>
                  <a:cubicBezTo>
                    <a:pt x="0" y="992"/>
                    <a:pt x="56" y="1055"/>
                    <a:pt x="129" y="1065"/>
                  </a:cubicBezTo>
                  <a:cubicBezTo>
                    <a:pt x="146" y="1111"/>
                    <a:pt x="162" y="1159"/>
                    <a:pt x="165" y="1192"/>
                  </a:cubicBezTo>
                  <a:cubicBezTo>
                    <a:pt x="174" y="1272"/>
                    <a:pt x="273" y="1377"/>
                    <a:pt x="306" y="1431"/>
                  </a:cubicBezTo>
                  <a:cubicBezTo>
                    <a:pt x="435" y="1586"/>
                    <a:pt x="649" y="1726"/>
                    <a:pt x="649" y="1726"/>
                  </a:cubicBezTo>
                  <a:cubicBezTo>
                    <a:pt x="731" y="1796"/>
                    <a:pt x="684" y="1837"/>
                    <a:pt x="684" y="1837"/>
                  </a:cubicBezTo>
                  <a:lnTo>
                    <a:pt x="1263" y="1842"/>
                  </a:lnTo>
                  <a:lnTo>
                    <a:pt x="1295" y="1737"/>
                  </a:lnTo>
                  <a:cubicBezTo>
                    <a:pt x="1396" y="1412"/>
                    <a:pt x="1397" y="1142"/>
                    <a:pt x="1397" y="1142"/>
                  </a:cubicBezTo>
                  <a:cubicBezTo>
                    <a:pt x="1399" y="1120"/>
                    <a:pt x="1485" y="839"/>
                    <a:pt x="1535" y="656"/>
                  </a:cubicBezTo>
                  <a:cubicBezTo>
                    <a:pt x="1590" y="643"/>
                    <a:pt x="1631" y="594"/>
                    <a:pt x="1631" y="535"/>
                  </a:cubicBezTo>
                  <a:cubicBezTo>
                    <a:pt x="1631" y="466"/>
                    <a:pt x="1575" y="409"/>
                    <a:pt x="1505" y="409"/>
                  </a:cubicBezTo>
                  <a:close/>
                  <a:moveTo>
                    <a:pt x="31" y="915"/>
                  </a:moveTo>
                  <a:cubicBezTo>
                    <a:pt x="31" y="849"/>
                    <a:pt x="85" y="795"/>
                    <a:pt x="152" y="795"/>
                  </a:cubicBezTo>
                  <a:cubicBezTo>
                    <a:pt x="218" y="795"/>
                    <a:pt x="272" y="849"/>
                    <a:pt x="272" y="915"/>
                  </a:cubicBezTo>
                  <a:cubicBezTo>
                    <a:pt x="272" y="917"/>
                    <a:pt x="272" y="919"/>
                    <a:pt x="272" y="921"/>
                  </a:cubicBezTo>
                  <a:cubicBezTo>
                    <a:pt x="240" y="877"/>
                    <a:pt x="204" y="840"/>
                    <a:pt x="169" y="827"/>
                  </a:cubicBezTo>
                  <a:cubicBezTo>
                    <a:pt x="55" y="830"/>
                    <a:pt x="78" y="943"/>
                    <a:pt x="78" y="943"/>
                  </a:cubicBezTo>
                  <a:cubicBezTo>
                    <a:pt x="78" y="943"/>
                    <a:pt x="96" y="981"/>
                    <a:pt x="116" y="1030"/>
                  </a:cubicBezTo>
                  <a:cubicBezTo>
                    <a:pt x="67" y="1015"/>
                    <a:pt x="31" y="969"/>
                    <a:pt x="31" y="915"/>
                  </a:cubicBezTo>
                  <a:close/>
                  <a:moveTo>
                    <a:pt x="1100" y="275"/>
                  </a:moveTo>
                  <a:cubicBezTo>
                    <a:pt x="1100" y="211"/>
                    <a:pt x="1151" y="160"/>
                    <a:pt x="1215" y="160"/>
                  </a:cubicBezTo>
                  <a:cubicBezTo>
                    <a:pt x="1278" y="160"/>
                    <a:pt x="1330" y="211"/>
                    <a:pt x="1330" y="275"/>
                  </a:cubicBezTo>
                  <a:cubicBezTo>
                    <a:pt x="1330" y="314"/>
                    <a:pt x="1310" y="349"/>
                    <a:pt x="1280" y="370"/>
                  </a:cubicBezTo>
                  <a:cubicBezTo>
                    <a:pt x="1287" y="311"/>
                    <a:pt x="1292" y="271"/>
                    <a:pt x="1292" y="266"/>
                  </a:cubicBezTo>
                  <a:cubicBezTo>
                    <a:pt x="1284" y="175"/>
                    <a:pt x="1228" y="163"/>
                    <a:pt x="1162" y="197"/>
                  </a:cubicBezTo>
                  <a:cubicBezTo>
                    <a:pt x="1151" y="202"/>
                    <a:pt x="1138" y="263"/>
                    <a:pt x="1125" y="346"/>
                  </a:cubicBezTo>
                  <a:cubicBezTo>
                    <a:pt x="1109" y="326"/>
                    <a:pt x="1100" y="302"/>
                    <a:pt x="1100" y="275"/>
                  </a:cubicBezTo>
                  <a:close/>
                  <a:moveTo>
                    <a:pt x="701" y="152"/>
                  </a:moveTo>
                  <a:cubicBezTo>
                    <a:pt x="701" y="85"/>
                    <a:pt x="755" y="31"/>
                    <a:pt x="822" y="31"/>
                  </a:cubicBezTo>
                  <a:cubicBezTo>
                    <a:pt x="888" y="31"/>
                    <a:pt x="942" y="85"/>
                    <a:pt x="942" y="152"/>
                  </a:cubicBezTo>
                  <a:cubicBezTo>
                    <a:pt x="942" y="180"/>
                    <a:pt x="933" y="205"/>
                    <a:pt x="917" y="226"/>
                  </a:cubicBezTo>
                  <a:cubicBezTo>
                    <a:pt x="913" y="168"/>
                    <a:pt x="910" y="126"/>
                    <a:pt x="907" y="113"/>
                  </a:cubicBezTo>
                  <a:cubicBezTo>
                    <a:pt x="896" y="62"/>
                    <a:pt x="794" y="19"/>
                    <a:pt x="761" y="91"/>
                  </a:cubicBezTo>
                  <a:cubicBezTo>
                    <a:pt x="744" y="100"/>
                    <a:pt x="741" y="160"/>
                    <a:pt x="742" y="242"/>
                  </a:cubicBezTo>
                  <a:cubicBezTo>
                    <a:pt x="717" y="220"/>
                    <a:pt x="701" y="188"/>
                    <a:pt x="701" y="152"/>
                  </a:cubicBezTo>
                  <a:close/>
                  <a:moveTo>
                    <a:pt x="314" y="304"/>
                  </a:moveTo>
                  <a:cubicBezTo>
                    <a:pt x="314" y="237"/>
                    <a:pt x="368" y="183"/>
                    <a:pt x="434" y="183"/>
                  </a:cubicBezTo>
                  <a:cubicBezTo>
                    <a:pt x="501" y="183"/>
                    <a:pt x="555" y="237"/>
                    <a:pt x="555" y="304"/>
                  </a:cubicBezTo>
                  <a:cubicBezTo>
                    <a:pt x="555" y="325"/>
                    <a:pt x="549" y="344"/>
                    <a:pt x="540" y="361"/>
                  </a:cubicBezTo>
                  <a:cubicBezTo>
                    <a:pt x="527" y="308"/>
                    <a:pt x="519" y="272"/>
                    <a:pt x="515" y="272"/>
                  </a:cubicBezTo>
                  <a:cubicBezTo>
                    <a:pt x="502" y="211"/>
                    <a:pt x="349" y="156"/>
                    <a:pt x="356" y="314"/>
                  </a:cubicBezTo>
                  <a:cubicBezTo>
                    <a:pt x="361" y="347"/>
                    <a:pt x="367" y="378"/>
                    <a:pt x="372" y="407"/>
                  </a:cubicBezTo>
                  <a:cubicBezTo>
                    <a:pt x="337" y="386"/>
                    <a:pt x="314" y="348"/>
                    <a:pt x="314" y="304"/>
                  </a:cubicBezTo>
                  <a:close/>
                  <a:moveTo>
                    <a:pt x="1332" y="1294"/>
                  </a:moveTo>
                  <a:lnTo>
                    <a:pt x="1232" y="1334"/>
                  </a:lnTo>
                  <a:cubicBezTo>
                    <a:pt x="1232" y="1334"/>
                    <a:pt x="1220" y="1339"/>
                    <a:pt x="1224" y="1329"/>
                  </a:cubicBezTo>
                  <a:cubicBezTo>
                    <a:pt x="1228" y="1320"/>
                    <a:pt x="1238" y="1297"/>
                    <a:pt x="1238" y="1297"/>
                  </a:cubicBezTo>
                  <a:cubicBezTo>
                    <a:pt x="1238" y="1297"/>
                    <a:pt x="951" y="1113"/>
                    <a:pt x="669" y="1299"/>
                  </a:cubicBezTo>
                  <a:cubicBezTo>
                    <a:pt x="656" y="1309"/>
                    <a:pt x="640" y="1321"/>
                    <a:pt x="626" y="1331"/>
                  </a:cubicBezTo>
                  <a:cubicBezTo>
                    <a:pt x="625" y="1332"/>
                    <a:pt x="624" y="1333"/>
                    <a:pt x="622" y="1334"/>
                  </a:cubicBezTo>
                  <a:lnTo>
                    <a:pt x="622" y="1334"/>
                  </a:lnTo>
                  <a:cubicBezTo>
                    <a:pt x="619" y="1337"/>
                    <a:pt x="615" y="1339"/>
                    <a:pt x="612" y="1341"/>
                  </a:cubicBezTo>
                  <a:cubicBezTo>
                    <a:pt x="606" y="1346"/>
                    <a:pt x="601" y="1349"/>
                    <a:pt x="601" y="1349"/>
                  </a:cubicBezTo>
                  <a:cubicBezTo>
                    <a:pt x="601" y="1349"/>
                    <a:pt x="613" y="1365"/>
                    <a:pt x="620" y="1375"/>
                  </a:cubicBezTo>
                  <a:cubicBezTo>
                    <a:pt x="628" y="1385"/>
                    <a:pt x="615" y="1383"/>
                    <a:pt x="615" y="1383"/>
                  </a:cubicBezTo>
                  <a:cubicBezTo>
                    <a:pt x="615" y="1383"/>
                    <a:pt x="520" y="1370"/>
                    <a:pt x="509" y="1369"/>
                  </a:cubicBezTo>
                  <a:cubicBezTo>
                    <a:pt x="502" y="1368"/>
                    <a:pt x="504" y="1360"/>
                    <a:pt x="504" y="1360"/>
                  </a:cubicBezTo>
                  <a:lnTo>
                    <a:pt x="518" y="1255"/>
                  </a:lnTo>
                  <a:cubicBezTo>
                    <a:pt x="518" y="1255"/>
                    <a:pt x="519" y="1242"/>
                    <a:pt x="525" y="1250"/>
                  </a:cubicBezTo>
                  <a:cubicBezTo>
                    <a:pt x="531" y="1259"/>
                    <a:pt x="546" y="1278"/>
                    <a:pt x="546" y="1278"/>
                  </a:cubicBezTo>
                  <a:cubicBezTo>
                    <a:pt x="546" y="1278"/>
                    <a:pt x="551" y="1275"/>
                    <a:pt x="558" y="1269"/>
                  </a:cubicBezTo>
                  <a:cubicBezTo>
                    <a:pt x="569" y="1260"/>
                    <a:pt x="580" y="1253"/>
                    <a:pt x="590" y="1246"/>
                  </a:cubicBezTo>
                  <a:cubicBezTo>
                    <a:pt x="600" y="1238"/>
                    <a:pt x="614" y="1229"/>
                    <a:pt x="630" y="1218"/>
                  </a:cubicBezTo>
                  <a:cubicBezTo>
                    <a:pt x="630" y="1218"/>
                    <a:pt x="630" y="1218"/>
                    <a:pt x="631" y="1218"/>
                  </a:cubicBezTo>
                  <a:lnTo>
                    <a:pt x="631" y="1218"/>
                  </a:lnTo>
                  <a:cubicBezTo>
                    <a:pt x="730" y="1156"/>
                    <a:pt x="944" y="1064"/>
                    <a:pt x="1209" y="1184"/>
                  </a:cubicBezTo>
                  <a:lnTo>
                    <a:pt x="1209" y="1184"/>
                  </a:lnTo>
                  <a:cubicBezTo>
                    <a:pt x="1227" y="1192"/>
                    <a:pt x="1248" y="1201"/>
                    <a:pt x="1262" y="1208"/>
                  </a:cubicBezTo>
                  <a:cubicBezTo>
                    <a:pt x="1269" y="1211"/>
                    <a:pt x="1274" y="1213"/>
                    <a:pt x="1274" y="1213"/>
                  </a:cubicBezTo>
                  <a:cubicBezTo>
                    <a:pt x="1274" y="1213"/>
                    <a:pt x="1282" y="1195"/>
                    <a:pt x="1287" y="1184"/>
                  </a:cubicBezTo>
                  <a:cubicBezTo>
                    <a:pt x="1293" y="1173"/>
                    <a:pt x="1297" y="1185"/>
                    <a:pt x="1297" y="1185"/>
                  </a:cubicBezTo>
                  <a:cubicBezTo>
                    <a:pt x="1297" y="1185"/>
                    <a:pt x="1333" y="1275"/>
                    <a:pt x="1337" y="1285"/>
                  </a:cubicBezTo>
                  <a:cubicBezTo>
                    <a:pt x="1339" y="1292"/>
                    <a:pt x="1332" y="1294"/>
                    <a:pt x="1332" y="1294"/>
                  </a:cubicBezTo>
                  <a:close/>
                  <a:moveTo>
                    <a:pt x="1543" y="627"/>
                  </a:moveTo>
                  <a:cubicBezTo>
                    <a:pt x="1554" y="585"/>
                    <a:pt x="1562" y="550"/>
                    <a:pt x="1567" y="528"/>
                  </a:cubicBezTo>
                  <a:cubicBezTo>
                    <a:pt x="1576" y="478"/>
                    <a:pt x="1499" y="449"/>
                    <a:pt x="1478" y="475"/>
                  </a:cubicBezTo>
                  <a:cubicBezTo>
                    <a:pt x="1457" y="501"/>
                    <a:pt x="1436" y="537"/>
                    <a:pt x="1416" y="578"/>
                  </a:cubicBezTo>
                  <a:cubicBezTo>
                    <a:pt x="1410" y="565"/>
                    <a:pt x="1406" y="550"/>
                    <a:pt x="1406" y="535"/>
                  </a:cubicBezTo>
                  <a:cubicBezTo>
                    <a:pt x="1406" y="480"/>
                    <a:pt x="1451" y="435"/>
                    <a:pt x="1505" y="435"/>
                  </a:cubicBezTo>
                  <a:cubicBezTo>
                    <a:pt x="1560" y="435"/>
                    <a:pt x="1605" y="480"/>
                    <a:pt x="1605" y="535"/>
                  </a:cubicBezTo>
                  <a:cubicBezTo>
                    <a:pt x="1605" y="576"/>
                    <a:pt x="1579" y="612"/>
                    <a:pt x="1543" y="627"/>
                  </a:cubicBezTo>
                  <a:close/>
                </a:path>
              </a:pathLst>
            </a:custGeom>
            <a:solidFill>
              <a:schemeClr val="accent1"/>
            </a:solidFill>
            <a:ln>
              <a:noFill/>
            </a:ln>
          </p:spPr>
        </p:sp>
        <p:sp>
          <p:nvSpPr>
            <p:cNvPr id="108" name="supermarkets_372799">
              <a:extLst>
                <a:ext uri="{FF2B5EF4-FFF2-40B4-BE49-F238E27FC236}">
                  <a16:creationId xmlns:a16="http://schemas.microsoft.com/office/drawing/2014/main" xmlns="" id="{3F8E21B6-2610-4273-8BFC-9A3C9D10218C}"/>
                </a:ext>
              </a:extLst>
            </p:cNvPr>
            <p:cNvSpPr>
              <a:spLocks noChangeAspect="1"/>
            </p:cNvSpPr>
            <p:nvPr/>
          </p:nvSpPr>
          <p:spPr bwMode="auto">
            <a:xfrm>
              <a:off x="7256946" y="5199841"/>
              <a:ext cx="495592" cy="494844"/>
            </a:xfrm>
            <a:custGeom>
              <a:avLst/>
              <a:gdLst>
                <a:gd name="T0" fmla="*/ 6381 w 6827"/>
                <a:gd name="T1" fmla="*/ 668 h 6827"/>
                <a:gd name="T2" fmla="*/ 1113 w 6827"/>
                <a:gd name="T3" fmla="*/ 0 h 6827"/>
                <a:gd name="T4" fmla="*/ 445 w 6827"/>
                <a:gd name="T5" fmla="*/ 1226 h 6827"/>
                <a:gd name="T6" fmla="*/ 0 w 6827"/>
                <a:gd name="T7" fmla="*/ 6604 h 6827"/>
                <a:gd name="T8" fmla="*/ 6604 w 6827"/>
                <a:gd name="T9" fmla="*/ 6827 h 6827"/>
                <a:gd name="T10" fmla="*/ 6827 w 6827"/>
                <a:gd name="T11" fmla="*/ 1855 h 6827"/>
                <a:gd name="T12" fmla="*/ 2968 w 6827"/>
                <a:gd name="T13" fmla="*/ 1632 h 6827"/>
                <a:gd name="T14" fmla="*/ 3859 w 6827"/>
                <a:gd name="T15" fmla="*/ 2078 h 6827"/>
                <a:gd name="T16" fmla="*/ 2968 w 6827"/>
                <a:gd name="T17" fmla="*/ 2078 h 6827"/>
                <a:gd name="T18" fmla="*/ 1187 w 6827"/>
                <a:gd name="T19" fmla="*/ 6381 h 6827"/>
                <a:gd name="T20" fmla="*/ 445 w 6827"/>
                <a:gd name="T21" fmla="*/ 2917 h 6827"/>
                <a:gd name="T22" fmla="*/ 1187 w 6827"/>
                <a:gd name="T23" fmla="*/ 2848 h 6827"/>
                <a:gd name="T24" fmla="*/ 1187 w 6827"/>
                <a:gd name="T25" fmla="*/ 2078 h 6827"/>
                <a:gd name="T26" fmla="*/ 445 w 6827"/>
                <a:gd name="T27" fmla="*/ 2409 h 6827"/>
                <a:gd name="T28" fmla="*/ 668 w 6827"/>
                <a:gd name="T29" fmla="*/ 1632 h 6827"/>
                <a:gd name="T30" fmla="*/ 1187 w 6827"/>
                <a:gd name="T31" fmla="*/ 2078 h 6827"/>
                <a:gd name="T32" fmla="*/ 1632 w 6827"/>
                <a:gd name="T33" fmla="*/ 1632 h 6827"/>
                <a:gd name="T34" fmla="*/ 2523 w 6827"/>
                <a:gd name="T35" fmla="*/ 2078 h 6827"/>
                <a:gd name="T36" fmla="*/ 1632 w 6827"/>
                <a:gd name="T37" fmla="*/ 2078 h 6827"/>
                <a:gd name="T38" fmla="*/ 3564 w 6827"/>
                <a:gd name="T39" fmla="*/ 6028 h 6827"/>
                <a:gd name="T40" fmla="*/ 3268 w 6827"/>
                <a:gd name="T41" fmla="*/ 6028 h 6827"/>
                <a:gd name="T42" fmla="*/ 1861 w 6827"/>
                <a:gd name="T43" fmla="*/ 4228 h 6827"/>
                <a:gd name="T44" fmla="*/ 2750 w 6827"/>
                <a:gd name="T45" fmla="*/ 3261 h 6827"/>
                <a:gd name="T46" fmla="*/ 4083 w 6827"/>
                <a:gd name="T47" fmla="*/ 3261 h 6827"/>
                <a:gd name="T48" fmla="*/ 4972 w 6827"/>
                <a:gd name="T49" fmla="*/ 4228 h 6827"/>
                <a:gd name="T50" fmla="*/ 5194 w 6827"/>
                <a:gd name="T51" fmla="*/ 2078 h 6827"/>
                <a:gd name="T52" fmla="*/ 4304 w 6827"/>
                <a:gd name="T53" fmla="*/ 2078 h 6827"/>
                <a:gd name="T54" fmla="*/ 5194 w 6827"/>
                <a:gd name="T55" fmla="*/ 1632 h 6827"/>
                <a:gd name="T56" fmla="*/ 6381 w 6827"/>
                <a:gd name="T57" fmla="*/ 6381 h 6827"/>
                <a:gd name="T58" fmla="*/ 5639 w 6827"/>
                <a:gd name="T59" fmla="*/ 2848 h 6827"/>
                <a:gd name="T60" fmla="*/ 6381 w 6827"/>
                <a:gd name="T61" fmla="*/ 2917 h 6827"/>
                <a:gd name="T62" fmla="*/ 6381 w 6827"/>
                <a:gd name="T63" fmla="*/ 2409 h 6827"/>
                <a:gd name="T64" fmla="*/ 5639 w 6827"/>
                <a:gd name="T65" fmla="*/ 2078 h 6827"/>
                <a:gd name="T66" fmla="*/ 6159 w 6827"/>
                <a:gd name="T67" fmla="*/ 1632 h 6827"/>
                <a:gd name="T68" fmla="*/ 6381 w 6827"/>
                <a:gd name="T69" fmla="*/ 2409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6827">
                  <a:moveTo>
                    <a:pt x="6381" y="1226"/>
                  </a:moveTo>
                  <a:lnTo>
                    <a:pt x="6381" y="668"/>
                  </a:lnTo>
                  <a:cubicBezTo>
                    <a:pt x="6381" y="300"/>
                    <a:pt x="6082" y="0"/>
                    <a:pt x="5714" y="0"/>
                  </a:cubicBezTo>
                  <a:lnTo>
                    <a:pt x="1113" y="0"/>
                  </a:lnTo>
                  <a:cubicBezTo>
                    <a:pt x="745" y="0"/>
                    <a:pt x="445" y="300"/>
                    <a:pt x="445" y="668"/>
                  </a:cubicBezTo>
                  <a:lnTo>
                    <a:pt x="445" y="1226"/>
                  </a:lnTo>
                  <a:cubicBezTo>
                    <a:pt x="186" y="1317"/>
                    <a:pt x="0" y="1565"/>
                    <a:pt x="0" y="1855"/>
                  </a:cubicBezTo>
                  <a:lnTo>
                    <a:pt x="0" y="6604"/>
                  </a:lnTo>
                  <a:cubicBezTo>
                    <a:pt x="0" y="6727"/>
                    <a:pt x="100" y="6827"/>
                    <a:pt x="223" y="6827"/>
                  </a:cubicBezTo>
                  <a:lnTo>
                    <a:pt x="6604" y="6827"/>
                  </a:lnTo>
                  <a:cubicBezTo>
                    <a:pt x="6727" y="6827"/>
                    <a:pt x="6827" y="6727"/>
                    <a:pt x="6827" y="6604"/>
                  </a:cubicBezTo>
                  <a:lnTo>
                    <a:pt x="6827" y="1855"/>
                  </a:lnTo>
                  <a:cubicBezTo>
                    <a:pt x="6827" y="1565"/>
                    <a:pt x="6641" y="1317"/>
                    <a:pt x="6381" y="1226"/>
                  </a:cubicBezTo>
                  <a:close/>
                  <a:moveTo>
                    <a:pt x="2968" y="1632"/>
                  </a:moveTo>
                  <a:lnTo>
                    <a:pt x="3859" y="1632"/>
                  </a:lnTo>
                  <a:lnTo>
                    <a:pt x="3859" y="2078"/>
                  </a:lnTo>
                  <a:cubicBezTo>
                    <a:pt x="3859" y="2323"/>
                    <a:pt x="3659" y="2523"/>
                    <a:pt x="3413" y="2523"/>
                  </a:cubicBezTo>
                  <a:cubicBezTo>
                    <a:pt x="3168" y="2523"/>
                    <a:pt x="2968" y="2323"/>
                    <a:pt x="2968" y="2078"/>
                  </a:cubicBezTo>
                  <a:lnTo>
                    <a:pt x="2968" y="1632"/>
                  </a:lnTo>
                  <a:close/>
                  <a:moveTo>
                    <a:pt x="1187" y="6381"/>
                  </a:moveTo>
                  <a:lnTo>
                    <a:pt x="445" y="6381"/>
                  </a:lnTo>
                  <a:lnTo>
                    <a:pt x="445" y="2917"/>
                  </a:lnTo>
                  <a:cubicBezTo>
                    <a:pt x="539" y="2951"/>
                    <a:pt x="639" y="2968"/>
                    <a:pt x="742" y="2968"/>
                  </a:cubicBezTo>
                  <a:cubicBezTo>
                    <a:pt x="904" y="2968"/>
                    <a:pt x="1056" y="2924"/>
                    <a:pt x="1187" y="2848"/>
                  </a:cubicBezTo>
                  <a:lnTo>
                    <a:pt x="1187" y="6381"/>
                  </a:lnTo>
                  <a:close/>
                  <a:moveTo>
                    <a:pt x="1187" y="2078"/>
                  </a:moveTo>
                  <a:cubicBezTo>
                    <a:pt x="1187" y="2323"/>
                    <a:pt x="988" y="2523"/>
                    <a:pt x="742" y="2523"/>
                  </a:cubicBezTo>
                  <a:cubicBezTo>
                    <a:pt x="631" y="2523"/>
                    <a:pt x="526" y="2482"/>
                    <a:pt x="445" y="2409"/>
                  </a:cubicBezTo>
                  <a:lnTo>
                    <a:pt x="445" y="1855"/>
                  </a:lnTo>
                  <a:cubicBezTo>
                    <a:pt x="445" y="1732"/>
                    <a:pt x="545" y="1632"/>
                    <a:pt x="668" y="1632"/>
                  </a:cubicBezTo>
                  <a:lnTo>
                    <a:pt x="1187" y="1632"/>
                  </a:lnTo>
                  <a:lnTo>
                    <a:pt x="1187" y="2078"/>
                  </a:lnTo>
                  <a:close/>
                  <a:moveTo>
                    <a:pt x="1632" y="2078"/>
                  </a:moveTo>
                  <a:lnTo>
                    <a:pt x="1632" y="1632"/>
                  </a:lnTo>
                  <a:lnTo>
                    <a:pt x="2523" y="1632"/>
                  </a:lnTo>
                  <a:lnTo>
                    <a:pt x="2523" y="2078"/>
                  </a:lnTo>
                  <a:cubicBezTo>
                    <a:pt x="2523" y="2323"/>
                    <a:pt x="2323" y="2523"/>
                    <a:pt x="2078" y="2523"/>
                  </a:cubicBezTo>
                  <a:cubicBezTo>
                    <a:pt x="1832" y="2523"/>
                    <a:pt x="1632" y="2323"/>
                    <a:pt x="1632" y="2078"/>
                  </a:cubicBezTo>
                  <a:close/>
                  <a:moveTo>
                    <a:pt x="3908" y="5727"/>
                  </a:moveTo>
                  <a:cubicBezTo>
                    <a:pt x="3798" y="5822"/>
                    <a:pt x="3685" y="5921"/>
                    <a:pt x="3564" y="6028"/>
                  </a:cubicBezTo>
                  <a:cubicBezTo>
                    <a:pt x="3522" y="6066"/>
                    <a:pt x="3469" y="6085"/>
                    <a:pt x="3416" y="6085"/>
                  </a:cubicBezTo>
                  <a:cubicBezTo>
                    <a:pt x="3363" y="6085"/>
                    <a:pt x="3310" y="6066"/>
                    <a:pt x="3268" y="6028"/>
                  </a:cubicBezTo>
                  <a:cubicBezTo>
                    <a:pt x="3147" y="5921"/>
                    <a:pt x="3034" y="5822"/>
                    <a:pt x="2924" y="5727"/>
                  </a:cubicBezTo>
                  <a:cubicBezTo>
                    <a:pt x="2307" y="5190"/>
                    <a:pt x="1861" y="4802"/>
                    <a:pt x="1861" y="4228"/>
                  </a:cubicBezTo>
                  <a:cubicBezTo>
                    <a:pt x="1861" y="3975"/>
                    <a:pt x="1946" y="3737"/>
                    <a:pt x="2100" y="3559"/>
                  </a:cubicBezTo>
                  <a:cubicBezTo>
                    <a:pt x="2266" y="3367"/>
                    <a:pt x="2497" y="3261"/>
                    <a:pt x="2750" y="3261"/>
                  </a:cubicBezTo>
                  <a:cubicBezTo>
                    <a:pt x="3013" y="3261"/>
                    <a:pt x="3242" y="3378"/>
                    <a:pt x="3416" y="3600"/>
                  </a:cubicBezTo>
                  <a:cubicBezTo>
                    <a:pt x="3590" y="3378"/>
                    <a:pt x="3820" y="3261"/>
                    <a:pt x="4083" y="3261"/>
                  </a:cubicBezTo>
                  <a:cubicBezTo>
                    <a:pt x="4335" y="3261"/>
                    <a:pt x="4566" y="3367"/>
                    <a:pt x="4732" y="3559"/>
                  </a:cubicBezTo>
                  <a:cubicBezTo>
                    <a:pt x="4887" y="3737"/>
                    <a:pt x="4972" y="3975"/>
                    <a:pt x="4972" y="4228"/>
                  </a:cubicBezTo>
                  <a:cubicBezTo>
                    <a:pt x="4972" y="4802"/>
                    <a:pt x="4525" y="5190"/>
                    <a:pt x="3908" y="5727"/>
                  </a:cubicBezTo>
                  <a:close/>
                  <a:moveTo>
                    <a:pt x="5194" y="2078"/>
                  </a:moveTo>
                  <a:cubicBezTo>
                    <a:pt x="5194" y="2323"/>
                    <a:pt x="4994" y="2523"/>
                    <a:pt x="4749" y="2523"/>
                  </a:cubicBezTo>
                  <a:cubicBezTo>
                    <a:pt x="4503" y="2523"/>
                    <a:pt x="4304" y="2323"/>
                    <a:pt x="4304" y="2078"/>
                  </a:cubicBezTo>
                  <a:lnTo>
                    <a:pt x="4304" y="1632"/>
                  </a:lnTo>
                  <a:lnTo>
                    <a:pt x="5194" y="1632"/>
                  </a:lnTo>
                  <a:lnTo>
                    <a:pt x="5194" y="2078"/>
                  </a:lnTo>
                  <a:close/>
                  <a:moveTo>
                    <a:pt x="6381" y="6381"/>
                  </a:moveTo>
                  <a:lnTo>
                    <a:pt x="5639" y="6381"/>
                  </a:lnTo>
                  <a:lnTo>
                    <a:pt x="5639" y="2848"/>
                  </a:lnTo>
                  <a:cubicBezTo>
                    <a:pt x="5771" y="2924"/>
                    <a:pt x="5923" y="2968"/>
                    <a:pt x="6085" y="2968"/>
                  </a:cubicBezTo>
                  <a:cubicBezTo>
                    <a:pt x="6187" y="2968"/>
                    <a:pt x="6287" y="2951"/>
                    <a:pt x="6381" y="2917"/>
                  </a:cubicBezTo>
                  <a:lnTo>
                    <a:pt x="6381" y="6381"/>
                  </a:lnTo>
                  <a:close/>
                  <a:moveTo>
                    <a:pt x="6381" y="2409"/>
                  </a:moveTo>
                  <a:cubicBezTo>
                    <a:pt x="6300" y="2482"/>
                    <a:pt x="6195" y="2523"/>
                    <a:pt x="6085" y="2523"/>
                  </a:cubicBezTo>
                  <a:cubicBezTo>
                    <a:pt x="5839" y="2523"/>
                    <a:pt x="5639" y="2323"/>
                    <a:pt x="5639" y="2078"/>
                  </a:cubicBezTo>
                  <a:lnTo>
                    <a:pt x="5639" y="1632"/>
                  </a:lnTo>
                  <a:lnTo>
                    <a:pt x="6159" y="1632"/>
                  </a:lnTo>
                  <a:cubicBezTo>
                    <a:pt x="6282" y="1632"/>
                    <a:pt x="6381" y="1732"/>
                    <a:pt x="6381" y="1855"/>
                  </a:cubicBezTo>
                  <a:lnTo>
                    <a:pt x="6381" y="2409"/>
                  </a:lnTo>
                  <a:close/>
                </a:path>
              </a:pathLst>
            </a:custGeom>
            <a:solidFill>
              <a:schemeClr val="accent1"/>
            </a:solidFill>
            <a:ln>
              <a:noFill/>
            </a:ln>
          </p:spPr>
        </p:sp>
        <p:sp>
          <p:nvSpPr>
            <p:cNvPr id="109" name="three-ps-controls-for-games_37880">
              <a:extLst>
                <a:ext uri="{FF2B5EF4-FFF2-40B4-BE49-F238E27FC236}">
                  <a16:creationId xmlns:a16="http://schemas.microsoft.com/office/drawing/2014/main" xmlns="" id="{EEB40C2D-F628-40A1-9CC8-DD1AC2D25AF3}"/>
                </a:ext>
              </a:extLst>
            </p:cNvPr>
            <p:cNvSpPr>
              <a:spLocks noChangeAspect="1"/>
            </p:cNvSpPr>
            <p:nvPr/>
          </p:nvSpPr>
          <p:spPr bwMode="auto">
            <a:xfrm>
              <a:off x="8057702" y="5199841"/>
              <a:ext cx="495592" cy="475540"/>
            </a:xfrm>
            <a:custGeom>
              <a:avLst/>
              <a:gdLst>
                <a:gd name="connsiteX0" fmla="*/ 220203 w 607457"/>
                <a:gd name="connsiteY0" fmla="*/ 307268 h 582879"/>
                <a:gd name="connsiteX1" fmla="*/ 246570 w 607457"/>
                <a:gd name="connsiteY1" fmla="*/ 344258 h 582879"/>
                <a:gd name="connsiteX2" fmla="*/ 250449 w 607457"/>
                <a:gd name="connsiteY2" fmla="*/ 349633 h 582879"/>
                <a:gd name="connsiteX3" fmla="*/ 252033 w 607457"/>
                <a:gd name="connsiteY3" fmla="*/ 351925 h 582879"/>
                <a:gd name="connsiteX4" fmla="*/ 246015 w 607457"/>
                <a:gd name="connsiteY4" fmla="*/ 360540 h 582879"/>
                <a:gd name="connsiteX5" fmla="*/ 218778 w 607457"/>
                <a:gd name="connsiteY5" fmla="*/ 399349 h 582879"/>
                <a:gd name="connsiteX6" fmla="*/ 247361 w 607457"/>
                <a:gd name="connsiteY6" fmla="*/ 399349 h 582879"/>
                <a:gd name="connsiteX7" fmla="*/ 266285 w 607457"/>
                <a:gd name="connsiteY7" fmla="*/ 370816 h 582879"/>
                <a:gd name="connsiteX8" fmla="*/ 285051 w 607457"/>
                <a:gd name="connsiteY8" fmla="*/ 399349 h 582879"/>
                <a:gd name="connsiteX9" fmla="*/ 315060 w 607457"/>
                <a:gd name="connsiteY9" fmla="*/ 399349 h 582879"/>
                <a:gd name="connsiteX10" fmla="*/ 284576 w 607457"/>
                <a:gd name="connsiteY10" fmla="*/ 356035 h 582879"/>
                <a:gd name="connsiteX11" fmla="*/ 280934 w 607457"/>
                <a:gd name="connsiteY11" fmla="*/ 350898 h 582879"/>
                <a:gd name="connsiteX12" fmla="*/ 281805 w 607457"/>
                <a:gd name="connsiteY12" fmla="*/ 349633 h 582879"/>
                <a:gd name="connsiteX13" fmla="*/ 286476 w 607457"/>
                <a:gd name="connsiteY13" fmla="*/ 343152 h 582879"/>
                <a:gd name="connsiteX14" fmla="*/ 312210 w 607457"/>
                <a:gd name="connsiteY14" fmla="*/ 307268 h 582879"/>
                <a:gd name="connsiteX15" fmla="*/ 283547 w 607457"/>
                <a:gd name="connsiteY15" fmla="*/ 307268 h 582879"/>
                <a:gd name="connsiteX16" fmla="*/ 266285 w 607457"/>
                <a:gd name="connsiteY16" fmla="*/ 332560 h 582879"/>
                <a:gd name="connsiteX17" fmla="*/ 249974 w 607457"/>
                <a:gd name="connsiteY17" fmla="*/ 307268 h 582879"/>
                <a:gd name="connsiteX18" fmla="*/ 364468 w 607457"/>
                <a:gd name="connsiteY18" fmla="*/ 271621 h 582879"/>
                <a:gd name="connsiteX19" fmla="*/ 345465 w 607457"/>
                <a:gd name="connsiteY19" fmla="*/ 275573 h 582879"/>
                <a:gd name="connsiteX20" fmla="*/ 332321 w 607457"/>
                <a:gd name="connsiteY20" fmla="*/ 286480 h 582879"/>
                <a:gd name="connsiteX21" fmla="*/ 325195 w 607457"/>
                <a:gd name="connsiteY21" fmla="*/ 304896 h 582879"/>
                <a:gd name="connsiteX22" fmla="*/ 347682 w 607457"/>
                <a:gd name="connsiteY22" fmla="*/ 308690 h 582879"/>
                <a:gd name="connsiteX23" fmla="*/ 353146 w 607457"/>
                <a:gd name="connsiteY23" fmla="*/ 296044 h 582879"/>
                <a:gd name="connsiteX24" fmla="*/ 363756 w 607457"/>
                <a:gd name="connsiteY24" fmla="*/ 291697 h 582879"/>
                <a:gd name="connsiteX25" fmla="*/ 373970 w 607457"/>
                <a:gd name="connsiteY25" fmla="*/ 295491 h 582879"/>
                <a:gd name="connsiteX26" fmla="*/ 377771 w 607457"/>
                <a:gd name="connsiteY26" fmla="*/ 305766 h 582879"/>
                <a:gd name="connsiteX27" fmla="*/ 372545 w 607457"/>
                <a:gd name="connsiteY27" fmla="*/ 317859 h 582879"/>
                <a:gd name="connsiteX28" fmla="*/ 357421 w 607457"/>
                <a:gd name="connsiteY28" fmla="*/ 322127 h 582879"/>
                <a:gd name="connsiteX29" fmla="*/ 354729 w 607457"/>
                <a:gd name="connsiteY29" fmla="*/ 342045 h 582879"/>
                <a:gd name="connsiteX30" fmla="*/ 365973 w 607457"/>
                <a:gd name="connsiteY30" fmla="*/ 340227 h 582879"/>
                <a:gd name="connsiteX31" fmla="*/ 378087 w 607457"/>
                <a:gd name="connsiteY31" fmla="*/ 345602 h 582879"/>
                <a:gd name="connsiteX32" fmla="*/ 382759 w 607457"/>
                <a:gd name="connsiteY32" fmla="*/ 356351 h 582879"/>
                <a:gd name="connsiteX33" fmla="*/ 382997 w 607457"/>
                <a:gd name="connsiteY33" fmla="*/ 360145 h 582879"/>
                <a:gd name="connsiteX34" fmla="*/ 382759 w 607457"/>
                <a:gd name="connsiteY34" fmla="*/ 363149 h 582879"/>
                <a:gd name="connsiteX35" fmla="*/ 381413 w 607457"/>
                <a:gd name="connsiteY35" fmla="*/ 369472 h 582879"/>
                <a:gd name="connsiteX36" fmla="*/ 377850 w 607457"/>
                <a:gd name="connsiteY36" fmla="*/ 375558 h 582879"/>
                <a:gd name="connsiteX37" fmla="*/ 365102 w 607457"/>
                <a:gd name="connsiteY37" fmla="*/ 381328 h 582879"/>
                <a:gd name="connsiteX38" fmla="*/ 353146 w 607457"/>
                <a:gd name="connsiteY38" fmla="*/ 376506 h 582879"/>
                <a:gd name="connsiteX39" fmla="*/ 347049 w 607457"/>
                <a:gd name="connsiteY39" fmla="*/ 362753 h 582879"/>
                <a:gd name="connsiteX40" fmla="*/ 323374 w 607457"/>
                <a:gd name="connsiteY40" fmla="*/ 365599 h 582879"/>
                <a:gd name="connsiteX41" fmla="*/ 336597 w 607457"/>
                <a:gd name="connsiteY41" fmla="*/ 391603 h 582879"/>
                <a:gd name="connsiteX42" fmla="*/ 365260 w 607457"/>
                <a:gd name="connsiteY42" fmla="*/ 401562 h 582879"/>
                <a:gd name="connsiteX43" fmla="*/ 395824 w 607457"/>
                <a:gd name="connsiteY43" fmla="*/ 389706 h 582879"/>
                <a:gd name="connsiteX44" fmla="*/ 406592 w 607457"/>
                <a:gd name="connsiteY44" fmla="*/ 372001 h 582879"/>
                <a:gd name="connsiteX45" fmla="*/ 407859 w 607457"/>
                <a:gd name="connsiteY45" fmla="*/ 365362 h 582879"/>
                <a:gd name="connsiteX46" fmla="*/ 408017 w 607457"/>
                <a:gd name="connsiteY46" fmla="*/ 361173 h 582879"/>
                <a:gd name="connsiteX47" fmla="*/ 407859 w 607457"/>
                <a:gd name="connsiteY47" fmla="*/ 358881 h 582879"/>
                <a:gd name="connsiteX48" fmla="*/ 401445 w 607457"/>
                <a:gd name="connsiteY48" fmla="*/ 341492 h 582879"/>
                <a:gd name="connsiteX49" fmla="*/ 383947 w 607457"/>
                <a:gd name="connsiteY49" fmla="*/ 330980 h 582879"/>
                <a:gd name="connsiteX50" fmla="*/ 402316 w 607457"/>
                <a:gd name="connsiteY50" fmla="*/ 304264 h 582879"/>
                <a:gd name="connsiteX51" fmla="*/ 393369 w 607457"/>
                <a:gd name="connsiteY51" fmla="*/ 283081 h 582879"/>
                <a:gd name="connsiteX52" fmla="*/ 364468 w 607457"/>
                <a:gd name="connsiteY52" fmla="*/ 271621 h 582879"/>
                <a:gd name="connsiteX53" fmla="*/ 118932 w 607457"/>
                <a:gd name="connsiteY53" fmla="*/ 206413 h 582879"/>
                <a:gd name="connsiteX54" fmla="*/ 151950 w 607457"/>
                <a:gd name="connsiteY54" fmla="*/ 213131 h 582879"/>
                <a:gd name="connsiteX55" fmla="*/ 153771 w 607457"/>
                <a:gd name="connsiteY55" fmla="*/ 220087 h 582879"/>
                <a:gd name="connsiteX56" fmla="*/ 160580 w 607457"/>
                <a:gd name="connsiteY56" fmla="*/ 222063 h 582879"/>
                <a:gd name="connsiteX57" fmla="*/ 172061 w 607457"/>
                <a:gd name="connsiteY57" fmla="*/ 224592 h 582879"/>
                <a:gd name="connsiteX58" fmla="*/ 173803 w 607457"/>
                <a:gd name="connsiteY58" fmla="*/ 224513 h 582879"/>
                <a:gd name="connsiteX59" fmla="*/ 433672 w 607457"/>
                <a:gd name="connsiteY59" fmla="*/ 224513 h 582879"/>
                <a:gd name="connsiteX60" fmla="*/ 435414 w 607457"/>
                <a:gd name="connsiteY60" fmla="*/ 224592 h 582879"/>
                <a:gd name="connsiteX61" fmla="*/ 446895 w 607457"/>
                <a:gd name="connsiteY61" fmla="*/ 222063 h 582879"/>
                <a:gd name="connsiteX62" fmla="*/ 453625 w 607457"/>
                <a:gd name="connsiteY62" fmla="*/ 220087 h 582879"/>
                <a:gd name="connsiteX63" fmla="*/ 455525 w 607457"/>
                <a:gd name="connsiteY63" fmla="*/ 213131 h 582879"/>
                <a:gd name="connsiteX64" fmla="*/ 488543 w 607457"/>
                <a:gd name="connsiteY64" fmla="*/ 206413 h 582879"/>
                <a:gd name="connsiteX65" fmla="*/ 528529 w 607457"/>
                <a:gd name="connsiteY65" fmla="*/ 217083 h 582879"/>
                <a:gd name="connsiteX66" fmla="*/ 528529 w 607457"/>
                <a:gd name="connsiteY66" fmla="*/ 222616 h 582879"/>
                <a:gd name="connsiteX67" fmla="*/ 536130 w 607457"/>
                <a:gd name="connsiteY67" fmla="*/ 227912 h 582879"/>
                <a:gd name="connsiteX68" fmla="*/ 569940 w 607457"/>
                <a:gd name="connsiteY68" fmla="*/ 293989 h 582879"/>
                <a:gd name="connsiteX69" fmla="*/ 585697 w 607457"/>
                <a:gd name="connsiteY69" fmla="*/ 359750 h 582879"/>
                <a:gd name="connsiteX70" fmla="*/ 601295 w 607457"/>
                <a:gd name="connsiteY70" fmla="*/ 443374 h 582879"/>
                <a:gd name="connsiteX71" fmla="*/ 602721 w 607457"/>
                <a:gd name="connsiteY71" fmla="*/ 453807 h 582879"/>
                <a:gd name="connsiteX72" fmla="*/ 603908 w 607457"/>
                <a:gd name="connsiteY72" fmla="*/ 462818 h 582879"/>
                <a:gd name="connsiteX73" fmla="*/ 606442 w 607457"/>
                <a:gd name="connsiteY73" fmla="*/ 529211 h 582879"/>
                <a:gd name="connsiteX74" fmla="*/ 537952 w 607457"/>
                <a:gd name="connsiteY74" fmla="*/ 582879 h 582879"/>
                <a:gd name="connsiteX75" fmla="*/ 488543 w 607457"/>
                <a:gd name="connsiteY75" fmla="*/ 556085 h 582879"/>
                <a:gd name="connsiteX76" fmla="*/ 450695 w 607457"/>
                <a:gd name="connsiteY76" fmla="*/ 455625 h 582879"/>
                <a:gd name="connsiteX77" fmla="*/ 439689 w 607457"/>
                <a:gd name="connsiteY77" fmla="*/ 449065 h 582879"/>
                <a:gd name="connsiteX78" fmla="*/ 400733 w 607457"/>
                <a:gd name="connsiteY78" fmla="*/ 462502 h 582879"/>
                <a:gd name="connsiteX79" fmla="*/ 359401 w 607457"/>
                <a:gd name="connsiteY79" fmla="*/ 446298 h 582879"/>
                <a:gd name="connsiteX80" fmla="*/ 248074 w 607457"/>
                <a:gd name="connsiteY80" fmla="*/ 446298 h 582879"/>
                <a:gd name="connsiteX81" fmla="*/ 206742 w 607457"/>
                <a:gd name="connsiteY81" fmla="*/ 462502 h 582879"/>
                <a:gd name="connsiteX82" fmla="*/ 167786 w 607457"/>
                <a:gd name="connsiteY82" fmla="*/ 449065 h 582879"/>
                <a:gd name="connsiteX83" fmla="*/ 156780 w 607457"/>
                <a:gd name="connsiteY83" fmla="*/ 455625 h 582879"/>
                <a:gd name="connsiteX84" fmla="*/ 118852 w 607457"/>
                <a:gd name="connsiteY84" fmla="*/ 556085 h 582879"/>
                <a:gd name="connsiteX85" fmla="*/ 69523 w 607457"/>
                <a:gd name="connsiteY85" fmla="*/ 582879 h 582879"/>
                <a:gd name="connsiteX86" fmla="*/ 1033 w 607457"/>
                <a:gd name="connsiteY86" fmla="*/ 529211 h 582879"/>
                <a:gd name="connsiteX87" fmla="*/ 3567 w 607457"/>
                <a:gd name="connsiteY87" fmla="*/ 462818 h 582879"/>
                <a:gd name="connsiteX88" fmla="*/ 4675 w 607457"/>
                <a:gd name="connsiteY88" fmla="*/ 453807 h 582879"/>
                <a:gd name="connsiteX89" fmla="*/ 6180 w 607457"/>
                <a:gd name="connsiteY89" fmla="*/ 443374 h 582879"/>
                <a:gd name="connsiteX90" fmla="*/ 21778 w 607457"/>
                <a:gd name="connsiteY90" fmla="*/ 359750 h 582879"/>
                <a:gd name="connsiteX91" fmla="*/ 37535 w 607457"/>
                <a:gd name="connsiteY91" fmla="*/ 293989 h 582879"/>
                <a:gd name="connsiteX92" fmla="*/ 71345 w 607457"/>
                <a:gd name="connsiteY92" fmla="*/ 227912 h 582879"/>
                <a:gd name="connsiteX93" fmla="*/ 78867 w 607457"/>
                <a:gd name="connsiteY93" fmla="*/ 222616 h 582879"/>
                <a:gd name="connsiteX94" fmla="*/ 78867 w 607457"/>
                <a:gd name="connsiteY94" fmla="*/ 217083 h 582879"/>
                <a:gd name="connsiteX95" fmla="*/ 118932 w 607457"/>
                <a:gd name="connsiteY95" fmla="*/ 206413 h 582879"/>
                <a:gd name="connsiteX96" fmla="*/ 118939 w 607457"/>
                <a:gd name="connsiteY96" fmla="*/ 103175 h 582879"/>
                <a:gd name="connsiteX97" fmla="*/ 151956 w 607457"/>
                <a:gd name="connsiteY97" fmla="*/ 109973 h 582879"/>
                <a:gd name="connsiteX98" fmla="*/ 153777 w 607457"/>
                <a:gd name="connsiteY98" fmla="*/ 116928 h 582879"/>
                <a:gd name="connsiteX99" fmla="*/ 160586 w 607457"/>
                <a:gd name="connsiteY99" fmla="*/ 118904 h 582879"/>
                <a:gd name="connsiteX100" fmla="*/ 172067 w 607457"/>
                <a:gd name="connsiteY100" fmla="*/ 121433 h 582879"/>
                <a:gd name="connsiteX101" fmla="*/ 173809 w 607457"/>
                <a:gd name="connsiteY101" fmla="*/ 121275 h 582879"/>
                <a:gd name="connsiteX102" fmla="*/ 433667 w 607457"/>
                <a:gd name="connsiteY102" fmla="*/ 121275 h 582879"/>
                <a:gd name="connsiteX103" fmla="*/ 435409 w 607457"/>
                <a:gd name="connsiteY103" fmla="*/ 121433 h 582879"/>
                <a:gd name="connsiteX104" fmla="*/ 446890 w 607457"/>
                <a:gd name="connsiteY104" fmla="*/ 118904 h 582879"/>
                <a:gd name="connsiteX105" fmla="*/ 453620 w 607457"/>
                <a:gd name="connsiteY105" fmla="*/ 116928 h 582879"/>
                <a:gd name="connsiteX106" fmla="*/ 455520 w 607457"/>
                <a:gd name="connsiteY106" fmla="*/ 109973 h 582879"/>
                <a:gd name="connsiteX107" fmla="*/ 488537 w 607457"/>
                <a:gd name="connsiteY107" fmla="*/ 103175 h 582879"/>
                <a:gd name="connsiteX108" fmla="*/ 528521 w 607457"/>
                <a:gd name="connsiteY108" fmla="*/ 113925 h 582879"/>
                <a:gd name="connsiteX109" fmla="*/ 528521 w 607457"/>
                <a:gd name="connsiteY109" fmla="*/ 119378 h 582879"/>
                <a:gd name="connsiteX110" fmla="*/ 536122 w 607457"/>
                <a:gd name="connsiteY110" fmla="*/ 124753 h 582879"/>
                <a:gd name="connsiteX111" fmla="*/ 569930 w 607457"/>
                <a:gd name="connsiteY111" fmla="*/ 190752 h 582879"/>
                <a:gd name="connsiteX112" fmla="*/ 601205 w 607457"/>
                <a:gd name="connsiteY112" fmla="*/ 340139 h 582879"/>
                <a:gd name="connsiteX113" fmla="*/ 607381 w 607457"/>
                <a:gd name="connsiteY113" fmla="*/ 401949 h 582879"/>
                <a:gd name="connsiteX114" fmla="*/ 596375 w 607457"/>
                <a:gd name="connsiteY114" fmla="*/ 348280 h 582879"/>
                <a:gd name="connsiteX115" fmla="*/ 582361 w 607457"/>
                <a:gd name="connsiteY115" fmla="*/ 290502 h 582879"/>
                <a:gd name="connsiteX116" fmla="*/ 546890 w 607457"/>
                <a:gd name="connsiteY116" fmla="*/ 220788 h 582879"/>
                <a:gd name="connsiteX117" fmla="*/ 541506 w 607457"/>
                <a:gd name="connsiteY117" fmla="*/ 215097 h 582879"/>
                <a:gd name="connsiteX118" fmla="*/ 541506 w 607457"/>
                <a:gd name="connsiteY118" fmla="*/ 210275 h 582879"/>
                <a:gd name="connsiteX119" fmla="*/ 535805 w 607457"/>
                <a:gd name="connsiteY119" fmla="*/ 206402 h 582879"/>
                <a:gd name="connsiteX120" fmla="*/ 488537 w 607457"/>
                <a:gd name="connsiteY120" fmla="*/ 193519 h 582879"/>
                <a:gd name="connsiteX121" fmla="*/ 450532 w 607457"/>
                <a:gd name="connsiteY121" fmla="*/ 201186 h 582879"/>
                <a:gd name="connsiteX122" fmla="*/ 448632 w 607457"/>
                <a:gd name="connsiteY122" fmla="*/ 201976 h 582879"/>
                <a:gd name="connsiteX123" fmla="*/ 447127 w 607457"/>
                <a:gd name="connsiteY123" fmla="*/ 203320 h 582879"/>
                <a:gd name="connsiteX124" fmla="*/ 442693 w 607457"/>
                <a:gd name="connsiteY124" fmla="*/ 209880 h 582879"/>
                <a:gd name="connsiteX125" fmla="*/ 442060 w 607457"/>
                <a:gd name="connsiteY125" fmla="*/ 210117 h 582879"/>
                <a:gd name="connsiteX126" fmla="*/ 435488 w 607457"/>
                <a:gd name="connsiteY126" fmla="*/ 211698 h 582879"/>
                <a:gd name="connsiteX127" fmla="*/ 434142 w 607457"/>
                <a:gd name="connsiteY127" fmla="*/ 211303 h 582879"/>
                <a:gd name="connsiteX128" fmla="*/ 433667 w 607457"/>
                <a:gd name="connsiteY128" fmla="*/ 211619 h 582879"/>
                <a:gd name="connsiteX129" fmla="*/ 173809 w 607457"/>
                <a:gd name="connsiteY129" fmla="*/ 211619 h 582879"/>
                <a:gd name="connsiteX130" fmla="*/ 172146 w 607457"/>
                <a:gd name="connsiteY130" fmla="*/ 211619 h 582879"/>
                <a:gd name="connsiteX131" fmla="*/ 171909 w 607457"/>
                <a:gd name="connsiteY131" fmla="*/ 211698 h 582879"/>
                <a:gd name="connsiteX132" fmla="*/ 165416 w 607457"/>
                <a:gd name="connsiteY132" fmla="*/ 210117 h 582879"/>
                <a:gd name="connsiteX133" fmla="*/ 164783 w 607457"/>
                <a:gd name="connsiteY133" fmla="*/ 209880 h 582879"/>
                <a:gd name="connsiteX134" fmla="*/ 160349 w 607457"/>
                <a:gd name="connsiteY134" fmla="*/ 203320 h 582879"/>
                <a:gd name="connsiteX135" fmla="*/ 158765 w 607457"/>
                <a:gd name="connsiteY135" fmla="*/ 201976 h 582879"/>
                <a:gd name="connsiteX136" fmla="*/ 156944 w 607457"/>
                <a:gd name="connsiteY136" fmla="*/ 201186 h 582879"/>
                <a:gd name="connsiteX137" fmla="*/ 118939 w 607457"/>
                <a:gd name="connsiteY137" fmla="*/ 193519 h 582879"/>
                <a:gd name="connsiteX138" fmla="*/ 71671 w 607457"/>
                <a:gd name="connsiteY138" fmla="*/ 206402 h 582879"/>
                <a:gd name="connsiteX139" fmla="*/ 65970 w 607457"/>
                <a:gd name="connsiteY139" fmla="*/ 210275 h 582879"/>
                <a:gd name="connsiteX140" fmla="*/ 65970 w 607457"/>
                <a:gd name="connsiteY140" fmla="*/ 215097 h 582879"/>
                <a:gd name="connsiteX141" fmla="*/ 60507 w 607457"/>
                <a:gd name="connsiteY141" fmla="*/ 220867 h 582879"/>
                <a:gd name="connsiteX142" fmla="*/ 25115 w 607457"/>
                <a:gd name="connsiteY142" fmla="*/ 290502 h 582879"/>
                <a:gd name="connsiteX143" fmla="*/ 11101 w 607457"/>
                <a:gd name="connsiteY143" fmla="*/ 348280 h 582879"/>
                <a:gd name="connsiteX144" fmla="*/ 95 w 607457"/>
                <a:gd name="connsiteY144" fmla="*/ 401949 h 582879"/>
                <a:gd name="connsiteX145" fmla="*/ 6271 w 607457"/>
                <a:gd name="connsiteY145" fmla="*/ 340139 h 582879"/>
                <a:gd name="connsiteX146" fmla="*/ 37546 w 607457"/>
                <a:gd name="connsiteY146" fmla="*/ 190752 h 582879"/>
                <a:gd name="connsiteX147" fmla="*/ 71354 w 607457"/>
                <a:gd name="connsiteY147" fmla="*/ 124753 h 582879"/>
                <a:gd name="connsiteX148" fmla="*/ 78876 w 607457"/>
                <a:gd name="connsiteY148" fmla="*/ 119378 h 582879"/>
                <a:gd name="connsiteX149" fmla="*/ 78876 w 607457"/>
                <a:gd name="connsiteY149" fmla="*/ 113925 h 582879"/>
                <a:gd name="connsiteX150" fmla="*/ 118939 w 607457"/>
                <a:gd name="connsiteY150" fmla="*/ 103175 h 582879"/>
                <a:gd name="connsiteX151" fmla="*/ 122967 w 607457"/>
                <a:gd name="connsiteY151" fmla="*/ 99 h 582879"/>
                <a:gd name="connsiteX152" fmla="*/ 151956 w 607457"/>
                <a:gd name="connsiteY152" fmla="*/ 6718 h 582879"/>
                <a:gd name="connsiteX153" fmla="*/ 153777 w 607457"/>
                <a:gd name="connsiteY153" fmla="*/ 13674 h 582879"/>
                <a:gd name="connsiteX154" fmla="*/ 160586 w 607457"/>
                <a:gd name="connsiteY154" fmla="*/ 15650 h 582879"/>
                <a:gd name="connsiteX155" fmla="*/ 173809 w 607457"/>
                <a:gd name="connsiteY155" fmla="*/ 18100 h 582879"/>
                <a:gd name="connsiteX156" fmla="*/ 433667 w 607457"/>
                <a:gd name="connsiteY156" fmla="*/ 18100 h 582879"/>
                <a:gd name="connsiteX157" fmla="*/ 446890 w 607457"/>
                <a:gd name="connsiteY157" fmla="*/ 15650 h 582879"/>
                <a:gd name="connsiteX158" fmla="*/ 453620 w 607457"/>
                <a:gd name="connsiteY158" fmla="*/ 13674 h 582879"/>
                <a:gd name="connsiteX159" fmla="*/ 455520 w 607457"/>
                <a:gd name="connsiteY159" fmla="*/ 6718 h 582879"/>
                <a:gd name="connsiteX160" fmla="*/ 528521 w 607457"/>
                <a:gd name="connsiteY160" fmla="*/ 10670 h 582879"/>
                <a:gd name="connsiteX161" fmla="*/ 528521 w 607457"/>
                <a:gd name="connsiteY161" fmla="*/ 16124 h 582879"/>
                <a:gd name="connsiteX162" fmla="*/ 536122 w 607457"/>
                <a:gd name="connsiteY162" fmla="*/ 21499 h 582879"/>
                <a:gd name="connsiteX163" fmla="*/ 569930 w 607457"/>
                <a:gd name="connsiteY163" fmla="*/ 87581 h 582879"/>
                <a:gd name="connsiteX164" fmla="*/ 607381 w 607457"/>
                <a:gd name="connsiteY164" fmla="*/ 298712 h 582879"/>
                <a:gd name="connsiteX165" fmla="*/ 582361 w 607457"/>
                <a:gd name="connsiteY165" fmla="*/ 187258 h 582879"/>
                <a:gd name="connsiteX166" fmla="*/ 546890 w 607457"/>
                <a:gd name="connsiteY166" fmla="*/ 117540 h 582879"/>
                <a:gd name="connsiteX167" fmla="*/ 541506 w 607457"/>
                <a:gd name="connsiteY167" fmla="*/ 111848 h 582879"/>
                <a:gd name="connsiteX168" fmla="*/ 541506 w 607457"/>
                <a:gd name="connsiteY168" fmla="*/ 107027 h 582879"/>
                <a:gd name="connsiteX169" fmla="*/ 535805 w 607457"/>
                <a:gd name="connsiteY169" fmla="*/ 103153 h 582879"/>
                <a:gd name="connsiteX170" fmla="*/ 488537 w 607457"/>
                <a:gd name="connsiteY170" fmla="*/ 90269 h 582879"/>
                <a:gd name="connsiteX171" fmla="*/ 450532 w 607457"/>
                <a:gd name="connsiteY171" fmla="*/ 98015 h 582879"/>
                <a:gd name="connsiteX172" fmla="*/ 448632 w 607457"/>
                <a:gd name="connsiteY172" fmla="*/ 98806 h 582879"/>
                <a:gd name="connsiteX173" fmla="*/ 447127 w 607457"/>
                <a:gd name="connsiteY173" fmla="*/ 100071 h 582879"/>
                <a:gd name="connsiteX174" fmla="*/ 442693 w 607457"/>
                <a:gd name="connsiteY174" fmla="*/ 106631 h 582879"/>
                <a:gd name="connsiteX175" fmla="*/ 442060 w 607457"/>
                <a:gd name="connsiteY175" fmla="*/ 106869 h 582879"/>
                <a:gd name="connsiteX176" fmla="*/ 435488 w 607457"/>
                <a:gd name="connsiteY176" fmla="*/ 108449 h 582879"/>
                <a:gd name="connsiteX177" fmla="*/ 434142 w 607457"/>
                <a:gd name="connsiteY177" fmla="*/ 108133 h 582879"/>
                <a:gd name="connsiteX178" fmla="*/ 433667 w 607457"/>
                <a:gd name="connsiteY178" fmla="*/ 108370 h 582879"/>
                <a:gd name="connsiteX179" fmla="*/ 173809 w 607457"/>
                <a:gd name="connsiteY179" fmla="*/ 108370 h 582879"/>
                <a:gd name="connsiteX180" fmla="*/ 172146 w 607457"/>
                <a:gd name="connsiteY180" fmla="*/ 108370 h 582879"/>
                <a:gd name="connsiteX181" fmla="*/ 171909 w 607457"/>
                <a:gd name="connsiteY181" fmla="*/ 108449 h 582879"/>
                <a:gd name="connsiteX182" fmla="*/ 165416 w 607457"/>
                <a:gd name="connsiteY182" fmla="*/ 106869 h 582879"/>
                <a:gd name="connsiteX183" fmla="*/ 164783 w 607457"/>
                <a:gd name="connsiteY183" fmla="*/ 106631 h 582879"/>
                <a:gd name="connsiteX184" fmla="*/ 160349 w 607457"/>
                <a:gd name="connsiteY184" fmla="*/ 100071 h 582879"/>
                <a:gd name="connsiteX185" fmla="*/ 158765 w 607457"/>
                <a:gd name="connsiteY185" fmla="*/ 98806 h 582879"/>
                <a:gd name="connsiteX186" fmla="*/ 156944 w 607457"/>
                <a:gd name="connsiteY186" fmla="*/ 98015 h 582879"/>
                <a:gd name="connsiteX187" fmla="*/ 118939 w 607457"/>
                <a:gd name="connsiteY187" fmla="*/ 90269 h 582879"/>
                <a:gd name="connsiteX188" fmla="*/ 71671 w 607457"/>
                <a:gd name="connsiteY188" fmla="*/ 103153 h 582879"/>
                <a:gd name="connsiteX189" fmla="*/ 65970 w 607457"/>
                <a:gd name="connsiteY189" fmla="*/ 107027 h 582879"/>
                <a:gd name="connsiteX190" fmla="*/ 65970 w 607457"/>
                <a:gd name="connsiteY190" fmla="*/ 111927 h 582879"/>
                <a:gd name="connsiteX191" fmla="*/ 60507 w 607457"/>
                <a:gd name="connsiteY191" fmla="*/ 117698 h 582879"/>
                <a:gd name="connsiteX192" fmla="*/ 25115 w 607457"/>
                <a:gd name="connsiteY192" fmla="*/ 187258 h 582879"/>
                <a:gd name="connsiteX193" fmla="*/ 95 w 607457"/>
                <a:gd name="connsiteY193" fmla="*/ 298712 h 582879"/>
                <a:gd name="connsiteX194" fmla="*/ 37546 w 607457"/>
                <a:gd name="connsiteY194" fmla="*/ 87581 h 582879"/>
                <a:gd name="connsiteX195" fmla="*/ 71354 w 607457"/>
                <a:gd name="connsiteY195" fmla="*/ 21499 h 582879"/>
                <a:gd name="connsiteX196" fmla="*/ 78876 w 607457"/>
                <a:gd name="connsiteY196" fmla="*/ 16124 h 582879"/>
                <a:gd name="connsiteX197" fmla="*/ 78876 w 607457"/>
                <a:gd name="connsiteY197" fmla="*/ 10670 h 582879"/>
                <a:gd name="connsiteX198" fmla="*/ 122967 w 607457"/>
                <a:gd name="connsiteY198" fmla="*/ 99 h 58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607457" h="582879">
                  <a:moveTo>
                    <a:pt x="220203" y="307268"/>
                  </a:moveTo>
                  <a:lnTo>
                    <a:pt x="246570" y="344258"/>
                  </a:lnTo>
                  <a:lnTo>
                    <a:pt x="250449" y="349633"/>
                  </a:lnTo>
                  <a:lnTo>
                    <a:pt x="252033" y="351925"/>
                  </a:lnTo>
                  <a:lnTo>
                    <a:pt x="246015" y="360540"/>
                  </a:lnTo>
                  <a:lnTo>
                    <a:pt x="218778" y="399349"/>
                  </a:lnTo>
                  <a:lnTo>
                    <a:pt x="247361" y="399349"/>
                  </a:lnTo>
                  <a:lnTo>
                    <a:pt x="266285" y="370816"/>
                  </a:lnTo>
                  <a:lnTo>
                    <a:pt x="285051" y="399349"/>
                  </a:lnTo>
                  <a:lnTo>
                    <a:pt x="315060" y="399349"/>
                  </a:lnTo>
                  <a:lnTo>
                    <a:pt x="284576" y="356035"/>
                  </a:lnTo>
                  <a:lnTo>
                    <a:pt x="280934" y="350898"/>
                  </a:lnTo>
                  <a:lnTo>
                    <a:pt x="281805" y="349633"/>
                  </a:lnTo>
                  <a:lnTo>
                    <a:pt x="286476" y="343152"/>
                  </a:lnTo>
                  <a:lnTo>
                    <a:pt x="312210" y="307268"/>
                  </a:lnTo>
                  <a:lnTo>
                    <a:pt x="283547" y="307268"/>
                  </a:lnTo>
                  <a:lnTo>
                    <a:pt x="266285" y="332560"/>
                  </a:lnTo>
                  <a:lnTo>
                    <a:pt x="249974" y="307268"/>
                  </a:lnTo>
                  <a:close/>
                  <a:moveTo>
                    <a:pt x="364468" y="271621"/>
                  </a:moveTo>
                  <a:cubicBezTo>
                    <a:pt x="357501" y="271621"/>
                    <a:pt x="351166" y="272964"/>
                    <a:pt x="345465" y="275573"/>
                  </a:cubicBezTo>
                  <a:cubicBezTo>
                    <a:pt x="339844" y="278260"/>
                    <a:pt x="335489" y="281817"/>
                    <a:pt x="332321" y="286480"/>
                  </a:cubicBezTo>
                  <a:cubicBezTo>
                    <a:pt x="329154" y="291065"/>
                    <a:pt x="326779" y="297151"/>
                    <a:pt x="325195" y="304896"/>
                  </a:cubicBezTo>
                  <a:lnTo>
                    <a:pt x="347682" y="308690"/>
                  </a:lnTo>
                  <a:cubicBezTo>
                    <a:pt x="348395" y="303158"/>
                    <a:pt x="350137" y="298889"/>
                    <a:pt x="353146" y="296044"/>
                  </a:cubicBezTo>
                  <a:cubicBezTo>
                    <a:pt x="356075" y="293120"/>
                    <a:pt x="359638" y="291697"/>
                    <a:pt x="363756" y="291697"/>
                  </a:cubicBezTo>
                  <a:cubicBezTo>
                    <a:pt x="368032" y="291697"/>
                    <a:pt x="371436" y="292961"/>
                    <a:pt x="373970" y="295491"/>
                  </a:cubicBezTo>
                  <a:cubicBezTo>
                    <a:pt x="376504" y="298020"/>
                    <a:pt x="377771" y="301498"/>
                    <a:pt x="377771" y="305766"/>
                  </a:cubicBezTo>
                  <a:cubicBezTo>
                    <a:pt x="377771" y="310745"/>
                    <a:pt x="376029" y="314776"/>
                    <a:pt x="372545" y="317859"/>
                  </a:cubicBezTo>
                  <a:cubicBezTo>
                    <a:pt x="369061" y="320862"/>
                    <a:pt x="364073" y="322285"/>
                    <a:pt x="357421" y="322127"/>
                  </a:cubicBezTo>
                  <a:lnTo>
                    <a:pt x="354729" y="342045"/>
                  </a:lnTo>
                  <a:cubicBezTo>
                    <a:pt x="359084" y="340780"/>
                    <a:pt x="362885" y="340227"/>
                    <a:pt x="365973" y="340227"/>
                  </a:cubicBezTo>
                  <a:cubicBezTo>
                    <a:pt x="370724" y="340227"/>
                    <a:pt x="374762" y="341966"/>
                    <a:pt x="378087" y="345602"/>
                  </a:cubicBezTo>
                  <a:cubicBezTo>
                    <a:pt x="380621" y="348368"/>
                    <a:pt x="382205" y="352004"/>
                    <a:pt x="382759" y="356351"/>
                  </a:cubicBezTo>
                  <a:cubicBezTo>
                    <a:pt x="382917" y="357616"/>
                    <a:pt x="382997" y="358801"/>
                    <a:pt x="382997" y="360145"/>
                  </a:cubicBezTo>
                  <a:cubicBezTo>
                    <a:pt x="382997" y="361252"/>
                    <a:pt x="382917" y="362200"/>
                    <a:pt x="382759" y="363149"/>
                  </a:cubicBezTo>
                  <a:cubicBezTo>
                    <a:pt x="382601" y="365441"/>
                    <a:pt x="382126" y="367575"/>
                    <a:pt x="381413" y="369472"/>
                  </a:cubicBezTo>
                  <a:cubicBezTo>
                    <a:pt x="380542" y="371764"/>
                    <a:pt x="379433" y="373819"/>
                    <a:pt x="377850" y="375558"/>
                  </a:cubicBezTo>
                  <a:cubicBezTo>
                    <a:pt x="374366" y="379431"/>
                    <a:pt x="370169" y="381328"/>
                    <a:pt x="365102" y="381328"/>
                  </a:cubicBezTo>
                  <a:cubicBezTo>
                    <a:pt x="360430" y="381328"/>
                    <a:pt x="356392" y="379747"/>
                    <a:pt x="353146" y="376506"/>
                  </a:cubicBezTo>
                  <a:cubicBezTo>
                    <a:pt x="349820" y="373345"/>
                    <a:pt x="347762" y="368761"/>
                    <a:pt x="347049" y="362753"/>
                  </a:cubicBezTo>
                  <a:lnTo>
                    <a:pt x="323374" y="365599"/>
                  </a:lnTo>
                  <a:cubicBezTo>
                    <a:pt x="324641" y="376348"/>
                    <a:pt x="328996" y="384964"/>
                    <a:pt x="336597" y="391603"/>
                  </a:cubicBezTo>
                  <a:cubicBezTo>
                    <a:pt x="344198" y="398242"/>
                    <a:pt x="353779" y="401562"/>
                    <a:pt x="365260" y="401562"/>
                  </a:cubicBezTo>
                  <a:cubicBezTo>
                    <a:pt x="377454" y="401562"/>
                    <a:pt x="387589" y="397610"/>
                    <a:pt x="395824" y="389706"/>
                  </a:cubicBezTo>
                  <a:cubicBezTo>
                    <a:pt x="401208" y="384568"/>
                    <a:pt x="404771" y="378640"/>
                    <a:pt x="406592" y="372001"/>
                  </a:cubicBezTo>
                  <a:cubicBezTo>
                    <a:pt x="407146" y="369867"/>
                    <a:pt x="407622" y="367654"/>
                    <a:pt x="407859" y="365362"/>
                  </a:cubicBezTo>
                  <a:cubicBezTo>
                    <a:pt x="407938" y="364018"/>
                    <a:pt x="408017" y="362595"/>
                    <a:pt x="408017" y="361173"/>
                  </a:cubicBezTo>
                  <a:cubicBezTo>
                    <a:pt x="408017" y="360382"/>
                    <a:pt x="407859" y="359671"/>
                    <a:pt x="407859" y="358881"/>
                  </a:cubicBezTo>
                  <a:cubicBezTo>
                    <a:pt x="407463" y="352162"/>
                    <a:pt x="405404" y="346392"/>
                    <a:pt x="401445" y="341492"/>
                  </a:cubicBezTo>
                  <a:cubicBezTo>
                    <a:pt x="397091" y="336038"/>
                    <a:pt x="391231" y="332560"/>
                    <a:pt x="383947" y="330980"/>
                  </a:cubicBezTo>
                  <a:cubicBezTo>
                    <a:pt x="396140" y="324340"/>
                    <a:pt x="402316" y="315409"/>
                    <a:pt x="402316" y="304264"/>
                  </a:cubicBezTo>
                  <a:cubicBezTo>
                    <a:pt x="402316" y="296439"/>
                    <a:pt x="399308" y="289326"/>
                    <a:pt x="393369" y="283081"/>
                  </a:cubicBezTo>
                  <a:cubicBezTo>
                    <a:pt x="386085" y="275494"/>
                    <a:pt x="376504" y="271621"/>
                    <a:pt x="364468" y="271621"/>
                  </a:cubicBezTo>
                  <a:close/>
                  <a:moveTo>
                    <a:pt x="118932" y="206413"/>
                  </a:moveTo>
                  <a:cubicBezTo>
                    <a:pt x="128750" y="206413"/>
                    <a:pt x="139914" y="208152"/>
                    <a:pt x="151950" y="213131"/>
                  </a:cubicBezTo>
                  <a:cubicBezTo>
                    <a:pt x="151950" y="213131"/>
                    <a:pt x="153296" y="214317"/>
                    <a:pt x="153771" y="220087"/>
                  </a:cubicBezTo>
                  <a:cubicBezTo>
                    <a:pt x="156463" y="220719"/>
                    <a:pt x="158680" y="221351"/>
                    <a:pt x="160580" y="222063"/>
                  </a:cubicBezTo>
                  <a:cubicBezTo>
                    <a:pt x="165885" y="224276"/>
                    <a:pt x="169924" y="224592"/>
                    <a:pt x="172061" y="224592"/>
                  </a:cubicBezTo>
                  <a:cubicBezTo>
                    <a:pt x="173170" y="224592"/>
                    <a:pt x="173803" y="224513"/>
                    <a:pt x="173803" y="224513"/>
                  </a:cubicBezTo>
                  <a:lnTo>
                    <a:pt x="433672" y="224513"/>
                  </a:lnTo>
                  <a:cubicBezTo>
                    <a:pt x="433672" y="224513"/>
                    <a:pt x="434226" y="224592"/>
                    <a:pt x="435414" y="224592"/>
                  </a:cubicBezTo>
                  <a:cubicBezTo>
                    <a:pt x="437551" y="224592"/>
                    <a:pt x="441590" y="224276"/>
                    <a:pt x="446895" y="222063"/>
                  </a:cubicBezTo>
                  <a:cubicBezTo>
                    <a:pt x="448795" y="221351"/>
                    <a:pt x="451012" y="220719"/>
                    <a:pt x="453625" y="220087"/>
                  </a:cubicBezTo>
                  <a:cubicBezTo>
                    <a:pt x="454179" y="214317"/>
                    <a:pt x="455525" y="213131"/>
                    <a:pt x="455525" y="213131"/>
                  </a:cubicBezTo>
                  <a:cubicBezTo>
                    <a:pt x="467561" y="208152"/>
                    <a:pt x="478725" y="206413"/>
                    <a:pt x="488543" y="206413"/>
                  </a:cubicBezTo>
                  <a:cubicBezTo>
                    <a:pt x="512693" y="206413"/>
                    <a:pt x="528529" y="217083"/>
                    <a:pt x="528529" y="217083"/>
                  </a:cubicBezTo>
                  <a:lnTo>
                    <a:pt x="528529" y="222616"/>
                  </a:lnTo>
                  <a:cubicBezTo>
                    <a:pt x="532092" y="224039"/>
                    <a:pt x="534784" y="225857"/>
                    <a:pt x="536130" y="227912"/>
                  </a:cubicBezTo>
                  <a:cubicBezTo>
                    <a:pt x="536130" y="227912"/>
                    <a:pt x="562339" y="267195"/>
                    <a:pt x="569940" y="293989"/>
                  </a:cubicBezTo>
                  <a:cubicBezTo>
                    <a:pt x="572632" y="303474"/>
                    <a:pt x="578967" y="328687"/>
                    <a:pt x="585697" y="359750"/>
                  </a:cubicBezTo>
                  <a:cubicBezTo>
                    <a:pt x="591240" y="385438"/>
                    <a:pt x="597020" y="415078"/>
                    <a:pt x="601295" y="443374"/>
                  </a:cubicBezTo>
                  <a:cubicBezTo>
                    <a:pt x="601770" y="446852"/>
                    <a:pt x="602325" y="450409"/>
                    <a:pt x="602721" y="453807"/>
                  </a:cubicBezTo>
                  <a:cubicBezTo>
                    <a:pt x="603196" y="456811"/>
                    <a:pt x="603592" y="459814"/>
                    <a:pt x="603908" y="462818"/>
                  </a:cubicBezTo>
                  <a:cubicBezTo>
                    <a:pt x="607155" y="489059"/>
                    <a:pt x="608580" y="512850"/>
                    <a:pt x="606442" y="529211"/>
                  </a:cubicBezTo>
                  <a:cubicBezTo>
                    <a:pt x="601850" y="563830"/>
                    <a:pt x="568673" y="582879"/>
                    <a:pt x="537952" y="582879"/>
                  </a:cubicBezTo>
                  <a:cubicBezTo>
                    <a:pt x="517286" y="582879"/>
                    <a:pt x="497728" y="574264"/>
                    <a:pt x="488543" y="556085"/>
                  </a:cubicBezTo>
                  <a:cubicBezTo>
                    <a:pt x="465819" y="510637"/>
                    <a:pt x="450695" y="455625"/>
                    <a:pt x="450695" y="455625"/>
                  </a:cubicBezTo>
                  <a:cubicBezTo>
                    <a:pt x="450695" y="455625"/>
                    <a:pt x="441748" y="449065"/>
                    <a:pt x="439689" y="449065"/>
                  </a:cubicBezTo>
                  <a:cubicBezTo>
                    <a:pt x="439689" y="449065"/>
                    <a:pt x="423457" y="462502"/>
                    <a:pt x="400733" y="462502"/>
                  </a:cubicBezTo>
                  <a:cubicBezTo>
                    <a:pt x="388381" y="462502"/>
                    <a:pt x="374049" y="458550"/>
                    <a:pt x="359401" y="446298"/>
                  </a:cubicBezTo>
                  <a:lnTo>
                    <a:pt x="248074" y="446298"/>
                  </a:lnTo>
                  <a:cubicBezTo>
                    <a:pt x="233426" y="458550"/>
                    <a:pt x="219094" y="462502"/>
                    <a:pt x="206742" y="462502"/>
                  </a:cubicBezTo>
                  <a:cubicBezTo>
                    <a:pt x="184018" y="462502"/>
                    <a:pt x="167786" y="449065"/>
                    <a:pt x="167786" y="449065"/>
                  </a:cubicBezTo>
                  <a:cubicBezTo>
                    <a:pt x="165727" y="449065"/>
                    <a:pt x="156780" y="455625"/>
                    <a:pt x="156780" y="455625"/>
                  </a:cubicBezTo>
                  <a:cubicBezTo>
                    <a:pt x="156780" y="455625"/>
                    <a:pt x="141577" y="510637"/>
                    <a:pt x="118852" y="556085"/>
                  </a:cubicBezTo>
                  <a:cubicBezTo>
                    <a:pt x="109747" y="574264"/>
                    <a:pt x="90189" y="582879"/>
                    <a:pt x="69523" y="582879"/>
                  </a:cubicBezTo>
                  <a:cubicBezTo>
                    <a:pt x="38722" y="582879"/>
                    <a:pt x="5546" y="563830"/>
                    <a:pt x="1033" y="529211"/>
                  </a:cubicBezTo>
                  <a:cubicBezTo>
                    <a:pt x="-1105" y="512850"/>
                    <a:pt x="241" y="489059"/>
                    <a:pt x="3567" y="462818"/>
                  </a:cubicBezTo>
                  <a:cubicBezTo>
                    <a:pt x="3883" y="459814"/>
                    <a:pt x="4279" y="456811"/>
                    <a:pt x="4675" y="453807"/>
                  </a:cubicBezTo>
                  <a:cubicBezTo>
                    <a:pt x="5150" y="450409"/>
                    <a:pt x="5704" y="446852"/>
                    <a:pt x="6180" y="443374"/>
                  </a:cubicBezTo>
                  <a:cubicBezTo>
                    <a:pt x="10455" y="415078"/>
                    <a:pt x="16235" y="385438"/>
                    <a:pt x="21778" y="359750"/>
                  </a:cubicBezTo>
                  <a:cubicBezTo>
                    <a:pt x="28508" y="328687"/>
                    <a:pt x="34843" y="303553"/>
                    <a:pt x="37535" y="293989"/>
                  </a:cubicBezTo>
                  <a:cubicBezTo>
                    <a:pt x="45136" y="267195"/>
                    <a:pt x="71345" y="227912"/>
                    <a:pt x="71345" y="227912"/>
                  </a:cubicBezTo>
                  <a:cubicBezTo>
                    <a:pt x="72691" y="225857"/>
                    <a:pt x="75383" y="224039"/>
                    <a:pt x="78867" y="222616"/>
                  </a:cubicBezTo>
                  <a:lnTo>
                    <a:pt x="78867" y="217083"/>
                  </a:lnTo>
                  <a:cubicBezTo>
                    <a:pt x="78867" y="217083"/>
                    <a:pt x="94782" y="206413"/>
                    <a:pt x="118932" y="206413"/>
                  </a:cubicBezTo>
                  <a:close/>
                  <a:moveTo>
                    <a:pt x="118939" y="103175"/>
                  </a:moveTo>
                  <a:cubicBezTo>
                    <a:pt x="128757" y="103175"/>
                    <a:pt x="139921" y="104993"/>
                    <a:pt x="151956" y="109973"/>
                  </a:cubicBezTo>
                  <a:cubicBezTo>
                    <a:pt x="151956" y="109973"/>
                    <a:pt x="153302" y="111079"/>
                    <a:pt x="153777" y="116928"/>
                  </a:cubicBezTo>
                  <a:cubicBezTo>
                    <a:pt x="156469" y="117481"/>
                    <a:pt x="158686" y="118114"/>
                    <a:pt x="160586" y="118904"/>
                  </a:cubicBezTo>
                  <a:cubicBezTo>
                    <a:pt x="165891" y="121038"/>
                    <a:pt x="169929" y="121433"/>
                    <a:pt x="172067" y="121433"/>
                  </a:cubicBezTo>
                  <a:cubicBezTo>
                    <a:pt x="173175" y="121433"/>
                    <a:pt x="173809" y="121275"/>
                    <a:pt x="173809" y="121275"/>
                  </a:cubicBezTo>
                  <a:lnTo>
                    <a:pt x="433667" y="121275"/>
                  </a:lnTo>
                  <a:cubicBezTo>
                    <a:pt x="433667" y="121275"/>
                    <a:pt x="434221" y="121433"/>
                    <a:pt x="435409" y="121433"/>
                  </a:cubicBezTo>
                  <a:cubicBezTo>
                    <a:pt x="437547" y="121433"/>
                    <a:pt x="441585" y="121038"/>
                    <a:pt x="446890" y="118904"/>
                  </a:cubicBezTo>
                  <a:cubicBezTo>
                    <a:pt x="448790" y="118114"/>
                    <a:pt x="451007" y="117481"/>
                    <a:pt x="453620" y="116928"/>
                  </a:cubicBezTo>
                  <a:cubicBezTo>
                    <a:pt x="454174" y="111079"/>
                    <a:pt x="455520" y="109973"/>
                    <a:pt x="455520" y="109973"/>
                  </a:cubicBezTo>
                  <a:cubicBezTo>
                    <a:pt x="467555" y="104993"/>
                    <a:pt x="478719" y="103175"/>
                    <a:pt x="488537" y="103175"/>
                  </a:cubicBezTo>
                  <a:cubicBezTo>
                    <a:pt x="512686" y="103175"/>
                    <a:pt x="528521" y="113925"/>
                    <a:pt x="528521" y="113925"/>
                  </a:cubicBezTo>
                  <a:lnTo>
                    <a:pt x="528521" y="119378"/>
                  </a:lnTo>
                  <a:cubicBezTo>
                    <a:pt x="532084" y="120880"/>
                    <a:pt x="534776" y="122619"/>
                    <a:pt x="536122" y="124753"/>
                  </a:cubicBezTo>
                  <a:cubicBezTo>
                    <a:pt x="536122" y="124753"/>
                    <a:pt x="562329" y="163957"/>
                    <a:pt x="569930" y="190752"/>
                  </a:cubicBezTo>
                  <a:cubicBezTo>
                    <a:pt x="574839" y="208141"/>
                    <a:pt x="591862" y="277697"/>
                    <a:pt x="601205" y="340139"/>
                  </a:cubicBezTo>
                  <a:cubicBezTo>
                    <a:pt x="604610" y="362508"/>
                    <a:pt x="606906" y="384007"/>
                    <a:pt x="607381" y="401949"/>
                  </a:cubicBezTo>
                  <a:cubicBezTo>
                    <a:pt x="603818" y="382979"/>
                    <a:pt x="600018" y="364642"/>
                    <a:pt x="596375" y="348280"/>
                  </a:cubicBezTo>
                  <a:cubicBezTo>
                    <a:pt x="590200" y="320616"/>
                    <a:pt x="584657" y="298801"/>
                    <a:pt x="582361" y="290502"/>
                  </a:cubicBezTo>
                  <a:cubicBezTo>
                    <a:pt x="574285" y="261968"/>
                    <a:pt x="547998" y="222447"/>
                    <a:pt x="546890" y="220788"/>
                  </a:cubicBezTo>
                  <a:cubicBezTo>
                    <a:pt x="545544" y="218654"/>
                    <a:pt x="543723" y="216757"/>
                    <a:pt x="541506" y="215097"/>
                  </a:cubicBezTo>
                  <a:lnTo>
                    <a:pt x="541506" y="210275"/>
                  </a:lnTo>
                  <a:lnTo>
                    <a:pt x="535805" y="206402"/>
                  </a:lnTo>
                  <a:cubicBezTo>
                    <a:pt x="535013" y="205849"/>
                    <a:pt x="516328" y="193519"/>
                    <a:pt x="488537" y="193519"/>
                  </a:cubicBezTo>
                  <a:cubicBezTo>
                    <a:pt x="475710" y="193519"/>
                    <a:pt x="462963" y="196127"/>
                    <a:pt x="450532" y="201186"/>
                  </a:cubicBezTo>
                  <a:lnTo>
                    <a:pt x="448632" y="201976"/>
                  </a:lnTo>
                  <a:lnTo>
                    <a:pt x="447127" y="203320"/>
                  </a:lnTo>
                  <a:cubicBezTo>
                    <a:pt x="444989" y="205138"/>
                    <a:pt x="443564" y="207430"/>
                    <a:pt x="442693" y="209880"/>
                  </a:cubicBezTo>
                  <a:cubicBezTo>
                    <a:pt x="442456" y="209959"/>
                    <a:pt x="442297" y="210038"/>
                    <a:pt x="442060" y="210117"/>
                  </a:cubicBezTo>
                  <a:cubicBezTo>
                    <a:pt x="438576" y="211540"/>
                    <a:pt x="436280" y="211698"/>
                    <a:pt x="435488" y="211698"/>
                  </a:cubicBezTo>
                  <a:lnTo>
                    <a:pt x="434142" y="211303"/>
                  </a:lnTo>
                  <a:lnTo>
                    <a:pt x="433667" y="211619"/>
                  </a:lnTo>
                  <a:lnTo>
                    <a:pt x="173809" y="211619"/>
                  </a:lnTo>
                  <a:lnTo>
                    <a:pt x="172146" y="211619"/>
                  </a:lnTo>
                  <a:lnTo>
                    <a:pt x="171909" y="211698"/>
                  </a:lnTo>
                  <a:cubicBezTo>
                    <a:pt x="170800" y="211619"/>
                    <a:pt x="168583" y="211382"/>
                    <a:pt x="165416" y="210117"/>
                  </a:cubicBezTo>
                  <a:cubicBezTo>
                    <a:pt x="165179" y="210038"/>
                    <a:pt x="165020" y="209959"/>
                    <a:pt x="164783" y="209880"/>
                  </a:cubicBezTo>
                  <a:cubicBezTo>
                    <a:pt x="163833" y="207430"/>
                    <a:pt x="162487" y="205138"/>
                    <a:pt x="160349" y="203320"/>
                  </a:cubicBezTo>
                  <a:lnTo>
                    <a:pt x="158765" y="201976"/>
                  </a:lnTo>
                  <a:lnTo>
                    <a:pt x="156944" y="201186"/>
                  </a:lnTo>
                  <a:cubicBezTo>
                    <a:pt x="144513" y="196127"/>
                    <a:pt x="131766" y="193519"/>
                    <a:pt x="118939" y="193519"/>
                  </a:cubicBezTo>
                  <a:cubicBezTo>
                    <a:pt x="91148" y="193519"/>
                    <a:pt x="72463" y="205849"/>
                    <a:pt x="71671" y="206402"/>
                  </a:cubicBezTo>
                  <a:lnTo>
                    <a:pt x="65970" y="210275"/>
                  </a:lnTo>
                  <a:lnTo>
                    <a:pt x="65970" y="215097"/>
                  </a:lnTo>
                  <a:cubicBezTo>
                    <a:pt x="63753" y="216836"/>
                    <a:pt x="61932" y="218733"/>
                    <a:pt x="60507" y="220867"/>
                  </a:cubicBezTo>
                  <a:cubicBezTo>
                    <a:pt x="59478" y="222447"/>
                    <a:pt x="33191" y="262047"/>
                    <a:pt x="25115" y="290502"/>
                  </a:cubicBezTo>
                  <a:cubicBezTo>
                    <a:pt x="22740" y="298801"/>
                    <a:pt x="17197" y="320616"/>
                    <a:pt x="11101" y="348280"/>
                  </a:cubicBezTo>
                  <a:cubicBezTo>
                    <a:pt x="7458" y="364642"/>
                    <a:pt x="3658" y="382979"/>
                    <a:pt x="95" y="401949"/>
                  </a:cubicBezTo>
                  <a:cubicBezTo>
                    <a:pt x="570" y="384007"/>
                    <a:pt x="2866" y="362508"/>
                    <a:pt x="6271" y="340139"/>
                  </a:cubicBezTo>
                  <a:cubicBezTo>
                    <a:pt x="15534" y="277697"/>
                    <a:pt x="32637" y="208141"/>
                    <a:pt x="37546" y="190752"/>
                  </a:cubicBezTo>
                  <a:cubicBezTo>
                    <a:pt x="45147" y="163957"/>
                    <a:pt x="71354" y="124753"/>
                    <a:pt x="71354" y="124753"/>
                  </a:cubicBezTo>
                  <a:cubicBezTo>
                    <a:pt x="72700" y="122619"/>
                    <a:pt x="75392" y="120880"/>
                    <a:pt x="78876" y="119378"/>
                  </a:cubicBezTo>
                  <a:lnTo>
                    <a:pt x="78876" y="113925"/>
                  </a:lnTo>
                  <a:cubicBezTo>
                    <a:pt x="78876" y="113925"/>
                    <a:pt x="94790" y="103175"/>
                    <a:pt x="118939" y="103175"/>
                  </a:cubicBezTo>
                  <a:close/>
                  <a:moveTo>
                    <a:pt x="122967" y="99"/>
                  </a:moveTo>
                  <a:cubicBezTo>
                    <a:pt x="131771" y="533"/>
                    <a:pt x="141544" y="2430"/>
                    <a:pt x="151956" y="6718"/>
                  </a:cubicBezTo>
                  <a:cubicBezTo>
                    <a:pt x="151956" y="6718"/>
                    <a:pt x="153302" y="7825"/>
                    <a:pt x="153777" y="13674"/>
                  </a:cubicBezTo>
                  <a:cubicBezTo>
                    <a:pt x="156469" y="14227"/>
                    <a:pt x="158686" y="14939"/>
                    <a:pt x="160586" y="15650"/>
                  </a:cubicBezTo>
                  <a:cubicBezTo>
                    <a:pt x="168662" y="18891"/>
                    <a:pt x="173809" y="18100"/>
                    <a:pt x="173809" y="18100"/>
                  </a:cubicBezTo>
                  <a:lnTo>
                    <a:pt x="433667" y="18100"/>
                  </a:lnTo>
                  <a:cubicBezTo>
                    <a:pt x="433667" y="18100"/>
                    <a:pt x="438814" y="18970"/>
                    <a:pt x="446890" y="15650"/>
                  </a:cubicBezTo>
                  <a:cubicBezTo>
                    <a:pt x="448790" y="14939"/>
                    <a:pt x="451007" y="14227"/>
                    <a:pt x="453620" y="13674"/>
                  </a:cubicBezTo>
                  <a:cubicBezTo>
                    <a:pt x="454174" y="7825"/>
                    <a:pt x="455520" y="6718"/>
                    <a:pt x="455520" y="6718"/>
                  </a:cubicBezTo>
                  <a:cubicBezTo>
                    <a:pt x="497167" y="-10435"/>
                    <a:pt x="528521" y="10670"/>
                    <a:pt x="528521" y="10670"/>
                  </a:cubicBezTo>
                  <a:lnTo>
                    <a:pt x="528521" y="16124"/>
                  </a:lnTo>
                  <a:cubicBezTo>
                    <a:pt x="532084" y="17626"/>
                    <a:pt x="534776" y="19444"/>
                    <a:pt x="536122" y="21499"/>
                  </a:cubicBezTo>
                  <a:cubicBezTo>
                    <a:pt x="536122" y="21499"/>
                    <a:pt x="562329" y="60706"/>
                    <a:pt x="569930" y="87581"/>
                  </a:cubicBezTo>
                  <a:cubicBezTo>
                    <a:pt x="576581" y="111216"/>
                    <a:pt x="605718" y="231049"/>
                    <a:pt x="607381" y="298712"/>
                  </a:cubicBezTo>
                  <a:cubicBezTo>
                    <a:pt x="597880" y="247728"/>
                    <a:pt x="586082" y="200537"/>
                    <a:pt x="582361" y="187258"/>
                  </a:cubicBezTo>
                  <a:cubicBezTo>
                    <a:pt x="574285" y="158801"/>
                    <a:pt x="547998" y="119200"/>
                    <a:pt x="546890" y="117540"/>
                  </a:cubicBezTo>
                  <a:cubicBezTo>
                    <a:pt x="545544" y="115485"/>
                    <a:pt x="543723" y="113587"/>
                    <a:pt x="541506" y="111848"/>
                  </a:cubicBezTo>
                  <a:lnTo>
                    <a:pt x="541506" y="107027"/>
                  </a:lnTo>
                  <a:lnTo>
                    <a:pt x="535805" y="103153"/>
                  </a:lnTo>
                  <a:cubicBezTo>
                    <a:pt x="535013" y="102679"/>
                    <a:pt x="516328" y="90269"/>
                    <a:pt x="488537" y="90269"/>
                  </a:cubicBezTo>
                  <a:cubicBezTo>
                    <a:pt x="475710" y="90269"/>
                    <a:pt x="462963" y="92877"/>
                    <a:pt x="450532" y="98015"/>
                  </a:cubicBezTo>
                  <a:lnTo>
                    <a:pt x="448632" y="98806"/>
                  </a:lnTo>
                  <a:lnTo>
                    <a:pt x="447127" y="100071"/>
                  </a:lnTo>
                  <a:cubicBezTo>
                    <a:pt x="444989" y="101889"/>
                    <a:pt x="443564" y="104260"/>
                    <a:pt x="442693" y="106631"/>
                  </a:cubicBezTo>
                  <a:cubicBezTo>
                    <a:pt x="442456" y="106710"/>
                    <a:pt x="442297" y="106789"/>
                    <a:pt x="442060" y="106869"/>
                  </a:cubicBezTo>
                  <a:cubicBezTo>
                    <a:pt x="438576" y="108291"/>
                    <a:pt x="436280" y="108449"/>
                    <a:pt x="435488" y="108449"/>
                  </a:cubicBezTo>
                  <a:lnTo>
                    <a:pt x="434142" y="108133"/>
                  </a:lnTo>
                  <a:lnTo>
                    <a:pt x="433667" y="108370"/>
                  </a:lnTo>
                  <a:lnTo>
                    <a:pt x="173809" y="108370"/>
                  </a:lnTo>
                  <a:lnTo>
                    <a:pt x="172146" y="108370"/>
                  </a:lnTo>
                  <a:lnTo>
                    <a:pt x="171909" y="108449"/>
                  </a:lnTo>
                  <a:cubicBezTo>
                    <a:pt x="170800" y="108449"/>
                    <a:pt x="168583" y="108212"/>
                    <a:pt x="165416" y="106869"/>
                  </a:cubicBezTo>
                  <a:cubicBezTo>
                    <a:pt x="165179" y="106789"/>
                    <a:pt x="165020" y="106710"/>
                    <a:pt x="164783" y="106631"/>
                  </a:cubicBezTo>
                  <a:cubicBezTo>
                    <a:pt x="163833" y="104260"/>
                    <a:pt x="162487" y="101889"/>
                    <a:pt x="160349" y="100071"/>
                  </a:cubicBezTo>
                  <a:lnTo>
                    <a:pt x="158765" y="98806"/>
                  </a:lnTo>
                  <a:lnTo>
                    <a:pt x="156944" y="98015"/>
                  </a:lnTo>
                  <a:cubicBezTo>
                    <a:pt x="144513" y="92877"/>
                    <a:pt x="131766" y="90269"/>
                    <a:pt x="118939" y="90269"/>
                  </a:cubicBezTo>
                  <a:cubicBezTo>
                    <a:pt x="91148" y="90269"/>
                    <a:pt x="72463" y="102679"/>
                    <a:pt x="71671" y="103153"/>
                  </a:cubicBezTo>
                  <a:lnTo>
                    <a:pt x="65970" y="107027"/>
                  </a:lnTo>
                  <a:lnTo>
                    <a:pt x="65970" y="111927"/>
                  </a:lnTo>
                  <a:cubicBezTo>
                    <a:pt x="63753" y="113587"/>
                    <a:pt x="61932" y="115564"/>
                    <a:pt x="60507" y="117698"/>
                  </a:cubicBezTo>
                  <a:cubicBezTo>
                    <a:pt x="59478" y="119200"/>
                    <a:pt x="33191" y="158801"/>
                    <a:pt x="25115" y="187258"/>
                  </a:cubicBezTo>
                  <a:cubicBezTo>
                    <a:pt x="21394" y="200537"/>
                    <a:pt x="9596" y="247728"/>
                    <a:pt x="95" y="298712"/>
                  </a:cubicBezTo>
                  <a:cubicBezTo>
                    <a:pt x="1758" y="231049"/>
                    <a:pt x="30895" y="111216"/>
                    <a:pt x="37546" y="87581"/>
                  </a:cubicBezTo>
                  <a:cubicBezTo>
                    <a:pt x="45147" y="60706"/>
                    <a:pt x="71354" y="21499"/>
                    <a:pt x="71354" y="21499"/>
                  </a:cubicBezTo>
                  <a:cubicBezTo>
                    <a:pt x="72700" y="19444"/>
                    <a:pt x="75392" y="17626"/>
                    <a:pt x="78876" y="16124"/>
                  </a:cubicBezTo>
                  <a:lnTo>
                    <a:pt x="78876" y="10670"/>
                  </a:lnTo>
                  <a:cubicBezTo>
                    <a:pt x="78876" y="10670"/>
                    <a:pt x="96557" y="-1202"/>
                    <a:pt x="122967" y="99"/>
                  </a:cubicBezTo>
                  <a:close/>
                </a:path>
              </a:pathLst>
            </a:custGeom>
            <a:solidFill>
              <a:schemeClr val="accent1"/>
            </a:solidFill>
            <a:ln>
              <a:noFill/>
            </a:ln>
          </p:spPr>
        </p:sp>
        <p:sp>
          <p:nvSpPr>
            <p:cNvPr id="110" name="settings_183833">
              <a:extLst>
                <a:ext uri="{FF2B5EF4-FFF2-40B4-BE49-F238E27FC236}">
                  <a16:creationId xmlns:a16="http://schemas.microsoft.com/office/drawing/2014/main" xmlns="" id="{332DFA45-4BB2-48AE-AA52-AAB7963EDC0A}"/>
                </a:ext>
              </a:extLst>
            </p:cNvPr>
            <p:cNvSpPr>
              <a:spLocks noChangeAspect="1"/>
            </p:cNvSpPr>
            <p:nvPr/>
          </p:nvSpPr>
          <p:spPr bwMode="auto">
            <a:xfrm>
              <a:off x="8858458" y="5199841"/>
              <a:ext cx="495592" cy="337147"/>
            </a:xfrm>
            <a:custGeom>
              <a:avLst/>
              <a:gdLst>
                <a:gd name="connsiteX0" fmla="*/ 433441 w 607639"/>
                <a:gd name="connsiteY0" fmla="*/ 88701 h 413372"/>
                <a:gd name="connsiteX1" fmla="*/ 460135 w 607639"/>
                <a:gd name="connsiteY1" fmla="*/ 115277 h 413372"/>
                <a:gd name="connsiteX2" fmla="*/ 460135 w 607639"/>
                <a:gd name="connsiteY2" fmla="*/ 171451 h 413372"/>
                <a:gd name="connsiteX3" fmla="*/ 476952 w 607639"/>
                <a:gd name="connsiteY3" fmla="*/ 205315 h 413372"/>
                <a:gd name="connsiteX4" fmla="*/ 460135 w 607639"/>
                <a:gd name="connsiteY4" fmla="*/ 239179 h 413372"/>
                <a:gd name="connsiteX5" fmla="*/ 460135 w 607639"/>
                <a:gd name="connsiteY5" fmla="*/ 296242 h 413372"/>
                <a:gd name="connsiteX6" fmla="*/ 433441 w 607639"/>
                <a:gd name="connsiteY6" fmla="*/ 322907 h 413372"/>
                <a:gd name="connsiteX7" fmla="*/ 406836 w 607639"/>
                <a:gd name="connsiteY7" fmla="*/ 296242 h 413372"/>
                <a:gd name="connsiteX8" fmla="*/ 406836 w 607639"/>
                <a:gd name="connsiteY8" fmla="*/ 237846 h 413372"/>
                <a:gd name="connsiteX9" fmla="*/ 391709 w 607639"/>
                <a:gd name="connsiteY9" fmla="*/ 205315 h 413372"/>
                <a:gd name="connsiteX10" fmla="*/ 406836 w 607639"/>
                <a:gd name="connsiteY10" fmla="*/ 172784 h 413372"/>
                <a:gd name="connsiteX11" fmla="*/ 406836 w 607639"/>
                <a:gd name="connsiteY11" fmla="*/ 115277 h 413372"/>
                <a:gd name="connsiteX12" fmla="*/ 433441 w 607639"/>
                <a:gd name="connsiteY12" fmla="*/ 88701 h 413372"/>
                <a:gd name="connsiteX13" fmla="*/ 149257 w 607639"/>
                <a:gd name="connsiteY13" fmla="*/ 88701 h 413372"/>
                <a:gd name="connsiteX14" fmla="*/ 175884 w 607639"/>
                <a:gd name="connsiteY14" fmla="*/ 115272 h 413372"/>
                <a:gd name="connsiteX15" fmla="*/ 175884 w 607639"/>
                <a:gd name="connsiteY15" fmla="*/ 256572 h 413372"/>
                <a:gd name="connsiteX16" fmla="*/ 192715 w 607639"/>
                <a:gd name="connsiteY16" fmla="*/ 290430 h 413372"/>
                <a:gd name="connsiteX17" fmla="*/ 150058 w 607639"/>
                <a:gd name="connsiteY17" fmla="*/ 332998 h 413372"/>
                <a:gd name="connsiteX18" fmla="*/ 107401 w 607639"/>
                <a:gd name="connsiteY18" fmla="*/ 290430 h 413372"/>
                <a:gd name="connsiteX19" fmla="*/ 122540 w 607639"/>
                <a:gd name="connsiteY19" fmla="*/ 257905 h 413372"/>
                <a:gd name="connsiteX20" fmla="*/ 122540 w 607639"/>
                <a:gd name="connsiteY20" fmla="*/ 115272 h 413372"/>
                <a:gd name="connsiteX21" fmla="*/ 149257 w 607639"/>
                <a:gd name="connsiteY21" fmla="*/ 88701 h 413372"/>
                <a:gd name="connsiteX22" fmla="*/ 292211 w 607639"/>
                <a:gd name="connsiteY22" fmla="*/ 81080 h 413372"/>
                <a:gd name="connsiteX23" fmla="*/ 334833 w 607639"/>
                <a:gd name="connsiteY23" fmla="*/ 123651 h 413372"/>
                <a:gd name="connsiteX24" fmla="*/ 318016 w 607639"/>
                <a:gd name="connsiteY24" fmla="*/ 157601 h 413372"/>
                <a:gd name="connsiteX25" fmla="*/ 318016 w 607639"/>
                <a:gd name="connsiteY25" fmla="*/ 296246 h 413372"/>
                <a:gd name="connsiteX26" fmla="*/ 291411 w 607639"/>
                <a:gd name="connsiteY26" fmla="*/ 322908 h 413372"/>
                <a:gd name="connsiteX27" fmla="*/ 264717 w 607639"/>
                <a:gd name="connsiteY27" fmla="*/ 296246 h 413372"/>
                <a:gd name="connsiteX28" fmla="*/ 264717 w 607639"/>
                <a:gd name="connsiteY28" fmla="*/ 156268 h 413372"/>
                <a:gd name="connsiteX29" fmla="*/ 249590 w 607639"/>
                <a:gd name="connsiteY29" fmla="*/ 123651 h 413372"/>
                <a:gd name="connsiteX30" fmla="*/ 292211 w 607639"/>
                <a:gd name="connsiteY30" fmla="*/ 81080 h 413372"/>
                <a:gd name="connsiteX31" fmla="*/ 53314 w 607639"/>
                <a:gd name="connsiteY31" fmla="*/ 53238 h 413372"/>
                <a:gd name="connsiteX32" fmla="*/ 53314 w 607639"/>
                <a:gd name="connsiteY32" fmla="*/ 358356 h 413372"/>
                <a:gd name="connsiteX33" fmla="*/ 554325 w 607639"/>
                <a:gd name="connsiteY33" fmla="*/ 358356 h 413372"/>
                <a:gd name="connsiteX34" fmla="*/ 554325 w 607639"/>
                <a:gd name="connsiteY34" fmla="*/ 53238 h 413372"/>
                <a:gd name="connsiteX35" fmla="*/ 26613 w 607639"/>
                <a:gd name="connsiteY35" fmla="*/ 0 h 413372"/>
                <a:gd name="connsiteX36" fmla="*/ 580937 w 607639"/>
                <a:gd name="connsiteY36" fmla="*/ 0 h 413372"/>
                <a:gd name="connsiteX37" fmla="*/ 607639 w 607639"/>
                <a:gd name="connsiteY37" fmla="*/ 26575 h 413372"/>
                <a:gd name="connsiteX38" fmla="*/ 607639 w 607639"/>
                <a:gd name="connsiteY38" fmla="*/ 386709 h 413372"/>
                <a:gd name="connsiteX39" fmla="*/ 580937 w 607639"/>
                <a:gd name="connsiteY39" fmla="*/ 413372 h 413372"/>
                <a:gd name="connsiteX40" fmla="*/ 26613 w 607639"/>
                <a:gd name="connsiteY40" fmla="*/ 413372 h 413372"/>
                <a:gd name="connsiteX41" fmla="*/ 0 w 607639"/>
                <a:gd name="connsiteY41" fmla="*/ 386709 h 413372"/>
                <a:gd name="connsiteX42" fmla="*/ 0 w 607639"/>
                <a:gd name="connsiteY42" fmla="*/ 26575 h 413372"/>
                <a:gd name="connsiteX43" fmla="*/ 26613 w 607639"/>
                <a:gd name="connsiteY43" fmla="*/ 0 h 41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7639" h="413372">
                  <a:moveTo>
                    <a:pt x="433441" y="88701"/>
                  </a:moveTo>
                  <a:cubicBezTo>
                    <a:pt x="448211" y="88701"/>
                    <a:pt x="460135" y="100611"/>
                    <a:pt x="460135" y="115277"/>
                  </a:cubicBezTo>
                  <a:lnTo>
                    <a:pt x="460135" y="171451"/>
                  </a:lnTo>
                  <a:cubicBezTo>
                    <a:pt x="470367" y="179184"/>
                    <a:pt x="476952" y="191449"/>
                    <a:pt x="476952" y="205315"/>
                  </a:cubicBezTo>
                  <a:cubicBezTo>
                    <a:pt x="476952" y="219092"/>
                    <a:pt x="470367" y="231447"/>
                    <a:pt x="460135" y="239179"/>
                  </a:cubicBezTo>
                  <a:lnTo>
                    <a:pt x="460135" y="296242"/>
                  </a:lnTo>
                  <a:cubicBezTo>
                    <a:pt x="460135" y="310997"/>
                    <a:pt x="448211" y="322907"/>
                    <a:pt x="433441" y="322907"/>
                  </a:cubicBezTo>
                  <a:cubicBezTo>
                    <a:pt x="418759" y="322907"/>
                    <a:pt x="406836" y="310997"/>
                    <a:pt x="406836" y="296242"/>
                  </a:cubicBezTo>
                  <a:lnTo>
                    <a:pt x="406836" y="237846"/>
                  </a:lnTo>
                  <a:cubicBezTo>
                    <a:pt x="397582" y="230025"/>
                    <a:pt x="391709" y="218381"/>
                    <a:pt x="391709" y="205315"/>
                  </a:cubicBezTo>
                  <a:cubicBezTo>
                    <a:pt x="391709" y="192249"/>
                    <a:pt x="397582" y="180606"/>
                    <a:pt x="406836" y="172784"/>
                  </a:cubicBezTo>
                  <a:lnTo>
                    <a:pt x="406836" y="115277"/>
                  </a:lnTo>
                  <a:cubicBezTo>
                    <a:pt x="406836" y="100611"/>
                    <a:pt x="418759" y="88701"/>
                    <a:pt x="433441" y="88701"/>
                  </a:cubicBezTo>
                  <a:close/>
                  <a:moveTo>
                    <a:pt x="149257" y="88701"/>
                  </a:moveTo>
                  <a:cubicBezTo>
                    <a:pt x="163950" y="88701"/>
                    <a:pt x="175884" y="100609"/>
                    <a:pt x="175884" y="115272"/>
                  </a:cubicBezTo>
                  <a:lnTo>
                    <a:pt x="175884" y="256572"/>
                  </a:lnTo>
                  <a:cubicBezTo>
                    <a:pt x="186125" y="264303"/>
                    <a:pt x="192715" y="276567"/>
                    <a:pt x="192715" y="290430"/>
                  </a:cubicBezTo>
                  <a:cubicBezTo>
                    <a:pt x="192715" y="313980"/>
                    <a:pt x="173657" y="332998"/>
                    <a:pt x="150058" y="332998"/>
                  </a:cubicBezTo>
                  <a:cubicBezTo>
                    <a:pt x="126548" y="332998"/>
                    <a:pt x="107401" y="313980"/>
                    <a:pt x="107401" y="290430"/>
                  </a:cubicBezTo>
                  <a:cubicBezTo>
                    <a:pt x="107401" y="277367"/>
                    <a:pt x="113279" y="265725"/>
                    <a:pt x="122540" y="257905"/>
                  </a:cubicBezTo>
                  <a:lnTo>
                    <a:pt x="122540" y="115272"/>
                  </a:lnTo>
                  <a:cubicBezTo>
                    <a:pt x="122540" y="100609"/>
                    <a:pt x="134473" y="88701"/>
                    <a:pt x="149257" y="88701"/>
                  </a:cubicBezTo>
                  <a:close/>
                  <a:moveTo>
                    <a:pt x="292211" y="81080"/>
                  </a:moveTo>
                  <a:cubicBezTo>
                    <a:pt x="315791" y="81080"/>
                    <a:pt x="334833" y="100188"/>
                    <a:pt x="334833" y="123651"/>
                  </a:cubicBezTo>
                  <a:cubicBezTo>
                    <a:pt x="334833" y="137515"/>
                    <a:pt x="328248" y="149780"/>
                    <a:pt x="318016" y="157601"/>
                  </a:cubicBezTo>
                  <a:lnTo>
                    <a:pt x="318016" y="296246"/>
                  </a:lnTo>
                  <a:cubicBezTo>
                    <a:pt x="318016" y="310999"/>
                    <a:pt x="306092" y="322908"/>
                    <a:pt x="291411" y="322908"/>
                  </a:cubicBezTo>
                  <a:cubicBezTo>
                    <a:pt x="276640" y="322908"/>
                    <a:pt x="264717" y="310999"/>
                    <a:pt x="264717" y="296246"/>
                  </a:cubicBezTo>
                  <a:lnTo>
                    <a:pt x="264717" y="156268"/>
                  </a:lnTo>
                  <a:cubicBezTo>
                    <a:pt x="255463" y="148447"/>
                    <a:pt x="249590" y="136716"/>
                    <a:pt x="249590" y="123651"/>
                  </a:cubicBezTo>
                  <a:cubicBezTo>
                    <a:pt x="249590" y="100188"/>
                    <a:pt x="268721" y="81080"/>
                    <a:pt x="292211" y="81080"/>
                  </a:cubicBezTo>
                  <a:close/>
                  <a:moveTo>
                    <a:pt x="53314" y="53238"/>
                  </a:moveTo>
                  <a:lnTo>
                    <a:pt x="53314" y="358356"/>
                  </a:lnTo>
                  <a:lnTo>
                    <a:pt x="554325" y="358356"/>
                  </a:lnTo>
                  <a:lnTo>
                    <a:pt x="554325" y="53238"/>
                  </a:lnTo>
                  <a:close/>
                  <a:moveTo>
                    <a:pt x="26613" y="0"/>
                  </a:moveTo>
                  <a:lnTo>
                    <a:pt x="580937" y="0"/>
                  </a:lnTo>
                  <a:cubicBezTo>
                    <a:pt x="595712" y="0"/>
                    <a:pt x="607639" y="11910"/>
                    <a:pt x="607639" y="26575"/>
                  </a:cubicBezTo>
                  <a:lnTo>
                    <a:pt x="607639" y="386709"/>
                  </a:lnTo>
                  <a:cubicBezTo>
                    <a:pt x="607639" y="401462"/>
                    <a:pt x="595712" y="413372"/>
                    <a:pt x="580937" y="413372"/>
                  </a:cubicBezTo>
                  <a:lnTo>
                    <a:pt x="26613" y="413372"/>
                  </a:lnTo>
                  <a:cubicBezTo>
                    <a:pt x="11927" y="413372"/>
                    <a:pt x="0" y="401462"/>
                    <a:pt x="0" y="386709"/>
                  </a:cubicBezTo>
                  <a:lnTo>
                    <a:pt x="0" y="26575"/>
                  </a:lnTo>
                  <a:cubicBezTo>
                    <a:pt x="0" y="11910"/>
                    <a:pt x="11927" y="0"/>
                    <a:pt x="26613" y="0"/>
                  </a:cubicBezTo>
                  <a:close/>
                </a:path>
              </a:pathLst>
            </a:custGeom>
            <a:solidFill>
              <a:schemeClr val="accent1"/>
            </a:solidFill>
            <a:ln>
              <a:noFill/>
            </a:ln>
          </p:spPr>
        </p:sp>
        <p:sp>
          <p:nvSpPr>
            <p:cNvPr id="111" name="music-player-settings_70573">
              <a:extLst>
                <a:ext uri="{FF2B5EF4-FFF2-40B4-BE49-F238E27FC236}">
                  <a16:creationId xmlns:a16="http://schemas.microsoft.com/office/drawing/2014/main" xmlns="" id="{06D2F564-3291-47C5-BD4B-A4F6AC476024}"/>
                </a:ext>
              </a:extLst>
            </p:cNvPr>
            <p:cNvSpPr>
              <a:spLocks noChangeAspect="1"/>
            </p:cNvSpPr>
            <p:nvPr/>
          </p:nvSpPr>
          <p:spPr bwMode="auto">
            <a:xfrm>
              <a:off x="9659214" y="5199841"/>
              <a:ext cx="495591" cy="459893"/>
            </a:xfrm>
            <a:custGeom>
              <a:avLst/>
              <a:gdLst>
                <a:gd name="connsiteX0" fmla="*/ 505994 w 607356"/>
                <a:gd name="connsiteY0" fmla="*/ 304792 h 563606"/>
                <a:gd name="connsiteX1" fmla="*/ 474232 w 607356"/>
                <a:gd name="connsiteY1" fmla="*/ 336370 h 563606"/>
                <a:gd name="connsiteX2" fmla="*/ 505994 w 607356"/>
                <a:gd name="connsiteY2" fmla="*/ 368074 h 563606"/>
                <a:gd name="connsiteX3" fmla="*/ 539149 w 607356"/>
                <a:gd name="connsiteY3" fmla="*/ 368074 h 563606"/>
                <a:gd name="connsiteX4" fmla="*/ 570912 w 607356"/>
                <a:gd name="connsiteY4" fmla="*/ 336370 h 563606"/>
                <a:gd name="connsiteX5" fmla="*/ 539149 w 607356"/>
                <a:gd name="connsiteY5" fmla="*/ 304792 h 563606"/>
                <a:gd name="connsiteX6" fmla="*/ 68207 w 607356"/>
                <a:gd name="connsiteY6" fmla="*/ 239236 h 563606"/>
                <a:gd name="connsiteX7" fmla="*/ 36444 w 607356"/>
                <a:gd name="connsiteY7" fmla="*/ 270940 h 563606"/>
                <a:gd name="connsiteX8" fmla="*/ 68207 w 607356"/>
                <a:gd name="connsiteY8" fmla="*/ 302518 h 563606"/>
                <a:gd name="connsiteX9" fmla="*/ 101362 w 607356"/>
                <a:gd name="connsiteY9" fmla="*/ 302518 h 563606"/>
                <a:gd name="connsiteX10" fmla="*/ 133124 w 607356"/>
                <a:gd name="connsiteY10" fmla="*/ 270940 h 563606"/>
                <a:gd name="connsiteX11" fmla="*/ 101362 w 607356"/>
                <a:gd name="connsiteY11" fmla="*/ 239236 h 563606"/>
                <a:gd name="connsiteX12" fmla="*/ 287101 w 607356"/>
                <a:gd name="connsiteY12" fmla="*/ 173680 h 563606"/>
                <a:gd name="connsiteX13" fmla="*/ 255338 w 607356"/>
                <a:gd name="connsiteY13" fmla="*/ 205384 h 563606"/>
                <a:gd name="connsiteX14" fmla="*/ 287101 w 607356"/>
                <a:gd name="connsiteY14" fmla="*/ 236962 h 563606"/>
                <a:gd name="connsiteX15" fmla="*/ 320256 w 607356"/>
                <a:gd name="connsiteY15" fmla="*/ 236962 h 563606"/>
                <a:gd name="connsiteX16" fmla="*/ 352018 w 607356"/>
                <a:gd name="connsiteY16" fmla="*/ 205384 h 563606"/>
                <a:gd name="connsiteX17" fmla="*/ 320256 w 607356"/>
                <a:gd name="connsiteY17" fmla="*/ 173680 h 563606"/>
                <a:gd name="connsiteX18" fmla="*/ 522572 w 607356"/>
                <a:gd name="connsiteY18" fmla="*/ 0 h 563606"/>
                <a:gd name="connsiteX19" fmla="*/ 561168 w 607356"/>
                <a:gd name="connsiteY19" fmla="*/ 38399 h 563606"/>
                <a:gd name="connsiteX20" fmla="*/ 561168 w 607356"/>
                <a:gd name="connsiteY20" fmla="*/ 271951 h 563606"/>
                <a:gd name="connsiteX21" fmla="*/ 607356 w 607356"/>
                <a:gd name="connsiteY21" fmla="*/ 336370 h 563606"/>
                <a:gd name="connsiteX22" fmla="*/ 561168 w 607356"/>
                <a:gd name="connsiteY22" fmla="*/ 400916 h 563606"/>
                <a:gd name="connsiteX23" fmla="*/ 561168 w 607356"/>
                <a:gd name="connsiteY23" fmla="*/ 525207 h 563606"/>
                <a:gd name="connsiteX24" fmla="*/ 522572 w 607356"/>
                <a:gd name="connsiteY24" fmla="*/ 563606 h 563606"/>
                <a:gd name="connsiteX25" fmla="*/ 483976 w 607356"/>
                <a:gd name="connsiteY25" fmla="*/ 525207 h 563606"/>
                <a:gd name="connsiteX26" fmla="*/ 483976 w 607356"/>
                <a:gd name="connsiteY26" fmla="*/ 400916 h 563606"/>
                <a:gd name="connsiteX27" fmla="*/ 437787 w 607356"/>
                <a:gd name="connsiteY27" fmla="*/ 336370 h 563606"/>
                <a:gd name="connsiteX28" fmla="*/ 483976 w 607356"/>
                <a:gd name="connsiteY28" fmla="*/ 271951 h 563606"/>
                <a:gd name="connsiteX29" fmla="*/ 483976 w 607356"/>
                <a:gd name="connsiteY29" fmla="*/ 38399 h 563606"/>
                <a:gd name="connsiteX30" fmla="*/ 522572 w 607356"/>
                <a:gd name="connsiteY30" fmla="*/ 0 h 563606"/>
                <a:gd name="connsiteX31" fmla="*/ 303678 w 607356"/>
                <a:gd name="connsiteY31" fmla="*/ 0 h 563606"/>
                <a:gd name="connsiteX32" fmla="*/ 342274 w 607356"/>
                <a:gd name="connsiteY32" fmla="*/ 38399 h 563606"/>
                <a:gd name="connsiteX33" fmla="*/ 342274 w 607356"/>
                <a:gd name="connsiteY33" fmla="*/ 140838 h 563606"/>
                <a:gd name="connsiteX34" fmla="*/ 388463 w 607356"/>
                <a:gd name="connsiteY34" fmla="*/ 205384 h 563606"/>
                <a:gd name="connsiteX35" fmla="*/ 342274 w 607356"/>
                <a:gd name="connsiteY35" fmla="*/ 269803 h 563606"/>
                <a:gd name="connsiteX36" fmla="*/ 342274 w 607356"/>
                <a:gd name="connsiteY36" fmla="*/ 525207 h 563606"/>
                <a:gd name="connsiteX37" fmla="*/ 303678 w 607356"/>
                <a:gd name="connsiteY37" fmla="*/ 563606 h 563606"/>
                <a:gd name="connsiteX38" fmla="*/ 265082 w 607356"/>
                <a:gd name="connsiteY38" fmla="*/ 525207 h 563606"/>
                <a:gd name="connsiteX39" fmla="*/ 265082 w 607356"/>
                <a:gd name="connsiteY39" fmla="*/ 269803 h 563606"/>
                <a:gd name="connsiteX40" fmla="*/ 218894 w 607356"/>
                <a:gd name="connsiteY40" fmla="*/ 205384 h 563606"/>
                <a:gd name="connsiteX41" fmla="*/ 265082 w 607356"/>
                <a:gd name="connsiteY41" fmla="*/ 140838 h 563606"/>
                <a:gd name="connsiteX42" fmla="*/ 265082 w 607356"/>
                <a:gd name="connsiteY42" fmla="*/ 38399 h 563606"/>
                <a:gd name="connsiteX43" fmla="*/ 303678 w 607356"/>
                <a:gd name="connsiteY43" fmla="*/ 0 h 563606"/>
                <a:gd name="connsiteX44" fmla="*/ 84784 w 607356"/>
                <a:gd name="connsiteY44" fmla="*/ 0 h 563606"/>
                <a:gd name="connsiteX45" fmla="*/ 123380 w 607356"/>
                <a:gd name="connsiteY45" fmla="*/ 38399 h 563606"/>
                <a:gd name="connsiteX46" fmla="*/ 123380 w 607356"/>
                <a:gd name="connsiteY46" fmla="*/ 206394 h 563606"/>
                <a:gd name="connsiteX47" fmla="*/ 169569 w 607356"/>
                <a:gd name="connsiteY47" fmla="*/ 270940 h 563606"/>
                <a:gd name="connsiteX48" fmla="*/ 123380 w 607356"/>
                <a:gd name="connsiteY48" fmla="*/ 335359 h 563606"/>
                <a:gd name="connsiteX49" fmla="*/ 123380 w 607356"/>
                <a:gd name="connsiteY49" fmla="*/ 525207 h 563606"/>
                <a:gd name="connsiteX50" fmla="*/ 84784 w 607356"/>
                <a:gd name="connsiteY50" fmla="*/ 563606 h 563606"/>
                <a:gd name="connsiteX51" fmla="*/ 46188 w 607356"/>
                <a:gd name="connsiteY51" fmla="*/ 525207 h 563606"/>
                <a:gd name="connsiteX52" fmla="*/ 46188 w 607356"/>
                <a:gd name="connsiteY52" fmla="*/ 335359 h 563606"/>
                <a:gd name="connsiteX53" fmla="*/ 0 w 607356"/>
                <a:gd name="connsiteY53" fmla="*/ 270940 h 563606"/>
                <a:gd name="connsiteX54" fmla="*/ 46188 w 607356"/>
                <a:gd name="connsiteY54" fmla="*/ 206394 h 563606"/>
                <a:gd name="connsiteX55" fmla="*/ 46188 w 607356"/>
                <a:gd name="connsiteY55" fmla="*/ 38399 h 563606"/>
                <a:gd name="connsiteX56" fmla="*/ 84784 w 607356"/>
                <a:gd name="connsiteY56" fmla="*/ 0 h 56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56" h="563606">
                  <a:moveTo>
                    <a:pt x="505994" y="304792"/>
                  </a:moveTo>
                  <a:cubicBezTo>
                    <a:pt x="488405" y="304792"/>
                    <a:pt x="474232" y="318939"/>
                    <a:pt x="474232" y="336370"/>
                  </a:cubicBezTo>
                  <a:cubicBezTo>
                    <a:pt x="474232" y="353927"/>
                    <a:pt x="488405" y="368074"/>
                    <a:pt x="505994" y="368074"/>
                  </a:cubicBezTo>
                  <a:lnTo>
                    <a:pt x="539149" y="368074"/>
                  </a:lnTo>
                  <a:cubicBezTo>
                    <a:pt x="556612" y="368074"/>
                    <a:pt x="570912" y="353927"/>
                    <a:pt x="570912" y="336370"/>
                  </a:cubicBezTo>
                  <a:cubicBezTo>
                    <a:pt x="570912" y="318939"/>
                    <a:pt x="556612" y="304792"/>
                    <a:pt x="539149" y="304792"/>
                  </a:cubicBezTo>
                  <a:close/>
                  <a:moveTo>
                    <a:pt x="68207" y="239236"/>
                  </a:moveTo>
                  <a:cubicBezTo>
                    <a:pt x="50744" y="239236"/>
                    <a:pt x="36444" y="253383"/>
                    <a:pt x="36444" y="270940"/>
                  </a:cubicBezTo>
                  <a:cubicBezTo>
                    <a:pt x="36444" y="288371"/>
                    <a:pt x="50744" y="302518"/>
                    <a:pt x="68207" y="302518"/>
                  </a:cubicBezTo>
                  <a:lnTo>
                    <a:pt x="101362" y="302518"/>
                  </a:lnTo>
                  <a:cubicBezTo>
                    <a:pt x="118951" y="302518"/>
                    <a:pt x="133124" y="288371"/>
                    <a:pt x="133124" y="270940"/>
                  </a:cubicBezTo>
                  <a:cubicBezTo>
                    <a:pt x="133124" y="253383"/>
                    <a:pt x="118951" y="239236"/>
                    <a:pt x="101362" y="239236"/>
                  </a:cubicBezTo>
                  <a:close/>
                  <a:moveTo>
                    <a:pt x="287101" y="173680"/>
                  </a:moveTo>
                  <a:cubicBezTo>
                    <a:pt x="269511" y="173680"/>
                    <a:pt x="255338" y="187827"/>
                    <a:pt x="255338" y="205384"/>
                  </a:cubicBezTo>
                  <a:cubicBezTo>
                    <a:pt x="255338" y="222815"/>
                    <a:pt x="269511" y="236962"/>
                    <a:pt x="287101" y="236962"/>
                  </a:cubicBezTo>
                  <a:lnTo>
                    <a:pt x="320256" y="236962"/>
                  </a:lnTo>
                  <a:cubicBezTo>
                    <a:pt x="337845" y="236962"/>
                    <a:pt x="352018" y="222815"/>
                    <a:pt x="352018" y="205384"/>
                  </a:cubicBezTo>
                  <a:cubicBezTo>
                    <a:pt x="352018" y="187827"/>
                    <a:pt x="337845" y="173680"/>
                    <a:pt x="320256" y="173680"/>
                  </a:cubicBezTo>
                  <a:close/>
                  <a:moveTo>
                    <a:pt x="522572" y="0"/>
                  </a:moveTo>
                  <a:cubicBezTo>
                    <a:pt x="543831" y="0"/>
                    <a:pt x="561168" y="17178"/>
                    <a:pt x="561168" y="38399"/>
                  </a:cubicBezTo>
                  <a:lnTo>
                    <a:pt x="561168" y="271951"/>
                  </a:lnTo>
                  <a:cubicBezTo>
                    <a:pt x="587995" y="281171"/>
                    <a:pt x="607356" y="306560"/>
                    <a:pt x="607356" y="336370"/>
                  </a:cubicBezTo>
                  <a:cubicBezTo>
                    <a:pt x="607356" y="366306"/>
                    <a:pt x="587995" y="391695"/>
                    <a:pt x="561168" y="400916"/>
                  </a:cubicBezTo>
                  <a:lnTo>
                    <a:pt x="561168" y="525207"/>
                  </a:lnTo>
                  <a:cubicBezTo>
                    <a:pt x="561168" y="546427"/>
                    <a:pt x="543831" y="563606"/>
                    <a:pt x="522572" y="563606"/>
                  </a:cubicBezTo>
                  <a:cubicBezTo>
                    <a:pt x="501186" y="563606"/>
                    <a:pt x="483976" y="546427"/>
                    <a:pt x="483976" y="525207"/>
                  </a:cubicBezTo>
                  <a:lnTo>
                    <a:pt x="483976" y="400916"/>
                  </a:lnTo>
                  <a:cubicBezTo>
                    <a:pt x="457148" y="391695"/>
                    <a:pt x="437787" y="366306"/>
                    <a:pt x="437787" y="336370"/>
                  </a:cubicBezTo>
                  <a:cubicBezTo>
                    <a:pt x="437787" y="306560"/>
                    <a:pt x="457148" y="281171"/>
                    <a:pt x="483976" y="271951"/>
                  </a:cubicBezTo>
                  <a:lnTo>
                    <a:pt x="483976" y="38399"/>
                  </a:lnTo>
                  <a:cubicBezTo>
                    <a:pt x="483976" y="17178"/>
                    <a:pt x="501186" y="0"/>
                    <a:pt x="522572" y="0"/>
                  </a:cubicBezTo>
                  <a:close/>
                  <a:moveTo>
                    <a:pt x="303678" y="0"/>
                  </a:moveTo>
                  <a:cubicBezTo>
                    <a:pt x="324938" y="0"/>
                    <a:pt x="342274" y="17178"/>
                    <a:pt x="342274" y="38399"/>
                  </a:cubicBezTo>
                  <a:lnTo>
                    <a:pt x="342274" y="140838"/>
                  </a:lnTo>
                  <a:cubicBezTo>
                    <a:pt x="369102" y="150059"/>
                    <a:pt x="388463" y="175448"/>
                    <a:pt x="388463" y="205384"/>
                  </a:cubicBezTo>
                  <a:cubicBezTo>
                    <a:pt x="388463" y="235194"/>
                    <a:pt x="369102" y="260583"/>
                    <a:pt x="342274" y="269803"/>
                  </a:cubicBezTo>
                  <a:lnTo>
                    <a:pt x="342274" y="525207"/>
                  </a:lnTo>
                  <a:cubicBezTo>
                    <a:pt x="342274" y="546427"/>
                    <a:pt x="324938" y="563606"/>
                    <a:pt x="303678" y="563606"/>
                  </a:cubicBezTo>
                  <a:cubicBezTo>
                    <a:pt x="282419" y="563606"/>
                    <a:pt x="265082" y="546427"/>
                    <a:pt x="265082" y="525207"/>
                  </a:cubicBezTo>
                  <a:lnTo>
                    <a:pt x="265082" y="269803"/>
                  </a:lnTo>
                  <a:cubicBezTo>
                    <a:pt x="238255" y="260583"/>
                    <a:pt x="218894" y="235194"/>
                    <a:pt x="218894" y="205384"/>
                  </a:cubicBezTo>
                  <a:cubicBezTo>
                    <a:pt x="218894" y="175448"/>
                    <a:pt x="238255" y="150059"/>
                    <a:pt x="265082" y="140838"/>
                  </a:cubicBezTo>
                  <a:lnTo>
                    <a:pt x="265082" y="38399"/>
                  </a:lnTo>
                  <a:cubicBezTo>
                    <a:pt x="265082" y="17178"/>
                    <a:pt x="282419" y="0"/>
                    <a:pt x="303678" y="0"/>
                  </a:cubicBezTo>
                  <a:close/>
                  <a:moveTo>
                    <a:pt x="84784" y="0"/>
                  </a:moveTo>
                  <a:cubicBezTo>
                    <a:pt x="106170" y="0"/>
                    <a:pt x="123380" y="17178"/>
                    <a:pt x="123380" y="38399"/>
                  </a:cubicBezTo>
                  <a:lnTo>
                    <a:pt x="123380" y="206394"/>
                  </a:lnTo>
                  <a:cubicBezTo>
                    <a:pt x="150208" y="215615"/>
                    <a:pt x="169569" y="241004"/>
                    <a:pt x="169569" y="270940"/>
                  </a:cubicBezTo>
                  <a:cubicBezTo>
                    <a:pt x="169569" y="300750"/>
                    <a:pt x="150208" y="326139"/>
                    <a:pt x="123380" y="335359"/>
                  </a:cubicBezTo>
                  <a:lnTo>
                    <a:pt x="123380" y="525207"/>
                  </a:lnTo>
                  <a:cubicBezTo>
                    <a:pt x="123380" y="546427"/>
                    <a:pt x="106170" y="563606"/>
                    <a:pt x="84784" y="563606"/>
                  </a:cubicBezTo>
                  <a:cubicBezTo>
                    <a:pt x="63525" y="563606"/>
                    <a:pt x="46188" y="546427"/>
                    <a:pt x="46188" y="525207"/>
                  </a:cubicBezTo>
                  <a:lnTo>
                    <a:pt x="46188" y="335359"/>
                  </a:lnTo>
                  <a:cubicBezTo>
                    <a:pt x="19361" y="326139"/>
                    <a:pt x="0" y="300750"/>
                    <a:pt x="0" y="270940"/>
                  </a:cubicBezTo>
                  <a:cubicBezTo>
                    <a:pt x="0" y="241004"/>
                    <a:pt x="19361" y="215615"/>
                    <a:pt x="46188" y="206394"/>
                  </a:cubicBezTo>
                  <a:lnTo>
                    <a:pt x="46188" y="38399"/>
                  </a:lnTo>
                  <a:cubicBezTo>
                    <a:pt x="46188" y="17178"/>
                    <a:pt x="63525" y="0"/>
                    <a:pt x="84784" y="0"/>
                  </a:cubicBezTo>
                  <a:close/>
                </a:path>
              </a:pathLst>
            </a:custGeom>
            <a:solidFill>
              <a:schemeClr val="accent1"/>
            </a:solidFill>
            <a:ln>
              <a:noFill/>
            </a:ln>
          </p:spPr>
        </p:sp>
        <p:sp>
          <p:nvSpPr>
            <p:cNvPr id="112" name="multiple-screen-players_19892">
              <a:extLst>
                <a:ext uri="{FF2B5EF4-FFF2-40B4-BE49-F238E27FC236}">
                  <a16:creationId xmlns:a16="http://schemas.microsoft.com/office/drawing/2014/main" xmlns="" id="{32E49462-1443-4B7D-86D4-35F277651E80}"/>
                </a:ext>
              </a:extLst>
            </p:cNvPr>
            <p:cNvSpPr>
              <a:spLocks noChangeAspect="1"/>
            </p:cNvSpPr>
            <p:nvPr/>
          </p:nvSpPr>
          <p:spPr bwMode="auto">
            <a:xfrm>
              <a:off x="10459969" y="5199841"/>
              <a:ext cx="495592" cy="390103"/>
            </a:xfrm>
            <a:custGeom>
              <a:avLst/>
              <a:gdLst>
                <a:gd name="connsiteX0" fmla="*/ 207927 w 605028"/>
                <a:gd name="connsiteY0" fmla="*/ 257980 h 476246"/>
                <a:gd name="connsiteX1" fmla="*/ 203580 w 605028"/>
                <a:gd name="connsiteY1" fmla="*/ 259032 h 476246"/>
                <a:gd name="connsiteX2" fmla="*/ 198443 w 605028"/>
                <a:gd name="connsiteY2" fmla="*/ 267448 h 476246"/>
                <a:gd name="connsiteX3" fmla="*/ 198443 w 605028"/>
                <a:gd name="connsiteY3" fmla="*/ 353967 h 476246"/>
                <a:gd name="connsiteX4" fmla="*/ 203712 w 605028"/>
                <a:gd name="connsiteY4" fmla="*/ 362382 h 476246"/>
                <a:gd name="connsiteX5" fmla="*/ 213459 w 605028"/>
                <a:gd name="connsiteY5" fmla="*/ 361593 h 476246"/>
                <a:gd name="connsiteX6" fmla="*/ 272995 w 605028"/>
                <a:gd name="connsiteY6" fmla="*/ 318333 h 476246"/>
                <a:gd name="connsiteX7" fmla="*/ 276814 w 605028"/>
                <a:gd name="connsiteY7" fmla="*/ 310707 h 476246"/>
                <a:gd name="connsiteX8" fmla="*/ 272995 w 605028"/>
                <a:gd name="connsiteY8" fmla="*/ 303081 h 476246"/>
                <a:gd name="connsiteX9" fmla="*/ 213459 w 605028"/>
                <a:gd name="connsiteY9" fmla="*/ 259821 h 476246"/>
                <a:gd name="connsiteX10" fmla="*/ 207927 w 605028"/>
                <a:gd name="connsiteY10" fmla="*/ 257980 h 476246"/>
                <a:gd name="connsiteX11" fmla="*/ 210298 w 605028"/>
                <a:gd name="connsiteY11" fmla="*/ 237666 h 476246"/>
                <a:gd name="connsiteX12" fmla="*/ 225577 w 605028"/>
                <a:gd name="connsiteY12" fmla="*/ 243254 h 476246"/>
                <a:gd name="connsiteX13" fmla="*/ 285113 w 605028"/>
                <a:gd name="connsiteY13" fmla="*/ 286513 h 476246"/>
                <a:gd name="connsiteX14" fmla="*/ 297362 w 605028"/>
                <a:gd name="connsiteY14" fmla="*/ 310707 h 476246"/>
                <a:gd name="connsiteX15" fmla="*/ 285113 w 605028"/>
                <a:gd name="connsiteY15" fmla="*/ 334901 h 476246"/>
                <a:gd name="connsiteX16" fmla="*/ 225577 w 605028"/>
                <a:gd name="connsiteY16" fmla="*/ 378161 h 476246"/>
                <a:gd name="connsiteX17" fmla="*/ 207927 w 605028"/>
                <a:gd name="connsiteY17" fmla="*/ 383946 h 476246"/>
                <a:gd name="connsiteX18" fmla="*/ 194360 w 605028"/>
                <a:gd name="connsiteY18" fmla="*/ 380659 h 476246"/>
                <a:gd name="connsiteX19" fmla="*/ 177895 w 605028"/>
                <a:gd name="connsiteY19" fmla="*/ 353967 h 476246"/>
                <a:gd name="connsiteX20" fmla="*/ 177895 w 605028"/>
                <a:gd name="connsiteY20" fmla="*/ 267448 h 476246"/>
                <a:gd name="connsiteX21" fmla="*/ 194228 w 605028"/>
                <a:gd name="connsiteY21" fmla="*/ 240756 h 476246"/>
                <a:gd name="connsiteX22" fmla="*/ 210298 w 605028"/>
                <a:gd name="connsiteY22" fmla="*/ 237666 h 476246"/>
                <a:gd name="connsiteX23" fmla="*/ 20545 w 605028"/>
                <a:gd name="connsiteY23" fmla="*/ 168698 h 476246"/>
                <a:gd name="connsiteX24" fmla="*/ 20545 w 605028"/>
                <a:gd name="connsiteY24" fmla="*/ 455603 h 476246"/>
                <a:gd name="connsiteX25" fmla="*/ 443828 w 605028"/>
                <a:gd name="connsiteY25" fmla="*/ 455603 h 476246"/>
                <a:gd name="connsiteX26" fmla="*/ 443828 w 605028"/>
                <a:gd name="connsiteY26" fmla="*/ 401561 h 476246"/>
                <a:gd name="connsiteX27" fmla="*/ 443828 w 605028"/>
                <a:gd name="connsiteY27" fmla="*/ 381049 h 476246"/>
                <a:gd name="connsiteX28" fmla="*/ 443828 w 605028"/>
                <a:gd name="connsiteY28" fmla="*/ 327929 h 476246"/>
                <a:gd name="connsiteX29" fmla="*/ 443828 w 605028"/>
                <a:gd name="connsiteY29" fmla="*/ 307417 h 476246"/>
                <a:gd name="connsiteX30" fmla="*/ 443828 w 605028"/>
                <a:gd name="connsiteY30" fmla="*/ 168698 h 476246"/>
                <a:gd name="connsiteX31" fmla="*/ 161201 w 605028"/>
                <a:gd name="connsiteY31" fmla="*/ 168698 h 476246"/>
                <a:gd name="connsiteX32" fmla="*/ 140655 w 605028"/>
                <a:gd name="connsiteY32" fmla="*/ 168698 h 476246"/>
                <a:gd name="connsiteX33" fmla="*/ 85868 w 605028"/>
                <a:gd name="connsiteY33" fmla="*/ 168698 h 476246"/>
                <a:gd name="connsiteX34" fmla="*/ 65192 w 605028"/>
                <a:gd name="connsiteY34" fmla="*/ 168698 h 476246"/>
                <a:gd name="connsiteX35" fmla="*/ 85868 w 605028"/>
                <a:gd name="connsiteY35" fmla="*/ 94145 h 476246"/>
                <a:gd name="connsiteX36" fmla="*/ 85868 w 605028"/>
                <a:gd name="connsiteY36" fmla="*/ 148186 h 476246"/>
                <a:gd name="connsiteX37" fmla="*/ 140655 w 605028"/>
                <a:gd name="connsiteY37" fmla="*/ 148186 h 476246"/>
                <a:gd name="connsiteX38" fmla="*/ 161201 w 605028"/>
                <a:gd name="connsiteY38" fmla="*/ 148186 h 476246"/>
                <a:gd name="connsiteX39" fmla="*/ 464373 w 605028"/>
                <a:gd name="connsiteY39" fmla="*/ 148186 h 476246"/>
                <a:gd name="connsiteX40" fmla="*/ 464373 w 605028"/>
                <a:gd name="connsiteY40" fmla="*/ 307417 h 476246"/>
                <a:gd name="connsiteX41" fmla="*/ 464373 w 605028"/>
                <a:gd name="connsiteY41" fmla="*/ 327929 h 476246"/>
                <a:gd name="connsiteX42" fmla="*/ 464373 w 605028"/>
                <a:gd name="connsiteY42" fmla="*/ 381049 h 476246"/>
                <a:gd name="connsiteX43" fmla="*/ 509019 w 605028"/>
                <a:gd name="connsiteY43" fmla="*/ 381049 h 476246"/>
                <a:gd name="connsiteX44" fmla="*/ 509019 w 605028"/>
                <a:gd name="connsiteY44" fmla="*/ 327929 h 476246"/>
                <a:gd name="connsiteX45" fmla="*/ 509019 w 605028"/>
                <a:gd name="connsiteY45" fmla="*/ 307417 h 476246"/>
                <a:gd name="connsiteX46" fmla="*/ 509019 w 605028"/>
                <a:gd name="connsiteY46" fmla="*/ 94145 h 476246"/>
                <a:gd name="connsiteX47" fmla="*/ 161201 w 605028"/>
                <a:gd name="connsiteY47" fmla="*/ 94145 h 476246"/>
                <a:gd name="connsiteX48" fmla="*/ 140655 w 605028"/>
                <a:gd name="connsiteY48" fmla="*/ 94145 h 476246"/>
                <a:gd name="connsiteX49" fmla="*/ 161201 w 605028"/>
                <a:gd name="connsiteY49" fmla="*/ 20512 h 476246"/>
                <a:gd name="connsiteX50" fmla="*/ 161201 w 605028"/>
                <a:gd name="connsiteY50" fmla="*/ 73633 h 476246"/>
                <a:gd name="connsiteX51" fmla="*/ 529564 w 605028"/>
                <a:gd name="connsiteY51" fmla="*/ 73633 h 476246"/>
                <a:gd name="connsiteX52" fmla="*/ 529564 w 605028"/>
                <a:gd name="connsiteY52" fmla="*/ 307417 h 476246"/>
                <a:gd name="connsiteX53" fmla="*/ 584483 w 605028"/>
                <a:gd name="connsiteY53" fmla="*/ 307417 h 476246"/>
                <a:gd name="connsiteX54" fmla="*/ 584483 w 605028"/>
                <a:gd name="connsiteY54" fmla="*/ 20512 h 476246"/>
                <a:gd name="connsiteX55" fmla="*/ 140655 w 605028"/>
                <a:gd name="connsiteY55" fmla="*/ 0 h 476246"/>
                <a:gd name="connsiteX56" fmla="*/ 605028 w 605028"/>
                <a:gd name="connsiteY56" fmla="*/ 0 h 476246"/>
                <a:gd name="connsiteX57" fmla="*/ 605028 w 605028"/>
                <a:gd name="connsiteY57" fmla="*/ 327929 h 476246"/>
                <a:gd name="connsiteX58" fmla="*/ 529564 w 605028"/>
                <a:gd name="connsiteY58" fmla="*/ 327929 h 476246"/>
                <a:gd name="connsiteX59" fmla="*/ 529564 w 605028"/>
                <a:gd name="connsiteY59" fmla="*/ 401561 h 476246"/>
                <a:gd name="connsiteX60" fmla="*/ 464373 w 605028"/>
                <a:gd name="connsiteY60" fmla="*/ 401561 h 476246"/>
                <a:gd name="connsiteX61" fmla="*/ 464373 w 605028"/>
                <a:gd name="connsiteY61" fmla="*/ 476246 h 476246"/>
                <a:gd name="connsiteX62" fmla="*/ 0 w 605028"/>
                <a:gd name="connsiteY62" fmla="*/ 476246 h 476246"/>
                <a:gd name="connsiteX63" fmla="*/ 0 w 605028"/>
                <a:gd name="connsiteY63" fmla="*/ 148186 h 476246"/>
                <a:gd name="connsiteX64" fmla="*/ 65192 w 605028"/>
                <a:gd name="connsiteY64" fmla="*/ 148186 h 476246"/>
                <a:gd name="connsiteX65" fmla="*/ 65192 w 605028"/>
                <a:gd name="connsiteY65" fmla="*/ 73633 h 476246"/>
                <a:gd name="connsiteX66" fmla="*/ 140655 w 605028"/>
                <a:gd name="connsiteY66" fmla="*/ 73633 h 4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028" h="476246">
                  <a:moveTo>
                    <a:pt x="207927" y="257980"/>
                  </a:moveTo>
                  <a:cubicBezTo>
                    <a:pt x="206478" y="257980"/>
                    <a:pt x="204897" y="258375"/>
                    <a:pt x="203580" y="259032"/>
                  </a:cubicBezTo>
                  <a:cubicBezTo>
                    <a:pt x="200419" y="260610"/>
                    <a:pt x="198443" y="263897"/>
                    <a:pt x="198443" y="267448"/>
                  </a:cubicBezTo>
                  <a:lnTo>
                    <a:pt x="198443" y="353967"/>
                  </a:lnTo>
                  <a:cubicBezTo>
                    <a:pt x="198443" y="357517"/>
                    <a:pt x="200419" y="360673"/>
                    <a:pt x="203712" y="362382"/>
                  </a:cubicBezTo>
                  <a:cubicBezTo>
                    <a:pt x="206741" y="363960"/>
                    <a:pt x="210561" y="363565"/>
                    <a:pt x="213459" y="361593"/>
                  </a:cubicBezTo>
                  <a:lnTo>
                    <a:pt x="272995" y="318333"/>
                  </a:lnTo>
                  <a:cubicBezTo>
                    <a:pt x="275366" y="316493"/>
                    <a:pt x="276814" y="313731"/>
                    <a:pt x="276814" y="310707"/>
                  </a:cubicBezTo>
                  <a:cubicBezTo>
                    <a:pt x="276814" y="307683"/>
                    <a:pt x="275366" y="304790"/>
                    <a:pt x="272995" y="303081"/>
                  </a:cubicBezTo>
                  <a:lnTo>
                    <a:pt x="213459" y="259821"/>
                  </a:lnTo>
                  <a:cubicBezTo>
                    <a:pt x="211878" y="258638"/>
                    <a:pt x="209902" y="257980"/>
                    <a:pt x="207927" y="257980"/>
                  </a:cubicBezTo>
                  <a:close/>
                  <a:moveTo>
                    <a:pt x="210298" y="237666"/>
                  </a:moveTo>
                  <a:cubicBezTo>
                    <a:pt x="215764" y="238093"/>
                    <a:pt x="221098" y="239967"/>
                    <a:pt x="225577" y="243254"/>
                  </a:cubicBezTo>
                  <a:lnTo>
                    <a:pt x="285113" y="286513"/>
                  </a:lnTo>
                  <a:cubicBezTo>
                    <a:pt x="292752" y="292167"/>
                    <a:pt x="297362" y="301240"/>
                    <a:pt x="297362" y="310707"/>
                  </a:cubicBezTo>
                  <a:cubicBezTo>
                    <a:pt x="297362" y="320174"/>
                    <a:pt x="292752" y="329247"/>
                    <a:pt x="285113" y="334901"/>
                  </a:cubicBezTo>
                  <a:lnTo>
                    <a:pt x="225577" y="378161"/>
                  </a:lnTo>
                  <a:cubicBezTo>
                    <a:pt x="220308" y="381974"/>
                    <a:pt x="214249" y="383946"/>
                    <a:pt x="207927" y="383946"/>
                  </a:cubicBezTo>
                  <a:cubicBezTo>
                    <a:pt x="203185" y="383946"/>
                    <a:pt x="198575" y="382763"/>
                    <a:pt x="194360" y="380659"/>
                  </a:cubicBezTo>
                  <a:cubicBezTo>
                    <a:pt x="184218" y="375531"/>
                    <a:pt x="177895" y="365275"/>
                    <a:pt x="177895" y="353967"/>
                  </a:cubicBezTo>
                  <a:lnTo>
                    <a:pt x="177895" y="267448"/>
                  </a:lnTo>
                  <a:cubicBezTo>
                    <a:pt x="177895" y="256140"/>
                    <a:pt x="184218" y="245884"/>
                    <a:pt x="194228" y="240756"/>
                  </a:cubicBezTo>
                  <a:cubicBezTo>
                    <a:pt x="199234" y="238258"/>
                    <a:pt x="204831" y="237238"/>
                    <a:pt x="210298" y="237666"/>
                  </a:cubicBezTo>
                  <a:close/>
                  <a:moveTo>
                    <a:pt x="20545" y="168698"/>
                  </a:moveTo>
                  <a:lnTo>
                    <a:pt x="20545" y="455603"/>
                  </a:lnTo>
                  <a:lnTo>
                    <a:pt x="443828" y="455603"/>
                  </a:lnTo>
                  <a:lnTo>
                    <a:pt x="443828" y="401561"/>
                  </a:lnTo>
                  <a:lnTo>
                    <a:pt x="443828" y="381049"/>
                  </a:lnTo>
                  <a:lnTo>
                    <a:pt x="443828" y="327929"/>
                  </a:lnTo>
                  <a:lnTo>
                    <a:pt x="443828" y="307417"/>
                  </a:lnTo>
                  <a:lnTo>
                    <a:pt x="443828" y="168698"/>
                  </a:lnTo>
                  <a:lnTo>
                    <a:pt x="161201" y="168698"/>
                  </a:lnTo>
                  <a:lnTo>
                    <a:pt x="140655" y="168698"/>
                  </a:lnTo>
                  <a:lnTo>
                    <a:pt x="85868" y="168698"/>
                  </a:lnTo>
                  <a:lnTo>
                    <a:pt x="65192" y="168698"/>
                  </a:lnTo>
                  <a:close/>
                  <a:moveTo>
                    <a:pt x="85868" y="94145"/>
                  </a:moveTo>
                  <a:lnTo>
                    <a:pt x="85868" y="148186"/>
                  </a:lnTo>
                  <a:lnTo>
                    <a:pt x="140655" y="148186"/>
                  </a:lnTo>
                  <a:lnTo>
                    <a:pt x="161201" y="148186"/>
                  </a:lnTo>
                  <a:lnTo>
                    <a:pt x="464373" y="148186"/>
                  </a:lnTo>
                  <a:lnTo>
                    <a:pt x="464373" y="307417"/>
                  </a:lnTo>
                  <a:lnTo>
                    <a:pt x="464373" y="327929"/>
                  </a:lnTo>
                  <a:lnTo>
                    <a:pt x="464373" y="381049"/>
                  </a:lnTo>
                  <a:lnTo>
                    <a:pt x="509019" y="381049"/>
                  </a:lnTo>
                  <a:lnTo>
                    <a:pt x="509019" y="327929"/>
                  </a:lnTo>
                  <a:lnTo>
                    <a:pt x="509019" y="307417"/>
                  </a:lnTo>
                  <a:lnTo>
                    <a:pt x="509019" y="94145"/>
                  </a:lnTo>
                  <a:lnTo>
                    <a:pt x="161201" y="94145"/>
                  </a:lnTo>
                  <a:lnTo>
                    <a:pt x="140655" y="94145"/>
                  </a:lnTo>
                  <a:close/>
                  <a:moveTo>
                    <a:pt x="161201" y="20512"/>
                  </a:moveTo>
                  <a:lnTo>
                    <a:pt x="161201" y="73633"/>
                  </a:lnTo>
                  <a:lnTo>
                    <a:pt x="529564" y="73633"/>
                  </a:lnTo>
                  <a:lnTo>
                    <a:pt x="529564" y="307417"/>
                  </a:lnTo>
                  <a:lnTo>
                    <a:pt x="584483" y="307417"/>
                  </a:lnTo>
                  <a:lnTo>
                    <a:pt x="584483" y="20512"/>
                  </a:lnTo>
                  <a:close/>
                  <a:moveTo>
                    <a:pt x="140655" y="0"/>
                  </a:moveTo>
                  <a:lnTo>
                    <a:pt x="605028" y="0"/>
                  </a:lnTo>
                  <a:lnTo>
                    <a:pt x="605028" y="327929"/>
                  </a:lnTo>
                  <a:lnTo>
                    <a:pt x="529564" y="327929"/>
                  </a:lnTo>
                  <a:lnTo>
                    <a:pt x="529564" y="401561"/>
                  </a:lnTo>
                  <a:lnTo>
                    <a:pt x="464373" y="401561"/>
                  </a:lnTo>
                  <a:lnTo>
                    <a:pt x="464373" y="476246"/>
                  </a:lnTo>
                  <a:lnTo>
                    <a:pt x="0" y="476246"/>
                  </a:lnTo>
                  <a:lnTo>
                    <a:pt x="0" y="148186"/>
                  </a:lnTo>
                  <a:lnTo>
                    <a:pt x="65192" y="148186"/>
                  </a:lnTo>
                  <a:lnTo>
                    <a:pt x="65192" y="73633"/>
                  </a:lnTo>
                  <a:lnTo>
                    <a:pt x="140655" y="73633"/>
                  </a:lnTo>
                  <a:close/>
                </a:path>
              </a:pathLst>
            </a:custGeom>
            <a:solidFill>
              <a:schemeClr val="accent1"/>
            </a:solidFill>
            <a:ln>
              <a:noFill/>
            </a:ln>
          </p:spPr>
        </p:sp>
        <p:sp>
          <p:nvSpPr>
            <p:cNvPr id="113" name="minimize-arrows_531">
              <a:extLst>
                <a:ext uri="{FF2B5EF4-FFF2-40B4-BE49-F238E27FC236}">
                  <a16:creationId xmlns:a16="http://schemas.microsoft.com/office/drawing/2014/main" xmlns="" id="{B4A1F1B7-312F-4AA3-8FBB-B0DCD57BC09E}"/>
                </a:ext>
              </a:extLst>
            </p:cNvPr>
            <p:cNvSpPr>
              <a:spLocks noChangeAspect="1"/>
            </p:cNvSpPr>
            <p:nvPr/>
          </p:nvSpPr>
          <p:spPr bwMode="auto">
            <a:xfrm>
              <a:off x="11260725" y="5199841"/>
              <a:ext cx="495592" cy="479216"/>
            </a:xfrm>
            <a:custGeom>
              <a:avLst/>
              <a:gdLst>
                <a:gd name="connsiteX0" fmla="*/ 351657 w 542562"/>
                <a:gd name="connsiteY0" fmla="*/ 303813 h 524634"/>
                <a:gd name="connsiteX1" fmla="*/ 482276 w 542562"/>
                <a:gd name="connsiteY1" fmla="*/ 303813 h 524634"/>
                <a:gd name="connsiteX2" fmla="*/ 512419 w 542562"/>
                <a:gd name="connsiteY2" fmla="*/ 332491 h 524634"/>
                <a:gd name="connsiteX3" fmla="*/ 482276 w 542562"/>
                <a:gd name="connsiteY3" fmla="*/ 361169 h 524634"/>
                <a:gd name="connsiteX4" fmla="*/ 419120 w 542562"/>
                <a:gd name="connsiteY4" fmla="*/ 361169 h 524634"/>
                <a:gd name="connsiteX5" fmla="*/ 533950 w 542562"/>
                <a:gd name="connsiteY5" fmla="*/ 475881 h 524634"/>
                <a:gd name="connsiteX6" fmla="*/ 533950 w 542562"/>
                <a:gd name="connsiteY6" fmla="*/ 516031 h 524634"/>
                <a:gd name="connsiteX7" fmla="*/ 493759 w 542562"/>
                <a:gd name="connsiteY7" fmla="*/ 516031 h 524634"/>
                <a:gd name="connsiteX8" fmla="*/ 378929 w 542562"/>
                <a:gd name="connsiteY8" fmla="*/ 401318 h 524634"/>
                <a:gd name="connsiteX9" fmla="*/ 378929 w 542562"/>
                <a:gd name="connsiteY9" fmla="*/ 462976 h 524634"/>
                <a:gd name="connsiteX10" fmla="*/ 350222 w 542562"/>
                <a:gd name="connsiteY10" fmla="*/ 493088 h 524634"/>
                <a:gd name="connsiteX11" fmla="*/ 321514 w 542562"/>
                <a:gd name="connsiteY11" fmla="*/ 462976 h 524634"/>
                <a:gd name="connsiteX12" fmla="*/ 321514 w 542562"/>
                <a:gd name="connsiteY12" fmla="*/ 335359 h 524634"/>
                <a:gd name="connsiteX13" fmla="*/ 321514 w 542562"/>
                <a:gd name="connsiteY13" fmla="*/ 333925 h 524634"/>
                <a:gd name="connsiteX14" fmla="*/ 321514 w 542562"/>
                <a:gd name="connsiteY14" fmla="*/ 332491 h 524634"/>
                <a:gd name="connsiteX15" fmla="*/ 351657 w 542562"/>
                <a:gd name="connsiteY15" fmla="*/ 303813 h 524634"/>
                <a:gd name="connsiteX16" fmla="*/ 61722 w 542562"/>
                <a:gd name="connsiteY16" fmla="*/ 303813 h 524634"/>
                <a:gd name="connsiteX17" fmla="*/ 190906 w 542562"/>
                <a:gd name="connsiteY17" fmla="*/ 303813 h 524634"/>
                <a:gd name="connsiteX18" fmla="*/ 221049 w 542562"/>
                <a:gd name="connsiteY18" fmla="*/ 332491 h 524634"/>
                <a:gd name="connsiteX19" fmla="*/ 221049 w 542562"/>
                <a:gd name="connsiteY19" fmla="*/ 333925 h 524634"/>
                <a:gd name="connsiteX20" fmla="*/ 221049 w 542562"/>
                <a:gd name="connsiteY20" fmla="*/ 335359 h 524634"/>
                <a:gd name="connsiteX21" fmla="*/ 221049 w 542562"/>
                <a:gd name="connsiteY21" fmla="*/ 462976 h 524634"/>
                <a:gd name="connsiteX22" fmla="*/ 192342 w 542562"/>
                <a:gd name="connsiteY22" fmla="*/ 493088 h 524634"/>
                <a:gd name="connsiteX23" fmla="*/ 163634 w 542562"/>
                <a:gd name="connsiteY23" fmla="*/ 462976 h 524634"/>
                <a:gd name="connsiteX24" fmla="*/ 163634 w 542562"/>
                <a:gd name="connsiteY24" fmla="*/ 401318 h 524634"/>
                <a:gd name="connsiteX25" fmla="*/ 48804 w 542562"/>
                <a:gd name="connsiteY25" fmla="*/ 516031 h 524634"/>
                <a:gd name="connsiteX26" fmla="*/ 8613 w 542562"/>
                <a:gd name="connsiteY26" fmla="*/ 516031 h 524634"/>
                <a:gd name="connsiteX27" fmla="*/ 8613 w 542562"/>
                <a:gd name="connsiteY27" fmla="*/ 475881 h 524634"/>
                <a:gd name="connsiteX28" fmla="*/ 123443 w 542562"/>
                <a:gd name="connsiteY28" fmla="*/ 361169 h 524634"/>
                <a:gd name="connsiteX29" fmla="*/ 61722 w 542562"/>
                <a:gd name="connsiteY29" fmla="*/ 361169 h 524634"/>
                <a:gd name="connsiteX30" fmla="*/ 30144 w 542562"/>
                <a:gd name="connsiteY30" fmla="*/ 332491 h 524634"/>
                <a:gd name="connsiteX31" fmla="*/ 61722 w 542562"/>
                <a:gd name="connsiteY31" fmla="*/ 303813 h 524634"/>
                <a:gd name="connsiteX32" fmla="*/ 514393 w 542562"/>
                <a:gd name="connsiteY32" fmla="*/ 0 h 524634"/>
                <a:gd name="connsiteX33" fmla="*/ 533950 w 542562"/>
                <a:gd name="connsiteY33" fmla="*/ 8603 h 524634"/>
                <a:gd name="connsiteX34" fmla="*/ 533950 w 542562"/>
                <a:gd name="connsiteY34" fmla="*/ 48753 h 524634"/>
                <a:gd name="connsiteX35" fmla="*/ 419120 w 542562"/>
                <a:gd name="connsiteY35" fmla="*/ 163465 h 524634"/>
                <a:gd name="connsiteX36" fmla="*/ 482276 w 542562"/>
                <a:gd name="connsiteY36" fmla="*/ 163465 h 524634"/>
                <a:gd name="connsiteX37" fmla="*/ 512419 w 542562"/>
                <a:gd name="connsiteY37" fmla="*/ 192143 h 524634"/>
                <a:gd name="connsiteX38" fmla="*/ 482276 w 542562"/>
                <a:gd name="connsiteY38" fmla="*/ 220821 h 524634"/>
                <a:gd name="connsiteX39" fmla="*/ 351657 w 542562"/>
                <a:gd name="connsiteY39" fmla="*/ 220821 h 524634"/>
                <a:gd name="connsiteX40" fmla="*/ 321514 w 542562"/>
                <a:gd name="connsiteY40" fmla="*/ 192143 h 524634"/>
                <a:gd name="connsiteX41" fmla="*/ 321514 w 542562"/>
                <a:gd name="connsiteY41" fmla="*/ 190709 h 524634"/>
                <a:gd name="connsiteX42" fmla="*/ 321514 w 542562"/>
                <a:gd name="connsiteY42" fmla="*/ 189275 h 524634"/>
                <a:gd name="connsiteX43" fmla="*/ 321514 w 542562"/>
                <a:gd name="connsiteY43" fmla="*/ 61658 h 524634"/>
                <a:gd name="connsiteX44" fmla="*/ 350222 w 542562"/>
                <a:gd name="connsiteY44" fmla="*/ 31546 h 524634"/>
                <a:gd name="connsiteX45" fmla="*/ 378929 w 542562"/>
                <a:gd name="connsiteY45" fmla="*/ 61658 h 524634"/>
                <a:gd name="connsiteX46" fmla="*/ 378929 w 542562"/>
                <a:gd name="connsiteY46" fmla="*/ 123316 h 524634"/>
                <a:gd name="connsiteX47" fmla="*/ 493759 w 542562"/>
                <a:gd name="connsiteY47" fmla="*/ 8603 h 524634"/>
                <a:gd name="connsiteX48" fmla="*/ 514393 w 542562"/>
                <a:gd name="connsiteY48" fmla="*/ 0 h 524634"/>
                <a:gd name="connsiteX49" fmla="*/ 28708 w 542562"/>
                <a:gd name="connsiteY49" fmla="*/ 0 h 524634"/>
                <a:gd name="connsiteX50" fmla="*/ 48804 w 542562"/>
                <a:gd name="connsiteY50" fmla="*/ 8603 h 524634"/>
                <a:gd name="connsiteX51" fmla="*/ 163634 w 542562"/>
                <a:gd name="connsiteY51" fmla="*/ 123316 h 524634"/>
                <a:gd name="connsiteX52" fmla="*/ 163634 w 542562"/>
                <a:gd name="connsiteY52" fmla="*/ 61658 h 524634"/>
                <a:gd name="connsiteX53" fmla="*/ 192342 w 542562"/>
                <a:gd name="connsiteY53" fmla="*/ 31546 h 524634"/>
                <a:gd name="connsiteX54" fmla="*/ 221049 w 542562"/>
                <a:gd name="connsiteY54" fmla="*/ 61658 h 524634"/>
                <a:gd name="connsiteX55" fmla="*/ 221049 w 542562"/>
                <a:gd name="connsiteY55" fmla="*/ 189275 h 524634"/>
                <a:gd name="connsiteX56" fmla="*/ 221049 w 542562"/>
                <a:gd name="connsiteY56" fmla="*/ 190709 h 524634"/>
                <a:gd name="connsiteX57" fmla="*/ 221049 w 542562"/>
                <a:gd name="connsiteY57" fmla="*/ 192143 h 524634"/>
                <a:gd name="connsiteX58" fmla="*/ 190906 w 542562"/>
                <a:gd name="connsiteY58" fmla="*/ 220821 h 524634"/>
                <a:gd name="connsiteX59" fmla="*/ 61722 w 542562"/>
                <a:gd name="connsiteY59" fmla="*/ 220821 h 524634"/>
                <a:gd name="connsiteX60" fmla="*/ 30144 w 542562"/>
                <a:gd name="connsiteY60" fmla="*/ 192143 h 524634"/>
                <a:gd name="connsiteX61" fmla="*/ 61722 w 542562"/>
                <a:gd name="connsiteY61" fmla="*/ 163465 h 524634"/>
                <a:gd name="connsiteX62" fmla="*/ 123443 w 542562"/>
                <a:gd name="connsiteY62" fmla="*/ 163465 h 524634"/>
                <a:gd name="connsiteX63" fmla="*/ 8613 w 542562"/>
                <a:gd name="connsiteY63" fmla="*/ 48753 h 524634"/>
                <a:gd name="connsiteX64" fmla="*/ 8613 w 542562"/>
                <a:gd name="connsiteY64" fmla="*/ 8603 h 524634"/>
                <a:gd name="connsiteX65" fmla="*/ 28708 w 542562"/>
                <a:gd name="connsiteY65" fmla="*/ 0 h 52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42562" h="524634">
                  <a:moveTo>
                    <a:pt x="351657" y="303813"/>
                  </a:moveTo>
                  <a:lnTo>
                    <a:pt x="482276" y="303813"/>
                  </a:lnTo>
                  <a:cubicBezTo>
                    <a:pt x="498066" y="303813"/>
                    <a:pt x="512419" y="316718"/>
                    <a:pt x="512419" y="332491"/>
                  </a:cubicBezTo>
                  <a:cubicBezTo>
                    <a:pt x="512419" y="348264"/>
                    <a:pt x="498066" y="361169"/>
                    <a:pt x="482276" y="361169"/>
                  </a:cubicBezTo>
                  <a:lnTo>
                    <a:pt x="419120" y="361169"/>
                  </a:lnTo>
                  <a:lnTo>
                    <a:pt x="533950" y="475881"/>
                  </a:lnTo>
                  <a:cubicBezTo>
                    <a:pt x="545433" y="487353"/>
                    <a:pt x="545433" y="504560"/>
                    <a:pt x="533950" y="516031"/>
                  </a:cubicBezTo>
                  <a:cubicBezTo>
                    <a:pt x="523902" y="527502"/>
                    <a:pt x="505242" y="527502"/>
                    <a:pt x="493759" y="516031"/>
                  </a:cubicBezTo>
                  <a:lnTo>
                    <a:pt x="378929" y="401318"/>
                  </a:lnTo>
                  <a:lnTo>
                    <a:pt x="378929" y="462976"/>
                  </a:lnTo>
                  <a:cubicBezTo>
                    <a:pt x="378929" y="480183"/>
                    <a:pt x="366011" y="493088"/>
                    <a:pt x="350222" y="493088"/>
                  </a:cubicBezTo>
                  <a:cubicBezTo>
                    <a:pt x="334432" y="493088"/>
                    <a:pt x="321514" y="480183"/>
                    <a:pt x="321514" y="462976"/>
                  </a:cubicBezTo>
                  <a:lnTo>
                    <a:pt x="321514" y="335359"/>
                  </a:lnTo>
                  <a:cubicBezTo>
                    <a:pt x="321514" y="335359"/>
                    <a:pt x="321514" y="335359"/>
                    <a:pt x="321514" y="333925"/>
                  </a:cubicBezTo>
                  <a:cubicBezTo>
                    <a:pt x="321514" y="333925"/>
                    <a:pt x="321514" y="333925"/>
                    <a:pt x="321514" y="332491"/>
                  </a:cubicBezTo>
                  <a:cubicBezTo>
                    <a:pt x="321514" y="316718"/>
                    <a:pt x="335868" y="303813"/>
                    <a:pt x="351657" y="303813"/>
                  </a:cubicBezTo>
                  <a:close/>
                  <a:moveTo>
                    <a:pt x="61722" y="303813"/>
                  </a:moveTo>
                  <a:lnTo>
                    <a:pt x="190906" y="303813"/>
                  </a:lnTo>
                  <a:cubicBezTo>
                    <a:pt x="206695" y="303813"/>
                    <a:pt x="221049" y="316718"/>
                    <a:pt x="221049" y="332491"/>
                  </a:cubicBezTo>
                  <a:cubicBezTo>
                    <a:pt x="221049" y="333925"/>
                    <a:pt x="221049" y="333925"/>
                    <a:pt x="221049" y="333925"/>
                  </a:cubicBezTo>
                  <a:cubicBezTo>
                    <a:pt x="221049" y="333925"/>
                    <a:pt x="221049" y="335359"/>
                    <a:pt x="221049" y="335359"/>
                  </a:cubicBezTo>
                  <a:lnTo>
                    <a:pt x="221049" y="462976"/>
                  </a:lnTo>
                  <a:cubicBezTo>
                    <a:pt x="221049" y="480183"/>
                    <a:pt x="208131" y="493088"/>
                    <a:pt x="192342" y="493088"/>
                  </a:cubicBezTo>
                  <a:cubicBezTo>
                    <a:pt x="176552" y="493088"/>
                    <a:pt x="163634" y="480183"/>
                    <a:pt x="163634" y="462976"/>
                  </a:cubicBezTo>
                  <a:lnTo>
                    <a:pt x="163634" y="401318"/>
                  </a:lnTo>
                  <a:lnTo>
                    <a:pt x="48804" y="516031"/>
                  </a:lnTo>
                  <a:cubicBezTo>
                    <a:pt x="37321" y="527502"/>
                    <a:pt x="20096" y="527502"/>
                    <a:pt x="8613" y="516031"/>
                  </a:cubicBezTo>
                  <a:cubicBezTo>
                    <a:pt x="-2870" y="504560"/>
                    <a:pt x="-2870" y="487353"/>
                    <a:pt x="8613" y="475881"/>
                  </a:cubicBezTo>
                  <a:lnTo>
                    <a:pt x="123443" y="361169"/>
                  </a:lnTo>
                  <a:lnTo>
                    <a:pt x="61722" y="361169"/>
                  </a:lnTo>
                  <a:cubicBezTo>
                    <a:pt x="44498" y="361169"/>
                    <a:pt x="30144" y="348264"/>
                    <a:pt x="30144" y="332491"/>
                  </a:cubicBezTo>
                  <a:cubicBezTo>
                    <a:pt x="30144" y="316718"/>
                    <a:pt x="44498" y="303813"/>
                    <a:pt x="61722" y="303813"/>
                  </a:cubicBezTo>
                  <a:close/>
                  <a:moveTo>
                    <a:pt x="514393" y="0"/>
                  </a:moveTo>
                  <a:cubicBezTo>
                    <a:pt x="521749" y="0"/>
                    <a:pt x="528926" y="2868"/>
                    <a:pt x="533950" y="8603"/>
                  </a:cubicBezTo>
                  <a:cubicBezTo>
                    <a:pt x="545433" y="20074"/>
                    <a:pt x="545433" y="37281"/>
                    <a:pt x="533950" y="48753"/>
                  </a:cubicBezTo>
                  <a:lnTo>
                    <a:pt x="419120" y="163465"/>
                  </a:lnTo>
                  <a:lnTo>
                    <a:pt x="482276" y="163465"/>
                  </a:lnTo>
                  <a:cubicBezTo>
                    <a:pt x="498066" y="163465"/>
                    <a:pt x="512419" y="176370"/>
                    <a:pt x="512419" y="192143"/>
                  </a:cubicBezTo>
                  <a:cubicBezTo>
                    <a:pt x="512419" y="207916"/>
                    <a:pt x="498066" y="220821"/>
                    <a:pt x="482276" y="220821"/>
                  </a:cubicBezTo>
                  <a:lnTo>
                    <a:pt x="351657" y="220821"/>
                  </a:lnTo>
                  <a:cubicBezTo>
                    <a:pt x="335868" y="220821"/>
                    <a:pt x="321514" y="207916"/>
                    <a:pt x="321514" y="192143"/>
                  </a:cubicBezTo>
                  <a:cubicBezTo>
                    <a:pt x="321514" y="190709"/>
                    <a:pt x="321514" y="190709"/>
                    <a:pt x="321514" y="190709"/>
                  </a:cubicBezTo>
                  <a:cubicBezTo>
                    <a:pt x="321514" y="190709"/>
                    <a:pt x="321514" y="189275"/>
                    <a:pt x="321514" y="189275"/>
                  </a:cubicBezTo>
                  <a:lnTo>
                    <a:pt x="321514" y="61658"/>
                  </a:lnTo>
                  <a:cubicBezTo>
                    <a:pt x="321514" y="44451"/>
                    <a:pt x="334432" y="31546"/>
                    <a:pt x="350222" y="31546"/>
                  </a:cubicBezTo>
                  <a:cubicBezTo>
                    <a:pt x="366011" y="31546"/>
                    <a:pt x="378929" y="44451"/>
                    <a:pt x="378929" y="61658"/>
                  </a:cubicBezTo>
                  <a:lnTo>
                    <a:pt x="378929" y="123316"/>
                  </a:lnTo>
                  <a:lnTo>
                    <a:pt x="493759" y="8603"/>
                  </a:lnTo>
                  <a:cubicBezTo>
                    <a:pt x="499501" y="2868"/>
                    <a:pt x="507037" y="0"/>
                    <a:pt x="514393" y="0"/>
                  </a:cubicBezTo>
                  <a:close/>
                  <a:moveTo>
                    <a:pt x="28708" y="0"/>
                  </a:moveTo>
                  <a:cubicBezTo>
                    <a:pt x="35885" y="0"/>
                    <a:pt x="43062" y="2868"/>
                    <a:pt x="48804" y="8603"/>
                  </a:cubicBezTo>
                  <a:lnTo>
                    <a:pt x="163634" y="123316"/>
                  </a:lnTo>
                  <a:lnTo>
                    <a:pt x="163634" y="61658"/>
                  </a:lnTo>
                  <a:cubicBezTo>
                    <a:pt x="163634" y="44451"/>
                    <a:pt x="176552" y="31546"/>
                    <a:pt x="192342" y="31546"/>
                  </a:cubicBezTo>
                  <a:cubicBezTo>
                    <a:pt x="208131" y="31546"/>
                    <a:pt x="221049" y="44451"/>
                    <a:pt x="221049" y="61658"/>
                  </a:cubicBezTo>
                  <a:lnTo>
                    <a:pt x="221049" y="189275"/>
                  </a:lnTo>
                  <a:cubicBezTo>
                    <a:pt x="221049" y="189275"/>
                    <a:pt x="221049" y="190709"/>
                    <a:pt x="221049" y="190709"/>
                  </a:cubicBezTo>
                  <a:cubicBezTo>
                    <a:pt x="221049" y="190709"/>
                    <a:pt x="221049" y="190709"/>
                    <a:pt x="221049" y="192143"/>
                  </a:cubicBezTo>
                  <a:cubicBezTo>
                    <a:pt x="221049" y="207916"/>
                    <a:pt x="206695" y="220821"/>
                    <a:pt x="190906" y="220821"/>
                  </a:cubicBezTo>
                  <a:lnTo>
                    <a:pt x="61722" y="220821"/>
                  </a:lnTo>
                  <a:cubicBezTo>
                    <a:pt x="44498" y="220821"/>
                    <a:pt x="30144" y="207916"/>
                    <a:pt x="30144" y="192143"/>
                  </a:cubicBezTo>
                  <a:cubicBezTo>
                    <a:pt x="30144" y="176370"/>
                    <a:pt x="44498" y="163465"/>
                    <a:pt x="61722" y="163465"/>
                  </a:cubicBezTo>
                  <a:lnTo>
                    <a:pt x="123443" y="163465"/>
                  </a:lnTo>
                  <a:lnTo>
                    <a:pt x="8613" y="48753"/>
                  </a:lnTo>
                  <a:cubicBezTo>
                    <a:pt x="-2870" y="37281"/>
                    <a:pt x="-2870" y="20074"/>
                    <a:pt x="8613" y="8603"/>
                  </a:cubicBezTo>
                  <a:cubicBezTo>
                    <a:pt x="14355" y="2868"/>
                    <a:pt x="21531" y="0"/>
                    <a:pt x="28708" y="0"/>
                  </a:cubicBezTo>
                  <a:close/>
                </a:path>
              </a:pathLst>
            </a:custGeom>
            <a:solidFill>
              <a:schemeClr val="accent1"/>
            </a:solidFill>
            <a:ln>
              <a:noFill/>
            </a:ln>
          </p:spPr>
        </p:sp>
        <p:sp>
          <p:nvSpPr>
            <p:cNvPr id="114" name="levels_345506">
              <a:extLst>
                <a:ext uri="{FF2B5EF4-FFF2-40B4-BE49-F238E27FC236}">
                  <a16:creationId xmlns:a16="http://schemas.microsoft.com/office/drawing/2014/main" xmlns="" id="{AB8CB262-E6A6-49B4-8842-50F8076419B3}"/>
                </a:ext>
              </a:extLst>
            </p:cNvPr>
            <p:cNvSpPr>
              <a:spLocks noChangeAspect="1"/>
            </p:cNvSpPr>
            <p:nvPr/>
          </p:nvSpPr>
          <p:spPr bwMode="auto">
            <a:xfrm>
              <a:off x="850900" y="5882689"/>
              <a:ext cx="495592" cy="494845"/>
            </a:xfrm>
            <a:custGeom>
              <a:avLst/>
              <a:gdLst>
                <a:gd name="connsiteX0" fmla="*/ 562618 w 608485"/>
                <a:gd name="connsiteY0" fmla="*/ 0 h 607568"/>
                <a:gd name="connsiteX1" fmla="*/ 572460 w 608485"/>
                <a:gd name="connsiteY1" fmla="*/ 9826 h 607568"/>
                <a:gd name="connsiteX2" fmla="*/ 572460 w 608485"/>
                <a:gd name="connsiteY2" fmla="*/ 95946 h 607568"/>
                <a:gd name="connsiteX3" fmla="*/ 572181 w 608485"/>
                <a:gd name="connsiteY3" fmla="*/ 96966 h 607568"/>
                <a:gd name="connsiteX4" fmla="*/ 608485 w 608485"/>
                <a:gd name="connsiteY4" fmla="*/ 141834 h 607568"/>
                <a:gd name="connsiteX5" fmla="*/ 572181 w 608485"/>
                <a:gd name="connsiteY5" fmla="*/ 186516 h 607568"/>
                <a:gd name="connsiteX6" fmla="*/ 572460 w 608485"/>
                <a:gd name="connsiteY6" fmla="*/ 187536 h 607568"/>
                <a:gd name="connsiteX7" fmla="*/ 572460 w 608485"/>
                <a:gd name="connsiteY7" fmla="*/ 597742 h 607568"/>
                <a:gd name="connsiteX8" fmla="*/ 562618 w 608485"/>
                <a:gd name="connsiteY8" fmla="*/ 607568 h 607568"/>
                <a:gd name="connsiteX9" fmla="*/ 552776 w 608485"/>
                <a:gd name="connsiteY9" fmla="*/ 597742 h 607568"/>
                <a:gd name="connsiteX10" fmla="*/ 552776 w 608485"/>
                <a:gd name="connsiteY10" fmla="*/ 187536 h 607568"/>
                <a:gd name="connsiteX11" fmla="*/ 553054 w 608485"/>
                <a:gd name="connsiteY11" fmla="*/ 186516 h 607568"/>
                <a:gd name="connsiteX12" fmla="*/ 516750 w 608485"/>
                <a:gd name="connsiteY12" fmla="*/ 141834 h 607568"/>
                <a:gd name="connsiteX13" fmla="*/ 553054 w 608485"/>
                <a:gd name="connsiteY13" fmla="*/ 96966 h 607568"/>
                <a:gd name="connsiteX14" fmla="*/ 552776 w 608485"/>
                <a:gd name="connsiteY14" fmla="*/ 95946 h 607568"/>
                <a:gd name="connsiteX15" fmla="*/ 552776 w 608485"/>
                <a:gd name="connsiteY15" fmla="*/ 9826 h 607568"/>
                <a:gd name="connsiteX16" fmla="*/ 562618 w 608485"/>
                <a:gd name="connsiteY16" fmla="*/ 0 h 607568"/>
                <a:gd name="connsiteX17" fmla="*/ 433402 w 608485"/>
                <a:gd name="connsiteY17" fmla="*/ 0 h 607568"/>
                <a:gd name="connsiteX18" fmla="*/ 443241 w 608485"/>
                <a:gd name="connsiteY18" fmla="*/ 9826 h 607568"/>
                <a:gd name="connsiteX19" fmla="*/ 443241 w 608485"/>
                <a:gd name="connsiteY19" fmla="*/ 438387 h 607568"/>
                <a:gd name="connsiteX20" fmla="*/ 442963 w 608485"/>
                <a:gd name="connsiteY20" fmla="*/ 439407 h 607568"/>
                <a:gd name="connsiteX21" fmla="*/ 479351 w 608485"/>
                <a:gd name="connsiteY21" fmla="*/ 484182 h 607568"/>
                <a:gd name="connsiteX22" fmla="*/ 442963 w 608485"/>
                <a:gd name="connsiteY22" fmla="*/ 528957 h 607568"/>
                <a:gd name="connsiteX23" fmla="*/ 443241 w 608485"/>
                <a:gd name="connsiteY23" fmla="*/ 529977 h 607568"/>
                <a:gd name="connsiteX24" fmla="*/ 443241 w 608485"/>
                <a:gd name="connsiteY24" fmla="*/ 597742 h 607568"/>
                <a:gd name="connsiteX25" fmla="*/ 433402 w 608485"/>
                <a:gd name="connsiteY25" fmla="*/ 607568 h 607568"/>
                <a:gd name="connsiteX26" fmla="*/ 423562 w 608485"/>
                <a:gd name="connsiteY26" fmla="*/ 597742 h 607568"/>
                <a:gd name="connsiteX27" fmla="*/ 423562 w 608485"/>
                <a:gd name="connsiteY27" fmla="*/ 529977 h 607568"/>
                <a:gd name="connsiteX28" fmla="*/ 423748 w 608485"/>
                <a:gd name="connsiteY28" fmla="*/ 528957 h 607568"/>
                <a:gd name="connsiteX29" fmla="*/ 387545 w 608485"/>
                <a:gd name="connsiteY29" fmla="*/ 484182 h 607568"/>
                <a:gd name="connsiteX30" fmla="*/ 423748 w 608485"/>
                <a:gd name="connsiteY30" fmla="*/ 439407 h 607568"/>
                <a:gd name="connsiteX31" fmla="*/ 423562 w 608485"/>
                <a:gd name="connsiteY31" fmla="*/ 438387 h 607568"/>
                <a:gd name="connsiteX32" fmla="*/ 423562 w 608485"/>
                <a:gd name="connsiteY32" fmla="*/ 9826 h 607568"/>
                <a:gd name="connsiteX33" fmla="*/ 433402 w 608485"/>
                <a:gd name="connsiteY33" fmla="*/ 0 h 607568"/>
                <a:gd name="connsiteX34" fmla="*/ 304253 w 608485"/>
                <a:gd name="connsiteY34" fmla="*/ 0 h 607568"/>
                <a:gd name="connsiteX35" fmla="*/ 314090 w 608485"/>
                <a:gd name="connsiteY35" fmla="*/ 9826 h 607568"/>
                <a:gd name="connsiteX36" fmla="*/ 314090 w 608485"/>
                <a:gd name="connsiteY36" fmla="*/ 218776 h 607568"/>
                <a:gd name="connsiteX37" fmla="*/ 313812 w 608485"/>
                <a:gd name="connsiteY37" fmla="*/ 219889 h 607568"/>
                <a:gd name="connsiteX38" fmla="*/ 350004 w 608485"/>
                <a:gd name="connsiteY38" fmla="*/ 264664 h 607568"/>
                <a:gd name="connsiteX39" fmla="*/ 313812 w 608485"/>
                <a:gd name="connsiteY39" fmla="*/ 309346 h 607568"/>
                <a:gd name="connsiteX40" fmla="*/ 314090 w 608485"/>
                <a:gd name="connsiteY40" fmla="*/ 310459 h 607568"/>
                <a:gd name="connsiteX41" fmla="*/ 314090 w 608485"/>
                <a:gd name="connsiteY41" fmla="*/ 597742 h 607568"/>
                <a:gd name="connsiteX42" fmla="*/ 304253 w 608485"/>
                <a:gd name="connsiteY42" fmla="*/ 607568 h 607568"/>
                <a:gd name="connsiteX43" fmla="*/ 294417 w 608485"/>
                <a:gd name="connsiteY43" fmla="*/ 597742 h 607568"/>
                <a:gd name="connsiteX44" fmla="*/ 294417 w 608485"/>
                <a:gd name="connsiteY44" fmla="*/ 310459 h 607568"/>
                <a:gd name="connsiteX45" fmla="*/ 294602 w 608485"/>
                <a:gd name="connsiteY45" fmla="*/ 309346 h 607568"/>
                <a:gd name="connsiteX46" fmla="*/ 258410 w 608485"/>
                <a:gd name="connsiteY46" fmla="*/ 264664 h 607568"/>
                <a:gd name="connsiteX47" fmla="*/ 294602 w 608485"/>
                <a:gd name="connsiteY47" fmla="*/ 219889 h 607568"/>
                <a:gd name="connsiteX48" fmla="*/ 294417 w 608485"/>
                <a:gd name="connsiteY48" fmla="*/ 218776 h 607568"/>
                <a:gd name="connsiteX49" fmla="*/ 294417 w 608485"/>
                <a:gd name="connsiteY49" fmla="*/ 9826 h 607568"/>
                <a:gd name="connsiteX50" fmla="*/ 304253 w 608485"/>
                <a:gd name="connsiteY50" fmla="*/ 0 h 607568"/>
                <a:gd name="connsiteX51" fmla="*/ 175095 w 608485"/>
                <a:gd name="connsiteY51" fmla="*/ 0 h 607568"/>
                <a:gd name="connsiteX52" fmla="*/ 184845 w 608485"/>
                <a:gd name="connsiteY52" fmla="*/ 9826 h 607568"/>
                <a:gd name="connsiteX53" fmla="*/ 184845 w 608485"/>
                <a:gd name="connsiteY53" fmla="*/ 408074 h 607568"/>
                <a:gd name="connsiteX54" fmla="*/ 184659 w 608485"/>
                <a:gd name="connsiteY54" fmla="*/ 409093 h 607568"/>
                <a:gd name="connsiteX55" fmla="*/ 220870 w 608485"/>
                <a:gd name="connsiteY55" fmla="*/ 453776 h 607568"/>
                <a:gd name="connsiteX56" fmla="*/ 184659 w 608485"/>
                <a:gd name="connsiteY56" fmla="*/ 498643 h 607568"/>
                <a:gd name="connsiteX57" fmla="*/ 184845 w 608485"/>
                <a:gd name="connsiteY57" fmla="*/ 499663 h 607568"/>
                <a:gd name="connsiteX58" fmla="*/ 184845 w 608485"/>
                <a:gd name="connsiteY58" fmla="*/ 597742 h 607568"/>
                <a:gd name="connsiteX59" fmla="*/ 175095 w 608485"/>
                <a:gd name="connsiteY59" fmla="*/ 607568 h 607568"/>
                <a:gd name="connsiteX60" fmla="*/ 165253 w 608485"/>
                <a:gd name="connsiteY60" fmla="*/ 597742 h 607568"/>
                <a:gd name="connsiteX61" fmla="*/ 165253 w 608485"/>
                <a:gd name="connsiteY61" fmla="*/ 499663 h 607568"/>
                <a:gd name="connsiteX62" fmla="*/ 165439 w 608485"/>
                <a:gd name="connsiteY62" fmla="*/ 498643 h 607568"/>
                <a:gd name="connsiteX63" fmla="*/ 129135 w 608485"/>
                <a:gd name="connsiteY63" fmla="*/ 453776 h 607568"/>
                <a:gd name="connsiteX64" fmla="*/ 165439 w 608485"/>
                <a:gd name="connsiteY64" fmla="*/ 409093 h 607568"/>
                <a:gd name="connsiteX65" fmla="*/ 165253 w 608485"/>
                <a:gd name="connsiteY65" fmla="*/ 408074 h 607568"/>
                <a:gd name="connsiteX66" fmla="*/ 165253 w 608485"/>
                <a:gd name="connsiteY66" fmla="*/ 9826 h 607568"/>
                <a:gd name="connsiteX67" fmla="*/ 175095 w 608485"/>
                <a:gd name="connsiteY67" fmla="*/ 0 h 607568"/>
                <a:gd name="connsiteX68" fmla="*/ 45868 w 608485"/>
                <a:gd name="connsiteY68" fmla="*/ 0 h 607568"/>
                <a:gd name="connsiteX69" fmla="*/ 55617 w 608485"/>
                <a:gd name="connsiteY69" fmla="*/ 9826 h 607568"/>
                <a:gd name="connsiteX70" fmla="*/ 55617 w 608485"/>
                <a:gd name="connsiteY70" fmla="*/ 149157 h 607568"/>
                <a:gd name="connsiteX71" fmla="*/ 55431 w 608485"/>
                <a:gd name="connsiteY71" fmla="*/ 150177 h 607568"/>
                <a:gd name="connsiteX72" fmla="*/ 91735 w 608485"/>
                <a:gd name="connsiteY72" fmla="*/ 194952 h 607568"/>
                <a:gd name="connsiteX73" fmla="*/ 55431 w 608485"/>
                <a:gd name="connsiteY73" fmla="*/ 239727 h 607568"/>
                <a:gd name="connsiteX74" fmla="*/ 55617 w 608485"/>
                <a:gd name="connsiteY74" fmla="*/ 240747 h 607568"/>
                <a:gd name="connsiteX75" fmla="*/ 55617 w 608485"/>
                <a:gd name="connsiteY75" fmla="*/ 597742 h 607568"/>
                <a:gd name="connsiteX76" fmla="*/ 45868 w 608485"/>
                <a:gd name="connsiteY76" fmla="*/ 607568 h 607568"/>
                <a:gd name="connsiteX77" fmla="*/ 36025 w 608485"/>
                <a:gd name="connsiteY77" fmla="*/ 597742 h 607568"/>
                <a:gd name="connsiteX78" fmla="*/ 36025 w 608485"/>
                <a:gd name="connsiteY78" fmla="*/ 240747 h 607568"/>
                <a:gd name="connsiteX79" fmla="*/ 36211 w 608485"/>
                <a:gd name="connsiteY79" fmla="*/ 239727 h 607568"/>
                <a:gd name="connsiteX80" fmla="*/ 0 w 608485"/>
                <a:gd name="connsiteY80" fmla="*/ 194952 h 607568"/>
                <a:gd name="connsiteX81" fmla="*/ 36211 w 608485"/>
                <a:gd name="connsiteY81" fmla="*/ 150177 h 607568"/>
                <a:gd name="connsiteX82" fmla="*/ 36025 w 608485"/>
                <a:gd name="connsiteY82" fmla="*/ 149157 h 607568"/>
                <a:gd name="connsiteX83" fmla="*/ 36025 w 608485"/>
                <a:gd name="connsiteY83" fmla="*/ 9826 h 607568"/>
                <a:gd name="connsiteX84" fmla="*/ 45868 w 608485"/>
                <a:gd name="connsiteY84"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8485" h="607568">
                  <a:moveTo>
                    <a:pt x="562618" y="0"/>
                  </a:moveTo>
                  <a:cubicBezTo>
                    <a:pt x="568003" y="0"/>
                    <a:pt x="572460" y="4357"/>
                    <a:pt x="572460" y="9826"/>
                  </a:cubicBezTo>
                  <a:lnTo>
                    <a:pt x="572460" y="95946"/>
                  </a:lnTo>
                  <a:cubicBezTo>
                    <a:pt x="572460" y="96317"/>
                    <a:pt x="572274" y="96595"/>
                    <a:pt x="572181" y="96966"/>
                  </a:cubicBezTo>
                  <a:cubicBezTo>
                    <a:pt x="592886" y="101416"/>
                    <a:pt x="608485" y="119771"/>
                    <a:pt x="608485" y="141834"/>
                  </a:cubicBezTo>
                  <a:cubicBezTo>
                    <a:pt x="608485" y="163804"/>
                    <a:pt x="592886" y="182066"/>
                    <a:pt x="572181" y="186516"/>
                  </a:cubicBezTo>
                  <a:cubicBezTo>
                    <a:pt x="572274" y="186887"/>
                    <a:pt x="572460" y="187165"/>
                    <a:pt x="572460" y="187536"/>
                  </a:cubicBezTo>
                  <a:lnTo>
                    <a:pt x="572460" y="597742"/>
                  </a:lnTo>
                  <a:cubicBezTo>
                    <a:pt x="572460" y="603118"/>
                    <a:pt x="568003" y="607568"/>
                    <a:pt x="562618" y="607568"/>
                  </a:cubicBezTo>
                  <a:cubicBezTo>
                    <a:pt x="557232" y="607568"/>
                    <a:pt x="552776" y="603118"/>
                    <a:pt x="552776" y="597742"/>
                  </a:cubicBezTo>
                  <a:lnTo>
                    <a:pt x="552776" y="187536"/>
                  </a:lnTo>
                  <a:cubicBezTo>
                    <a:pt x="552776" y="187165"/>
                    <a:pt x="552961" y="186887"/>
                    <a:pt x="553054" y="186516"/>
                  </a:cubicBezTo>
                  <a:cubicBezTo>
                    <a:pt x="532349" y="182066"/>
                    <a:pt x="516750" y="163804"/>
                    <a:pt x="516750" y="141834"/>
                  </a:cubicBezTo>
                  <a:cubicBezTo>
                    <a:pt x="516750" y="119771"/>
                    <a:pt x="532349" y="101416"/>
                    <a:pt x="553054" y="96966"/>
                  </a:cubicBezTo>
                  <a:cubicBezTo>
                    <a:pt x="552961" y="96595"/>
                    <a:pt x="552776" y="96317"/>
                    <a:pt x="552776" y="95946"/>
                  </a:cubicBezTo>
                  <a:lnTo>
                    <a:pt x="552776" y="9826"/>
                  </a:lnTo>
                  <a:cubicBezTo>
                    <a:pt x="552776" y="4357"/>
                    <a:pt x="557232" y="0"/>
                    <a:pt x="562618" y="0"/>
                  </a:cubicBezTo>
                  <a:close/>
                  <a:moveTo>
                    <a:pt x="433402" y="0"/>
                  </a:moveTo>
                  <a:cubicBezTo>
                    <a:pt x="438786" y="0"/>
                    <a:pt x="443241" y="4357"/>
                    <a:pt x="443241" y="9826"/>
                  </a:cubicBezTo>
                  <a:lnTo>
                    <a:pt x="443241" y="438387"/>
                  </a:lnTo>
                  <a:cubicBezTo>
                    <a:pt x="443241" y="438758"/>
                    <a:pt x="443056" y="439036"/>
                    <a:pt x="442963" y="439407"/>
                  </a:cubicBezTo>
                  <a:cubicBezTo>
                    <a:pt x="463756" y="443857"/>
                    <a:pt x="479351" y="462211"/>
                    <a:pt x="479351" y="484182"/>
                  </a:cubicBezTo>
                  <a:cubicBezTo>
                    <a:pt x="479351" y="506152"/>
                    <a:pt x="463756" y="524600"/>
                    <a:pt x="442963" y="528957"/>
                  </a:cubicBezTo>
                  <a:cubicBezTo>
                    <a:pt x="443056" y="529328"/>
                    <a:pt x="443241" y="529698"/>
                    <a:pt x="443241" y="529977"/>
                  </a:cubicBezTo>
                  <a:lnTo>
                    <a:pt x="443241" y="597742"/>
                  </a:lnTo>
                  <a:cubicBezTo>
                    <a:pt x="443241" y="603118"/>
                    <a:pt x="438786" y="607568"/>
                    <a:pt x="433402" y="607568"/>
                  </a:cubicBezTo>
                  <a:cubicBezTo>
                    <a:pt x="427925" y="607568"/>
                    <a:pt x="423562" y="603118"/>
                    <a:pt x="423562" y="597742"/>
                  </a:cubicBezTo>
                  <a:lnTo>
                    <a:pt x="423562" y="529977"/>
                  </a:lnTo>
                  <a:cubicBezTo>
                    <a:pt x="423562" y="529606"/>
                    <a:pt x="423748" y="529328"/>
                    <a:pt x="423748" y="528957"/>
                  </a:cubicBezTo>
                  <a:cubicBezTo>
                    <a:pt x="403047" y="524507"/>
                    <a:pt x="387545" y="506152"/>
                    <a:pt x="387545" y="484182"/>
                  </a:cubicBezTo>
                  <a:cubicBezTo>
                    <a:pt x="387545" y="462211"/>
                    <a:pt x="403047" y="443857"/>
                    <a:pt x="423748" y="439407"/>
                  </a:cubicBezTo>
                  <a:cubicBezTo>
                    <a:pt x="423748" y="439129"/>
                    <a:pt x="423562" y="438758"/>
                    <a:pt x="423562" y="438387"/>
                  </a:cubicBezTo>
                  <a:lnTo>
                    <a:pt x="423562" y="9826"/>
                  </a:lnTo>
                  <a:cubicBezTo>
                    <a:pt x="423562" y="4357"/>
                    <a:pt x="427925" y="0"/>
                    <a:pt x="433402" y="0"/>
                  </a:cubicBezTo>
                  <a:close/>
                  <a:moveTo>
                    <a:pt x="304253" y="0"/>
                  </a:moveTo>
                  <a:cubicBezTo>
                    <a:pt x="309636" y="0"/>
                    <a:pt x="314090" y="4357"/>
                    <a:pt x="314090" y="9826"/>
                  </a:cubicBezTo>
                  <a:lnTo>
                    <a:pt x="314090" y="218776"/>
                  </a:lnTo>
                  <a:cubicBezTo>
                    <a:pt x="314090" y="219147"/>
                    <a:pt x="313905" y="219518"/>
                    <a:pt x="313812" y="219889"/>
                  </a:cubicBezTo>
                  <a:cubicBezTo>
                    <a:pt x="334506" y="224246"/>
                    <a:pt x="350004" y="242693"/>
                    <a:pt x="350004" y="264664"/>
                  </a:cubicBezTo>
                  <a:cubicBezTo>
                    <a:pt x="350004" y="286634"/>
                    <a:pt x="334506" y="304989"/>
                    <a:pt x="313812" y="309346"/>
                  </a:cubicBezTo>
                  <a:cubicBezTo>
                    <a:pt x="313905" y="309717"/>
                    <a:pt x="314090" y="310088"/>
                    <a:pt x="314090" y="310459"/>
                  </a:cubicBezTo>
                  <a:lnTo>
                    <a:pt x="314090" y="597742"/>
                  </a:lnTo>
                  <a:cubicBezTo>
                    <a:pt x="314090" y="603118"/>
                    <a:pt x="309636" y="607568"/>
                    <a:pt x="304253" y="607568"/>
                  </a:cubicBezTo>
                  <a:cubicBezTo>
                    <a:pt x="298778" y="607568"/>
                    <a:pt x="294417" y="603118"/>
                    <a:pt x="294417" y="597742"/>
                  </a:cubicBezTo>
                  <a:lnTo>
                    <a:pt x="294417" y="310459"/>
                  </a:lnTo>
                  <a:cubicBezTo>
                    <a:pt x="294417" y="310088"/>
                    <a:pt x="294602" y="309717"/>
                    <a:pt x="294602" y="309346"/>
                  </a:cubicBezTo>
                  <a:cubicBezTo>
                    <a:pt x="273908" y="304989"/>
                    <a:pt x="258410" y="286634"/>
                    <a:pt x="258410" y="264664"/>
                  </a:cubicBezTo>
                  <a:cubicBezTo>
                    <a:pt x="258410" y="242693"/>
                    <a:pt x="273908" y="224246"/>
                    <a:pt x="294602" y="219889"/>
                  </a:cubicBezTo>
                  <a:cubicBezTo>
                    <a:pt x="294602" y="219518"/>
                    <a:pt x="294417" y="219147"/>
                    <a:pt x="294417" y="218776"/>
                  </a:cubicBezTo>
                  <a:lnTo>
                    <a:pt x="294417" y="9826"/>
                  </a:lnTo>
                  <a:cubicBezTo>
                    <a:pt x="294417" y="4357"/>
                    <a:pt x="298778" y="0"/>
                    <a:pt x="304253" y="0"/>
                  </a:cubicBezTo>
                  <a:close/>
                  <a:moveTo>
                    <a:pt x="175095" y="0"/>
                  </a:moveTo>
                  <a:cubicBezTo>
                    <a:pt x="180481" y="0"/>
                    <a:pt x="184845" y="4357"/>
                    <a:pt x="184845" y="9826"/>
                  </a:cubicBezTo>
                  <a:lnTo>
                    <a:pt x="184845" y="408074"/>
                  </a:lnTo>
                  <a:cubicBezTo>
                    <a:pt x="184845" y="408444"/>
                    <a:pt x="184752" y="408723"/>
                    <a:pt x="184659" y="409093"/>
                  </a:cubicBezTo>
                  <a:cubicBezTo>
                    <a:pt x="205364" y="413450"/>
                    <a:pt x="220870" y="431805"/>
                    <a:pt x="220870" y="453776"/>
                  </a:cubicBezTo>
                  <a:cubicBezTo>
                    <a:pt x="220870" y="475746"/>
                    <a:pt x="205364" y="494194"/>
                    <a:pt x="184659" y="498643"/>
                  </a:cubicBezTo>
                  <a:cubicBezTo>
                    <a:pt x="184752" y="498921"/>
                    <a:pt x="184845" y="499292"/>
                    <a:pt x="184845" y="499663"/>
                  </a:cubicBezTo>
                  <a:lnTo>
                    <a:pt x="184845" y="597742"/>
                  </a:lnTo>
                  <a:cubicBezTo>
                    <a:pt x="184845" y="603118"/>
                    <a:pt x="180481" y="607568"/>
                    <a:pt x="175095" y="607568"/>
                  </a:cubicBezTo>
                  <a:cubicBezTo>
                    <a:pt x="169617" y="607568"/>
                    <a:pt x="165253" y="603118"/>
                    <a:pt x="165253" y="597742"/>
                  </a:cubicBezTo>
                  <a:lnTo>
                    <a:pt x="165253" y="499663"/>
                  </a:lnTo>
                  <a:cubicBezTo>
                    <a:pt x="165253" y="499292"/>
                    <a:pt x="165439" y="498921"/>
                    <a:pt x="165439" y="498643"/>
                  </a:cubicBezTo>
                  <a:cubicBezTo>
                    <a:pt x="144734" y="494194"/>
                    <a:pt x="129135" y="475746"/>
                    <a:pt x="129135" y="453776"/>
                  </a:cubicBezTo>
                  <a:cubicBezTo>
                    <a:pt x="129135" y="431805"/>
                    <a:pt x="144734" y="413450"/>
                    <a:pt x="165439" y="409093"/>
                  </a:cubicBezTo>
                  <a:cubicBezTo>
                    <a:pt x="165439" y="408723"/>
                    <a:pt x="165253" y="408444"/>
                    <a:pt x="165253" y="408074"/>
                  </a:cubicBezTo>
                  <a:lnTo>
                    <a:pt x="165253" y="9826"/>
                  </a:lnTo>
                  <a:cubicBezTo>
                    <a:pt x="165253" y="4357"/>
                    <a:pt x="169617" y="0"/>
                    <a:pt x="175095" y="0"/>
                  </a:cubicBezTo>
                  <a:close/>
                  <a:moveTo>
                    <a:pt x="45868" y="0"/>
                  </a:moveTo>
                  <a:cubicBezTo>
                    <a:pt x="51253" y="0"/>
                    <a:pt x="55617" y="4357"/>
                    <a:pt x="55617" y="9826"/>
                  </a:cubicBezTo>
                  <a:lnTo>
                    <a:pt x="55617" y="149157"/>
                  </a:lnTo>
                  <a:cubicBezTo>
                    <a:pt x="55617" y="149528"/>
                    <a:pt x="55524" y="149806"/>
                    <a:pt x="55431" y="150177"/>
                  </a:cubicBezTo>
                  <a:cubicBezTo>
                    <a:pt x="76136" y="154627"/>
                    <a:pt x="91735" y="172982"/>
                    <a:pt x="91735" y="194952"/>
                  </a:cubicBezTo>
                  <a:cubicBezTo>
                    <a:pt x="91735" y="217015"/>
                    <a:pt x="76136" y="235277"/>
                    <a:pt x="55431" y="239727"/>
                  </a:cubicBezTo>
                  <a:cubicBezTo>
                    <a:pt x="55431" y="240098"/>
                    <a:pt x="55617" y="240376"/>
                    <a:pt x="55617" y="240747"/>
                  </a:cubicBezTo>
                  <a:lnTo>
                    <a:pt x="55617" y="597742"/>
                  </a:lnTo>
                  <a:cubicBezTo>
                    <a:pt x="55617" y="603118"/>
                    <a:pt x="51253" y="607568"/>
                    <a:pt x="45868" y="607568"/>
                  </a:cubicBezTo>
                  <a:cubicBezTo>
                    <a:pt x="40389" y="607568"/>
                    <a:pt x="36025" y="603118"/>
                    <a:pt x="36025" y="597742"/>
                  </a:cubicBezTo>
                  <a:lnTo>
                    <a:pt x="36025" y="240747"/>
                  </a:lnTo>
                  <a:cubicBezTo>
                    <a:pt x="36025" y="240376"/>
                    <a:pt x="36211" y="240098"/>
                    <a:pt x="36211" y="239727"/>
                  </a:cubicBezTo>
                  <a:cubicBezTo>
                    <a:pt x="15506" y="235277"/>
                    <a:pt x="0" y="217015"/>
                    <a:pt x="0" y="194952"/>
                  </a:cubicBezTo>
                  <a:cubicBezTo>
                    <a:pt x="0" y="172982"/>
                    <a:pt x="15506" y="154627"/>
                    <a:pt x="36211" y="150177"/>
                  </a:cubicBezTo>
                  <a:cubicBezTo>
                    <a:pt x="36211" y="149806"/>
                    <a:pt x="36025" y="149528"/>
                    <a:pt x="36025" y="149157"/>
                  </a:cubicBezTo>
                  <a:lnTo>
                    <a:pt x="36025" y="9826"/>
                  </a:lnTo>
                  <a:cubicBezTo>
                    <a:pt x="36025" y="4357"/>
                    <a:pt x="40389" y="0"/>
                    <a:pt x="45868" y="0"/>
                  </a:cubicBezTo>
                  <a:close/>
                </a:path>
              </a:pathLst>
            </a:custGeom>
            <a:solidFill>
              <a:schemeClr val="accent1"/>
            </a:solidFill>
            <a:ln>
              <a:noFill/>
            </a:ln>
          </p:spPr>
        </p:sp>
        <p:sp>
          <p:nvSpPr>
            <p:cNvPr id="115" name="levels_349893">
              <a:extLst>
                <a:ext uri="{FF2B5EF4-FFF2-40B4-BE49-F238E27FC236}">
                  <a16:creationId xmlns:a16="http://schemas.microsoft.com/office/drawing/2014/main" xmlns="" id="{65CA8093-6F4A-4F1E-AF82-DA2CB7780DB0}"/>
                </a:ext>
              </a:extLst>
            </p:cNvPr>
            <p:cNvSpPr>
              <a:spLocks noChangeAspect="1"/>
            </p:cNvSpPr>
            <p:nvPr/>
          </p:nvSpPr>
          <p:spPr bwMode="auto">
            <a:xfrm>
              <a:off x="1651656" y="5882689"/>
              <a:ext cx="495592" cy="494844"/>
            </a:xfrm>
            <a:custGeom>
              <a:avLst/>
              <a:gdLst>
                <a:gd name="connsiteX0" fmla="*/ 531631 w 607639"/>
                <a:gd name="connsiteY0" fmla="*/ 379212 h 606722"/>
                <a:gd name="connsiteX1" fmla="*/ 506355 w 607639"/>
                <a:gd name="connsiteY1" fmla="*/ 404452 h 606722"/>
                <a:gd name="connsiteX2" fmla="*/ 506355 w 607639"/>
                <a:gd name="connsiteY2" fmla="*/ 480259 h 606722"/>
                <a:gd name="connsiteX3" fmla="*/ 531631 w 607639"/>
                <a:gd name="connsiteY3" fmla="*/ 505587 h 606722"/>
                <a:gd name="connsiteX4" fmla="*/ 556997 w 607639"/>
                <a:gd name="connsiteY4" fmla="*/ 480259 h 606722"/>
                <a:gd name="connsiteX5" fmla="*/ 556997 w 607639"/>
                <a:gd name="connsiteY5" fmla="*/ 404452 h 606722"/>
                <a:gd name="connsiteX6" fmla="*/ 531631 w 607639"/>
                <a:gd name="connsiteY6" fmla="*/ 379212 h 606722"/>
                <a:gd name="connsiteX7" fmla="*/ 303775 w 607639"/>
                <a:gd name="connsiteY7" fmla="*/ 176942 h 606722"/>
                <a:gd name="connsiteX8" fmla="*/ 278498 w 607639"/>
                <a:gd name="connsiteY8" fmla="*/ 202270 h 606722"/>
                <a:gd name="connsiteX9" fmla="*/ 278498 w 607639"/>
                <a:gd name="connsiteY9" fmla="*/ 278077 h 606722"/>
                <a:gd name="connsiteX10" fmla="*/ 303775 w 607639"/>
                <a:gd name="connsiteY10" fmla="*/ 303317 h 606722"/>
                <a:gd name="connsiteX11" fmla="*/ 329140 w 607639"/>
                <a:gd name="connsiteY11" fmla="*/ 278077 h 606722"/>
                <a:gd name="connsiteX12" fmla="*/ 329140 w 607639"/>
                <a:gd name="connsiteY12" fmla="*/ 202270 h 606722"/>
                <a:gd name="connsiteX13" fmla="*/ 303775 w 607639"/>
                <a:gd name="connsiteY13" fmla="*/ 176942 h 606722"/>
                <a:gd name="connsiteX14" fmla="*/ 75919 w 607639"/>
                <a:gd name="connsiteY14" fmla="*/ 101135 h 606722"/>
                <a:gd name="connsiteX15" fmla="*/ 50642 w 607639"/>
                <a:gd name="connsiteY15" fmla="*/ 126374 h 606722"/>
                <a:gd name="connsiteX16" fmla="*/ 50642 w 607639"/>
                <a:gd name="connsiteY16" fmla="*/ 202270 h 606722"/>
                <a:gd name="connsiteX17" fmla="*/ 75919 w 607639"/>
                <a:gd name="connsiteY17" fmla="*/ 227510 h 606722"/>
                <a:gd name="connsiteX18" fmla="*/ 101284 w 607639"/>
                <a:gd name="connsiteY18" fmla="*/ 202270 h 606722"/>
                <a:gd name="connsiteX19" fmla="*/ 101284 w 607639"/>
                <a:gd name="connsiteY19" fmla="*/ 126374 h 606722"/>
                <a:gd name="connsiteX20" fmla="*/ 75919 w 607639"/>
                <a:gd name="connsiteY20" fmla="*/ 101135 h 606722"/>
                <a:gd name="connsiteX21" fmla="*/ 531631 w 607639"/>
                <a:gd name="connsiteY21" fmla="*/ 0 h 606722"/>
                <a:gd name="connsiteX22" fmla="*/ 556997 w 607639"/>
                <a:gd name="connsiteY22" fmla="*/ 25239 h 606722"/>
                <a:gd name="connsiteX23" fmla="*/ 556997 w 607639"/>
                <a:gd name="connsiteY23" fmla="*/ 332911 h 606722"/>
                <a:gd name="connsiteX24" fmla="*/ 607639 w 607639"/>
                <a:gd name="connsiteY24" fmla="*/ 404452 h 606722"/>
                <a:gd name="connsiteX25" fmla="*/ 607639 w 607639"/>
                <a:gd name="connsiteY25" fmla="*/ 480259 h 606722"/>
                <a:gd name="connsiteX26" fmla="*/ 556997 w 607639"/>
                <a:gd name="connsiteY26" fmla="*/ 551800 h 606722"/>
                <a:gd name="connsiteX27" fmla="*/ 556997 w 607639"/>
                <a:gd name="connsiteY27" fmla="*/ 581394 h 606722"/>
                <a:gd name="connsiteX28" fmla="*/ 531631 w 607639"/>
                <a:gd name="connsiteY28" fmla="*/ 606722 h 606722"/>
                <a:gd name="connsiteX29" fmla="*/ 506355 w 607639"/>
                <a:gd name="connsiteY29" fmla="*/ 581394 h 606722"/>
                <a:gd name="connsiteX30" fmla="*/ 506355 w 607639"/>
                <a:gd name="connsiteY30" fmla="*/ 551800 h 606722"/>
                <a:gd name="connsiteX31" fmla="*/ 455712 w 607639"/>
                <a:gd name="connsiteY31" fmla="*/ 480259 h 606722"/>
                <a:gd name="connsiteX32" fmla="*/ 455712 w 607639"/>
                <a:gd name="connsiteY32" fmla="*/ 404452 h 606722"/>
                <a:gd name="connsiteX33" fmla="*/ 506355 w 607639"/>
                <a:gd name="connsiteY33" fmla="*/ 332911 h 606722"/>
                <a:gd name="connsiteX34" fmla="*/ 506355 w 607639"/>
                <a:gd name="connsiteY34" fmla="*/ 25239 h 606722"/>
                <a:gd name="connsiteX35" fmla="*/ 531631 w 607639"/>
                <a:gd name="connsiteY35" fmla="*/ 0 h 606722"/>
                <a:gd name="connsiteX36" fmla="*/ 303775 w 607639"/>
                <a:gd name="connsiteY36" fmla="*/ 0 h 606722"/>
                <a:gd name="connsiteX37" fmla="*/ 329140 w 607639"/>
                <a:gd name="connsiteY37" fmla="*/ 25239 h 606722"/>
                <a:gd name="connsiteX38" fmla="*/ 329140 w 607639"/>
                <a:gd name="connsiteY38" fmla="*/ 130729 h 606722"/>
                <a:gd name="connsiteX39" fmla="*/ 379783 w 607639"/>
                <a:gd name="connsiteY39" fmla="*/ 202270 h 606722"/>
                <a:gd name="connsiteX40" fmla="*/ 379783 w 607639"/>
                <a:gd name="connsiteY40" fmla="*/ 278077 h 606722"/>
                <a:gd name="connsiteX41" fmla="*/ 329140 w 607639"/>
                <a:gd name="connsiteY41" fmla="*/ 349618 h 606722"/>
                <a:gd name="connsiteX42" fmla="*/ 329140 w 607639"/>
                <a:gd name="connsiteY42" fmla="*/ 581394 h 606722"/>
                <a:gd name="connsiteX43" fmla="*/ 303775 w 607639"/>
                <a:gd name="connsiteY43" fmla="*/ 606722 h 606722"/>
                <a:gd name="connsiteX44" fmla="*/ 278498 w 607639"/>
                <a:gd name="connsiteY44" fmla="*/ 581394 h 606722"/>
                <a:gd name="connsiteX45" fmla="*/ 278498 w 607639"/>
                <a:gd name="connsiteY45" fmla="*/ 349618 h 606722"/>
                <a:gd name="connsiteX46" fmla="*/ 227856 w 607639"/>
                <a:gd name="connsiteY46" fmla="*/ 278077 h 606722"/>
                <a:gd name="connsiteX47" fmla="*/ 227856 w 607639"/>
                <a:gd name="connsiteY47" fmla="*/ 202270 h 606722"/>
                <a:gd name="connsiteX48" fmla="*/ 278498 w 607639"/>
                <a:gd name="connsiteY48" fmla="*/ 130729 h 606722"/>
                <a:gd name="connsiteX49" fmla="*/ 278498 w 607639"/>
                <a:gd name="connsiteY49" fmla="*/ 25239 h 606722"/>
                <a:gd name="connsiteX50" fmla="*/ 303775 w 607639"/>
                <a:gd name="connsiteY50" fmla="*/ 0 h 606722"/>
                <a:gd name="connsiteX51" fmla="*/ 75919 w 607639"/>
                <a:gd name="connsiteY51" fmla="*/ 0 h 606722"/>
                <a:gd name="connsiteX52" fmla="*/ 101284 w 607639"/>
                <a:gd name="connsiteY52" fmla="*/ 25239 h 606722"/>
                <a:gd name="connsiteX53" fmla="*/ 101284 w 607639"/>
                <a:gd name="connsiteY53" fmla="*/ 54922 h 606722"/>
                <a:gd name="connsiteX54" fmla="*/ 151927 w 607639"/>
                <a:gd name="connsiteY54" fmla="*/ 126374 h 606722"/>
                <a:gd name="connsiteX55" fmla="*/ 151927 w 607639"/>
                <a:gd name="connsiteY55" fmla="*/ 202270 h 606722"/>
                <a:gd name="connsiteX56" fmla="*/ 101284 w 607639"/>
                <a:gd name="connsiteY56" fmla="*/ 273723 h 606722"/>
                <a:gd name="connsiteX57" fmla="*/ 101284 w 607639"/>
                <a:gd name="connsiteY57" fmla="*/ 581394 h 606722"/>
                <a:gd name="connsiteX58" fmla="*/ 75919 w 607639"/>
                <a:gd name="connsiteY58" fmla="*/ 606722 h 606722"/>
                <a:gd name="connsiteX59" fmla="*/ 50642 w 607639"/>
                <a:gd name="connsiteY59" fmla="*/ 581394 h 606722"/>
                <a:gd name="connsiteX60" fmla="*/ 50642 w 607639"/>
                <a:gd name="connsiteY60" fmla="*/ 273723 h 606722"/>
                <a:gd name="connsiteX61" fmla="*/ 0 w 607639"/>
                <a:gd name="connsiteY61" fmla="*/ 202270 h 606722"/>
                <a:gd name="connsiteX62" fmla="*/ 0 w 607639"/>
                <a:gd name="connsiteY62" fmla="*/ 126374 h 606722"/>
                <a:gd name="connsiteX63" fmla="*/ 50642 w 607639"/>
                <a:gd name="connsiteY63" fmla="*/ 54922 h 606722"/>
                <a:gd name="connsiteX64" fmla="*/ 50642 w 607639"/>
                <a:gd name="connsiteY64" fmla="*/ 25239 h 606722"/>
                <a:gd name="connsiteX65" fmla="*/ 75919 w 607639"/>
                <a:gd name="connsiteY6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606722">
                  <a:moveTo>
                    <a:pt x="531631" y="379212"/>
                  </a:moveTo>
                  <a:cubicBezTo>
                    <a:pt x="517658" y="379212"/>
                    <a:pt x="506355" y="390499"/>
                    <a:pt x="506355" y="404452"/>
                  </a:cubicBezTo>
                  <a:lnTo>
                    <a:pt x="506355" y="480259"/>
                  </a:lnTo>
                  <a:cubicBezTo>
                    <a:pt x="506355" y="494300"/>
                    <a:pt x="517658" y="505587"/>
                    <a:pt x="531631" y="505587"/>
                  </a:cubicBezTo>
                  <a:cubicBezTo>
                    <a:pt x="545694" y="505587"/>
                    <a:pt x="556997" y="494300"/>
                    <a:pt x="556997" y="480259"/>
                  </a:cubicBezTo>
                  <a:lnTo>
                    <a:pt x="556997" y="404452"/>
                  </a:lnTo>
                  <a:cubicBezTo>
                    <a:pt x="556997" y="390499"/>
                    <a:pt x="545694" y="379212"/>
                    <a:pt x="531631" y="379212"/>
                  </a:cubicBezTo>
                  <a:close/>
                  <a:moveTo>
                    <a:pt x="303775" y="176942"/>
                  </a:moveTo>
                  <a:cubicBezTo>
                    <a:pt x="289801" y="176942"/>
                    <a:pt x="278498" y="188229"/>
                    <a:pt x="278498" y="202270"/>
                  </a:cubicBezTo>
                  <a:lnTo>
                    <a:pt x="278498" y="278077"/>
                  </a:lnTo>
                  <a:cubicBezTo>
                    <a:pt x="278498" y="292030"/>
                    <a:pt x="289801" y="303317"/>
                    <a:pt x="303775" y="303317"/>
                  </a:cubicBezTo>
                  <a:cubicBezTo>
                    <a:pt x="317837" y="303317"/>
                    <a:pt x="329140" y="292030"/>
                    <a:pt x="329140" y="278077"/>
                  </a:cubicBezTo>
                  <a:lnTo>
                    <a:pt x="329140" y="202270"/>
                  </a:lnTo>
                  <a:cubicBezTo>
                    <a:pt x="329140" y="188229"/>
                    <a:pt x="317837" y="176942"/>
                    <a:pt x="303775" y="176942"/>
                  </a:cubicBezTo>
                  <a:close/>
                  <a:moveTo>
                    <a:pt x="75919" y="101135"/>
                  </a:moveTo>
                  <a:cubicBezTo>
                    <a:pt x="61945" y="101135"/>
                    <a:pt x="50642" y="112422"/>
                    <a:pt x="50642" y="126374"/>
                  </a:cubicBezTo>
                  <a:lnTo>
                    <a:pt x="50642" y="202270"/>
                  </a:lnTo>
                  <a:cubicBezTo>
                    <a:pt x="50642" y="216223"/>
                    <a:pt x="61945" y="227510"/>
                    <a:pt x="75919" y="227510"/>
                  </a:cubicBezTo>
                  <a:cubicBezTo>
                    <a:pt x="89981" y="227510"/>
                    <a:pt x="101284" y="216223"/>
                    <a:pt x="101284" y="202270"/>
                  </a:cubicBezTo>
                  <a:lnTo>
                    <a:pt x="101284" y="126374"/>
                  </a:lnTo>
                  <a:cubicBezTo>
                    <a:pt x="101284" y="112422"/>
                    <a:pt x="89981" y="101135"/>
                    <a:pt x="75919" y="101135"/>
                  </a:cubicBezTo>
                  <a:close/>
                  <a:moveTo>
                    <a:pt x="531631" y="0"/>
                  </a:moveTo>
                  <a:cubicBezTo>
                    <a:pt x="545605" y="0"/>
                    <a:pt x="556997" y="11287"/>
                    <a:pt x="556997" y="25239"/>
                  </a:cubicBezTo>
                  <a:lnTo>
                    <a:pt x="556997" y="332911"/>
                  </a:lnTo>
                  <a:cubicBezTo>
                    <a:pt x="586457" y="343397"/>
                    <a:pt x="607639" y="371392"/>
                    <a:pt x="607639" y="404452"/>
                  </a:cubicBezTo>
                  <a:lnTo>
                    <a:pt x="607639" y="480259"/>
                  </a:lnTo>
                  <a:cubicBezTo>
                    <a:pt x="607639" y="513319"/>
                    <a:pt x="586457" y="541402"/>
                    <a:pt x="556997" y="551800"/>
                  </a:cubicBezTo>
                  <a:lnTo>
                    <a:pt x="556997" y="581394"/>
                  </a:lnTo>
                  <a:cubicBezTo>
                    <a:pt x="556997" y="595347"/>
                    <a:pt x="545605" y="606722"/>
                    <a:pt x="531631" y="606722"/>
                  </a:cubicBezTo>
                  <a:cubicBezTo>
                    <a:pt x="517658" y="606722"/>
                    <a:pt x="506355" y="595347"/>
                    <a:pt x="506355" y="581394"/>
                  </a:cubicBezTo>
                  <a:lnTo>
                    <a:pt x="506355" y="551800"/>
                  </a:lnTo>
                  <a:cubicBezTo>
                    <a:pt x="476806" y="541402"/>
                    <a:pt x="455712" y="513319"/>
                    <a:pt x="455712" y="480259"/>
                  </a:cubicBezTo>
                  <a:lnTo>
                    <a:pt x="455712" y="404452"/>
                  </a:lnTo>
                  <a:cubicBezTo>
                    <a:pt x="455712" y="371392"/>
                    <a:pt x="476806" y="343397"/>
                    <a:pt x="506355" y="332911"/>
                  </a:cubicBezTo>
                  <a:lnTo>
                    <a:pt x="506355" y="25239"/>
                  </a:lnTo>
                  <a:cubicBezTo>
                    <a:pt x="506355" y="11287"/>
                    <a:pt x="517658" y="0"/>
                    <a:pt x="531631" y="0"/>
                  </a:cubicBezTo>
                  <a:close/>
                  <a:moveTo>
                    <a:pt x="303775" y="0"/>
                  </a:moveTo>
                  <a:cubicBezTo>
                    <a:pt x="317748" y="0"/>
                    <a:pt x="329140" y="11287"/>
                    <a:pt x="329140" y="25239"/>
                  </a:cubicBezTo>
                  <a:lnTo>
                    <a:pt x="329140" y="130729"/>
                  </a:lnTo>
                  <a:cubicBezTo>
                    <a:pt x="358600" y="141127"/>
                    <a:pt x="379783" y="169210"/>
                    <a:pt x="379783" y="202270"/>
                  </a:cubicBezTo>
                  <a:lnTo>
                    <a:pt x="379783" y="278077"/>
                  </a:lnTo>
                  <a:cubicBezTo>
                    <a:pt x="379783" y="311137"/>
                    <a:pt x="358600" y="339132"/>
                    <a:pt x="329140" y="349618"/>
                  </a:cubicBezTo>
                  <a:lnTo>
                    <a:pt x="329140" y="581394"/>
                  </a:lnTo>
                  <a:cubicBezTo>
                    <a:pt x="329140" y="595347"/>
                    <a:pt x="317748" y="606722"/>
                    <a:pt x="303775" y="606722"/>
                  </a:cubicBezTo>
                  <a:cubicBezTo>
                    <a:pt x="289801" y="606722"/>
                    <a:pt x="278498" y="595347"/>
                    <a:pt x="278498" y="581394"/>
                  </a:cubicBezTo>
                  <a:lnTo>
                    <a:pt x="278498" y="349618"/>
                  </a:lnTo>
                  <a:cubicBezTo>
                    <a:pt x="248949" y="339132"/>
                    <a:pt x="227856" y="311137"/>
                    <a:pt x="227856" y="278077"/>
                  </a:cubicBezTo>
                  <a:lnTo>
                    <a:pt x="227856" y="202270"/>
                  </a:lnTo>
                  <a:cubicBezTo>
                    <a:pt x="227856" y="169210"/>
                    <a:pt x="248949" y="141127"/>
                    <a:pt x="278498" y="130729"/>
                  </a:cubicBezTo>
                  <a:lnTo>
                    <a:pt x="278498" y="25239"/>
                  </a:lnTo>
                  <a:cubicBezTo>
                    <a:pt x="278498" y="11287"/>
                    <a:pt x="289801" y="0"/>
                    <a:pt x="303775" y="0"/>
                  </a:cubicBezTo>
                  <a:close/>
                  <a:moveTo>
                    <a:pt x="75919" y="0"/>
                  </a:moveTo>
                  <a:cubicBezTo>
                    <a:pt x="89892" y="0"/>
                    <a:pt x="101284" y="11287"/>
                    <a:pt x="101284" y="25239"/>
                  </a:cubicBezTo>
                  <a:lnTo>
                    <a:pt x="101284" y="54922"/>
                  </a:lnTo>
                  <a:cubicBezTo>
                    <a:pt x="130744" y="65320"/>
                    <a:pt x="151927" y="93403"/>
                    <a:pt x="151927" y="126374"/>
                  </a:cubicBezTo>
                  <a:lnTo>
                    <a:pt x="151927" y="202270"/>
                  </a:lnTo>
                  <a:cubicBezTo>
                    <a:pt x="151927" y="235241"/>
                    <a:pt x="130744" y="263325"/>
                    <a:pt x="101284" y="273723"/>
                  </a:cubicBezTo>
                  <a:lnTo>
                    <a:pt x="101284" y="581394"/>
                  </a:lnTo>
                  <a:cubicBezTo>
                    <a:pt x="101284" y="595347"/>
                    <a:pt x="89892" y="606722"/>
                    <a:pt x="75919" y="606722"/>
                  </a:cubicBezTo>
                  <a:cubicBezTo>
                    <a:pt x="61945" y="606722"/>
                    <a:pt x="50642" y="595347"/>
                    <a:pt x="50642" y="581394"/>
                  </a:cubicBezTo>
                  <a:lnTo>
                    <a:pt x="50642" y="273723"/>
                  </a:lnTo>
                  <a:cubicBezTo>
                    <a:pt x="21093" y="263325"/>
                    <a:pt x="0" y="235241"/>
                    <a:pt x="0" y="202270"/>
                  </a:cubicBezTo>
                  <a:lnTo>
                    <a:pt x="0" y="126374"/>
                  </a:lnTo>
                  <a:cubicBezTo>
                    <a:pt x="0" y="93403"/>
                    <a:pt x="21093" y="65320"/>
                    <a:pt x="50642" y="54922"/>
                  </a:cubicBezTo>
                  <a:lnTo>
                    <a:pt x="50642" y="25239"/>
                  </a:lnTo>
                  <a:cubicBezTo>
                    <a:pt x="50642" y="11287"/>
                    <a:pt x="61945" y="0"/>
                    <a:pt x="75919" y="0"/>
                  </a:cubicBezTo>
                  <a:close/>
                </a:path>
              </a:pathLst>
            </a:custGeom>
            <a:solidFill>
              <a:schemeClr val="accent1"/>
            </a:solidFill>
            <a:ln>
              <a:noFill/>
            </a:ln>
          </p:spPr>
        </p:sp>
        <p:sp>
          <p:nvSpPr>
            <p:cNvPr id="116" name="magnifying-glass-zoom-in_18093">
              <a:extLst>
                <a:ext uri="{FF2B5EF4-FFF2-40B4-BE49-F238E27FC236}">
                  <a16:creationId xmlns:a16="http://schemas.microsoft.com/office/drawing/2014/main" xmlns="" id="{F4F4A47F-56C8-48C5-9A00-B8416B3BC910}"/>
                </a:ext>
              </a:extLst>
            </p:cNvPr>
            <p:cNvSpPr>
              <a:spLocks noChangeAspect="1"/>
            </p:cNvSpPr>
            <p:nvPr/>
          </p:nvSpPr>
          <p:spPr bwMode="auto">
            <a:xfrm>
              <a:off x="2452412" y="5882689"/>
              <a:ext cx="495592" cy="494904"/>
            </a:xfrm>
            <a:custGeom>
              <a:avLst/>
              <a:gdLst>
                <a:gd name="connsiteX0" fmla="*/ 208082 w 605233"/>
                <a:gd name="connsiteY0" fmla="*/ 122925 h 604393"/>
                <a:gd name="connsiteX1" fmla="*/ 217761 w 605233"/>
                <a:gd name="connsiteY1" fmla="*/ 132592 h 604393"/>
                <a:gd name="connsiteX2" fmla="*/ 217761 w 605233"/>
                <a:gd name="connsiteY2" fmla="*/ 193612 h 604393"/>
                <a:gd name="connsiteX3" fmla="*/ 278863 w 605233"/>
                <a:gd name="connsiteY3" fmla="*/ 193612 h 604393"/>
                <a:gd name="connsiteX4" fmla="*/ 288542 w 605233"/>
                <a:gd name="connsiteY4" fmla="*/ 203279 h 604393"/>
                <a:gd name="connsiteX5" fmla="*/ 278863 w 605233"/>
                <a:gd name="connsiteY5" fmla="*/ 212845 h 604393"/>
                <a:gd name="connsiteX6" fmla="*/ 217761 w 605233"/>
                <a:gd name="connsiteY6" fmla="*/ 212845 h 604393"/>
                <a:gd name="connsiteX7" fmla="*/ 217761 w 605233"/>
                <a:gd name="connsiteY7" fmla="*/ 273966 h 604393"/>
                <a:gd name="connsiteX8" fmla="*/ 208082 w 605233"/>
                <a:gd name="connsiteY8" fmla="*/ 283532 h 604393"/>
                <a:gd name="connsiteX9" fmla="*/ 198504 w 605233"/>
                <a:gd name="connsiteY9" fmla="*/ 273966 h 604393"/>
                <a:gd name="connsiteX10" fmla="*/ 198504 w 605233"/>
                <a:gd name="connsiteY10" fmla="*/ 212845 h 604393"/>
                <a:gd name="connsiteX11" fmla="*/ 137302 w 605233"/>
                <a:gd name="connsiteY11" fmla="*/ 212845 h 604393"/>
                <a:gd name="connsiteX12" fmla="*/ 127723 w 605233"/>
                <a:gd name="connsiteY12" fmla="*/ 203279 h 604393"/>
                <a:gd name="connsiteX13" fmla="*/ 137302 w 605233"/>
                <a:gd name="connsiteY13" fmla="*/ 193612 h 604393"/>
                <a:gd name="connsiteX14" fmla="*/ 198504 w 605233"/>
                <a:gd name="connsiteY14" fmla="*/ 193612 h 604393"/>
                <a:gd name="connsiteX15" fmla="*/ 198504 w 605233"/>
                <a:gd name="connsiteY15" fmla="*/ 132592 h 604393"/>
                <a:gd name="connsiteX16" fmla="*/ 208082 w 605233"/>
                <a:gd name="connsiteY16" fmla="*/ 122925 h 604393"/>
                <a:gd name="connsiteX17" fmla="*/ 202963 w 605233"/>
                <a:gd name="connsiteY17" fmla="*/ 70981 h 604393"/>
                <a:gd name="connsiteX18" fmla="*/ 109699 w 605233"/>
                <a:gd name="connsiteY18" fmla="*/ 109542 h 604393"/>
                <a:gd name="connsiteX19" fmla="*/ 71082 w 605233"/>
                <a:gd name="connsiteY19" fmla="*/ 202673 h 604393"/>
                <a:gd name="connsiteX20" fmla="*/ 109699 w 605233"/>
                <a:gd name="connsiteY20" fmla="*/ 295803 h 604393"/>
                <a:gd name="connsiteX21" fmla="*/ 202963 w 605233"/>
                <a:gd name="connsiteY21" fmla="*/ 334364 h 604393"/>
                <a:gd name="connsiteX22" fmla="*/ 296227 w 605233"/>
                <a:gd name="connsiteY22" fmla="*/ 295803 h 604393"/>
                <a:gd name="connsiteX23" fmla="*/ 334843 w 605233"/>
                <a:gd name="connsiteY23" fmla="*/ 202673 h 604393"/>
                <a:gd name="connsiteX24" fmla="*/ 296227 w 605233"/>
                <a:gd name="connsiteY24" fmla="*/ 109542 h 604393"/>
                <a:gd name="connsiteX25" fmla="*/ 202963 w 605233"/>
                <a:gd name="connsiteY25" fmla="*/ 70981 h 604393"/>
                <a:gd name="connsiteX26" fmla="*/ 202963 w 605233"/>
                <a:gd name="connsiteY26" fmla="*/ 0 h 604393"/>
                <a:gd name="connsiteX27" fmla="*/ 346438 w 605233"/>
                <a:gd name="connsiteY27" fmla="*/ 59302 h 604393"/>
                <a:gd name="connsiteX28" fmla="*/ 405926 w 605233"/>
                <a:gd name="connsiteY28" fmla="*/ 202673 h 604393"/>
                <a:gd name="connsiteX29" fmla="*/ 372250 w 605233"/>
                <a:gd name="connsiteY29" fmla="*/ 314429 h 604393"/>
                <a:gd name="connsiteX30" fmla="*/ 593361 w 605233"/>
                <a:gd name="connsiteY30" fmla="*/ 535225 h 604393"/>
                <a:gd name="connsiteX31" fmla="*/ 593361 w 605233"/>
                <a:gd name="connsiteY31" fmla="*/ 592513 h 604393"/>
                <a:gd name="connsiteX32" fmla="*/ 564626 w 605233"/>
                <a:gd name="connsiteY32" fmla="*/ 604393 h 604393"/>
                <a:gd name="connsiteX33" fmla="*/ 535890 w 605233"/>
                <a:gd name="connsiteY33" fmla="*/ 592513 h 604393"/>
                <a:gd name="connsiteX34" fmla="*/ 314880 w 605233"/>
                <a:gd name="connsiteY34" fmla="*/ 371717 h 604393"/>
                <a:gd name="connsiteX35" fmla="*/ 202963 w 605233"/>
                <a:gd name="connsiteY35" fmla="*/ 405345 h 604393"/>
                <a:gd name="connsiteX36" fmla="*/ 59487 w 605233"/>
                <a:gd name="connsiteY36" fmla="*/ 345943 h 604393"/>
                <a:gd name="connsiteX37" fmla="*/ 0 w 605233"/>
                <a:gd name="connsiteY37" fmla="*/ 202673 h 604393"/>
                <a:gd name="connsiteX38" fmla="*/ 59387 w 605233"/>
                <a:gd name="connsiteY38" fmla="*/ 59302 h 604393"/>
                <a:gd name="connsiteX39" fmla="*/ 202963 w 605233"/>
                <a:gd name="connsiteY39" fmla="*/ 0 h 604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5233" h="604393">
                  <a:moveTo>
                    <a:pt x="208082" y="122925"/>
                  </a:moveTo>
                  <a:cubicBezTo>
                    <a:pt x="213426" y="122925"/>
                    <a:pt x="217761" y="127255"/>
                    <a:pt x="217761" y="132592"/>
                  </a:cubicBezTo>
                  <a:lnTo>
                    <a:pt x="217761" y="193612"/>
                  </a:lnTo>
                  <a:lnTo>
                    <a:pt x="278863" y="193612"/>
                  </a:lnTo>
                  <a:cubicBezTo>
                    <a:pt x="284206" y="193612"/>
                    <a:pt x="288542" y="197942"/>
                    <a:pt x="288542" y="203279"/>
                  </a:cubicBezTo>
                  <a:cubicBezTo>
                    <a:pt x="288542" y="208515"/>
                    <a:pt x="284206" y="212845"/>
                    <a:pt x="278863" y="212845"/>
                  </a:cubicBezTo>
                  <a:lnTo>
                    <a:pt x="217761" y="212845"/>
                  </a:lnTo>
                  <a:lnTo>
                    <a:pt x="217761" y="273966"/>
                  </a:lnTo>
                  <a:cubicBezTo>
                    <a:pt x="217761" y="279202"/>
                    <a:pt x="213426" y="283532"/>
                    <a:pt x="208082" y="283532"/>
                  </a:cubicBezTo>
                  <a:cubicBezTo>
                    <a:pt x="202839" y="283532"/>
                    <a:pt x="198504" y="279202"/>
                    <a:pt x="198504" y="273966"/>
                  </a:cubicBezTo>
                  <a:lnTo>
                    <a:pt x="198504" y="212845"/>
                  </a:lnTo>
                  <a:lnTo>
                    <a:pt x="137302" y="212845"/>
                  </a:lnTo>
                  <a:cubicBezTo>
                    <a:pt x="131958" y="212845"/>
                    <a:pt x="127723" y="208515"/>
                    <a:pt x="127723" y="203279"/>
                  </a:cubicBezTo>
                  <a:cubicBezTo>
                    <a:pt x="127723" y="197942"/>
                    <a:pt x="131958" y="193612"/>
                    <a:pt x="137302" y="193612"/>
                  </a:cubicBezTo>
                  <a:lnTo>
                    <a:pt x="198504" y="193612"/>
                  </a:lnTo>
                  <a:lnTo>
                    <a:pt x="198504" y="132592"/>
                  </a:lnTo>
                  <a:cubicBezTo>
                    <a:pt x="198504" y="127255"/>
                    <a:pt x="202839" y="122925"/>
                    <a:pt x="208082" y="122925"/>
                  </a:cubicBezTo>
                  <a:close/>
                  <a:moveTo>
                    <a:pt x="202963" y="70981"/>
                  </a:moveTo>
                  <a:cubicBezTo>
                    <a:pt x="167775" y="70981"/>
                    <a:pt x="134603" y="84673"/>
                    <a:pt x="109699" y="109542"/>
                  </a:cubicBezTo>
                  <a:cubicBezTo>
                    <a:pt x="84795" y="134410"/>
                    <a:pt x="71082" y="167434"/>
                    <a:pt x="71082" y="202673"/>
                  </a:cubicBezTo>
                  <a:cubicBezTo>
                    <a:pt x="71082" y="237810"/>
                    <a:pt x="84795" y="270834"/>
                    <a:pt x="109699" y="295803"/>
                  </a:cubicBezTo>
                  <a:cubicBezTo>
                    <a:pt x="134603" y="320571"/>
                    <a:pt x="167775" y="334364"/>
                    <a:pt x="202963" y="334364"/>
                  </a:cubicBezTo>
                  <a:cubicBezTo>
                    <a:pt x="238151" y="334364"/>
                    <a:pt x="271323" y="320571"/>
                    <a:pt x="296227" y="295803"/>
                  </a:cubicBezTo>
                  <a:cubicBezTo>
                    <a:pt x="321131" y="270834"/>
                    <a:pt x="334843" y="237810"/>
                    <a:pt x="334843" y="202673"/>
                  </a:cubicBezTo>
                  <a:cubicBezTo>
                    <a:pt x="334843" y="167434"/>
                    <a:pt x="321131" y="134410"/>
                    <a:pt x="296227" y="109542"/>
                  </a:cubicBezTo>
                  <a:cubicBezTo>
                    <a:pt x="271323" y="84673"/>
                    <a:pt x="238151" y="70981"/>
                    <a:pt x="202963" y="70981"/>
                  </a:cubicBezTo>
                  <a:close/>
                  <a:moveTo>
                    <a:pt x="202963" y="0"/>
                  </a:moveTo>
                  <a:cubicBezTo>
                    <a:pt x="257207" y="0"/>
                    <a:pt x="308124" y="21043"/>
                    <a:pt x="346438" y="59302"/>
                  </a:cubicBezTo>
                  <a:cubicBezTo>
                    <a:pt x="384752" y="97661"/>
                    <a:pt x="405926" y="148506"/>
                    <a:pt x="405926" y="202673"/>
                  </a:cubicBezTo>
                  <a:cubicBezTo>
                    <a:pt x="405926" y="243046"/>
                    <a:pt x="394129" y="281506"/>
                    <a:pt x="372250" y="314429"/>
                  </a:cubicBezTo>
                  <a:lnTo>
                    <a:pt x="593361" y="535225"/>
                  </a:lnTo>
                  <a:cubicBezTo>
                    <a:pt x="609191" y="551032"/>
                    <a:pt x="609191" y="576705"/>
                    <a:pt x="593361" y="592513"/>
                  </a:cubicBezTo>
                  <a:cubicBezTo>
                    <a:pt x="585699" y="600164"/>
                    <a:pt x="575515" y="604393"/>
                    <a:pt x="564626" y="604393"/>
                  </a:cubicBezTo>
                  <a:cubicBezTo>
                    <a:pt x="553837" y="604393"/>
                    <a:pt x="543553" y="600164"/>
                    <a:pt x="535890" y="592513"/>
                  </a:cubicBezTo>
                  <a:lnTo>
                    <a:pt x="314880" y="371717"/>
                  </a:lnTo>
                  <a:cubicBezTo>
                    <a:pt x="282010" y="393565"/>
                    <a:pt x="243394" y="405345"/>
                    <a:pt x="202963" y="405345"/>
                  </a:cubicBezTo>
                  <a:cubicBezTo>
                    <a:pt x="148718" y="405345"/>
                    <a:pt x="97801" y="384202"/>
                    <a:pt x="59487" y="345943"/>
                  </a:cubicBezTo>
                  <a:cubicBezTo>
                    <a:pt x="21073" y="307684"/>
                    <a:pt x="0" y="256739"/>
                    <a:pt x="0" y="202673"/>
                  </a:cubicBezTo>
                  <a:cubicBezTo>
                    <a:pt x="0" y="148506"/>
                    <a:pt x="21073" y="97661"/>
                    <a:pt x="59387" y="59302"/>
                  </a:cubicBezTo>
                  <a:cubicBezTo>
                    <a:pt x="97801" y="21043"/>
                    <a:pt x="148718" y="0"/>
                    <a:pt x="202963" y="0"/>
                  </a:cubicBezTo>
                  <a:close/>
                </a:path>
              </a:pathLst>
            </a:custGeom>
            <a:solidFill>
              <a:schemeClr val="accent1"/>
            </a:solidFill>
            <a:ln>
              <a:noFill/>
            </a:ln>
          </p:spPr>
        </p:sp>
        <p:sp>
          <p:nvSpPr>
            <p:cNvPr id="117" name="vintage-headphones_17606">
              <a:extLst>
                <a:ext uri="{FF2B5EF4-FFF2-40B4-BE49-F238E27FC236}">
                  <a16:creationId xmlns:a16="http://schemas.microsoft.com/office/drawing/2014/main" xmlns="" id="{1BF44401-89D4-4FD8-A8E1-074551B9B037}"/>
                </a:ext>
              </a:extLst>
            </p:cNvPr>
            <p:cNvSpPr>
              <a:spLocks noChangeAspect="1"/>
            </p:cNvSpPr>
            <p:nvPr/>
          </p:nvSpPr>
          <p:spPr bwMode="auto">
            <a:xfrm>
              <a:off x="3253167" y="5882689"/>
              <a:ext cx="495592" cy="415939"/>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86" h="3770">
                  <a:moveTo>
                    <a:pt x="4294" y="1829"/>
                  </a:moveTo>
                  <a:lnTo>
                    <a:pt x="3813" y="1829"/>
                  </a:lnTo>
                  <a:lnTo>
                    <a:pt x="3813" y="1570"/>
                  </a:lnTo>
                  <a:cubicBezTo>
                    <a:pt x="3813" y="705"/>
                    <a:pt x="3109" y="0"/>
                    <a:pt x="2243" y="0"/>
                  </a:cubicBezTo>
                  <a:cubicBezTo>
                    <a:pt x="1377" y="0"/>
                    <a:pt x="673" y="705"/>
                    <a:pt x="673" y="1570"/>
                  </a:cubicBezTo>
                  <a:lnTo>
                    <a:pt x="673" y="1829"/>
                  </a:lnTo>
                  <a:lnTo>
                    <a:pt x="192" y="1829"/>
                  </a:lnTo>
                  <a:cubicBezTo>
                    <a:pt x="86" y="1829"/>
                    <a:pt x="0" y="1915"/>
                    <a:pt x="0" y="2022"/>
                  </a:cubicBezTo>
                  <a:lnTo>
                    <a:pt x="0" y="3578"/>
                  </a:lnTo>
                  <a:cubicBezTo>
                    <a:pt x="0" y="3684"/>
                    <a:pt x="86" y="3770"/>
                    <a:pt x="192" y="3770"/>
                  </a:cubicBezTo>
                  <a:lnTo>
                    <a:pt x="865" y="3770"/>
                  </a:lnTo>
                  <a:cubicBezTo>
                    <a:pt x="972" y="3770"/>
                    <a:pt x="1058" y="3684"/>
                    <a:pt x="1058" y="3578"/>
                  </a:cubicBezTo>
                  <a:lnTo>
                    <a:pt x="1058" y="2833"/>
                  </a:lnTo>
                  <a:lnTo>
                    <a:pt x="1058" y="2022"/>
                  </a:lnTo>
                  <a:lnTo>
                    <a:pt x="1058" y="1570"/>
                  </a:lnTo>
                  <a:cubicBezTo>
                    <a:pt x="1058" y="917"/>
                    <a:pt x="1589" y="385"/>
                    <a:pt x="2243" y="385"/>
                  </a:cubicBezTo>
                  <a:cubicBezTo>
                    <a:pt x="2897" y="385"/>
                    <a:pt x="3429" y="917"/>
                    <a:pt x="3429" y="1570"/>
                  </a:cubicBezTo>
                  <a:lnTo>
                    <a:pt x="3429" y="2022"/>
                  </a:lnTo>
                  <a:lnTo>
                    <a:pt x="3429" y="2833"/>
                  </a:lnTo>
                  <a:lnTo>
                    <a:pt x="3429" y="3578"/>
                  </a:lnTo>
                  <a:cubicBezTo>
                    <a:pt x="3429" y="3684"/>
                    <a:pt x="3515" y="3770"/>
                    <a:pt x="3621" y="3770"/>
                  </a:cubicBezTo>
                  <a:lnTo>
                    <a:pt x="4294" y="3770"/>
                  </a:lnTo>
                  <a:cubicBezTo>
                    <a:pt x="4400" y="3770"/>
                    <a:pt x="4486" y="3684"/>
                    <a:pt x="4486" y="3578"/>
                  </a:cubicBezTo>
                  <a:lnTo>
                    <a:pt x="4486" y="2022"/>
                  </a:lnTo>
                  <a:cubicBezTo>
                    <a:pt x="4486" y="1915"/>
                    <a:pt x="4400" y="1829"/>
                    <a:pt x="4294" y="1829"/>
                  </a:cubicBezTo>
                  <a:close/>
                </a:path>
              </a:pathLst>
            </a:custGeom>
            <a:solidFill>
              <a:schemeClr val="accent1"/>
            </a:solidFill>
            <a:ln>
              <a:noFill/>
            </a:ln>
          </p:spPr>
        </p:sp>
        <p:sp>
          <p:nvSpPr>
            <p:cNvPr id="118" name="microphone-with-wire_26615">
              <a:extLst>
                <a:ext uri="{FF2B5EF4-FFF2-40B4-BE49-F238E27FC236}">
                  <a16:creationId xmlns:a16="http://schemas.microsoft.com/office/drawing/2014/main" xmlns="" id="{B38CB13E-6391-4597-8E4E-115E2AC108F0}"/>
                </a:ext>
              </a:extLst>
            </p:cNvPr>
            <p:cNvSpPr>
              <a:spLocks noChangeAspect="1"/>
            </p:cNvSpPr>
            <p:nvPr/>
          </p:nvSpPr>
          <p:spPr bwMode="auto">
            <a:xfrm>
              <a:off x="4053923" y="5882689"/>
              <a:ext cx="320598" cy="49559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3355" h="608062">
                  <a:moveTo>
                    <a:pt x="59581" y="328270"/>
                  </a:moveTo>
                  <a:cubicBezTo>
                    <a:pt x="59581" y="328270"/>
                    <a:pt x="62988" y="340847"/>
                    <a:pt x="75996" y="352497"/>
                  </a:cubicBezTo>
                  <a:cubicBezTo>
                    <a:pt x="89830" y="364868"/>
                    <a:pt x="95715" y="365589"/>
                    <a:pt x="95715" y="365589"/>
                  </a:cubicBezTo>
                  <a:lnTo>
                    <a:pt x="66394" y="375796"/>
                  </a:lnTo>
                  <a:cubicBezTo>
                    <a:pt x="53180" y="390950"/>
                    <a:pt x="26647" y="427032"/>
                    <a:pt x="28712" y="452084"/>
                  </a:cubicBezTo>
                  <a:cubicBezTo>
                    <a:pt x="29434" y="459300"/>
                    <a:pt x="32428" y="464867"/>
                    <a:pt x="38416" y="469403"/>
                  </a:cubicBezTo>
                  <a:cubicBezTo>
                    <a:pt x="65672" y="490331"/>
                    <a:pt x="120389" y="448475"/>
                    <a:pt x="137527" y="432187"/>
                  </a:cubicBezTo>
                  <a:cubicBezTo>
                    <a:pt x="138869" y="430950"/>
                    <a:pt x="163750" y="408888"/>
                    <a:pt x="195445" y="393734"/>
                  </a:cubicBezTo>
                  <a:cubicBezTo>
                    <a:pt x="253363" y="365899"/>
                    <a:pt x="286400" y="383424"/>
                    <a:pt x="303951" y="402909"/>
                  </a:cubicBezTo>
                  <a:cubicBezTo>
                    <a:pt x="317578" y="418166"/>
                    <a:pt x="323566" y="436414"/>
                    <a:pt x="321708" y="457135"/>
                  </a:cubicBezTo>
                  <a:cubicBezTo>
                    <a:pt x="315617" y="526310"/>
                    <a:pt x="220223" y="601773"/>
                    <a:pt x="216196" y="604969"/>
                  </a:cubicBezTo>
                  <a:cubicBezTo>
                    <a:pt x="213512" y="607031"/>
                    <a:pt x="210415" y="608062"/>
                    <a:pt x="207318" y="608062"/>
                  </a:cubicBezTo>
                  <a:cubicBezTo>
                    <a:pt x="203085" y="608062"/>
                    <a:pt x="198852" y="606206"/>
                    <a:pt x="196064" y="602598"/>
                  </a:cubicBezTo>
                  <a:cubicBezTo>
                    <a:pt x="191109" y="596310"/>
                    <a:pt x="192244" y="587341"/>
                    <a:pt x="198439" y="582495"/>
                  </a:cubicBezTo>
                  <a:cubicBezTo>
                    <a:pt x="223423" y="562908"/>
                    <a:pt x="288981" y="501774"/>
                    <a:pt x="293110" y="454558"/>
                  </a:cubicBezTo>
                  <a:cubicBezTo>
                    <a:pt x="294246" y="441878"/>
                    <a:pt x="290736" y="431259"/>
                    <a:pt x="282477" y="421981"/>
                  </a:cubicBezTo>
                  <a:cubicBezTo>
                    <a:pt x="242832" y="377754"/>
                    <a:pt x="157865" y="452496"/>
                    <a:pt x="156936" y="453218"/>
                  </a:cubicBezTo>
                  <a:cubicBezTo>
                    <a:pt x="153942" y="456104"/>
                    <a:pt x="73312" y="532392"/>
                    <a:pt x="20865" y="492083"/>
                  </a:cubicBezTo>
                  <a:cubicBezTo>
                    <a:pt x="8580" y="482702"/>
                    <a:pt x="1456" y="469712"/>
                    <a:pt x="217" y="454455"/>
                  </a:cubicBezTo>
                  <a:cubicBezTo>
                    <a:pt x="-3293" y="413115"/>
                    <a:pt x="36971" y="365589"/>
                    <a:pt x="46366" y="355177"/>
                  </a:cubicBezTo>
                  <a:close/>
                  <a:moveTo>
                    <a:pt x="202765" y="141554"/>
                  </a:moveTo>
                  <a:cubicBezTo>
                    <a:pt x="216702" y="169702"/>
                    <a:pt x="242716" y="190942"/>
                    <a:pt x="274099" y="198572"/>
                  </a:cubicBezTo>
                  <a:lnTo>
                    <a:pt x="116256" y="343645"/>
                  </a:lnTo>
                  <a:cubicBezTo>
                    <a:pt x="111507" y="349109"/>
                    <a:pt x="104591" y="352615"/>
                    <a:pt x="96745" y="352615"/>
                  </a:cubicBezTo>
                  <a:cubicBezTo>
                    <a:pt x="82396" y="352615"/>
                    <a:pt x="70730" y="341067"/>
                    <a:pt x="70730" y="326735"/>
                  </a:cubicBezTo>
                  <a:cubicBezTo>
                    <a:pt x="70730" y="319311"/>
                    <a:pt x="73518" y="313640"/>
                    <a:pt x="78060" y="307248"/>
                  </a:cubicBezTo>
                  <a:close/>
                  <a:moveTo>
                    <a:pt x="299609" y="0"/>
                  </a:moveTo>
                  <a:cubicBezTo>
                    <a:pt x="351383" y="0"/>
                    <a:pt x="393355" y="41908"/>
                    <a:pt x="393355" y="93605"/>
                  </a:cubicBezTo>
                  <a:cubicBezTo>
                    <a:pt x="393355" y="145302"/>
                    <a:pt x="351383" y="187210"/>
                    <a:pt x="299609" y="187210"/>
                  </a:cubicBezTo>
                  <a:cubicBezTo>
                    <a:pt x="247835" y="187210"/>
                    <a:pt x="205863" y="145302"/>
                    <a:pt x="205863" y="93605"/>
                  </a:cubicBezTo>
                  <a:cubicBezTo>
                    <a:pt x="205863" y="41908"/>
                    <a:pt x="247835" y="0"/>
                    <a:pt x="299609" y="0"/>
                  </a:cubicBezTo>
                  <a:close/>
                </a:path>
              </a:pathLst>
            </a:custGeom>
            <a:solidFill>
              <a:schemeClr val="accent1"/>
            </a:solidFill>
            <a:ln>
              <a:noFill/>
            </a:ln>
          </p:spPr>
        </p:sp>
        <p:sp>
          <p:nvSpPr>
            <p:cNvPr id="119" name="server_149744">
              <a:extLst>
                <a:ext uri="{FF2B5EF4-FFF2-40B4-BE49-F238E27FC236}">
                  <a16:creationId xmlns:a16="http://schemas.microsoft.com/office/drawing/2014/main" xmlns="" id="{B15FCBDC-A939-4936-9488-E3098471B121}"/>
                </a:ext>
              </a:extLst>
            </p:cNvPr>
            <p:cNvSpPr>
              <a:spLocks noChangeAspect="1"/>
            </p:cNvSpPr>
            <p:nvPr/>
          </p:nvSpPr>
          <p:spPr bwMode="auto">
            <a:xfrm>
              <a:off x="4854679" y="5882689"/>
              <a:ext cx="495592" cy="48625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 name="connsiteX168" fmla="*/ 325000 h 606722"/>
                <a:gd name="connsiteY168" fmla="*/ 325000 h 606722"/>
                <a:gd name="connsiteX169" fmla="*/ 325000 h 606722"/>
                <a:gd name="connsiteY169" fmla="*/ 325000 h 606722"/>
                <a:gd name="connsiteX170" fmla="*/ 325000 h 606722"/>
                <a:gd name="connsiteY170" fmla="*/ 325000 h 606722"/>
                <a:gd name="connsiteX171" fmla="*/ 325000 h 606722"/>
                <a:gd name="connsiteY171" fmla="*/ 325000 h 606722"/>
                <a:gd name="connsiteX172" fmla="*/ 325000 h 606722"/>
                <a:gd name="connsiteY172" fmla="*/ 325000 h 606722"/>
                <a:gd name="connsiteX173" fmla="*/ 325000 h 606722"/>
                <a:gd name="connsiteY173" fmla="*/ 325000 h 606722"/>
                <a:gd name="connsiteX174" fmla="*/ 325000 h 606722"/>
                <a:gd name="connsiteY174" fmla="*/ 325000 h 606722"/>
                <a:gd name="connsiteX175" fmla="*/ 325000 h 606722"/>
                <a:gd name="connsiteY175" fmla="*/ 325000 h 606722"/>
                <a:gd name="connsiteX176" fmla="*/ 325000 h 606722"/>
                <a:gd name="connsiteY176" fmla="*/ 325000 h 606722"/>
                <a:gd name="connsiteX177" fmla="*/ 325000 h 606722"/>
                <a:gd name="connsiteY177" fmla="*/ 325000 h 606722"/>
                <a:gd name="connsiteX178" fmla="*/ 325000 h 606722"/>
                <a:gd name="connsiteY178" fmla="*/ 325000 h 606722"/>
                <a:gd name="connsiteX179" fmla="*/ 325000 h 606722"/>
                <a:gd name="connsiteY179" fmla="*/ 325000 h 606722"/>
                <a:gd name="connsiteX180" fmla="*/ 325000 h 606722"/>
                <a:gd name="connsiteY180" fmla="*/ 325000 h 606722"/>
                <a:gd name="connsiteX181" fmla="*/ 325000 h 606722"/>
                <a:gd name="connsiteY181" fmla="*/ 325000 h 606722"/>
                <a:gd name="connsiteX182" fmla="*/ 325000 h 606722"/>
                <a:gd name="connsiteY182" fmla="*/ 325000 h 606722"/>
                <a:gd name="connsiteX183" fmla="*/ 325000 h 606722"/>
                <a:gd name="connsiteY183" fmla="*/ 325000 h 606722"/>
                <a:gd name="connsiteX184" fmla="*/ 325000 h 606722"/>
                <a:gd name="connsiteY184" fmla="*/ 325000 h 606722"/>
                <a:gd name="connsiteX185" fmla="*/ 325000 h 606722"/>
                <a:gd name="connsiteY185" fmla="*/ 325000 h 606722"/>
                <a:gd name="connsiteX186" fmla="*/ 325000 h 606722"/>
                <a:gd name="connsiteY186" fmla="*/ 325000 h 606722"/>
                <a:gd name="connsiteX187" fmla="*/ 325000 h 606722"/>
                <a:gd name="connsiteY187" fmla="*/ 325000 h 606722"/>
                <a:gd name="connsiteX188" fmla="*/ 325000 h 606722"/>
                <a:gd name="connsiteY188" fmla="*/ 325000 h 606722"/>
                <a:gd name="connsiteX189" fmla="*/ 325000 h 606722"/>
                <a:gd name="connsiteY189" fmla="*/ 325000 h 606722"/>
                <a:gd name="connsiteX190" fmla="*/ 325000 h 606722"/>
                <a:gd name="connsiteY190" fmla="*/ 325000 h 606722"/>
                <a:gd name="connsiteX191" fmla="*/ 325000 h 606722"/>
                <a:gd name="connsiteY1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607614" h="596161">
                  <a:moveTo>
                    <a:pt x="526346" y="495282"/>
                  </a:moveTo>
                  <a:cubicBezTo>
                    <a:pt x="521029" y="495282"/>
                    <a:pt x="516472" y="499833"/>
                    <a:pt x="516472" y="505143"/>
                  </a:cubicBezTo>
                  <a:cubicBezTo>
                    <a:pt x="516472" y="511211"/>
                    <a:pt x="521029" y="515762"/>
                    <a:pt x="526346" y="515762"/>
                  </a:cubicBezTo>
                  <a:cubicBezTo>
                    <a:pt x="532422" y="515762"/>
                    <a:pt x="536979" y="511211"/>
                    <a:pt x="536979" y="505143"/>
                  </a:cubicBezTo>
                  <a:cubicBezTo>
                    <a:pt x="536979" y="499833"/>
                    <a:pt x="532422" y="495282"/>
                    <a:pt x="526346" y="495282"/>
                  </a:cubicBezTo>
                  <a:close/>
                  <a:moveTo>
                    <a:pt x="486091" y="495282"/>
                  </a:moveTo>
                  <a:cubicBezTo>
                    <a:pt x="480775" y="495282"/>
                    <a:pt x="476218" y="499833"/>
                    <a:pt x="476218" y="505143"/>
                  </a:cubicBezTo>
                  <a:cubicBezTo>
                    <a:pt x="476218" y="511211"/>
                    <a:pt x="480775" y="515762"/>
                    <a:pt x="486091" y="515762"/>
                  </a:cubicBezTo>
                  <a:cubicBezTo>
                    <a:pt x="491408" y="515762"/>
                    <a:pt x="495965" y="511211"/>
                    <a:pt x="495965" y="505143"/>
                  </a:cubicBezTo>
                  <a:cubicBezTo>
                    <a:pt x="495965" y="499833"/>
                    <a:pt x="491408" y="495282"/>
                    <a:pt x="486091" y="495282"/>
                  </a:cubicBezTo>
                  <a:close/>
                  <a:moveTo>
                    <a:pt x="445837" y="495282"/>
                  </a:moveTo>
                  <a:cubicBezTo>
                    <a:pt x="439761" y="495282"/>
                    <a:pt x="435204" y="499833"/>
                    <a:pt x="435204" y="505143"/>
                  </a:cubicBezTo>
                  <a:cubicBezTo>
                    <a:pt x="435204" y="511211"/>
                    <a:pt x="439761" y="515762"/>
                    <a:pt x="445837" y="515762"/>
                  </a:cubicBezTo>
                  <a:cubicBezTo>
                    <a:pt x="451154" y="515762"/>
                    <a:pt x="455711" y="511211"/>
                    <a:pt x="455711" y="505143"/>
                  </a:cubicBezTo>
                  <a:cubicBezTo>
                    <a:pt x="455711" y="499833"/>
                    <a:pt x="451154" y="495282"/>
                    <a:pt x="445837" y="495282"/>
                  </a:cubicBezTo>
                  <a:close/>
                  <a:moveTo>
                    <a:pt x="404823" y="495282"/>
                  </a:moveTo>
                  <a:cubicBezTo>
                    <a:pt x="399506" y="495282"/>
                    <a:pt x="394949" y="499833"/>
                    <a:pt x="394949" y="505143"/>
                  </a:cubicBezTo>
                  <a:cubicBezTo>
                    <a:pt x="394949" y="511211"/>
                    <a:pt x="399506" y="515762"/>
                    <a:pt x="404823" y="515762"/>
                  </a:cubicBezTo>
                  <a:cubicBezTo>
                    <a:pt x="410899" y="515762"/>
                    <a:pt x="415456" y="511211"/>
                    <a:pt x="415456" y="505143"/>
                  </a:cubicBezTo>
                  <a:cubicBezTo>
                    <a:pt x="415456" y="499833"/>
                    <a:pt x="410899" y="495282"/>
                    <a:pt x="404823" y="495282"/>
                  </a:cubicBezTo>
                  <a:close/>
                  <a:moveTo>
                    <a:pt x="364569" y="495282"/>
                  </a:moveTo>
                  <a:cubicBezTo>
                    <a:pt x="359252" y="495282"/>
                    <a:pt x="354695" y="499833"/>
                    <a:pt x="354695" y="505143"/>
                  </a:cubicBezTo>
                  <a:cubicBezTo>
                    <a:pt x="354695" y="511211"/>
                    <a:pt x="359252" y="515762"/>
                    <a:pt x="364569" y="515762"/>
                  </a:cubicBezTo>
                  <a:cubicBezTo>
                    <a:pt x="369885" y="515762"/>
                    <a:pt x="374442" y="511211"/>
                    <a:pt x="374442" y="505143"/>
                  </a:cubicBezTo>
                  <a:cubicBezTo>
                    <a:pt x="374442" y="499833"/>
                    <a:pt x="369885" y="495282"/>
                    <a:pt x="364569" y="495282"/>
                  </a:cubicBezTo>
                  <a:close/>
                  <a:moveTo>
                    <a:pt x="506598" y="464943"/>
                  </a:moveTo>
                  <a:cubicBezTo>
                    <a:pt x="500522" y="464943"/>
                    <a:pt x="495965" y="469494"/>
                    <a:pt x="495965" y="474803"/>
                  </a:cubicBezTo>
                  <a:cubicBezTo>
                    <a:pt x="495965" y="480871"/>
                    <a:pt x="500522" y="485422"/>
                    <a:pt x="506598" y="485422"/>
                  </a:cubicBezTo>
                  <a:cubicBezTo>
                    <a:pt x="511915" y="485422"/>
                    <a:pt x="516472" y="480871"/>
                    <a:pt x="516472" y="474803"/>
                  </a:cubicBezTo>
                  <a:cubicBezTo>
                    <a:pt x="516472" y="469494"/>
                    <a:pt x="511915" y="464943"/>
                    <a:pt x="506598" y="464943"/>
                  </a:cubicBezTo>
                  <a:close/>
                  <a:moveTo>
                    <a:pt x="465584" y="464943"/>
                  </a:moveTo>
                  <a:cubicBezTo>
                    <a:pt x="460268" y="464943"/>
                    <a:pt x="455711" y="469494"/>
                    <a:pt x="455711" y="474803"/>
                  </a:cubicBezTo>
                  <a:cubicBezTo>
                    <a:pt x="455711" y="480871"/>
                    <a:pt x="460268" y="485422"/>
                    <a:pt x="465584" y="485422"/>
                  </a:cubicBezTo>
                  <a:cubicBezTo>
                    <a:pt x="471661" y="485422"/>
                    <a:pt x="476218" y="480871"/>
                    <a:pt x="476218" y="474803"/>
                  </a:cubicBezTo>
                  <a:cubicBezTo>
                    <a:pt x="476218" y="469494"/>
                    <a:pt x="471661" y="464943"/>
                    <a:pt x="465584" y="464943"/>
                  </a:cubicBezTo>
                  <a:close/>
                  <a:moveTo>
                    <a:pt x="425330" y="464943"/>
                  </a:moveTo>
                  <a:cubicBezTo>
                    <a:pt x="420013" y="464943"/>
                    <a:pt x="415456" y="469494"/>
                    <a:pt x="415456" y="474803"/>
                  </a:cubicBezTo>
                  <a:cubicBezTo>
                    <a:pt x="415456" y="480871"/>
                    <a:pt x="420013" y="485422"/>
                    <a:pt x="425330" y="485422"/>
                  </a:cubicBezTo>
                  <a:cubicBezTo>
                    <a:pt x="430647" y="485422"/>
                    <a:pt x="435204" y="480871"/>
                    <a:pt x="435204" y="474803"/>
                  </a:cubicBezTo>
                  <a:cubicBezTo>
                    <a:pt x="435204" y="469494"/>
                    <a:pt x="430647" y="464943"/>
                    <a:pt x="425330" y="464943"/>
                  </a:cubicBezTo>
                  <a:close/>
                  <a:moveTo>
                    <a:pt x="385076" y="464943"/>
                  </a:moveTo>
                  <a:cubicBezTo>
                    <a:pt x="378999" y="464943"/>
                    <a:pt x="374442" y="469494"/>
                    <a:pt x="374442" y="474803"/>
                  </a:cubicBezTo>
                  <a:cubicBezTo>
                    <a:pt x="374442" y="480871"/>
                    <a:pt x="378999" y="485422"/>
                    <a:pt x="385076" y="485422"/>
                  </a:cubicBezTo>
                  <a:cubicBezTo>
                    <a:pt x="390392" y="485422"/>
                    <a:pt x="394949" y="480871"/>
                    <a:pt x="394949" y="474803"/>
                  </a:cubicBezTo>
                  <a:cubicBezTo>
                    <a:pt x="394949" y="469494"/>
                    <a:pt x="390392" y="464943"/>
                    <a:pt x="385076" y="464943"/>
                  </a:cubicBezTo>
                  <a:close/>
                  <a:moveTo>
                    <a:pt x="344062" y="464943"/>
                  </a:moveTo>
                  <a:cubicBezTo>
                    <a:pt x="338745" y="464943"/>
                    <a:pt x="334188" y="469494"/>
                    <a:pt x="334188" y="474803"/>
                  </a:cubicBezTo>
                  <a:cubicBezTo>
                    <a:pt x="334188" y="480871"/>
                    <a:pt x="338745" y="485422"/>
                    <a:pt x="344062" y="485422"/>
                  </a:cubicBezTo>
                  <a:cubicBezTo>
                    <a:pt x="350138" y="485422"/>
                    <a:pt x="354695" y="480871"/>
                    <a:pt x="354695" y="474803"/>
                  </a:cubicBezTo>
                  <a:cubicBezTo>
                    <a:pt x="354695" y="469494"/>
                    <a:pt x="350138" y="464943"/>
                    <a:pt x="344062" y="464943"/>
                  </a:cubicBezTo>
                  <a:close/>
                  <a:moveTo>
                    <a:pt x="106333" y="444464"/>
                  </a:moveTo>
                  <a:cubicBezTo>
                    <a:pt x="81269" y="444464"/>
                    <a:pt x="60762" y="464943"/>
                    <a:pt x="60762" y="489973"/>
                  </a:cubicBezTo>
                  <a:cubicBezTo>
                    <a:pt x="60762" y="515003"/>
                    <a:pt x="81269" y="535482"/>
                    <a:pt x="106333" y="535482"/>
                  </a:cubicBezTo>
                  <a:cubicBezTo>
                    <a:pt x="131397" y="535482"/>
                    <a:pt x="151904" y="515003"/>
                    <a:pt x="151904" y="489973"/>
                  </a:cubicBezTo>
                  <a:cubicBezTo>
                    <a:pt x="151904" y="464943"/>
                    <a:pt x="131397" y="444464"/>
                    <a:pt x="106333" y="444464"/>
                  </a:cubicBezTo>
                  <a:close/>
                  <a:moveTo>
                    <a:pt x="8355" y="404264"/>
                  </a:moveTo>
                  <a:lnTo>
                    <a:pt x="599260" y="404264"/>
                  </a:lnTo>
                  <a:cubicBezTo>
                    <a:pt x="604576" y="411849"/>
                    <a:pt x="607614" y="420951"/>
                    <a:pt x="607614" y="430811"/>
                  </a:cubicBezTo>
                  <a:lnTo>
                    <a:pt x="607614" y="549893"/>
                  </a:lnTo>
                  <a:cubicBezTo>
                    <a:pt x="607614" y="575682"/>
                    <a:pt x="586348" y="596161"/>
                    <a:pt x="561284" y="596161"/>
                  </a:cubicBezTo>
                  <a:lnTo>
                    <a:pt x="46331" y="596161"/>
                  </a:lnTo>
                  <a:cubicBezTo>
                    <a:pt x="21267" y="596161"/>
                    <a:pt x="0" y="575682"/>
                    <a:pt x="0" y="549893"/>
                  </a:cubicBezTo>
                  <a:lnTo>
                    <a:pt x="0" y="430811"/>
                  </a:lnTo>
                  <a:cubicBezTo>
                    <a:pt x="0" y="420951"/>
                    <a:pt x="3038" y="411849"/>
                    <a:pt x="8355" y="404264"/>
                  </a:cubicBezTo>
                  <a:close/>
                  <a:moveTo>
                    <a:pt x="526346" y="303390"/>
                  </a:moveTo>
                  <a:cubicBezTo>
                    <a:pt x="521029" y="303390"/>
                    <a:pt x="516472" y="307941"/>
                    <a:pt x="516472" y="313251"/>
                  </a:cubicBezTo>
                  <a:cubicBezTo>
                    <a:pt x="516472" y="318560"/>
                    <a:pt x="521029" y="323111"/>
                    <a:pt x="526346" y="323111"/>
                  </a:cubicBezTo>
                  <a:cubicBezTo>
                    <a:pt x="532422" y="323111"/>
                    <a:pt x="536979" y="318560"/>
                    <a:pt x="536979" y="313251"/>
                  </a:cubicBezTo>
                  <a:cubicBezTo>
                    <a:pt x="536979" y="307941"/>
                    <a:pt x="532422" y="303390"/>
                    <a:pt x="526346" y="303390"/>
                  </a:cubicBezTo>
                  <a:close/>
                  <a:moveTo>
                    <a:pt x="486091" y="303390"/>
                  </a:moveTo>
                  <a:cubicBezTo>
                    <a:pt x="480775" y="303390"/>
                    <a:pt x="476218" y="307941"/>
                    <a:pt x="476218" y="313251"/>
                  </a:cubicBezTo>
                  <a:cubicBezTo>
                    <a:pt x="476218" y="318560"/>
                    <a:pt x="480775" y="323111"/>
                    <a:pt x="486091" y="323111"/>
                  </a:cubicBezTo>
                  <a:cubicBezTo>
                    <a:pt x="491408" y="323111"/>
                    <a:pt x="495965" y="318560"/>
                    <a:pt x="495965" y="313251"/>
                  </a:cubicBezTo>
                  <a:cubicBezTo>
                    <a:pt x="495965" y="307941"/>
                    <a:pt x="491408" y="303390"/>
                    <a:pt x="486091" y="303390"/>
                  </a:cubicBezTo>
                  <a:close/>
                  <a:moveTo>
                    <a:pt x="445837" y="303390"/>
                  </a:moveTo>
                  <a:cubicBezTo>
                    <a:pt x="439761" y="303390"/>
                    <a:pt x="435204" y="307941"/>
                    <a:pt x="435204" y="313251"/>
                  </a:cubicBezTo>
                  <a:cubicBezTo>
                    <a:pt x="435204" y="318560"/>
                    <a:pt x="439761" y="323111"/>
                    <a:pt x="445837" y="323111"/>
                  </a:cubicBezTo>
                  <a:cubicBezTo>
                    <a:pt x="451154" y="323111"/>
                    <a:pt x="455711" y="318560"/>
                    <a:pt x="455711" y="313251"/>
                  </a:cubicBezTo>
                  <a:cubicBezTo>
                    <a:pt x="455711" y="307941"/>
                    <a:pt x="451154" y="303390"/>
                    <a:pt x="445837" y="303390"/>
                  </a:cubicBezTo>
                  <a:close/>
                  <a:moveTo>
                    <a:pt x="404823" y="303390"/>
                  </a:moveTo>
                  <a:cubicBezTo>
                    <a:pt x="399506" y="303390"/>
                    <a:pt x="394949" y="307941"/>
                    <a:pt x="394949" y="313251"/>
                  </a:cubicBezTo>
                  <a:cubicBezTo>
                    <a:pt x="394949" y="318560"/>
                    <a:pt x="399506" y="323111"/>
                    <a:pt x="404823" y="323111"/>
                  </a:cubicBezTo>
                  <a:cubicBezTo>
                    <a:pt x="410899" y="323111"/>
                    <a:pt x="415456" y="318560"/>
                    <a:pt x="415456" y="313251"/>
                  </a:cubicBezTo>
                  <a:cubicBezTo>
                    <a:pt x="415456" y="307941"/>
                    <a:pt x="410899" y="303390"/>
                    <a:pt x="404823" y="303390"/>
                  </a:cubicBezTo>
                  <a:close/>
                  <a:moveTo>
                    <a:pt x="364569" y="303390"/>
                  </a:moveTo>
                  <a:cubicBezTo>
                    <a:pt x="359252" y="303390"/>
                    <a:pt x="354695" y="307941"/>
                    <a:pt x="354695" y="313251"/>
                  </a:cubicBezTo>
                  <a:cubicBezTo>
                    <a:pt x="354695" y="318560"/>
                    <a:pt x="359252" y="323111"/>
                    <a:pt x="364569" y="323111"/>
                  </a:cubicBezTo>
                  <a:cubicBezTo>
                    <a:pt x="369885" y="323111"/>
                    <a:pt x="374442" y="318560"/>
                    <a:pt x="374442" y="313251"/>
                  </a:cubicBezTo>
                  <a:cubicBezTo>
                    <a:pt x="374442" y="307941"/>
                    <a:pt x="369885" y="303390"/>
                    <a:pt x="364569" y="303390"/>
                  </a:cubicBezTo>
                  <a:close/>
                  <a:moveTo>
                    <a:pt x="506598" y="273048"/>
                  </a:moveTo>
                  <a:cubicBezTo>
                    <a:pt x="500522" y="273048"/>
                    <a:pt x="495965" y="277600"/>
                    <a:pt x="495965" y="282909"/>
                  </a:cubicBezTo>
                  <a:cubicBezTo>
                    <a:pt x="495965" y="288219"/>
                    <a:pt x="500522" y="292770"/>
                    <a:pt x="506598" y="292770"/>
                  </a:cubicBezTo>
                  <a:cubicBezTo>
                    <a:pt x="511915" y="292770"/>
                    <a:pt x="516472" y="288219"/>
                    <a:pt x="516472" y="282909"/>
                  </a:cubicBezTo>
                  <a:cubicBezTo>
                    <a:pt x="516472" y="277600"/>
                    <a:pt x="511915" y="273048"/>
                    <a:pt x="506598" y="273048"/>
                  </a:cubicBezTo>
                  <a:close/>
                  <a:moveTo>
                    <a:pt x="465584" y="273048"/>
                  </a:moveTo>
                  <a:cubicBezTo>
                    <a:pt x="460268" y="273048"/>
                    <a:pt x="455711" y="277600"/>
                    <a:pt x="455711" y="282909"/>
                  </a:cubicBezTo>
                  <a:cubicBezTo>
                    <a:pt x="455711" y="288219"/>
                    <a:pt x="460268" y="292770"/>
                    <a:pt x="465584" y="292770"/>
                  </a:cubicBezTo>
                  <a:cubicBezTo>
                    <a:pt x="471661" y="292770"/>
                    <a:pt x="476218" y="288219"/>
                    <a:pt x="476218" y="282909"/>
                  </a:cubicBezTo>
                  <a:cubicBezTo>
                    <a:pt x="476218" y="277600"/>
                    <a:pt x="471661" y="273048"/>
                    <a:pt x="465584" y="273048"/>
                  </a:cubicBezTo>
                  <a:close/>
                  <a:moveTo>
                    <a:pt x="425330" y="273048"/>
                  </a:moveTo>
                  <a:cubicBezTo>
                    <a:pt x="420013" y="273048"/>
                    <a:pt x="415456" y="277600"/>
                    <a:pt x="415456" y="282909"/>
                  </a:cubicBezTo>
                  <a:cubicBezTo>
                    <a:pt x="415456" y="288219"/>
                    <a:pt x="420013" y="292770"/>
                    <a:pt x="425330" y="292770"/>
                  </a:cubicBezTo>
                  <a:cubicBezTo>
                    <a:pt x="430647" y="292770"/>
                    <a:pt x="435204" y="288219"/>
                    <a:pt x="435204" y="282909"/>
                  </a:cubicBezTo>
                  <a:cubicBezTo>
                    <a:pt x="435204" y="277600"/>
                    <a:pt x="430647" y="273048"/>
                    <a:pt x="425330" y="273048"/>
                  </a:cubicBezTo>
                  <a:close/>
                  <a:moveTo>
                    <a:pt x="385076" y="273048"/>
                  </a:moveTo>
                  <a:cubicBezTo>
                    <a:pt x="378999" y="273048"/>
                    <a:pt x="374442" y="277600"/>
                    <a:pt x="374442" y="282909"/>
                  </a:cubicBezTo>
                  <a:cubicBezTo>
                    <a:pt x="374442" y="288219"/>
                    <a:pt x="378999" y="292770"/>
                    <a:pt x="385076" y="292770"/>
                  </a:cubicBezTo>
                  <a:cubicBezTo>
                    <a:pt x="390392" y="292770"/>
                    <a:pt x="394949" y="288219"/>
                    <a:pt x="394949" y="282909"/>
                  </a:cubicBezTo>
                  <a:cubicBezTo>
                    <a:pt x="394949" y="277600"/>
                    <a:pt x="390392" y="273048"/>
                    <a:pt x="385076" y="273048"/>
                  </a:cubicBezTo>
                  <a:close/>
                  <a:moveTo>
                    <a:pt x="344062" y="273048"/>
                  </a:moveTo>
                  <a:cubicBezTo>
                    <a:pt x="338745" y="273048"/>
                    <a:pt x="334188" y="277600"/>
                    <a:pt x="334188" y="282909"/>
                  </a:cubicBezTo>
                  <a:cubicBezTo>
                    <a:pt x="334188" y="288219"/>
                    <a:pt x="338745" y="292770"/>
                    <a:pt x="344062" y="292770"/>
                  </a:cubicBezTo>
                  <a:cubicBezTo>
                    <a:pt x="350138" y="292770"/>
                    <a:pt x="354695" y="288219"/>
                    <a:pt x="354695" y="282909"/>
                  </a:cubicBezTo>
                  <a:cubicBezTo>
                    <a:pt x="354695" y="277600"/>
                    <a:pt x="350138" y="273048"/>
                    <a:pt x="344062" y="273048"/>
                  </a:cubicBezTo>
                  <a:close/>
                  <a:moveTo>
                    <a:pt x="106333" y="252568"/>
                  </a:moveTo>
                  <a:cubicBezTo>
                    <a:pt x="81269" y="252568"/>
                    <a:pt x="60762" y="273048"/>
                    <a:pt x="60762" y="298080"/>
                  </a:cubicBezTo>
                  <a:cubicBezTo>
                    <a:pt x="60762" y="323111"/>
                    <a:pt x="81269" y="343592"/>
                    <a:pt x="106333" y="343592"/>
                  </a:cubicBezTo>
                  <a:cubicBezTo>
                    <a:pt x="131397" y="343592"/>
                    <a:pt x="151904" y="323111"/>
                    <a:pt x="151904" y="298080"/>
                  </a:cubicBezTo>
                  <a:cubicBezTo>
                    <a:pt x="151904" y="273048"/>
                    <a:pt x="131397" y="252568"/>
                    <a:pt x="106333" y="252568"/>
                  </a:cubicBezTo>
                  <a:close/>
                  <a:moveTo>
                    <a:pt x="8355" y="212366"/>
                  </a:moveTo>
                  <a:lnTo>
                    <a:pt x="599260" y="212366"/>
                  </a:lnTo>
                  <a:cubicBezTo>
                    <a:pt x="604576" y="219951"/>
                    <a:pt x="607614" y="228295"/>
                    <a:pt x="607614" y="238156"/>
                  </a:cubicBezTo>
                  <a:lnTo>
                    <a:pt x="607614" y="358004"/>
                  </a:lnTo>
                  <a:cubicBezTo>
                    <a:pt x="607614" y="367865"/>
                    <a:pt x="604576" y="376209"/>
                    <a:pt x="599260" y="383794"/>
                  </a:cubicBezTo>
                  <a:lnTo>
                    <a:pt x="8355" y="383794"/>
                  </a:lnTo>
                  <a:cubicBezTo>
                    <a:pt x="3038" y="376209"/>
                    <a:pt x="0" y="367865"/>
                    <a:pt x="0" y="358004"/>
                  </a:cubicBezTo>
                  <a:lnTo>
                    <a:pt x="0" y="238156"/>
                  </a:lnTo>
                  <a:cubicBezTo>
                    <a:pt x="0" y="228295"/>
                    <a:pt x="3038" y="219951"/>
                    <a:pt x="8355" y="212366"/>
                  </a:cubicBezTo>
                  <a:close/>
                  <a:moveTo>
                    <a:pt x="526346" y="110739"/>
                  </a:moveTo>
                  <a:cubicBezTo>
                    <a:pt x="521029" y="110739"/>
                    <a:pt x="516472" y="115290"/>
                    <a:pt x="516472" y="121358"/>
                  </a:cubicBezTo>
                  <a:cubicBezTo>
                    <a:pt x="516472" y="126667"/>
                    <a:pt x="521029" y="131218"/>
                    <a:pt x="526346" y="131218"/>
                  </a:cubicBezTo>
                  <a:cubicBezTo>
                    <a:pt x="532422" y="131218"/>
                    <a:pt x="536979" y="126667"/>
                    <a:pt x="536979" y="121358"/>
                  </a:cubicBezTo>
                  <a:cubicBezTo>
                    <a:pt x="536979" y="115290"/>
                    <a:pt x="532422" y="110739"/>
                    <a:pt x="526346" y="110739"/>
                  </a:cubicBezTo>
                  <a:close/>
                  <a:moveTo>
                    <a:pt x="486091" y="110739"/>
                  </a:moveTo>
                  <a:cubicBezTo>
                    <a:pt x="480775" y="110739"/>
                    <a:pt x="476218" y="115290"/>
                    <a:pt x="476218" y="121358"/>
                  </a:cubicBezTo>
                  <a:cubicBezTo>
                    <a:pt x="476218" y="126667"/>
                    <a:pt x="480775" y="131218"/>
                    <a:pt x="486091" y="131218"/>
                  </a:cubicBezTo>
                  <a:cubicBezTo>
                    <a:pt x="491408" y="131218"/>
                    <a:pt x="495965" y="126667"/>
                    <a:pt x="495965" y="121358"/>
                  </a:cubicBezTo>
                  <a:cubicBezTo>
                    <a:pt x="495965" y="115290"/>
                    <a:pt x="491408" y="110739"/>
                    <a:pt x="486091" y="110739"/>
                  </a:cubicBezTo>
                  <a:close/>
                  <a:moveTo>
                    <a:pt x="445837" y="110739"/>
                  </a:moveTo>
                  <a:cubicBezTo>
                    <a:pt x="439761" y="110739"/>
                    <a:pt x="435204" y="115290"/>
                    <a:pt x="435204" y="121358"/>
                  </a:cubicBezTo>
                  <a:cubicBezTo>
                    <a:pt x="435204" y="126667"/>
                    <a:pt x="439761" y="131218"/>
                    <a:pt x="445837" y="131218"/>
                  </a:cubicBezTo>
                  <a:cubicBezTo>
                    <a:pt x="451154" y="131218"/>
                    <a:pt x="455711" y="126667"/>
                    <a:pt x="455711" y="121358"/>
                  </a:cubicBezTo>
                  <a:cubicBezTo>
                    <a:pt x="455711" y="115290"/>
                    <a:pt x="451154" y="110739"/>
                    <a:pt x="445837" y="110739"/>
                  </a:cubicBezTo>
                  <a:close/>
                  <a:moveTo>
                    <a:pt x="404823" y="110739"/>
                  </a:moveTo>
                  <a:cubicBezTo>
                    <a:pt x="399506" y="110739"/>
                    <a:pt x="394949" y="115290"/>
                    <a:pt x="394949" y="121358"/>
                  </a:cubicBezTo>
                  <a:cubicBezTo>
                    <a:pt x="394949" y="126667"/>
                    <a:pt x="399506" y="131218"/>
                    <a:pt x="404823" y="131218"/>
                  </a:cubicBezTo>
                  <a:cubicBezTo>
                    <a:pt x="410899" y="131218"/>
                    <a:pt x="415456" y="126667"/>
                    <a:pt x="415456" y="121358"/>
                  </a:cubicBezTo>
                  <a:cubicBezTo>
                    <a:pt x="415456" y="115290"/>
                    <a:pt x="410899" y="110739"/>
                    <a:pt x="404823" y="110739"/>
                  </a:cubicBezTo>
                  <a:close/>
                  <a:moveTo>
                    <a:pt x="364569" y="110739"/>
                  </a:moveTo>
                  <a:cubicBezTo>
                    <a:pt x="359252" y="110739"/>
                    <a:pt x="354695" y="115290"/>
                    <a:pt x="354695" y="121358"/>
                  </a:cubicBezTo>
                  <a:cubicBezTo>
                    <a:pt x="354695" y="126667"/>
                    <a:pt x="359252" y="131218"/>
                    <a:pt x="364569" y="131218"/>
                  </a:cubicBezTo>
                  <a:cubicBezTo>
                    <a:pt x="369885" y="131218"/>
                    <a:pt x="374442" y="126667"/>
                    <a:pt x="374442" y="121358"/>
                  </a:cubicBezTo>
                  <a:cubicBezTo>
                    <a:pt x="374442" y="115290"/>
                    <a:pt x="369885" y="110739"/>
                    <a:pt x="364569" y="110739"/>
                  </a:cubicBezTo>
                  <a:close/>
                  <a:moveTo>
                    <a:pt x="506598" y="80399"/>
                  </a:moveTo>
                  <a:cubicBezTo>
                    <a:pt x="500522" y="80399"/>
                    <a:pt x="495965" y="84950"/>
                    <a:pt x="495965" y="91018"/>
                  </a:cubicBezTo>
                  <a:cubicBezTo>
                    <a:pt x="495965" y="96328"/>
                    <a:pt x="500522" y="100879"/>
                    <a:pt x="506598" y="100879"/>
                  </a:cubicBezTo>
                  <a:cubicBezTo>
                    <a:pt x="511915" y="100879"/>
                    <a:pt x="516472" y="96328"/>
                    <a:pt x="516472" y="91018"/>
                  </a:cubicBezTo>
                  <a:cubicBezTo>
                    <a:pt x="516472" y="84950"/>
                    <a:pt x="511915" y="80399"/>
                    <a:pt x="506598" y="80399"/>
                  </a:cubicBezTo>
                  <a:close/>
                  <a:moveTo>
                    <a:pt x="465584" y="80399"/>
                  </a:moveTo>
                  <a:cubicBezTo>
                    <a:pt x="460268" y="80399"/>
                    <a:pt x="455711" y="84950"/>
                    <a:pt x="455711" y="91018"/>
                  </a:cubicBezTo>
                  <a:cubicBezTo>
                    <a:pt x="455711" y="96328"/>
                    <a:pt x="460268" y="100879"/>
                    <a:pt x="465584" y="100879"/>
                  </a:cubicBezTo>
                  <a:cubicBezTo>
                    <a:pt x="471661" y="100879"/>
                    <a:pt x="476218" y="96328"/>
                    <a:pt x="476218" y="91018"/>
                  </a:cubicBezTo>
                  <a:cubicBezTo>
                    <a:pt x="476218" y="84950"/>
                    <a:pt x="471661" y="80399"/>
                    <a:pt x="465584" y="80399"/>
                  </a:cubicBezTo>
                  <a:close/>
                  <a:moveTo>
                    <a:pt x="425330" y="80399"/>
                  </a:moveTo>
                  <a:cubicBezTo>
                    <a:pt x="420013" y="80399"/>
                    <a:pt x="415456" y="84950"/>
                    <a:pt x="415456" y="91018"/>
                  </a:cubicBezTo>
                  <a:cubicBezTo>
                    <a:pt x="415456" y="96328"/>
                    <a:pt x="420013" y="100879"/>
                    <a:pt x="425330" y="100879"/>
                  </a:cubicBezTo>
                  <a:cubicBezTo>
                    <a:pt x="430647" y="100879"/>
                    <a:pt x="435204" y="96328"/>
                    <a:pt x="435204" y="91018"/>
                  </a:cubicBezTo>
                  <a:cubicBezTo>
                    <a:pt x="435204" y="84950"/>
                    <a:pt x="430647" y="80399"/>
                    <a:pt x="425330" y="80399"/>
                  </a:cubicBezTo>
                  <a:close/>
                  <a:moveTo>
                    <a:pt x="385076" y="80399"/>
                  </a:moveTo>
                  <a:cubicBezTo>
                    <a:pt x="378999" y="80399"/>
                    <a:pt x="374442" y="84950"/>
                    <a:pt x="374442" y="91018"/>
                  </a:cubicBezTo>
                  <a:cubicBezTo>
                    <a:pt x="374442" y="96328"/>
                    <a:pt x="378999" y="100879"/>
                    <a:pt x="385076" y="100879"/>
                  </a:cubicBezTo>
                  <a:cubicBezTo>
                    <a:pt x="390392" y="100879"/>
                    <a:pt x="394949" y="96328"/>
                    <a:pt x="394949" y="91018"/>
                  </a:cubicBezTo>
                  <a:cubicBezTo>
                    <a:pt x="394949" y="84950"/>
                    <a:pt x="390392" y="80399"/>
                    <a:pt x="385076" y="80399"/>
                  </a:cubicBezTo>
                  <a:close/>
                  <a:moveTo>
                    <a:pt x="344062" y="80399"/>
                  </a:moveTo>
                  <a:cubicBezTo>
                    <a:pt x="338745" y="80399"/>
                    <a:pt x="334188" y="84950"/>
                    <a:pt x="334188" y="91018"/>
                  </a:cubicBezTo>
                  <a:cubicBezTo>
                    <a:pt x="334188" y="96328"/>
                    <a:pt x="338745" y="100879"/>
                    <a:pt x="344062" y="100879"/>
                  </a:cubicBezTo>
                  <a:cubicBezTo>
                    <a:pt x="350138" y="100879"/>
                    <a:pt x="354695" y="96328"/>
                    <a:pt x="354695" y="91018"/>
                  </a:cubicBezTo>
                  <a:cubicBezTo>
                    <a:pt x="354695" y="84950"/>
                    <a:pt x="350138" y="80399"/>
                    <a:pt x="344062" y="80399"/>
                  </a:cubicBezTo>
                  <a:close/>
                  <a:moveTo>
                    <a:pt x="106333" y="60679"/>
                  </a:moveTo>
                  <a:cubicBezTo>
                    <a:pt x="81269" y="60679"/>
                    <a:pt x="60762" y="81158"/>
                    <a:pt x="60762" y="106188"/>
                  </a:cubicBezTo>
                  <a:cubicBezTo>
                    <a:pt x="60762" y="131218"/>
                    <a:pt x="81269" y="151697"/>
                    <a:pt x="106333" y="151697"/>
                  </a:cubicBezTo>
                  <a:cubicBezTo>
                    <a:pt x="131397" y="151697"/>
                    <a:pt x="151904" y="131218"/>
                    <a:pt x="151904" y="106188"/>
                  </a:cubicBezTo>
                  <a:cubicBezTo>
                    <a:pt x="151904" y="81158"/>
                    <a:pt x="131397" y="60679"/>
                    <a:pt x="106333" y="60679"/>
                  </a:cubicBezTo>
                  <a:close/>
                  <a:moveTo>
                    <a:pt x="46331" y="0"/>
                  </a:moveTo>
                  <a:lnTo>
                    <a:pt x="561284" y="0"/>
                  </a:lnTo>
                  <a:cubicBezTo>
                    <a:pt x="586348" y="0"/>
                    <a:pt x="607614" y="20479"/>
                    <a:pt x="607614" y="46268"/>
                  </a:cubicBezTo>
                  <a:lnTo>
                    <a:pt x="607614" y="165350"/>
                  </a:lnTo>
                  <a:cubicBezTo>
                    <a:pt x="607614" y="175210"/>
                    <a:pt x="604576" y="184312"/>
                    <a:pt x="599260" y="191897"/>
                  </a:cubicBezTo>
                  <a:lnTo>
                    <a:pt x="8355" y="191897"/>
                  </a:lnTo>
                  <a:cubicBezTo>
                    <a:pt x="3038" y="184312"/>
                    <a:pt x="0" y="175210"/>
                    <a:pt x="0" y="165350"/>
                  </a:cubicBezTo>
                  <a:lnTo>
                    <a:pt x="0" y="46268"/>
                  </a:lnTo>
                  <a:cubicBezTo>
                    <a:pt x="0" y="20479"/>
                    <a:pt x="21267" y="0"/>
                    <a:pt x="46331" y="0"/>
                  </a:cubicBezTo>
                  <a:close/>
                </a:path>
              </a:pathLst>
            </a:custGeom>
            <a:solidFill>
              <a:schemeClr val="accent1"/>
            </a:solidFill>
            <a:ln>
              <a:noFill/>
            </a:ln>
          </p:spPr>
        </p:sp>
        <p:sp>
          <p:nvSpPr>
            <p:cNvPr id="120" name="conversation_292322">
              <a:extLst>
                <a:ext uri="{FF2B5EF4-FFF2-40B4-BE49-F238E27FC236}">
                  <a16:creationId xmlns:a16="http://schemas.microsoft.com/office/drawing/2014/main" xmlns="" id="{85448276-92A4-4C7F-B2A6-BD5B5078EED9}"/>
                </a:ext>
              </a:extLst>
            </p:cNvPr>
            <p:cNvSpPr>
              <a:spLocks noChangeAspect="1"/>
            </p:cNvSpPr>
            <p:nvPr/>
          </p:nvSpPr>
          <p:spPr bwMode="auto">
            <a:xfrm>
              <a:off x="5655435" y="5882689"/>
              <a:ext cx="495592" cy="49484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6722">
                  <a:moveTo>
                    <a:pt x="457373" y="449855"/>
                  </a:moveTo>
                  <a:lnTo>
                    <a:pt x="553248" y="449855"/>
                  </a:lnTo>
                  <a:cubicBezTo>
                    <a:pt x="583248" y="449855"/>
                    <a:pt x="607639" y="474207"/>
                    <a:pt x="607639" y="504070"/>
                  </a:cubicBezTo>
                  <a:lnTo>
                    <a:pt x="607639" y="584503"/>
                  </a:lnTo>
                  <a:cubicBezTo>
                    <a:pt x="607639" y="596768"/>
                    <a:pt x="597669" y="606722"/>
                    <a:pt x="585384" y="606722"/>
                  </a:cubicBezTo>
                  <a:lnTo>
                    <a:pt x="425325" y="606722"/>
                  </a:lnTo>
                  <a:cubicBezTo>
                    <a:pt x="413041" y="606722"/>
                    <a:pt x="403070" y="596768"/>
                    <a:pt x="403070" y="584503"/>
                  </a:cubicBezTo>
                  <a:lnTo>
                    <a:pt x="403070" y="504070"/>
                  </a:lnTo>
                  <a:cubicBezTo>
                    <a:pt x="403070" y="474207"/>
                    <a:pt x="427462" y="449855"/>
                    <a:pt x="457373" y="449855"/>
                  </a:cubicBezTo>
                  <a:close/>
                  <a:moveTo>
                    <a:pt x="54284" y="449855"/>
                  </a:moveTo>
                  <a:lnTo>
                    <a:pt x="150126" y="449855"/>
                  </a:lnTo>
                  <a:cubicBezTo>
                    <a:pt x="180116" y="449855"/>
                    <a:pt x="204499" y="474207"/>
                    <a:pt x="204499" y="504070"/>
                  </a:cubicBezTo>
                  <a:lnTo>
                    <a:pt x="204499" y="584503"/>
                  </a:lnTo>
                  <a:cubicBezTo>
                    <a:pt x="204499" y="596768"/>
                    <a:pt x="194532" y="606722"/>
                    <a:pt x="182251" y="606722"/>
                  </a:cubicBezTo>
                  <a:lnTo>
                    <a:pt x="22247" y="606722"/>
                  </a:lnTo>
                  <a:cubicBezTo>
                    <a:pt x="9967" y="606722"/>
                    <a:pt x="0" y="596768"/>
                    <a:pt x="0" y="584503"/>
                  </a:cubicBezTo>
                  <a:lnTo>
                    <a:pt x="0" y="504070"/>
                  </a:lnTo>
                  <a:cubicBezTo>
                    <a:pt x="0" y="474207"/>
                    <a:pt x="24383" y="449855"/>
                    <a:pt x="54284" y="449855"/>
                  </a:cubicBezTo>
                  <a:close/>
                  <a:moveTo>
                    <a:pt x="504614" y="306325"/>
                  </a:moveTo>
                  <a:cubicBezTo>
                    <a:pt x="543469" y="306325"/>
                    <a:pt x="574968" y="337776"/>
                    <a:pt x="574968" y="376573"/>
                  </a:cubicBezTo>
                  <a:cubicBezTo>
                    <a:pt x="574968" y="415370"/>
                    <a:pt x="543469" y="446821"/>
                    <a:pt x="504614" y="446821"/>
                  </a:cubicBezTo>
                  <a:cubicBezTo>
                    <a:pt x="465759" y="446821"/>
                    <a:pt x="434260" y="415370"/>
                    <a:pt x="434260" y="376573"/>
                  </a:cubicBezTo>
                  <a:cubicBezTo>
                    <a:pt x="434260" y="337776"/>
                    <a:pt x="465759" y="306325"/>
                    <a:pt x="504614" y="306325"/>
                  </a:cubicBezTo>
                  <a:close/>
                  <a:moveTo>
                    <a:pt x="102990" y="306325"/>
                  </a:moveTo>
                  <a:cubicBezTo>
                    <a:pt x="141865" y="306325"/>
                    <a:pt x="173379" y="337776"/>
                    <a:pt x="173379" y="376573"/>
                  </a:cubicBezTo>
                  <a:cubicBezTo>
                    <a:pt x="173379" y="415370"/>
                    <a:pt x="141865" y="446821"/>
                    <a:pt x="102990" y="446821"/>
                  </a:cubicBezTo>
                  <a:cubicBezTo>
                    <a:pt x="64115" y="446821"/>
                    <a:pt x="32601" y="415370"/>
                    <a:pt x="32601" y="376573"/>
                  </a:cubicBezTo>
                  <a:cubicBezTo>
                    <a:pt x="32601" y="337776"/>
                    <a:pt x="64115" y="306325"/>
                    <a:pt x="102990" y="306325"/>
                  </a:cubicBezTo>
                  <a:close/>
                  <a:moveTo>
                    <a:pt x="447513" y="78398"/>
                  </a:moveTo>
                  <a:lnTo>
                    <a:pt x="552805" y="78398"/>
                  </a:lnTo>
                  <a:cubicBezTo>
                    <a:pt x="565088" y="78398"/>
                    <a:pt x="574967" y="88351"/>
                    <a:pt x="574967" y="100614"/>
                  </a:cubicBezTo>
                  <a:lnTo>
                    <a:pt x="574967" y="269278"/>
                  </a:lnTo>
                  <a:cubicBezTo>
                    <a:pt x="574967" y="281541"/>
                    <a:pt x="565088" y="291494"/>
                    <a:pt x="552805" y="291494"/>
                  </a:cubicBezTo>
                  <a:lnTo>
                    <a:pt x="405325" y="291494"/>
                  </a:lnTo>
                  <a:lnTo>
                    <a:pt x="416896" y="364451"/>
                  </a:lnTo>
                  <a:cubicBezTo>
                    <a:pt x="420189" y="384890"/>
                    <a:pt x="396069" y="398130"/>
                    <a:pt x="380493" y="384712"/>
                  </a:cubicBezTo>
                  <a:lnTo>
                    <a:pt x="298787" y="314598"/>
                  </a:lnTo>
                  <a:cubicBezTo>
                    <a:pt x="295316" y="311577"/>
                    <a:pt x="295405" y="306245"/>
                    <a:pt x="298787" y="303313"/>
                  </a:cubicBezTo>
                  <a:lnTo>
                    <a:pt x="350410" y="259236"/>
                  </a:lnTo>
                  <a:cubicBezTo>
                    <a:pt x="351745" y="258081"/>
                    <a:pt x="353436" y="257459"/>
                    <a:pt x="355216" y="257459"/>
                  </a:cubicBezTo>
                  <a:lnTo>
                    <a:pt x="373462" y="257459"/>
                  </a:lnTo>
                  <a:cubicBezTo>
                    <a:pt x="410310" y="257459"/>
                    <a:pt x="440126" y="227689"/>
                    <a:pt x="440126" y="190900"/>
                  </a:cubicBezTo>
                  <a:lnTo>
                    <a:pt x="440126" y="85863"/>
                  </a:lnTo>
                  <a:cubicBezTo>
                    <a:pt x="440126" y="81775"/>
                    <a:pt x="443419" y="78398"/>
                    <a:pt x="447513" y="78398"/>
                  </a:cubicBezTo>
                  <a:close/>
                  <a:moveTo>
                    <a:pt x="54851" y="0"/>
                  </a:moveTo>
                  <a:lnTo>
                    <a:pt x="373481" y="0"/>
                  </a:lnTo>
                  <a:cubicBezTo>
                    <a:pt x="385763" y="0"/>
                    <a:pt x="395731" y="9954"/>
                    <a:pt x="395731" y="22220"/>
                  </a:cubicBezTo>
                  <a:lnTo>
                    <a:pt x="395731" y="190917"/>
                  </a:lnTo>
                  <a:cubicBezTo>
                    <a:pt x="395731" y="203183"/>
                    <a:pt x="385763" y="213138"/>
                    <a:pt x="373481" y="213138"/>
                  </a:cubicBezTo>
                  <a:lnTo>
                    <a:pt x="336100" y="213138"/>
                  </a:lnTo>
                  <a:lnTo>
                    <a:pt x="228406" y="305130"/>
                  </a:lnTo>
                  <a:cubicBezTo>
                    <a:pt x="212742" y="318462"/>
                    <a:pt x="188711" y="305219"/>
                    <a:pt x="192004" y="284776"/>
                  </a:cubicBezTo>
                  <a:lnTo>
                    <a:pt x="203485" y="213138"/>
                  </a:lnTo>
                  <a:lnTo>
                    <a:pt x="54851" y="213138"/>
                  </a:lnTo>
                  <a:cubicBezTo>
                    <a:pt x="42569" y="213138"/>
                    <a:pt x="32601" y="203183"/>
                    <a:pt x="32601" y="190917"/>
                  </a:cubicBezTo>
                  <a:lnTo>
                    <a:pt x="32601" y="22220"/>
                  </a:lnTo>
                  <a:cubicBezTo>
                    <a:pt x="32601" y="9954"/>
                    <a:pt x="42569" y="0"/>
                    <a:pt x="54851" y="0"/>
                  </a:cubicBezTo>
                  <a:close/>
                </a:path>
              </a:pathLst>
            </a:custGeom>
            <a:solidFill>
              <a:schemeClr val="accent1"/>
            </a:solidFill>
            <a:ln>
              <a:noFill/>
            </a:ln>
          </p:spPr>
        </p:sp>
        <p:sp>
          <p:nvSpPr>
            <p:cNvPr id="121" name="networking_161722">
              <a:extLst>
                <a:ext uri="{FF2B5EF4-FFF2-40B4-BE49-F238E27FC236}">
                  <a16:creationId xmlns:a16="http://schemas.microsoft.com/office/drawing/2014/main" xmlns="" id="{731260A9-015A-431A-9091-A3EB8BCB9EF1}"/>
                </a:ext>
              </a:extLst>
            </p:cNvPr>
            <p:cNvSpPr>
              <a:spLocks noChangeAspect="1"/>
            </p:cNvSpPr>
            <p:nvPr/>
          </p:nvSpPr>
          <p:spPr bwMode="auto">
            <a:xfrm>
              <a:off x="6456190" y="5882689"/>
              <a:ext cx="495592" cy="49478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580" h="605592">
                  <a:moveTo>
                    <a:pt x="425612" y="474342"/>
                  </a:moveTo>
                  <a:cubicBezTo>
                    <a:pt x="428954" y="472859"/>
                    <a:pt x="433318" y="472859"/>
                    <a:pt x="436661" y="474342"/>
                  </a:cubicBezTo>
                  <a:cubicBezTo>
                    <a:pt x="446782" y="478235"/>
                    <a:pt x="457460" y="480182"/>
                    <a:pt x="468416" y="480182"/>
                  </a:cubicBezTo>
                  <a:cubicBezTo>
                    <a:pt x="479559" y="480182"/>
                    <a:pt x="490608" y="478235"/>
                    <a:pt x="500265" y="474342"/>
                  </a:cubicBezTo>
                  <a:cubicBezTo>
                    <a:pt x="503607" y="473415"/>
                    <a:pt x="507414" y="473415"/>
                    <a:pt x="511314" y="474342"/>
                  </a:cubicBezTo>
                  <a:cubicBezTo>
                    <a:pt x="566654" y="492695"/>
                    <a:pt x="606580" y="544602"/>
                    <a:pt x="606580" y="605592"/>
                  </a:cubicBezTo>
                  <a:lnTo>
                    <a:pt x="330810" y="605592"/>
                  </a:lnTo>
                  <a:cubicBezTo>
                    <a:pt x="330810" y="544602"/>
                    <a:pt x="370736" y="492695"/>
                    <a:pt x="425612" y="474342"/>
                  </a:cubicBezTo>
                  <a:close/>
                  <a:moveTo>
                    <a:pt x="94794" y="474342"/>
                  </a:moveTo>
                  <a:cubicBezTo>
                    <a:pt x="98136" y="472859"/>
                    <a:pt x="102500" y="472859"/>
                    <a:pt x="105842" y="474342"/>
                  </a:cubicBezTo>
                  <a:cubicBezTo>
                    <a:pt x="115962" y="478235"/>
                    <a:pt x="126639" y="480182"/>
                    <a:pt x="137688" y="480182"/>
                  </a:cubicBezTo>
                  <a:cubicBezTo>
                    <a:pt x="148829" y="480182"/>
                    <a:pt x="159785" y="478235"/>
                    <a:pt x="169441" y="474342"/>
                  </a:cubicBezTo>
                  <a:cubicBezTo>
                    <a:pt x="172783" y="473415"/>
                    <a:pt x="176682" y="473415"/>
                    <a:pt x="180489" y="474342"/>
                  </a:cubicBezTo>
                  <a:cubicBezTo>
                    <a:pt x="235917" y="492695"/>
                    <a:pt x="275840" y="544602"/>
                    <a:pt x="275840" y="605592"/>
                  </a:cubicBezTo>
                  <a:lnTo>
                    <a:pt x="0" y="605592"/>
                  </a:lnTo>
                  <a:cubicBezTo>
                    <a:pt x="0" y="544602"/>
                    <a:pt x="40016" y="492695"/>
                    <a:pt x="94794" y="474342"/>
                  </a:cubicBezTo>
                  <a:close/>
                  <a:moveTo>
                    <a:pt x="468413" y="329258"/>
                  </a:moveTo>
                  <a:cubicBezTo>
                    <a:pt x="503488" y="329258"/>
                    <a:pt x="531922" y="357644"/>
                    <a:pt x="531922" y="392661"/>
                  </a:cubicBezTo>
                  <a:cubicBezTo>
                    <a:pt x="531922" y="427678"/>
                    <a:pt x="503488" y="456064"/>
                    <a:pt x="468413" y="456064"/>
                  </a:cubicBezTo>
                  <a:cubicBezTo>
                    <a:pt x="433338" y="456064"/>
                    <a:pt x="404904" y="427678"/>
                    <a:pt x="404904" y="392661"/>
                  </a:cubicBezTo>
                  <a:cubicBezTo>
                    <a:pt x="404904" y="357644"/>
                    <a:pt x="433338" y="329258"/>
                    <a:pt x="468413" y="329258"/>
                  </a:cubicBezTo>
                  <a:close/>
                  <a:moveTo>
                    <a:pt x="138167" y="329258"/>
                  </a:moveTo>
                  <a:cubicBezTo>
                    <a:pt x="173242" y="329258"/>
                    <a:pt x="201676" y="357644"/>
                    <a:pt x="201676" y="392661"/>
                  </a:cubicBezTo>
                  <a:cubicBezTo>
                    <a:pt x="201676" y="427678"/>
                    <a:pt x="173242" y="456064"/>
                    <a:pt x="138167" y="456064"/>
                  </a:cubicBezTo>
                  <a:cubicBezTo>
                    <a:pt x="103092" y="456064"/>
                    <a:pt x="74658" y="427678"/>
                    <a:pt x="74658" y="392661"/>
                  </a:cubicBezTo>
                  <a:cubicBezTo>
                    <a:pt x="74658" y="357644"/>
                    <a:pt x="103092" y="329258"/>
                    <a:pt x="138167" y="329258"/>
                  </a:cubicBezTo>
                  <a:close/>
                  <a:moveTo>
                    <a:pt x="291633" y="270054"/>
                  </a:moveTo>
                  <a:lnTo>
                    <a:pt x="314840" y="270054"/>
                  </a:lnTo>
                  <a:lnTo>
                    <a:pt x="314840" y="326768"/>
                  </a:lnTo>
                  <a:lnTo>
                    <a:pt x="374436" y="386355"/>
                  </a:lnTo>
                  <a:cubicBezTo>
                    <a:pt x="379077" y="390803"/>
                    <a:pt x="379077" y="398124"/>
                    <a:pt x="374436" y="402665"/>
                  </a:cubicBezTo>
                  <a:cubicBezTo>
                    <a:pt x="369887" y="407206"/>
                    <a:pt x="362554" y="407206"/>
                    <a:pt x="358005" y="402665"/>
                  </a:cubicBezTo>
                  <a:lnTo>
                    <a:pt x="303143" y="347897"/>
                  </a:lnTo>
                  <a:lnTo>
                    <a:pt x="248375" y="402665"/>
                  </a:lnTo>
                  <a:cubicBezTo>
                    <a:pt x="242526" y="408503"/>
                    <a:pt x="230923" y="406650"/>
                    <a:pt x="229066" y="397105"/>
                  </a:cubicBezTo>
                  <a:cubicBezTo>
                    <a:pt x="228138" y="392934"/>
                    <a:pt x="229809" y="388579"/>
                    <a:pt x="232779" y="385614"/>
                  </a:cubicBezTo>
                  <a:lnTo>
                    <a:pt x="291633" y="326768"/>
                  </a:lnTo>
                  <a:close/>
                  <a:moveTo>
                    <a:pt x="287913" y="0"/>
                  </a:moveTo>
                  <a:cubicBezTo>
                    <a:pt x="322083" y="0"/>
                    <a:pt x="353280" y="14461"/>
                    <a:pt x="372965" y="37544"/>
                  </a:cubicBezTo>
                  <a:cubicBezTo>
                    <a:pt x="396178" y="32631"/>
                    <a:pt x="421247" y="38935"/>
                    <a:pt x="439260" y="56641"/>
                  </a:cubicBezTo>
                  <a:cubicBezTo>
                    <a:pt x="453559" y="70731"/>
                    <a:pt x="460616" y="89271"/>
                    <a:pt x="460245" y="107626"/>
                  </a:cubicBezTo>
                  <a:cubicBezTo>
                    <a:pt x="489121" y="118380"/>
                    <a:pt x="509270" y="144151"/>
                    <a:pt x="509270" y="174557"/>
                  </a:cubicBezTo>
                  <a:cubicBezTo>
                    <a:pt x="509270" y="214418"/>
                    <a:pt x="474172" y="247049"/>
                    <a:pt x="430347" y="247049"/>
                  </a:cubicBezTo>
                  <a:lnTo>
                    <a:pt x="176678" y="247049"/>
                  </a:lnTo>
                  <a:cubicBezTo>
                    <a:pt x="133317" y="247049"/>
                    <a:pt x="97662" y="214325"/>
                    <a:pt x="97755" y="174371"/>
                  </a:cubicBezTo>
                  <a:cubicBezTo>
                    <a:pt x="97755" y="134510"/>
                    <a:pt x="132945" y="101879"/>
                    <a:pt x="176771" y="101879"/>
                  </a:cubicBezTo>
                  <a:cubicBezTo>
                    <a:pt x="176771" y="45609"/>
                    <a:pt x="226260" y="0"/>
                    <a:pt x="287913" y="0"/>
                  </a:cubicBezTo>
                  <a:close/>
                </a:path>
              </a:pathLst>
            </a:custGeom>
            <a:solidFill>
              <a:schemeClr val="accent1"/>
            </a:solidFill>
            <a:ln>
              <a:noFill/>
            </a:ln>
          </p:spPr>
        </p:sp>
        <p:sp>
          <p:nvSpPr>
            <p:cNvPr id="122" name="monitor_337835">
              <a:extLst>
                <a:ext uri="{FF2B5EF4-FFF2-40B4-BE49-F238E27FC236}">
                  <a16:creationId xmlns:a16="http://schemas.microsoft.com/office/drawing/2014/main" xmlns="" id="{ADE5F5B4-516E-4EDD-AE92-741AEE5B7F70}"/>
                </a:ext>
              </a:extLst>
            </p:cNvPr>
            <p:cNvSpPr>
              <a:spLocks noChangeAspect="1"/>
            </p:cNvSpPr>
            <p:nvPr/>
          </p:nvSpPr>
          <p:spPr bwMode="auto">
            <a:xfrm>
              <a:off x="7256946" y="5882689"/>
              <a:ext cx="495592" cy="494844"/>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6827">
                  <a:moveTo>
                    <a:pt x="6542" y="0"/>
                  </a:moveTo>
                  <a:lnTo>
                    <a:pt x="284" y="0"/>
                  </a:lnTo>
                  <a:cubicBezTo>
                    <a:pt x="127" y="0"/>
                    <a:pt x="0" y="127"/>
                    <a:pt x="0" y="284"/>
                  </a:cubicBezTo>
                  <a:lnTo>
                    <a:pt x="0" y="3982"/>
                  </a:lnTo>
                  <a:cubicBezTo>
                    <a:pt x="0" y="4139"/>
                    <a:pt x="127" y="4267"/>
                    <a:pt x="284" y="4267"/>
                  </a:cubicBezTo>
                  <a:lnTo>
                    <a:pt x="3129" y="4267"/>
                  </a:lnTo>
                  <a:lnTo>
                    <a:pt x="3129" y="4566"/>
                  </a:lnTo>
                  <a:cubicBezTo>
                    <a:pt x="2336" y="4652"/>
                    <a:pt x="1707" y="5092"/>
                    <a:pt x="1707" y="5689"/>
                  </a:cubicBezTo>
                  <a:cubicBezTo>
                    <a:pt x="1707" y="6356"/>
                    <a:pt x="2491" y="6827"/>
                    <a:pt x="3413" y="6827"/>
                  </a:cubicBezTo>
                  <a:cubicBezTo>
                    <a:pt x="4335" y="6827"/>
                    <a:pt x="5120" y="6356"/>
                    <a:pt x="5120" y="5689"/>
                  </a:cubicBezTo>
                  <a:cubicBezTo>
                    <a:pt x="5120" y="5092"/>
                    <a:pt x="4491" y="4652"/>
                    <a:pt x="3698" y="4566"/>
                  </a:cubicBezTo>
                  <a:lnTo>
                    <a:pt x="3698" y="4267"/>
                  </a:lnTo>
                  <a:lnTo>
                    <a:pt x="6542" y="4267"/>
                  </a:lnTo>
                  <a:cubicBezTo>
                    <a:pt x="6699" y="4267"/>
                    <a:pt x="6827" y="4139"/>
                    <a:pt x="6827" y="3982"/>
                  </a:cubicBezTo>
                  <a:lnTo>
                    <a:pt x="6827" y="284"/>
                  </a:lnTo>
                  <a:cubicBezTo>
                    <a:pt x="6827" y="127"/>
                    <a:pt x="6699" y="0"/>
                    <a:pt x="6542" y="0"/>
                  </a:cubicBezTo>
                  <a:close/>
                  <a:moveTo>
                    <a:pt x="4551" y="5689"/>
                  </a:moveTo>
                  <a:cubicBezTo>
                    <a:pt x="4551" y="5964"/>
                    <a:pt x="4062" y="6258"/>
                    <a:pt x="3413" y="6258"/>
                  </a:cubicBezTo>
                  <a:cubicBezTo>
                    <a:pt x="2765" y="6258"/>
                    <a:pt x="2276" y="5964"/>
                    <a:pt x="2276" y="5689"/>
                  </a:cubicBezTo>
                  <a:cubicBezTo>
                    <a:pt x="2276" y="5455"/>
                    <a:pt x="2627" y="5209"/>
                    <a:pt x="3129" y="5139"/>
                  </a:cubicBezTo>
                  <a:lnTo>
                    <a:pt x="3129" y="5404"/>
                  </a:lnTo>
                  <a:cubicBezTo>
                    <a:pt x="3129" y="5562"/>
                    <a:pt x="3256" y="5689"/>
                    <a:pt x="3413" y="5689"/>
                  </a:cubicBezTo>
                  <a:cubicBezTo>
                    <a:pt x="3570" y="5689"/>
                    <a:pt x="3698" y="5562"/>
                    <a:pt x="3698" y="5404"/>
                  </a:cubicBezTo>
                  <a:lnTo>
                    <a:pt x="3698" y="5139"/>
                  </a:lnTo>
                  <a:cubicBezTo>
                    <a:pt x="4200" y="5209"/>
                    <a:pt x="4551" y="5455"/>
                    <a:pt x="4551" y="5689"/>
                  </a:cubicBezTo>
                  <a:close/>
                  <a:moveTo>
                    <a:pt x="6258" y="569"/>
                  </a:moveTo>
                  <a:lnTo>
                    <a:pt x="6258" y="2560"/>
                  </a:lnTo>
                  <a:lnTo>
                    <a:pt x="569" y="2560"/>
                  </a:lnTo>
                  <a:lnTo>
                    <a:pt x="569" y="569"/>
                  </a:lnTo>
                  <a:lnTo>
                    <a:pt x="6258" y="569"/>
                  </a:lnTo>
                  <a:close/>
                  <a:moveTo>
                    <a:pt x="569" y="3698"/>
                  </a:moveTo>
                  <a:lnTo>
                    <a:pt x="569" y="3129"/>
                  </a:lnTo>
                  <a:lnTo>
                    <a:pt x="6258" y="3129"/>
                  </a:lnTo>
                  <a:lnTo>
                    <a:pt x="6258" y="3698"/>
                  </a:lnTo>
                  <a:lnTo>
                    <a:pt x="569" y="3698"/>
                  </a:lnTo>
                  <a:close/>
                </a:path>
              </a:pathLst>
            </a:custGeom>
            <a:solidFill>
              <a:schemeClr val="accent1"/>
            </a:solidFill>
            <a:ln>
              <a:noFill/>
            </a:ln>
          </p:spPr>
        </p:sp>
        <p:sp>
          <p:nvSpPr>
            <p:cNvPr id="123" name="database_149748">
              <a:extLst>
                <a:ext uri="{FF2B5EF4-FFF2-40B4-BE49-F238E27FC236}">
                  <a16:creationId xmlns:a16="http://schemas.microsoft.com/office/drawing/2014/main" xmlns="" id="{046AF3B4-B9C0-4C74-BE11-8093DC82C73E}"/>
                </a:ext>
              </a:extLst>
            </p:cNvPr>
            <p:cNvSpPr>
              <a:spLocks noChangeAspect="1"/>
            </p:cNvSpPr>
            <p:nvPr/>
          </p:nvSpPr>
          <p:spPr bwMode="auto">
            <a:xfrm>
              <a:off x="8057702" y="5882689"/>
              <a:ext cx="495592" cy="49489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07614" h="606761">
                  <a:moveTo>
                    <a:pt x="222601" y="492232"/>
                  </a:moveTo>
                  <a:cubicBezTo>
                    <a:pt x="265127" y="516503"/>
                    <a:pt x="344104" y="528639"/>
                    <a:pt x="420044" y="528639"/>
                  </a:cubicBezTo>
                  <a:cubicBezTo>
                    <a:pt x="490667" y="528639"/>
                    <a:pt x="563569" y="518020"/>
                    <a:pt x="607614" y="497541"/>
                  </a:cubicBezTo>
                  <a:lnTo>
                    <a:pt x="607614" y="536223"/>
                  </a:lnTo>
                  <a:cubicBezTo>
                    <a:pt x="607614" y="537740"/>
                    <a:pt x="606855" y="539257"/>
                    <a:pt x="606855" y="540774"/>
                  </a:cubicBezTo>
                  <a:cubicBezTo>
                    <a:pt x="595464" y="584007"/>
                    <a:pt x="502818" y="606761"/>
                    <a:pt x="415487" y="606761"/>
                  </a:cubicBezTo>
                  <a:cubicBezTo>
                    <a:pt x="327397" y="606761"/>
                    <a:pt x="234751" y="584007"/>
                    <a:pt x="224120" y="540016"/>
                  </a:cubicBezTo>
                  <a:cubicBezTo>
                    <a:pt x="223360" y="539257"/>
                    <a:pt x="222601" y="537740"/>
                    <a:pt x="222601" y="536223"/>
                  </a:cubicBezTo>
                  <a:close/>
                  <a:moveTo>
                    <a:pt x="106327" y="445216"/>
                  </a:moveTo>
                  <a:cubicBezTo>
                    <a:pt x="81264" y="445216"/>
                    <a:pt x="60758" y="465693"/>
                    <a:pt x="60758" y="490719"/>
                  </a:cubicBezTo>
                  <a:cubicBezTo>
                    <a:pt x="60758" y="515746"/>
                    <a:pt x="81264" y="536222"/>
                    <a:pt x="106327" y="536222"/>
                  </a:cubicBezTo>
                  <a:cubicBezTo>
                    <a:pt x="131390" y="536222"/>
                    <a:pt x="151896" y="515746"/>
                    <a:pt x="151896" y="490719"/>
                  </a:cubicBezTo>
                  <a:cubicBezTo>
                    <a:pt x="151896" y="465693"/>
                    <a:pt x="131390" y="445216"/>
                    <a:pt x="106327" y="445216"/>
                  </a:cubicBezTo>
                  <a:close/>
                  <a:moveTo>
                    <a:pt x="8354" y="404264"/>
                  </a:moveTo>
                  <a:lnTo>
                    <a:pt x="202781" y="404264"/>
                  </a:lnTo>
                  <a:lnTo>
                    <a:pt x="202781" y="437633"/>
                  </a:lnTo>
                  <a:lnTo>
                    <a:pt x="202781" y="441425"/>
                  </a:lnTo>
                  <a:lnTo>
                    <a:pt x="202781" y="445216"/>
                  </a:lnTo>
                  <a:lnTo>
                    <a:pt x="202781" y="466451"/>
                  </a:lnTo>
                  <a:lnTo>
                    <a:pt x="202781" y="492236"/>
                  </a:lnTo>
                  <a:lnTo>
                    <a:pt x="202781" y="536222"/>
                  </a:lnTo>
                  <a:cubicBezTo>
                    <a:pt x="202781" y="537739"/>
                    <a:pt x="202781" y="539255"/>
                    <a:pt x="203541" y="540014"/>
                  </a:cubicBezTo>
                  <a:cubicBezTo>
                    <a:pt x="206578" y="552148"/>
                    <a:pt x="215692" y="562765"/>
                    <a:pt x="230122" y="571866"/>
                  </a:cubicBezTo>
                  <a:cubicBezTo>
                    <a:pt x="240755" y="578691"/>
                    <a:pt x="236958" y="596134"/>
                    <a:pt x="224047" y="596892"/>
                  </a:cubicBezTo>
                  <a:lnTo>
                    <a:pt x="223287" y="596892"/>
                  </a:lnTo>
                  <a:lnTo>
                    <a:pt x="46328" y="596892"/>
                  </a:lnTo>
                  <a:cubicBezTo>
                    <a:pt x="21265" y="596892"/>
                    <a:pt x="0" y="575657"/>
                    <a:pt x="0" y="549873"/>
                  </a:cubicBezTo>
                  <a:lnTo>
                    <a:pt x="0" y="430807"/>
                  </a:lnTo>
                  <a:cubicBezTo>
                    <a:pt x="0" y="420948"/>
                    <a:pt x="3038" y="411848"/>
                    <a:pt x="8354" y="404264"/>
                  </a:cubicBezTo>
                  <a:close/>
                  <a:moveTo>
                    <a:pt x="222601" y="401218"/>
                  </a:moveTo>
                  <a:cubicBezTo>
                    <a:pt x="260571" y="423220"/>
                    <a:pt x="329676" y="435359"/>
                    <a:pt x="398781" y="436876"/>
                  </a:cubicBezTo>
                  <a:cubicBezTo>
                    <a:pt x="399540" y="436876"/>
                    <a:pt x="399540" y="436876"/>
                    <a:pt x="399540" y="436876"/>
                  </a:cubicBezTo>
                  <a:cubicBezTo>
                    <a:pt x="402578" y="436876"/>
                    <a:pt x="405615" y="436876"/>
                    <a:pt x="408653" y="437635"/>
                  </a:cubicBezTo>
                  <a:lnTo>
                    <a:pt x="410171" y="437635"/>
                  </a:lnTo>
                  <a:cubicBezTo>
                    <a:pt x="413209" y="437635"/>
                    <a:pt x="417006" y="437635"/>
                    <a:pt x="420044" y="437635"/>
                  </a:cubicBezTo>
                  <a:cubicBezTo>
                    <a:pt x="423841" y="437635"/>
                    <a:pt x="426878" y="437635"/>
                    <a:pt x="430675" y="437635"/>
                  </a:cubicBezTo>
                  <a:cubicBezTo>
                    <a:pt x="431435" y="437635"/>
                    <a:pt x="431435" y="437635"/>
                    <a:pt x="432194" y="437635"/>
                  </a:cubicBezTo>
                  <a:cubicBezTo>
                    <a:pt x="435231" y="436876"/>
                    <a:pt x="438269" y="436876"/>
                    <a:pt x="440547" y="436876"/>
                  </a:cubicBezTo>
                  <a:lnTo>
                    <a:pt x="442066" y="436876"/>
                  </a:lnTo>
                  <a:cubicBezTo>
                    <a:pt x="505096" y="435359"/>
                    <a:pt x="568126" y="424737"/>
                    <a:pt x="607614" y="406529"/>
                  </a:cubicBezTo>
                  <a:lnTo>
                    <a:pt x="607614" y="437635"/>
                  </a:lnTo>
                  <a:lnTo>
                    <a:pt x="607614" y="441428"/>
                  </a:lnTo>
                  <a:lnTo>
                    <a:pt x="607614" y="445222"/>
                  </a:lnTo>
                  <a:lnTo>
                    <a:pt x="607614" y="474052"/>
                  </a:lnTo>
                  <a:cubicBezTo>
                    <a:pt x="577238" y="492261"/>
                    <a:pt x="508133" y="508193"/>
                    <a:pt x="420044" y="508193"/>
                  </a:cubicBezTo>
                  <a:cubicBezTo>
                    <a:pt x="319804" y="508193"/>
                    <a:pt x="244623" y="487708"/>
                    <a:pt x="222601" y="466465"/>
                  </a:cubicBezTo>
                  <a:lnTo>
                    <a:pt x="222601" y="445222"/>
                  </a:lnTo>
                  <a:lnTo>
                    <a:pt x="222601" y="441428"/>
                  </a:lnTo>
                  <a:lnTo>
                    <a:pt x="222601" y="437635"/>
                  </a:lnTo>
                  <a:close/>
                  <a:moveTo>
                    <a:pt x="222601" y="310204"/>
                  </a:moveTo>
                  <a:cubicBezTo>
                    <a:pt x="265127" y="333723"/>
                    <a:pt x="344104" y="346621"/>
                    <a:pt x="420044" y="346621"/>
                  </a:cubicBezTo>
                  <a:cubicBezTo>
                    <a:pt x="490667" y="346621"/>
                    <a:pt x="563569" y="335999"/>
                    <a:pt x="607614" y="315515"/>
                  </a:cubicBezTo>
                  <a:lnTo>
                    <a:pt x="607614" y="346621"/>
                  </a:lnTo>
                  <a:lnTo>
                    <a:pt x="607614" y="350414"/>
                  </a:lnTo>
                  <a:lnTo>
                    <a:pt x="607614" y="354208"/>
                  </a:lnTo>
                  <a:lnTo>
                    <a:pt x="607614" y="383038"/>
                  </a:lnTo>
                  <a:cubicBezTo>
                    <a:pt x="577238" y="401247"/>
                    <a:pt x="506615" y="417179"/>
                    <a:pt x="420044" y="417179"/>
                  </a:cubicBezTo>
                  <a:cubicBezTo>
                    <a:pt x="325879" y="417179"/>
                    <a:pt x="251458" y="398212"/>
                    <a:pt x="225639" y="377727"/>
                  </a:cubicBezTo>
                  <a:cubicBezTo>
                    <a:pt x="225639" y="376969"/>
                    <a:pt x="224879" y="376969"/>
                    <a:pt x="224120" y="376210"/>
                  </a:cubicBezTo>
                  <a:cubicBezTo>
                    <a:pt x="224120" y="376210"/>
                    <a:pt x="223360" y="375451"/>
                    <a:pt x="222601" y="374692"/>
                  </a:cubicBezTo>
                  <a:lnTo>
                    <a:pt x="222601" y="354208"/>
                  </a:lnTo>
                  <a:lnTo>
                    <a:pt x="222601" y="350414"/>
                  </a:lnTo>
                  <a:lnTo>
                    <a:pt x="222601" y="346621"/>
                  </a:lnTo>
                  <a:close/>
                  <a:moveTo>
                    <a:pt x="106343" y="252562"/>
                  </a:moveTo>
                  <a:cubicBezTo>
                    <a:pt x="81277" y="252562"/>
                    <a:pt x="60768" y="273039"/>
                    <a:pt x="60768" y="298066"/>
                  </a:cubicBezTo>
                  <a:cubicBezTo>
                    <a:pt x="60768" y="323094"/>
                    <a:pt x="81277" y="343571"/>
                    <a:pt x="106343" y="343571"/>
                  </a:cubicBezTo>
                  <a:cubicBezTo>
                    <a:pt x="131410" y="343571"/>
                    <a:pt x="151919" y="323094"/>
                    <a:pt x="151919" y="298066"/>
                  </a:cubicBezTo>
                  <a:cubicBezTo>
                    <a:pt x="151919" y="273039"/>
                    <a:pt x="131410" y="252562"/>
                    <a:pt x="106343" y="252562"/>
                  </a:cubicBezTo>
                  <a:close/>
                  <a:moveTo>
                    <a:pt x="8356" y="212366"/>
                  </a:moveTo>
                  <a:lnTo>
                    <a:pt x="243070" y="212366"/>
                  </a:lnTo>
                  <a:cubicBezTo>
                    <a:pt x="221801" y="222984"/>
                    <a:pt x="207369" y="235877"/>
                    <a:pt x="203571" y="251045"/>
                  </a:cubicBezTo>
                  <a:cubicBezTo>
                    <a:pt x="202812" y="252562"/>
                    <a:pt x="202812" y="254079"/>
                    <a:pt x="202812" y="255595"/>
                  </a:cubicBezTo>
                  <a:lnTo>
                    <a:pt x="202812" y="259387"/>
                  </a:lnTo>
                  <a:lnTo>
                    <a:pt x="202812" y="283657"/>
                  </a:lnTo>
                  <a:lnTo>
                    <a:pt x="202812" y="310201"/>
                  </a:lnTo>
                  <a:lnTo>
                    <a:pt x="202812" y="346605"/>
                  </a:lnTo>
                  <a:lnTo>
                    <a:pt x="202812" y="350397"/>
                  </a:lnTo>
                  <a:lnTo>
                    <a:pt x="202812" y="354189"/>
                  </a:lnTo>
                  <a:lnTo>
                    <a:pt x="202812" y="384525"/>
                  </a:lnTo>
                  <a:lnTo>
                    <a:pt x="8356" y="384525"/>
                  </a:lnTo>
                  <a:cubicBezTo>
                    <a:pt x="3038" y="376941"/>
                    <a:pt x="0" y="367840"/>
                    <a:pt x="0" y="357981"/>
                  </a:cubicBezTo>
                  <a:lnTo>
                    <a:pt x="0" y="238910"/>
                  </a:lnTo>
                  <a:cubicBezTo>
                    <a:pt x="0" y="229051"/>
                    <a:pt x="3038" y="219950"/>
                    <a:pt x="8356" y="212366"/>
                  </a:cubicBezTo>
                  <a:close/>
                  <a:moveTo>
                    <a:pt x="415487" y="184343"/>
                  </a:moveTo>
                  <a:cubicBezTo>
                    <a:pt x="503577" y="184343"/>
                    <a:pt x="596223" y="207853"/>
                    <a:pt x="606855" y="251082"/>
                  </a:cubicBezTo>
                  <a:cubicBezTo>
                    <a:pt x="607614" y="252599"/>
                    <a:pt x="607614" y="254116"/>
                    <a:pt x="607614" y="255633"/>
                  </a:cubicBezTo>
                  <a:lnTo>
                    <a:pt x="607614" y="259425"/>
                  </a:lnTo>
                  <a:lnTo>
                    <a:pt x="607614" y="292036"/>
                  </a:lnTo>
                  <a:cubicBezTo>
                    <a:pt x="577238" y="310238"/>
                    <a:pt x="506615" y="326164"/>
                    <a:pt x="420044" y="326164"/>
                  </a:cubicBezTo>
                  <a:cubicBezTo>
                    <a:pt x="322082" y="326164"/>
                    <a:pt x="244623" y="305687"/>
                    <a:pt x="222601" y="283694"/>
                  </a:cubicBezTo>
                  <a:lnTo>
                    <a:pt x="222601" y="259425"/>
                  </a:lnTo>
                  <a:lnTo>
                    <a:pt x="222601" y="255633"/>
                  </a:lnTo>
                  <a:cubicBezTo>
                    <a:pt x="222601" y="254116"/>
                    <a:pt x="223360" y="252599"/>
                    <a:pt x="224120" y="251082"/>
                  </a:cubicBezTo>
                  <a:cubicBezTo>
                    <a:pt x="233992" y="207853"/>
                    <a:pt x="327397" y="184343"/>
                    <a:pt x="415487" y="184343"/>
                  </a:cubicBezTo>
                  <a:close/>
                  <a:moveTo>
                    <a:pt x="526346" y="111497"/>
                  </a:moveTo>
                  <a:cubicBezTo>
                    <a:pt x="521029" y="111497"/>
                    <a:pt x="516472" y="116048"/>
                    <a:pt x="516472" y="121358"/>
                  </a:cubicBezTo>
                  <a:cubicBezTo>
                    <a:pt x="516472" y="126667"/>
                    <a:pt x="521029" y="131218"/>
                    <a:pt x="526346" y="131218"/>
                  </a:cubicBezTo>
                  <a:cubicBezTo>
                    <a:pt x="532422" y="131218"/>
                    <a:pt x="536979" y="126667"/>
                    <a:pt x="536979" y="121358"/>
                  </a:cubicBezTo>
                  <a:cubicBezTo>
                    <a:pt x="536979" y="116048"/>
                    <a:pt x="532422" y="111497"/>
                    <a:pt x="526346" y="111497"/>
                  </a:cubicBezTo>
                  <a:close/>
                  <a:moveTo>
                    <a:pt x="486091" y="111497"/>
                  </a:moveTo>
                  <a:cubicBezTo>
                    <a:pt x="480775" y="111497"/>
                    <a:pt x="476217" y="116048"/>
                    <a:pt x="476217" y="121358"/>
                  </a:cubicBezTo>
                  <a:cubicBezTo>
                    <a:pt x="476217" y="126667"/>
                    <a:pt x="480775" y="131218"/>
                    <a:pt x="486091" y="131218"/>
                  </a:cubicBezTo>
                  <a:cubicBezTo>
                    <a:pt x="491408" y="131218"/>
                    <a:pt x="495965" y="126667"/>
                    <a:pt x="495965" y="121358"/>
                  </a:cubicBezTo>
                  <a:cubicBezTo>
                    <a:pt x="495965" y="116048"/>
                    <a:pt x="491408" y="111497"/>
                    <a:pt x="486091" y="111497"/>
                  </a:cubicBezTo>
                  <a:close/>
                  <a:moveTo>
                    <a:pt x="445837" y="111497"/>
                  </a:moveTo>
                  <a:cubicBezTo>
                    <a:pt x="439761" y="111497"/>
                    <a:pt x="435204" y="116048"/>
                    <a:pt x="435204" y="121358"/>
                  </a:cubicBezTo>
                  <a:cubicBezTo>
                    <a:pt x="435204" y="126667"/>
                    <a:pt x="439761" y="131218"/>
                    <a:pt x="445837" y="131218"/>
                  </a:cubicBezTo>
                  <a:cubicBezTo>
                    <a:pt x="451153" y="131218"/>
                    <a:pt x="455711" y="126667"/>
                    <a:pt x="455711" y="121358"/>
                  </a:cubicBezTo>
                  <a:cubicBezTo>
                    <a:pt x="455711" y="116048"/>
                    <a:pt x="451153" y="111497"/>
                    <a:pt x="445837" y="111497"/>
                  </a:cubicBezTo>
                  <a:close/>
                  <a:moveTo>
                    <a:pt x="404823" y="111497"/>
                  </a:moveTo>
                  <a:cubicBezTo>
                    <a:pt x="399506" y="111497"/>
                    <a:pt x="394949" y="116048"/>
                    <a:pt x="394949" y="121358"/>
                  </a:cubicBezTo>
                  <a:cubicBezTo>
                    <a:pt x="394949" y="126667"/>
                    <a:pt x="399506" y="131218"/>
                    <a:pt x="404823" y="131218"/>
                  </a:cubicBezTo>
                  <a:cubicBezTo>
                    <a:pt x="410899" y="131218"/>
                    <a:pt x="415456" y="126667"/>
                    <a:pt x="415456" y="121358"/>
                  </a:cubicBezTo>
                  <a:cubicBezTo>
                    <a:pt x="415456" y="116048"/>
                    <a:pt x="410899" y="111497"/>
                    <a:pt x="404823" y="111497"/>
                  </a:cubicBezTo>
                  <a:close/>
                  <a:moveTo>
                    <a:pt x="364568" y="111497"/>
                  </a:moveTo>
                  <a:cubicBezTo>
                    <a:pt x="359252" y="111497"/>
                    <a:pt x="354695" y="116048"/>
                    <a:pt x="354695" y="121358"/>
                  </a:cubicBezTo>
                  <a:cubicBezTo>
                    <a:pt x="354695" y="126667"/>
                    <a:pt x="359252" y="131218"/>
                    <a:pt x="364568" y="131218"/>
                  </a:cubicBezTo>
                  <a:cubicBezTo>
                    <a:pt x="369885" y="131218"/>
                    <a:pt x="374442" y="126667"/>
                    <a:pt x="374442" y="121358"/>
                  </a:cubicBezTo>
                  <a:cubicBezTo>
                    <a:pt x="374442" y="116048"/>
                    <a:pt x="369885" y="111497"/>
                    <a:pt x="364568" y="111497"/>
                  </a:cubicBezTo>
                  <a:close/>
                  <a:moveTo>
                    <a:pt x="506598" y="81158"/>
                  </a:moveTo>
                  <a:cubicBezTo>
                    <a:pt x="500522" y="81158"/>
                    <a:pt x="495965" y="85709"/>
                    <a:pt x="495965" y="91018"/>
                  </a:cubicBezTo>
                  <a:cubicBezTo>
                    <a:pt x="495965" y="96328"/>
                    <a:pt x="500522" y="100879"/>
                    <a:pt x="506598" y="100879"/>
                  </a:cubicBezTo>
                  <a:cubicBezTo>
                    <a:pt x="511915" y="100879"/>
                    <a:pt x="516472" y="96328"/>
                    <a:pt x="516472" y="91018"/>
                  </a:cubicBezTo>
                  <a:cubicBezTo>
                    <a:pt x="516472" y="85709"/>
                    <a:pt x="511915" y="81158"/>
                    <a:pt x="506598" y="81158"/>
                  </a:cubicBezTo>
                  <a:close/>
                  <a:moveTo>
                    <a:pt x="465584" y="81158"/>
                  </a:moveTo>
                  <a:cubicBezTo>
                    <a:pt x="460268" y="81158"/>
                    <a:pt x="455711" y="85709"/>
                    <a:pt x="455711" y="91018"/>
                  </a:cubicBezTo>
                  <a:cubicBezTo>
                    <a:pt x="455711" y="96328"/>
                    <a:pt x="460268" y="100879"/>
                    <a:pt x="465584" y="100879"/>
                  </a:cubicBezTo>
                  <a:cubicBezTo>
                    <a:pt x="471660" y="100879"/>
                    <a:pt x="476217" y="96328"/>
                    <a:pt x="476217" y="91018"/>
                  </a:cubicBezTo>
                  <a:cubicBezTo>
                    <a:pt x="476217" y="85709"/>
                    <a:pt x="471660" y="81158"/>
                    <a:pt x="465584" y="81158"/>
                  </a:cubicBezTo>
                  <a:close/>
                  <a:moveTo>
                    <a:pt x="425330" y="81158"/>
                  </a:moveTo>
                  <a:cubicBezTo>
                    <a:pt x="420013" y="81158"/>
                    <a:pt x="415456" y="85709"/>
                    <a:pt x="415456" y="91018"/>
                  </a:cubicBezTo>
                  <a:cubicBezTo>
                    <a:pt x="415456" y="96328"/>
                    <a:pt x="420013" y="100879"/>
                    <a:pt x="425330" y="100879"/>
                  </a:cubicBezTo>
                  <a:cubicBezTo>
                    <a:pt x="430646" y="100879"/>
                    <a:pt x="435204" y="96328"/>
                    <a:pt x="435204" y="91018"/>
                  </a:cubicBezTo>
                  <a:cubicBezTo>
                    <a:pt x="435204" y="85709"/>
                    <a:pt x="430646" y="81158"/>
                    <a:pt x="425330" y="81158"/>
                  </a:cubicBezTo>
                  <a:close/>
                  <a:moveTo>
                    <a:pt x="385075" y="81158"/>
                  </a:moveTo>
                  <a:cubicBezTo>
                    <a:pt x="378999" y="81158"/>
                    <a:pt x="374442" y="85709"/>
                    <a:pt x="374442" y="91018"/>
                  </a:cubicBezTo>
                  <a:cubicBezTo>
                    <a:pt x="374442" y="96328"/>
                    <a:pt x="378999" y="100879"/>
                    <a:pt x="385075" y="100879"/>
                  </a:cubicBezTo>
                  <a:cubicBezTo>
                    <a:pt x="390392" y="100879"/>
                    <a:pt x="394949" y="96328"/>
                    <a:pt x="394949" y="91018"/>
                  </a:cubicBezTo>
                  <a:cubicBezTo>
                    <a:pt x="394949" y="85709"/>
                    <a:pt x="390392" y="81158"/>
                    <a:pt x="385075" y="81158"/>
                  </a:cubicBezTo>
                  <a:close/>
                  <a:moveTo>
                    <a:pt x="344061" y="81158"/>
                  </a:moveTo>
                  <a:cubicBezTo>
                    <a:pt x="338745" y="81158"/>
                    <a:pt x="334188" y="85709"/>
                    <a:pt x="334188" y="91018"/>
                  </a:cubicBezTo>
                  <a:cubicBezTo>
                    <a:pt x="334188" y="96328"/>
                    <a:pt x="338745" y="100879"/>
                    <a:pt x="344061" y="100879"/>
                  </a:cubicBezTo>
                  <a:cubicBezTo>
                    <a:pt x="350138" y="100879"/>
                    <a:pt x="354695" y="96328"/>
                    <a:pt x="354695" y="91018"/>
                  </a:cubicBezTo>
                  <a:cubicBezTo>
                    <a:pt x="354695" y="85709"/>
                    <a:pt x="350138" y="81158"/>
                    <a:pt x="344061" y="81158"/>
                  </a:cubicBezTo>
                  <a:close/>
                  <a:moveTo>
                    <a:pt x="106332" y="60679"/>
                  </a:moveTo>
                  <a:cubicBezTo>
                    <a:pt x="81268" y="60679"/>
                    <a:pt x="60761" y="81158"/>
                    <a:pt x="60761" y="106188"/>
                  </a:cubicBezTo>
                  <a:cubicBezTo>
                    <a:pt x="60761" y="131218"/>
                    <a:pt x="81268" y="151697"/>
                    <a:pt x="106332" y="151697"/>
                  </a:cubicBezTo>
                  <a:cubicBezTo>
                    <a:pt x="131397" y="151697"/>
                    <a:pt x="151904" y="131218"/>
                    <a:pt x="151904" y="106188"/>
                  </a:cubicBezTo>
                  <a:cubicBezTo>
                    <a:pt x="151904" y="81158"/>
                    <a:pt x="131397" y="60679"/>
                    <a:pt x="106332" y="60679"/>
                  </a:cubicBezTo>
                  <a:close/>
                  <a:moveTo>
                    <a:pt x="46331" y="0"/>
                  </a:moveTo>
                  <a:lnTo>
                    <a:pt x="561283" y="0"/>
                  </a:lnTo>
                  <a:cubicBezTo>
                    <a:pt x="586348" y="0"/>
                    <a:pt x="607614" y="21238"/>
                    <a:pt x="607614" y="46268"/>
                  </a:cubicBezTo>
                  <a:lnTo>
                    <a:pt x="607614" y="166108"/>
                  </a:lnTo>
                  <a:cubicBezTo>
                    <a:pt x="607614" y="175969"/>
                    <a:pt x="604576" y="184312"/>
                    <a:pt x="599259" y="191897"/>
                  </a:cubicBezTo>
                  <a:lnTo>
                    <a:pt x="569638" y="191897"/>
                  </a:lnTo>
                  <a:cubicBezTo>
                    <a:pt x="529384" y="173693"/>
                    <a:pt x="468622" y="164591"/>
                    <a:pt x="410899" y="164591"/>
                  </a:cubicBezTo>
                  <a:cubicBezTo>
                    <a:pt x="352416" y="164591"/>
                    <a:pt x="291655" y="173693"/>
                    <a:pt x="251400" y="191897"/>
                  </a:cubicBezTo>
                  <a:lnTo>
                    <a:pt x="8355" y="191897"/>
                  </a:lnTo>
                  <a:cubicBezTo>
                    <a:pt x="3038" y="184312"/>
                    <a:pt x="0" y="175969"/>
                    <a:pt x="0" y="166108"/>
                  </a:cubicBezTo>
                  <a:lnTo>
                    <a:pt x="0" y="46268"/>
                  </a:lnTo>
                  <a:cubicBezTo>
                    <a:pt x="0" y="21238"/>
                    <a:pt x="21267" y="0"/>
                    <a:pt x="46331" y="0"/>
                  </a:cubicBezTo>
                  <a:close/>
                </a:path>
              </a:pathLst>
            </a:custGeom>
            <a:solidFill>
              <a:schemeClr val="accent1"/>
            </a:solidFill>
            <a:ln>
              <a:noFill/>
            </a:ln>
          </p:spPr>
        </p:sp>
        <p:sp>
          <p:nvSpPr>
            <p:cNvPr id="124" name="video-player_157367">
              <a:extLst>
                <a:ext uri="{FF2B5EF4-FFF2-40B4-BE49-F238E27FC236}">
                  <a16:creationId xmlns:a16="http://schemas.microsoft.com/office/drawing/2014/main" xmlns="" id="{9E49194C-EBFE-40F6-BF30-4AA41E5A0BC3}"/>
                </a:ext>
              </a:extLst>
            </p:cNvPr>
            <p:cNvSpPr>
              <a:spLocks noChangeAspect="1"/>
            </p:cNvSpPr>
            <p:nvPr/>
          </p:nvSpPr>
          <p:spPr bwMode="auto">
            <a:xfrm>
              <a:off x="8858458" y="5882689"/>
              <a:ext cx="495592" cy="41763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9692" h="488511">
                  <a:moveTo>
                    <a:pt x="244658" y="231301"/>
                  </a:moveTo>
                  <a:lnTo>
                    <a:pt x="244658" y="346644"/>
                  </a:lnTo>
                  <a:lnTo>
                    <a:pt x="360155" y="288973"/>
                  </a:lnTo>
                  <a:close/>
                  <a:moveTo>
                    <a:pt x="231070" y="208911"/>
                  </a:moveTo>
                  <a:cubicBezTo>
                    <a:pt x="233787" y="207554"/>
                    <a:pt x="236505" y="207554"/>
                    <a:pt x="239902" y="208911"/>
                  </a:cubicBezTo>
                  <a:lnTo>
                    <a:pt x="384613" y="280831"/>
                  </a:lnTo>
                  <a:cubicBezTo>
                    <a:pt x="387331" y="282866"/>
                    <a:pt x="389369" y="285580"/>
                    <a:pt x="389369" y="288973"/>
                  </a:cubicBezTo>
                  <a:cubicBezTo>
                    <a:pt x="389369" y="292365"/>
                    <a:pt x="387331" y="295757"/>
                    <a:pt x="384613" y="297114"/>
                  </a:cubicBezTo>
                  <a:lnTo>
                    <a:pt x="239902" y="369713"/>
                  </a:lnTo>
                  <a:cubicBezTo>
                    <a:pt x="238543" y="370391"/>
                    <a:pt x="237184" y="370391"/>
                    <a:pt x="235826" y="370391"/>
                  </a:cubicBezTo>
                  <a:cubicBezTo>
                    <a:pt x="233787" y="370391"/>
                    <a:pt x="232429" y="370391"/>
                    <a:pt x="231070" y="369034"/>
                  </a:cubicBezTo>
                  <a:cubicBezTo>
                    <a:pt x="228352" y="367677"/>
                    <a:pt x="226314" y="364963"/>
                    <a:pt x="226314" y="361571"/>
                  </a:cubicBezTo>
                  <a:lnTo>
                    <a:pt x="226314" y="217053"/>
                  </a:lnTo>
                  <a:cubicBezTo>
                    <a:pt x="226314" y="213660"/>
                    <a:pt x="228352" y="210946"/>
                    <a:pt x="231070" y="208911"/>
                  </a:cubicBezTo>
                  <a:close/>
                  <a:moveTo>
                    <a:pt x="18349" y="126199"/>
                  </a:moveTo>
                  <a:lnTo>
                    <a:pt x="18349" y="451873"/>
                  </a:lnTo>
                  <a:cubicBezTo>
                    <a:pt x="18349" y="462050"/>
                    <a:pt x="26504" y="470192"/>
                    <a:pt x="36018" y="470192"/>
                  </a:cubicBezTo>
                  <a:lnTo>
                    <a:pt x="543674" y="470192"/>
                  </a:lnTo>
                  <a:cubicBezTo>
                    <a:pt x="553868" y="470192"/>
                    <a:pt x="562023" y="462050"/>
                    <a:pt x="562023" y="451873"/>
                  </a:cubicBezTo>
                  <a:lnTo>
                    <a:pt x="562023" y="126199"/>
                  </a:lnTo>
                  <a:close/>
                  <a:moveTo>
                    <a:pt x="510374" y="17641"/>
                  </a:moveTo>
                  <a:lnTo>
                    <a:pt x="486588" y="108558"/>
                  </a:lnTo>
                  <a:lnTo>
                    <a:pt x="562023" y="108558"/>
                  </a:lnTo>
                  <a:lnTo>
                    <a:pt x="562023" y="35960"/>
                  </a:lnTo>
                  <a:cubicBezTo>
                    <a:pt x="562023" y="25783"/>
                    <a:pt x="553868" y="17641"/>
                    <a:pt x="543674" y="17641"/>
                  </a:cubicBezTo>
                  <a:close/>
                  <a:moveTo>
                    <a:pt x="411153" y="17641"/>
                  </a:moveTo>
                  <a:lnTo>
                    <a:pt x="386688" y="108558"/>
                  </a:lnTo>
                  <a:lnTo>
                    <a:pt x="467559" y="108558"/>
                  </a:lnTo>
                  <a:lnTo>
                    <a:pt x="492025" y="17641"/>
                  </a:lnTo>
                  <a:close/>
                  <a:moveTo>
                    <a:pt x="311253" y="17641"/>
                  </a:moveTo>
                  <a:lnTo>
                    <a:pt x="286788" y="108558"/>
                  </a:lnTo>
                  <a:lnTo>
                    <a:pt x="367659" y="108558"/>
                  </a:lnTo>
                  <a:lnTo>
                    <a:pt x="392125" y="17641"/>
                  </a:lnTo>
                  <a:close/>
                  <a:moveTo>
                    <a:pt x="211353" y="17641"/>
                  </a:moveTo>
                  <a:lnTo>
                    <a:pt x="187567" y="108558"/>
                  </a:lnTo>
                  <a:lnTo>
                    <a:pt x="268439" y="108558"/>
                  </a:lnTo>
                  <a:lnTo>
                    <a:pt x="292225" y="17641"/>
                  </a:lnTo>
                  <a:close/>
                  <a:moveTo>
                    <a:pt x="111453" y="17641"/>
                  </a:moveTo>
                  <a:lnTo>
                    <a:pt x="87667" y="108558"/>
                  </a:lnTo>
                  <a:lnTo>
                    <a:pt x="168539" y="108558"/>
                  </a:lnTo>
                  <a:lnTo>
                    <a:pt x="193004" y="17641"/>
                  </a:lnTo>
                  <a:close/>
                  <a:moveTo>
                    <a:pt x="36018" y="17641"/>
                  </a:moveTo>
                  <a:cubicBezTo>
                    <a:pt x="26504" y="17641"/>
                    <a:pt x="18349" y="25783"/>
                    <a:pt x="18349" y="35960"/>
                  </a:cubicBezTo>
                  <a:lnTo>
                    <a:pt x="18349" y="108558"/>
                  </a:lnTo>
                  <a:lnTo>
                    <a:pt x="68639" y="108558"/>
                  </a:lnTo>
                  <a:lnTo>
                    <a:pt x="93104" y="17641"/>
                  </a:lnTo>
                  <a:close/>
                  <a:moveTo>
                    <a:pt x="36018" y="0"/>
                  </a:moveTo>
                  <a:lnTo>
                    <a:pt x="543674" y="0"/>
                  </a:lnTo>
                  <a:cubicBezTo>
                    <a:pt x="563382" y="0"/>
                    <a:pt x="579692" y="16284"/>
                    <a:pt x="579692" y="35960"/>
                  </a:cubicBezTo>
                  <a:lnTo>
                    <a:pt x="579692" y="451873"/>
                  </a:lnTo>
                  <a:cubicBezTo>
                    <a:pt x="579692" y="472227"/>
                    <a:pt x="563382" y="488511"/>
                    <a:pt x="543674" y="488511"/>
                  </a:cubicBezTo>
                  <a:lnTo>
                    <a:pt x="36018" y="488511"/>
                  </a:lnTo>
                  <a:cubicBezTo>
                    <a:pt x="16310" y="488511"/>
                    <a:pt x="0" y="472227"/>
                    <a:pt x="0" y="451873"/>
                  </a:cubicBezTo>
                  <a:lnTo>
                    <a:pt x="0" y="35960"/>
                  </a:lnTo>
                  <a:cubicBezTo>
                    <a:pt x="0" y="16284"/>
                    <a:pt x="16310" y="0"/>
                    <a:pt x="36018" y="0"/>
                  </a:cubicBezTo>
                  <a:close/>
                </a:path>
              </a:pathLst>
            </a:custGeom>
            <a:solidFill>
              <a:schemeClr val="accent1"/>
            </a:solidFill>
            <a:ln>
              <a:noFill/>
            </a:ln>
          </p:spPr>
        </p:sp>
        <p:sp>
          <p:nvSpPr>
            <p:cNvPr id="125" name="sitx_126016">
              <a:extLst>
                <a:ext uri="{FF2B5EF4-FFF2-40B4-BE49-F238E27FC236}">
                  <a16:creationId xmlns:a16="http://schemas.microsoft.com/office/drawing/2014/main" xmlns="" id="{58672290-A9DA-4D0B-ABF3-45A5BD23E475}"/>
                </a:ext>
              </a:extLst>
            </p:cNvPr>
            <p:cNvSpPr>
              <a:spLocks noChangeAspect="1"/>
            </p:cNvSpPr>
            <p:nvPr/>
          </p:nvSpPr>
          <p:spPr bwMode="auto">
            <a:xfrm>
              <a:off x="9659214" y="5882689"/>
              <a:ext cx="456311" cy="49559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58243" h="606298">
                  <a:moveTo>
                    <a:pt x="391567" y="309076"/>
                  </a:moveTo>
                  <a:lnTo>
                    <a:pt x="412828" y="309076"/>
                  </a:lnTo>
                  <a:lnTo>
                    <a:pt x="438012" y="346337"/>
                  </a:lnTo>
                  <a:lnTo>
                    <a:pt x="462943" y="309076"/>
                  </a:lnTo>
                  <a:lnTo>
                    <a:pt x="484078" y="309076"/>
                  </a:lnTo>
                  <a:lnTo>
                    <a:pt x="448137" y="359978"/>
                  </a:lnTo>
                  <a:lnTo>
                    <a:pt x="482939" y="409491"/>
                  </a:lnTo>
                  <a:lnTo>
                    <a:pt x="461804" y="409491"/>
                  </a:lnTo>
                  <a:lnTo>
                    <a:pt x="438012" y="373493"/>
                  </a:lnTo>
                  <a:lnTo>
                    <a:pt x="413967" y="409491"/>
                  </a:lnTo>
                  <a:lnTo>
                    <a:pt x="392706" y="409491"/>
                  </a:lnTo>
                  <a:lnTo>
                    <a:pt x="427508" y="359978"/>
                  </a:lnTo>
                  <a:close/>
                  <a:moveTo>
                    <a:pt x="306324" y="309076"/>
                  </a:moveTo>
                  <a:lnTo>
                    <a:pt x="390085" y="309076"/>
                  </a:lnTo>
                  <a:lnTo>
                    <a:pt x="390085" y="326128"/>
                  </a:lnTo>
                  <a:lnTo>
                    <a:pt x="357947" y="326128"/>
                  </a:lnTo>
                  <a:lnTo>
                    <a:pt x="357947" y="409491"/>
                  </a:lnTo>
                  <a:lnTo>
                    <a:pt x="338462" y="409491"/>
                  </a:lnTo>
                  <a:lnTo>
                    <a:pt x="338462" y="326128"/>
                  </a:lnTo>
                  <a:lnTo>
                    <a:pt x="306324" y="326128"/>
                  </a:lnTo>
                  <a:close/>
                  <a:moveTo>
                    <a:pt x="274288" y="309076"/>
                  </a:moveTo>
                  <a:lnTo>
                    <a:pt x="293905" y="309076"/>
                  </a:lnTo>
                  <a:lnTo>
                    <a:pt x="293905" y="409491"/>
                  </a:lnTo>
                  <a:lnTo>
                    <a:pt x="274288" y="409491"/>
                  </a:lnTo>
                  <a:close/>
                  <a:moveTo>
                    <a:pt x="220887" y="308300"/>
                  </a:moveTo>
                  <a:cubicBezTo>
                    <a:pt x="227973" y="308300"/>
                    <a:pt x="234427" y="309437"/>
                    <a:pt x="240375" y="311584"/>
                  </a:cubicBezTo>
                  <a:cubicBezTo>
                    <a:pt x="246323" y="313858"/>
                    <a:pt x="251511" y="316511"/>
                    <a:pt x="256067" y="319543"/>
                  </a:cubicBezTo>
                  <a:lnTo>
                    <a:pt x="247335" y="335333"/>
                  </a:lnTo>
                  <a:cubicBezTo>
                    <a:pt x="246702" y="334701"/>
                    <a:pt x="245563" y="333817"/>
                    <a:pt x="243792" y="332680"/>
                  </a:cubicBezTo>
                  <a:cubicBezTo>
                    <a:pt x="242020" y="331543"/>
                    <a:pt x="239869" y="330406"/>
                    <a:pt x="237338" y="329269"/>
                  </a:cubicBezTo>
                  <a:cubicBezTo>
                    <a:pt x="234933" y="328259"/>
                    <a:pt x="232149" y="327374"/>
                    <a:pt x="229239" y="326617"/>
                  </a:cubicBezTo>
                  <a:cubicBezTo>
                    <a:pt x="226328" y="325859"/>
                    <a:pt x="223291" y="325480"/>
                    <a:pt x="220254" y="325480"/>
                  </a:cubicBezTo>
                  <a:cubicBezTo>
                    <a:pt x="214939" y="325480"/>
                    <a:pt x="210889" y="326364"/>
                    <a:pt x="208232" y="328385"/>
                  </a:cubicBezTo>
                  <a:cubicBezTo>
                    <a:pt x="205574" y="330406"/>
                    <a:pt x="204309" y="333185"/>
                    <a:pt x="204309" y="336722"/>
                  </a:cubicBezTo>
                  <a:cubicBezTo>
                    <a:pt x="204309" y="338870"/>
                    <a:pt x="204815" y="340512"/>
                    <a:pt x="205828" y="341901"/>
                  </a:cubicBezTo>
                  <a:cubicBezTo>
                    <a:pt x="206713" y="343291"/>
                    <a:pt x="208232" y="344428"/>
                    <a:pt x="210130" y="345565"/>
                  </a:cubicBezTo>
                  <a:cubicBezTo>
                    <a:pt x="212028" y="346575"/>
                    <a:pt x="214306" y="347460"/>
                    <a:pt x="217217" y="348344"/>
                  </a:cubicBezTo>
                  <a:cubicBezTo>
                    <a:pt x="220127" y="349228"/>
                    <a:pt x="223418" y="350112"/>
                    <a:pt x="227214" y="350996"/>
                  </a:cubicBezTo>
                  <a:cubicBezTo>
                    <a:pt x="232149" y="352386"/>
                    <a:pt x="236578" y="353776"/>
                    <a:pt x="240628" y="355291"/>
                  </a:cubicBezTo>
                  <a:cubicBezTo>
                    <a:pt x="244677" y="356807"/>
                    <a:pt x="248094" y="358702"/>
                    <a:pt x="250878" y="360976"/>
                  </a:cubicBezTo>
                  <a:cubicBezTo>
                    <a:pt x="253662" y="363250"/>
                    <a:pt x="255814" y="365902"/>
                    <a:pt x="257332" y="369060"/>
                  </a:cubicBezTo>
                  <a:cubicBezTo>
                    <a:pt x="258851" y="372218"/>
                    <a:pt x="259610" y="376134"/>
                    <a:pt x="259610" y="380808"/>
                  </a:cubicBezTo>
                  <a:cubicBezTo>
                    <a:pt x="259610" y="386114"/>
                    <a:pt x="258598" y="390788"/>
                    <a:pt x="256573" y="394577"/>
                  </a:cubicBezTo>
                  <a:cubicBezTo>
                    <a:pt x="254422" y="398367"/>
                    <a:pt x="251764" y="401399"/>
                    <a:pt x="248347" y="403799"/>
                  </a:cubicBezTo>
                  <a:cubicBezTo>
                    <a:pt x="244804" y="406199"/>
                    <a:pt x="240881" y="407841"/>
                    <a:pt x="236325" y="408978"/>
                  </a:cubicBezTo>
                  <a:cubicBezTo>
                    <a:pt x="231896" y="410115"/>
                    <a:pt x="227214" y="410620"/>
                    <a:pt x="222279" y="410620"/>
                  </a:cubicBezTo>
                  <a:cubicBezTo>
                    <a:pt x="214686" y="410620"/>
                    <a:pt x="207220" y="409483"/>
                    <a:pt x="199880" y="407209"/>
                  </a:cubicBezTo>
                  <a:cubicBezTo>
                    <a:pt x="192540" y="404936"/>
                    <a:pt x="185960" y="401778"/>
                    <a:pt x="180012" y="397609"/>
                  </a:cubicBezTo>
                  <a:lnTo>
                    <a:pt x="188744" y="380808"/>
                  </a:lnTo>
                  <a:cubicBezTo>
                    <a:pt x="189503" y="381566"/>
                    <a:pt x="191022" y="382703"/>
                    <a:pt x="193299" y="384093"/>
                  </a:cubicBezTo>
                  <a:cubicBezTo>
                    <a:pt x="195451" y="385482"/>
                    <a:pt x="198108" y="386872"/>
                    <a:pt x="201145" y="388135"/>
                  </a:cubicBezTo>
                  <a:cubicBezTo>
                    <a:pt x="204182" y="389524"/>
                    <a:pt x="207599" y="390661"/>
                    <a:pt x="211269" y="391672"/>
                  </a:cubicBezTo>
                  <a:cubicBezTo>
                    <a:pt x="214939" y="392556"/>
                    <a:pt x="218735" y="393061"/>
                    <a:pt x="222532" y="393061"/>
                  </a:cubicBezTo>
                  <a:cubicBezTo>
                    <a:pt x="233288" y="393061"/>
                    <a:pt x="238730" y="389651"/>
                    <a:pt x="238730" y="382703"/>
                  </a:cubicBezTo>
                  <a:cubicBezTo>
                    <a:pt x="238730" y="380556"/>
                    <a:pt x="238097" y="378787"/>
                    <a:pt x="236832" y="377271"/>
                  </a:cubicBezTo>
                  <a:cubicBezTo>
                    <a:pt x="235693" y="375755"/>
                    <a:pt x="233921" y="374366"/>
                    <a:pt x="231643" y="373229"/>
                  </a:cubicBezTo>
                  <a:cubicBezTo>
                    <a:pt x="229365" y="372092"/>
                    <a:pt x="226581" y="371082"/>
                    <a:pt x="223418" y="370197"/>
                  </a:cubicBezTo>
                  <a:cubicBezTo>
                    <a:pt x="220254" y="369187"/>
                    <a:pt x="216584" y="368176"/>
                    <a:pt x="212661" y="367039"/>
                  </a:cubicBezTo>
                  <a:cubicBezTo>
                    <a:pt x="207852" y="365650"/>
                    <a:pt x="203676" y="364260"/>
                    <a:pt x="200133" y="362744"/>
                  </a:cubicBezTo>
                  <a:cubicBezTo>
                    <a:pt x="196590" y="361102"/>
                    <a:pt x="193553" y="359334"/>
                    <a:pt x="191275" y="357186"/>
                  </a:cubicBezTo>
                  <a:cubicBezTo>
                    <a:pt x="188870" y="355039"/>
                    <a:pt x="187099" y="352639"/>
                    <a:pt x="185960" y="349860"/>
                  </a:cubicBezTo>
                  <a:cubicBezTo>
                    <a:pt x="184694" y="347081"/>
                    <a:pt x="184188" y="343796"/>
                    <a:pt x="184188" y="339880"/>
                  </a:cubicBezTo>
                  <a:cubicBezTo>
                    <a:pt x="184188" y="334827"/>
                    <a:pt x="185074" y="330280"/>
                    <a:pt x="186972" y="326238"/>
                  </a:cubicBezTo>
                  <a:cubicBezTo>
                    <a:pt x="188870" y="322322"/>
                    <a:pt x="191528" y="319037"/>
                    <a:pt x="194818" y="316385"/>
                  </a:cubicBezTo>
                  <a:cubicBezTo>
                    <a:pt x="198235" y="313732"/>
                    <a:pt x="202158" y="311711"/>
                    <a:pt x="206587" y="310321"/>
                  </a:cubicBezTo>
                  <a:cubicBezTo>
                    <a:pt x="211016" y="309058"/>
                    <a:pt x="215825" y="308300"/>
                    <a:pt x="220887" y="308300"/>
                  </a:cubicBezTo>
                  <a:close/>
                  <a:moveTo>
                    <a:pt x="153352" y="261845"/>
                  </a:moveTo>
                  <a:lnTo>
                    <a:pt x="153352" y="468618"/>
                  </a:lnTo>
                  <a:lnTo>
                    <a:pt x="507632" y="468618"/>
                  </a:lnTo>
                  <a:lnTo>
                    <a:pt x="507632" y="261845"/>
                  </a:lnTo>
                  <a:close/>
                  <a:moveTo>
                    <a:pt x="0" y="0"/>
                  </a:moveTo>
                  <a:lnTo>
                    <a:pt x="332263" y="0"/>
                  </a:lnTo>
                  <a:lnTo>
                    <a:pt x="472330" y="131112"/>
                  </a:lnTo>
                  <a:lnTo>
                    <a:pt x="472330" y="211320"/>
                  </a:lnTo>
                  <a:lnTo>
                    <a:pt x="558243" y="211320"/>
                  </a:lnTo>
                  <a:lnTo>
                    <a:pt x="558243" y="519143"/>
                  </a:lnTo>
                  <a:lnTo>
                    <a:pt x="472330" y="519143"/>
                  </a:lnTo>
                  <a:lnTo>
                    <a:pt x="472330" y="606298"/>
                  </a:lnTo>
                  <a:lnTo>
                    <a:pt x="0" y="606298"/>
                  </a:lnTo>
                  <a:close/>
                </a:path>
              </a:pathLst>
            </a:custGeom>
            <a:solidFill>
              <a:schemeClr val="accent1"/>
            </a:solidFill>
            <a:ln>
              <a:noFill/>
            </a:ln>
          </p:spPr>
        </p:sp>
        <p:sp>
          <p:nvSpPr>
            <p:cNvPr id="126" name="webcam_159089">
              <a:extLst>
                <a:ext uri="{FF2B5EF4-FFF2-40B4-BE49-F238E27FC236}">
                  <a16:creationId xmlns:a16="http://schemas.microsoft.com/office/drawing/2014/main" xmlns="" id="{C9D2EC85-0090-4F14-A481-413566FEE24E}"/>
                </a:ext>
              </a:extLst>
            </p:cNvPr>
            <p:cNvSpPr>
              <a:spLocks noChangeAspect="1"/>
            </p:cNvSpPr>
            <p:nvPr/>
          </p:nvSpPr>
          <p:spPr bwMode="auto">
            <a:xfrm>
              <a:off x="10459969" y="5882689"/>
              <a:ext cx="385216" cy="49559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0883" h="605804">
                  <a:moveTo>
                    <a:pt x="235371" y="167311"/>
                  </a:moveTo>
                  <a:cubicBezTo>
                    <a:pt x="252730" y="167311"/>
                    <a:pt x="267676" y="176580"/>
                    <a:pt x="276123" y="190299"/>
                  </a:cubicBezTo>
                  <a:cubicBezTo>
                    <a:pt x="265169" y="193451"/>
                    <a:pt x="257186" y="203276"/>
                    <a:pt x="257279" y="214956"/>
                  </a:cubicBezTo>
                  <a:cubicBezTo>
                    <a:pt x="257279" y="226821"/>
                    <a:pt x="265169" y="236646"/>
                    <a:pt x="276123" y="239798"/>
                  </a:cubicBezTo>
                  <a:cubicBezTo>
                    <a:pt x="267676" y="253517"/>
                    <a:pt x="252730" y="262786"/>
                    <a:pt x="235371" y="262786"/>
                  </a:cubicBezTo>
                  <a:cubicBezTo>
                    <a:pt x="209007" y="262786"/>
                    <a:pt x="187563" y="241374"/>
                    <a:pt x="187563" y="215049"/>
                  </a:cubicBezTo>
                  <a:cubicBezTo>
                    <a:pt x="187563" y="188723"/>
                    <a:pt x="209007" y="167311"/>
                    <a:pt x="235371" y="167311"/>
                  </a:cubicBezTo>
                  <a:close/>
                  <a:moveTo>
                    <a:pt x="235349" y="108739"/>
                  </a:moveTo>
                  <a:cubicBezTo>
                    <a:pt x="176581" y="108739"/>
                    <a:pt x="128861" y="156387"/>
                    <a:pt x="128861" y="215067"/>
                  </a:cubicBezTo>
                  <a:cubicBezTo>
                    <a:pt x="128861" y="273747"/>
                    <a:pt x="176581" y="321396"/>
                    <a:pt x="235349" y="321396"/>
                  </a:cubicBezTo>
                  <a:cubicBezTo>
                    <a:pt x="294116" y="321396"/>
                    <a:pt x="341836" y="273747"/>
                    <a:pt x="341836" y="215067"/>
                  </a:cubicBezTo>
                  <a:cubicBezTo>
                    <a:pt x="341836" y="156387"/>
                    <a:pt x="294116" y="108739"/>
                    <a:pt x="235349" y="108739"/>
                  </a:cubicBezTo>
                  <a:close/>
                  <a:moveTo>
                    <a:pt x="235349" y="0"/>
                  </a:moveTo>
                  <a:cubicBezTo>
                    <a:pt x="365324" y="0"/>
                    <a:pt x="470697" y="105216"/>
                    <a:pt x="470883" y="234998"/>
                  </a:cubicBezTo>
                  <a:lnTo>
                    <a:pt x="470883" y="350041"/>
                  </a:lnTo>
                  <a:lnTo>
                    <a:pt x="470883" y="381837"/>
                  </a:lnTo>
                  <a:lnTo>
                    <a:pt x="470883" y="492894"/>
                  </a:lnTo>
                  <a:cubicBezTo>
                    <a:pt x="470883" y="518757"/>
                    <a:pt x="449994" y="539615"/>
                    <a:pt x="424092" y="539615"/>
                  </a:cubicBezTo>
                  <a:lnTo>
                    <a:pt x="423349" y="539615"/>
                  </a:lnTo>
                  <a:cubicBezTo>
                    <a:pt x="397540" y="539615"/>
                    <a:pt x="376558" y="518757"/>
                    <a:pt x="376558" y="492894"/>
                  </a:cubicBezTo>
                  <a:lnTo>
                    <a:pt x="376558" y="443391"/>
                  </a:lnTo>
                  <a:cubicBezTo>
                    <a:pt x="376558" y="417527"/>
                    <a:pt x="355669" y="396670"/>
                    <a:pt x="329767" y="396670"/>
                  </a:cubicBezTo>
                  <a:cubicBezTo>
                    <a:pt x="303957" y="396670"/>
                    <a:pt x="282976" y="417527"/>
                    <a:pt x="282976" y="443391"/>
                  </a:cubicBezTo>
                  <a:lnTo>
                    <a:pt x="282976" y="559082"/>
                  </a:lnTo>
                  <a:cubicBezTo>
                    <a:pt x="282976" y="584854"/>
                    <a:pt x="262087" y="605804"/>
                    <a:pt x="236184" y="605804"/>
                  </a:cubicBezTo>
                  <a:lnTo>
                    <a:pt x="235442" y="605804"/>
                  </a:lnTo>
                  <a:cubicBezTo>
                    <a:pt x="209632" y="605804"/>
                    <a:pt x="188650" y="584854"/>
                    <a:pt x="188650" y="559082"/>
                  </a:cubicBezTo>
                  <a:lnTo>
                    <a:pt x="188650" y="443391"/>
                  </a:lnTo>
                  <a:cubicBezTo>
                    <a:pt x="188650" y="417527"/>
                    <a:pt x="167761" y="396670"/>
                    <a:pt x="141859" y="396670"/>
                  </a:cubicBezTo>
                  <a:lnTo>
                    <a:pt x="141116" y="396670"/>
                  </a:lnTo>
                  <a:cubicBezTo>
                    <a:pt x="115307" y="396670"/>
                    <a:pt x="94325" y="417527"/>
                    <a:pt x="94325" y="443391"/>
                  </a:cubicBezTo>
                  <a:lnTo>
                    <a:pt x="94325" y="496880"/>
                  </a:lnTo>
                  <a:cubicBezTo>
                    <a:pt x="94325" y="522744"/>
                    <a:pt x="73436" y="543601"/>
                    <a:pt x="47534" y="543601"/>
                  </a:cubicBezTo>
                  <a:lnTo>
                    <a:pt x="46791" y="543601"/>
                  </a:lnTo>
                  <a:cubicBezTo>
                    <a:pt x="20982" y="543601"/>
                    <a:pt x="0" y="522744"/>
                    <a:pt x="0" y="496880"/>
                  </a:cubicBezTo>
                  <a:lnTo>
                    <a:pt x="0" y="396670"/>
                  </a:lnTo>
                  <a:lnTo>
                    <a:pt x="0" y="350041"/>
                  </a:lnTo>
                  <a:lnTo>
                    <a:pt x="0" y="234998"/>
                  </a:lnTo>
                  <a:cubicBezTo>
                    <a:pt x="0" y="105216"/>
                    <a:pt x="105373" y="0"/>
                    <a:pt x="235349" y="0"/>
                  </a:cubicBezTo>
                  <a:close/>
                </a:path>
              </a:pathLst>
            </a:custGeom>
            <a:solidFill>
              <a:schemeClr val="accent1"/>
            </a:solidFill>
            <a:ln>
              <a:noFill/>
            </a:ln>
          </p:spPr>
        </p:sp>
        <p:sp>
          <p:nvSpPr>
            <p:cNvPr id="127" name="usb_141383">
              <a:extLst>
                <a:ext uri="{FF2B5EF4-FFF2-40B4-BE49-F238E27FC236}">
                  <a16:creationId xmlns:a16="http://schemas.microsoft.com/office/drawing/2014/main" xmlns="" id="{616D2C03-8005-4F6C-84B3-41BDFDFF9039}"/>
                </a:ext>
              </a:extLst>
            </p:cNvPr>
            <p:cNvSpPr>
              <a:spLocks noChangeAspect="1"/>
            </p:cNvSpPr>
            <p:nvPr/>
          </p:nvSpPr>
          <p:spPr bwMode="auto">
            <a:xfrm>
              <a:off x="11260725" y="5882689"/>
              <a:ext cx="495592" cy="477357"/>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 name="T100" fmla="*/ 325000 h 606722"/>
                <a:gd name="T101" fmla="*/ 325000 h 606722"/>
                <a:gd name="T102" fmla="*/ 325000 h 606722"/>
                <a:gd name="T103" fmla="*/ 325000 h 606722"/>
                <a:gd name="T104" fmla="*/ 325000 h 606722"/>
                <a:gd name="T105" fmla="*/ 325000 h 606722"/>
                <a:gd name="T106" fmla="*/ 325000 h 606722"/>
                <a:gd name="T107" fmla="*/ 325000 h 606722"/>
                <a:gd name="T108" fmla="*/ 325000 h 606722"/>
                <a:gd name="T109" fmla="*/ 325000 h 606722"/>
                <a:gd name="T110" fmla="*/ 325000 h 606722"/>
                <a:gd name="T111" fmla="*/ 325000 h 606722"/>
                <a:gd name="T112" fmla="*/ 325000 h 606722"/>
                <a:gd name="T11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3" h="707">
                  <a:moveTo>
                    <a:pt x="720" y="240"/>
                  </a:moveTo>
                  <a:lnTo>
                    <a:pt x="720" y="147"/>
                  </a:lnTo>
                  <a:lnTo>
                    <a:pt x="587" y="147"/>
                  </a:lnTo>
                  <a:lnTo>
                    <a:pt x="587" y="240"/>
                  </a:lnTo>
                  <a:lnTo>
                    <a:pt x="573" y="240"/>
                  </a:lnTo>
                  <a:lnTo>
                    <a:pt x="573" y="323"/>
                  </a:lnTo>
                  <a:cubicBezTo>
                    <a:pt x="573" y="336"/>
                    <a:pt x="584" y="347"/>
                    <a:pt x="597" y="347"/>
                  </a:cubicBezTo>
                  <a:lnTo>
                    <a:pt x="613" y="347"/>
                  </a:lnTo>
                  <a:cubicBezTo>
                    <a:pt x="613" y="364"/>
                    <a:pt x="625" y="379"/>
                    <a:pt x="640" y="385"/>
                  </a:cubicBezTo>
                  <a:lnTo>
                    <a:pt x="640" y="422"/>
                  </a:lnTo>
                  <a:cubicBezTo>
                    <a:pt x="640" y="514"/>
                    <a:pt x="592" y="607"/>
                    <a:pt x="489" y="652"/>
                  </a:cubicBezTo>
                  <a:cubicBezTo>
                    <a:pt x="533" y="613"/>
                    <a:pt x="560" y="556"/>
                    <a:pt x="560" y="494"/>
                  </a:cubicBezTo>
                  <a:cubicBezTo>
                    <a:pt x="560" y="376"/>
                    <a:pt x="464" y="280"/>
                    <a:pt x="347" y="280"/>
                  </a:cubicBezTo>
                  <a:cubicBezTo>
                    <a:pt x="229" y="280"/>
                    <a:pt x="133" y="376"/>
                    <a:pt x="133" y="494"/>
                  </a:cubicBezTo>
                  <a:cubicBezTo>
                    <a:pt x="133" y="537"/>
                    <a:pt x="146" y="577"/>
                    <a:pt x="169" y="611"/>
                  </a:cubicBezTo>
                  <a:cubicBezTo>
                    <a:pt x="122" y="566"/>
                    <a:pt x="93" y="504"/>
                    <a:pt x="93" y="434"/>
                  </a:cubicBezTo>
                  <a:lnTo>
                    <a:pt x="93" y="238"/>
                  </a:lnTo>
                  <a:cubicBezTo>
                    <a:pt x="109" y="232"/>
                    <a:pt x="120" y="218"/>
                    <a:pt x="120" y="200"/>
                  </a:cubicBezTo>
                  <a:lnTo>
                    <a:pt x="136" y="200"/>
                  </a:lnTo>
                  <a:cubicBezTo>
                    <a:pt x="149" y="200"/>
                    <a:pt x="160" y="190"/>
                    <a:pt x="160" y="176"/>
                  </a:cubicBezTo>
                  <a:lnTo>
                    <a:pt x="160" y="94"/>
                  </a:lnTo>
                  <a:lnTo>
                    <a:pt x="147" y="94"/>
                  </a:lnTo>
                  <a:lnTo>
                    <a:pt x="147" y="0"/>
                  </a:lnTo>
                  <a:lnTo>
                    <a:pt x="13" y="0"/>
                  </a:lnTo>
                  <a:lnTo>
                    <a:pt x="13" y="94"/>
                  </a:lnTo>
                  <a:lnTo>
                    <a:pt x="0" y="94"/>
                  </a:lnTo>
                  <a:lnTo>
                    <a:pt x="0" y="176"/>
                  </a:lnTo>
                  <a:cubicBezTo>
                    <a:pt x="0" y="190"/>
                    <a:pt x="11" y="200"/>
                    <a:pt x="24" y="200"/>
                  </a:cubicBezTo>
                  <a:lnTo>
                    <a:pt x="40" y="200"/>
                  </a:lnTo>
                  <a:cubicBezTo>
                    <a:pt x="40" y="218"/>
                    <a:pt x="51" y="232"/>
                    <a:pt x="67" y="238"/>
                  </a:cubicBezTo>
                  <a:lnTo>
                    <a:pt x="67" y="447"/>
                  </a:lnTo>
                  <a:lnTo>
                    <a:pt x="67" y="447"/>
                  </a:lnTo>
                  <a:cubicBezTo>
                    <a:pt x="74" y="592"/>
                    <a:pt x="193" y="707"/>
                    <a:pt x="339" y="707"/>
                  </a:cubicBezTo>
                  <a:cubicBezTo>
                    <a:pt x="341" y="707"/>
                    <a:pt x="343" y="707"/>
                    <a:pt x="345" y="707"/>
                  </a:cubicBezTo>
                  <a:cubicBezTo>
                    <a:pt x="345" y="707"/>
                    <a:pt x="346" y="707"/>
                    <a:pt x="347" y="707"/>
                  </a:cubicBezTo>
                  <a:cubicBezTo>
                    <a:pt x="348" y="707"/>
                    <a:pt x="350" y="707"/>
                    <a:pt x="351" y="707"/>
                  </a:cubicBezTo>
                  <a:cubicBezTo>
                    <a:pt x="537" y="702"/>
                    <a:pt x="667" y="587"/>
                    <a:pt x="667" y="422"/>
                  </a:cubicBezTo>
                  <a:lnTo>
                    <a:pt x="667" y="385"/>
                  </a:lnTo>
                  <a:cubicBezTo>
                    <a:pt x="682" y="379"/>
                    <a:pt x="693" y="364"/>
                    <a:pt x="693" y="347"/>
                  </a:cubicBezTo>
                  <a:lnTo>
                    <a:pt x="709" y="347"/>
                  </a:lnTo>
                  <a:cubicBezTo>
                    <a:pt x="723" y="347"/>
                    <a:pt x="733" y="336"/>
                    <a:pt x="733" y="323"/>
                  </a:cubicBezTo>
                  <a:lnTo>
                    <a:pt x="733" y="240"/>
                  </a:lnTo>
                  <a:lnTo>
                    <a:pt x="720" y="240"/>
                  </a:lnTo>
                  <a:close/>
                  <a:moveTo>
                    <a:pt x="40" y="67"/>
                  </a:moveTo>
                  <a:lnTo>
                    <a:pt x="67" y="67"/>
                  </a:lnTo>
                  <a:lnTo>
                    <a:pt x="67" y="40"/>
                  </a:lnTo>
                  <a:lnTo>
                    <a:pt x="40" y="40"/>
                  </a:lnTo>
                  <a:lnTo>
                    <a:pt x="40" y="27"/>
                  </a:lnTo>
                  <a:lnTo>
                    <a:pt x="120" y="27"/>
                  </a:lnTo>
                  <a:lnTo>
                    <a:pt x="120" y="40"/>
                  </a:lnTo>
                  <a:lnTo>
                    <a:pt x="93" y="40"/>
                  </a:lnTo>
                  <a:lnTo>
                    <a:pt x="93" y="67"/>
                  </a:lnTo>
                  <a:lnTo>
                    <a:pt x="120" y="67"/>
                  </a:lnTo>
                  <a:lnTo>
                    <a:pt x="120" y="94"/>
                  </a:lnTo>
                  <a:lnTo>
                    <a:pt x="40" y="94"/>
                  </a:lnTo>
                  <a:lnTo>
                    <a:pt x="40" y="67"/>
                  </a:lnTo>
                  <a:close/>
                  <a:moveTo>
                    <a:pt x="27" y="174"/>
                  </a:moveTo>
                  <a:lnTo>
                    <a:pt x="27" y="120"/>
                  </a:lnTo>
                  <a:lnTo>
                    <a:pt x="133" y="120"/>
                  </a:lnTo>
                  <a:lnTo>
                    <a:pt x="133" y="174"/>
                  </a:lnTo>
                  <a:lnTo>
                    <a:pt x="120" y="174"/>
                  </a:lnTo>
                  <a:lnTo>
                    <a:pt x="120" y="147"/>
                  </a:lnTo>
                  <a:lnTo>
                    <a:pt x="40" y="147"/>
                  </a:lnTo>
                  <a:lnTo>
                    <a:pt x="40" y="174"/>
                  </a:lnTo>
                  <a:lnTo>
                    <a:pt x="27" y="174"/>
                  </a:lnTo>
                  <a:close/>
                  <a:moveTo>
                    <a:pt x="67" y="174"/>
                  </a:moveTo>
                  <a:lnTo>
                    <a:pt x="93" y="174"/>
                  </a:lnTo>
                  <a:lnTo>
                    <a:pt x="93" y="200"/>
                  </a:lnTo>
                  <a:cubicBezTo>
                    <a:pt x="93" y="208"/>
                    <a:pt x="87" y="214"/>
                    <a:pt x="80" y="214"/>
                  </a:cubicBezTo>
                  <a:cubicBezTo>
                    <a:pt x="73" y="214"/>
                    <a:pt x="67" y="208"/>
                    <a:pt x="67" y="200"/>
                  </a:cubicBezTo>
                  <a:lnTo>
                    <a:pt x="67" y="174"/>
                  </a:lnTo>
                  <a:close/>
                  <a:moveTo>
                    <a:pt x="351" y="680"/>
                  </a:moveTo>
                  <a:cubicBezTo>
                    <a:pt x="349" y="680"/>
                    <a:pt x="347" y="680"/>
                    <a:pt x="345" y="680"/>
                  </a:cubicBezTo>
                  <a:cubicBezTo>
                    <a:pt x="265" y="679"/>
                    <a:pt x="200" y="614"/>
                    <a:pt x="200" y="534"/>
                  </a:cubicBezTo>
                  <a:cubicBezTo>
                    <a:pt x="200" y="453"/>
                    <a:pt x="266" y="387"/>
                    <a:pt x="347" y="387"/>
                  </a:cubicBezTo>
                  <a:cubicBezTo>
                    <a:pt x="428" y="387"/>
                    <a:pt x="493" y="453"/>
                    <a:pt x="493" y="534"/>
                  </a:cubicBezTo>
                  <a:cubicBezTo>
                    <a:pt x="493" y="613"/>
                    <a:pt x="430" y="678"/>
                    <a:pt x="351" y="680"/>
                  </a:cubicBezTo>
                  <a:close/>
                  <a:moveTo>
                    <a:pt x="347" y="307"/>
                  </a:moveTo>
                  <a:cubicBezTo>
                    <a:pt x="450" y="307"/>
                    <a:pt x="533" y="391"/>
                    <a:pt x="533" y="494"/>
                  </a:cubicBezTo>
                  <a:cubicBezTo>
                    <a:pt x="533" y="522"/>
                    <a:pt x="527" y="549"/>
                    <a:pt x="515" y="573"/>
                  </a:cubicBezTo>
                  <a:cubicBezTo>
                    <a:pt x="518" y="561"/>
                    <a:pt x="520" y="547"/>
                    <a:pt x="520" y="534"/>
                  </a:cubicBezTo>
                  <a:cubicBezTo>
                    <a:pt x="520" y="438"/>
                    <a:pt x="442" y="360"/>
                    <a:pt x="347" y="360"/>
                  </a:cubicBezTo>
                  <a:cubicBezTo>
                    <a:pt x="251" y="360"/>
                    <a:pt x="173" y="438"/>
                    <a:pt x="173" y="534"/>
                  </a:cubicBezTo>
                  <a:cubicBezTo>
                    <a:pt x="173" y="547"/>
                    <a:pt x="175" y="561"/>
                    <a:pt x="178" y="573"/>
                  </a:cubicBezTo>
                  <a:cubicBezTo>
                    <a:pt x="167" y="549"/>
                    <a:pt x="160" y="522"/>
                    <a:pt x="160" y="494"/>
                  </a:cubicBezTo>
                  <a:cubicBezTo>
                    <a:pt x="160" y="391"/>
                    <a:pt x="244" y="307"/>
                    <a:pt x="347" y="307"/>
                  </a:cubicBezTo>
                  <a:close/>
                  <a:moveTo>
                    <a:pt x="613" y="214"/>
                  </a:moveTo>
                  <a:lnTo>
                    <a:pt x="640" y="214"/>
                  </a:lnTo>
                  <a:lnTo>
                    <a:pt x="640" y="187"/>
                  </a:lnTo>
                  <a:lnTo>
                    <a:pt x="613" y="187"/>
                  </a:lnTo>
                  <a:lnTo>
                    <a:pt x="613" y="174"/>
                  </a:lnTo>
                  <a:lnTo>
                    <a:pt x="693" y="174"/>
                  </a:lnTo>
                  <a:lnTo>
                    <a:pt x="693" y="187"/>
                  </a:lnTo>
                  <a:lnTo>
                    <a:pt x="667" y="187"/>
                  </a:lnTo>
                  <a:lnTo>
                    <a:pt x="667" y="214"/>
                  </a:lnTo>
                  <a:lnTo>
                    <a:pt x="693" y="214"/>
                  </a:lnTo>
                  <a:lnTo>
                    <a:pt x="693" y="240"/>
                  </a:lnTo>
                  <a:lnTo>
                    <a:pt x="613" y="240"/>
                  </a:lnTo>
                  <a:lnTo>
                    <a:pt x="613" y="214"/>
                  </a:lnTo>
                  <a:close/>
                  <a:moveTo>
                    <a:pt x="653" y="360"/>
                  </a:moveTo>
                  <a:cubicBezTo>
                    <a:pt x="646" y="360"/>
                    <a:pt x="640" y="354"/>
                    <a:pt x="640" y="347"/>
                  </a:cubicBezTo>
                  <a:lnTo>
                    <a:pt x="640" y="320"/>
                  </a:lnTo>
                  <a:lnTo>
                    <a:pt x="667" y="320"/>
                  </a:lnTo>
                  <a:lnTo>
                    <a:pt x="667" y="347"/>
                  </a:lnTo>
                  <a:cubicBezTo>
                    <a:pt x="667" y="354"/>
                    <a:pt x="661" y="360"/>
                    <a:pt x="653" y="360"/>
                  </a:cubicBezTo>
                  <a:close/>
                  <a:moveTo>
                    <a:pt x="707" y="320"/>
                  </a:moveTo>
                  <a:lnTo>
                    <a:pt x="693" y="320"/>
                  </a:lnTo>
                  <a:lnTo>
                    <a:pt x="693" y="294"/>
                  </a:lnTo>
                  <a:lnTo>
                    <a:pt x="613" y="294"/>
                  </a:lnTo>
                  <a:lnTo>
                    <a:pt x="613" y="320"/>
                  </a:lnTo>
                  <a:lnTo>
                    <a:pt x="600" y="320"/>
                  </a:lnTo>
                  <a:lnTo>
                    <a:pt x="600" y="267"/>
                  </a:lnTo>
                  <a:lnTo>
                    <a:pt x="707" y="267"/>
                  </a:lnTo>
                  <a:lnTo>
                    <a:pt x="707" y="320"/>
                  </a:lnTo>
                  <a:close/>
                </a:path>
              </a:pathLst>
            </a:custGeom>
            <a:solidFill>
              <a:schemeClr val="accent1"/>
            </a:solidFill>
            <a:ln>
              <a:noFill/>
            </a:ln>
          </p:spPr>
        </p:sp>
      </p:grpSp>
    </p:spTree>
    <p:extLst>
      <p:ext uri="{BB962C8B-B14F-4D97-AF65-F5344CB8AC3E}">
        <p14:creationId xmlns:p14="http://schemas.microsoft.com/office/powerpoint/2010/main" val="150350591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34DA7C7-1F7C-4A3E-BFD8-85A97425D80E}"/>
              </a:ext>
            </a:extLst>
          </p:cNvPr>
          <p:cNvSpPr/>
          <p:nvPr/>
        </p:nvSpPr>
        <p:spPr>
          <a:xfrm>
            <a:off x="4157015" y="2787012"/>
            <a:ext cx="3877986" cy="1200329"/>
          </a:xfrm>
          <a:prstGeom prst="rect">
            <a:avLst/>
          </a:prstGeom>
        </p:spPr>
        <p:txBody>
          <a:bodyPr wrap="none">
            <a:spAutoFit/>
          </a:bodyPr>
          <a:lstStyle/>
          <a:p>
            <a:pPr algn="ctr"/>
            <a:r>
              <a:rPr lang="zh-CN" altLang="en-US" sz="7200" b="1" dirty="0">
                <a:solidFill>
                  <a:schemeClr val="accent1"/>
                </a:solidFill>
                <a:cs typeface="+mn-ea"/>
                <a:sym typeface="+mn-lt"/>
              </a:rPr>
              <a:t>设计规范</a:t>
            </a:r>
          </a:p>
        </p:txBody>
      </p:sp>
      <p:sp>
        <p:nvSpPr>
          <p:cNvPr id="7" name="任意多边形: 形状 6">
            <a:extLst>
              <a:ext uri="{FF2B5EF4-FFF2-40B4-BE49-F238E27FC236}">
                <a16:creationId xmlns:a16="http://schemas.microsoft.com/office/drawing/2014/main" xmlns="" id="{5CFE3A71-D32E-4EBE-8F65-2A1FF3090DAB}"/>
              </a:ext>
            </a:extLst>
          </p:cNvPr>
          <p:cNvSpPr/>
          <p:nvPr/>
        </p:nvSpPr>
        <p:spPr>
          <a:xfrm>
            <a:off x="5619750" y="1783749"/>
            <a:ext cx="952500" cy="822288"/>
          </a:xfrm>
          <a:custGeom>
            <a:avLst/>
            <a:gdLst/>
            <a:ahLst/>
            <a:cxnLst/>
            <a:rect l="l" t="t" r="r" b="b"/>
            <a:pathLst>
              <a:path w="249850" h="215694">
                <a:moveTo>
                  <a:pt x="239344" y="0"/>
                </a:moveTo>
                <a:lnTo>
                  <a:pt x="239344" y="50649"/>
                </a:lnTo>
                <a:cubicBezTo>
                  <a:pt x="213085" y="59299"/>
                  <a:pt x="201518" y="80954"/>
                  <a:pt x="204644" y="115612"/>
                </a:cubicBezTo>
                <a:lnTo>
                  <a:pt x="249850" y="115612"/>
                </a:lnTo>
                <a:lnTo>
                  <a:pt x="249850" y="215694"/>
                </a:lnTo>
                <a:lnTo>
                  <a:pt x="147089" y="215694"/>
                </a:lnTo>
                <a:lnTo>
                  <a:pt x="147089" y="96943"/>
                </a:lnTo>
                <a:cubicBezTo>
                  <a:pt x="158140" y="43672"/>
                  <a:pt x="183659" y="13409"/>
                  <a:pt x="223647" y="6154"/>
                </a:cubicBezTo>
                <a:close/>
                <a:moveTo>
                  <a:pt x="92255" y="0"/>
                </a:moveTo>
                <a:lnTo>
                  <a:pt x="92255" y="50649"/>
                </a:lnTo>
                <a:cubicBezTo>
                  <a:pt x="65996" y="59299"/>
                  <a:pt x="54430" y="80954"/>
                  <a:pt x="57555" y="115612"/>
                </a:cubicBezTo>
                <a:lnTo>
                  <a:pt x="100124" y="115612"/>
                </a:lnTo>
                <a:lnTo>
                  <a:pt x="100124" y="215694"/>
                </a:lnTo>
                <a:lnTo>
                  <a:pt x="0" y="215694"/>
                </a:lnTo>
                <a:lnTo>
                  <a:pt x="0" y="96525"/>
                </a:lnTo>
                <a:cubicBezTo>
                  <a:pt x="9153" y="43477"/>
                  <a:pt x="34728" y="13297"/>
                  <a:pt x="76726" y="5986"/>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dirty="0">
              <a:solidFill>
                <a:schemeClr val="accent1"/>
              </a:solidFill>
              <a:latin typeface="黑体" panose="02010609060101010101" pitchFamily="49" charset="-122"/>
              <a:ea typeface="黑体" panose="02010609060101010101" pitchFamily="49" charset="-122"/>
              <a:cs typeface="文鼎霹" panose="02010609010101010101" pitchFamily="49" charset="-120"/>
              <a:sym typeface="+mn-lt"/>
            </a:endParaRPr>
          </a:p>
        </p:txBody>
      </p:sp>
    </p:spTree>
    <p:extLst>
      <p:ext uri="{BB962C8B-B14F-4D97-AF65-F5344CB8AC3E}">
        <p14:creationId xmlns:p14="http://schemas.microsoft.com/office/powerpoint/2010/main" val="489100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0EC7790-8E9A-4421-B95A-45BAF34376CB}"/>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字体规范</a:t>
            </a:r>
          </a:p>
        </p:txBody>
      </p:sp>
      <p:sp>
        <p:nvSpPr>
          <p:cNvPr id="8" name="文本框 7">
            <a:extLst>
              <a:ext uri="{FF2B5EF4-FFF2-40B4-BE49-F238E27FC236}">
                <a16:creationId xmlns:a16="http://schemas.microsoft.com/office/drawing/2014/main" xmlns="" id="{13A33457-6664-41A0-9367-F27AA20807AE}"/>
              </a:ext>
            </a:extLst>
          </p:cNvPr>
          <p:cNvSpPr txBox="1"/>
          <p:nvPr/>
        </p:nvSpPr>
        <p:spPr>
          <a:xfrm>
            <a:off x="2233385" y="1950582"/>
            <a:ext cx="2795815" cy="3694409"/>
          </a:xfrm>
          <a:prstGeom prst="rect">
            <a:avLst/>
          </a:prstGeom>
          <a:noFill/>
        </p:spPr>
        <p:txBody>
          <a:bodyPr wrap="square" rtlCol="0">
            <a:spAutoFit/>
          </a:bodyPr>
          <a:lstStyle/>
          <a:p>
            <a:pPr>
              <a:lnSpc>
                <a:spcPct val="150000"/>
              </a:lnSpc>
            </a:pPr>
            <a:r>
              <a:rPr lang="zh-CN" altLang="en-US" sz="3200" dirty="0">
                <a:solidFill>
                  <a:schemeClr val="tx1">
                    <a:lumMod val="75000"/>
                    <a:lumOff val="25000"/>
                  </a:schemeClr>
                </a:solidFill>
                <a:cs typeface="+mn-ea"/>
                <a:sym typeface="+mn-lt"/>
              </a:rPr>
              <a:t>中文字体：</a:t>
            </a:r>
            <a:endParaRPr lang="en-US" altLang="zh-CN" sz="3200" dirty="0">
              <a:solidFill>
                <a:schemeClr val="tx1">
                  <a:lumMod val="75000"/>
                  <a:lumOff val="25000"/>
                </a:schemeClr>
              </a:solidFill>
              <a:cs typeface="+mn-ea"/>
              <a:sym typeface="+mn-lt"/>
            </a:endParaRPr>
          </a:p>
          <a:p>
            <a:pPr>
              <a:lnSpc>
                <a:spcPct val="150000"/>
              </a:lnSpc>
            </a:pPr>
            <a:r>
              <a:rPr lang="en-US" altLang="zh-CN" sz="3200" dirty="0">
                <a:solidFill>
                  <a:schemeClr val="tx1">
                    <a:lumMod val="75000"/>
                    <a:lumOff val="25000"/>
                  </a:schemeClr>
                </a:solidFill>
                <a:cs typeface="+mn-ea"/>
                <a:sym typeface="+mn-lt"/>
              </a:rPr>
              <a:t>English font:</a:t>
            </a:r>
          </a:p>
          <a:p>
            <a:pPr>
              <a:lnSpc>
                <a:spcPct val="150000"/>
              </a:lnSpc>
            </a:pPr>
            <a:r>
              <a:rPr lang="zh-CN" altLang="en-US" sz="3200" dirty="0">
                <a:solidFill>
                  <a:schemeClr val="tx1">
                    <a:lumMod val="75000"/>
                    <a:lumOff val="25000"/>
                  </a:schemeClr>
                </a:solidFill>
                <a:cs typeface="+mn-ea"/>
                <a:sym typeface="+mn-lt"/>
              </a:rPr>
              <a:t>大标题：</a:t>
            </a:r>
            <a:endParaRPr lang="en-US" altLang="zh-CN" sz="3200" dirty="0">
              <a:solidFill>
                <a:schemeClr val="tx1">
                  <a:lumMod val="75000"/>
                  <a:lumOff val="25000"/>
                </a:schemeClr>
              </a:solidFill>
              <a:cs typeface="+mn-ea"/>
              <a:sym typeface="+mn-lt"/>
            </a:endParaRPr>
          </a:p>
          <a:p>
            <a:pPr>
              <a:lnSpc>
                <a:spcPct val="150000"/>
              </a:lnSpc>
            </a:pPr>
            <a:r>
              <a:rPr lang="zh-CN" altLang="en-US" sz="3200" dirty="0">
                <a:solidFill>
                  <a:schemeClr val="tx1">
                    <a:lumMod val="75000"/>
                    <a:lumOff val="25000"/>
                  </a:schemeClr>
                </a:solidFill>
                <a:cs typeface="+mn-ea"/>
                <a:sym typeface="+mn-lt"/>
              </a:rPr>
              <a:t>小标题：</a:t>
            </a:r>
            <a:endParaRPr lang="en-US" altLang="zh-CN" sz="3200" dirty="0">
              <a:solidFill>
                <a:schemeClr val="tx1">
                  <a:lumMod val="75000"/>
                  <a:lumOff val="25000"/>
                </a:schemeClr>
              </a:solidFill>
              <a:cs typeface="+mn-ea"/>
              <a:sym typeface="+mn-lt"/>
            </a:endParaRPr>
          </a:p>
          <a:p>
            <a:pPr>
              <a:lnSpc>
                <a:spcPct val="150000"/>
              </a:lnSpc>
            </a:pPr>
            <a:r>
              <a:rPr lang="zh-CN" altLang="en-US" sz="3200" dirty="0">
                <a:solidFill>
                  <a:schemeClr val="tx1">
                    <a:lumMod val="75000"/>
                    <a:lumOff val="25000"/>
                  </a:schemeClr>
                </a:solidFill>
                <a:cs typeface="+mn-ea"/>
                <a:sym typeface="+mn-lt"/>
              </a:rPr>
              <a:t>正文</a:t>
            </a:r>
          </a:p>
        </p:txBody>
      </p:sp>
      <p:sp>
        <p:nvSpPr>
          <p:cNvPr id="9" name="文本框 8">
            <a:extLst>
              <a:ext uri="{FF2B5EF4-FFF2-40B4-BE49-F238E27FC236}">
                <a16:creationId xmlns:a16="http://schemas.microsoft.com/office/drawing/2014/main" xmlns="" id="{8E900502-AD46-4A40-918F-2D3A3E01094E}"/>
              </a:ext>
            </a:extLst>
          </p:cNvPr>
          <p:cNvSpPr txBox="1"/>
          <p:nvPr/>
        </p:nvSpPr>
        <p:spPr>
          <a:xfrm>
            <a:off x="7059385" y="1950582"/>
            <a:ext cx="2795815" cy="3694409"/>
          </a:xfrm>
          <a:prstGeom prst="rect">
            <a:avLst/>
          </a:prstGeom>
          <a:noFill/>
        </p:spPr>
        <p:txBody>
          <a:bodyPr wrap="square" rtlCol="0">
            <a:spAutoFit/>
          </a:bodyPr>
          <a:lstStyle/>
          <a:p>
            <a:pPr algn="r">
              <a:lnSpc>
                <a:spcPct val="150000"/>
              </a:lnSpc>
            </a:pPr>
            <a:r>
              <a:rPr lang="zh-CN" altLang="en-US" sz="3200" dirty="0">
                <a:solidFill>
                  <a:schemeClr val="tx1">
                    <a:lumMod val="75000"/>
                    <a:lumOff val="25000"/>
                  </a:schemeClr>
                </a:solidFill>
                <a:cs typeface="+mn-ea"/>
                <a:sym typeface="+mn-lt"/>
              </a:rPr>
              <a:t>微软雅黑</a:t>
            </a:r>
            <a:endParaRPr lang="en-US" altLang="zh-CN" sz="3200" dirty="0">
              <a:solidFill>
                <a:schemeClr val="tx1">
                  <a:lumMod val="75000"/>
                  <a:lumOff val="25000"/>
                </a:schemeClr>
              </a:solidFill>
              <a:cs typeface="+mn-ea"/>
              <a:sym typeface="+mn-lt"/>
            </a:endParaRPr>
          </a:p>
          <a:p>
            <a:pPr algn="r">
              <a:lnSpc>
                <a:spcPct val="150000"/>
              </a:lnSpc>
            </a:pPr>
            <a:r>
              <a:rPr lang="en-US" altLang="zh-CN" sz="3200" dirty="0">
                <a:solidFill>
                  <a:schemeClr val="tx1">
                    <a:lumMod val="75000"/>
                    <a:lumOff val="25000"/>
                  </a:schemeClr>
                </a:solidFill>
                <a:cs typeface="+mn-ea"/>
                <a:sym typeface="+mn-lt"/>
              </a:rPr>
              <a:t>Arial</a:t>
            </a:r>
          </a:p>
          <a:p>
            <a:pPr algn="r">
              <a:lnSpc>
                <a:spcPct val="150000"/>
              </a:lnSpc>
            </a:pPr>
            <a:r>
              <a:rPr lang="en-US" altLang="zh-CN" sz="3200" dirty="0">
                <a:solidFill>
                  <a:schemeClr val="tx1">
                    <a:lumMod val="75000"/>
                    <a:lumOff val="25000"/>
                  </a:schemeClr>
                </a:solidFill>
                <a:cs typeface="+mn-ea"/>
                <a:sym typeface="+mn-lt"/>
              </a:rPr>
              <a:t>32</a:t>
            </a:r>
          </a:p>
          <a:p>
            <a:pPr algn="r">
              <a:lnSpc>
                <a:spcPct val="150000"/>
              </a:lnSpc>
            </a:pPr>
            <a:r>
              <a:rPr lang="en-US" altLang="zh-CN" sz="3200" dirty="0">
                <a:solidFill>
                  <a:schemeClr val="tx1">
                    <a:lumMod val="75000"/>
                    <a:lumOff val="25000"/>
                  </a:schemeClr>
                </a:solidFill>
                <a:cs typeface="+mn-ea"/>
                <a:sym typeface="+mn-lt"/>
              </a:rPr>
              <a:t>20</a:t>
            </a:r>
          </a:p>
          <a:p>
            <a:pPr algn="r">
              <a:lnSpc>
                <a:spcPct val="150000"/>
              </a:lnSpc>
            </a:pPr>
            <a:r>
              <a:rPr lang="en-US" altLang="zh-CN" sz="3200" dirty="0">
                <a:solidFill>
                  <a:schemeClr val="tx1">
                    <a:lumMod val="75000"/>
                    <a:lumOff val="25000"/>
                  </a:schemeClr>
                </a:solidFill>
                <a:cs typeface="+mn-ea"/>
                <a:sym typeface="+mn-lt"/>
              </a:rPr>
              <a:t>16</a:t>
            </a:r>
            <a:endParaRPr lang="zh-CN" altLang="en-US" sz="3200" dirty="0">
              <a:solidFill>
                <a:schemeClr val="tx1">
                  <a:lumMod val="75000"/>
                  <a:lumOff val="25000"/>
                </a:schemeClr>
              </a:solidFill>
              <a:cs typeface="+mn-ea"/>
              <a:sym typeface="+mn-lt"/>
            </a:endParaRPr>
          </a:p>
        </p:txBody>
      </p:sp>
      <p:cxnSp>
        <p:nvCxnSpPr>
          <p:cNvPr id="11" name="直接连接符 10">
            <a:extLst>
              <a:ext uri="{FF2B5EF4-FFF2-40B4-BE49-F238E27FC236}">
                <a16:creationId xmlns:a16="http://schemas.microsoft.com/office/drawing/2014/main" xmlns="" id="{A922F5D8-ADCC-417B-9C38-334A0DE26088}"/>
              </a:ext>
            </a:extLst>
          </p:cNvPr>
          <p:cNvCxnSpPr>
            <a:cxnSpLocks/>
          </p:cNvCxnSpPr>
          <p:nvPr/>
        </p:nvCxnSpPr>
        <p:spPr>
          <a:xfrm>
            <a:off x="2284317" y="2769125"/>
            <a:ext cx="74692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3DE7F444-EDE7-43BE-896E-00CA814A5D4A}"/>
              </a:ext>
            </a:extLst>
          </p:cNvPr>
          <p:cNvCxnSpPr>
            <a:cxnSpLocks/>
          </p:cNvCxnSpPr>
          <p:nvPr/>
        </p:nvCxnSpPr>
        <p:spPr>
          <a:xfrm>
            <a:off x="2284317" y="3480325"/>
            <a:ext cx="74692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FC66D0F3-538E-410F-B742-A26572D382EF}"/>
              </a:ext>
            </a:extLst>
          </p:cNvPr>
          <p:cNvCxnSpPr>
            <a:cxnSpLocks/>
          </p:cNvCxnSpPr>
          <p:nvPr/>
        </p:nvCxnSpPr>
        <p:spPr>
          <a:xfrm>
            <a:off x="2284317" y="4242325"/>
            <a:ext cx="74692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2A88472-D289-4EB6-84B3-9C5F7F12F881}"/>
              </a:ext>
            </a:extLst>
          </p:cNvPr>
          <p:cNvCxnSpPr>
            <a:cxnSpLocks/>
          </p:cNvCxnSpPr>
          <p:nvPr/>
        </p:nvCxnSpPr>
        <p:spPr>
          <a:xfrm>
            <a:off x="2284317" y="4966225"/>
            <a:ext cx="74692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61734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34DA7C7-1F7C-4A3E-BFD8-85A97425D80E}"/>
              </a:ext>
            </a:extLst>
          </p:cNvPr>
          <p:cNvSpPr/>
          <p:nvPr/>
        </p:nvSpPr>
        <p:spPr>
          <a:xfrm>
            <a:off x="4157013" y="2787012"/>
            <a:ext cx="3877986" cy="1200329"/>
          </a:xfrm>
          <a:prstGeom prst="rect">
            <a:avLst/>
          </a:prstGeom>
        </p:spPr>
        <p:txBody>
          <a:bodyPr wrap="none">
            <a:spAutoFit/>
          </a:bodyPr>
          <a:lstStyle/>
          <a:p>
            <a:pPr algn="ctr"/>
            <a:r>
              <a:rPr lang="zh-CN" altLang="en-US" sz="7200" b="1" dirty="0">
                <a:solidFill>
                  <a:schemeClr val="accent1"/>
                </a:solidFill>
                <a:cs typeface="+mn-ea"/>
                <a:sym typeface="+mn-lt"/>
              </a:rPr>
              <a:t>使用说明</a:t>
            </a:r>
          </a:p>
        </p:txBody>
      </p:sp>
      <p:sp>
        <p:nvSpPr>
          <p:cNvPr id="7" name="任意多边形: 形状 6">
            <a:extLst>
              <a:ext uri="{FF2B5EF4-FFF2-40B4-BE49-F238E27FC236}">
                <a16:creationId xmlns:a16="http://schemas.microsoft.com/office/drawing/2014/main" xmlns="" id="{5CFE3A71-D32E-4EBE-8F65-2A1FF3090DAB}"/>
              </a:ext>
            </a:extLst>
          </p:cNvPr>
          <p:cNvSpPr/>
          <p:nvPr/>
        </p:nvSpPr>
        <p:spPr>
          <a:xfrm>
            <a:off x="5619750" y="1783749"/>
            <a:ext cx="952500" cy="822288"/>
          </a:xfrm>
          <a:custGeom>
            <a:avLst/>
            <a:gdLst/>
            <a:ahLst/>
            <a:cxnLst/>
            <a:rect l="l" t="t" r="r" b="b"/>
            <a:pathLst>
              <a:path w="249850" h="215694">
                <a:moveTo>
                  <a:pt x="239344" y="0"/>
                </a:moveTo>
                <a:lnTo>
                  <a:pt x="239344" y="50649"/>
                </a:lnTo>
                <a:cubicBezTo>
                  <a:pt x="213085" y="59299"/>
                  <a:pt x="201518" y="80954"/>
                  <a:pt x="204644" y="115612"/>
                </a:cubicBezTo>
                <a:lnTo>
                  <a:pt x="249850" y="115612"/>
                </a:lnTo>
                <a:lnTo>
                  <a:pt x="249850" y="215694"/>
                </a:lnTo>
                <a:lnTo>
                  <a:pt x="147089" y="215694"/>
                </a:lnTo>
                <a:lnTo>
                  <a:pt x="147089" y="96943"/>
                </a:lnTo>
                <a:cubicBezTo>
                  <a:pt x="158140" y="43672"/>
                  <a:pt x="183659" y="13409"/>
                  <a:pt x="223647" y="6154"/>
                </a:cubicBezTo>
                <a:close/>
                <a:moveTo>
                  <a:pt x="92255" y="0"/>
                </a:moveTo>
                <a:lnTo>
                  <a:pt x="92255" y="50649"/>
                </a:lnTo>
                <a:cubicBezTo>
                  <a:pt x="65996" y="59299"/>
                  <a:pt x="54430" y="80954"/>
                  <a:pt x="57555" y="115612"/>
                </a:cubicBezTo>
                <a:lnTo>
                  <a:pt x="100124" y="115612"/>
                </a:lnTo>
                <a:lnTo>
                  <a:pt x="100124" y="215694"/>
                </a:lnTo>
                <a:lnTo>
                  <a:pt x="0" y="215694"/>
                </a:lnTo>
                <a:lnTo>
                  <a:pt x="0" y="96525"/>
                </a:lnTo>
                <a:cubicBezTo>
                  <a:pt x="9153" y="43477"/>
                  <a:pt x="34728" y="13297"/>
                  <a:pt x="76726" y="5986"/>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dirty="0">
              <a:solidFill>
                <a:schemeClr val="accent1"/>
              </a:solidFill>
              <a:latin typeface="黑体" panose="02010609060101010101" pitchFamily="49" charset="-122"/>
              <a:ea typeface="黑体" panose="02010609060101010101" pitchFamily="49" charset="-122"/>
              <a:cs typeface="文鼎霹" panose="02010609010101010101" pitchFamily="49" charset="-120"/>
              <a:sym typeface="+mn-lt"/>
            </a:endParaRPr>
          </a:p>
        </p:txBody>
      </p:sp>
    </p:spTree>
    <p:extLst>
      <p:ext uri="{BB962C8B-B14F-4D97-AF65-F5344CB8AC3E}">
        <p14:creationId xmlns:p14="http://schemas.microsoft.com/office/powerpoint/2010/main" val="118742854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0EC7790-8E9A-4421-B95A-45BAF34376CB}"/>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一键换色</a:t>
            </a:r>
          </a:p>
        </p:txBody>
      </p:sp>
      <p:sp>
        <p:nvSpPr>
          <p:cNvPr id="10" name="文本框 9">
            <a:extLst>
              <a:ext uri="{FF2B5EF4-FFF2-40B4-BE49-F238E27FC236}">
                <a16:creationId xmlns:a16="http://schemas.microsoft.com/office/drawing/2014/main" xmlns="" id="{AF4E95AD-A910-4B98-B97B-9B26495D1F5A}"/>
              </a:ext>
            </a:extLst>
          </p:cNvPr>
          <p:cNvSpPr txBox="1"/>
          <p:nvPr/>
        </p:nvSpPr>
        <p:spPr>
          <a:xfrm>
            <a:off x="3026229" y="6081486"/>
            <a:ext cx="6139543" cy="338554"/>
          </a:xfrm>
          <a:prstGeom prst="rect">
            <a:avLst/>
          </a:prstGeom>
          <a:noFill/>
        </p:spPr>
        <p:txBody>
          <a:bodyPr wrap="square" rtlCol="0">
            <a:spAutoFit/>
          </a:bodyPr>
          <a:lstStyle/>
          <a:p>
            <a:pPr algn="dist"/>
            <a:r>
              <a:rPr lang="zh-CN" altLang="en-US" sz="1600" dirty="0">
                <a:solidFill>
                  <a:schemeClr val="tx1">
                    <a:lumMod val="75000"/>
                    <a:lumOff val="25000"/>
                  </a:schemeClr>
                </a:solidFill>
                <a:latin typeface="+mj-ea"/>
                <a:ea typeface="+mj-ea"/>
              </a:rPr>
              <a:t>主菜单“设计”</a:t>
            </a:r>
            <a:r>
              <a:rPr lang="en-US" altLang="zh-CN" sz="1600" dirty="0">
                <a:solidFill>
                  <a:schemeClr val="tx1">
                    <a:lumMod val="75000"/>
                    <a:lumOff val="25000"/>
                  </a:schemeClr>
                </a:solidFill>
                <a:latin typeface="+mj-ea"/>
                <a:ea typeface="+mj-ea"/>
                <a:sym typeface="Wingdings" panose="05000000000000000000" pitchFamily="2" charset="2"/>
              </a:rPr>
              <a:t></a:t>
            </a:r>
            <a:r>
              <a:rPr lang="zh-CN" altLang="en-US" sz="1600" dirty="0">
                <a:solidFill>
                  <a:schemeClr val="tx1">
                    <a:lumMod val="75000"/>
                    <a:lumOff val="25000"/>
                  </a:schemeClr>
                </a:solidFill>
                <a:latin typeface="+mj-ea"/>
                <a:ea typeface="+mj-ea"/>
                <a:sym typeface="Wingdings" panose="05000000000000000000" pitchFamily="2" charset="2"/>
              </a:rPr>
              <a:t>主题颜色</a:t>
            </a:r>
            <a:r>
              <a:rPr lang="en-US" altLang="zh-CN" sz="1600" dirty="0">
                <a:solidFill>
                  <a:schemeClr val="tx1">
                    <a:lumMod val="75000"/>
                    <a:lumOff val="25000"/>
                  </a:schemeClr>
                </a:solidFill>
                <a:latin typeface="+mj-ea"/>
                <a:ea typeface="+mj-ea"/>
                <a:sym typeface="Wingdings" panose="05000000000000000000" pitchFamily="2" charset="2"/>
              </a:rPr>
              <a:t></a:t>
            </a:r>
            <a:r>
              <a:rPr lang="zh-CN" altLang="en-US" sz="1600" dirty="0">
                <a:solidFill>
                  <a:schemeClr val="tx1">
                    <a:lumMod val="75000"/>
                    <a:lumOff val="25000"/>
                  </a:schemeClr>
                </a:solidFill>
                <a:latin typeface="+mj-ea"/>
                <a:ea typeface="+mj-ea"/>
                <a:sym typeface="Wingdings" panose="05000000000000000000" pitchFamily="2" charset="2"/>
              </a:rPr>
              <a:t>选择心仪的配色</a:t>
            </a:r>
            <a:endParaRPr lang="zh-CN" altLang="en-US" sz="1600" dirty="0">
              <a:solidFill>
                <a:schemeClr val="tx1">
                  <a:lumMod val="75000"/>
                  <a:lumOff val="25000"/>
                </a:schemeClr>
              </a:solidFill>
              <a:latin typeface="+mj-ea"/>
              <a:ea typeface="+mj-ea"/>
            </a:endParaRPr>
          </a:p>
        </p:txBody>
      </p:sp>
      <p:sp>
        <p:nvSpPr>
          <p:cNvPr id="12" name="PA-任意多边形 2">
            <a:extLst>
              <a:ext uri="{FF2B5EF4-FFF2-40B4-BE49-F238E27FC236}">
                <a16:creationId xmlns:a16="http://schemas.microsoft.com/office/drawing/2014/main" xmlns="" id="{0333115B-B7EE-47FA-8418-6DEBF07F73DC}"/>
              </a:ext>
            </a:extLst>
          </p:cNvPr>
          <p:cNvSpPr/>
          <p:nvPr>
            <p:custDataLst>
              <p:tags r:id="rId1"/>
            </p:custDataLst>
          </p:nvPr>
        </p:nvSpPr>
        <p:spPr>
          <a:xfrm>
            <a:off x="4331000"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9"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任意多边形 3">
            <a:extLst>
              <a:ext uri="{FF2B5EF4-FFF2-40B4-BE49-F238E27FC236}">
                <a16:creationId xmlns:a16="http://schemas.microsoft.com/office/drawing/2014/main" xmlns="" id="{6195EC8E-6D98-4D68-9ADA-B6A711743640}"/>
              </a:ext>
            </a:extLst>
          </p:cNvPr>
          <p:cNvSpPr/>
          <p:nvPr>
            <p:custDataLst>
              <p:tags r:id="rId2"/>
            </p:custDataLst>
          </p:nvPr>
        </p:nvSpPr>
        <p:spPr>
          <a:xfrm>
            <a:off x="4331000"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0"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任意多边形 4">
            <a:extLst>
              <a:ext uri="{FF2B5EF4-FFF2-40B4-BE49-F238E27FC236}">
                <a16:creationId xmlns:a16="http://schemas.microsoft.com/office/drawing/2014/main" xmlns="" id="{7C98260E-B8D8-4C30-85B0-8B56A40D64CB}"/>
              </a:ext>
            </a:extLst>
          </p:cNvPr>
          <p:cNvSpPr/>
          <p:nvPr>
            <p:custDataLst>
              <p:tags r:id="rId3"/>
            </p:custDataLst>
          </p:nvPr>
        </p:nvSpPr>
        <p:spPr>
          <a:xfrm>
            <a:off x="7991440"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1"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任意多边形 5">
            <a:extLst>
              <a:ext uri="{FF2B5EF4-FFF2-40B4-BE49-F238E27FC236}">
                <a16:creationId xmlns:a16="http://schemas.microsoft.com/office/drawing/2014/main" xmlns="" id="{D76203B7-65AC-4198-B64C-7227AD93453A}"/>
              </a:ext>
            </a:extLst>
          </p:cNvPr>
          <p:cNvSpPr/>
          <p:nvPr>
            <p:custDataLst>
              <p:tags r:id="rId4"/>
            </p:custDataLst>
          </p:nvPr>
        </p:nvSpPr>
        <p:spPr>
          <a:xfrm>
            <a:off x="670560"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2"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任意多边形 6">
            <a:extLst>
              <a:ext uri="{FF2B5EF4-FFF2-40B4-BE49-F238E27FC236}">
                <a16:creationId xmlns:a16="http://schemas.microsoft.com/office/drawing/2014/main" xmlns="" id="{331ADAB2-4320-4917-BB9F-971100945E91}"/>
              </a:ext>
            </a:extLst>
          </p:cNvPr>
          <p:cNvSpPr/>
          <p:nvPr>
            <p:custDataLst>
              <p:tags r:id="rId5"/>
            </p:custDataLst>
          </p:nvPr>
        </p:nvSpPr>
        <p:spPr>
          <a:xfrm>
            <a:off x="7991440"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任意多边形 7">
            <a:extLst>
              <a:ext uri="{FF2B5EF4-FFF2-40B4-BE49-F238E27FC236}">
                <a16:creationId xmlns:a16="http://schemas.microsoft.com/office/drawing/2014/main" xmlns="" id="{FECB36FC-1F06-4DAA-B05A-E8E2CE82E27E}"/>
              </a:ext>
            </a:extLst>
          </p:cNvPr>
          <p:cNvSpPr/>
          <p:nvPr>
            <p:custDataLst>
              <p:tags r:id="rId6"/>
            </p:custDataLst>
          </p:nvPr>
        </p:nvSpPr>
        <p:spPr>
          <a:xfrm>
            <a:off x="670560" y="1376856"/>
            <a:ext cx="3530001" cy="1985626"/>
          </a:xfrm>
          <a:custGeom>
            <a:avLst/>
            <a:gdLst/>
            <a:ahLst/>
            <a:cxnLst/>
            <a:rect l="0" t="0" r="0" b="0"/>
            <a:pathLst>
              <a:path w="12192001" h="6858001">
                <a:moveTo>
                  <a:pt x="0" y="0"/>
                </a:moveTo>
                <a:lnTo>
                  <a:pt x="12192000" y="0"/>
                </a:lnTo>
                <a:lnTo>
                  <a:pt x="12192000" y="6858000"/>
                </a:lnTo>
                <a:lnTo>
                  <a:pt x="0" y="6858000"/>
                </a:lnTo>
                <a:close/>
              </a:path>
            </a:pathLst>
          </a:custGeom>
          <a:blipFill>
            <a:blip r:embed="rId1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01046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28008938-4B4E-4F1B-9CB0-1EA7BCB4E525}"/>
              </a:ext>
            </a:extLst>
          </p:cNvPr>
          <p:cNvSpPr/>
          <p:nvPr/>
        </p:nvSpPr>
        <p:spPr>
          <a:xfrm>
            <a:off x="5640901" y="1130300"/>
            <a:ext cx="910198" cy="910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a:extLst>
              <a:ext uri="{FF2B5EF4-FFF2-40B4-BE49-F238E27FC236}">
                <a16:creationId xmlns:a16="http://schemas.microsoft.com/office/drawing/2014/main" xmlns="" id="{97C3AC92-E31A-4A49-9FF6-6BA0042F754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688" t="49868" r="4458" b="27935"/>
          <a:stretch/>
        </p:blipFill>
        <p:spPr>
          <a:xfrm flipH="1">
            <a:off x="848937" y="5572308"/>
            <a:ext cx="10494126" cy="1653992"/>
          </a:xfrm>
          <a:custGeom>
            <a:avLst/>
            <a:gdLst/>
            <a:ahLst/>
            <a:cxnLst/>
            <a:rect l="l" t="t" r="r" b="b"/>
            <a:pathLst>
              <a:path w="10494126" h="1653992">
                <a:moveTo>
                  <a:pt x="8071197" y="348946"/>
                </a:moveTo>
                <a:lnTo>
                  <a:pt x="8255299" y="879684"/>
                </a:lnTo>
                <a:lnTo>
                  <a:pt x="7869840" y="879684"/>
                </a:lnTo>
                <a:close/>
                <a:moveTo>
                  <a:pt x="6359616" y="165306"/>
                </a:moveTo>
                <a:lnTo>
                  <a:pt x="6359616" y="831309"/>
                </a:lnTo>
                <a:lnTo>
                  <a:pt x="6292446" y="831309"/>
                </a:lnTo>
                <a:cubicBezTo>
                  <a:pt x="5989975" y="831309"/>
                  <a:pt x="5841974" y="718999"/>
                  <a:pt x="5848444" y="494379"/>
                </a:cubicBezTo>
                <a:cubicBezTo>
                  <a:pt x="5854298" y="281057"/>
                  <a:pt x="5989718" y="171366"/>
                  <a:pt x="6254701" y="165306"/>
                </a:cubicBezTo>
                <a:close/>
                <a:moveTo>
                  <a:pt x="9763389" y="162273"/>
                </a:moveTo>
                <a:cubicBezTo>
                  <a:pt x="9800691" y="161291"/>
                  <a:pt x="9834439" y="166000"/>
                  <a:pt x="9864635" y="176399"/>
                </a:cubicBezTo>
                <a:lnTo>
                  <a:pt x="9864635" y="837626"/>
                </a:lnTo>
                <a:cubicBezTo>
                  <a:pt x="9829818" y="846356"/>
                  <a:pt x="9777899" y="850721"/>
                  <a:pt x="9708880" y="850721"/>
                </a:cubicBezTo>
                <a:cubicBezTo>
                  <a:pt x="9503877" y="844969"/>
                  <a:pt x="9398295" y="725778"/>
                  <a:pt x="9392132" y="493147"/>
                </a:cubicBezTo>
                <a:cubicBezTo>
                  <a:pt x="9398089" y="280544"/>
                  <a:pt x="9509012" y="171212"/>
                  <a:pt x="9724903" y="165152"/>
                </a:cubicBezTo>
                <a:cubicBezTo>
                  <a:pt x="9738126" y="163560"/>
                  <a:pt x="9750955" y="162601"/>
                  <a:pt x="9763389" y="162273"/>
                </a:cubicBezTo>
                <a:close/>
                <a:moveTo>
                  <a:pt x="1763589" y="145069"/>
                </a:moveTo>
                <a:cubicBezTo>
                  <a:pt x="1863771" y="148842"/>
                  <a:pt x="1910828" y="271184"/>
                  <a:pt x="1904762" y="512096"/>
                </a:cubicBezTo>
                <a:lnTo>
                  <a:pt x="1904762" y="1111545"/>
                </a:lnTo>
                <a:cubicBezTo>
                  <a:pt x="1911233" y="1395119"/>
                  <a:pt x="1856233" y="1530435"/>
                  <a:pt x="1739763" y="1517494"/>
                </a:cubicBezTo>
                <a:cubicBezTo>
                  <a:pt x="1624938" y="1536906"/>
                  <a:pt x="1570760" y="1398868"/>
                  <a:pt x="1577230" y="1103380"/>
                </a:cubicBezTo>
                <a:lnTo>
                  <a:pt x="1577230" y="551382"/>
                </a:lnTo>
                <a:cubicBezTo>
                  <a:pt x="1577230" y="274689"/>
                  <a:pt x="1632435" y="139527"/>
                  <a:pt x="1742845" y="145895"/>
                </a:cubicBezTo>
                <a:cubicBezTo>
                  <a:pt x="1749996" y="145092"/>
                  <a:pt x="1756911" y="144817"/>
                  <a:pt x="1763589" y="145069"/>
                </a:cubicBezTo>
                <a:close/>
                <a:moveTo>
                  <a:pt x="6254239" y="9860"/>
                </a:moveTo>
                <a:cubicBezTo>
                  <a:pt x="5895587" y="3286"/>
                  <a:pt x="5659412" y="63473"/>
                  <a:pt x="5545716" y="190418"/>
                </a:cubicBezTo>
                <a:cubicBezTo>
                  <a:pt x="5463139" y="272995"/>
                  <a:pt x="5421851" y="366098"/>
                  <a:pt x="5421851" y="469730"/>
                </a:cubicBezTo>
                <a:cubicBezTo>
                  <a:pt x="5429143" y="694144"/>
                  <a:pt x="5551621" y="836342"/>
                  <a:pt x="5789285" y="896323"/>
                </a:cubicBezTo>
                <a:cubicBezTo>
                  <a:pt x="5734440" y="930627"/>
                  <a:pt x="5660850" y="1010379"/>
                  <a:pt x="5568517" y="1135579"/>
                </a:cubicBezTo>
                <a:cubicBezTo>
                  <a:pt x="5487686" y="1241469"/>
                  <a:pt x="5421645" y="1320040"/>
                  <a:pt x="5370395" y="1371291"/>
                </a:cubicBezTo>
                <a:cubicBezTo>
                  <a:pt x="5290694" y="1463111"/>
                  <a:pt x="5178949" y="1512513"/>
                  <a:pt x="5035160" y="1519497"/>
                </a:cubicBezTo>
                <a:lnTo>
                  <a:pt x="5035160" y="1644440"/>
                </a:lnTo>
                <a:cubicBezTo>
                  <a:pt x="5093600" y="1644440"/>
                  <a:pt x="5155018" y="1644440"/>
                  <a:pt x="5219416" y="1644440"/>
                </a:cubicBezTo>
                <a:cubicBezTo>
                  <a:pt x="5371319" y="1644440"/>
                  <a:pt x="5486094" y="1637918"/>
                  <a:pt x="5563741" y="1624874"/>
                </a:cubicBezTo>
                <a:cubicBezTo>
                  <a:pt x="5648166" y="1596733"/>
                  <a:pt x="5720934" y="1552106"/>
                  <a:pt x="5782044" y="1490996"/>
                </a:cubicBezTo>
                <a:cubicBezTo>
                  <a:pt x="5815013" y="1458130"/>
                  <a:pt x="5870064" y="1387056"/>
                  <a:pt x="5947197" y="1277776"/>
                </a:cubicBezTo>
                <a:cubicBezTo>
                  <a:pt x="6063769" y="1122381"/>
                  <a:pt x="6150094" y="1022242"/>
                  <a:pt x="6206172" y="977359"/>
                </a:cubicBezTo>
                <a:lnTo>
                  <a:pt x="6359616" y="977359"/>
                </a:lnTo>
                <a:lnTo>
                  <a:pt x="6359616" y="1324765"/>
                </a:lnTo>
                <a:cubicBezTo>
                  <a:pt x="6359616" y="1434045"/>
                  <a:pt x="6305027" y="1488685"/>
                  <a:pt x="6195850" y="1488685"/>
                </a:cubicBezTo>
                <a:lnTo>
                  <a:pt x="6088932" y="1488685"/>
                </a:lnTo>
                <a:lnTo>
                  <a:pt x="6088932" y="1634734"/>
                </a:lnTo>
                <a:lnTo>
                  <a:pt x="7008519" y="1634734"/>
                </a:lnTo>
                <a:lnTo>
                  <a:pt x="7008519" y="1488685"/>
                </a:lnTo>
                <a:lnTo>
                  <a:pt x="6939808" y="1488839"/>
                </a:lnTo>
                <a:cubicBezTo>
                  <a:pt x="6811527" y="1488634"/>
                  <a:pt x="6750622" y="1434558"/>
                  <a:pt x="6757093" y="1326613"/>
                </a:cubicBezTo>
                <a:lnTo>
                  <a:pt x="6757093" y="346790"/>
                </a:lnTo>
                <a:cubicBezTo>
                  <a:pt x="6744254" y="238639"/>
                  <a:pt x="6801770" y="187799"/>
                  <a:pt x="6929640" y="194270"/>
                </a:cubicBezTo>
                <a:lnTo>
                  <a:pt x="7008519" y="194270"/>
                </a:lnTo>
                <a:lnTo>
                  <a:pt x="7008519" y="48375"/>
                </a:lnTo>
                <a:cubicBezTo>
                  <a:pt x="6972674" y="48375"/>
                  <a:pt x="6942684" y="45345"/>
                  <a:pt x="6918548" y="39285"/>
                </a:cubicBezTo>
                <a:cubicBezTo>
                  <a:pt x="6795197" y="32404"/>
                  <a:pt x="6708255" y="28963"/>
                  <a:pt x="6657724" y="28963"/>
                </a:cubicBezTo>
                <a:cubicBezTo>
                  <a:pt x="6477370" y="16125"/>
                  <a:pt x="6342875" y="9757"/>
                  <a:pt x="6254239" y="9860"/>
                </a:cubicBezTo>
                <a:close/>
                <a:moveTo>
                  <a:pt x="432601" y="9705"/>
                </a:moveTo>
                <a:lnTo>
                  <a:pt x="251426" y="9705"/>
                </a:lnTo>
                <a:lnTo>
                  <a:pt x="251426" y="1411809"/>
                </a:lnTo>
                <a:cubicBezTo>
                  <a:pt x="251426" y="1469530"/>
                  <a:pt x="232272" y="1498391"/>
                  <a:pt x="193962" y="1498391"/>
                </a:cubicBezTo>
                <a:lnTo>
                  <a:pt x="0" y="1498391"/>
                </a:lnTo>
                <a:lnTo>
                  <a:pt x="0" y="1634734"/>
                </a:lnTo>
                <a:lnTo>
                  <a:pt x="851954" y="1634734"/>
                </a:lnTo>
                <a:lnTo>
                  <a:pt x="851954" y="1498391"/>
                </a:lnTo>
                <a:lnTo>
                  <a:pt x="669085" y="1498391"/>
                </a:lnTo>
                <a:cubicBezTo>
                  <a:pt x="629850" y="1494077"/>
                  <a:pt x="610233" y="1468452"/>
                  <a:pt x="610233" y="1421515"/>
                </a:cubicBezTo>
                <a:lnTo>
                  <a:pt x="610233" y="368358"/>
                </a:lnTo>
                <a:cubicBezTo>
                  <a:pt x="686339" y="425052"/>
                  <a:pt x="777902" y="466905"/>
                  <a:pt x="884922" y="493917"/>
                </a:cubicBezTo>
                <a:lnTo>
                  <a:pt x="938844" y="391313"/>
                </a:lnTo>
                <a:cubicBezTo>
                  <a:pt x="740620" y="289530"/>
                  <a:pt x="571872" y="162328"/>
                  <a:pt x="432601" y="9705"/>
                </a:cubicBezTo>
                <a:close/>
                <a:moveTo>
                  <a:pt x="1741150" y="9705"/>
                </a:moveTo>
                <a:cubicBezTo>
                  <a:pt x="1393282" y="43702"/>
                  <a:pt x="1212723" y="317621"/>
                  <a:pt x="1199474" y="831463"/>
                </a:cubicBezTo>
                <a:cubicBezTo>
                  <a:pt x="1212826" y="1345922"/>
                  <a:pt x="1393282" y="1620098"/>
                  <a:pt x="1740842" y="1653992"/>
                </a:cubicBezTo>
                <a:cubicBezTo>
                  <a:pt x="2088813" y="1626877"/>
                  <a:pt x="2269526" y="1353112"/>
                  <a:pt x="2282980" y="832696"/>
                </a:cubicBezTo>
                <a:cubicBezTo>
                  <a:pt x="2269731" y="318134"/>
                  <a:pt x="2089121" y="43804"/>
                  <a:pt x="1741150" y="9705"/>
                </a:cubicBezTo>
                <a:close/>
                <a:moveTo>
                  <a:pt x="8217862" y="9705"/>
                </a:moveTo>
                <a:lnTo>
                  <a:pt x="7798510" y="9705"/>
                </a:lnTo>
                <a:lnTo>
                  <a:pt x="7298276" y="1285942"/>
                </a:lnTo>
                <a:cubicBezTo>
                  <a:pt x="7251031" y="1421104"/>
                  <a:pt x="7167274" y="1488685"/>
                  <a:pt x="7047004" y="1488685"/>
                </a:cubicBezTo>
                <a:lnTo>
                  <a:pt x="7047004" y="1634734"/>
                </a:lnTo>
                <a:lnTo>
                  <a:pt x="7908509" y="1634734"/>
                </a:lnTo>
                <a:lnTo>
                  <a:pt x="7908509" y="1488685"/>
                </a:lnTo>
                <a:lnTo>
                  <a:pt x="7791886" y="1488685"/>
                </a:lnTo>
                <a:cubicBezTo>
                  <a:pt x="7734061" y="1488685"/>
                  <a:pt x="7697447" y="1475846"/>
                  <a:pt x="7682041" y="1450170"/>
                </a:cubicBezTo>
                <a:cubicBezTo>
                  <a:pt x="7665402" y="1426034"/>
                  <a:pt x="7672334" y="1388494"/>
                  <a:pt x="7702839" y="1337552"/>
                </a:cubicBezTo>
                <a:lnTo>
                  <a:pt x="7812221" y="1064403"/>
                </a:lnTo>
                <a:lnTo>
                  <a:pt x="8312147" y="1064403"/>
                </a:lnTo>
                <a:lnTo>
                  <a:pt x="8403505" y="1338168"/>
                </a:lnTo>
                <a:cubicBezTo>
                  <a:pt x="8433598" y="1404106"/>
                  <a:pt x="8437911" y="1444110"/>
                  <a:pt x="8416446" y="1458181"/>
                </a:cubicBezTo>
                <a:cubicBezTo>
                  <a:pt x="8396110" y="1478517"/>
                  <a:pt x="8336180" y="1488685"/>
                  <a:pt x="8236657" y="1488685"/>
                </a:cubicBezTo>
                <a:lnTo>
                  <a:pt x="8177960" y="1488685"/>
                </a:lnTo>
                <a:lnTo>
                  <a:pt x="8177960" y="1634734"/>
                </a:lnTo>
                <a:lnTo>
                  <a:pt x="8894495" y="1634734"/>
                </a:lnTo>
                <a:lnTo>
                  <a:pt x="8894495" y="1488685"/>
                </a:lnTo>
                <a:lnTo>
                  <a:pt x="8825630" y="1488839"/>
                </a:lnTo>
                <a:cubicBezTo>
                  <a:pt x="8732167" y="1488634"/>
                  <a:pt x="8660837" y="1414582"/>
                  <a:pt x="8611640" y="1266684"/>
                </a:cubicBezTo>
                <a:lnTo>
                  <a:pt x="8188899" y="99369"/>
                </a:lnTo>
                <a:close/>
                <a:moveTo>
                  <a:pt x="9693012" y="9705"/>
                </a:moveTo>
                <a:cubicBezTo>
                  <a:pt x="9228469" y="16587"/>
                  <a:pt x="8986081" y="184461"/>
                  <a:pt x="8965847" y="513329"/>
                </a:cubicBezTo>
                <a:cubicBezTo>
                  <a:pt x="8979713" y="828536"/>
                  <a:pt x="9195397" y="992867"/>
                  <a:pt x="9612901" y="1006322"/>
                </a:cubicBezTo>
                <a:cubicBezTo>
                  <a:pt x="9684487" y="1006322"/>
                  <a:pt x="9741439" y="1006322"/>
                  <a:pt x="9783754" y="1006322"/>
                </a:cubicBezTo>
                <a:cubicBezTo>
                  <a:pt x="9822166" y="999851"/>
                  <a:pt x="9849127" y="993432"/>
                  <a:pt x="9864635" y="987064"/>
                </a:cubicBezTo>
                <a:lnTo>
                  <a:pt x="9864635" y="1323224"/>
                </a:lnTo>
                <a:cubicBezTo>
                  <a:pt x="9877577" y="1439899"/>
                  <a:pt x="9816261" y="1495053"/>
                  <a:pt x="9680687" y="1488685"/>
                </a:cubicBezTo>
                <a:lnTo>
                  <a:pt x="9584245" y="1488685"/>
                </a:lnTo>
                <a:lnTo>
                  <a:pt x="9584245" y="1634734"/>
                </a:lnTo>
                <a:lnTo>
                  <a:pt x="10484574" y="1634734"/>
                </a:lnTo>
                <a:lnTo>
                  <a:pt x="10484574" y="1488685"/>
                </a:lnTo>
                <a:lnTo>
                  <a:pt x="10415709" y="1488839"/>
                </a:lnTo>
                <a:cubicBezTo>
                  <a:pt x="10306943" y="1488634"/>
                  <a:pt x="10258978" y="1448064"/>
                  <a:pt x="10271817" y="1367131"/>
                </a:cubicBezTo>
                <a:lnTo>
                  <a:pt x="10271817" y="307196"/>
                </a:lnTo>
                <a:cubicBezTo>
                  <a:pt x="10258978" y="225441"/>
                  <a:pt x="10306686" y="187799"/>
                  <a:pt x="10414939" y="194270"/>
                </a:cubicBezTo>
                <a:lnTo>
                  <a:pt x="10494126" y="194270"/>
                </a:lnTo>
                <a:lnTo>
                  <a:pt x="10494126" y="52072"/>
                </a:lnTo>
                <a:cubicBezTo>
                  <a:pt x="10381559" y="36974"/>
                  <a:pt x="10240080" y="26139"/>
                  <a:pt x="10069690" y="19565"/>
                </a:cubicBezTo>
                <a:cubicBezTo>
                  <a:pt x="9950242" y="12992"/>
                  <a:pt x="9824682" y="9705"/>
                  <a:pt x="9693012" y="9705"/>
                </a:cubicBezTo>
                <a:close/>
                <a:moveTo>
                  <a:pt x="4967001" y="0"/>
                </a:moveTo>
                <a:lnTo>
                  <a:pt x="4846988" y="0"/>
                </a:lnTo>
                <a:cubicBezTo>
                  <a:pt x="4823571" y="23417"/>
                  <a:pt x="4807497" y="37334"/>
                  <a:pt x="4798767" y="41750"/>
                </a:cubicBezTo>
                <a:cubicBezTo>
                  <a:pt x="4785621" y="46166"/>
                  <a:pt x="4768007" y="48375"/>
                  <a:pt x="4745924" y="48375"/>
                </a:cubicBezTo>
                <a:lnTo>
                  <a:pt x="3565206" y="48375"/>
                </a:lnTo>
                <a:cubicBezTo>
                  <a:pt x="3526177" y="48169"/>
                  <a:pt x="3494236" y="32044"/>
                  <a:pt x="3469380" y="0"/>
                </a:cubicBezTo>
                <a:lnTo>
                  <a:pt x="3335964" y="0"/>
                </a:lnTo>
                <a:lnTo>
                  <a:pt x="3295292" y="513329"/>
                </a:lnTo>
                <a:lnTo>
                  <a:pt x="3445962" y="513329"/>
                </a:lnTo>
                <a:cubicBezTo>
                  <a:pt x="3473591" y="368409"/>
                  <a:pt x="3497778" y="285576"/>
                  <a:pt x="3518525" y="264829"/>
                </a:cubicBezTo>
                <a:cubicBezTo>
                  <a:pt x="3540608" y="237099"/>
                  <a:pt x="3598482" y="223233"/>
                  <a:pt x="3692151" y="223233"/>
                </a:cubicBezTo>
                <a:lnTo>
                  <a:pt x="3952667" y="223233"/>
                </a:lnTo>
                <a:lnTo>
                  <a:pt x="3952667" y="1323224"/>
                </a:lnTo>
                <a:cubicBezTo>
                  <a:pt x="3965506" y="1433429"/>
                  <a:pt x="3902444" y="1488582"/>
                  <a:pt x="3763481" y="1488685"/>
                </a:cubicBezTo>
                <a:lnTo>
                  <a:pt x="3681983" y="1488685"/>
                </a:lnTo>
                <a:lnTo>
                  <a:pt x="3681983" y="1634734"/>
                </a:lnTo>
                <a:lnTo>
                  <a:pt x="4630533" y="1634734"/>
                </a:lnTo>
                <a:lnTo>
                  <a:pt x="4630533" y="1488685"/>
                </a:lnTo>
                <a:lnTo>
                  <a:pt x="4513909" y="1488685"/>
                </a:lnTo>
                <a:cubicBezTo>
                  <a:pt x="4398262" y="1488685"/>
                  <a:pt x="4343673" y="1434661"/>
                  <a:pt x="4350143" y="1326613"/>
                </a:cubicBezTo>
                <a:lnTo>
                  <a:pt x="4350143" y="223233"/>
                </a:lnTo>
                <a:lnTo>
                  <a:pt x="4620211" y="223233"/>
                </a:lnTo>
                <a:cubicBezTo>
                  <a:pt x="4707717" y="223233"/>
                  <a:pt x="4762615" y="237201"/>
                  <a:pt x="4784902" y="265138"/>
                </a:cubicBezTo>
                <a:cubicBezTo>
                  <a:pt x="4805340" y="285576"/>
                  <a:pt x="4829425" y="368307"/>
                  <a:pt x="4857156" y="513329"/>
                </a:cubicBezTo>
                <a:lnTo>
                  <a:pt x="5017225" y="513329"/>
                </a:lnTo>
                <a:close/>
              </a:path>
            </a:pathLst>
          </a:custGeom>
        </p:spPr>
      </p:pic>
      <p:sp>
        <p:nvSpPr>
          <p:cNvPr id="12" name="文本框 11">
            <a:extLst>
              <a:ext uri="{FF2B5EF4-FFF2-40B4-BE49-F238E27FC236}">
                <a16:creationId xmlns:a16="http://schemas.microsoft.com/office/drawing/2014/main" xmlns="" id="{2DE75BC3-5CE6-486A-8347-B0D1885CF628}"/>
              </a:ext>
            </a:extLst>
          </p:cNvPr>
          <p:cNvSpPr txBox="1"/>
          <p:nvPr/>
        </p:nvSpPr>
        <p:spPr>
          <a:xfrm>
            <a:off x="3479801" y="2137321"/>
            <a:ext cx="5232400" cy="1200329"/>
          </a:xfrm>
          <a:prstGeom prst="rect">
            <a:avLst/>
          </a:prstGeom>
          <a:noFill/>
        </p:spPr>
        <p:txBody>
          <a:bodyPr wrap="square" rtlCol="0">
            <a:spAutoFit/>
          </a:bodyPr>
          <a:lstStyle/>
          <a:p>
            <a:pPr algn="ctr"/>
            <a:r>
              <a:rPr lang="zh-CN" altLang="en-US" sz="7200" b="1" dirty="0">
                <a:solidFill>
                  <a:schemeClr val="tx1">
                    <a:lumMod val="75000"/>
                    <a:lumOff val="25000"/>
                  </a:schemeClr>
                </a:solidFill>
                <a:cs typeface="+mn-ea"/>
                <a:sym typeface="+mn-lt"/>
              </a:rPr>
              <a:t>工作简介</a:t>
            </a:r>
          </a:p>
        </p:txBody>
      </p:sp>
      <p:pic>
        <p:nvPicPr>
          <p:cNvPr id="15" name="图形 14">
            <a:extLst>
              <a:ext uri="{FF2B5EF4-FFF2-40B4-BE49-F238E27FC236}">
                <a16:creationId xmlns:a16="http://schemas.microsoft.com/office/drawing/2014/main" xmlns="" id="{1AC995B1-A755-47D5-9325-815A100B394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5819298" y="1308697"/>
            <a:ext cx="553403" cy="553403"/>
          </a:xfrm>
          <a:prstGeom prst="rect">
            <a:avLst/>
          </a:prstGeom>
        </p:spPr>
      </p:pic>
      <p:sp>
        <p:nvSpPr>
          <p:cNvPr id="16" name="文本框 15">
            <a:extLst>
              <a:ext uri="{FF2B5EF4-FFF2-40B4-BE49-F238E27FC236}">
                <a16:creationId xmlns:a16="http://schemas.microsoft.com/office/drawing/2014/main" xmlns="" id="{80C29DDA-36C6-47C4-A39B-D4633CF6CFF6}"/>
              </a:ext>
            </a:extLst>
          </p:cNvPr>
          <p:cNvSpPr txBox="1"/>
          <p:nvPr/>
        </p:nvSpPr>
        <p:spPr>
          <a:xfrm>
            <a:off x="3365501" y="3796676"/>
            <a:ext cx="5461000" cy="830997"/>
          </a:xfrm>
          <a:prstGeom prst="rect">
            <a:avLst/>
          </a:prstGeom>
          <a:noFill/>
        </p:spPr>
        <p:txBody>
          <a:bodyPr wrap="square" rtlCol="0">
            <a:spAutoFit/>
          </a:bodyPr>
          <a:lstStyle/>
          <a:p>
            <a:pPr algn="ctr"/>
            <a:r>
              <a:rPr lang="en-US" altLang="zh-CN" sz="1600" dirty="0">
                <a:solidFill>
                  <a:schemeClr val="tx1">
                    <a:lumMod val="75000"/>
                    <a:lumOff val="25000"/>
                  </a:schemeClr>
                </a:solidFill>
                <a:cs typeface="+mn-ea"/>
                <a:sym typeface="+mn-lt"/>
              </a:rPr>
              <a:t>Lorem ipsum dolor sit amet, consectetuer adipiscing elit. Maecenas porttitor congue massa. Fusce posuere, magna sed pulvinar </a:t>
            </a:r>
            <a:r>
              <a:rPr lang="en-US" altLang="zh-CN" sz="1600" dirty="0" err="1">
                <a:solidFill>
                  <a:schemeClr val="tx1">
                    <a:lumMod val="75000"/>
                    <a:lumOff val="25000"/>
                  </a:schemeClr>
                </a:solidFill>
                <a:cs typeface="+mn-ea"/>
                <a:sym typeface="+mn-lt"/>
              </a:rPr>
              <a:t>ultricies</a:t>
            </a:r>
            <a:endParaRPr lang="en-US" altLang="zh-CN" sz="1600" dirty="0">
              <a:solidFill>
                <a:schemeClr val="tx1">
                  <a:lumMod val="75000"/>
                  <a:lumOff val="25000"/>
                </a:schemeClr>
              </a:solidFill>
              <a:cs typeface="+mn-ea"/>
              <a:sym typeface="+mn-lt"/>
            </a:endParaRPr>
          </a:p>
        </p:txBody>
      </p:sp>
      <p:cxnSp>
        <p:nvCxnSpPr>
          <p:cNvPr id="18" name="直接连接符 17">
            <a:extLst>
              <a:ext uri="{FF2B5EF4-FFF2-40B4-BE49-F238E27FC236}">
                <a16:creationId xmlns:a16="http://schemas.microsoft.com/office/drawing/2014/main" xmlns="" id="{FD6AFE0B-FD84-4A14-9017-96792F161DA3}"/>
              </a:ext>
            </a:extLst>
          </p:cNvPr>
          <p:cNvCxnSpPr>
            <a:cxnSpLocks/>
          </p:cNvCxnSpPr>
          <p:nvPr/>
        </p:nvCxnSpPr>
        <p:spPr>
          <a:xfrm>
            <a:off x="5888563" y="3484474"/>
            <a:ext cx="414874" cy="0"/>
          </a:xfrm>
          <a:prstGeom prst="line">
            <a:avLst/>
          </a:prstGeom>
          <a:ln w="25400" cap="rnd">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97548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0EC7790-8E9A-4421-B95A-45BAF34376CB}"/>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图片占位符</a:t>
            </a:r>
          </a:p>
        </p:txBody>
      </p:sp>
      <p:pic>
        <p:nvPicPr>
          <p:cNvPr id="3" name="图片 2">
            <a:extLst>
              <a:ext uri="{FF2B5EF4-FFF2-40B4-BE49-F238E27FC236}">
                <a16:creationId xmlns:a16="http://schemas.microsoft.com/office/drawing/2014/main" xmlns="" id="{E76FA961-AAE7-4435-A7BE-AE95A7FF6A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7699" y="1829783"/>
            <a:ext cx="5340024" cy="2996681"/>
          </a:xfrm>
          <a:prstGeom prst="rect">
            <a:avLst/>
          </a:prstGeom>
          <a:effectLst>
            <a:outerShdw blurRad="952500" sx="101000" sy="101000" algn="ctr" rotWithShape="0">
              <a:prstClr val="black">
                <a:alpha val="40000"/>
              </a:prstClr>
            </a:outerShdw>
          </a:effectLst>
        </p:spPr>
      </p:pic>
      <p:pic>
        <p:nvPicPr>
          <p:cNvPr id="4" name="图片 3">
            <a:extLst>
              <a:ext uri="{FF2B5EF4-FFF2-40B4-BE49-F238E27FC236}">
                <a16:creationId xmlns:a16="http://schemas.microsoft.com/office/drawing/2014/main" xmlns="" id="{F50402CA-7EE2-4E99-820E-37681F3204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96656" y="1829783"/>
            <a:ext cx="5340024" cy="2991881"/>
          </a:xfrm>
          <a:prstGeom prst="rect">
            <a:avLst/>
          </a:prstGeom>
          <a:effectLst>
            <a:outerShdw blurRad="952500" sx="101000" sy="101000" algn="ctr" rotWithShape="0">
              <a:prstClr val="black">
                <a:alpha val="40000"/>
              </a:prstClr>
            </a:outerShdw>
          </a:effectLst>
        </p:spPr>
      </p:pic>
      <p:sp>
        <p:nvSpPr>
          <p:cNvPr id="10" name="文本框 9">
            <a:extLst>
              <a:ext uri="{FF2B5EF4-FFF2-40B4-BE49-F238E27FC236}">
                <a16:creationId xmlns:a16="http://schemas.microsoft.com/office/drawing/2014/main" xmlns="" id="{9BB5B930-289F-458B-B093-F8B9A7EB2097}"/>
              </a:ext>
            </a:extLst>
          </p:cNvPr>
          <p:cNvSpPr txBox="1"/>
          <p:nvPr/>
        </p:nvSpPr>
        <p:spPr>
          <a:xfrm>
            <a:off x="1524000" y="5415034"/>
            <a:ext cx="3446441"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删除原有图片之后，单击图片图标</a:t>
            </a:r>
          </a:p>
        </p:txBody>
      </p:sp>
      <p:pic>
        <p:nvPicPr>
          <p:cNvPr id="16" name="图片 15">
            <a:extLst>
              <a:ext uri="{FF2B5EF4-FFF2-40B4-BE49-F238E27FC236}">
                <a16:creationId xmlns:a16="http://schemas.microsoft.com/office/drawing/2014/main" xmlns="" id="{9F73129D-7EF7-4BAF-80FB-C7ADC41F122E}"/>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887563" y="5210931"/>
            <a:ext cx="746760" cy="746760"/>
          </a:xfrm>
          <a:custGeom>
            <a:avLst/>
            <a:gdLst>
              <a:gd name="connsiteX0" fmla="*/ 373380 w 746760"/>
              <a:gd name="connsiteY0" fmla="*/ 0 h 746760"/>
              <a:gd name="connsiteX1" fmla="*/ 746760 w 746760"/>
              <a:gd name="connsiteY1" fmla="*/ 373380 h 746760"/>
              <a:gd name="connsiteX2" fmla="*/ 373380 w 746760"/>
              <a:gd name="connsiteY2" fmla="*/ 746760 h 746760"/>
              <a:gd name="connsiteX3" fmla="*/ 0 w 746760"/>
              <a:gd name="connsiteY3" fmla="*/ 373380 h 746760"/>
              <a:gd name="connsiteX4" fmla="*/ 373380 w 746760"/>
              <a:gd name="connsiteY4" fmla="*/ 0 h 746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 h="746760">
                <a:moveTo>
                  <a:pt x="373380" y="0"/>
                </a:moveTo>
                <a:cubicBezTo>
                  <a:pt x="579592" y="0"/>
                  <a:pt x="746760" y="167168"/>
                  <a:pt x="746760" y="373380"/>
                </a:cubicBezTo>
                <a:cubicBezTo>
                  <a:pt x="746760" y="579592"/>
                  <a:pt x="579592" y="746760"/>
                  <a:pt x="373380" y="746760"/>
                </a:cubicBezTo>
                <a:cubicBezTo>
                  <a:pt x="167168" y="746760"/>
                  <a:pt x="0" y="579592"/>
                  <a:pt x="0" y="373380"/>
                </a:cubicBezTo>
                <a:cubicBezTo>
                  <a:pt x="0" y="167168"/>
                  <a:pt x="167168" y="0"/>
                  <a:pt x="373380" y="0"/>
                </a:cubicBezTo>
                <a:close/>
              </a:path>
            </a:pathLst>
          </a:custGeom>
          <a:effectLst>
            <a:outerShdw blurRad="495300" sx="101000" sy="101000" algn="ctr" rotWithShape="0">
              <a:prstClr val="black">
                <a:alpha val="40000"/>
              </a:prstClr>
            </a:outerShdw>
          </a:effectLst>
        </p:spPr>
      </p:pic>
      <p:sp>
        <p:nvSpPr>
          <p:cNvPr id="17" name="文本框 16">
            <a:extLst>
              <a:ext uri="{FF2B5EF4-FFF2-40B4-BE49-F238E27FC236}">
                <a16:creationId xmlns:a16="http://schemas.microsoft.com/office/drawing/2014/main" xmlns="" id="{668EA3FC-4247-4789-AF7E-12FEC644D0F0}"/>
              </a:ext>
            </a:extLst>
          </p:cNvPr>
          <p:cNvSpPr txBox="1"/>
          <p:nvPr/>
        </p:nvSpPr>
        <p:spPr>
          <a:xfrm>
            <a:off x="5721321" y="5415034"/>
            <a:ext cx="3138597"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即可更换为自己文件里面的图片</a:t>
            </a:r>
          </a:p>
        </p:txBody>
      </p:sp>
    </p:spTree>
    <p:extLst>
      <p:ext uri="{BB962C8B-B14F-4D97-AF65-F5344CB8AC3E}">
        <p14:creationId xmlns:p14="http://schemas.microsoft.com/office/powerpoint/2010/main" val="213509598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0EC7790-8E9A-4421-B95A-45BAF34376CB}"/>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可编辑数据图表</a:t>
            </a:r>
          </a:p>
        </p:txBody>
      </p:sp>
      <p:pic>
        <p:nvPicPr>
          <p:cNvPr id="3" name="图片 2">
            <a:extLst>
              <a:ext uri="{FF2B5EF4-FFF2-40B4-BE49-F238E27FC236}">
                <a16:creationId xmlns:a16="http://schemas.microsoft.com/office/drawing/2014/main" xmlns="" id="{E76FA961-AAE7-4435-A7BE-AE95A7FF6A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995" y="1829783"/>
            <a:ext cx="5327432" cy="2996680"/>
          </a:xfrm>
          <a:prstGeom prst="rect">
            <a:avLst/>
          </a:prstGeom>
          <a:effectLst>
            <a:outerShdw blurRad="952500" sx="101000" sy="101000" algn="ctr" rotWithShape="0">
              <a:prstClr val="black">
                <a:alpha val="40000"/>
              </a:prstClr>
            </a:outerShdw>
          </a:effectLst>
        </p:spPr>
      </p:pic>
      <p:sp>
        <p:nvSpPr>
          <p:cNvPr id="10" name="文本框 9">
            <a:extLst>
              <a:ext uri="{FF2B5EF4-FFF2-40B4-BE49-F238E27FC236}">
                <a16:creationId xmlns:a16="http://schemas.microsoft.com/office/drawing/2014/main" xmlns="" id="{9BB5B930-289F-458B-B093-F8B9A7EB2097}"/>
              </a:ext>
            </a:extLst>
          </p:cNvPr>
          <p:cNvSpPr txBox="1"/>
          <p:nvPr/>
        </p:nvSpPr>
        <p:spPr>
          <a:xfrm>
            <a:off x="2283015" y="5459279"/>
            <a:ext cx="7625970"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mj-ea"/>
                <a:ea typeface="+mj-ea"/>
              </a:rPr>
              <a:t>所有的数据图表都可以在线编辑，部分特殊图表使用方法已在“编辑数据”中标明</a:t>
            </a:r>
          </a:p>
        </p:txBody>
      </p:sp>
      <p:pic>
        <p:nvPicPr>
          <p:cNvPr id="11" name="图片 10">
            <a:extLst>
              <a:ext uri="{FF2B5EF4-FFF2-40B4-BE49-F238E27FC236}">
                <a16:creationId xmlns:a16="http://schemas.microsoft.com/office/drawing/2014/main" xmlns="" id="{E54A6A3F-864C-49CC-91C6-B3A0F711C61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21089" y="1833373"/>
            <a:ext cx="5289874" cy="2988291"/>
          </a:xfrm>
          <a:prstGeom prst="rect">
            <a:avLst/>
          </a:prstGeom>
          <a:effectLst>
            <a:outerShdw blurRad="952500" sx="101000" sy="101000" algn="ctr" rotWithShape="0">
              <a:prstClr val="black">
                <a:alpha val="40000"/>
              </a:prstClr>
            </a:outerShdw>
          </a:effectLst>
        </p:spPr>
      </p:pic>
    </p:spTree>
    <p:extLst>
      <p:ext uri="{BB962C8B-B14F-4D97-AF65-F5344CB8AC3E}">
        <p14:creationId xmlns:p14="http://schemas.microsoft.com/office/powerpoint/2010/main" val="160672336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6728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65817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4437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2916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a:blip r:embed="rId2"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26771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03120" y="3052689"/>
            <a:ext cx="5035353" cy="1477328"/>
          </a:xfrm>
          <a:prstGeom prst="rect">
            <a:avLst/>
          </a:prstGeom>
          <a:noFill/>
        </p:spPr>
        <p:txBody>
          <a:bodyPr wrap="none" rtlCol="0">
            <a:spAutoFit/>
          </a:bodyPr>
          <a:lstStyle/>
          <a:p>
            <a:r>
              <a:rPr lang="zh-CN" altLang="en-US" dirty="0" smtClean="0"/>
              <a:t>秦阳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79768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9147498D-8FBE-4D82-91DD-F8C774E4D0FF}"/>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人物介绍</a:t>
            </a:r>
          </a:p>
        </p:txBody>
      </p:sp>
      <p:sp>
        <p:nvSpPr>
          <p:cNvPr id="17" name="矩形 16">
            <a:extLst>
              <a:ext uri="{FF2B5EF4-FFF2-40B4-BE49-F238E27FC236}">
                <a16:creationId xmlns:a16="http://schemas.microsoft.com/office/drawing/2014/main" xmlns="" id="{1184D788-4349-446C-BFCB-FB1F62EEC1C8}"/>
              </a:ext>
            </a:extLst>
          </p:cNvPr>
          <p:cNvSpPr/>
          <p:nvPr/>
        </p:nvSpPr>
        <p:spPr>
          <a:xfrm>
            <a:off x="5041685" y="2625686"/>
            <a:ext cx="223520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00" cap="none" spc="0" normalizeH="0" baseline="0" noProof="0" dirty="0">
                <a:ln>
                  <a:noFill/>
                </a:ln>
                <a:solidFill>
                  <a:schemeClr val="accent1"/>
                </a:solidFill>
                <a:effectLst/>
                <a:uLnTx/>
                <a:uFillTx/>
                <a:cs typeface="+mn-ea"/>
                <a:sym typeface="+mn-lt"/>
              </a:rPr>
              <a:t>小覃</a:t>
            </a:r>
          </a:p>
        </p:txBody>
      </p:sp>
      <p:cxnSp>
        <p:nvCxnSpPr>
          <p:cNvPr id="18" name="直接连接符 17">
            <a:extLst>
              <a:ext uri="{FF2B5EF4-FFF2-40B4-BE49-F238E27FC236}">
                <a16:creationId xmlns:a16="http://schemas.microsoft.com/office/drawing/2014/main" xmlns="" id="{903C04E3-CA23-44FF-BF46-210CEEC9119F}"/>
              </a:ext>
            </a:extLst>
          </p:cNvPr>
          <p:cNvCxnSpPr>
            <a:cxnSpLocks/>
          </p:cNvCxnSpPr>
          <p:nvPr/>
        </p:nvCxnSpPr>
        <p:spPr>
          <a:xfrm>
            <a:off x="5143285" y="3394832"/>
            <a:ext cx="480535" cy="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80590553-5CD1-482A-BB85-2C7B50A17CA2}"/>
              </a:ext>
            </a:extLst>
          </p:cNvPr>
          <p:cNvSpPr/>
          <p:nvPr/>
        </p:nvSpPr>
        <p:spPr>
          <a:xfrm>
            <a:off x="1678189" y="2320885"/>
            <a:ext cx="2849955" cy="2849953"/>
          </a:xfrm>
          <a:prstGeom prst="ellipse">
            <a:avLst/>
          </a:prstGeom>
          <a:noFill/>
          <a:ln w="12700">
            <a:solidFill>
              <a:srgbClr val="D4333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任意多边形: 形状 20">
            <a:extLst>
              <a:ext uri="{FF2B5EF4-FFF2-40B4-BE49-F238E27FC236}">
                <a16:creationId xmlns:a16="http://schemas.microsoft.com/office/drawing/2014/main" xmlns="" id="{CA16D715-4288-4BD5-9719-262AA21FF633}"/>
              </a:ext>
            </a:extLst>
          </p:cNvPr>
          <p:cNvSpPr/>
          <p:nvPr/>
        </p:nvSpPr>
        <p:spPr>
          <a:xfrm>
            <a:off x="1107136" y="1894101"/>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任意多边形: 形状 21">
            <a:extLst>
              <a:ext uri="{FF2B5EF4-FFF2-40B4-BE49-F238E27FC236}">
                <a16:creationId xmlns:a16="http://schemas.microsoft.com/office/drawing/2014/main" xmlns="" id="{AE7DA985-39ED-4AEB-94DA-4C80B3368728}"/>
              </a:ext>
            </a:extLst>
          </p:cNvPr>
          <p:cNvSpPr/>
          <p:nvPr/>
        </p:nvSpPr>
        <p:spPr>
          <a:xfrm rot="10800000">
            <a:off x="10704658" y="5249078"/>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矩形 24">
            <a:extLst>
              <a:ext uri="{FF2B5EF4-FFF2-40B4-BE49-F238E27FC236}">
                <a16:creationId xmlns:a16="http://schemas.microsoft.com/office/drawing/2014/main" xmlns="" id="{41DA1C1B-7343-45FA-9130-6CE3C0C23843}"/>
              </a:ext>
            </a:extLst>
          </p:cNvPr>
          <p:cNvSpPr/>
          <p:nvPr/>
        </p:nvSpPr>
        <p:spPr>
          <a:xfrm>
            <a:off x="1107440" y="1894101"/>
            <a:ext cx="9977120" cy="370587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7" name="文本框 36">
            <a:extLst>
              <a:ext uri="{FF2B5EF4-FFF2-40B4-BE49-F238E27FC236}">
                <a16:creationId xmlns:a16="http://schemas.microsoft.com/office/drawing/2014/main" xmlns="" id="{4FD00885-C582-440E-A9B8-9CA300D1770D}"/>
              </a:ext>
            </a:extLst>
          </p:cNvPr>
          <p:cNvSpPr txBox="1"/>
          <p:nvPr/>
        </p:nvSpPr>
        <p:spPr>
          <a:xfrm>
            <a:off x="5041685" y="3600141"/>
            <a:ext cx="5472126" cy="1020985"/>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此处添加详细内容此处添加详细内容此处添加详细内容此处添加详细内容此处添加详细内容此处添加详细内容此处添加详细内容</a:t>
            </a:r>
          </a:p>
        </p:txBody>
      </p:sp>
      <p:sp>
        <p:nvSpPr>
          <p:cNvPr id="19" name="任意多边形: 形状 18">
            <a:extLst>
              <a:ext uri="{FF2B5EF4-FFF2-40B4-BE49-F238E27FC236}">
                <a16:creationId xmlns:a16="http://schemas.microsoft.com/office/drawing/2014/main" xmlns="" id="{A3DCEFE1-0621-4AF9-8F0F-38DF4158B1FC}"/>
              </a:ext>
            </a:extLst>
          </p:cNvPr>
          <p:cNvSpPr/>
          <p:nvPr/>
        </p:nvSpPr>
        <p:spPr>
          <a:xfrm flipH="1">
            <a:off x="10725786" y="1894101"/>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xmlns="" id="{1E39504B-97D6-4D01-B866-E33BA9EA2C20}"/>
              </a:ext>
            </a:extLst>
          </p:cNvPr>
          <p:cNvSpPr/>
          <p:nvPr/>
        </p:nvSpPr>
        <p:spPr>
          <a:xfrm flipV="1">
            <a:off x="1107136" y="5249078"/>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矩形 27">
            <a:extLst>
              <a:ext uri="{FF2B5EF4-FFF2-40B4-BE49-F238E27FC236}">
                <a16:creationId xmlns:a16="http://schemas.microsoft.com/office/drawing/2014/main" xmlns="" id="{F0E22577-60DE-43DA-B959-50582F41D1A1}"/>
              </a:ext>
            </a:extLst>
          </p:cNvPr>
          <p:cNvSpPr/>
          <p:nvPr/>
        </p:nvSpPr>
        <p:spPr>
          <a:xfrm>
            <a:off x="6017045" y="2769022"/>
            <a:ext cx="2235204"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kern="100" dirty="0">
                <a:solidFill>
                  <a:schemeClr val="tx1">
                    <a:lumMod val="75000"/>
                    <a:lumOff val="25000"/>
                  </a:schemeClr>
                </a:solidFill>
                <a:cs typeface="+mn-ea"/>
                <a:sym typeface="+mn-lt"/>
              </a:rPr>
              <a:t>/ </a:t>
            </a:r>
            <a:r>
              <a:rPr lang="zh-CN" altLang="en-US" sz="2000" b="1" kern="100" dirty="0">
                <a:solidFill>
                  <a:schemeClr val="tx1">
                    <a:lumMod val="75000"/>
                    <a:lumOff val="25000"/>
                  </a:schemeClr>
                </a:solidFill>
                <a:cs typeface="+mn-ea"/>
                <a:sym typeface="+mn-lt"/>
              </a:rPr>
              <a:t>视觉设计师</a:t>
            </a:r>
            <a:endParaRPr kumimoji="0" lang="zh-CN" altLang="en-US" sz="2000" b="1" i="0" u="none" strike="noStrike" kern="100" cap="none" spc="0" normalizeH="0" baseline="0" noProof="0" dirty="0">
              <a:ln>
                <a:noFill/>
              </a:ln>
              <a:solidFill>
                <a:schemeClr val="tx1">
                  <a:lumMod val="75000"/>
                  <a:lumOff val="25000"/>
                </a:schemeClr>
              </a:solidFill>
              <a:effectLst/>
              <a:uLnTx/>
              <a:uFillTx/>
              <a:cs typeface="+mn-ea"/>
              <a:sym typeface="+mn-lt"/>
            </a:endParaRPr>
          </a:p>
        </p:txBody>
      </p:sp>
      <p:sp>
        <p:nvSpPr>
          <p:cNvPr id="34" name="文本框 33">
            <a:extLst>
              <a:ext uri="{FF2B5EF4-FFF2-40B4-BE49-F238E27FC236}">
                <a16:creationId xmlns:a16="http://schemas.microsoft.com/office/drawing/2014/main" xmlns="" id="{6D708B13-F389-4514-A78E-73E4180E6D0F}"/>
              </a:ext>
            </a:extLst>
          </p:cNvPr>
          <p:cNvSpPr txBox="1"/>
          <p:nvPr/>
        </p:nvSpPr>
        <p:spPr>
          <a:xfrm>
            <a:off x="5041685" y="4781241"/>
            <a:ext cx="5472126" cy="379078"/>
          </a:xfrm>
          <a:prstGeom prst="rect">
            <a:avLst/>
          </a:prstGeom>
          <a:noFill/>
        </p:spPr>
        <p:txBody>
          <a:bodyPr wrap="square" rtlCol="0">
            <a:spAutoFit/>
          </a:bodyPr>
          <a:lstStyle/>
          <a:p>
            <a:pPr algn="dist">
              <a:lnSpc>
                <a:spcPct val="130000"/>
              </a:lnSpc>
            </a:pPr>
            <a:r>
              <a:rPr lang="en-US" altLang="zh-CN" sz="1600" dirty="0">
                <a:solidFill>
                  <a:schemeClr val="accent1"/>
                </a:solidFill>
                <a:cs typeface="+mn-ea"/>
                <a:sym typeface="+mn-lt"/>
              </a:rPr>
              <a:t>//////////////////////////////////////////</a:t>
            </a:r>
            <a:endParaRPr lang="zh-CN" altLang="en-US" sz="1600" dirty="0">
              <a:solidFill>
                <a:schemeClr val="accent1"/>
              </a:solidFill>
              <a:cs typeface="+mn-ea"/>
              <a:sym typeface="+mn-lt"/>
            </a:endParaRPr>
          </a:p>
        </p:txBody>
      </p:sp>
      <p:pic>
        <p:nvPicPr>
          <p:cNvPr id="5" name="图片占位符 4">
            <a:extLst>
              <a:ext uri="{FF2B5EF4-FFF2-40B4-BE49-F238E27FC236}">
                <a16:creationId xmlns:a16="http://schemas.microsoft.com/office/drawing/2014/main" xmlns="" id="{F27E04E2-04CA-4534-8C8E-2865CF269B22}"/>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34922446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556D5F95-F271-4E46-ADBD-84E8270A21A7}"/>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a16="http://schemas.microsoft.com/office/drawing/2014/main" xmlns="" id="{5392F1E9-D567-4154-9E81-93833FADC4A7}"/>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sp>
        <p:nvSpPr>
          <p:cNvPr id="4" name="文本框 3">
            <a:extLst>
              <a:ext uri="{FF2B5EF4-FFF2-40B4-BE49-F238E27FC236}">
                <a16:creationId xmlns:a16="http://schemas.microsoft.com/office/drawing/2014/main" xmlns="" id="{473B6E62-D836-4FE0-8777-06E65F91B4E3}"/>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两段内容页</a:t>
            </a:r>
          </a:p>
        </p:txBody>
      </p:sp>
      <p:sp>
        <p:nvSpPr>
          <p:cNvPr id="10" name="文本框 9">
            <a:extLst>
              <a:ext uri="{FF2B5EF4-FFF2-40B4-BE49-F238E27FC236}">
                <a16:creationId xmlns:a16="http://schemas.microsoft.com/office/drawing/2014/main" xmlns="" id="{9F66812C-F059-4845-89DD-2201C59BDB3B}"/>
              </a:ext>
            </a:extLst>
          </p:cNvPr>
          <p:cNvSpPr txBox="1"/>
          <p:nvPr/>
        </p:nvSpPr>
        <p:spPr>
          <a:xfrm>
            <a:off x="6453179" y="1847862"/>
            <a:ext cx="4839339" cy="1020985"/>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此处添加详细内容此处添加详细内容此处添加详细内容此处此处添加详细内容此处添加详细内容此处添加详细内容此处添加详细内容添加详细内容</a:t>
            </a:r>
          </a:p>
        </p:txBody>
      </p:sp>
      <p:sp>
        <p:nvSpPr>
          <p:cNvPr id="11" name="矩形 10">
            <a:extLst>
              <a:ext uri="{FF2B5EF4-FFF2-40B4-BE49-F238E27FC236}">
                <a16:creationId xmlns:a16="http://schemas.microsoft.com/office/drawing/2014/main" xmlns="" id="{9F841C38-0F0C-425D-913E-33A9933ED5F5}"/>
              </a:ext>
            </a:extLst>
          </p:cNvPr>
          <p:cNvSpPr/>
          <p:nvPr/>
        </p:nvSpPr>
        <p:spPr>
          <a:xfrm>
            <a:off x="5867400" y="1606124"/>
            <a:ext cx="457200" cy="18107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标题一</a:t>
            </a:r>
          </a:p>
        </p:txBody>
      </p:sp>
      <p:sp>
        <p:nvSpPr>
          <p:cNvPr id="12" name="矩形 11">
            <a:extLst>
              <a:ext uri="{FF2B5EF4-FFF2-40B4-BE49-F238E27FC236}">
                <a16:creationId xmlns:a16="http://schemas.microsoft.com/office/drawing/2014/main" xmlns="" id="{566F9B38-799C-422F-B164-805AD9E06793}"/>
              </a:ext>
            </a:extLst>
          </p:cNvPr>
          <p:cNvSpPr/>
          <p:nvPr/>
        </p:nvSpPr>
        <p:spPr>
          <a:xfrm>
            <a:off x="5867400" y="4083154"/>
            <a:ext cx="457200" cy="18107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标题二</a:t>
            </a:r>
          </a:p>
        </p:txBody>
      </p:sp>
      <p:sp>
        <p:nvSpPr>
          <p:cNvPr id="15" name="文本框 14">
            <a:extLst>
              <a:ext uri="{FF2B5EF4-FFF2-40B4-BE49-F238E27FC236}">
                <a16:creationId xmlns:a16="http://schemas.microsoft.com/office/drawing/2014/main" xmlns="" id="{5EEC2416-969E-429B-86C1-E4C31ABB9DE7}"/>
              </a:ext>
            </a:extLst>
          </p:cNvPr>
          <p:cNvSpPr txBox="1"/>
          <p:nvPr/>
        </p:nvSpPr>
        <p:spPr>
          <a:xfrm>
            <a:off x="669925" y="4397865"/>
            <a:ext cx="4839339" cy="1020985"/>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此处添加详细内容此处添加详细内容此处添加详细内容此处此处添加详细内容此处添加详细内容此处添加详细内容此处添加详细内容添加详细内容</a:t>
            </a:r>
          </a:p>
        </p:txBody>
      </p:sp>
    </p:spTree>
    <p:extLst>
      <p:ext uri="{BB962C8B-B14F-4D97-AF65-F5344CB8AC3E}">
        <p14:creationId xmlns:p14="http://schemas.microsoft.com/office/powerpoint/2010/main" val="204577877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图片占位符 27">
            <a:extLst>
              <a:ext uri="{FF2B5EF4-FFF2-40B4-BE49-F238E27FC236}">
                <a16:creationId xmlns:a16="http://schemas.microsoft.com/office/drawing/2014/main" xmlns="" id="{2478B603-C02E-4DD5-8FC1-EF4EB51BBF12}"/>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30" name="图片占位符 29">
            <a:extLst>
              <a:ext uri="{FF2B5EF4-FFF2-40B4-BE49-F238E27FC236}">
                <a16:creationId xmlns:a16="http://schemas.microsoft.com/office/drawing/2014/main" xmlns="" id="{252CD489-A17D-4C49-89BA-41F219CC8C7E}"/>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32" name="图片占位符 31">
            <a:extLst>
              <a:ext uri="{FF2B5EF4-FFF2-40B4-BE49-F238E27FC236}">
                <a16:creationId xmlns:a16="http://schemas.microsoft.com/office/drawing/2014/main" xmlns="" id="{F97E8825-F33C-4C4E-9F82-099E7AF16D73}"/>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sp>
        <p:nvSpPr>
          <p:cNvPr id="26" name="文本框 25">
            <a:extLst>
              <a:ext uri="{FF2B5EF4-FFF2-40B4-BE49-F238E27FC236}">
                <a16:creationId xmlns:a16="http://schemas.microsoft.com/office/drawing/2014/main" xmlns="" id="{753C6D6D-D5FD-4C54-BBC0-1CDE4E79E9DD}"/>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三段内容页</a:t>
            </a:r>
          </a:p>
        </p:txBody>
      </p:sp>
      <p:sp>
        <p:nvSpPr>
          <p:cNvPr id="11" name="任意多边形: 形状 10">
            <a:extLst>
              <a:ext uri="{FF2B5EF4-FFF2-40B4-BE49-F238E27FC236}">
                <a16:creationId xmlns:a16="http://schemas.microsoft.com/office/drawing/2014/main" xmlns="" id="{5A2AC575-8AFB-4070-909C-94E46FEEC058}"/>
              </a:ext>
            </a:extLst>
          </p:cNvPr>
          <p:cNvSpPr/>
          <p:nvPr/>
        </p:nvSpPr>
        <p:spPr>
          <a:xfrm>
            <a:off x="668057" y="4487092"/>
            <a:ext cx="3378761" cy="1647008"/>
          </a:xfrm>
          <a:custGeom>
            <a:avLst/>
            <a:gdLst>
              <a:gd name="connsiteX0" fmla="*/ 0 w 3616854"/>
              <a:gd name="connsiteY0" fmla="*/ 0 h 1709575"/>
              <a:gd name="connsiteX1" fmla="*/ 3616854 w 3616854"/>
              <a:gd name="connsiteY1" fmla="*/ 0 h 1709575"/>
              <a:gd name="connsiteX2" fmla="*/ 3616854 w 3616854"/>
              <a:gd name="connsiteY2" fmla="*/ 1709575 h 1709575"/>
              <a:gd name="connsiteX3" fmla="*/ 0 w 3616854"/>
              <a:gd name="connsiteY3" fmla="*/ 1709575 h 1709575"/>
            </a:gdLst>
            <a:ahLst/>
            <a:cxnLst>
              <a:cxn ang="0">
                <a:pos x="connsiteX0" y="connsiteY0"/>
              </a:cxn>
              <a:cxn ang="0">
                <a:pos x="connsiteX1" y="connsiteY1"/>
              </a:cxn>
              <a:cxn ang="0">
                <a:pos x="connsiteX2" y="connsiteY2"/>
              </a:cxn>
              <a:cxn ang="0">
                <a:pos x="connsiteX3" y="connsiteY3"/>
              </a:cxn>
            </a:cxnLst>
            <a:rect l="l" t="t" r="r" b="b"/>
            <a:pathLst>
              <a:path w="3616854" h="1709575">
                <a:moveTo>
                  <a:pt x="0" y="0"/>
                </a:moveTo>
                <a:lnTo>
                  <a:pt x="3616854" y="0"/>
                </a:lnTo>
                <a:lnTo>
                  <a:pt x="3616854" y="1709575"/>
                </a:lnTo>
                <a:lnTo>
                  <a:pt x="0" y="1709575"/>
                </a:ln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任意多边形: 形状 11">
            <a:extLst>
              <a:ext uri="{FF2B5EF4-FFF2-40B4-BE49-F238E27FC236}">
                <a16:creationId xmlns:a16="http://schemas.microsoft.com/office/drawing/2014/main" xmlns="" id="{FDF2946F-A15A-404A-9563-40EBD911119E}"/>
              </a:ext>
            </a:extLst>
          </p:cNvPr>
          <p:cNvSpPr/>
          <p:nvPr/>
        </p:nvSpPr>
        <p:spPr>
          <a:xfrm>
            <a:off x="4407094" y="4487092"/>
            <a:ext cx="3376893" cy="1647008"/>
          </a:xfrm>
          <a:custGeom>
            <a:avLst/>
            <a:gdLst>
              <a:gd name="connsiteX0" fmla="*/ 0 w 3616855"/>
              <a:gd name="connsiteY0" fmla="*/ 0 h 1709575"/>
              <a:gd name="connsiteX1" fmla="*/ 3616855 w 3616855"/>
              <a:gd name="connsiteY1" fmla="*/ 0 h 1709575"/>
              <a:gd name="connsiteX2" fmla="*/ 3616855 w 3616855"/>
              <a:gd name="connsiteY2" fmla="*/ 1709575 h 1709575"/>
              <a:gd name="connsiteX3" fmla="*/ 0 w 3616855"/>
              <a:gd name="connsiteY3" fmla="*/ 1709575 h 1709575"/>
            </a:gdLst>
            <a:ahLst/>
            <a:cxnLst>
              <a:cxn ang="0">
                <a:pos x="connsiteX0" y="connsiteY0"/>
              </a:cxn>
              <a:cxn ang="0">
                <a:pos x="connsiteX1" y="connsiteY1"/>
              </a:cxn>
              <a:cxn ang="0">
                <a:pos x="connsiteX2" y="connsiteY2"/>
              </a:cxn>
              <a:cxn ang="0">
                <a:pos x="connsiteX3" y="connsiteY3"/>
              </a:cxn>
            </a:cxnLst>
            <a:rect l="l" t="t" r="r" b="b"/>
            <a:pathLst>
              <a:path w="3616855" h="1709575">
                <a:moveTo>
                  <a:pt x="0" y="0"/>
                </a:moveTo>
                <a:lnTo>
                  <a:pt x="3616855" y="0"/>
                </a:lnTo>
                <a:lnTo>
                  <a:pt x="3616855" y="1709575"/>
                </a:lnTo>
                <a:lnTo>
                  <a:pt x="0" y="1709575"/>
                </a:ln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任意多边形: 形状 12">
            <a:extLst>
              <a:ext uri="{FF2B5EF4-FFF2-40B4-BE49-F238E27FC236}">
                <a16:creationId xmlns:a16="http://schemas.microsoft.com/office/drawing/2014/main" xmlns="" id="{06BD5037-55EB-475B-BA00-34BDF9C56FA2}"/>
              </a:ext>
            </a:extLst>
          </p:cNvPr>
          <p:cNvSpPr/>
          <p:nvPr/>
        </p:nvSpPr>
        <p:spPr>
          <a:xfrm>
            <a:off x="8143594" y="4487092"/>
            <a:ext cx="3378481" cy="1647008"/>
          </a:xfrm>
          <a:custGeom>
            <a:avLst/>
            <a:gdLst>
              <a:gd name="connsiteX0" fmla="*/ 0 w 3616854"/>
              <a:gd name="connsiteY0" fmla="*/ 0 h 1709575"/>
              <a:gd name="connsiteX1" fmla="*/ 3616854 w 3616854"/>
              <a:gd name="connsiteY1" fmla="*/ 0 h 1709575"/>
              <a:gd name="connsiteX2" fmla="*/ 3616854 w 3616854"/>
              <a:gd name="connsiteY2" fmla="*/ 1709575 h 1709575"/>
              <a:gd name="connsiteX3" fmla="*/ 0 w 3616854"/>
              <a:gd name="connsiteY3" fmla="*/ 1709575 h 1709575"/>
            </a:gdLst>
            <a:ahLst/>
            <a:cxnLst>
              <a:cxn ang="0">
                <a:pos x="connsiteX0" y="connsiteY0"/>
              </a:cxn>
              <a:cxn ang="0">
                <a:pos x="connsiteX1" y="connsiteY1"/>
              </a:cxn>
              <a:cxn ang="0">
                <a:pos x="connsiteX2" y="connsiteY2"/>
              </a:cxn>
              <a:cxn ang="0">
                <a:pos x="connsiteX3" y="connsiteY3"/>
              </a:cxn>
            </a:cxnLst>
            <a:rect l="l" t="t" r="r" b="b"/>
            <a:pathLst>
              <a:path w="3616854" h="1709575">
                <a:moveTo>
                  <a:pt x="0" y="0"/>
                </a:moveTo>
                <a:lnTo>
                  <a:pt x="3616854" y="0"/>
                </a:lnTo>
                <a:lnTo>
                  <a:pt x="3616854" y="1709575"/>
                </a:lnTo>
                <a:lnTo>
                  <a:pt x="0" y="1709575"/>
                </a:ln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文本框 13">
            <a:extLst>
              <a:ext uri="{FF2B5EF4-FFF2-40B4-BE49-F238E27FC236}">
                <a16:creationId xmlns:a16="http://schemas.microsoft.com/office/drawing/2014/main" xmlns="" id="{00A727B0-6A9E-4AD5-A2EB-C6F6CA9F90F6}"/>
              </a:ext>
            </a:extLst>
          </p:cNvPr>
          <p:cNvSpPr txBox="1"/>
          <p:nvPr/>
        </p:nvSpPr>
        <p:spPr>
          <a:xfrm>
            <a:off x="788864" y="4818795"/>
            <a:ext cx="3154486" cy="1020985"/>
          </a:xfrm>
          <a:prstGeom prst="rect">
            <a:avLst/>
          </a:prstGeom>
          <a:noFill/>
        </p:spPr>
        <p:txBody>
          <a:bodyPr wrap="square" rtlCol="0">
            <a:spAutoFit/>
          </a:bodyPr>
          <a:lstStyle/>
          <a:p>
            <a:pPr algn="just">
              <a:lnSpc>
                <a:spcPct val="130000"/>
              </a:lnSpc>
            </a:pPr>
            <a:r>
              <a:rPr lang="zh-CN" altLang="en-US" sz="1600" dirty="0">
                <a:solidFill>
                  <a:schemeClr val="bg1"/>
                </a:solidFill>
                <a:cs typeface="+mn-ea"/>
                <a:sym typeface="+mn-lt"/>
              </a:rPr>
              <a:t>此处添加详细内容此处添加详细内容此处添加详细内容此处添加详细内容此处添加详细内容</a:t>
            </a:r>
          </a:p>
        </p:txBody>
      </p:sp>
      <p:sp>
        <p:nvSpPr>
          <p:cNvPr id="17" name="矩形: 圆角 16">
            <a:extLst>
              <a:ext uri="{FF2B5EF4-FFF2-40B4-BE49-F238E27FC236}">
                <a16:creationId xmlns:a16="http://schemas.microsoft.com/office/drawing/2014/main" xmlns="" id="{91C8BB0F-6088-4FDF-B6FF-3B82C3256965}"/>
              </a:ext>
            </a:extLst>
          </p:cNvPr>
          <p:cNvSpPr/>
          <p:nvPr/>
        </p:nvSpPr>
        <p:spPr>
          <a:xfrm>
            <a:off x="874589" y="4748922"/>
            <a:ext cx="504056" cy="45719"/>
          </a:xfrm>
          <a:prstGeom prst="roundRect">
            <a:avLst>
              <a:gd name="adj" fmla="val 50000"/>
            </a:avLst>
          </a:prstGeom>
          <a:solidFill>
            <a:schemeClr val="bg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文本框 19">
            <a:extLst>
              <a:ext uri="{FF2B5EF4-FFF2-40B4-BE49-F238E27FC236}">
                <a16:creationId xmlns:a16="http://schemas.microsoft.com/office/drawing/2014/main" xmlns="" id="{38F35E36-96D5-4FB8-96CE-C175E2E569A8}"/>
              </a:ext>
            </a:extLst>
          </p:cNvPr>
          <p:cNvSpPr txBox="1"/>
          <p:nvPr/>
        </p:nvSpPr>
        <p:spPr>
          <a:xfrm>
            <a:off x="4532189" y="4818795"/>
            <a:ext cx="3154486" cy="1020985"/>
          </a:xfrm>
          <a:prstGeom prst="rect">
            <a:avLst/>
          </a:prstGeom>
          <a:noFill/>
        </p:spPr>
        <p:txBody>
          <a:bodyPr wrap="square" rtlCol="0">
            <a:spAutoFit/>
          </a:bodyPr>
          <a:lstStyle/>
          <a:p>
            <a:pPr algn="just">
              <a:lnSpc>
                <a:spcPct val="130000"/>
              </a:lnSpc>
            </a:pPr>
            <a:r>
              <a:rPr lang="zh-CN" altLang="en-US" sz="1600" dirty="0">
                <a:solidFill>
                  <a:schemeClr val="bg1"/>
                </a:solidFill>
                <a:cs typeface="+mn-ea"/>
                <a:sym typeface="+mn-lt"/>
              </a:rPr>
              <a:t>此处添加详细内容此处添加详细内容此处添加详细内容此处添加详细内容此处添加详细内容</a:t>
            </a:r>
          </a:p>
        </p:txBody>
      </p:sp>
      <p:sp>
        <p:nvSpPr>
          <p:cNvPr id="21" name="矩形: 圆角 20">
            <a:extLst>
              <a:ext uri="{FF2B5EF4-FFF2-40B4-BE49-F238E27FC236}">
                <a16:creationId xmlns:a16="http://schemas.microsoft.com/office/drawing/2014/main" xmlns="" id="{CD19309A-475B-4BE9-865A-24DDD8D0F7F9}"/>
              </a:ext>
            </a:extLst>
          </p:cNvPr>
          <p:cNvSpPr/>
          <p:nvPr/>
        </p:nvSpPr>
        <p:spPr>
          <a:xfrm>
            <a:off x="4617914" y="4748922"/>
            <a:ext cx="504056" cy="45719"/>
          </a:xfrm>
          <a:prstGeom prst="roundRect">
            <a:avLst>
              <a:gd name="adj" fmla="val 50000"/>
            </a:avLst>
          </a:prstGeom>
          <a:solidFill>
            <a:schemeClr val="bg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2" name="文本框 21">
            <a:extLst>
              <a:ext uri="{FF2B5EF4-FFF2-40B4-BE49-F238E27FC236}">
                <a16:creationId xmlns:a16="http://schemas.microsoft.com/office/drawing/2014/main" xmlns="" id="{29CFFA8D-4C48-411D-B6FD-7B5525C155D7}"/>
              </a:ext>
            </a:extLst>
          </p:cNvPr>
          <p:cNvSpPr txBox="1"/>
          <p:nvPr/>
        </p:nvSpPr>
        <p:spPr>
          <a:xfrm>
            <a:off x="8277225" y="4818795"/>
            <a:ext cx="3154486" cy="1020985"/>
          </a:xfrm>
          <a:prstGeom prst="rect">
            <a:avLst/>
          </a:prstGeom>
          <a:noFill/>
        </p:spPr>
        <p:txBody>
          <a:bodyPr wrap="square" rtlCol="0">
            <a:spAutoFit/>
          </a:bodyPr>
          <a:lstStyle/>
          <a:p>
            <a:pPr algn="just">
              <a:lnSpc>
                <a:spcPct val="130000"/>
              </a:lnSpc>
            </a:pPr>
            <a:r>
              <a:rPr lang="zh-CN" altLang="en-US" sz="1600" dirty="0">
                <a:solidFill>
                  <a:schemeClr val="bg1"/>
                </a:solidFill>
                <a:cs typeface="+mn-ea"/>
                <a:sym typeface="+mn-lt"/>
              </a:rPr>
              <a:t>此处添加详细内容此处添加详细内容此处添加详细内容此处添加详细内容此处添加详细内容</a:t>
            </a:r>
          </a:p>
        </p:txBody>
      </p:sp>
      <p:sp>
        <p:nvSpPr>
          <p:cNvPr id="23" name="矩形: 圆角 22">
            <a:extLst>
              <a:ext uri="{FF2B5EF4-FFF2-40B4-BE49-F238E27FC236}">
                <a16:creationId xmlns:a16="http://schemas.microsoft.com/office/drawing/2014/main" xmlns="" id="{3C520AAE-0421-46D4-A9C1-AEEB7CEDA350}"/>
              </a:ext>
            </a:extLst>
          </p:cNvPr>
          <p:cNvSpPr/>
          <p:nvPr/>
        </p:nvSpPr>
        <p:spPr>
          <a:xfrm>
            <a:off x="8362950" y="4748922"/>
            <a:ext cx="504056" cy="45719"/>
          </a:xfrm>
          <a:prstGeom prst="roundRect">
            <a:avLst>
              <a:gd name="adj" fmla="val 50000"/>
            </a:avLst>
          </a:prstGeom>
          <a:solidFill>
            <a:schemeClr val="bg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99067675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 name="图表 9">
            <a:extLst>
              <a:ext uri="{FF2B5EF4-FFF2-40B4-BE49-F238E27FC236}">
                <a16:creationId xmlns:a16="http://schemas.microsoft.com/office/drawing/2014/main" xmlns="" id="{07D23A4E-632B-41F8-BAE1-96BE4658FC47}"/>
              </a:ext>
            </a:extLst>
          </p:cNvPr>
          <p:cNvGraphicFramePr/>
          <p:nvPr>
            <p:extLst>
              <p:ext uri="{D42A27DB-BD31-4B8C-83A1-F6EECF244321}">
                <p14:modId xmlns:p14="http://schemas.microsoft.com/office/powerpoint/2010/main" val="2439436091"/>
              </p:ext>
            </p:extLst>
          </p:nvPr>
        </p:nvGraphicFramePr>
        <p:xfrm>
          <a:off x="3079750" y="1892829"/>
          <a:ext cx="6032500" cy="4021667"/>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a:extLst>
              <a:ext uri="{FF2B5EF4-FFF2-40B4-BE49-F238E27FC236}">
                <a16:creationId xmlns:a16="http://schemas.microsoft.com/office/drawing/2014/main" xmlns="" id="{1D9CE722-B984-4E39-992E-B48B3E869241}"/>
              </a:ext>
            </a:extLst>
          </p:cNvPr>
          <p:cNvSpPr txBox="1"/>
          <p:nvPr/>
        </p:nvSpPr>
        <p:spPr>
          <a:xfrm>
            <a:off x="698500" y="1778529"/>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12" name="文本框 11">
            <a:extLst>
              <a:ext uri="{FF2B5EF4-FFF2-40B4-BE49-F238E27FC236}">
                <a16:creationId xmlns:a16="http://schemas.microsoft.com/office/drawing/2014/main" xmlns="" id="{C129A90A-EBFC-4431-B0E6-0529F9FDF550}"/>
              </a:ext>
            </a:extLst>
          </p:cNvPr>
          <p:cNvSpPr txBox="1"/>
          <p:nvPr/>
        </p:nvSpPr>
        <p:spPr>
          <a:xfrm>
            <a:off x="457200" y="2240194"/>
            <a:ext cx="3327400" cy="1020985"/>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此处添加详细内容此处添加详细内容此处添加详细内容此处添加详细添加详细内容内容</a:t>
            </a:r>
          </a:p>
        </p:txBody>
      </p:sp>
      <p:sp>
        <p:nvSpPr>
          <p:cNvPr id="13" name="文本框 12">
            <a:extLst>
              <a:ext uri="{FF2B5EF4-FFF2-40B4-BE49-F238E27FC236}">
                <a16:creationId xmlns:a16="http://schemas.microsoft.com/office/drawing/2014/main" xmlns="" id="{E7DDBE4D-3E0E-4AF5-84FC-25BFC4ED30E5}"/>
              </a:ext>
            </a:extLst>
          </p:cNvPr>
          <p:cNvSpPr txBox="1"/>
          <p:nvPr/>
        </p:nvSpPr>
        <p:spPr>
          <a:xfrm>
            <a:off x="698500" y="4522222"/>
            <a:ext cx="3098976" cy="400110"/>
          </a:xfrm>
          <a:prstGeom prst="rect">
            <a:avLst/>
          </a:prstGeom>
          <a:noFill/>
        </p:spPr>
        <p:txBody>
          <a:bodyPr wrap="square" rtlCol="0">
            <a:spAutoFit/>
          </a:bodyPr>
          <a:lstStyle/>
          <a:p>
            <a:pPr algn="r"/>
            <a:r>
              <a:rPr lang="zh-CN" altLang="en-US" sz="2000" b="1" dirty="0">
                <a:solidFill>
                  <a:schemeClr val="tx1">
                    <a:lumMod val="75000"/>
                    <a:lumOff val="25000"/>
                  </a:schemeClr>
                </a:solidFill>
                <a:cs typeface="+mn-ea"/>
                <a:sym typeface="+mn-lt"/>
              </a:rPr>
              <a:t>标题文字概述</a:t>
            </a:r>
          </a:p>
        </p:txBody>
      </p:sp>
      <p:sp>
        <p:nvSpPr>
          <p:cNvPr id="14" name="文本框 13">
            <a:extLst>
              <a:ext uri="{FF2B5EF4-FFF2-40B4-BE49-F238E27FC236}">
                <a16:creationId xmlns:a16="http://schemas.microsoft.com/office/drawing/2014/main" xmlns="" id="{4C8595A1-BE1B-4B62-BEAD-5B810DFA4D3C}"/>
              </a:ext>
            </a:extLst>
          </p:cNvPr>
          <p:cNvSpPr txBox="1"/>
          <p:nvPr/>
        </p:nvSpPr>
        <p:spPr>
          <a:xfrm>
            <a:off x="457200" y="4983887"/>
            <a:ext cx="3327400" cy="1020985"/>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此处添加详细内容此处添加详细内容此处添加详细内容此处添加详细添加详细内容内容</a:t>
            </a:r>
          </a:p>
        </p:txBody>
      </p:sp>
      <p:sp>
        <p:nvSpPr>
          <p:cNvPr id="15" name="文本框 14">
            <a:extLst>
              <a:ext uri="{FF2B5EF4-FFF2-40B4-BE49-F238E27FC236}">
                <a16:creationId xmlns:a16="http://schemas.microsoft.com/office/drawing/2014/main" xmlns="" id="{A80208C6-3CD3-4CCC-B73A-A0BF85C4993F}"/>
              </a:ext>
            </a:extLst>
          </p:cNvPr>
          <p:cNvSpPr txBox="1"/>
          <p:nvPr/>
        </p:nvSpPr>
        <p:spPr>
          <a:xfrm>
            <a:off x="8421512" y="1778529"/>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16" name="文本框 15">
            <a:extLst>
              <a:ext uri="{FF2B5EF4-FFF2-40B4-BE49-F238E27FC236}">
                <a16:creationId xmlns:a16="http://schemas.microsoft.com/office/drawing/2014/main" xmlns="" id="{82EEEBB4-FDAA-4DC9-AC92-D237CE6800C2}"/>
              </a:ext>
            </a:extLst>
          </p:cNvPr>
          <p:cNvSpPr txBox="1"/>
          <p:nvPr/>
        </p:nvSpPr>
        <p:spPr>
          <a:xfrm>
            <a:off x="8421512" y="2240194"/>
            <a:ext cx="3327400" cy="10209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此处添加详细内容此处添加详细内容此处添加详细内容此处添加详细内容添加详细内容</a:t>
            </a:r>
          </a:p>
        </p:txBody>
      </p:sp>
      <p:sp>
        <p:nvSpPr>
          <p:cNvPr id="17" name="文本框 16">
            <a:extLst>
              <a:ext uri="{FF2B5EF4-FFF2-40B4-BE49-F238E27FC236}">
                <a16:creationId xmlns:a16="http://schemas.microsoft.com/office/drawing/2014/main" xmlns="" id="{F062FD0D-C0B0-4019-BCD2-3084F1FE5D36}"/>
              </a:ext>
            </a:extLst>
          </p:cNvPr>
          <p:cNvSpPr txBox="1"/>
          <p:nvPr/>
        </p:nvSpPr>
        <p:spPr>
          <a:xfrm>
            <a:off x="8421512" y="4522222"/>
            <a:ext cx="3098976" cy="400110"/>
          </a:xfrm>
          <a:prstGeom prst="rect">
            <a:avLst/>
          </a:prstGeom>
          <a:noFill/>
        </p:spPr>
        <p:txBody>
          <a:bodyPr wrap="square" rtlCol="0">
            <a:spAutoFit/>
          </a:bodyPr>
          <a:lstStyle/>
          <a:p>
            <a:r>
              <a:rPr lang="zh-CN" altLang="en-US" sz="2000" b="1" dirty="0">
                <a:solidFill>
                  <a:schemeClr val="tx1">
                    <a:lumMod val="75000"/>
                    <a:lumOff val="25000"/>
                  </a:schemeClr>
                </a:solidFill>
                <a:cs typeface="+mn-ea"/>
                <a:sym typeface="+mn-lt"/>
              </a:rPr>
              <a:t>标题文字概述</a:t>
            </a:r>
          </a:p>
        </p:txBody>
      </p:sp>
      <p:sp>
        <p:nvSpPr>
          <p:cNvPr id="18" name="文本框 17">
            <a:extLst>
              <a:ext uri="{FF2B5EF4-FFF2-40B4-BE49-F238E27FC236}">
                <a16:creationId xmlns:a16="http://schemas.microsoft.com/office/drawing/2014/main" xmlns="" id="{9C7FE09E-120C-4307-9531-A8BAED9C2E07}"/>
              </a:ext>
            </a:extLst>
          </p:cNvPr>
          <p:cNvSpPr txBox="1"/>
          <p:nvPr/>
        </p:nvSpPr>
        <p:spPr>
          <a:xfrm>
            <a:off x="8421512" y="4983887"/>
            <a:ext cx="3327400" cy="10209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cs typeface="+mn-ea"/>
                <a:sym typeface="+mn-lt"/>
              </a:rPr>
              <a:t>此处添加详细内容此处添加详细内容此处添加详细内容此处添加详细内容添加详细内容</a:t>
            </a:r>
          </a:p>
        </p:txBody>
      </p:sp>
      <p:cxnSp>
        <p:nvCxnSpPr>
          <p:cNvPr id="20" name="直接连接符 19">
            <a:extLst>
              <a:ext uri="{FF2B5EF4-FFF2-40B4-BE49-F238E27FC236}">
                <a16:creationId xmlns:a16="http://schemas.microsoft.com/office/drawing/2014/main" xmlns="" id="{4997B3B8-B3B4-48DB-906F-592480A1C56D}"/>
              </a:ext>
            </a:extLst>
          </p:cNvPr>
          <p:cNvCxnSpPr/>
          <p:nvPr/>
        </p:nvCxnSpPr>
        <p:spPr>
          <a:xfrm flipH="1">
            <a:off x="3272367" y="2235961"/>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31603852-23B2-4AB7-A3D4-E63100ED6584}"/>
              </a:ext>
            </a:extLst>
          </p:cNvPr>
          <p:cNvCxnSpPr/>
          <p:nvPr/>
        </p:nvCxnSpPr>
        <p:spPr>
          <a:xfrm flipH="1">
            <a:off x="3272367" y="4979060"/>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BDF10F4-51D0-4DED-822C-FE7AE9DF5854}"/>
              </a:ext>
            </a:extLst>
          </p:cNvPr>
          <p:cNvCxnSpPr/>
          <p:nvPr/>
        </p:nvCxnSpPr>
        <p:spPr>
          <a:xfrm flipH="1">
            <a:off x="8566262" y="2235961"/>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2EDA02E-F14E-4563-90EB-414A8A10F829}"/>
              </a:ext>
            </a:extLst>
          </p:cNvPr>
          <p:cNvCxnSpPr/>
          <p:nvPr/>
        </p:nvCxnSpPr>
        <p:spPr>
          <a:xfrm flipH="1">
            <a:off x="8566262" y="4979060"/>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C4C05C61-427D-4A96-B977-056529E05260}"/>
              </a:ext>
            </a:extLst>
          </p:cNvPr>
          <p:cNvSpPr/>
          <p:nvPr/>
        </p:nvSpPr>
        <p:spPr>
          <a:xfrm>
            <a:off x="5295900" y="3103563"/>
            <a:ext cx="1600200" cy="1600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26" name="图形 25">
            <a:extLst>
              <a:ext uri="{FF2B5EF4-FFF2-40B4-BE49-F238E27FC236}">
                <a16:creationId xmlns:a16="http://schemas.microsoft.com/office/drawing/2014/main" xmlns="" id="{AA536D8F-3BD2-40DD-B509-5D18C3B9C8C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5426586" y="3234249"/>
            <a:ext cx="1338828" cy="1338828"/>
          </a:xfrm>
          <a:prstGeom prst="rect">
            <a:avLst/>
          </a:prstGeom>
        </p:spPr>
      </p:pic>
      <p:pic>
        <p:nvPicPr>
          <p:cNvPr id="28" name="图形 27">
            <a:extLst>
              <a:ext uri="{FF2B5EF4-FFF2-40B4-BE49-F238E27FC236}">
                <a16:creationId xmlns:a16="http://schemas.microsoft.com/office/drawing/2014/main" xmlns="" id="{1F2B70E8-9299-471F-B36C-E8DDC07415A2}"/>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6961785" y="4573077"/>
            <a:ext cx="586405" cy="586405"/>
          </a:xfrm>
          <a:prstGeom prst="rect">
            <a:avLst/>
          </a:prstGeom>
        </p:spPr>
      </p:pic>
      <p:pic>
        <p:nvPicPr>
          <p:cNvPr id="30" name="图形 29">
            <a:extLst>
              <a:ext uri="{FF2B5EF4-FFF2-40B4-BE49-F238E27FC236}">
                <a16:creationId xmlns:a16="http://schemas.microsoft.com/office/drawing/2014/main" xmlns="" id="{F659687E-F62A-4126-B000-280C7606DDD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4822604" y="4573077"/>
            <a:ext cx="586405" cy="586405"/>
          </a:xfrm>
          <a:prstGeom prst="rect">
            <a:avLst/>
          </a:prstGeom>
        </p:spPr>
      </p:pic>
      <p:pic>
        <p:nvPicPr>
          <p:cNvPr id="32" name="图形 31">
            <a:extLst>
              <a:ext uri="{FF2B5EF4-FFF2-40B4-BE49-F238E27FC236}">
                <a16:creationId xmlns:a16="http://schemas.microsoft.com/office/drawing/2014/main" xmlns="" id="{A3515486-ED1C-4DF8-8AD7-8EC2F9F0E613}"/>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6961785" y="2537141"/>
            <a:ext cx="586405" cy="586405"/>
          </a:xfrm>
          <a:prstGeom prst="rect">
            <a:avLst/>
          </a:prstGeom>
        </p:spPr>
      </p:pic>
      <p:pic>
        <p:nvPicPr>
          <p:cNvPr id="34" name="图形 33">
            <a:extLst>
              <a:ext uri="{FF2B5EF4-FFF2-40B4-BE49-F238E27FC236}">
                <a16:creationId xmlns:a16="http://schemas.microsoft.com/office/drawing/2014/main" xmlns="" id="{29812605-CEC3-4306-B175-C922FB4C6522}"/>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4822604" y="2537141"/>
            <a:ext cx="586405" cy="586405"/>
          </a:xfrm>
          <a:prstGeom prst="rect">
            <a:avLst/>
          </a:prstGeom>
        </p:spPr>
      </p:pic>
      <p:sp>
        <p:nvSpPr>
          <p:cNvPr id="25" name="文本框 24">
            <a:extLst>
              <a:ext uri="{FF2B5EF4-FFF2-40B4-BE49-F238E27FC236}">
                <a16:creationId xmlns:a16="http://schemas.microsoft.com/office/drawing/2014/main" xmlns="" id="{F797333D-1CCC-4ECE-8212-AA90CA0C3EAE}"/>
              </a:ext>
            </a:extLst>
          </p:cNvPr>
          <p:cNvSpPr txBox="1"/>
          <p:nvPr/>
        </p:nvSpPr>
        <p:spPr>
          <a:xfrm>
            <a:off x="584200" y="367816"/>
            <a:ext cx="3549650" cy="584775"/>
          </a:xfrm>
          <a:prstGeom prst="rect">
            <a:avLst/>
          </a:prstGeom>
          <a:noFill/>
        </p:spPr>
        <p:txBody>
          <a:bodyPr wrap="square" rtlCol="0">
            <a:spAutoFit/>
          </a:bodyPr>
          <a:lstStyle/>
          <a:p>
            <a:r>
              <a:rPr lang="zh-CN" altLang="en-US" sz="3200" b="1" dirty="0">
                <a:solidFill>
                  <a:schemeClr val="tx1">
                    <a:lumMod val="75000"/>
                    <a:lumOff val="25000"/>
                  </a:schemeClr>
                </a:solidFill>
                <a:cs typeface="+mn-ea"/>
                <a:sym typeface="+mn-lt"/>
              </a:rPr>
              <a:t>四段内容页</a:t>
            </a:r>
          </a:p>
        </p:txBody>
      </p:sp>
    </p:spTree>
    <p:extLst>
      <p:ext uri="{BB962C8B-B14F-4D97-AF65-F5344CB8AC3E}">
        <p14:creationId xmlns:p14="http://schemas.microsoft.com/office/powerpoint/2010/main" val="6746856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Office 主题​​">
  <a:themeElements>
    <a:clrScheme name="红色">
      <a:dk1>
        <a:sysClr val="windowText" lastClr="000000"/>
      </a:dk1>
      <a:lt1>
        <a:sysClr val="window" lastClr="FFFFFF"/>
      </a:lt1>
      <a:dk2>
        <a:srgbClr val="44546A"/>
      </a:dk2>
      <a:lt2>
        <a:srgbClr val="E7E6E6"/>
      </a:lt2>
      <a:accent1>
        <a:srgbClr val="D73339"/>
      </a:accent1>
      <a:accent2>
        <a:srgbClr val="FF3737"/>
      </a:accent2>
      <a:accent3>
        <a:srgbClr val="FF8F8F"/>
      </a:accent3>
      <a:accent4>
        <a:srgbClr val="FFC000"/>
      </a:accent4>
      <a:accent5>
        <a:srgbClr val="5B9BD5"/>
      </a:accent5>
      <a:accent6>
        <a:srgbClr val="70AD47"/>
      </a:accent6>
      <a:hlink>
        <a:srgbClr val="0563C1"/>
      </a:hlink>
      <a:folHlink>
        <a:srgbClr val="954F72"/>
      </a:folHlink>
    </a:clrScheme>
    <a:fontScheme name="p1ijtxsl">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744</TotalTime>
  <Words>2990</Words>
  <Application>Microsoft Office PowerPoint</Application>
  <PresentationFormat>宽屏</PresentationFormat>
  <Paragraphs>292</Paragraphs>
  <Slides>57</Slides>
  <Notes>52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57</vt:i4>
      </vt:variant>
    </vt:vector>
  </HeadingPairs>
  <TitlesOfParts>
    <vt:vector size="68" baseType="lpstr">
      <vt:lpstr>微软雅黑</vt:lpstr>
      <vt:lpstr>黑体</vt:lpstr>
      <vt:lpstr>等线</vt:lpstr>
      <vt:lpstr>文鼎霹</vt:lpstr>
      <vt:lpstr>Wingdings</vt:lpstr>
      <vt:lpstr>Arial</vt:lpstr>
      <vt:lpstr>等线 Light</vt:lpstr>
      <vt:lpstr>思源黑体 CN Light</vt:lpstr>
      <vt:lpstr>微软雅黑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覃 从东;秦阳</dc:creator>
  <cp:keywords>www.51pptmoban.com</cp:keywords>
  <cp:lastModifiedBy>精美PPT（不二演示）</cp:lastModifiedBy>
  <cp:revision>121</cp:revision>
  <dcterms:created xsi:type="dcterms:W3CDTF">2018-04-15T10:16:30Z</dcterms:created>
  <dcterms:modified xsi:type="dcterms:W3CDTF">2019-02-27T13:23:19Z</dcterms:modified>
</cp:coreProperties>
</file>