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3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1D50"/>
    <a:srgbClr val="E70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7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671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14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796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28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50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095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85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933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19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30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41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B596F-AD3A-4AE0-8250-DDBB14C416C8}" type="datetimeFigureOut">
              <a:rPr lang="zh-CN" altLang="en-US" smtClean="0"/>
              <a:t>2019/2/27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71BEF-85E8-47D7-B295-9BB28E712E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84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1035768" y="862730"/>
            <a:ext cx="10130072" cy="405471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1484236" y="1253094"/>
            <a:ext cx="9233136" cy="223178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2640324" y="1567106"/>
            <a:ext cx="6920957" cy="1453505"/>
            <a:chOff x="2406644" y="2602342"/>
            <a:chExt cx="6920957" cy="1453505"/>
          </a:xfrm>
        </p:grpSpPr>
        <p:sp>
          <p:nvSpPr>
            <p:cNvPr id="8" name="文本框 7"/>
            <p:cNvSpPr txBox="1"/>
            <p:nvPr/>
          </p:nvSpPr>
          <p:spPr>
            <a:xfrm>
              <a:off x="2406644" y="2602342"/>
              <a:ext cx="69209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b="1" dirty="0" smtClean="0">
                  <a:solidFill>
                    <a:srgbClr val="A61D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妇女节工作汇报</a:t>
              </a:r>
              <a:endParaRPr lang="zh-CN" altLang="en-US" sz="6000" b="1" dirty="0">
                <a:solidFill>
                  <a:srgbClr val="A61D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293882" y="3409516"/>
              <a:ext cx="516679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srgbClr val="A61D50"/>
                  </a:solidFill>
                  <a:latin typeface="Adobe Myungjo Std M" panose="02020600000000000000" pitchFamily="18" charset="-128"/>
                </a:rPr>
                <a:t> Happy Women's Day </a:t>
              </a:r>
              <a:endParaRPr lang="zh-CN" altLang="en-US" sz="3600" dirty="0">
                <a:solidFill>
                  <a:srgbClr val="A61D50"/>
                </a:solidFill>
                <a:latin typeface="Adobe Myungjo Std M" panose="02020600000000000000" pitchFamily="18" charset="-128"/>
              </a:endParaRPr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4979876" y="3268985"/>
            <a:ext cx="2241854" cy="558800"/>
          </a:xfrm>
          <a:prstGeom prst="roundRect">
            <a:avLst>
              <a:gd name="adj" fmla="val 50000"/>
            </a:avLst>
          </a:prstGeom>
          <a:solidFill>
            <a:srgbClr val="A61D50"/>
          </a:solidFill>
          <a:ln>
            <a:noFill/>
          </a:ln>
          <a:effectLst>
            <a:outerShdw blurRad="3810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643" y="3515360"/>
            <a:ext cx="7766320" cy="295656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757115" y="421148"/>
            <a:ext cx="1121206" cy="1049446"/>
            <a:chOff x="8713135" y="804925"/>
            <a:chExt cx="2370901" cy="221916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3135" y="804925"/>
              <a:ext cx="2370901" cy="2219163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rot="1141131">
              <a:off x="9093190" y="1198383"/>
              <a:ext cx="1610789" cy="1366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3.8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859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406690" y="6001546"/>
            <a:ext cx="21194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i="1" dirty="0" smtClean="0">
                <a:solidFill>
                  <a:srgbClr val="E70040"/>
                </a:solidFill>
                <a:latin typeface="Adobe Myungjo Std M" panose="02020600000000000000" pitchFamily="18" charset="-128"/>
              </a:rPr>
              <a:t> Happy Women's Day </a:t>
            </a:r>
            <a:endParaRPr lang="zh-CN" altLang="en-US" sz="1400" i="1" dirty="0">
              <a:solidFill>
                <a:srgbClr val="E70040"/>
              </a:solidFill>
              <a:latin typeface="Adobe Myungjo Std M" panose="02020600000000000000" pitchFamily="18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41180" y="6183630"/>
            <a:ext cx="2303780" cy="207010"/>
          </a:xfrm>
          <a:prstGeom prst="rect">
            <a:avLst/>
          </a:prstGeom>
          <a:solidFill>
            <a:srgbClr val="E7004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5A4AD32-05AF-4519-B599-F0CC9AF1807B}"/>
              </a:ext>
            </a:extLst>
          </p:cNvPr>
          <p:cNvSpPr txBox="1"/>
          <p:nvPr/>
        </p:nvSpPr>
        <p:spPr>
          <a:xfrm>
            <a:off x="5099050" y="288251"/>
            <a:ext cx="1485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06C9D9A-64FA-4471-BA45-BD912E4C74C8}"/>
              </a:ext>
            </a:extLst>
          </p:cNvPr>
          <p:cNvSpPr txBox="1"/>
          <p:nvPr/>
        </p:nvSpPr>
        <p:spPr>
          <a:xfrm>
            <a:off x="4289425" y="1011339"/>
            <a:ext cx="3105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i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4000" i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00688">
            <a:off x="3030591" y="-589767"/>
            <a:ext cx="1828959" cy="193869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79902" y="1882735"/>
            <a:ext cx="9047458" cy="841297"/>
            <a:chOff x="1579902" y="1882735"/>
            <a:chExt cx="9047458" cy="841297"/>
          </a:xfrm>
        </p:grpSpPr>
        <p:sp>
          <p:nvSpPr>
            <p:cNvPr id="20" name="圆角矩形 19"/>
            <p:cNvSpPr/>
            <p:nvPr/>
          </p:nvSpPr>
          <p:spPr>
            <a:xfrm>
              <a:off x="1579902" y="1882735"/>
              <a:ext cx="9047458" cy="84129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34068" y="2118717"/>
              <a:ext cx="5518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妇女</a:t>
              </a:r>
              <a:r>
                <a:rPr lang="zh-CN" altLang="en-US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</a:t>
              </a:r>
              <a:r>
                <a:rPr lang="en-US" altLang="zh-CN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模板网</a:t>
              </a:r>
              <a:r>
                <a:rPr lang="en-US" altLang="zh-CN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@51PPT</a:t>
              </a:r>
              <a:r>
                <a:rPr lang="zh-CN" altLang="en-US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模板网</a:t>
              </a:r>
              <a:endParaRPr lang="zh-CN" altLang="en-US" dirty="0">
                <a:solidFill>
                  <a:srgbClr val="E70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579902" y="1882735"/>
              <a:ext cx="1021058" cy="841297"/>
            </a:xfrm>
            <a:prstGeom prst="roundRect">
              <a:avLst>
                <a:gd name="adj" fmla="val 0"/>
              </a:avLst>
            </a:prstGeom>
            <a:solidFill>
              <a:srgbClr val="A61D50"/>
            </a:solidFill>
            <a:ln>
              <a:noFill/>
            </a:ln>
            <a:effectLst>
              <a:outerShdw blurRad="3810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latin typeface="Impact" panose="020B0806030902050204" pitchFamily="34" charset="0"/>
                </a:rPr>
                <a:t>1</a:t>
              </a:r>
              <a:endParaRPr lang="zh-CN" altLang="en-US" sz="44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79902" y="2959695"/>
            <a:ext cx="9047458" cy="841297"/>
            <a:chOff x="1579902" y="1882735"/>
            <a:chExt cx="9047458" cy="841297"/>
          </a:xfrm>
        </p:grpSpPr>
        <p:sp>
          <p:nvSpPr>
            <p:cNvPr id="33" name="圆角矩形 32"/>
            <p:cNvSpPr/>
            <p:nvPr/>
          </p:nvSpPr>
          <p:spPr>
            <a:xfrm>
              <a:off x="1579902" y="1882735"/>
              <a:ext cx="9047458" cy="84129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534068" y="2118717"/>
              <a:ext cx="5518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妇女</a:t>
              </a:r>
              <a:r>
                <a:rPr lang="zh-CN" altLang="en-US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</a:t>
              </a:r>
              <a:r>
                <a:rPr lang="en-US" altLang="zh-CN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模板网</a:t>
              </a:r>
              <a:r>
                <a:rPr lang="en-US" altLang="zh-CN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@51PPT</a:t>
              </a:r>
              <a:r>
                <a:rPr lang="zh-CN" altLang="en-US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模板网</a:t>
              </a:r>
              <a:endParaRPr lang="zh-CN" altLang="en-US" dirty="0">
                <a:solidFill>
                  <a:srgbClr val="E70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1579902" y="1882735"/>
              <a:ext cx="1021058" cy="841297"/>
            </a:xfrm>
            <a:prstGeom prst="roundRect">
              <a:avLst>
                <a:gd name="adj" fmla="val 0"/>
              </a:avLst>
            </a:prstGeom>
            <a:solidFill>
              <a:srgbClr val="A61D50"/>
            </a:solidFill>
            <a:ln>
              <a:noFill/>
            </a:ln>
            <a:effectLst>
              <a:outerShdw blurRad="3810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latin typeface="Impact" panose="020B0806030902050204" pitchFamily="34" charset="0"/>
                </a:rPr>
                <a:t>2</a:t>
              </a:r>
              <a:endParaRPr lang="zh-CN" altLang="en-US" sz="44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79902" y="4036655"/>
            <a:ext cx="9047458" cy="841297"/>
            <a:chOff x="1579902" y="1882735"/>
            <a:chExt cx="9047458" cy="841297"/>
          </a:xfrm>
        </p:grpSpPr>
        <p:sp>
          <p:nvSpPr>
            <p:cNvPr id="37" name="圆角矩形 36"/>
            <p:cNvSpPr/>
            <p:nvPr/>
          </p:nvSpPr>
          <p:spPr>
            <a:xfrm>
              <a:off x="1579902" y="1882735"/>
              <a:ext cx="9047458" cy="84129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534068" y="2118717"/>
              <a:ext cx="5518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妇女</a:t>
              </a:r>
              <a:r>
                <a:rPr lang="zh-CN" altLang="en-US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</a:t>
              </a:r>
              <a:r>
                <a:rPr lang="en-US" altLang="zh-CN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模板网</a:t>
              </a:r>
              <a:r>
                <a:rPr lang="en-US" altLang="zh-CN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@51PPT</a:t>
              </a:r>
              <a:r>
                <a:rPr lang="zh-CN" altLang="en-US" dirty="0" smtClean="0">
                  <a:solidFill>
                    <a:srgbClr val="E70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模板网</a:t>
              </a:r>
              <a:endParaRPr lang="zh-CN" altLang="en-US" dirty="0">
                <a:solidFill>
                  <a:srgbClr val="E70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579902" y="1882735"/>
              <a:ext cx="1021058" cy="841297"/>
            </a:xfrm>
            <a:prstGeom prst="roundRect">
              <a:avLst>
                <a:gd name="adj" fmla="val 0"/>
              </a:avLst>
            </a:prstGeom>
            <a:solidFill>
              <a:srgbClr val="A61D50"/>
            </a:solidFill>
            <a:ln>
              <a:noFill/>
            </a:ln>
            <a:effectLst>
              <a:outerShdw blurRad="3810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latin typeface="Impact" panose="020B0806030902050204" pitchFamily="34" charset="0"/>
                </a:rPr>
                <a:t>3</a:t>
              </a:r>
              <a:endParaRPr lang="zh-CN" altLang="en-US" sz="4400" dirty="0"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208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5530">
            <a:off x="1520100" y="2881235"/>
            <a:ext cx="5367539" cy="1100330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4566942" y="985520"/>
            <a:ext cx="2341858" cy="5334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43876" y="2046187"/>
            <a:ext cx="4876399" cy="1093253"/>
          </a:xfrm>
          <a:prstGeom prst="rect">
            <a:avLst/>
          </a:prstGeom>
          <a:solidFill>
            <a:srgbClr val="A61D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943876" y="242341"/>
            <a:ext cx="1587989" cy="1486357"/>
            <a:chOff x="8713135" y="804925"/>
            <a:chExt cx="2370901" cy="221916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3135" y="804925"/>
              <a:ext cx="2370901" cy="2219163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rot="1141131">
              <a:off x="9563279" y="1192478"/>
              <a:ext cx="670608" cy="1378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678123" y="5877280"/>
            <a:ext cx="21194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i="1" dirty="0" smtClean="0">
                <a:solidFill>
                  <a:srgbClr val="E70040"/>
                </a:solidFill>
                <a:latin typeface="Adobe Myungjo Std M" panose="02020600000000000000" pitchFamily="18" charset="-128"/>
              </a:rPr>
              <a:t> Happy Women's Day </a:t>
            </a:r>
            <a:endParaRPr lang="zh-CN" altLang="en-US" sz="1400" i="1" dirty="0">
              <a:solidFill>
                <a:srgbClr val="E70040"/>
              </a:solidFill>
              <a:latin typeface="Adobe Myungjo Std M" panose="02020600000000000000" pitchFamily="18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AD1E1AE-0CAF-4EAE-8E48-F15CAFB33880}"/>
              </a:ext>
            </a:extLst>
          </p:cNvPr>
          <p:cNvSpPr txBox="1"/>
          <p:nvPr/>
        </p:nvSpPr>
        <p:spPr>
          <a:xfrm>
            <a:off x="5114264" y="2152448"/>
            <a:ext cx="43429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B6EBB73-B8A6-4508-884C-9089EE4219C1}"/>
              </a:ext>
            </a:extLst>
          </p:cNvPr>
          <p:cNvSpPr txBox="1"/>
          <p:nvPr/>
        </p:nvSpPr>
        <p:spPr>
          <a:xfrm>
            <a:off x="4943875" y="3301696"/>
            <a:ext cx="5774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Microsoft YaHei" panose="020B0503020204020204" pitchFamily="34" charset="-122"/>
                <a:sym typeface="Century Gothic" panose="020B0502020202020204" pitchFamily="34" charset="0"/>
              </a:rPr>
              <a:t>Four short words sum up what has lifted most successful individuals above the crowd a little bit 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Microsoft YaHei" panose="020B0503020204020204" pitchFamily="34" charset="-122"/>
                <a:sym typeface="Century Gothic" panose="020B0502020202020204" pitchFamily="34" charset="0"/>
              </a:rPr>
              <a:t> short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Microsoft YaHei" panose="020B0503020204020204" pitchFamily="34" charset="-122"/>
              <a:sym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04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441982" y="1056640"/>
            <a:ext cx="11302978" cy="5334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35748" y="465290"/>
            <a:ext cx="551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i="1" dirty="0">
                <a:solidFill>
                  <a:srgbClr val="E70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</a:t>
            </a:r>
            <a:r>
              <a:rPr lang="zh-CN" altLang="en-US" i="1" dirty="0" smtClean="0">
                <a:solidFill>
                  <a:srgbClr val="E70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en-US" altLang="zh-CN" i="1" dirty="0" smtClean="0">
                <a:solidFill>
                  <a:srgbClr val="E70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i="1" dirty="0" smtClean="0">
                <a:solidFill>
                  <a:srgbClr val="E70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i="1" dirty="0" smtClean="0">
                <a:solidFill>
                  <a:srgbClr val="E70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i="1" dirty="0" smtClean="0">
                <a:solidFill>
                  <a:srgbClr val="E70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i="1" dirty="0">
              <a:solidFill>
                <a:srgbClr val="E70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75226" y="3848948"/>
            <a:ext cx="9836490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@51PPT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模板网所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406690" y="6001546"/>
            <a:ext cx="21194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i="1" dirty="0" smtClean="0">
                <a:solidFill>
                  <a:srgbClr val="E70040"/>
                </a:solidFill>
                <a:latin typeface="Adobe Myungjo Std M" panose="02020600000000000000" pitchFamily="18" charset="-128"/>
              </a:rPr>
              <a:t> Happy Women's Day </a:t>
            </a:r>
            <a:endParaRPr lang="zh-CN" altLang="en-US" sz="1400" i="1" dirty="0">
              <a:solidFill>
                <a:srgbClr val="E70040"/>
              </a:solidFill>
              <a:latin typeface="Adobe Myungjo Std M" panose="02020600000000000000" pitchFamily="18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441180" y="6183630"/>
            <a:ext cx="2303780" cy="207010"/>
          </a:xfrm>
          <a:prstGeom prst="rect">
            <a:avLst/>
          </a:prstGeom>
          <a:solidFill>
            <a:srgbClr val="E7004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97" y="1278528"/>
            <a:ext cx="6169165" cy="245364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69995" y="339743"/>
            <a:ext cx="1294633" cy="1211776"/>
            <a:chOff x="8826137" y="614179"/>
            <a:chExt cx="2370901" cy="2219163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6137" y="614179"/>
              <a:ext cx="2370901" cy="221916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 rot="1141131">
              <a:off x="9400061" y="1086739"/>
              <a:ext cx="670608" cy="1378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174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1035768" y="862730"/>
            <a:ext cx="10130072" cy="405471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1484236" y="1253094"/>
            <a:ext cx="9233136" cy="223178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527562" y="1567106"/>
            <a:ext cx="5166799" cy="1453505"/>
            <a:chOff x="3293882" y="2602342"/>
            <a:chExt cx="5166799" cy="1453505"/>
          </a:xfrm>
        </p:grpSpPr>
        <p:sp>
          <p:nvSpPr>
            <p:cNvPr id="8" name="文本框 7"/>
            <p:cNvSpPr txBox="1"/>
            <p:nvPr/>
          </p:nvSpPr>
          <p:spPr>
            <a:xfrm>
              <a:off x="3382725" y="2602342"/>
              <a:ext cx="49687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b="1" dirty="0" smtClean="0">
                  <a:solidFill>
                    <a:srgbClr val="A61D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谢谢聆听</a:t>
              </a:r>
              <a:endParaRPr lang="zh-CN" altLang="en-US" sz="6000" b="1" dirty="0">
                <a:solidFill>
                  <a:srgbClr val="A61D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293882" y="3409516"/>
              <a:ext cx="516679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srgbClr val="A61D50"/>
                  </a:solidFill>
                  <a:latin typeface="Adobe Myungjo Std M" panose="02020600000000000000" pitchFamily="18" charset="-128"/>
                </a:rPr>
                <a:t> Happy Women's Day </a:t>
              </a:r>
              <a:endParaRPr lang="zh-CN" altLang="en-US" sz="3600" dirty="0">
                <a:solidFill>
                  <a:srgbClr val="A61D50"/>
                </a:solidFill>
                <a:latin typeface="Adobe Myungjo Std M" panose="02020600000000000000" pitchFamily="18" charset="-128"/>
              </a:endParaRPr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4979876" y="3268985"/>
            <a:ext cx="2241854" cy="558800"/>
          </a:xfrm>
          <a:prstGeom prst="roundRect">
            <a:avLst>
              <a:gd name="adj" fmla="val 50000"/>
            </a:avLst>
          </a:prstGeom>
          <a:solidFill>
            <a:srgbClr val="A61D50"/>
          </a:solidFill>
          <a:ln>
            <a:noFill/>
          </a:ln>
          <a:effectLst>
            <a:outerShdw blurRad="3810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643" y="3515360"/>
            <a:ext cx="7766320" cy="295656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757115" y="421148"/>
            <a:ext cx="1121206" cy="1049446"/>
            <a:chOff x="8713135" y="804925"/>
            <a:chExt cx="2370901" cy="221916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3135" y="804925"/>
              <a:ext cx="2370901" cy="2219163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rot="1141131">
              <a:off x="9093190" y="1198383"/>
              <a:ext cx="1610789" cy="1366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3.8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88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90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360</Words>
  <Application>Microsoft Office PowerPoint</Application>
  <PresentationFormat>宽屏</PresentationFormat>
  <Paragraphs>31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Adobe Myungjo Std M</vt:lpstr>
      <vt:lpstr>Century Gothic</vt:lpstr>
      <vt:lpstr>Microsoft JhengHei UI Light</vt:lpstr>
      <vt:lpstr>宋体</vt:lpstr>
      <vt:lpstr>微软雅黑</vt:lpstr>
      <vt:lpstr>微软雅黑</vt:lpstr>
      <vt:lpstr>微软雅黑 Light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精美PPT（不二演示）</cp:lastModifiedBy>
  <cp:revision>62</cp:revision>
  <dcterms:created xsi:type="dcterms:W3CDTF">2019-02-26T14:27:04Z</dcterms:created>
  <dcterms:modified xsi:type="dcterms:W3CDTF">2019-02-27T12:58:09Z</dcterms:modified>
</cp:coreProperties>
</file>