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31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3" r:id="rId11"/>
    <p:sldId id="266" r:id="rId12"/>
    <p:sldId id="267" r:id="rId13"/>
    <p:sldId id="268" r:id="rId14"/>
    <p:sldId id="269" r:id="rId15"/>
    <p:sldId id="270" r:id="rId16"/>
    <p:sldId id="284" r:id="rId17"/>
    <p:sldId id="272" r:id="rId18"/>
    <p:sldId id="273" r:id="rId19"/>
    <p:sldId id="274" r:id="rId20"/>
    <p:sldId id="275" r:id="rId21"/>
    <p:sldId id="276" r:id="rId22"/>
    <p:sldId id="285" r:id="rId23"/>
    <p:sldId id="278" r:id="rId24"/>
    <p:sldId id="279" r:id="rId25"/>
    <p:sldId id="280" r:id="rId26"/>
    <p:sldId id="281" r:id="rId27"/>
    <p:sldId id="282" r:id="rId28"/>
    <p:sldId id="286" r:id="rId29"/>
    <p:sldId id="287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B86"/>
    <a:srgbClr val="0475C1"/>
    <a:srgbClr val="A6742D"/>
    <a:srgbClr val="675654"/>
    <a:srgbClr val="413C6F"/>
    <a:srgbClr val="D85507"/>
    <a:srgbClr val="C3171E"/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120" y="2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1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9624242187624E-2"/>
          <c:y val="4.0878899260287975E-2"/>
          <c:w val="0.92720037575781244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1F-4264-88EA-40AF4AA6C2C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81F-4264-88EA-40AF4AA6C2C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81F-4264-88EA-40AF4AA6C2CF}"/>
              </c:ext>
            </c:extLst>
          </c:dPt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81F-4264-88EA-40AF4AA6C2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1F-4264-88EA-40AF4AA6C2C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1F-4264-88EA-40AF4AA6C2C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1F-4264-88EA-40AF4AA6C2C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1F-4264-88EA-40AF4AA6C2C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81F-4264-88EA-40AF4AA6C2CF}"/>
              </c:ext>
            </c:extLst>
          </c:dPt>
          <c:dLbls>
            <c:dLbl>
              <c:idx val="0"/>
              <c:layout>
                <c:manualLayout>
                  <c:x val="-6.3115955191647685E-2"/>
                  <c:y val="3.71743404583178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311595519164763E-2"/>
                  <c:y val="3.71743404583184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3115955191647741E-2"/>
                  <c:y val="3.71743404583191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81F-4264-88EA-40AF4AA6C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119877584"/>
        <c:axId val="-1119873232"/>
      </c:barChart>
      <c:catAx>
        <c:axId val="-111987758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-1119873232"/>
        <c:crosses val="autoZero"/>
        <c:auto val="1"/>
        <c:lblAlgn val="ctr"/>
        <c:lblOffset val="100"/>
        <c:noMultiLvlLbl val="0"/>
      </c:catAx>
      <c:valAx>
        <c:axId val="-1119873232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-111987758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3F08D-41F1-4613-BDDD-9507F9AF4ABF}" type="datetimeFigureOut">
              <a:rPr lang="zh-CN" altLang="en-US" smtClean="0"/>
              <a:t>2021/7/23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6C2B-E091-47CD-968B-A63CE623EE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61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9073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4684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411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9960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54764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411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EBA0FB-F580-4CDD-9CFA-09F4122DE7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8522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3314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160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89299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3517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EBA0FB-F580-4CDD-9CFA-09F4122DE7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83401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34043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EBA0FB-F580-4CDD-9CFA-09F4122DE7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5755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7681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05933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3921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433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1170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9233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EBA0FB-F580-4CDD-9CFA-09F4122DE7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154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510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4305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753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3861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11FC198-2D83-4DFC-8CDD-7D23AF44D4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3074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EBA0FB-F580-4CDD-9CFA-09F4122DE7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800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784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81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042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70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40040" y="-16051"/>
            <a:ext cx="8229600" cy="510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6080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40040" y="-16051"/>
            <a:ext cx="8229600" cy="510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6611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135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7937660" y="488035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53407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0139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5455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5717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870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497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9042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094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215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66D3CB-456A-46C2-A55D-8FDC0511D56A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2021/7/23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B2FAB-5DF9-4825-8B73-184D7DFAD483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16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8521700" cy="3463908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532516"/>
            <a:ext cx="9144000" cy="4356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940040" y="-16051"/>
            <a:ext cx="8229600" cy="510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单击此处编辑母版标题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553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7" r:id="rId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7885651" cy="320536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7817" y="1"/>
            <a:ext cx="2136183" cy="5143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50747" y="1053863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建政府工作汇报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08681" y="799127"/>
            <a:ext cx="45520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REPORT ON PARTY CONSTRUCTION 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4" y="2774931"/>
            <a:ext cx="6417222" cy="22594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3952"/>
            <a:ext cx="9143244" cy="155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20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627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45%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68%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79%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92%</a:t>
              </a:r>
              <a:endPara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4889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项目分析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545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点击输入标题</a:t>
            </a: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点击输入标题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点击输入标题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点击输入本栏的具体文字，简明扼要的说明分项内容，此为概念图解，请根据您的具体内容酌情修改。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点击输入本栏的具体文字，简明扼要的说明分项内容，此为概念图解，请根据您的具体内容酌情修改。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点击输入本栏的具体文字，简明扼要的说明分项内容，此为概念图解，请根据您的具体内容酌情修改。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点击输入本栏的具体文字，简明扼要的说明分项内容，此为概念图解，请根据您的具体内容酌情修改。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496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25%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方正兰亭细黑_GBK_M" pitchFamily="2" charset="2"/>
              </a:rPr>
              <a:t>添加文字内容，内容详尽简要清晰。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873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>
            <a:off x="3783115" y="608412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085879" y="910288"/>
            <a:ext cx="107383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03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1981200" y="2697943"/>
            <a:ext cx="5588000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单击此处添加第三部分文字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29435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8200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95538"/>
            <a:ext cx="9143244" cy="206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148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3489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38419" y="3087127"/>
            <a:ext cx="6228098" cy="1282133"/>
            <a:chOff x="81218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81218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147445" y="2102827"/>
              <a:ext cx="1688298" cy="12271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06397" y="3310069"/>
            <a:ext cx="1280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711" y="3915479"/>
            <a:ext cx="12015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PERCEPTUAL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077997" y="3372943"/>
            <a:ext cx="0" cy="710495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 bwMode="auto">
          <a:xfrm>
            <a:off x="3162973" y="3381942"/>
            <a:ext cx="4224134" cy="611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</a:t>
            </a:r>
            <a:r>
              <a:rPr kumimoji="0" lang="zh-CN" altLang="en-US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rPr>
              <a:t>，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01866" y="1131590"/>
            <a:ext cx="593418" cy="593418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16016" y="1131590"/>
            <a:ext cx="593418" cy="593418"/>
            <a:chOff x="3237545" y="4561747"/>
            <a:chExt cx="1146960" cy="1146960"/>
          </a:xfrm>
        </p:grpSpPr>
        <p:sp>
          <p:nvSpPr>
            <p:cNvPr id="15" name="圆角矩形 1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01866" y="2045990"/>
            <a:ext cx="593418" cy="593418"/>
            <a:chOff x="3237545" y="4561747"/>
            <a:chExt cx="1146960" cy="1146960"/>
          </a:xfrm>
        </p:grpSpPr>
        <p:sp>
          <p:nvSpPr>
            <p:cNvPr id="18" name="圆角矩形 1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6016" y="2045990"/>
            <a:ext cx="593418" cy="593418"/>
            <a:chOff x="3237545" y="4561747"/>
            <a:chExt cx="1146960" cy="1146960"/>
          </a:xfrm>
        </p:grpSpPr>
        <p:sp>
          <p:nvSpPr>
            <p:cNvPr id="21" name="圆角矩形 2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8786" y="1159680"/>
            <a:ext cx="2105481" cy="605265"/>
            <a:chOff x="2744012" y="4525702"/>
            <a:chExt cx="2349784" cy="807020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18786" y="2045985"/>
            <a:ext cx="2105481" cy="605265"/>
            <a:chOff x="2744012" y="4525702"/>
            <a:chExt cx="2349784" cy="80702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45710" y="1159684"/>
            <a:ext cx="1991084" cy="605265"/>
            <a:chOff x="2353658" y="3819717"/>
            <a:chExt cx="2654778" cy="807019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2353658" y="4041961"/>
              <a:ext cx="265477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，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45710" y="2045985"/>
            <a:ext cx="1991084" cy="605265"/>
            <a:chOff x="2353658" y="5001457"/>
            <a:chExt cx="2654778" cy="807020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2353658" y="5223701"/>
              <a:ext cx="265477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2658653" y="500145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85193" y="1338344"/>
            <a:ext cx="226765" cy="182696"/>
            <a:chOff x="2702739" y="3017462"/>
            <a:chExt cx="535636" cy="431545"/>
          </a:xfrm>
          <a:solidFill>
            <a:schemeClr val="accent1"/>
          </a:solidFill>
        </p:grpSpPr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Freeform 46"/>
            <p:cNvSpPr>
              <a:spLocks/>
            </p:cNvSpPr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Freeform 47"/>
            <p:cNvSpPr>
              <a:spLocks/>
            </p:cNvSpPr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0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14711" y="1352448"/>
            <a:ext cx="229061" cy="164794"/>
            <a:chOff x="3820635" y="3071676"/>
            <a:chExt cx="541058" cy="389258"/>
          </a:xfrm>
          <a:solidFill>
            <a:schemeClr val="accent2"/>
          </a:solidFill>
        </p:grpSpPr>
        <p:sp>
          <p:nvSpPr>
            <p:cNvPr id="42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3" name="Freeform 227"/>
            <p:cNvSpPr>
              <a:spLocks/>
            </p:cNvSpPr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Freeform 228"/>
            <p:cNvSpPr>
              <a:spLocks/>
            </p:cNvSpPr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Freeform 229"/>
            <p:cNvSpPr>
              <a:spLocks/>
            </p:cNvSpPr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6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7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8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9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86563" y="2246725"/>
            <a:ext cx="207026" cy="195550"/>
            <a:chOff x="4882149" y="3025052"/>
            <a:chExt cx="489013" cy="461905"/>
          </a:xfrm>
          <a:solidFill>
            <a:schemeClr val="accent3"/>
          </a:solidFill>
        </p:grpSpPr>
        <p:sp>
          <p:nvSpPr>
            <p:cNvPr id="51" name="Freeform 250"/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2" name="Freeform 251"/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3" name="Freeform 252"/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4" name="Freeform 253"/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5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6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57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94054" y="2229778"/>
            <a:ext cx="226765" cy="226765"/>
            <a:chOff x="5958843" y="2994692"/>
            <a:chExt cx="535637" cy="535637"/>
          </a:xfrm>
          <a:solidFill>
            <a:schemeClr val="accent4"/>
          </a:solidFill>
        </p:grpSpPr>
        <p:sp>
          <p:nvSpPr>
            <p:cNvPr id="59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0" name="Freeform 258"/>
            <p:cNvSpPr>
              <a:spLocks/>
            </p:cNvSpPr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1" name="Freeform 259"/>
            <p:cNvSpPr>
              <a:spLocks/>
            </p:cNvSpPr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2" name="Freeform 260"/>
            <p:cNvSpPr>
              <a:spLocks/>
            </p:cNvSpPr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3" name="Freeform 261"/>
            <p:cNvSpPr>
              <a:spLocks/>
            </p:cNvSpPr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4" name="Freeform 262"/>
            <p:cNvSpPr>
              <a:spLocks/>
            </p:cNvSpPr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5" name="Freeform 263"/>
            <p:cNvSpPr>
              <a:spLocks/>
            </p:cNvSpPr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6" name="Freeform 264"/>
            <p:cNvSpPr>
              <a:spLocks/>
            </p:cNvSpPr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7" name="Freeform 265"/>
            <p:cNvSpPr>
              <a:spLocks/>
            </p:cNvSpPr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8" name="Freeform 266"/>
            <p:cNvSpPr>
              <a:spLocks/>
            </p:cNvSpPr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9" name="Freeform 267"/>
            <p:cNvSpPr>
              <a:spLocks/>
            </p:cNvSpPr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0" name="Freeform 268"/>
            <p:cNvSpPr>
              <a:spLocks/>
            </p:cNvSpPr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1" name="Freeform 269"/>
            <p:cNvSpPr>
              <a:spLocks/>
            </p:cNvSpPr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2" name="Freeform 270"/>
            <p:cNvSpPr>
              <a:spLocks/>
            </p:cNvSpPr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3" name="Freeform 271"/>
            <p:cNvSpPr>
              <a:spLocks/>
            </p:cNvSpPr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4" name="Freeform 272"/>
            <p:cNvSpPr>
              <a:spLocks/>
            </p:cNvSpPr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5" name="Freeform 273"/>
            <p:cNvSpPr>
              <a:spLocks/>
            </p:cNvSpPr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6" name="Freeform 274"/>
            <p:cNvSpPr>
              <a:spLocks/>
            </p:cNvSpPr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7" name="Freeform 275"/>
            <p:cNvSpPr>
              <a:spLocks/>
            </p:cNvSpPr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8" name="Freeform 276"/>
            <p:cNvSpPr>
              <a:spLocks/>
            </p:cNvSpPr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9" name="Freeform 277"/>
            <p:cNvSpPr>
              <a:spLocks/>
            </p:cNvSpPr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0" name="Freeform 278"/>
            <p:cNvSpPr>
              <a:spLocks/>
            </p:cNvSpPr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1" name="Freeform 279"/>
            <p:cNvSpPr>
              <a:spLocks/>
            </p:cNvSpPr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2" name="Freeform 280"/>
            <p:cNvSpPr>
              <a:spLocks/>
            </p:cNvSpPr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3" name="Freeform 281"/>
            <p:cNvSpPr>
              <a:spLocks/>
            </p:cNvSpPr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4" name="Freeform 282"/>
            <p:cNvSpPr>
              <a:spLocks/>
            </p:cNvSpPr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5" name="Freeform 283"/>
            <p:cNvSpPr>
              <a:spLocks/>
            </p:cNvSpPr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6" name="Freeform 284"/>
            <p:cNvSpPr>
              <a:spLocks/>
            </p:cNvSpPr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9" name="Freeform 285"/>
            <p:cNvSpPr>
              <a:spLocks/>
            </p:cNvSpPr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0" name="Freeform 286"/>
            <p:cNvSpPr>
              <a:spLocks/>
            </p:cNvSpPr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1" name="Freeform 287"/>
            <p:cNvSpPr>
              <a:spLocks/>
            </p:cNvSpPr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2" name="Freeform 288"/>
            <p:cNvSpPr>
              <a:spLocks/>
            </p:cNvSpPr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3" name="Freeform 289"/>
            <p:cNvSpPr>
              <a:spLocks/>
            </p:cNvSpPr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4" name="Freeform 290"/>
            <p:cNvSpPr>
              <a:spLocks/>
            </p:cNvSpPr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5" name="Freeform 291"/>
            <p:cNvSpPr>
              <a:spLocks/>
            </p:cNvSpPr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6" name="Freeform 292"/>
            <p:cNvSpPr>
              <a:spLocks/>
            </p:cNvSpPr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7" name="Freeform 293"/>
            <p:cNvSpPr>
              <a:spLocks/>
            </p:cNvSpPr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8" name="Freeform 294"/>
            <p:cNvSpPr>
              <a:spLocks/>
            </p:cNvSpPr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9930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1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6869" y="157593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379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0986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0" y="1997013"/>
            <a:ext cx="413113" cy="355374"/>
            <a:chOff x="3787022" y="1797643"/>
            <a:chExt cx="550817" cy="473832"/>
          </a:xfrm>
          <a:solidFill>
            <a:schemeClr val="accent1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5" y="2678112"/>
            <a:ext cx="401728" cy="261041"/>
            <a:chOff x="7058307" y="1859447"/>
            <a:chExt cx="535637" cy="348055"/>
          </a:xfrm>
          <a:solidFill>
            <a:schemeClr val="accent2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8670"/>
            <a:ext cx="401728" cy="296010"/>
            <a:chOff x="5958843" y="1820413"/>
            <a:chExt cx="535637" cy="394680"/>
          </a:xfrm>
          <a:solidFill>
            <a:schemeClr val="accent3"/>
          </a:solidFill>
        </p:grpSpPr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135"/>
            <a:ext cx="1814275" cy="873615"/>
            <a:chOff x="1224476" y="2024080"/>
            <a:chExt cx="2419033" cy="11648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75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在此添加标题</a:t>
                </a: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12567" y="2024080"/>
              <a:ext cx="63094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75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5785"/>
            <a:ext cx="1814276" cy="873615"/>
            <a:chOff x="1224476" y="2024080"/>
            <a:chExt cx="2419034" cy="1164820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75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在此添加标题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12569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75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7" y="3375435"/>
            <a:ext cx="1814275" cy="873615"/>
            <a:chOff x="1224476" y="2024080"/>
            <a:chExt cx="2419032" cy="1164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50" b="0" i="0" u="none" strike="noStrike" kern="1200" cap="none" spc="75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在此添加标题</a:t>
                </a: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12567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75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8633"/>
            <a:ext cx="22797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2890"/>
            <a:ext cx="157614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13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6" y="1816851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75</a:t>
            </a:r>
            <a:r>
              <a:rPr kumimoji="0" lang="en-US" altLang="zh-CN" sz="2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  <a:endParaRPr kumimoji="0" lang="zh-CN" altLang="en-US" sz="675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6" y="3253618"/>
            <a:ext cx="228233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4772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9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69168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标题文本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3247907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标题文本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4893034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标题文本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50006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</a:t>
            </a:r>
            <a:endParaRPr kumimoji="0" lang="en-US" altLang="zh-CN" sz="1500" b="1" i="0" u="none" strike="noStrike" kern="1200" cap="none" spc="0" normalizeH="0" baseline="0" noProof="0" dirty="0">
              <a:ln>
                <a:noFill/>
              </a:ln>
              <a:solidFill>
                <a:srgbClr val="C00002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标题文本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331640" y="3922778"/>
            <a:ext cx="584881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047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5"/>
          <p:cNvSpPr>
            <a:spLocks/>
          </p:cNvSpPr>
          <p:nvPr/>
        </p:nvSpPr>
        <p:spPr bwMode="auto">
          <a:xfrm>
            <a:off x="1156410" y="1195029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" name="TextBox 21"/>
          <p:cNvSpPr txBox="1"/>
          <p:nvPr/>
        </p:nvSpPr>
        <p:spPr>
          <a:xfrm>
            <a:off x="1541751" y="1521210"/>
            <a:ext cx="908686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目录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MULU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3559080" y="624499"/>
            <a:ext cx="4119012" cy="45168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2913464" y="828588"/>
            <a:ext cx="547516" cy="224701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559080" y="1358893"/>
            <a:ext cx="4119012" cy="45168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559080" y="2093287"/>
            <a:ext cx="4119012" cy="45168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559080" y="2827680"/>
            <a:ext cx="4119012" cy="45168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TextBox 27"/>
          <p:cNvSpPr txBox="1"/>
          <p:nvPr/>
        </p:nvSpPr>
        <p:spPr>
          <a:xfrm>
            <a:off x="3877592" y="772563"/>
            <a:ext cx="3456384" cy="186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单击此处添加第一部分文字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TextBox 28"/>
          <p:cNvSpPr txBox="1"/>
          <p:nvPr/>
        </p:nvSpPr>
        <p:spPr>
          <a:xfrm>
            <a:off x="3877592" y="1501379"/>
            <a:ext cx="3456384" cy="186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第二部分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3877592" y="2235773"/>
            <a:ext cx="3456384" cy="186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第三部分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6" name="TextBox 30"/>
          <p:cNvSpPr txBox="1"/>
          <p:nvPr/>
        </p:nvSpPr>
        <p:spPr>
          <a:xfrm>
            <a:off x="3877592" y="2970166"/>
            <a:ext cx="3456384" cy="186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第四部分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文字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56244"/>
            <a:ext cx="9143244" cy="200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610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4" grpId="0"/>
      <p:bldP spid="45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宋体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宋体" charset="-122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chemeClr val="accent3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733681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Graphic spid="15" grpId="0">
        <p:bldSub>
          <a:bldChart bld="seriesEl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>
            <a:off x="3783115" y="608412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085879" y="910288"/>
            <a:ext cx="107383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b="1" kern="0" dirty="0" smtClean="0">
                <a:solidFill>
                  <a:prstClr val="white"/>
                </a:solidFill>
              </a:rPr>
              <a:t>04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1981200" y="2697943"/>
            <a:ext cx="5588000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单击此处添加第四部分文字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29435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8200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71040"/>
            <a:ext cx="9143244" cy="1987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99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99274" y="1275606"/>
            <a:ext cx="1506792" cy="1506792"/>
            <a:chOff x="3481448" y="2338049"/>
            <a:chExt cx="2181104" cy="2181104"/>
          </a:xfrm>
        </p:grpSpPr>
        <p:grpSp>
          <p:nvGrpSpPr>
            <p:cNvPr id="5" name="组合 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6" name="TextBox 41"/>
            <p:cNvSpPr txBox="1"/>
            <p:nvPr/>
          </p:nvSpPr>
          <p:spPr>
            <a:xfrm>
              <a:off x="3859414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9066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2992" y="3100157"/>
            <a:ext cx="473766" cy="477588"/>
            <a:chOff x="3041651" y="3326606"/>
            <a:chExt cx="631825" cy="636588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37402" y="1275606"/>
            <a:ext cx="1506792" cy="1506792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6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76985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38192" y="3100157"/>
            <a:ext cx="473766" cy="477588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29994" y="1275606"/>
            <a:ext cx="1506792" cy="1506792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6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953794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1843" y="3100157"/>
            <a:ext cx="473766" cy="477588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03492" y="1275606"/>
            <a:ext cx="1506792" cy="1506792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6" name="TextBox 71"/>
            <p:cNvSpPr txBox="1"/>
            <p:nvPr/>
          </p:nvSpPr>
          <p:spPr>
            <a:xfrm>
              <a:off x="3835051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143203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6683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6"/>
          <p:cNvSpPr txBox="1"/>
          <p:nvPr/>
        </p:nvSpPr>
        <p:spPr>
          <a:xfrm>
            <a:off x="904733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sp>
        <p:nvSpPr>
          <p:cNvPr id="5" name="TextBox 27"/>
          <p:cNvSpPr txBox="1"/>
          <p:nvPr/>
        </p:nvSpPr>
        <p:spPr>
          <a:xfrm>
            <a:off x="2912509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sp>
        <p:nvSpPr>
          <p:cNvPr id="6" name="TextBox 28"/>
          <p:cNvSpPr txBox="1"/>
          <p:nvPr/>
        </p:nvSpPr>
        <p:spPr>
          <a:xfrm>
            <a:off x="4907111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sp>
        <p:nvSpPr>
          <p:cNvPr id="7" name="TextBox 29"/>
          <p:cNvSpPr txBox="1"/>
          <p:nvPr/>
        </p:nvSpPr>
        <p:spPr>
          <a:xfrm>
            <a:off x="6870379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sp>
        <p:nvSpPr>
          <p:cNvPr id="8" name="燕尾形箭头 7"/>
          <p:cNvSpPr/>
          <p:nvPr/>
        </p:nvSpPr>
        <p:spPr>
          <a:xfrm>
            <a:off x="467544" y="2283718"/>
            <a:ext cx="8208912" cy="228600"/>
          </a:xfrm>
          <a:prstGeom prst="notch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3076" y="1491630"/>
            <a:ext cx="1697385" cy="1697385"/>
            <a:chOff x="1278794" y="3334906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1" name="TextBox 3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第一阶段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46134" y="1495340"/>
            <a:ext cx="1697385" cy="1697385"/>
            <a:chOff x="1278794" y="3334906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6" name="TextBox 38"/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第二阶段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8516" y="1491630"/>
            <a:ext cx="1697385" cy="1697385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1" name="TextBox 4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第三阶段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19031" y="1498505"/>
            <a:ext cx="1697385" cy="1697385"/>
            <a:chOff x="1278794" y="3334906"/>
            <a:chExt cx="914014" cy="914014"/>
          </a:xfrm>
        </p:grpSpPr>
        <p:grpSp>
          <p:nvGrpSpPr>
            <p:cNvPr id="25" name="组合 24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6" name="TextBox 48"/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第四阶段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824277" y="1347614"/>
            <a:ext cx="645364" cy="6453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83180" y="1347614"/>
            <a:ext cx="645364" cy="6453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760524" y="1354159"/>
            <a:ext cx="645364" cy="64536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07078" y="1354159"/>
            <a:ext cx="645364" cy="64536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1000830" y="1498505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4" name="Freeform 26"/>
          <p:cNvSpPr>
            <a:spLocks noEditPoints="1"/>
          </p:cNvSpPr>
          <p:nvPr/>
        </p:nvSpPr>
        <p:spPr bwMode="auto">
          <a:xfrm>
            <a:off x="2952968" y="15192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6895784" y="1535551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6" name="Freeform 20"/>
          <p:cNvSpPr>
            <a:spLocks noEditPoints="1"/>
          </p:cNvSpPr>
          <p:nvPr/>
        </p:nvSpPr>
        <p:spPr bwMode="auto">
          <a:xfrm>
            <a:off x="4949998" y="14916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783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5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 p14:presetBounceEnd="5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 p14:presetBounceEnd="52308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4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5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 p14:presetBounceEnd="52308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8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9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 p14:presetBounceEnd="52308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2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3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 p14:presetBounceEnd="52308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6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7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1760501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841371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828855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909725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897209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5978078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1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2575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¥13456</a:t>
            </a:r>
            <a:endParaRPr kumimoji="0" lang="zh-CN" altLang="en-US" sz="1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9283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¥13456</a:t>
            </a:r>
            <a:endParaRPr kumimoji="0" lang="zh-CN" altLang="en-US" sz="1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0929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¥13456</a:t>
            </a:r>
            <a:endParaRPr kumimoji="0" lang="zh-CN" altLang="en-US" sz="1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24878" y="1736422"/>
            <a:ext cx="230951" cy="229729"/>
            <a:chOff x="3856417" y="4248125"/>
            <a:chExt cx="409860" cy="407692"/>
          </a:xfrm>
          <a:solidFill>
            <a:schemeClr val="accent3"/>
          </a:solidFill>
        </p:grpSpPr>
        <p:sp>
          <p:nvSpPr>
            <p:cNvPr id="14" name="Freeform 187"/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Freeform 188"/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7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0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66317" y="1694569"/>
            <a:ext cx="273108" cy="313433"/>
            <a:chOff x="2733098" y="4187405"/>
            <a:chExt cx="484675" cy="556238"/>
          </a:xfrm>
          <a:solidFill>
            <a:schemeClr val="accent1"/>
          </a:solidFill>
        </p:grpSpPr>
        <p:sp>
          <p:nvSpPr>
            <p:cNvPr id="22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7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1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28868" y="1741616"/>
            <a:ext cx="321986" cy="219341"/>
            <a:chOff x="4895160" y="4287159"/>
            <a:chExt cx="571418" cy="389258"/>
          </a:xfrm>
          <a:solidFill>
            <a:schemeClr val="accent2"/>
          </a:solidFill>
        </p:grpSpPr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1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3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4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6" name="Freeform 333"/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7" name="Freeform 334"/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8" name="Freeform 335"/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1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593902" y="3025138"/>
            <a:ext cx="1762338" cy="614792"/>
            <a:chOff x="2061936" y="5263650"/>
            <a:chExt cx="2349784" cy="819723"/>
          </a:xfrm>
        </p:grpSpPr>
        <p:sp>
          <p:nvSpPr>
            <p:cNvPr id="50" name="文本框 49"/>
            <p:cNvSpPr txBox="1"/>
            <p:nvPr/>
          </p:nvSpPr>
          <p:spPr bwMode="auto">
            <a:xfrm>
              <a:off x="2217364" y="5498597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88463" y="3025139"/>
            <a:ext cx="1762338" cy="614790"/>
            <a:chOff x="2061936" y="5263650"/>
            <a:chExt cx="2349784" cy="819720"/>
          </a:xfrm>
        </p:grpSpPr>
        <p:sp>
          <p:nvSpPr>
            <p:cNvPr id="53" name="文本框 52"/>
            <p:cNvSpPr txBox="1"/>
            <p:nvPr/>
          </p:nvSpPr>
          <p:spPr bwMode="auto">
            <a:xfrm>
              <a:off x="2217364" y="5498594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53990" y="3025139"/>
            <a:ext cx="1762338" cy="614790"/>
            <a:chOff x="2061936" y="5263650"/>
            <a:chExt cx="2349784" cy="819720"/>
          </a:xfrm>
        </p:grpSpPr>
        <p:sp>
          <p:nvSpPr>
            <p:cNvPr id="56" name="文本框 55"/>
            <p:cNvSpPr txBox="1"/>
            <p:nvPr/>
          </p:nvSpPr>
          <p:spPr bwMode="auto">
            <a:xfrm>
              <a:off x="2217364" y="5498594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kumimoji="0" lang="zh-CN" alt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符合</a:t>
              </a:r>
              <a:endPara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75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在此添加标题</a:t>
              </a: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059503" y="3962841"/>
            <a:ext cx="702499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0459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5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50"/>
                            </p:stCondLst>
                            <p:childTnLst>
                              <p:par>
                                <p:cTn id="7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50"/>
                            </p:stCondLst>
                            <p:childTnLst>
                              <p:par>
                                <p:cTn id="7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添加文字标题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297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5924" y="13476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6991" y="15665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>
            <a:off x="2820179" y="1566565"/>
            <a:ext cx="1458171" cy="799752"/>
            <a:chOff x="0" y="0"/>
            <a:chExt cx="2419" cy="1343"/>
          </a:xfrm>
        </p:grpSpPr>
        <p:sp>
          <p:nvSpPr>
            <p:cNvPr id="1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2250486" y="1757309"/>
            <a:ext cx="281960" cy="224466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Gill Sans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88024" y="13476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9091" y="15665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0" name="Group 41"/>
          <p:cNvGrpSpPr>
            <a:grpSpLocks/>
          </p:cNvGrpSpPr>
          <p:nvPr/>
        </p:nvGrpSpPr>
        <p:grpSpPr bwMode="auto">
          <a:xfrm>
            <a:off x="5652279" y="1566565"/>
            <a:ext cx="1458171" cy="799752"/>
            <a:chOff x="0" y="0"/>
            <a:chExt cx="2419" cy="1343"/>
          </a:xfrm>
        </p:grpSpPr>
        <p:sp>
          <p:nvSpPr>
            <p:cNvPr id="2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3" name="Freeform 8"/>
          <p:cNvSpPr>
            <a:spLocks noEditPoints="1"/>
          </p:cNvSpPr>
          <p:nvPr/>
        </p:nvSpPr>
        <p:spPr bwMode="auto">
          <a:xfrm>
            <a:off x="5127381" y="1797571"/>
            <a:ext cx="244466" cy="242244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Gill Sans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55924" y="28081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06991" y="30270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0" name="Group 41"/>
          <p:cNvGrpSpPr>
            <a:grpSpLocks/>
          </p:cNvGrpSpPr>
          <p:nvPr/>
        </p:nvGrpSpPr>
        <p:grpSpPr bwMode="auto">
          <a:xfrm>
            <a:off x="2820179" y="3027065"/>
            <a:ext cx="1458171" cy="799752"/>
            <a:chOff x="0" y="0"/>
            <a:chExt cx="2419" cy="1343"/>
          </a:xfrm>
        </p:grpSpPr>
        <p:sp>
          <p:nvSpPr>
            <p:cNvPr id="3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Freeform 7"/>
          <p:cNvSpPr>
            <a:spLocks/>
          </p:cNvSpPr>
          <p:nvPr/>
        </p:nvSpPr>
        <p:spPr bwMode="auto">
          <a:xfrm>
            <a:off x="2242485" y="3188685"/>
            <a:ext cx="296209" cy="297806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Gill Sans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89276" y="28081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3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40343" y="30270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0" name="Group 41"/>
          <p:cNvGrpSpPr>
            <a:grpSpLocks/>
          </p:cNvGrpSpPr>
          <p:nvPr/>
        </p:nvGrpSpPr>
        <p:grpSpPr bwMode="auto">
          <a:xfrm>
            <a:off x="5653531" y="3027065"/>
            <a:ext cx="1458171" cy="799752"/>
            <a:chOff x="0" y="0"/>
            <a:chExt cx="2419" cy="1343"/>
          </a:xfrm>
        </p:grpSpPr>
        <p:sp>
          <p:nvSpPr>
            <p:cNvPr id="4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l" defTabSz="914400" rtl="0" eaLnBrk="1" fontAlgn="base" latinLnBrk="0" hangingPunct="1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marL="0" marR="0" lvl="0" indent="0" algn="l" defTabSz="914400" rtl="0" eaLnBrk="1" fontAlgn="base" latinLnBrk="0" hangingPunct="1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5130695" y="3210169"/>
            <a:ext cx="272212" cy="276322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3355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33" grpId="0" animBg="1"/>
      <p:bldP spid="4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8521700" cy="34639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7817" y="1"/>
            <a:ext cx="2136183" cy="51435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899319" y="664191"/>
            <a:ext cx="28296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</a:rPr>
              <a:t>感谢观看 </a:t>
            </a:r>
            <a:endParaRPr lang="en-US" altLang="zh-CN" sz="48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4000" b="1" dirty="0" smtClean="0">
                <a:solidFill>
                  <a:schemeClr val="bg1"/>
                </a:solidFill>
                <a:latin typeface="+mj-ea"/>
                <a:ea typeface="+mj-ea"/>
              </a:rPr>
              <a:t>THANKS!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94" y="2774931"/>
            <a:ext cx="6417222" cy="22594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96874"/>
            <a:ext cx="9143244" cy="18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713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89888" y="2590800"/>
            <a:ext cx="6370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整理发布</a:t>
            </a:r>
            <a:endParaRPr lang="zh-CN" altLang="en-US" sz="1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565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>
            <a:off x="3783115" y="608412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085879" y="910288"/>
            <a:ext cx="107383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01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1981200" y="2697943"/>
            <a:ext cx="5588000" cy="234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单击此处添加第一部分文字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29435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8200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164568"/>
            <a:ext cx="9143244" cy="199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1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ts val="1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点击输入简要文字内容，文字内容需概括精炼，不用多余的文字修饰，言简意赅的说明分项内容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334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、点击输入简要文字内容，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02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03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输入简要文字内容，文字内容需概括精炼，不用多余的文字修饰，言简意赅的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说明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5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标题内容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2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6562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marL="0" marR="0" lvl="0" indent="0" algn="ctr" defTabSz="9143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89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      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。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       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itchFamily="34" charset="0"/>
              </a:rPr>
              <a:t>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1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强大的执行力</a:t>
              </a: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2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对该项目的深刻理解</a:t>
              </a: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3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精准的营销能力</a:t>
              </a: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4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丰富的产品运营经验</a:t>
              </a:r>
              <a:endParaRPr kumimoji="0" lang="zh-CN" alt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33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8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89336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角星 3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241959" y="3108951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添加</a:t>
              </a:r>
              <a:endPara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</a:t>
              </a:r>
              <a:endPara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2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点击输入标题文本</a:t>
              </a: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、点击输入简要文字内容，文字内容需概括精炼，不用多余的文字修饰，言简意赅的说明分项内容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02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、点击输入简要文字内容，文字内容需概括精炼，不用多余的文字修饰，言简意赅的说明分项内容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03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、点击输入简要文字内容，文字内容需概括精炼，不用多余的文字修饰，言简意赅的说明分项内容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……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20%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15%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0%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35%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20%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9376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+mj-ea"/>
              <a:cs typeface="+mn-cs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+mj-ea"/>
              <a:cs typeface="+mn-cs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完成概述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6517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/>
          </p:cNvSpPr>
          <p:nvPr/>
        </p:nvSpPr>
        <p:spPr bwMode="auto">
          <a:xfrm>
            <a:off x="3783115" y="608412"/>
            <a:ext cx="1679368" cy="151413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0000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TextBox 21"/>
          <p:cNvSpPr txBox="1"/>
          <p:nvPr/>
        </p:nvSpPr>
        <p:spPr>
          <a:xfrm>
            <a:off x="4085879" y="910288"/>
            <a:ext cx="107383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02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1981200" y="2697943"/>
            <a:ext cx="5588000" cy="1667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just" defTabSz="3429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单击此处添加第二部分文字</a:t>
            </a:r>
            <a:endParaRPr kumimoji="0" lang="en-US" altLang="zh-CN" sz="3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29435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8200" y="2929695"/>
            <a:ext cx="2031325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单击添加内容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5880"/>
            <a:ext cx="9144000" cy="1530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09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​">
  <a:themeElements>
    <a:clrScheme name="自定义 178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</TotalTime>
  <Words>3026</Words>
  <Application>Microsoft Office PowerPoint</Application>
  <PresentationFormat>全屏显示(16:9)</PresentationFormat>
  <Paragraphs>246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Bebas Neue</vt:lpstr>
      <vt:lpstr>Gill Sans</vt:lpstr>
      <vt:lpstr>Lato Light</vt:lpstr>
      <vt:lpstr>Roboto condensed</vt:lpstr>
      <vt:lpstr>等线</vt:lpstr>
      <vt:lpstr>等线 Light</vt:lpstr>
      <vt:lpstr>方正兰亭细黑_GBK_M</vt:lpstr>
      <vt:lpstr>宋体</vt:lpstr>
      <vt:lpstr>微软雅黑</vt:lpstr>
      <vt:lpstr>Arial</vt:lpstr>
      <vt:lpstr>Calibri</vt:lpstr>
      <vt:lpstr>Calibri Light</vt:lpstr>
      <vt:lpstr>第一PPT，www.1ppt.com</vt:lpstr>
      <vt:lpstr>第一PPT，www.1ppt.com 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</dc:title>
  <dc:creator>user</dc:creator>
  <cp:keywords>user</cp:keywords>
  <cp:lastModifiedBy>YANGs</cp:lastModifiedBy>
  <cp:revision>64</cp:revision>
  <dcterms:created xsi:type="dcterms:W3CDTF">2016-12-25T02:27:54Z</dcterms:created>
  <dcterms:modified xsi:type="dcterms:W3CDTF">2021-07-23T10:36:27Z</dcterms:modified>
</cp:coreProperties>
</file>