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836" r:id="rId2"/>
    <p:sldId id="1080" r:id="rId3"/>
    <p:sldId id="963" r:id="rId4"/>
    <p:sldId id="1085" r:id="rId5"/>
    <p:sldId id="1087" r:id="rId6"/>
    <p:sldId id="1090" r:id="rId7"/>
    <p:sldId id="1096" r:id="rId8"/>
    <p:sldId id="1089" r:id="rId9"/>
    <p:sldId id="1077" r:id="rId10"/>
    <p:sldId id="1082" r:id="rId11"/>
    <p:sldId id="1083" r:id="rId12"/>
    <p:sldId id="1081" r:id="rId13"/>
    <p:sldId id="1084" r:id="rId14"/>
    <p:sldId id="1078" r:id="rId15"/>
    <p:sldId id="1092" r:id="rId16"/>
    <p:sldId id="1088" r:id="rId17"/>
    <p:sldId id="1091" r:id="rId18"/>
    <p:sldId id="1097" r:id="rId19"/>
    <p:sldId id="1079" r:id="rId20"/>
    <p:sldId id="1086" r:id="rId21"/>
    <p:sldId id="1094" r:id="rId22"/>
    <p:sldId id="1095" r:id="rId23"/>
    <p:sldId id="1098" r:id="rId24"/>
    <p:sldId id="1093" r:id="rId25"/>
    <p:sldId id="1099" r:id="rId26"/>
    <p:sldId id="1100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2DCDFF"/>
    <a:srgbClr val="2DA2BF"/>
    <a:srgbClr val="034EA2"/>
    <a:srgbClr val="0087CD"/>
    <a:srgbClr val="C68F06"/>
    <a:srgbClr val="DB2C03"/>
    <a:srgbClr val="EBAC07"/>
    <a:srgbClr val="008487"/>
    <a:srgbClr val="163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>
        <p:scale>
          <a:sx n="100" d="100"/>
          <a:sy n="100" d="100"/>
        </p:scale>
        <p:origin x="1176" y="7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0.65000000000000113</c:v>
                </c:pt>
                <c:pt idx="2">
                  <c:v>0.93899999999999995</c:v>
                </c:pt>
                <c:pt idx="3">
                  <c:v>0.77700000000000113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F47-4150-8DE8-869E03851D3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-607981360"/>
        <c:axId val="-607982992"/>
      </c:barChart>
      <c:catAx>
        <c:axId val="-607981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607982992"/>
        <c:crosses val="autoZero"/>
        <c:auto val="1"/>
        <c:lblAlgn val="ctr"/>
        <c:lblOffset val="100"/>
        <c:noMultiLvlLbl val="0"/>
      </c:catAx>
      <c:valAx>
        <c:axId val="-60798299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one"/>
        <c:crossAx val="-60798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07982448"/>
        <c:axId val="-607977552"/>
      </c:areaChart>
      <c:catAx>
        <c:axId val="-60798244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-607977552"/>
        <c:crosses val="autoZero"/>
        <c:auto val="1"/>
        <c:lblAlgn val="ctr"/>
        <c:lblOffset val="100"/>
        <c:noMultiLvlLbl val="1"/>
      </c:catAx>
      <c:valAx>
        <c:axId val="-607977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60798244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42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488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6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978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57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66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06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355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101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637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6915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810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6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74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393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00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48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6714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892058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自我评价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012283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Self-evaluation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工作体会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126097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experience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1451506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工作规划和展望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1584556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Job planning and Outlook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569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1" y="89941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 descr="C:\Users\Administrator\Desktop\335790b54639cec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-4762"/>
            <a:ext cx="9144000" cy="5148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70" r:id="rId3"/>
    <p:sldLayoutId id="2147483671" r:id="rId4"/>
    <p:sldLayoutId id="2147483672" r:id="rId5"/>
    <p:sldLayoutId id="2147483673" r:id="rId6"/>
    <p:sldLayoutId id="2147483665" r:id="rId7"/>
    <p:sldLayoutId id="2147483668" r:id="rId8"/>
    <p:sldLayoutId id="2147483674" r:id="rId9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26406" y="1518241"/>
            <a:ext cx="5645794" cy="2717138"/>
            <a:chOff x="881138" y="1086193"/>
            <a:chExt cx="5645794" cy="2717138"/>
          </a:xfrm>
        </p:grpSpPr>
        <p:sp>
          <p:nvSpPr>
            <p:cNvPr id="12" name="矩形 259"/>
            <p:cNvSpPr>
              <a:spLocks noChangeArrowheads="1"/>
            </p:cNvSpPr>
            <p:nvPr/>
          </p:nvSpPr>
          <p:spPr bwMode="auto">
            <a:xfrm>
              <a:off x="901625" y="3634054"/>
              <a:ext cx="3367420" cy="169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汇报人</a:t>
              </a:r>
              <a:r>
                <a:rPr lang="zh-CN" altLang="en-US" sz="11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：</a:t>
              </a:r>
              <a:r>
                <a:rPr lang="en-US" altLang="zh-CN" sz="11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Sunny     Report </a:t>
              </a:r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Person: Sunny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899592" y="2878390"/>
              <a:ext cx="5627340" cy="412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SIMPLE AND FLAT BUSINESS REPORT</a:t>
              </a:r>
            </a:p>
            <a:p>
              <a:pPr>
                <a:buNone/>
              </a:pPr>
              <a:r>
                <a:rPr lang="zh-CN" altLang="en-US" sz="9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工作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计划 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工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作报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告    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销售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培训    年终</a:t>
              </a:r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总结</a:t>
              </a:r>
              <a:endParaRPr lang="en-US" altLang="zh-CN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899592" y="2283718"/>
              <a:ext cx="5186484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3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简约扁平商务工作汇报</a:t>
              </a:r>
              <a:endPara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881138" y="1086193"/>
              <a:ext cx="3751801" cy="1231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80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汉真广标简体" panose="02000000000000000000" pitchFamily="2" charset="-122"/>
                  <a:cs typeface="Arial" panose="020B0604020202020204" pitchFamily="34" charset="0"/>
                </a:rPr>
                <a:t>2019</a:t>
              </a:r>
              <a:endPara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方正汉真广标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55576" y="1"/>
            <a:ext cx="1872208" cy="11919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r>
              <a:rPr lang="en-US" altLang="zh-CN" sz="3600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LOGO</a:t>
            </a:r>
            <a:endParaRPr lang="zh-CN" altLang="en-US" sz="3600" dirty="0">
              <a:latin typeface="Adobe Myungjo Std M" panose="02020600000000000000" pitchFamily="18" charset="-128"/>
              <a:ea typeface="方正汉真广标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1514963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3208229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4901496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6594763" y="1637922"/>
            <a:ext cx="1038114" cy="14082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5023" tIns="32511" rIns="65023" bIns="32511"/>
          <a:lstStyle/>
          <a:p>
            <a:pPr algn="just">
              <a:lnSpc>
                <a:spcPct val="120000"/>
              </a:lnSpc>
              <a:defRPr/>
            </a:pPr>
            <a:endParaRPr lang="da-DK" sz="60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1618115" y="1925252"/>
            <a:ext cx="445482" cy="445506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29"/>
          <p:cNvGrpSpPr/>
          <p:nvPr/>
        </p:nvGrpSpPr>
        <p:grpSpPr>
          <a:xfrm>
            <a:off x="3312479" y="1925252"/>
            <a:ext cx="445482" cy="445506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30"/>
          <p:cNvGrpSpPr/>
          <p:nvPr/>
        </p:nvGrpSpPr>
        <p:grpSpPr>
          <a:xfrm>
            <a:off x="5006843" y="1925252"/>
            <a:ext cx="445482" cy="445506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1"/>
          <p:cNvGrpSpPr/>
          <p:nvPr/>
        </p:nvGrpSpPr>
        <p:grpSpPr>
          <a:xfrm>
            <a:off x="6696019" y="1925252"/>
            <a:ext cx="445482" cy="445506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281006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281007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019893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01989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713963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71396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408032" y="3092857"/>
            <a:ext cx="1147548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6408033" y="3254740"/>
            <a:ext cx="1457114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261200" y="1547580"/>
          <a:ext cx="4106037" cy="2704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1596879" y="3125662"/>
            <a:ext cx="480133" cy="103608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2581605" y="2523796"/>
            <a:ext cx="480133" cy="888495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3564499" y="3125662"/>
            <a:ext cx="479149" cy="103608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4549226" y="2194461"/>
            <a:ext cx="480133" cy="1182692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5409" y="2368919"/>
            <a:ext cx="1100293" cy="18466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78919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3345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1300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26081" y="4204644"/>
            <a:ext cx="620743" cy="213390"/>
          </a:xfrm>
          <a:prstGeom prst="rect">
            <a:avLst/>
          </a:prstGeom>
          <a:noFill/>
        </p:spPr>
        <p:txBody>
          <a:bodyPr vert="horz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852143" y="2648835"/>
            <a:ext cx="240342" cy="2185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852143" y="3076866"/>
            <a:ext cx="240342" cy="2185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52143" y="3504899"/>
            <a:ext cx="240342" cy="2185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852143" y="3932930"/>
            <a:ext cx="240342" cy="2185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22576" y="2640378"/>
            <a:ext cx="1507328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22576" y="3076253"/>
            <a:ext cx="1507328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25244" y="3501165"/>
            <a:ext cx="1504660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25909" y="3926849"/>
            <a:ext cx="1481300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811704" y="1710662"/>
          <a:ext cx="3873830" cy="2603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4941845" y="1986499"/>
            <a:ext cx="406167" cy="4085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41584" y="2020370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941845" y="2555431"/>
            <a:ext cx="406167" cy="4085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441584" y="2586471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41845" y="3121030"/>
            <a:ext cx="406167" cy="4085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474909" y="3152572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941845" y="3661351"/>
            <a:ext cx="406167" cy="4085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474909" y="3718673"/>
            <a:ext cx="2420033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996118" y="2090360"/>
            <a:ext cx="297621" cy="200798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5068743" y="3210905"/>
            <a:ext cx="152370" cy="205070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5065184" y="2640778"/>
            <a:ext cx="159490" cy="237825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5059486" y="3754532"/>
            <a:ext cx="170883" cy="222160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61293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17" y="1038397"/>
            <a:ext cx="4864540" cy="32614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341147" y="3815077"/>
            <a:ext cx="1642972" cy="48474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3" name="圆角矩形 12"/>
          <p:cNvSpPr/>
          <p:nvPr/>
        </p:nvSpPr>
        <p:spPr>
          <a:xfrm>
            <a:off x="6984119" y="3815077"/>
            <a:ext cx="1981046" cy="48474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4" name="矩形 13"/>
          <p:cNvSpPr/>
          <p:nvPr/>
        </p:nvSpPr>
        <p:spPr>
          <a:xfrm>
            <a:off x="5914872" y="3918952"/>
            <a:ext cx="667135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7069" y="3918952"/>
            <a:ext cx="666628" cy="284767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6938" y="1240329"/>
            <a:ext cx="1305069" cy="25441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6938" y="1457703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6938" y="2242275"/>
            <a:ext cx="3236084" cy="539620"/>
          </a:xfrm>
          <a:prstGeom prst="rect">
            <a:avLst/>
          </a:prstGeom>
        </p:spPr>
        <p:txBody>
          <a:bodyPr vert="horz" lIns="68575" tIns="34288" rIns="68575" bIns="3428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2888613" y="2139702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2719302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1686952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3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1924638" y="1474615"/>
            <a:ext cx="1835290" cy="2169911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2373287" y="3706458"/>
            <a:ext cx="937993" cy="752421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083634" y="1618424"/>
            <a:ext cx="1517298" cy="1358127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4221480" y="1928709"/>
            <a:ext cx="359494" cy="359513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40187" y="1936121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221480" y="2538892"/>
            <a:ext cx="359494" cy="3595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40187" y="2546303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221480" y="3209014"/>
            <a:ext cx="359494" cy="3595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740187" y="3216426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221480" y="3817754"/>
            <a:ext cx="359494" cy="3595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740187" y="3825165"/>
            <a:ext cx="2519596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1925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6152847" y="2818485"/>
            <a:ext cx="2219428" cy="996564"/>
            <a:chOff x="1160463" y="2509324"/>
            <a:chExt cx="5937970" cy="996521"/>
          </a:xfrm>
        </p:grpSpPr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1160463" y="2509324"/>
              <a:ext cx="3195775" cy="295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61" name="矩形 18"/>
            <p:cNvSpPr>
              <a:spLocks noChangeArrowheads="1"/>
            </p:cNvSpPr>
            <p:nvPr/>
          </p:nvSpPr>
          <p:spPr bwMode="auto">
            <a:xfrm>
              <a:off x="1160463" y="2859542"/>
              <a:ext cx="5937970" cy="64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Freeform 14"/>
          <p:cNvSpPr>
            <a:spLocks/>
          </p:cNvSpPr>
          <p:nvPr/>
        </p:nvSpPr>
        <p:spPr bwMode="auto">
          <a:xfrm>
            <a:off x="4574510" y="2488973"/>
            <a:ext cx="1547015" cy="1933875"/>
          </a:xfrm>
          <a:custGeom>
            <a:avLst/>
            <a:gdLst>
              <a:gd name="T0" fmla="*/ 716 w 716"/>
              <a:gd name="T1" fmla="*/ 895 h 895"/>
              <a:gd name="T2" fmla="*/ 0 w 716"/>
              <a:gd name="T3" fmla="*/ 895 h 895"/>
              <a:gd name="T4" fmla="*/ 357 w 716"/>
              <a:gd name="T5" fmla="*/ 0 h 895"/>
              <a:gd name="T6" fmla="*/ 716 w 716"/>
              <a:gd name="T7" fmla="*/ 895 h 895"/>
              <a:gd name="T8" fmla="*/ 716 w 716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895">
                <a:moveTo>
                  <a:pt x="716" y="895"/>
                </a:moveTo>
                <a:lnTo>
                  <a:pt x="0" y="895"/>
                </a:lnTo>
                <a:lnTo>
                  <a:pt x="357" y="0"/>
                </a:lnTo>
                <a:lnTo>
                  <a:pt x="716" y="895"/>
                </a:lnTo>
                <a:lnTo>
                  <a:pt x="716" y="89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574510" y="2488973"/>
            <a:ext cx="771349" cy="1933875"/>
          </a:xfrm>
          <a:custGeom>
            <a:avLst/>
            <a:gdLst>
              <a:gd name="T0" fmla="*/ 357 w 357"/>
              <a:gd name="T1" fmla="*/ 895 h 895"/>
              <a:gd name="T2" fmla="*/ 0 w 357"/>
              <a:gd name="T3" fmla="*/ 895 h 895"/>
              <a:gd name="T4" fmla="*/ 357 w 357"/>
              <a:gd name="T5" fmla="*/ 0 h 895"/>
              <a:gd name="T6" fmla="*/ 357 w 357"/>
              <a:gd name="T7" fmla="*/ 895 h 895"/>
              <a:gd name="T8" fmla="*/ 357 w 357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895">
                <a:moveTo>
                  <a:pt x="357" y="895"/>
                </a:moveTo>
                <a:lnTo>
                  <a:pt x="0" y="895"/>
                </a:lnTo>
                <a:lnTo>
                  <a:pt x="357" y="0"/>
                </a:lnTo>
                <a:lnTo>
                  <a:pt x="357" y="895"/>
                </a:lnTo>
                <a:lnTo>
                  <a:pt x="357" y="89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574510" y="3748694"/>
            <a:ext cx="1547015" cy="674156"/>
          </a:xfrm>
          <a:custGeom>
            <a:avLst/>
            <a:gdLst>
              <a:gd name="T0" fmla="*/ 716 w 716"/>
              <a:gd name="T1" fmla="*/ 312 h 312"/>
              <a:gd name="T2" fmla="*/ 0 w 716"/>
              <a:gd name="T3" fmla="*/ 312 h 312"/>
              <a:gd name="T4" fmla="*/ 357 w 716"/>
              <a:gd name="T5" fmla="*/ 0 h 312"/>
              <a:gd name="T6" fmla="*/ 716 w 716"/>
              <a:gd name="T7" fmla="*/ 312 h 312"/>
              <a:gd name="T8" fmla="*/ 716 w 716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312">
                <a:moveTo>
                  <a:pt x="716" y="312"/>
                </a:moveTo>
                <a:lnTo>
                  <a:pt x="0" y="312"/>
                </a:lnTo>
                <a:lnTo>
                  <a:pt x="357" y="0"/>
                </a:lnTo>
                <a:lnTo>
                  <a:pt x="716" y="312"/>
                </a:lnTo>
                <a:lnTo>
                  <a:pt x="716" y="3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345110" y="1922855"/>
            <a:ext cx="1544855" cy="2499994"/>
          </a:xfrm>
          <a:custGeom>
            <a:avLst/>
            <a:gdLst>
              <a:gd name="T0" fmla="*/ 715 w 715"/>
              <a:gd name="T1" fmla="*/ 1157 h 1157"/>
              <a:gd name="T2" fmla="*/ 0 w 715"/>
              <a:gd name="T3" fmla="*/ 1157 h 1157"/>
              <a:gd name="T4" fmla="*/ 359 w 715"/>
              <a:gd name="T5" fmla="*/ 0 h 1157"/>
              <a:gd name="T6" fmla="*/ 715 w 715"/>
              <a:gd name="T7" fmla="*/ 1157 h 1157"/>
              <a:gd name="T8" fmla="*/ 715 w 715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1157">
                <a:moveTo>
                  <a:pt x="715" y="1157"/>
                </a:moveTo>
                <a:lnTo>
                  <a:pt x="0" y="1157"/>
                </a:lnTo>
                <a:lnTo>
                  <a:pt x="359" y="0"/>
                </a:lnTo>
                <a:lnTo>
                  <a:pt x="715" y="1157"/>
                </a:lnTo>
                <a:lnTo>
                  <a:pt x="715" y="115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345109" y="1922855"/>
            <a:ext cx="775669" cy="2499994"/>
          </a:xfrm>
          <a:custGeom>
            <a:avLst/>
            <a:gdLst>
              <a:gd name="T0" fmla="*/ 359 w 359"/>
              <a:gd name="T1" fmla="*/ 1157 h 1157"/>
              <a:gd name="T2" fmla="*/ 0 w 359"/>
              <a:gd name="T3" fmla="*/ 1157 h 1157"/>
              <a:gd name="T4" fmla="*/ 359 w 359"/>
              <a:gd name="T5" fmla="*/ 0 h 1157"/>
              <a:gd name="T6" fmla="*/ 359 w 359"/>
              <a:gd name="T7" fmla="*/ 1157 h 1157"/>
              <a:gd name="T8" fmla="*/ 359 w 359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157">
                <a:moveTo>
                  <a:pt x="359" y="1157"/>
                </a:moveTo>
                <a:lnTo>
                  <a:pt x="0" y="1157"/>
                </a:lnTo>
                <a:lnTo>
                  <a:pt x="359" y="0"/>
                </a:lnTo>
                <a:lnTo>
                  <a:pt x="359" y="1157"/>
                </a:lnTo>
                <a:lnTo>
                  <a:pt x="359" y="1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345110" y="3556385"/>
            <a:ext cx="1544855" cy="866462"/>
          </a:xfrm>
          <a:custGeom>
            <a:avLst/>
            <a:gdLst>
              <a:gd name="T0" fmla="*/ 715 w 715"/>
              <a:gd name="T1" fmla="*/ 401 h 401"/>
              <a:gd name="T2" fmla="*/ 0 w 715"/>
              <a:gd name="T3" fmla="*/ 401 h 401"/>
              <a:gd name="T4" fmla="*/ 359 w 715"/>
              <a:gd name="T5" fmla="*/ 0 h 401"/>
              <a:gd name="T6" fmla="*/ 715 w 715"/>
              <a:gd name="T7" fmla="*/ 401 h 401"/>
              <a:gd name="T8" fmla="*/ 715 w 71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401">
                <a:moveTo>
                  <a:pt x="715" y="401"/>
                </a:moveTo>
                <a:lnTo>
                  <a:pt x="0" y="401"/>
                </a:lnTo>
                <a:lnTo>
                  <a:pt x="359" y="0"/>
                </a:lnTo>
                <a:lnTo>
                  <a:pt x="715" y="401"/>
                </a:lnTo>
                <a:lnTo>
                  <a:pt x="715" y="4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120027" y="2167020"/>
            <a:ext cx="1540535" cy="2255828"/>
          </a:xfrm>
          <a:custGeom>
            <a:avLst/>
            <a:gdLst>
              <a:gd name="T0" fmla="*/ 713 w 713"/>
              <a:gd name="T1" fmla="*/ 1044 h 1044"/>
              <a:gd name="T2" fmla="*/ 0 w 713"/>
              <a:gd name="T3" fmla="*/ 1044 h 1044"/>
              <a:gd name="T4" fmla="*/ 356 w 713"/>
              <a:gd name="T5" fmla="*/ 0 h 1044"/>
              <a:gd name="T6" fmla="*/ 713 w 713"/>
              <a:gd name="T7" fmla="*/ 1044 h 1044"/>
              <a:gd name="T8" fmla="*/ 713 w 713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1044">
                <a:moveTo>
                  <a:pt x="713" y="1044"/>
                </a:moveTo>
                <a:lnTo>
                  <a:pt x="0" y="1044"/>
                </a:lnTo>
                <a:lnTo>
                  <a:pt x="356" y="0"/>
                </a:lnTo>
                <a:lnTo>
                  <a:pt x="713" y="1044"/>
                </a:lnTo>
                <a:lnTo>
                  <a:pt x="713" y="10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120027" y="2167020"/>
            <a:ext cx="769187" cy="2255828"/>
          </a:xfrm>
          <a:custGeom>
            <a:avLst/>
            <a:gdLst>
              <a:gd name="T0" fmla="*/ 356 w 356"/>
              <a:gd name="T1" fmla="*/ 1044 h 1044"/>
              <a:gd name="T2" fmla="*/ 0 w 356"/>
              <a:gd name="T3" fmla="*/ 1044 h 1044"/>
              <a:gd name="T4" fmla="*/ 356 w 356"/>
              <a:gd name="T5" fmla="*/ 0 h 1044"/>
              <a:gd name="T6" fmla="*/ 356 w 356"/>
              <a:gd name="T7" fmla="*/ 1044 h 1044"/>
              <a:gd name="T8" fmla="*/ 356 w 356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1044">
                <a:moveTo>
                  <a:pt x="356" y="1044"/>
                </a:moveTo>
                <a:lnTo>
                  <a:pt x="0" y="1044"/>
                </a:lnTo>
                <a:lnTo>
                  <a:pt x="356" y="0"/>
                </a:lnTo>
                <a:lnTo>
                  <a:pt x="356" y="1044"/>
                </a:lnTo>
                <a:lnTo>
                  <a:pt x="356" y="1044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2120027" y="3642816"/>
            <a:ext cx="1540535" cy="780033"/>
          </a:xfrm>
          <a:custGeom>
            <a:avLst/>
            <a:gdLst>
              <a:gd name="T0" fmla="*/ 713 w 713"/>
              <a:gd name="T1" fmla="*/ 361 h 361"/>
              <a:gd name="T2" fmla="*/ 0 w 713"/>
              <a:gd name="T3" fmla="*/ 361 h 361"/>
              <a:gd name="T4" fmla="*/ 356 w 713"/>
              <a:gd name="T5" fmla="*/ 0 h 361"/>
              <a:gd name="T6" fmla="*/ 713 w 713"/>
              <a:gd name="T7" fmla="*/ 361 h 361"/>
              <a:gd name="T8" fmla="*/ 713 w 713"/>
              <a:gd name="T9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61">
                <a:moveTo>
                  <a:pt x="713" y="361"/>
                </a:moveTo>
                <a:lnTo>
                  <a:pt x="0" y="361"/>
                </a:lnTo>
                <a:lnTo>
                  <a:pt x="356" y="0"/>
                </a:lnTo>
                <a:lnTo>
                  <a:pt x="713" y="361"/>
                </a:lnTo>
                <a:lnTo>
                  <a:pt x="713" y="3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884143" y="2856301"/>
            <a:ext cx="1547015" cy="1566548"/>
          </a:xfrm>
          <a:custGeom>
            <a:avLst/>
            <a:gdLst>
              <a:gd name="T0" fmla="*/ 716 w 716"/>
              <a:gd name="T1" fmla="*/ 725 h 725"/>
              <a:gd name="T2" fmla="*/ 0 w 716"/>
              <a:gd name="T3" fmla="*/ 725 h 725"/>
              <a:gd name="T4" fmla="*/ 359 w 716"/>
              <a:gd name="T5" fmla="*/ 0 h 725"/>
              <a:gd name="T6" fmla="*/ 716 w 716"/>
              <a:gd name="T7" fmla="*/ 725 h 725"/>
              <a:gd name="T8" fmla="*/ 716 w 716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725">
                <a:moveTo>
                  <a:pt x="716" y="725"/>
                </a:moveTo>
                <a:lnTo>
                  <a:pt x="0" y="725"/>
                </a:lnTo>
                <a:lnTo>
                  <a:pt x="359" y="0"/>
                </a:lnTo>
                <a:lnTo>
                  <a:pt x="716" y="725"/>
                </a:lnTo>
                <a:lnTo>
                  <a:pt x="716" y="72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884143" y="2856301"/>
            <a:ext cx="775669" cy="1566548"/>
          </a:xfrm>
          <a:custGeom>
            <a:avLst/>
            <a:gdLst>
              <a:gd name="T0" fmla="*/ 359 w 359"/>
              <a:gd name="T1" fmla="*/ 725 h 725"/>
              <a:gd name="T2" fmla="*/ 0 w 359"/>
              <a:gd name="T3" fmla="*/ 725 h 725"/>
              <a:gd name="T4" fmla="*/ 359 w 359"/>
              <a:gd name="T5" fmla="*/ 0 h 725"/>
              <a:gd name="T6" fmla="*/ 359 w 359"/>
              <a:gd name="T7" fmla="*/ 725 h 725"/>
              <a:gd name="T8" fmla="*/ 359 w 359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725">
                <a:moveTo>
                  <a:pt x="359" y="725"/>
                </a:moveTo>
                <a:lnTo>
                  <a:pt x="0" y="725"/>
                </a:lnTo>
                <a:lnTo>
                  <a:pt x="359" y="0"/>
                </a:lnTo>
                <a:lnTo>
                  <a:pt x="359" y="725"/>
                </a:lnTo>
                <a:lnTo>
                  <a:pt x="359" y="7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884143" y="3882659"/>
            <a:ext cx="1547015" cy="540188"/>
          </a:xfrm>
          <a:custGeom>
            <a:avLst/>
            <a:gdLst>
              <a:gd name="T0" fmla="*/ 716 w 716"/>
              <a:gd name="T1" fmla="*/ 250 h 250"/>
              <a:gd name="T2" fmla="*/ 0 w 716"/>
              <a:gd name="T3" fmla="*/ 250 h 250"/>
              <a:gd name="T4" fmla="*/ 359 w 716"/>
              <a:gd name="T5" fmla="*/ 0 h 250"/>
              <a:gd name="T6" fmla="*/ 716 w 716"/>
              <a:gd name="T7" fmla="*/ 250 h 250"/>
              <a:gd name="T8" fmla="*/ 716 w 716"/>
              <a:gd name="T9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50">
                <a:moveTo>
                  <a:pt x="716" y="250"/>
                </a:moveTo>
                <a:lnTo>
                  <a:pt x="0" y="250"/>
                </a:lnTo>
                <a:lnTo>
                  <a:pt x="359" y="0"/>
                </a:lnTo>
                <a:lnTo>
                  <a:pt x="716" y="250"/>
                </a:lnTo>
                <a:lnTo>
                  <a:pt x="716" y="2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1095431" y="2540832"/>
            <a:ext cx="1068091" cy="300344"/>
            <a:chOff x="960626" y="2437608"/>
            <a:chExt cx="1068281" cy="300381"/>
          </a:xfrm>
        </p:grpSpPr>
        <p:sp>
          <p:nvSpPr>
            <p:cNvPr id="2058" name="Freeform 39"/>
            <p:cNvSpPr>
              <a:spLocks/>
            </p:cNvSpPr>
            <p:nvPr/>
          </p:nvSpPr>
          <p:spPr bwMode="auto">
            <a:xfrm>
              <a:off x="960626" y="2437608"/>
              <a:ext cx="1068281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7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7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9" name="Freeform 40"/>
            <p:cNvSpPr>
              <a:spLocks/>
            </p:cNvSpPr>
            <p:nvPr/>
          </p:nvSpPr>
          <p:spPr bwMode="auto">
            <a:xfrm>
              <a:off x="1001129" y="2476507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29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29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2" name="TextBox 2061"/>
            <p:cNvSpPr txBox="1"/>
            <p:nvPr/>
          </p:nvSpPr>
          <p:spPr>
            <a:xfrm>
              <a:off x="1133066" y="2460759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2325630" y="1840748"/>
            <a:ext cx="1075685" cy="300344"/>
            <a:chOff x="2191044" y="1737437"/>
            <a:chExt cx="1075877" cy="300381"/>
          </a:xfrm>
        </p:grpSpPr>
        <p:sp>
          <p:nvSpPr>
            <p:cNvPr id="2055" name="Freeform 36"/>
            <p:cNvSpPr>
              <a:spLocks/>
            </p:cNvSpPr>
            <p:nvPr/>
          </p:nvSpPr>
          <p:spPr bwMode="auto">
            <a:xfrm>
              <a:off x="2191044" y="1737437"/>
              <a:ext cx="1075877" cy="300381"/>
            </a:xfrm>
            <a:custGeom>
              <a:avLst/>
              <a:gdLst>
                <a:gd name="T0" fmla="*/ 21 w 180"/>
                <a:gd name="T1" fmla="*/ 0 h 59"/>
                <a:gd name="T2" fmla="*/ 159 w 180"/>
                <a:gd name="T3" fmla="*/ 0 h 59"/>
                <a:gd name="T4" fmla="*/ 180 w 180"/>
                <a:gd name="T5" fmla="*/ 22 h 59"/>
                <a:gd name="T6" fmla="*/ 180 w 180"/>
                <a:gd name="T7" fmla="*/ 38 h 59"/>
                <a:gd name="T8" fmla="*/ 159 w 180"/>
                <a:gd name="T9" fmla="*/ 59 h 59"/>
                <a:gd name="T10" fmla="*/ 21 w 180"/>
                <a:gd name="T11" fmla="*/ 59 h 59"/>
                <a:gd name="T12" fmla="*/ 0 w 180"/>
                <a:gd name="T13" fmla="*/ 38 h 59"/>
                <a:gd name="T14" fmla="*/ 0 w 180"/>
                <a:gd name="T15" fmla="*/ 22 h 59"/>
                <a:gd name="T16" fmla="*/ 21 w 180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6" name="Freeform 37"/>
            <p:cNvSpPr>
              <a:spLocks/>
            </p:cNvSpPr>
            <p:nvPr/>
          </p:nvSpPr>
          <p:spPr bwMode="auto">
            <a:xfrm>
              <a:off x="2239142" y="1778497"/>
              <a:ext cx="979681" cy="224746"/>
            </a:xfrm>
            <a:custGeom>
              <a:avLst/>
              <a:gdLst>
                <a:gd name="T0" fmla="*/ 13 w 164"/>
                <a:gd name="T1" fmla="*/ 0 h 44"/>
                <a:gd name="T2" fmla="*/ 151 w 164"/>
                <a:gd name="T3" fmla="*/ 0 h 44"/>
                <a:gd name="T4" fmla="*/ 164 w 164"/>
                <a:gd name="T5" fmla="*/ 14 h 44"/>
                <a:gd name="T6" fmla="*/ 164 w 164"/>
                <a:gd name="T7" fmla="*/ 30 h 44"/>
                <a:gd name="T8" fmla="*/ 151 w 164"/>
                <a:gd name="T9" fmla="*/ 44 h 44"/>
                <a:gd name="T10" fmla="*/ 13 w 164"/>
                <a:gd name="T11" fmla="*/ 44 h 44"/>
                <a:gd name="T12" fmla="*/ 0 w 164"/>
                <a:gd name="T13" fmla="*/ 30 h 44"/>
                <a:gd name="T14" fmla="*/ 0 w 164"/>
                <a:gd name="T15" fmla="*/ 14 h 44"/>
                <a:gd name="T16" fmla="*/ 13 w 16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367281" y="1759618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3554736" y="1605227"/>
            <a:ext cx="1070623" cy="296023"/>
            <a:chOff x="3420369" y="1501886"/>
            <a:chExt cx="1070814" cy="296059"/>
          </a:xfrm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420369" y="1501886"/>
              <a:ext cx="1070814" cy="296059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8" name="Freeform 31"/>
            <p:cNvSpPr>
              <a:spLocks/>
            </p:cNvSpPr>
            <p:nvPr/>
          </p:nvSpPr>
          <p:spPr bwMode="auto">
            <a:xfrm>
              <a:off x="3463404" y="1538623"/>
              <a:ext cx="984744" cy="224746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94073" y="1522948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6" name="组合 4"/>
          <p:cNvGrpSpPr/>
          <p:nvPr/>
        </p:nvGrpSpPr>
        <p:grpSpPr>
          <a:xfrm>
            <a:off x="4785114" y="2173503"/>
            <a:ext cx="1070623" cy="300344"/>
            <a:chOff x="4650967" y="2070233"/>
            <a:chExt cx="1070814" cy="300381"/>
          </a:xfrm>
        </p:grpSpPr>
        <p:sp>
          <p:nvSpPr>
            <p:cNvPr id="2052" name="Freeform 33"/>
            <p:cNvSpPr>
              <a:spLocks/>
            </p:cNvSpPr>
            <p:nvPr/>
          </p:nvSpPr>
          <p:spPr bwMode="auto">
            <a:xfrm>
              <a:off x="4650967" y="2070233"/>
              <a:ext cx="1070814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8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8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3" name="Freeform 34"/>
            <p:cNvSpPr>
              <a:spLocks/>
            </p:cNvSpPr>
            <p:nvPr/>
          </p:nvSpPr>
          <p:spPr bwMode="auto">
            <a:xfrm>
              <a:off x="4692737" y="2109132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30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30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24671" y="2101575"/>
              <a:ext cx="723404" cy="203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067" name="TextBox 2066"/>
          <p:cNvSpPr txBox="1"/>
          <p:nvPr/>
        </p:nvSpPr>
        <p:spPr>
          <a:xfrm>
            <a:off x="1379710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38757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78%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55222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53348" y="3988448"/>
            <a:ext cx="592981" cy="3980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67%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92373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363564" y="2418124"/>
            <a:ext cx="1332248" cy="1332320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2622782" y="1962259"/>
            <a:ext cx="1531947" cy="1532031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54327" y="1781867"/>
            <a:ext cx="966586" cy="966639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3663272" y="3222409"/>
            <a:ext cx="966586" cy="966639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1730212" y="1188608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1730212" y="1397862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1915995" y="3841321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915995" y="4050574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4248602" y="198339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4248603" y="219264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。请替换文字内容，修改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4723380" y="3387160"/>
            <a:ext cx="1369154" cy="21047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4723381" y="3596413"/>
            <a:ext cx="1276865" cy="47039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6344758" y="2251495"/>
            <a:ext cx="972908" cy="219277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344758" y="2481392"/>
            <a:ext cx="1994827" cy="18104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。请替换文字内容，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57899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3723192" y="1512536"/>
            <a:ext cx="1700213" cy="122992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5169019" y="1650989"/>
            <a:ext cx="1373234" cy="993385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6286001" y="1844840"/>
            <a:ext cx="1224604" cy="885868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2620087" y="1650989"/>
            <a:ext cx="1373234" cy="993385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1633690" y="1844840"/>
            <a:ext cx="1224604" cy="885868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4"/>
          <p:cNvGrpSpPr/>
          <p:nvPr/>
        </p:nvGrpSpPr>
        <p:grpSpPr>
          <a:xfrm>
            <a:off x="4137123" y="1880745"/>
            <a:ext cx="876479" cy="713241"/>
            <a:chOff x="5358001" y="1775580"/>
            <a:chExt cx="1454622" cy="1095065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85057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39034" y="1775580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5475467" y="1917732"/>
            <a:ext cx="760337" cy="834499"/>
            <a:chOff x="7355481" y="1860073"/>
            <a:chExt cx="1261870" cy="1281230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102068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2872" y="1860073"/>
              <a:ext cx="851320" cy="28352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6"/>
          <p:cNvGrpSpPr/>
          <p:nvPr/>
        </p:nvGrpSpPr>
        <p:grpSpPr>
          <a:xfrm>
            <a:off x="2911309" y="1885544"/>
            <a:ext cx="760337" cy="849268"/>
            <a:chOff x="7355481" y="1810655"/>
            <a:chExt cx="1261870" cy="1303908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102068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2872" y="1810655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>
            <a:off x="6547118" y="2050785"/>
            <a:ext cx="760337" cy="839852"/>
            <a:chOff x="7355481" y="1858133"/>
            <a:chExt cx="1261870" cy="1289452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10206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2872" y="1858133"/>
              <a:ext cx="851320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8"/>
          <p:cNvGrpSpPr/>
          <p:nvPr/>
        </p:nvGrpSpPr>
        <p:grpSpPr>
          <a:xfrm>
            <a:off x="1821031" y="2014699"/>
            <a:ext cx="760338" cy="831364"/>
            <a:chOff x="7355481" y="1802729"/>
            <a:chExt cx="1261870" cy="1276421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102068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2872" y="1802729"/>
              <a:ext cx="851319" cy="2835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2746632" y="4393940"/>
            <a:ext cx="98362" cy="983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841861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3474035" y="4393940"/>
            <a:ext cx="98362" cy="983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570253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4210867" y="4393940"/>
            <a:ext cx="98362" cy="983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9853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4999987" y="4393940"/>
            <a:ext cx="98362" cy="983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101154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5764723" y="4393940"/>
            <a:ext cx="98362" cy="983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858466" y="4324932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99"/>
          <p:cNvGrpSpPr/>
          <p:nvPr/>
        </p:nvGrpSpPr>
        <p:grpSpPr>
          <a:xfrm>
            <a:off x="5658851" y="3150313"/>
            <a:ext cx="1008298" cy="1045704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04"/>
          <p:cNvGrpSpPr/>
          <p:nvPr/>
        </p:nvGrpSpPr>
        <p:grpSpPr>
          <a:xfrm>
            <a:off x="2497497" y="3150313"/>
            <a:ext cx="1008298" cy="1045704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Group 109"/>
          <p:cNvGrpSpPr/>
          <p:nvPr/>
        </p:nvGrpSpPr>
        <p:grpSpPr>
          <a:xfrm>
            <a:off x="3287836" y="3177110"/>
            <a:ext cx="961525" cy="980257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3"/>
          <p:cNvGrpSpPr/>
          <p:nvPr/>
        </p:nvGrpSpPr>
        <p:grpSpPr>
          <a:xfrm>
            <a:off x="4982440" y="3169449"/>
            <a:ext cx="894370" cy="986120"/>
            <a:chOff x="6710347" y="4049438"/>
            <a:chExt cx="1373231" cy="1514022"/>
          </a:xfrm>
        </p:grpSpPr>
        <p:grpSp>
          <p:nvGrpSpPr>
            <p:cNvPr id="13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18"/>
          <p:cNvGrpSpPr/>
          <p:nvPr/>
        </p:nvGrpSpPr>
        <p:grpSpPr>
          <a:xfrm>
            <a:off x="3990228" y="3118690"/>
            <a:ext cx="1114145" cy="1088565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6188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2888613" y="2160404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2740004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1707654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3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01088" y="1264425"/>
            <a:ext cx="1037645" cy="1000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573" y="0"/>
            <a:ext cx="972908" cy="2008457"/>
          </a:xfrm>
          <a:prstGeom prst="rect">
            <a:avLst/>
          </a:prstGeom>
          <a:solidFill>
            <a:srgbClr val="00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48"/>
          <p:cNvSpPr txBox="1"/>
          <p:nvPr/>
        </p:nvSpPr>
        <p:spPr>
          <a:xfrm>
            <a:off x="850159" y="483031"/>
            <a:ext cx="759180" cy="1123910"/>
          </a:xfrm>
          <a:prstGeom prst="rect">
            <a:avLst/>
          </a:prstGeom>
          <a:noFill/>
        </p:spPr>
        <p:txBody>
          <a:bodyPr vert="eaVert"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400" cap="all" spc="21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3400" cap="all" spc="213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148"/>
          <p:cNvSpPr txBox="1"/>
          <p:nvPr/>
        </p:nvSpPr>
        <p:spPr>
          <a:xfrm>
            <a:off x="424339" y="1606941"/>
            <a:ext cx="1108326" cy="434989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  <a:sym typeface="+mn-lt"/>
              </a:rPr>
              <a:t>C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  <a:sym typeface="+mn-lt"/>
              </a:rPr>
              <a:t>ontent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5510" y="1684801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23928" y="1635646"/>
            <a:ext cx="2713902" cy="500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35510" y="2362171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23928" y="2313016"/>
            <a:ext cx="2713902" cy="50003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35510" y="3039542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23928" y="2990387"/>
            <a:ext cx="2713902" cy="500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35510" y="3744007"/>
            <a:ext cx="2282546" cy="434989"/>
          </a:xfrm>
          <a:prstGeom prst="rect">
            <a:avLst/>
          </a:prstGeom>
          <a:effectLst/>
        </p:spPr>
        <p:txBody>
          <a:bodyPr wrap="none" lIns="65023" tIns="32511" rIns="65023" bIns="32511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3928" y="3694852"/>
            <a:ext cx="2713902" cy="50003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5120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9" grpId="0"/>
      <p:bldP spid="10" grpId="0"/>
      <p:bldP spid="12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3"/>
          <p:cNvGrpSpPr>
            <a:grpSpLocks/>
          </p:cNvGrpSpPr>
          <p:nvPr/>
        </p:nvGrpSpPr>
        <p:grpSpPr bwMode="auto">
          <a:xfrm>
            <a:off x="1397247" y="2110873"/>
            <a:ext cx="2707082" cy="1801062"/>
            <a:chOff x="2462" y="1898"/>
            <a:chExt cx="2641" cy="1757"/>
          </a:xfrm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462" y="2543"/>
              <a:ext cx="1339" cy="1112"/>
            </a:xfrm>
            <a:custGeom>
              <a:avLst/>
              <a:gdLst>
                <a:gd name="T0" fmla="*/ 26 w 1339"/>
                <a:gd name="T1" fmla="*/ 229 h 1112"/>
                <a:gd name="T2" fmla="*/ 1339 w 1339"/>
                <a:gd name="T3" fmla="*/ 1112 h 1112"/>
                <a:gd name="T4" fmla="*/ 1339 w 1339"/>
                <a:gd name="T5" fmla="*/ 864 h 1112"/>
                <a:gd name="T6" fmla="*/ 0 w 1339"/>
                <a:gd name="T7" fmla="*/ 0 h 1112"/>
                <a:gd name="T8" fmla="*/ 26 w 1339"/>
                <a:gd name="T9" fmla="*/ 22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1112">
                  <a:moveTo>
                    <a:pt x="26" y="229"/>
                  </a:moveTo>
                  <a:lnTo>
                    <a:pt x="1339" y="1112"/>
                  </a:lnTo>
                  <a:lnTo>
                    <a:pt x="1339" y="864"/>
                  </a:lnTo>
                  <a:lnTo>
                    <a:pt x="0" y="0"/>
                  </a:lnTo>
                  <a:lnTo>
                    <a:pt x="26" y="22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3801" y="2529"/>
              <a:ext cx="1302" cy="1126"/>
            </a:xfrm>
            <a:custGeom>
              <a:avLst/>
              <a:gdLst>
                <a:gd name="T0" fmla="*/ 0 w 1302"/>
                <a:gd name="T1" fmla="*/ 878 h 1126"/>
                <a:gd name="T2" fmla="*/ 0 w 1302"/>
                <a:gd name="T3" fmla="*/ 1126 h 1126"/>
                <a:gd name="T4" fmla="*/ 1273 w 1302"/>
                <a:gd name="T5" fmla="*/ 229 h 1126"/>
                <a:gd name="T6" fmla="*/ 1302 w 1302"/>
                <a:gd name="T7" fmla="*/ 0 h 1126"/>
                <a:gd name="T8" fmla="*/ 0 w 1302"/>
                <a:gd name="T9" fmla="*/ 878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126">
                  <a:moveTo>
                    <a:pt x="0" y="878"/>
                  </a:moveTo>
                  <a:lnTo>
                    <a:pt x="0" y="1126"/>
                  </a:lnTo>
                  <a:lnTo>
                    <a:pt x="1273" y="229"/>
                  </a:lnTo>
                  <a:lnTo>
                    <a:pt x="1302" y="0"/>
                  </a:lnTo>
                  <a:lnTo>
                    <a:pt x="0" y="87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2462" y="1898"/>
              <a:ext cx="2641" cy="1509"/>
            </a:xfrm>
            <a:custGeom>
              <a:avLst/>
              <a:gdLst>
                <a:gd name="T0" fmla="*/ 1309 w 2641"/>
                <a:gd name="T1" fmla="*/ 0 h 1509"/>
                <a:gd name="T2" fmla="*/ 0 w 2641"/>
                <a:gd name="T3" fmla="*/ 645 h 1509"/>
                <a:gd name="T4" fmla="*/ 1339 w 2641"/>
                <a:gd name="T5" fmla="*/ 1509 h 1509"/>
                <a:gd name="T6" fmla="*/ 2641 w 2641"/>
                <a:gd name="T7" fmla="*/ 631 h 1509"/>
                <a:gd name="T8" fmla="*/ 1309 w 2641"/>
                <a:gd name="T9" fmla="*/ 0 h 1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1" h="1509">
                  <a:moveTo>
                    <a:pt x="1309" y="0"/>
                  </a:moveTo>
                  <a:lnTo>
                    <a:pt x="0" y="645"/>
                  </a:lnTo>
                  <a:lnTo>
                    <a:pt x="1339" y="1509"/>
                  </a:lnTo>
                  <a:lnTo>
                    <a:pt x="2641" y="631"/>
                  </a:lnTo>
                  <a:lnTo>
                    <a:pt x="1309" y="0"/>
                  </a:lnTo>
                  <a:close/>
                </a:path>
              </a:pathLst>
            </a:custGeom>
            <a:gradFill rotWithShape="1">
              <a:gsLst>
                <a:gs pos="0">
                  <a:srgbClr val="B0B0B0"/>
                </a:gs>
                <a:gs pos="100000">
                  <a:srgbClr val="82828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800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590322">
                <a:lnSpc>
                  <a:spcPct val="120000"/>
                </a:lnSpc>
                <a:defRPr/>
              </a:pPr>
              <a:endParaRPr lang="zh-CN" altLang="en-US" sz="10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97"/>
          <p:cNvGrpSpPr>
            <a:grpSpLocks/>
          </p:cNvGrpSpPr>
          <p:nvPr/>
        </p:nvGrpSpPr>
        <p:grpSpPr bwMode="auto">
          <a:xfrm>
            <a:off x="2224296" y="1970297"/>
            <a:ext cx="1060897" cy="798537"/>
            <a:chOff x="3260" y="1752"/>
            <a:chExt cx="1035" cy="779"/>
          </a:xfrm>
        </p:grpSpPr>
        <p:grpSp>
          <p:nvGrpSpPr>
            <p:cNvPr id="4" name="Group 194"/>
            <p:cNvGrpSpPr>
              <a:grpSpLocks/>
            </p:cNvGrpSpPr>
            <p:nvPr/>
          </p:nvGrpSpPr>
          <p:grpSpPr bwMode="auto">
            <a:xfrm>
              <a:off x="3260" y="1752"/>
              <a:ext cx="1035" cy="779"/>
              <a:chOff x="3260" y="1752"/>
              <a:chExt cx="1035" cy="779"/>
            </a:xfrm>
          </p:grpSpPr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3260" y="1995"/>
                <a:ext cx="525" cy="536"/>
              </a:xfrm>
              <a:custGeom>
                <a:avLst/>
                <a:gdLst>
                  <a:gd name="T0" fmla="*/ 525 w 525"/>
                  <a:gd name="T1" fmla="*/ 536 h 536"/>
                  <a:gd name="T2" fmla="*/ 525 w 525"/>
                  <a:gd name="T3" fmla="*/ 272 h 536"/>
                  <a:gd name="T4" fmla="*/ 0 w 525"/>
                  <a:gd name="T5" fmla="*/ 0 h 536"/>
                  <a:gd name="T6" fmla="*/ 12 w 525"/>
                  <a:gd name="T7" fmla="*/ 255 h 536"/>
                  <a:gd name="T8" fmla="*/ 525 w 525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5" h="536">
                    <a:moveTo>
                      <a:pt x="525" y="536"/>
                    </a:moveTo>
                    <a:lnTo>
                      <a:pt x="525" y="272"/>
                    </a:lnTo>
                    <a:lnTo>
                      <a:pt x="0" y="0"/>
                    </a:lnTo>
                    <a:lnTo>
                      <a:pt x="12" y="255"/>
                    </a:lnTo>
                    <a:lnTo>
                      <a:pt x="525" y="53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785" y="1990"/>
                <a:ext cx="510" cy="541"/>
              </a:xfrm>
              <a:custGeom>
                <a:avLst/>
                <a:gdLst>
                  <a:gd name="T0" fmla="*/ 510 w 510"/>
                  <a:gd name="T1" fmla="*/ 0 h 541"/>
                  <a:gd name="T2" fmla="*/ 0 w 510"/>
                  <a:gd name="T3" fmla="*/ 277 h 541"/>
                  <a:gd name="T4" fmla="*/ 0 w 510"/>
                  <a:gd name="T5" fmla="*/ 541 h 541"/>
                  <a:gd name="T6" fmla="*/ 498 w 510"/>
                  <a:gd name="T7" fmla="*/ 255 h 541"/>
                  <a:gd name="T8" fmla="*/ 510 w 510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0" h="541">
                    <a:moveTo>
                      <a:pt x="510" y="0"/>
                    </a:moveTo>
                    <a:lnTo>
                      <a:pt x="0" y="277"/>
                    </a:lnTo>
                    <a:lnTo>
                      <a:pt x="0" y="541"/>
                    </a:lnTo>
                    <a:lnTo>
                      <a:pt x="498" y="255"/>
                    </a:lnTo>
                    <a:lnTo>
                      <a:pt x="5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E5E5E"/>
                  </a:gs>
                  <a:gs pos="100000">
                    <a:srgbClr val="7F7F7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3260" y="1752"/>
                <a:ext cx="1035" cy="515"/>
              </a:xfrm>
              <a:custGeom>
                <a:avLst/>
                <a:gdLst>
                  <a:gd name="T0" fmla="*/ 1035 w 1035"/>
                  <a:gd name="T1" fmla="*/ 238 h 515"/>
                  <a:gd name="T2" fmla="*/ 513 w 1035"/>
                  <a:gd name="T3" fmla="*/ 0 h 515"/>
                  <a:gd name="T4" fmla="*/ 0 w 1035"/>
                  <a:gd name="T5" fmla="*/ 243 h 515"/>
                  <a:gd name="T6" fmla="*/ 525 w 1035"/>
                  <a:gd name="T7" fmla="*/ 515 h 515"/>
                  <a:gd name="T8" fmla="*/ 1035 w 1035"/>
                  <a:gd name="T9" fmla="*/ 238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5" h="515">
                    <a:moveTo>
                      <a:pt x="1035" y="238"/>
                    </a:moveTo>
                    <a:lnTo>
                      <a:pt x="513" y="0"/>
                    </a:lnTo>
                    <a:lnTo>
                      <a:pt x="0" y="243"/>
                    </a:lnTo>
                    <a:lnTo>
                      <a:pt x="525" y="515"/>
                    </a:lnTo>
                    <a:lnTo>
                      <a:pt x="1035" y="2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Text Box 27"/>
            <p:cNvSpPr txBox="1">
              <a:spLocks noChangeArrowheads="1"/>
            </p:cNvSpPr>
            <p:nvPr/>
          </p:nvSpPr>
          <p:spPr bwMode="auto">
            <a:xfrm>
              <a:off x="3432" y="1895"/>
              <a:ext cx="739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96"/>
          <p:cNvGrpSpPr>
            <a:grpSpLocks/>
          </p:cNvGrpSpPr>
          <p:nvPr/>
        </p:nvGrpSpPr>
        <p:grpSpPr bwMode="auto">
          <a:xfrm>
            <a:off x="1429025" y="2208583"/>
            <a:ext cx="1130598" cy="881567"/>
            <a:chOff x="2670" y="2002"/>
            <a:chExt cx="1103" cy="860"/>
          </a:xfrm>
        </p:grpSpPr>
        <p:grpSp>
          <p:nvGrpSpPr>
            <p:cNvPr id="6" name="Group 193"/>
            <p:cNvGrpSpPr>
              <a:grpSpLocks/>
            </p:cNvGrpSpPr>
            <p:nvPr/>
          </p:nvGrpSpPr>
          <p:grpSpPr bwMode="auto">
            <a:xfrm>
              <a:off x="2670" y="2002"/>
              <a:ext cx="1103" cy="860"/>
              <a:chOff x="2670" y="2002"/>
              <a:chExt cx="1103" cy="860"/>
            </a:xfrm>
          </p:grpSpPr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2670" y="2278"/>
                <a:ext cx="534" cy="584"/>
              </a:xfrm>
              <a:custGeom>
                <a:avLst/>
                <a:gdLst>
                  <a:gd name="T0" fmla="*/ 534 w 534"/>
                  <a:gd name="T1" fmla="*/ 584 h 584"/>
                  <a:gd name="T2" fmla="*/ 519 w 534"/>
                  <a:gd name="T3" fmla="*/ 307 h 584"/>
                  <a:gd name="T4" fmla="*/ 0 w 534"/>
                  <a:gd name="T5" fmla="*/ 0 h 584"/>
                  <a:gd name="T6" fmla="*/ 23 w 534"/>
                  <a:gd name="T7" fmla="*/ 265 h 584"/>
                  <a:gd name="T8" fmla="*/ 534 w 534"/>
                  <a:gd name="T9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4" h="584">
                    <a:moveTo>
                      <a:pt x="534" y="584"/>
                    </a:moveTo>
                    <a:lnTo>
                      <a:pt x="519" y="307"/>
                    </a:lnTo>
                    <a:lnTo>
                      <a:pt x="0" y="0"/>
                    </a:lnTo>
                    <a:lnTo>
                      <a:pt x="23" y="265"/>
                    </a:lnTo>
                    <a:lnTo>
                      <a:pt x="534" y="58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3189" y="2271"/>
                <a:ext cx="584" cy="591"/>
              </a:xfrm>
              <a:custGeom>
                <a:avLst/>
                <a:gdLst>
                  <a:gd name="T0" fmla="*/ 15 w 584"/>
                  <a:gd name="T1" fmla="*/ 591 h 591"/>
                  <a:gd name="T2" fmla="*/ 584 w 584"/>
                  <a:gd name="T3" fmla="*/ 265 h 591"/>
                  <a:gd name="T4" fmla="*/ 584 w 584"/>
                  <a:gd name="T5" fmla="*/ 0 h 591"/>
                  <a:gd name="T6" fmla="*/ 0 w 584"/>
                  <a:gd name="T7" fmla="*/ 314 h 591"/>
                  <a:gd name="T8" fmla="*/ 15 w 584"/>
                  <a:gd name="T9" fmla="*/ 59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91">
                    <a:moveTo>
                      <a:pt x="15" y="591"/>
                    </a:moveTo>
                    <a:lnTo>
                      <a:pt x="584" y="265"/>
                    </a:lnTo>
                    <a:lnTo>
                      <a:pt x="584" y="0"/>
                    </a:lnTo>
                    <a:lnTo>
                      <a:pt x="0" y="314"/>
                    </a:lnTo>
                    <a:lnTo>
                      <a:pt x="15" y="59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2670" y="2002"/>
                <a:ext cx="1103" cy="583"/>
              </a:xfrm>
              <a:custGeom>
                <a:avLst/>
                <a:gdLst>
                  <a:gd name="T0" fmla="*/ 579 w 1103"/>
                  <a:gd name="T1" fmla="*/ 0 h 583"/>
                  <a:gd name="T2" fmla="*/ 0 w 1103"/>
                  <a:gd name="T3" fmla="*/ 276 h 583"/>
                  <a:gd name="T4" fmla="*/ 519 w 1103"/>
                  <a:gd name="T5" fmla="*/ 583 h 583"/>
                  <a:gd name="T6" fmla="*/ 1103 w 1103"/>
                  <a:gd name="T7" fmla="*/ 269 h 583"/>
                  <a:gd name="T8" fmla="*/ 579 w 1103"/>
                  <a:gd name="T9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3" h="583">
                    <a:moveTo>
                      <a:pt x="579" y="0"/>
                    </a:moveTo>
                    <a:lnTo>
                      <a:pt x="0" y="276"/>
                    </a:lnTo>
                    <a:lnTo>
                      <a:pt x="519" y="583"/>
                    </a:lnTo>
                    <a:lnTo>
                      <a:pt x="1103" y="269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Text Box 30"/>
            <p:cNvSpPr txBox="1">
              <a:spLocks noChangeArrowheads="1"/>
            </p:cNvSpPr>
            <p:nvPr/>
          </p:nvSpPr>
          <p:spPr bwMode="auto">
            <a:xfrm>
              <a:off x="2965" y="2177"/>
              <a:ext cx="496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95"/>
          <p:cNvGrpSpPr>
            <a:grpSpLocks/>
          </p:cNvGrpSpPr>
          <p:nvPr/>
        </p:nvGrpSpPr>
        <p:grpSpPr bwMode="auto">
          <a:xfrm>
            <a:off x="2762577" y="2212354"/>
            <a:ext cx="1130599" cy="879516"/>
            <a:chOff x="3794" y="1997"/>
            <a:chExt cx="1103" cy="858"/>
          </a:xfrm>
        </p:grpSpPr>
        <p:grpSp>
          <p:nvGrpSpPr>
            <p:cNvPr id="8" name="Group 187"/>
            <p:cNvGrpSpPr>
              <a:grpSpLocks/>
            </p:cNvGrpSpPr>
            <p:nvPr/>
          </p:nvGrpSpPr>
          <p:grpSpPr bwMode="auto">
            <a:xfrm>
              <a:off x="3794" y="1997"/>
              <a:ext cx="1103" cy="858"/>
              <a:chOff x="3794" y="1997"/>
              <a:chExt cx="1103" cy="858"/>
            </a:xfrm>
          </p:grpSpPr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4378" y="2267"/>
                <a:ext cx="519" cy="588"/>
              </a:xfrm>
              <a:custGeom>
                <a:avLst/>
                <a:gdLst>
                  <a:gd name="T0" fmla="*/ 493 w 519"/>
                  <a:gd name="T1" fmla="*/ 264 h 588"/>
                  <a:gd name="T2" fmla="*/ 519 w 519"/>
                  <a:gd name="T3" fmla="*/ 0 h 588"/>
                  <a:gd name="T4" fmla="*/ 14 w 519"/>
                  <a:gd name="T5" fmla="*/ 314 h 588"/>
                  <a:gd name="T6" fmla="*/ 0 w 519"/>
                  <a:gd name="T7" fmla="*/ 588 h 588"/>
                  <a:gd name="T8" fmla="*/ 493 w 519"/>
                  <a:gd name="T9" fmla="*/ 264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9" h="588">
                    <a:moveTo>
                      <a:pt x="493" y="264"/>
                    </a:moveTo>
                    <a:lnTo>
                      <a:pt x="519" y="0"/>
                    </a:lnTo>
                    <a:lnTo>
                      <a:pt x="14" y="314"/>
                    </a:lnTo>
                    <a:lnTo>
                      <a:pt x="0" y="588"/>
                    </a:lnTo>
                    <a:lnTo>
                      <a:pt x="493" y="2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7"/>
              <p:cNvSpPr>
                <a:spLocks/>
              </p:cNvSpPr>
              <p:nvPr/>
            </p:nvSpPr>
            <p:spPr bwMode="auto">
              <a:xfrm>
                <a:off x="3794" y="2271"/>
                <a:ext cx="598" cy="584"/>
              </a:xfrm>
              <a:custGeom>
                <a:avLst/>
                <a:gdLst>
                  <a:gd name="T0" fmla="*/ 2 w 598"/>
                  <a:gd name="T1" fmla="*/ 0 h 584"/>
                  <a:gd name="T2" fmla="*/ 0 w 598"/>
                  <a:gd name="T3" fmla="*/ 265 h 584"/>
                  <a:gd name="T4" fmla="*/ 584 w 598"/>
                  <a:gd name="T5" fmla="*/ 584 h 584"/>
                  <a:gd name="T6" fmla="*/ 598 w 598"/>
                  <a:gd name="T7" fmla="*/ 310 h 584"/>
                  <a:gd name="T8" fmla="*/ 2 w 598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584">
                    <a:moveTo>
                      <a:pt x="2" y="0"/>
                    </a:moveTo>
                    <a:lnTo>
                      <a:pt x="0" y="265"/>
                    </a:lnTo>
                    <a:lnTo>
                      <a:pt x="584" y="584"/>
                    </a:lnTo>
                    <a:lnTo>
                      <a:pt x="598" y="3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18"/>
              <p:cNvSpPr>
                <a:spLocks/>
              </p:cNvSpPr>
              <p:nvPr/>
            </p:nvSpPr>
            <p:spPr bwMode="auto">
              <a:xfrm>
                <a:off x="3796" y="1997"/>
                <a:ext cx="1101" cy="584"/>
              </a:xfrm>
              <a:custGeom>
                <a:avLst/>
                <a:gdLst>
                  <a:gd name="T0" fmla="*/ 511 w 1101"/>
                  <a:gd name="T1" fmla="*/ 0 h 584"/>
                  <a:gd name="T2" fmla="*/ 0 w 1101"/>
                  <a:gd name="T3" fmla="*/ 274 h 584"/>
                  <a:gd name="T4" fmla="*/ 596 w 1101"/>
                  <a:gd name="T5" fmla="*/ 584 h 584"/>
                  <a:gd name="T6" fmla="*/ 1101 w 1101"/>
                  <a:gd name="T7" fmla="*/ 270 h 584"/>
                  <a:gd name="T8" fmla="*/ 511 w 1101"/>
                  <a:gd name="T9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1" h="584">
                    <a:moveTo>
                      <a:pt x="511" y="0"/>
                    </a:moveTo>
                    <a:lnTo>
                      <a:pt x="0" y="274"/>
                    </a:lnTo>
                    <a:lnTo>
                      <a:pt x="596" y="584"/>
                    </a:lnTo>
                    <a:lnTo>
                      <a:pt x="1101" y="270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Text Box 28"/>
            <p:cNvSpPr txBox="1">
              <a:spLocks noChangeArrowheads="1"/>
            </p:cNvSpPr>
            <p:nvPr/>
          </p:nvSpPr>
          <p:spPr bwMode="auto">
            <a:xfrm>
              <a:off x="3976" y="2167"/>
              <a:ext cx="688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86"/>
          <p:cNvGrpSpPr>
            <a:grpSpLocks/>
          </p:cNvGrpSpPr>
          <p:nvPr/>
        </p:nvGrpSpPr>
        <p:grpSpPr bwMode="auto">
          <a:xfrm>
            <a:off x="2154740" y="2500403"/>
            <a:ext cx="1208500" cy="978949"/>
            <a:chOff x="3201" y="2278"/>
            <a:chExt cx="1179" cy="955"/>
          </a:xfrm>
        </p:grpSpPr>
        <p:grpSp>
          <p:nvGrpSpPr>
            <p:cNvPr id="10" name="Group 54"/>
            <p:cNvGrpSpPr>
              <a:grpSpLocks/>
            </p:cNvGrpSpPr>
            <p:nvPr/>
          </p:nvGrpSpPr>
          <p:grpSpPr bwMode="auto">
            <a:xfrm>
              <a:off x="3201" y="2278"/>
              <a:ext cx="1179" cy="955"/>
              <a:chOff x="3201" y="2278"/>
              <a:chExt cx="1179" cy="955"/>
            </a:xfrm>
          </p:grpSpPr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3799" y="2588"/>
                <a:ext cx="581" cy="645"/>
              </a:xfrm>
              <a:custGeom>
                <a:avLst/>
                <a:gdLst>
                  <a:gd name="T0" fmla="*/ 581 w 581"/>
                  <a:gd name="T1" fmla="*/ 0 h 645"/>
                  <a:gd name="T2" fmla="*/ 0 w 581"/>
                  <a:gd name="T3" fmla="*/ 359 h 645"/>
                  <a:gd name="T4" fmla="*/ 0 w 581"/>
                  <a:gd name="T5" fmla="*/ 645 h 645"/>
                  <a:gd name="T6" fmla="*/ 567 w 581"/>
                  <a:gd name="T7" fmla="*/ 274 h 645"/>
                  <a:gd name="T8" fmla="*/ 581 w 581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1" h="645">
                    <a:moveTo>
                      <a:pt x="581" y="0"/>
                    </a:moveTo>
                    <a:lnTo>
                      <a:pt x="0" y="359"/>
                    </a:lnTo>
                    <a:lnTo>
                      <a:pt x="0" y="645"/>
                    </a:lnTo>
                    <a:lnTo>
                      <a:pt x="567" y="274"/>
                    </a:lnTo>
                    <a:lnTo>
                      <a:pt x="581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3201" y="2592"/>
                <a:ext cx="598" cy="641"/>
              </a:xfrm>
              <a:custGeom>
                <a:avLst/>
                <a:gdLst>
                  <a:gd name="T0" fmla="*/ 598 w 598"/>
                  <a:gd name="T1" fmla="*/ 641 h 641"/>
                  <a:gd name="T2" fmla="*/ 598 w 598"/>
                  <a:gd name="T3" fmla="*/ 355 h 641"/>
                  <a:gd name="T4" fmla="*/ 0 w 598"/>
                  <a:gd name="T5" fmla="*/ 0 h 641"/>
                  <a:gd name="T6" fmla="*/ 14 w 598"/>
                  <a:gd name="T7" fmla="*/ 277 h 641"/>
                  <a:gd name="T8" fmla="*/ 598 w 598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8" h="641">
                    <a:moveTo>
                      <a:pt x="598" y="641"/>
                    </a:moveTo>
                    <a:lnTo>
                      <a:pt x="598" y="355"/>
                    </a:lnTo>
                    <a:lnTo>
                      <a:pt x="0" y="0"/>
                    </a:lnTo>
                    <a:lnTo>
                      <a:pt x="14" y="277"/>
                    </a:lnTo>
                    <a:lnTo>
                      <a:pt x="598" y="64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3201" y="2278"/>
                <a:ext cx="1179" cy="669"/>
              </a:xfrm>
              <a:custGeom>
                <a:avLst/>
                <a:gdLst>
                  <a:gd name="T0" fmla="*/ 0 w 1179"/>
                  <a:gd name="T1" fmla="*/ 314 h 669"/>
                  <a:gd name="T2" fmla="*/ 598 w 1179"/>
                  <a:gd name="T3" fmla="*/ 669 h 669"/>
                  <a:gd name="T4" fmla="*/ 1179 w 1179"/>
                  <a:gd name="T5" fmla="*/ 310 h 669"/>
                  <a:gd name="T6" fmla="*/ 584 w 1179"/>
                  <a:gd name="T7" fmla="*/ 0 h 669"/>
                  <a:gd name="T8" fmla="*/ 0 w 1179"/>
                  <a:gd name="T9" fmla="*/ 314 h 6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9" h="669">
                    <a:moveTo>
                      <a:pt x="0" y="314"/>
                    </a:moveTo>
                    <a:lnTo>
                      <a:pt x="598" y="669"/>
                    </a:lnTo>
                    <a:lnTo>
                      <a:pt x="1179" y="310"/>
                    </a:lnTo>
                    <a:lnTo>
                      <a:pt x="584" y="0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590322">
                  <a:lnSpc>
                    <a:spcPct val="120000"/>
                  </a:lnSpc>
                  <a:defRPr/>
                </a:pPr>
                <a:endParaRPr lang="zh-CN" altLang="en-US" sz="10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Text Box 29"/>
            <p:cNvSpPr txBox="1">
              <a:spLocks noChangeArrowheads="1"/>
            </p:cNvSpPr>
            <p:nvPr/>
          </p:nvSpPr>
          <p:spPr bwMode="auto">
            <a:xfrm>
              <a:off x="3433" y="2515"/>
              <a:ext cx="727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  <a:flatTx/>
            </a:bodyPr>
            <a:lstStyle/>
            <a:p>
              <a:pPr algn="ctr" defTabSz="590322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文字</a:t>
              </a: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内容</a:t>
              </a:r>
              <a:endPara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77"/>
          <p:cNvGrpSpPr/>
          <p:nvPr/>
        </p:nvGrpSpPr>
        <p:grpSpPr>
          <a:xfrm>
            <a:off x="4531141" y="2083217"/>
            <a:ext cx="1667516" cy="770336"/>
            <a:chOff x="837185" y="862698"/>
            <a:chExt cx="1817401" cy="1192988"/>
          </a:xfrm>
        </p:grpSpPr>
        <p:sp>
          <p:nvSpPr>
            <p:cNvPr id="79" name="Rectangle 1436"/>
            <p:cNvSpPr>
              <a:spLocks noChangeArrowheads="1"/>
            </p:cNvSpPr>
            <p:nvPr/>
          </p:nvSpPr>
          <p:spPr bwMode="auto">
            <a:xfrm>
              <a:off x="1279470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0" name="Rectangle 1436"/>
            <p:cNvSpPr>
              <a:spLocks noChangeArrowheads="1"/>
            </p:cNvSpPr>
            <p:nvPr/>
          </p:nvSpPr>
          <p:spPr bwMode="auto">
            <a:xfrm>
              <a:off x="837185" y="862698"/>
              <a:ext cx="436773" cy="800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1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848100" y="1540913"/>
              <a:ext cx="180648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1"/>
          <p:cNvGrpSpPr/>
          <p:nvPr/>
        </p:nvGrpSpPr>
        <p:grpSpPr>
          <a:xfrm>
            <a:off x="6411174" y="2083217"/>
            <a:ext cx="1651321" cy="770336"/>
            <a:chOff x="817796" y="862698"/>
            <a:chExt cx="1799750" cy="1192988"/>
          </a:xfrm>
        </p:grpSpPr>
        <p:sp>
          <p:nvSpPr>
            <p:cNvPr id="83" name="Rectangle 1436"/>
            <p:cNvSpPr>
              <a:spLocks noChangeArrowheads="1"/>
            </p:cNvSpPr>
            <p:nvPr/>
          </p:nvSpPr>
          <p:spPr bwMode="auto">
            <a:xfrm>
              <a:off x="1240590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4" name="Rectangle 1436"/>
            <p:cNvSpPr>
              <a:spLocks noChangeArrowheads="1"/>
            </p:cNvSpPr>
            <p:nvPr/>
          </p:nvSpPr>
          <p:spPr bwMode="auto">
            <a:xfrm>
              <a:off x="817796" y="862698"/>
              <a:ext cx="436773" cy="800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2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5" name="Content Placeholder 2"/>
            <p:cNvSpPr txBox="1">
              <a:spLocks/>
            </p:cNvSpPr>
            <p:nvPr/>
          </p:nvSpPr>
          <p:spPr>
            <a:xfrm>
              <a:off x="848100" y="1540913"/>
              <a:ext cx="176944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85"/>
          <p:cNvGrpSpPr/>
          <p:nvPr/>
        </p:nvGrpSpPr>
        <p:grpSpPr>
          <a:xfrm>
            <a:off x="4516875" y="2954327"/>
            <a:ext cx="1681783" cy="748175"/>
            <a:chOff x="821636" y="862698"/>
            <a:chExt cx="1832950" cy="1158669"/>
          </a:xfrm>
        </p:grpSpPr>
        <p:sp>
          <p:nvSpPr>
            <p:cNvPr id="87" name="Rectangle 1436"/>
            <p:cNvSpPr>
              <a:spLocks noChangeArrowheads="1"/>
            </p:cNvSpPr>
            <p:nvPr/>
          </p:nvSpPr>
          <p:spPr bwMode="auto">
            <a:xfrm>
              <a:off x="1299893" y="1150998"/>
              <a:ext cx="880532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8" name="Rectangle 1436"/>
            <p:cNvSpPr>
              <a:spLocks noChangeArrowheads="1"/>
            </p:cNvSpPr>
            <p:nvPr/>
          </p:nvSpPr>
          <p:spPr bwMode="auto">
            <a:xfrm>
              <a:off x="821636" y="862698"/>
              <a:ext cx="436772" cy="80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3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848099" y="1506594"/>
              <a:ext cx="1806487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6411176" y="2954327"/>
            <a:ext cx="1651320" cy="748175"/>
            <a:chOff x="817796" y="862698"/>
            <a:chExt cx="1799750" cy="1158669"/>
          </a:xfrm>
        </p:grpSpPr>
        <p:sp>
          <p:nvSpPr>
            <p:cNvPr id="91" name="Rectangle 1436"/>
            <p:cNvSpPr>
              <a:spLocks noChangeArrowheads="1"/>
            </p:cNvSpPr>
            <p:nvPr/>
          </p:nvSpPr>
          <p:spPr bwMode="auto">
            <a:xfrm>
              <a:off x="1260081" y="1150998"/>
              <a:ext cx="880533" cy="25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请替换文字内容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2" name="Rectangle 1436"/>
            <p:cNvSpPr>
              <a:spLocks noChangeArrowheads="1"/>
            </p:cNvSpPr>
            <p:nvPr/>
          </p:nvSpPr>
          <p:spPr bwMode="auto">
            <a:xfrm>
              <a:off x="817796" y="862698"/>
              <a:ext cx="436773" cy="800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590322">
                <a:lnSpc>
                  <a:spcPct val="120000"/>
                </a:lnSpc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0</a:t>
              </a:r>
              <a:r>
                <a:rPr lang="id-ID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  <a:sym typeface="Arial" panose="020B0604020202020204" pitchFamily="34" charset="0"/>
                </a:rPr>
                <a:t>4</a:t>
              </a:r>
              <a:endPara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848100" y="1506594"/>
              <a:ext cx="1769446" cy="514773"/>
            </a:xfrm>
            <a:prstGeom prst="rect">
              <a:avLst/>
            </a:prstGeom>
          </p:spPr>
          <p:txBody>
            <a:bodyPr vert="horz" lIns="0" tIns="0" rIns="0" bIns="0" rtlCol="0" anchor="t" anchorCtr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575525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163587" y="1072754"/>
            <a:ext cx="2871035" cy="3463528"/>
            <a:chOff x="0" y="0"/>
            <a:chExt cx="7656017" cy="9235797"/>
          </a:xfrm>
        </p:grpSpPr>
        <p:sp>
          <p:nvSpPr>
            <p:cNvPr id="36866" name="AutoShape 2"/>
            <p:cNvSpPr>
              <a:spLocks/>
            </p:cNvSpPr>
            <p:nvPr/>
          </p:nvSpPr>
          <p:spPr bwMode="auto">
            <a:xfrm>
              <a:off x="0" y="0"/>
              <a:ext cx="7656017" cy="8765911"/>
            </a:xfrm>
            <a:custGeom>
              <a:avLst/>
              <a:gdLst>
                <a:gd name="T0" fmla="*/ 3828009 w 21478"/>
                <a:gd name="T1" fmla="*/ 4418202 h 21513"/>
                <a:gd name="T2" fmla="*/ 3828009 w 21478"/>
                <a:gd name="T3" fmla="*/ 4418202 h 21513"/>
                <a:gd name="T4" fmla="*/ 3828009 w 21478"/>
                <a:gd name="T5" fmla="*/ 4418202 h 21513"/>
                <a:gd name="T6" fmla="*/ 3828009 w 21478"/>
                <a:gd name="T7" fmla="*/ 4418202 h 215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8" h="21513">
                  <a:moveTo>
                    <a:pt x="4795" y="18732"/>
                  </a:moveTo>
                  <a:cubicBezTo>
                    <a:pt x="5386" y="17487"/>
                    <a:pt x="5279" y="16073"/>
                    <a:pt x="4506" y="14906"/>
                  </a:cubicBezTo>
                  <a:cubicBezTo>
                    <a:pt x="4367" y="14697"/>
                    <a:pt x="4208" y="14498"/>
                    <a:pt x="4030" y="14313"/>
                  </a:cubicBezTo>
                  <a:cubicBezTo>
                    <a:pt x="2650" y="13526"/>
                    <a:pt x="1575" y="12439"/>
                    <a:pt x="880" y="11191"/>
                  </a:cubicBezTo>
                  <a:cubicBezTo>
                    <a:pt x="213" y="9996"/>
                    <a:pt x="-106" y="8647"/>
                    <a:pt x="31" y="7270"/>
                  </a:cubicBezTo>
                  <a:cubicBezTo>
                    <a:pt x="144" y="6136"/>
                    <a:pt x="577" y="5045"/>
                    <a:pt x="1292" y="4093"/>
                  </a:cubicBezTo>
                  <a:cubicBezTo>
                    <a:pt x="2009" y="3076"/>
                    <a:pt x="2975" y="2221"/>
                    <a:pt x="4111" y="1584"/>
                  </a:cubicBezTo>
                  <a:cubicBezTo>
                    <a:pt x="5290" y="922"/>
                    <a:pt x="6632" y="507"/>
                    <a:pt x="8023" y="261"/>
                  </a:cubicBezTo>
                  <a:cubicBezTo>
                    <a:pt x="9991" y="-87"/>
                    <a:pt x="12019" y="-87"/>
                    <a:pt x="13988" y="259"/>
                  </a:cubicBezTo>
                  <a:cubicBezTo>
                    <a:pt x="14807" y="409"/>
                    <a:pt x="15607" y="623"/>
                    <a:pt x="16382" y="898"/>
                  </a:cubicBezTo>
                  <a:cubicBezTo>
                    <a:pt x="17093" y="1150"/>
                    <a:pt x="17776" y="1446"/>
                    <a:pt x="18449" y="1768"/>
                  </a:cubicBezTo>
                  <a:cubicBezTo>
                    <a:pt x="19172" y="2114"/>
                    <a:pt x="19730" y="2635"/>
                    <a:pt x="20130" y="3083"/>
                  </a:cubicBezTo>
                  <a:cubicBezTo>
                    <a:pt x="20410" y="3396"/>
                    <a:pt x="20510" y="3769"/>
                    <a:pt x="20175" y="3950"/>
                  </a:cubicBezTo>
                  <a:cubicBezTo>
                    <a:pt x="20089" y="3996"/>
                    <a:pt x="19988" y="4007"/>
                    <a:pt x="19892" y="4021"/>
                  </a:cubicBezTo>
                  <a:cubicBezTo>
                    <a:pt x="19766" y="4040"/>
                    <a:pt x="19642" y="4067"/>
                    <a:pt x="19518" y="4103"/>
                  </a:cubicBezTo>
                  <a:cubicBezTo>
                    <a:pt x="19362" y="4131"/>
                    <a:pt x="19241" y="4238"/>
                    <a:pt x="19211" y="4374"/>
                  </a:cubicBezTo>
                  <a:cubicBezTo>
                    <a:pt x="19169" y="4558"/>
                    <a:pt x="19301" y="4725"/>
                    <a:pt x="19407" y="4888"/>
                  </a:cubicBezTo>
                  <a:cubicBezTo>
                    <a:pt x="19711" y="5354"/>
                    <a:pt x="19813" y="5853"/>
                    <a:pt x="19873" y="6355"/>
                  </a:cubicBezTo>
                  <a:cubicBezTo>
                    <a:pt x="19936" y="6893"/>
                    <a:pt x="19957" y="7452"/>
                    <a:pt x="19868" y="8014"/>
                  </a:cubicBezTo>
                  <a:cubicBezTo>
                    <a:pt x="19773" y="8618"/>
                    <a:pt x="19552" y="9232"/>
                    <a:pt x="19558" y="9842"/>
                  </a:cubicBezTo>
                  <a:cubicBezTo>
                    <a:pt x="19566" y="10497"/>
                    <a:pt x="19841" y="11132"/>
                    <a:pt x="20363" y="11601"/>
                  </a:cubicBezTo>
                  <a:cubicBezTo>
                    <a:pt x="20589" y="11804"/>
                    <a:pt x="20856" y="11968"/>
                    <a:pt x="21101" y="12154"/>
                  </a:cubicBezTo>
                  <a:cubicBezTo>
                    <a:pt x="21288" y="12296"/>
                    <a:pt x="21464" y="12458"/>
                    <a:pt x="21477" y="12666"/>
                  </a:cubicBezTo>
                  <a:cubicBezTo>
                    <a:pt x="21493" y="12926"/>
                    <a:pt x="21258" y="13131"/>
                    <a:pt x="21002" y="13295"/>
                  </a:cubicBezTo>
                  <a:cubicBezTo>
                    <a:pt x="20866" y="13381"/>
                    <a:pt x="20726" y="13462"/>
                    <a:pt x="20580" y="13535"/>
                  </a:cubicBezTo>
                  <a:cubicBezTo>
                    <a:pt x="20330" y="13543"/>
                    <a:pt x="20109" y="13661"/>
                    <a:pt x="19985" y="13842"/>
                  </a:cubicBezTo>
                  <a:cubicBezTo>
                    <a:pt x="19944" y="13902"/>
                    <a:pt x="19914" y="13969"/>
                    <a:pt x="19905" y="14041"/>
                  </a:cubicBezTo>
                  <a:cubicBezTo>
                    <a:pt x="19890" y="14168"/>
                    <a:pt x="19946" y="14294"/>
                    <a:pt x="20056" y="14377"/>
                  </a:cubicBezTo>
                  <a:cubicBezTo>
                    <a:pt x="20132" y="14531"/>
                    <a:pt x="20196" y="14684"/>
                    <a:pt x="20250" y="14838"/>
                  </a:cubicBezTo>
                  <a:cubicBezTo>
                    <a:pt x="20286" y="14941"/>
                    <a:pt x="20320" y="15054"/>
                    <a:pt x="20267" y="15160"/>
                  </a:cubicBezTo>
                  <a:cubicBezTo>
                    <a:pt x="20198" y="15294"/>
                    <a:pt x="19995" y="15356"/>
                    <a:pt x="19971" y="15506"/>
                  </a:cubicBezTo>
                  <a:cubicBezTo>
                    <a:pt x="19958" y="15585"/>
                    <a:pt x="20003" y="15663"/>
                    <a:pt x="20084" y="15700"/>
                  </a:cubicBezTo>
                  <a:cubicBezTo>
                    <a:pt x="20379" y="16058"/>
                    <a:pt x="20033" y="16550"/>
                    <a:pt x="19534" y="16481"/>
                  </a:cubicBezTo>
                  <a:cubicBezTo>
                    <a:pt x="19476" y="16473"/>
                    <a:pt x="19419" y="16454"/>
                    <a:pt x="19369" y="16427"/>
                  </a:cubicBezTo>
                  <a:cubicBezTo>
                    <a:pt x="20003" y="17092"/>
                    <a:pt x="19736" y="18103"/>
                    <a:pt x="18832" y="18456"/>
                  </a:cubicBezTo>
                  <a:cubicBezTo>
                    <a:pt x="18439" y="18609"/>
                    <a:pt x="17996" y="18585"/>
                    <a:pt x="17568" y="18545"/>
                  </a:cubicBezTo>
                  <a:cubicBezTo>
                    <a:pt x="16762" y="18471"/>
                    <a:pt x="15909" y="18366"/>
                    <a:pt x="15220" y="18742"/>
                  </a:cubicBezTo>
                  <a:cubicBezTo>
                    <a:pt x="15072" y="18823"/>
                    <a:pt x="14940" y="18925"/>
                    <a:pt x="14828" y="19042"/>
                  </a:cubicBezTo>
                  <a:cubicBezTo>
                    <a:pt x="14395" y="19484"/>
                    <a:pt x="14095" y="20013"/>
                    <a:pt x="13956" y="20581"/>
                  </a:cubicBezTo>
                  <a:cubicBezTo>
                    <a:pt x="13881" y="20887"/>
                    <a:pt x="13855" y="21200"/>
                    <a:pt x="13876" y="21513"/>
                  </a:cubicBezTo>
                  <a:lnTo>
                    <a:pt x="4795" y="187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67" name="AutoShape 3"/>
            <p:cNvSpPr>
              <a:spLocks/>
            </p:cNvSpPr>
            <p:nvPr/>
          </p:nvSpPr>
          <p:spPr bwMode="auto">
            <a:xfrm>
              <a:off x="1007998" y="7537223"/>
              <a:ext cx="4163742" cy="1698574"/>
            </a:xfrm>
            <a:custGeom>
              <a:avLst/>
              <a:gdLst>
                <a:gd name="T0" fmla="*/ 2081871 w 21600"/>
                <a:gd name="T1" fmla="*/ 849287 h 21600"/>
                <a:gd name="T2" fmla="*/ 2081871 w 21600"/>
                <a:gd name="T3" fmla="*/ 849287 h 21600"/>
                <a:gd name="T4" fmla="*/ 2081871 w 21600"/>
                <a:gd name="T5" fmla="*/ 849287 h 21600"/>
                <a:gd name="T6" fmla="*/ 2081871 w 21600"/>
                <a:gd name="T7" fmla="*/ 8492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895"/>
                  </a:moveTo>
                  <a:lnTo>
                    <a:pt x="2391" y="0"/>
                  </a:lnTo>
                  <a:lnTo>
                    <a:pt x="21599" y="11351"/>
                  </a:lnTo>
                  <a:lnTo>
                    <a:pt x="20383" y="21600"/>
                  </a:lnTo>
                  <a:lnTo>
                    <a:pt x="0" y="148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69" name="AutoShape 5"/>
          <p:cNvSpPr>
            <a:spLocks/>
          </p:cNvSpPr>
          <p:nvPr/>
        </p:nvSpPr>
        <p:spPr bwMode="auto">
          <a:xfrm>
            <a:off x="3317764" y="1253729"/>
            <a:ext cx="2359689" cy="1632347"/>
          </a:xfrm>
          <a:custGeom>
            <a:avLst/>
            <a:gdLst>
              <a:gd name="T0" fmla="*/ 3146278 w 21369"/>
              <a:gd name="T1" fmla="*/ 2203287 h 21420"/>
              <a:gd name="T2" fmla="*/ 3146278 w 21369"/>
              <a:gd name="T3" fmla="*/ 2203287 h 21420"/>
              <a:gd name="T4" fmla="*/ 3146278 w 21369"/>
              <a:gd name="T5" fmla="*/ 2203287 h 21420"/>
              <a:gd name="T6" fmla="*/ 3146278 w 21369"/>
              <a:gd name="T7" fmla="*/ 2203287 h 214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69" h="21420">
                <a:moveTo>
                  <a:pt x="854" y="9342"/>
                </a:moveTo>
                <a:cubicBezTo>
                  <a:pt x="739" y="8499"/>
                  <a:pt x="917" y="7629"/>
                  <a:pt x="1329" y="7011"/>
                </a:cubicBezTo>
                <a:cubicBezTo>
                  <a:pt x="1715" y="6433"/>
                  <a:pt x="2265" y="6148"/>
                  <a:pt x="2663" y="5586"/>
                </a:cubicBezTo>
                <a:cubicBezTo>
                  <a:pt x="3053" y="5036"/>
                  <a:pt x="3257" y="4276"/>
                  <a:pt x="3613" y="3683"/>
                </a:cubicBezTo>
                <a:cubicBezTo>
                  <a:pt x="4190" y="2719"/>
                  <a:pt x="5085" y="2283"/>
                  <a:pt x="5949" y="2546"/>
                </a:cubicBezTo>
                <a:cubicBezTo>
                  <a:pt x="6187" y="2041"/>
                  <a:pt x="6521" y="1648"/>
                  <a:pt x="6911" y="1414"/>
                </a:cubicBezTo>
                <a:cubicBezTo>
                  <a:pt x="7330" y="1164"/>
                  <a:pt x="7792" y="1109"/>
                  <a:pt x="8234" y="1258"/>
                </a:cubicBezTo>
                <a:cubicBezTo>
                  <a:pt x="8595" y="737"/>
                  <a:pt x="9054" y="382"/>
                  <a:pt x="9554" y="238"/>
                </a:cubicBezTo>
                <a:cubicBezTo>
                  <a:pt x="10166" y="61"/>
                  <a:pt x="10802" y="207"/>
                  <a:pt x="11346" y="649"/>
                </a:cubicBezTo>
                <a:cubicBezTo>
                  <a:pt x="12074" y="66"/>
                  <a:pt x="12920" y="-132"/>
                  <a:pt x="13738" y="87"/>
                </a:cubicBezTo>
                <a:cubicBezTo>
                  <a:pt x="14549" y="304"/>
                  <a:pt x="15282" y="918"/>
                  <a:pt x="15816" y="1825"/>
                </a:cubicBezTo>
                <a:cubicBezTo>
                  <a:pt x="16356" y="1598"/>
                  <a:pt x="16937" y="1688"/>
                  <a:pt x="17431" y="2076"/>
                </a:cubicBezTo>
                <a:cubicBezTo>
                  <a:pt x="17904" y="2447"/>
                  <a:pt x="18262" y="3062"/>
                  <a:pt x="18433" y="3799"/>
                </a:cubicBezTo>
                <a:cubicBezTo>
                  <a:pt x="19006" y="3937"/>
                  <a:pt x="19522" y="4382"/>
                  <a:pt x="19878" y="5045"/>
                </a:cubicBezTo>
                <a:cubicBezTo>
                  <a:pt x="20226" y="5694"/>
                  <a:pt x="20396" y="6505"/>
                  <a:pt x="20354" y="7323"/>
                </a:cubicBezTo>
                <a:cubicBezTo>
                  <a:pt x="20829" y="7823"/>
                  <a:pt x="21165" y="8550"/>
                  <a:pt x="21301" y="9375"/>
                </a:cubicBezTo>
                <a:cubicBezTo>
                  <a:pt x="21459" y="10333"/>
                  <a:pt x="21336" y="11343"/>
                  <a:pt x="20962" y="12167"/>
                </a:cubicBezTo>
                <a:cubicBezTo>
                  <a:pt x="21068" y="13766"/>
                  <a:pt x="20604" y="15334"/>
                  <a:pt x="19729" y="16328"/>
                </a:cubicBezTo>
                <a:cubicBezTo>
                  <a:pt x="18952" y="17211"/>
                  <a:pt x="17937" y="17535"/>
                  <a:pt x="16974" y="17207"/>
                </a:cubicBezTo>
                <a:cubicBezTo>
                  <a:pt x="16598" y="17607"/>
                  <a:pt x="16137" y="17806"/>
                  <a:pt x="15670" y="17770"/>
                </a:cubicBezTo>
                <a:cubicBezTo>
                  <a:pt x="15156" y="17731"/>
                  <a:pt x="14671" y="17411"/>
                  <a:pt x="14314" y="16875"/>
                </a:cubicBezTo>
                <a:cubicBezTo>
                  <a:pt x="14139" y="17038"/>
                  <a:pt x="13933" y="17121"/>
                  <a:pt x="13725" y="17116"/>
                </a:cubicBezTo>
                <a:cubicBezTo>
                  <a:pt x="13513" y="17111"/>
                  <a:pt x="13308" y="17014"/>
                  <a:pt x="13135" y="16839"/>
                </a:cubicBezTo>
                <a:cubicBezTo>
                  <a:pt x="12764" y="17306"/>
                  <a:pt x="12328" y="17653"/>
                  <a:pt x="11857" y="17857"/>
                </a:cubicBezTo>
                <a:cubicBezTo>
                  <a:pt x="11381" y="18062"/>
                  <a:pt x="10882" y="18115"/>
                  <a:pt x="10391" y="18214"/>
                </a:cubicBezTo>
                <a:cubicBezTo>
                  <a:pt x="9937" y="18306"/>
                  <a:pt x="9489" y="18437"/>
                  <a:pt x="9074" y="18713"/>
                </a:cubicBezTo>
                <a:cubicBezTo>
                  <a:pt x="8662" y="18986"/>
                  <a:pt x="8298" y="19393"/>
                  <a:pt x="7930" y="19779"/>
                </a:cubicBezTo>
                <a:cubicBezTo>
                  <a:pt x="7500" y="20232"/>
                  <a:pt x="7056" y="20663"/>
                  <a:pt x="6566" y="20949"/>
                </a:cubicBezTo>
                <a:cubicBezTo>
                  <a:pt x="6057" y="21246"/>
                  <a:pt x="5513" y="21379"/>
                  <a:pt x="4961" y="21412"/>
                </a:cubicBezTo>
                <a:cubicBezTo>
                  <a:pt x="4052" y="21468"/>
                  <a:pt x="3137" y="21246"/>
                  <a:pt x="2342" y="20607"/>
                </a:cubicBezTo>
                <a:cubicBezTo>
                  <a:pt x="685" y="19276"/>
                  <a:pt x="-141" y="16498"/>
                  <a:pt x="331" y="13846"/>
                </a:cubicBezTo>
                <a:cubicBezTo>
                  <a:pt x="29" y="13087"/>
                  <a:pt x="-72" y="12195"/>
                  <a:pt x="49" y="11337"/>
                </a:cubicBezTo>
                <a:cubicBezTo>
                  <a:pt x="158" y="10563"/>
                  <a:pt x="441" y="9861"/>
                  <a:pt x="854" y="9342"/>
                </a:cubicBezTo>
                <a:close/>
              </a:path>
            </a:pathLst>
          </a:custGeom>
          <a:solidFill>
            <a:srgbClr val="EDEDED"/>
          </a:solidFill>
          <a:ln w="1651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0" name="AutoShape 6"/>
          <p:cNvSpPr>
            <a:spLocks/>
          </p:cNvSpPr>
          <p:nvPr/>
        </p:nvSpPr>
        <p:spPr bwMode="auto">
          <a:xfrm>
            <a:off x="4057102" y="1408510"/>
            <a:ext cx="955424" cy="5292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AutoShape 7"/>
          <p:cNvSpPr>
            <a:spLocks/>
          </p:cNvSpPr>
          <p:nvPr/>
        </p:nvSpPr>
        <p:spPr bwMode="auto">
          <a:xfrm>
            <a:off x="3543970" y="1924646"/>
            <a:ext cx="955424" cy="5048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079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79" y="21"/>
                </a:ln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2" name="AutoShape 8"/>
          <p:cNvSpPr>
            <a:spLocks/>
          </p:cNvSpPr>
          <p:nvPr/>
        </p:nvSpPr>
        <p:spPr bwMode="auto">
          <a:xfrm>
            <a:off x="3708268" y="2297311"/>
            <a:ext cx="402409" cy="594122"/>
          </a:xfrm>
          <a:custGeom>
            <a:avLst/>
            <a:gdLst>
              <a:gd name="T0" fmla="*/ 10800 w 21600"/>
              <a:gd name="T1" fmla="*/ 10770 h 21540"/>
              <a:gd name="T2" fmla="*/ 10800 w 21600"/>
              <a:gd name="T3" fmla="*/ 10770 h 21540"/>
              <a:gd name="T4" fmla="*/ 10800 w 21600"/>
              <a:gd name="T5" fmla="*/ 10770 h 21540"/>
              <a:gd name="T6" fmla="*/ 10800 w 21600"/>
              <a:gd name="T7" fmla="*/ 10770 h 2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40">
                <a:moveTo>
                  <a:pt x="225" y="0"/>
                </a:moveTo>
                <a:lnTo>
                  <a:pt x="0" y="21037"/>
                </a:lnTo>
                <a:cubicBezTo>
                  <a:pt x="2786" y="21453"/>
                  <a:pt x="5671" y="21599"/>
                  <a:pt x="8551" y="21517"/>
                </a:cubicBezTo>
                <a:cubicBezTo>
                  <a:pt x="11828" y="21424"/>
                  <a:pt x="15063" y="21051"/>
                  <a:pt x="18082" y="20227"/>
                </a:cubicBezTo>
                <a:cubicBezTo>
                  <a:pt x="19301" y="19894"/>
                  <a:pt x="20462" y="19476"/>
                  <a:pt x="21599" y="19027"/>
                </a:cubicBezTo>
                <a:lnTo>
                  <a:pt x="21599" y="0"/>
                </a:lnTo>
                <a:lnTo>
                  <a:pt x="225" y="0"/>
                </a:ln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3" name="AutoShape 9"/>
          <p:cNvSpPr>
            <a:spLocks/>
          </p:cNvSpPr>
          <p:nvPr/>
        </p:nvSpPr>
        <p:spPr bwMode="auto">
          <a:xfrm>
            <a:off x="4891089" y="1917502"/>
            <a:ext cx="579802" cy="694134"/>
          </a:xfrm>
          <a:custGeom>
            <a:avLst/>
            <a:gdLst>
              <a:gd name="T0" fmla="*/ 10549 w 21098"/>
              <a:gd name="T1" fmla="*/ 10762 h 21524"/>
              <a:gd name="T2" fmla="*/ 10549 w 21098"/>
              <a:gd name="T3" fmla="*/ 10762 h 21524"/>
              <a:gd name="T4" fmla="*/ 10549 w 21098"/>
              <a:gd name="T5" fmla="*/ 10762 h 21524"/>
              <a:gd name="T6" fmla="*/ 10549 w 21098"/>
              <a:gd name="T7" fmla="*/ 10762 h 2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98" h="21524">
                <a:moveTo>
                  <a:pt x="0" y="0"/>
                </a:moveTo>
                <a:lnTo>
                  <a:pt x="0" y="19579"/>
                </a:lnTo>
                <a:cubicBezTo>
                  <a:pt x="71" y="19551"/>
                  <a:pt x="141" y="19520"/>
                  <a:pt x="211" y="19488"/>
                </a:cubicBezTo>
                <a:cubicBezTo>
                  <a:pt x="280" y="19457"/>
                  <a:pt x="349" y="19424"/>
                  <a:pt x="416" y="19388"/>
                </a:cubicBezTo>
                <a:cubicBezTo>
                  <a:pt x="1853" y="20660"/>
                  <a:pt x="3804" y="21420"/>
                  <a:pt x="5874" y="21514"/>
                </a:cubicBezTo>
                <a:cubicBezTo>
                  <a:pt x="7755" y="21599"/>
                  <a:pt x="9613" y="21127"/>
                  <a:pt x="11132" y="20178"/>
                </a:cubicBezTo>
                <a:cubicBezTo>
                  <a:pt x="11717" y="20296"/>
                  <a:pt x="12307" y="20374"/>
                  <a:pt x="12897" y="20418"/>
                </a:cubicBezTo>
                <a:cubicBezTo>
                  <a:pt x="13488" y="20462"/>
                  <a:pt x="14079" y="20471"/>
                  <a:pt x="14667" y="20451"/>
                </a:cubicBezTo>
                <a:cubicBezTo>
                  <a:pt x="18222" y="18458"/>
                  <a:pt x="20548" y="15220"/>
                  <a:pt x="21011" y="11618"/>
                </a:cubicBezTo>
                <a:cubicBezTo>
                  <a:pt x="21600" y="7042"/>
                  <a:pt x="19155" y="2566"/>
                  <a:pt x="146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74" name="AutoShape 10"/>
          <p:cNvSpPr>
            <a:spLocks/>
          </p:cNvSpPr>
          <p:nvPr/>
        </p:nvSpPr>
        <p:spPr bwMode="auto">
          <a:xfrm>
            <a:off x="3340385" y="2297311"/>
            <a:ext cx="491105" cy="581025"/>
          </a:xfrm>
          <a:custGeom>
            <a:avLst/>
            <a:gdLst>
              <a:gd name="T0" fmla="+- 0 11100 1478"/>
              <a:gd name="T1" fmla="*/ T0 w 19245"/>
              <a:gd name="T2" fmla="*/ 10800 h 21600"/>
              <a:gd name="T3" fmla="+- 0 11100 1478"/>
              <a:gd name="T4" fmla="*/ T3 w 19245"/>
              <a:gd name="T5" fmla="*/ 10800 h 21600"/>
              <a:gd name="T6" fmla="+- 0 11100 1478"/>
              <a:gd name="T7" fmla="*/ T6 w 19245"/>
              <a:gd name="T8" fmla="*/ 10800 h 21600"/>
              <a:gd name="T9" fmla="+- 0 11100 1478"/>
              <a:gd name="T10" fmla="*/ T9 w 1924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245" h="21600">
                <a:moveTo>
                  <a:pt x="298" y="0"/>
                </a:moveTo>
                <a:cubicBezTo>
                  <a:pt x="387" y="168"/>
                  <a:pt x="471" y="339"/>
                  <a:pt x="571" y="503"/>
                </a:cubicBezTo>
                <a:cubicBezTo>
                  <a:pt x="-1478" y="8064"/>
                  <a:pt x="2108" y="15983"/>
                  <a:pt x="9303" y="19782"/>
                </a:cubicBezTo>
                <a:cubicBezTo>
                  <a:pt x="10930" y="20641"/>
                  <a:pt x="12677" y="21227"/>
                  <a:pt x="14478" y="21599"/>
                </a:cubicBezTo>
                <a:lnTo>
                  <a:pt x="14478" y="15716"/>
                </a:lnTo>
                <a:lnTo>
                  <a:pt x="15432" y="15716"/>
                </a:lnTo>
                <a:cubicBezTo>
                  <a:pt x="15685" y="16323"/>
                  <a:pt x="16305" y="16721"/>
                  <a:pt x="16994" y="16718"/>
                </a:cubicBezTo>
                <a:cubicBezTo>
                  <a:pt x="19586" y="16704"/>
                  <a:pt x="20121" y="13233"/>
                  <a:pt x="17633" y="12515"/>
                </a:cubicBezTo>
                <a:cubicBezTo>
                  <a:pt x="16668" y="12236"/>
                  <a:pt x="15651" y="12775"/>
                  <a:pt x="15401" y="13702"/>
                </a:cubicBezTo>
                <a:lnTo>
                  <a:pt x="14484" y="13702"/>
                </a:lnTo>
                <a:lnTo>
                  <a:pt x="1464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5" name="AutoShape 11"/>
          <p:cNvSpPr>
            <a:spLocks/>
          </p:cNvSpPr>
          <p:nvPr/>
        </p:nvSpPr>
        <p:spPr bwMode="auto">
          <a:xfrm>
            <a:off x="4108891" y="2297312"/>
            <a:ext cx="781603" cy="5262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" y="0"/>
                </a:moveTo>
                <a:lnTo>
                  <a:pt x="0" y="21600"/>
                </a:lnTo>
                <a:cubicBezTo>
                  <a:pt x="830" y="20884"/>
                  <a:pt x="1631" y="20081"/>
                  <a:pt x="2411" y="19235"/>
                </a:cubicBezTo>
                <a:cubicBezTo>
                  <a:pt x="3534" y="18019"/>
                  <a:pt x="4646" y="16740"/>
                  <a:pt x="5908" y="15878"/>
                </a:cubicBezTo>
                <a:cubicBezTo>
                  <a:pt x="7178" y="15011"/>
                  <a:pt x="8544" y="14597"/>
                  <a:pt x="9932" y="14308"/>
                </a:cubicBezTo>
                <a:cubicBezTo>
                  <a:pt x="11435" y="13995"/>
                  <a:pt x="12961" y="13826"/>
                  <a:pt x="14416" y="13180"/>
                </a:cubicBezTo>
                <a:cubicBezTo>
                  <a:pt x="15859" y="12539"/>
                  <a:pt x="17193" y="11446"/>
                  <a:pt x="18328" y="9974"/>
                </a:cubicBezTo>
                <a:cubicBezTo>
                  <a:pt x="18856" y="10526"/>
                  <a:pt x="19483" y="10831"/>
                  <a:pt x="20129" y="10848"/>
                </a:cubicBezTo>
                <a:cubicBezTo>
                  <a:pt x="20639" y="10862"/>
                  <a:pt x="21143" y="10686"/>
                  <a:pt x="21599" y="10357"/>
                </a:cubicBezTo>
                <a:lnTo>
                  <a:pt x="21599" y="70"/>
                </a:lnTo>
                <a:lnTo>
                  <a:pt x="6249" y="70"/>
                </a:lnTo>
                <a:lnTo>
                  <a:pt x="6249" y="836"/>
                </a:lnTo>
                <a:cubicBezTo>
                  <a:pt x="6743" y="810"/>
                  <a:pt x="7181" y="1297"/>
                  <a:pt x="7306" y="2007"/>
                </a:cubicBezTo>
                <a:cubicBezTo>
                  <a:pt x="7889" y="5320"/>
                  <a:pt x="4046" y="6081"/>
                  <a:pt x="3878" y="2666"/>
                </a:cubicBezTo>
                <a:cubicBezTo>
                  <a:pt x="3837" y="1841"/>
                  <a:pt x="4186" y="1084"/>
                  <a:pt x="4717" y="836"/>
                </a:cubicBezTo>
                <a:lnTo>
                  <a:pt x="4717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6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6" name="AutoShape 12"/>
          <p:cNvSpPr>
            <a:spLocks/>
          </p:cNvSpPr>
          <p:nvPr/>
        </p:nvSpPr>
        <p:spPr bwMode="auto">
          <a:xfrm>
            <a:off x="5295284" y="1916906"/>
            <a:ext cx="388122" cy="660202"/>
          </a:xfrm>
          <a:custGeom>
            <a:avLst/>
            <a:gdLst>
              <a:gd name="T0" fmla="*/ 10528 w 21057"/>
              <a:gd name="T1" fmla="*/ 10800 h 21600"/>
              <a:gd name="T2" fmla="*/ 10528 w 21057"/>
              <a:gd name="T3" fmla="*/ 10800 h 21600"/>
              <a:gd name="T4" fmla="*/ 10528 w 21057"/>
              <a:gd name="T5" fmla="*/ 10800 h 21600"/>
              <a:gd name="T6" fmla="*/ 10528 w 2105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57" h="21600">
                <a:moveTo>
                  <a:pt x="0" y="0"/>
                </a:moveTo>
                <a:lnTo>
                  <a:pt x="0" y="12797"/>
                </a:lnTo>
                <a:lnTo>
                  <a:pt x="1211" y="12797"/>
                </a:lnTo>
                <a:cubicBezTo>
                  <a:pt x="1615" y="12109"/>
                  <a:pt x="2745" y="11677"/>
                  <a:pt x="3949" y="11748"/>
                </a:cubicBezTo>
                <a:cubicBezTo>
                  <a:pt x="7422" y="11952"/>
                  <a:pt x="8077" y="14818"/>
                  <a:pt x="4876" y="15575"/>
                </a:cubicBezTo>
                <a:cubicBezTo>
                  <a:pt x="3239" y="15962"/>
                  <a:pt x="1434" y="15323"/>
                  <a:pt x="1197" y="14272"/>
                </a:cubicBezTo>
                <a:lnTo>
                  <a:pt x="7" y="14272"/>
                </a:lnTo>
                <a:lnTo>
                  <a:pt x="7" y="21600"/>
                </a:lnTo>
                <a:cubicBezTo>
                  <a:pt x="4044" y="21494"/>
                  <a:pt x="7976" y="20651"/>
                  <a:pt x="11220" y="19110"/>
                </a:cubicBezTo>
                <a:cubicBezTo>
                  <a:pt x="16471" y="16615"/>
                  <a:pt x="19258" y="12682"/>
                  <a:pt x="18620" y="8669"/>
                </a:cubicBezTo>
                <a:cubicBezTo>
                  <a:pt x="20865" y="6602"/>
                  <a:pt x="21600" y="4068"/>
                  <a:pt x="20652" y="1664"/>
                </a:cubicBezTo>
                <a:cubicBezTo>
                  <a:pt x="20424" y="1087"/>
                  <a:pt x="20095" y="532"/>
                  <a:pt x="1968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7" name="AutoShape 13"/>
          <p:cNvSpPr>
            <a:spLocks/>
          </p:cNvSpPr>
          <p:nvPr/>
        </p:nvSpPr>
        <p:spPr bwMode="auto">
          <a:xfrm>
            <a:off x="4895850" y="1274565"/>
            <a:ext cx="761958" cy="774502"/>
          </a:xfrm>
          <a:custGeom>
            <a:avLst/>
            <a:gdLst>
              <a:gd name="T0" fmla="*/ 2147483647 w 21600"/>
              <a:gd name="T1" fmla="*/ 2147483647 h 20867"/>
              <a:gd name="T2" fmla="*/ 2147483647 w 21600"/>
              <a:gd name="T3" fmla="*/ 2147483647 h 20867"/>
              <a:gd name="T4" fmla="*/ 2147483647 w 21600"/>
              <a:gd name="T5" fmla="*/ 2147483647 h 20867"/>
              <a:gd name="T6" fmla="*/ 2147483647 w 21600"/>
              <a:gd name="T7" fmla="*/ 2147483647 h 2086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0867">
                <a:moveTo>
                  <a:pt x="0" y="0"/>
                </a:moveTo>
                <a:lnTo>
                  <a:pt x="0" y="11817"/>
                </a:lnTo>
                <a:lnTo>
                  <a:pt x="670" y="11817"/>
                </a:lnTo>
                <a:cubicBezTo>
                  <a:pt x="819" y="11277"/>
                  <a:pt x="1371" y="10930"/>
                  <a:pt x="1950" y="11016"/>
                </a:cubicBezTo>
                <a:cubicBezTo>
                  <a:pt x="4049" y="11329"/>
                  <a:pt x="3427" y="14545"/>
                  <a:pt x="1381" y="14002"/>
                </a:cubicBezTo>
                <a:cubicBezTo>
                  <a:pt x="862" y="13865"/>
                  <a:pt x="548" y="13365"/>
                  <a:pt x="662" y="12865"/>
                </a:cubicBezTo>
                <a:lnTo>
                  <a:pt x="14" y="12865"/>
                </a:lnTo>
                <a:lnTo>
                  <a:pt x="14" y="17431"/>
                </a:lnTo>
                <a:lnTo>
                  <a:pt x="4560" y="17431"/>
                </a:lnTo>
                <a:lnTo>
                  <a:pt x="4519" y="17892"/>
                </a:lnTo>
                <a:cubicBezTo>
                  <a:pt x="3847" y="18062"/>
                  <a:pt x="3415" y="18686"/>
                  <a:pt x="3518" y="19341"/>
                </a:cubicBezTo>
                <a:cubicBezTo>
                  <a:pt x="3870" y="21600"/>
                  <a:pt x="7330" y="21227"/>
                  <a:pt x="7181" y="19036"/>
                </a:cubicBezTo>
                <a:cubicBezTo>
                  <a:pt x="7141" y="18444"/>
                  <a:pt x="6652" y="17971"/>
                  <a:pt x="6031" y="17920"/>
                </a:cubicBezTo>
                <a:lnTo>
                  <a:pt x="6031" y="17417"/>
                </a:lnTo>
                <a:lnTo>
                  <a:pt x="21599" y="17417"/>
                </a:lnTo>
                <a:cubicBezTo>
                  <a:pt x="21051" y="16284"/>
                  <a:pt x="20211" y="15291"/>
                  <a:pt x="19139" y="14548"/>
                </a:cubicBezTo>
                <a:cubicBezTo>
                  <a:pt x="19268" y="12857"/>
                  <a:pt x="18737" y="11181"/>
                  <a:pt x="17646" y="9840"/>
                </a:cubicBezTo>
                <a:cubicBezTo>
                  <a:pt x="16531" y="8469"/>
                  <a:pt x="14912" y="7550"/>
                  <a:pt x="13115" y="7265"/>
                </a:cubicBezTo>
                <a:cubicBezTo>
                  <a:pt x="12579" y="5742"/>
                  <a:pt x="11460" y="4468"/>
                  <a:pt x="9977" y="3701"/>
                </a:cubicBezTo>
                <a:cubicBezTo>
                  <a:pt x="8426" y="2900"/>
                  <a:pt x="6604" y="2714"/>
                  <a:pt x="4910" y="3184"/>
                </a:cubicBezTo>
                <a:cubicBezTo>
                  <a:pt x="3598" y="1712"/>
                  <a:pt x="1898" y="62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8" name="AutoShape 14"/>
          <p:cNvSpPr>
            <a:spLocks/>
          </p:cNvSpPr>
          <p:nvPr/>
        </p:nvSpPr>
        <p:spPr bwMode="auto">
          <a:xfrm>
            <a:off x="4112463" y="1248966"/>
            <a:ext cx="785174" cy="285155"/>
          </a:xfrm>
          <a:custGeom>
            <a:avLst/>
            <a:gdLst>
              <a:gd name="T0" fmla="*/ 10800 w 21600"/>
              <a:gd name="T1" fmla="+- 0 10826 52"/>
              <a:gd name="T2" fmla="*/ 10826 h 21548"/>
              <a:gd name="T3" fmla="*/ 10800 w 21600"/>
              <a:gd name="T4" fmla="+- 0 10826 52"/>
              <a:gd name="T5" fmla="*/ 10826 h 21548"/>
              <a:gd name="T6" fmla="*/ 10800 w 21600"/>
              <a:gd name="T7" fmla="+- 0 10826 52"/>
              <a:gd name="T8" fmla="*/ 10826 h 21548"/>
              <a:gd name="T9" fmla="*/ 10800 w 21600"/>
              <a:gd name="T10" fmla="+- 0 10826 52"/>
              <a:gd name="T11" fmla="*/ 10826 h 2154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48">
                <a:moveTo>
                  <a:pt x="18114" y="1"/>
                </a:moveTo>
                <a:cubicBezTo>
                  <a:pt x="16234" y="-52"/>
                  <a:pt x="14371" y="1231"/>
                  <a:pt x="12709" y="3763"/>
                </a:cubicBezTo>
                <a:cubicBezTo>
                  <a:pt x="11053" y="1199"/>
                  <a:pt x="9116" y="356"/>
                  <a:pt x="7253" y="1381"/>
                </a:cubicBezTo>
                <a:cubicBezTo>
                  <a:pt x="5729" y="2218"/>
                  <a:pt x="4331" y="4271"/>
                  <a:pt x="3232" y="7286"/>
                </a:cubicBezTo>
                <a:cubicBezTo>
                  <a:pt x="2161" y="6599"/>
                  <a:pt x="1053" y="6697"/>
                  <a:pt x="0" y="7484"/>
                </a:cubicBezTo>
                <a:lnTo>
                  <a:pt x="79" y="21468"/>
                </a:lnTo>
                <a:lnTo>
                  <a:pt x="14111" y="21468"/>
                </a:lnTo>
                <a:lnTo>
                  <a:pt x="14111" y="19979"/>
                </a:lnTo>
                <a:cubicBezTo>
                  <a:pt x="13390" y="19807"/>
                  <a:pt x="12932" y="17727"/>
                  <a:pt x="13193" y="15821"/>
                </a:cubicBezTo>
                <a:cubicBezTo>
                  <a:pt x="13768" y="11625"/>
                  <a:pt x="15974" y="13190"/>
                  <a:pt x="15786" y="17597"/>
                </a:cubicBezTo>
                <a:cubicBezTo>
                  <a:pt x="15736" y="18755"/>
                  <a:pt x="15433" y="19690"/>
                  <a:pt x="15030" y="19940"/>
                </a:cubicBezTo>
                <a:lnTo>
                  <a:pt x="15030" y="21548"/>
                </a:lnTo>
                <a:lnTo>
                  <a:pt x="21599" y="21548"/>
                </a:lnTo>
                <a:lnTo>
                  <a:pt x="21599" y="1698"/>
                </a:lnTo>
                <a:cubicBezTo>
                  <a:pt x="21078" y="1198"/>
                  <a:pt x="20543" y="787"/>
                  <a:pt x="19994" y="507"/>
                </a:cubicBezTo>
                <a:cubicBezTo>
                  <a:pt x="19371" y="190"/>
                  <a:pt x="18741" y="19"/>
                  <a:pt x="18114" y="1"/>
                </a:cubicBezTo>
                <a:close/>
              </a:path>
            </a:pathLst>
          </a:custGeom>
          <a:solidFill>
            <a:schemeClr val="accent5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9" name="AutoShape 15"/>
          <p:cNvSpPr>
            <a:spLocks/>
          </p:cNvSpPr>
          <p:nvPr/>
        </p:nvSpPr>
        <p:spPr bwMode="auto">
          <a:xfrm>
            <a:off x="3711244" y="1347788"/>
            <a:ext cx="544681" cy="575667"/>
          </a:xfrm>
          <a:custGeom>
            <a:avLst/>
            <a:gdLst>
              <a:gd name="T0" fmla="*/ 10375 w 20750"/>
              <a:gd name="T1" fmla="*/ 10800 h 21600"/>
              <a:gd name="T2" fmla="*/ 10375 w 20750"/>
              <a:gd name="T3" fmla="*/ 10800 h 21600"/>
              <a:gd name="T4" fmla="*/ 10375 w 20750"/>
              <a:gd name="T5" fmla="*/ 10800 h 21600"/>
              <a:gd name="T6" fmla="*/ 10375 w 2075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50" h="21600">
                <a:moveTo>
                  <a:pt x="15273" y="0"/>
                </a:moveTo>
                <a:cubicBezTo>
                  <a:pt x="14905" y="99"/>
                  <a:pt x="14536" y="205"/>
                  <a:pt x="14181" y="350"/>
                </a:cubicBezTo>
                <a:cubicBezTo>
                  <a:pt x="12534" y="1022"/>
                  <a:pt x="11127" y="2153"/>
                  <a:pt x="10127" y="3606"/>
                </a:cubicBezTo>
                <a:cubicBezTo>
                  <a:pt x="6480" y="2851"/>
                  <a:pt x="2703" y="4107"/>
                  <a:pt x="265" y="6882"/>
                </a:cubicBezTo>
                <a:cubicBezTo>
                  <a:pt x="177" y="6983"/>
                  <a:pt x="109" y="7099"/>
                  <a:pt x="25" y="7203"/>
                </a:cubicBezTo>
                <a:lnTo>
                  <a:pt x="0" y="21599"/>
                </a:lnTo>
                <a:lnTo>
                  <a:pt x="15464" y="21599"/>
                </a:lnTo>
                <a:lnTo>
                  <a:pt x="15464" y="15916"/>
                </a:lnTo>
                <a:lnTo>
                  <a:pt x="16611" y="15916"/>
                </a:lnTo>
                <a:cubicBezTo>
                  <a:pt x="16866" y="16752"/>
                  <a:pt x="17696" y="17283"/>
                  <a:pt x="18576" y="17179"/>
                </a:cubicBezTo>
                <a:cubicBezTo>
                  <a:pt x="21599" y="16820"/>
                  <a:pt x="21384" y="12524"/>
                  <a:pt x="18455" y="12433"/>
                </a:cubicBezTo>
                <a:cubicBezTo>
                  <a:pt x="17642" y="12407"/>
                  <a:pt x="16924" y="12957"/>
                  <a:pt x="16752" y="13740"/>
                </a:cubicBezTo>
                <a:lnTo>
                  <a:pt x="15399" y="13740"/>
                </a:lnTo>
                <a:lnTo>
                  <a:pt x="15273" y="0"/>
                </a:lnTo>
                <a:close/>
              </a:path>
            </a:pathLst>
          </a:custGeom>
          <a:solidFill>
            <a:schemeClr val="accent3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71433">
              <a:lnSpc>
                <a:spcPct val="120000"/>
              </a:lnSpc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0" name="AutoShape 16"/>
          <p:cNvSpPr>
            <a:spLocks/>
          </p:cNvSpPr>
          <p:nvPr/>
        </p:nvSpPr>
        <p:spPr bwMode="auto">
          <a:xfrm>
            <a:off x="3318359" y="1538883"/>
            <a:ext cx="395266" cy="757833"/>
          </a:xfrm>
          <a:custGeom>
            <a:avLst/>
            <a:gdLst>
              <a:gd name="T0" fmla="*/ 2147483647 w 21231"/>
              <a:gd name="T1" fmla="*/ 2147483647 h 21600"/>
              <a:gd name="T2" fmla="*/ 2147483647 w 21231"/>
              <a:gd name="T3" fmla="*/ 2147483647 h 21600"/>
              <a:gd name="T4" fmla="*/ 2147483647 w 21231"/>
              <a:gd name="T5" fmla="*/ 2147483647 h 21600"/>
              <a:gd name="T6" fmla="*/ 2147483647 w 21231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31" h="21600">
                <a:moveTo>
                  <a:pt x="21181" y="0"/>
                </a:moveTo>
                <a:cubicBezTo>
                  <a:pt x="19265" y="1262"/>
                  <a:pt x="18032" y="2803"/>
                  <a:pt x="15842" y="3940"/>
                </a:cubicBezTo>
                <a:cubicBezTo>
                  <a:pt x="13475" y="5169"/>
                  <a:pt x="10204" y="5789"/>
                  <a:pt x="7911" y="7053"/>
                </a:cubicBezTo>
                <a:cubicBezTo>
                  <a:pt x="5460" y="8404"/>
                  <a:pt x="4397" y="10308"/>
                  <a:pt x="5079" y="12152"/>
                </a:cubicBezTo>
                <a:cubicBezTo>
                  <a:pt x="2622" y="13286"/>
                  <a:pt x="938" y="14819"/>
                  <a:pt x="291" y="16512"/>
                </a:cubicBezTo>
                <a:cubicBezTo>
                  <a:pt x="-369" y="18242"/>
                  <a:pt x="107" y="20030"/>
                  <a:pt x="1590" y="21600"/>
                </a:cubicBezTo>
                <a:lnTo>
                  <a:pt x="21231" y="21600"/>
                </a:lnTo>
                <a:lnTo>
                  <a:pt x="21231" y="16610"/>
                </a:lnTo>
                <a:lnTo>
                  <a:pt x="20397" y="16572"/>
                </a:lnTo>
                <a:cubicBezTo>
                  <a:pt x="20494" y="17131"/>
                  <a:pt x="19840" y="17650"/>
                  <a:pt x="18829" y="17816"/>
                </a:cubicBezTo>
                <a:cubicBezTo>
                  <a:pt x="14726" y="18491"/>
                  <a:pt x="12589" y="15169"/>
                  <a:pt x="16873" y="14340"/>
                </a:cubicBezTo>
                <a:cubicBezTo>
                  <a:pt x="18455" y="14033"/>
                  <a:pt x="20173" y="14561"/>
                  <a:pt x="20461" y="15441"/>
                </a:cubicBezTo>
                <a:lnTo>
                  <a:pt x="21181" y="15441"/>
                </a:lnTo>
                <a:lnTo>
                  <a:pt x="21181" y="0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1" name="AutoShape 17"/>
          <p:cNvSpPr>
            <a:spLocks/>
          </p:cNvSpPr>
          <p:nvPr/>
        </p:nvSpPr>
        <p:spPr bwMode="auto">
          <a:xfrm>
            <a:off x="4497609" y="1928813"/>
            <a:ext cx="394670" cy="37266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315" y="21"/>
                </a:moveTo>
                <a:lnTo>
                  <a:pt x="21600" y="21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315" y="21"/>
                </a:lnTo>
                <a:close/>
              </a:path>
            </a:pathLst>
          </a:custGeom>
          <a:solidFill>
            <a:schemeClr val="accent1"/>
          </a:solidFill>
          <a:ln w="50800" cap="flat" cmpd="sng">
            <a:solidFill>
              <a:srgbClr val="FFFFFF"/>
            </a:solidFill>
            <a:prstDash val="solid"/>
            <a:miter lim="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6" name="AutoShape 32"/>
          <p:cNvSpPr>
            <a:spLocks/>
          </p:cNvSpPr>
          <p:nvPr/>
        </p:nvSpPr>
        <p:spPr bwMode="auto">
          <a:xfrm>
            <a:off x="1989419" y="1874044"/>
            <a:ext cx="973238" cy="3475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7" name="AutoShape 33"/>
          <p:cNvSpPr>
            <a:spLocks/>
          </p:cNvSpPr>
          <p:nvPr/>
        </p:nvSpPr>
        <p:spPr bwMode="auto">
          <a:xfrm>
            <a:off x="2277810" y="1470422"/>
            <a:ext cx="368479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898" name="AutoShape 34"/>
          <p:cNvSpPr>
            <a:spLocks/>
          </p:cNvSpPr>
          <p:nvPr/>
        </p:nvSpPr>
        <p:spPr bwMode="auto">
          <a:xfrm>
            <a:off x="2331577" y="1551385"/>
            <a:ext cx="244660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2703435" y="1677592"/>
            <a:ext cx="811962" cy="14704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0" name="AutoShape 36"/>
          <p:cNvSpPr>
            <a:spLocks/>
          </p:cNvSpPr>
          <p:nvPr/>
        </p:nvSpPr>
        <p:spPr bwMode="auto">
          <a:xfrm>
            <a:off x="1989419" y="2958703"/>
            <a:ext cx="973238" cy="3475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1" name="AutoShape 37"/>
          <p:cNvSpPr>
            <a:spLocks/>
          </p:cNvSpPr>
          <p:nvPr/>
        </p:nvSpPr>
        <p:spPr bwMode="auto">
          <a:xfrm>
            <a:off x="2277810" y="2555082"/>
            <a:ext cx="368479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2" name="AutoShape 38"/>
          <p:cNvSpPr>
            <a:spLocks/>
          </p:cNvSpPr>
          <p:nvPr/>
        </p:nvSpPr>
        <p:spPr bwMode="auto">
          <a:xfrm>
            <a:off x="2331577" y="2640807"/>
            <a:ext cx="244660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V="1">
            <a:off x="2708198" y="2546152"/>
            <a:ext cx="694096" cy="14644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4" name="AutoShape 40"/>
          <p:cNvSpPr>
            <a:spLocks/>
          </p:cNvSpPr>
          <p:nvPr/>
        </p:nvSpPr>
        <p:spPr bwMode="auto">
          <a:xfrm>
            <a:off x="2570989" y="3764757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5" name="AutoShape 41"/>
          <p:cNvSpPr>
            <a:spLocks/>
          </p:cNvSpPr>
          <p:nvPr/>
        </p:nvSpPr>
        <p:spPr bwMode="auto">
          <a:xfrm>
            <a:off x="2859398" y="3360539"/>
            <a:ext cx="369074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06" name="AutoShape 42"/>
          <p:cNvSpPr>
            <a:spLocks/>
          </p:cNvSpPr>
          <p:nvPr/>
        </p:nvSpPr>
        <p:spPr bwMode="auto">
          <a:xfrm>
            <a:off x="2913761" y="3442097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 flipV="1">
            <a:off x="3232044" y="2830711"/>
            <a:ext cx="604804" cy="54173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8" name="AutoShape 44"/>
          <p:cNvSpPr>
            <a:spLocks/>
          </p:cNvSpPr>
          <p:nvPr/>
        </p:nvSpPr>
        <p:spPr bwMode="auto">
          <a:xfrm>
            <a:off x="6030160" y="3764757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09" name="AutoShape 45"/>
          <p:cNvSpPr>
            <a:spLocks/>
          </p:cNvSpPr>
          <p:nvPr/>
        </p:nvSpPr>
        <p:spPr bwMode="auto">
          <a:xfrm>
            <a:off x="6318569" y="3360539"/>
            <a:ext cx="368479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0" name="AutoShape 46"/>
          <p:cNvSpPr>
            <a:spLocks/>
          </p:cNvSpPr>
          <p:nvPr/>
        </p:nvSpPr>
        <p:spPr bwMode="auto">
          <a:xfrm>
            <a:off x="6372931" y="3446860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 flipV="1">
            <a:off x="4763104" y="2463999"/>
            <a:ext cx="1523916" cy="916186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2" name="AutoShape 48"/>
          <p:cNvSpPr>
            <a:spLocks/>
          </p:cNvSpPr>
          <p:nvPr/>
        </p:nvSpPr>
        <p:spPr bwMode="auto">
          <a:xfrm>
            <a:off x="6224817" y="2717006"/>
            <a:ext cx="973870" cy="309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3" name="AutoShape 49"/>
          <p:cNvSpPr>
            <a:spLocks/>
          </p:cNvSpPr>
          <p:nvPr/>
        </p:nvSpPr>
        <p:spPr bwMode="auto">
          <a:xfrm>
            <a:off x="6513225" y="2313384"/>
            <a:ext cx="369074" cy="3684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4" name="AutoShape 50"/>
          <p:cNvSpPr>
            <a:spLocks/>
          </p:cNvSpPr>
          <p:nvPr/>
        </p:nvSpPr>
        <p:spPr bwMode="auto">
          <a:xfrm>
            <a:off x="6567588" y="2399705"/>
            <a:ext cx="244065" cy="1839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5" name="Line 51"/>
          <p:cNvSpPr>
            <a:spLocks noChangeShapeType="1"/>
          </p:cNvSpPr>
          <p:nvPr/>
        </p:nvSpPr>
        <p:spPr bwMode="auto">
          <a:xfrm flipH="1" flipV="1">
            <a:off x="5594709" y="2091333"/>
            <a:ext cx="884586" cy="24586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6" name="AutoShape 52"/>
          <p:cNvSpPr>
            <a:spLocks/>
          </p:cNvSpPr>
          <p:nvPr/>
        </p:nvSpPr>
        <p:spPr bwMode="auto">
          <a:xfrm>
            <a:off x="6220055" y="1618656"/>
            <a:ext cx="973870" cy="345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7" name="AutoShape 53"/>
          <p:cNvSpPr>
            <a:spLocks/>
          </p:cNvSpPr>
          <p:nvPr/>
        </p:nvSpPr>
        <p:spPr bwMode="auto">
          <a:xfrm>
            <a:off x="6509059" y="1215033"/>
            <a:ext cx="368479" cy="368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100" dirty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6918" name="AutoShape 54"/>
          <p:cNvSpPr>
            <a:spLocks/>
          </p:cNvSpPr>
          <p:nvPr/>
        </p:nvSpPr>
        <p:spPr bwMode="auto">
          <a:xfrm>
            <a:off x="6567588" y="1295400"/>
            <a:ext cx="244065" cy="1845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47688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47688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7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 flipH="1">
            <a:off x="5367908" y="1390056"/>
            <a:ext cx="1032215" cy="245864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>
              <a:defRPr/>
            </a:pPr>
            <a:endParaRPr lang="es-ES" sz="5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4708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2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57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67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73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9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1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700"/>
                            </p:stCondLst>
                            <p:childTnLst>
                              <p:par>
                                <p:cTn id="153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7" grpId="0" animBg="1"/>
      <p:bldP spid="36880" grpId="0" animBg="1"/>
      <p:bldP spid="36881" grpId="0" animBg="1"/>
      <p:bldP spid="36896" grpId="0" autoUpdateAnimBg="0"/>
      <p:bldP spid="36898" grpId="0" autoUpdateAnimBg="0"/>
      <p:bldP spid="36900" grpId="0" autoUpdateAnimBg="0"/>
      <p:bldP spid="36902" grpId="0" autoUpdateAnimBg="0"/>
      <p:bldP spid="36904" grpId="0" autoUpdateAnimBg="0"/>
      <p:bldP spid="36906" grpId="0" autoUpdateAnimBg="0"/>
      <p:bldP spid="36908" grpId="0" autoUpdateAnimBg="0"/>
      <p:bldP spid="36910" grpId="0" autoUpdateAnimBg="0"/>
      <p:bldP spid="36912" grpId="0" autoUpdateAnimBg="0"/>
      <p:bldP spid="36914" grpId="0" autoUpdateAnimBg="0"/>
      <p:bldP spid="36916" grpId="0" autoUpdateAnimBg="0"/>
      <p:bldP spid="3691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9"/>
          <p:cNvGrpSpPr/>
          <p:nvPr/>
        </p:nvGrpSpPr>
        <p:grpSpPr>
          <a:xfrm>
            <a:off x="2717388" y="3237461"/>
            <a:ext cx="1854166" cy="966939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93"/>
          <p:cNvGrpSpPr/>
          <p:nvPr/>
        </p:nvGrpSpPr>
        <p:grpSpPr>
          <a:xfrm>
            <a:off x="2880174" y="1702524"/>
            <a:ext cx="1691379" cy="882858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100"/>
          <p:cNvGrpSpPr/>
          <p:nvPr/>
        </p:nvGrpSpPr>
        <p:grpSpPr>
          <a:xfrm>
            <a:off x="2389129" y="2343869"/>
            <a:ext cx="2182423" cy="1138680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96"/>
          <p:cNvGrpSpPr/>
          <p:nvPr/>
        </p:nvGrpSpPr>
        <p:grpSpPr>
          <a:xfrm>
            <a:off x="4571553" y="2906502"/>
            <a:ext cx="1853271" cy="967833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94"/>
          <p:cNvGrpSpPr/>
          <p:nvPr/>
        </p:nvGrpSpPr>
        <p:grpSpPr>
          <a:xfrm>
            <a:off x="4571552" y="1372459"/>
            <a:ext cx="1693167" cy="882857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95"/>
          <p:cNvGrpSpPr/>
          <p:nvPr/>
        </p:nvGrpSpPr>
        <p:grpSpPr>
          <a:xfrm>
            <a:off x="4571553" y="2013805"/>
            <a:ext cx="2183319" cy="1138680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01"/>
          <p:cNvGrpSpPr/>
          <p:nvPr/>
        </p:nvGrpSpPr>
        <p:grpSpPr>
          <a:xfrm>
            <a:off x="3030440" y="1911834"/>
            <a:ext cx="416807" cy="416830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102"/>
          <p:cNvGrpSpPr/>
          <p:nvPr/>
        </p:nvGrpSpPr>
        <p:grpSpPr>
          <a:xfrm>
            <a:off x="5694965" y="1581770"/>
            <a:ext cx="419490" cy="416830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105"/>
          <p:cNvGrpSpPr/>
          <p:nvPr/>
        </p:nvGrpSpPr>
        <p:grpSpPr>
          <a:xfrm>
            <a:off x="5803191" y="3135489"/>
            <a:ext cx="457057" cy="457082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4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106"/>
          <p:cNvGrpSpPr/>
          <p:nvPr/>
        </p:nvGrpSpPr>
        <p:grpSpPr>
          <a:xfrm>
            <a:off x="2882857" y="3465554"/>
            <a:ext cx="457057" cy="457082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6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103"/>
          <p:cNvGrpSpPr/>
          <p:nvPr/>
        </p:nvGrpSpPr>
        <p:grpSpPr>
          <a:xfrm>
            <a:off x="6023223" y="2282150"/>
            <a:ext cx="537556" cy="537585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8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组合 104"/>
          <p:cNvGrpSpPr/>
          <p:nvPr/>
        </p:nvGrpSpPr>
        <p:grpSpPr>
          <a:xfrm>
            <a:off x="2582327" y="2613110"/>
            <a:ext cx="539346" cy="537585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0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3391173" y="2732912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11807" y="3226693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711807" y="2413759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711807" y="1654528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391173" y="1992327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391173" y="3565167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6333806" y="1461687"/>
            <a:ext cx="125933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6821492" y="2304609"/>
            <a:ext cx="1237526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6451906" y="3086561"/>
            <a:ext cx="122376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1621260" y="1811792"/>
            <a:ext cx="1202564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132448" y="2654713"/>
            <a:ext cx="1242080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384779" y="3436666"/>
            <a:ext cx="1322186" cy="535497"/>
          </a:xfrm>
          <a:prstGeom prst="rect">
            <a:avLst/>
          </a:prstGeom>
        </p:spPr>
        <p:txBody>
          <a:bodyPr vert="horz" wrap="square" lIns="91408" tIns="45703" rIns="91408" bIns="45703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37386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8236" y="1879176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400149" y="1879174"/>
            <a:ext cx="1693813" cy="651193"/>
            <a:chOff x="509993" y="4146955"/>
            <a:chExt cx="2041329" cy="868414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8236" y="2721898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8236" y="3564620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400149" y="3564618"/>
            <a:ext cx="1693813" cy="651193"/>
            <a:chOff x="509993" y="4146955"/>
            <a:chExt cx="2041329" cy="868414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400149" y="2721896"/>
            <a:ext cx="1693813" cy="651193"/>
            <a:chOff x="509993" y="4146955"/>
            <a:chExt cx="2041329" cy="868414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5"/>
              <a:ext cx="1346912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9108" y="1628848"/>
            <a:ext cx="2987726" cy="2973265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1732973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2166218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1732973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76" y="3713550"/>
            <a:ext cx="560790" cy="327828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194" y="2558524"/>
            <a:ext cx="493225" cy="386627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4971160" y="2459913"/>
            <a:ext cx="365602" cy="541279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3" tIns="34282" rIns="68563" bIns="3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0950" y="1854518"/>
            <a:ext cx="2185476" cy="1210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5"/>
              <a:ext cx="1490499" cy="36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8" cy="7141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5863" y="3889236"/>
            <a:ext cx="566646" cy="56667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8836" y="3219256"/>
            <a:ext cx="566646" cy="56667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8830" y="3322549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110" y="3508984"/>
            <a:ext cx="714809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1803" y="3992529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419" y="4178965"/>
            <a:ext cx="849461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0791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 rot="10800000">
            <a:off x="4370842" y="1398188"/>
            <a:ext cx="894579" cy="729261"/>
            <a:chOff x="3456897" y="3211271"/>
            <a:chExt cx="1232193" cy="1004428"/>
          </a:xfrm>
        </p:grpSpPr>
        <p:sp>
          <p:nvSpPr>
            <p:cNvPr id="9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316985" y="1751933"/>
            <a:ext cx="106474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4"/>
          <p:cNvGrpSpPr/>
          <p:nvPr/>
        </p:nvGrpSpPr>
        <p:grpSpPr>
          <a:xfrm rot="10800000">
            <a:off x="4703786" y="2618108"/>
            <a:ext cx="894579" cy="729261"/>
            <a:chOff x="3456897" y="3211271"/>
            <a:chExt cx="1232193" cy="1004428"/>
          </a:xfrm>
        </p:grpSpPr>
        <p:sp>
          <p:nvSpPr>
            <p:cNvPr id="16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978165" y="2987461"/>
            <a:ext cx="1725621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9"/>
          <p:cNvGrpSpPr/>
          <p:nvPr/>
        </p:nvGrpSpPr>
        <p:grpSpPr>
          <a:xfrm rot="10800000">
            <a:off x="3903360" y="3707276"/>
            <a:ext cx="894579" cy="729261"/>
            <a:chOff x="3456897" y="3211271"/>
            <a:chExt cx="1232193" cy="1004428"/>
          </a:xfrm>
        </p:grpSpPr>
        <p:sp>
          <p:nvSpPr>
            <p:cNvPr id="21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724182" y="4071906"/>
            <a:ext cx="219006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598804" y="1639895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44087" y="2866456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34170" y="3940477"/>
            <a:ext cx="569616" cy="342656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5396285" y="1485376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5730436" y="2693830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4911354" y="3831813"/>
            <a:ext cx="26626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grpSp>
        <p:nvGrpSpPr>
          <p:cNvPr id="8" name="组合 10"/>
          <p:cNvGrpSpPr/>
          <p:nvPr/>
        </p:nvGrpSpPr>
        <p:grpSpPr>
          <a:xfrm>
            <a:off x="827125" y="977003"/>
            <a:ext cx="2617897" cy="4592380"/>
            <a:chOff x="998087" y="1374200"/>
            <a:chExt cx="4123216" cy="72326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98326">
              <a:off x="998087" y="1374200"/>
              <a:ext cx="4123216" cy="723265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 rot="922058">
              <a:off x="1610762" y="2427138"/>
              <a:ext cx="2935743" cy="51267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1"/>
          <p:cNvGrpSpPr/>
          <p:nvPr/>
        </p:nvGrpSpPr>
        <p:grpSpPr>
          <a:xfrm>
            <a:off x="-79655" y="925026"/>
            <a:ext cx="2617897" cy="4592380"/>
            <a:chOff x="-3410131" y="1301112"/>
            <a:chExt cx="4123216" cy="72326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10131" y="1301112"/>
              <a:ext cx="4123216" cy="72326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-2781609" y="2305975"/>
              <a:ext cx="2935743" cy="5126774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6374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26406" y="1518241"/>
            <a:ext cx="5204938" cy="2717138"/>
            <a:chOff x="881138" y="1086193"/>
            <a:chExt cx="5204938" cy="2717138"/>
          </a:xfrm>
        </p:grpSpPr>
        <p:sp>
          <p:nvSpPr>
            <p:cNvPr id="12" name="矩形 259"/>
            <p:cNvSpPr>
              <a:spLocks noChangeArrowheads="1"/>
            </p:cNvSpPr>
            <p:nvPr/>
          </p:nvSpPr>
          <p:spPr bwMode="auto">
            <a:xfrm>
              <a:off x="901625" y="3634054"/>
              <a:ext cx="3367420" cy="169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汇报人</a:t>
              </a:r>
              <a:r>
                <a:rPr lang="zh-CN" altLang="en-US" sz="11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：</a:t>
              </a:r>
              <a:r>
                <a:rPr lang="en-US" altLang="zh-CN" sz="1100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Sunny     Report </a:t>
              </a:r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Person: Sunny</a:t>
              </a:r>
              <a:endParaRPr lang="zh-CN" altLang="en-US" sz="11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矩形 259"/>
            <p:cNvSpPr>
              <a:spLocks noChangeArrowheads="1"/>
            </p:cNvSpPr>
            <p:nvPr/>
          </p:nvSpPr>
          <p:spPr bwMode="auto">
            <a:xfrm>
              <a:off x="899592" y="2878390"/>
              <a:ext cx="4352484" cy="440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SIMPLE AND FLAT BUSINESS REPORT</a:t>
              </a:r>
            </a:p>
            <a:p>
              <a:pPr>
                <a:buNone/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工作计划    工作报告    销售培训    年终总结</a:t>
              </a:r>
              <a:endPara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899592" y="2283718"/>
              <a:ext cx="5186484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演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讲完毕，谢谢观看</a:t>
              </a:r>
              <a:endPara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881138" y="1086193"/>
              <a:ext cx="3751801" cy="1231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8000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汉真广标简体" panose="02000000000000000000" pitchFamily="2" charset="-122"/>
                  <a:cs typeface="Arial" panose="020B0604020202020204" pitchFamily="34" charset="0"/>
                </a:rPr>
                <a:t>2019</a:t>
              </a:r>
              <a:endPara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方正汉真广标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55576" y="1"/>
            <a:ext cx="1872208" cy="11919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r>
              <a:rPr lang="en-US" altLang="zh-CN" sz="3600" dirty="0" smtClean="0"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LOGO</a:t>
            </a:r>
            <a:endParaRPr lang="zh-CN" altLang="en-US" sz="3600" dirty="0">
              <a:latin typeface="Adobe Myungjo Std M" panose="02020600000000000000" pitchFamily="18" charset="-128"/>
              <a:ea typeface="方正汉真广标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435268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7140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2888613" y="1995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2575286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1542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3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70126" y="2331291"/>
            <a:ext cx="9143498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2301" y="1537638"/>
            <a:ext cx="1438739" cy="143873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21" name="TextBox 15"/>
          <p:cNvSpPr txBox="1"/>
          <p:nvPr/>
        </p:nvSpPr>
        <p:spPr>
          <a:xfrm>
            <a:off x="378137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37813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1" name="椭圆 40"/>
          <p:cNvSpPr/>
          <p:nvPr/>
        </p:nvSpPr>
        <p:spPr>
          <a:xfrm>
            <a:off x="2803314" y="1537638"/>
            <a:ext cx="1438739" cy="143873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2" name="TextBox 15"/>
          <p:cNvSpPr txBox="1"/>
          <p:nvPr/>
        </p:nvSpPr>
        <p:spPr>
          <a:xfrm>
            <a:off x="2559151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2559152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4" name="椭圆 43"/>
          <p:cNvSpPr/>
          <p:nvPr/>
        </p:nvSpPr>
        <p:spPr>
          <a:xfrm>
            <a:off x="4848861" y="1537638"/>
            <a:ext cx="1438739" cy="143873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5" name="TextBox 15"/>
          <p:cNvSpPr txBox="1"/>
          <p:nvPr/>
        </p:nvSpPr>
        <p:spPr>
          <a:xfrm>
            <a:off x="4604698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460469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椭圆 46"/>
          <p:cNvSpPr/>
          <p:nvPr/>
        </p:nvSpPr>
        <p:spPr>
          <a:xfrm>
            <a:off x="7029875" y="1537638"/>
            <a:ext cx="1438739" cy="143873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8" name="TextBox 15"/>
          <p:cNvSpPr txBox="1"/>
          <p:nvPr/>
        </p:nvSpPr>
        <p:spPr>
          <a:xfrm>
            <a:off x="6785712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6785711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928577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27831" y="1879090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399757" y="1879090"/>
            <a:ext cx="1694022" cy="651219"/>
            <a:chOff x="509993" y="4146958"/>
            <a:chExt cx="2041329" cy="868341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27831" y="2721916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27831" y="3564742"/>
            <a:ext cx="330088" cy="324189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399757" y="3564742"/>
            <a:ext cx="1694022" cy="651219"/>
            <a:chOff x="509993" y="4146958"/>
            <a:chExt cx="2041329" cy="868341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1399757" y="2721916"/>
            <a:ext cx="1694022" cy="651219"/>
            <a:chOff x="509993" y="4146958"/>
            <a:chExt cx="2041329" cy="868341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34674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7"/>
              <a:ext cx="2041329" cy="5663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68922" y="1628731"/>
            <a:ext cx="2988095" cy="2973632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1733147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2166434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1733147">
                <a:lnSpc>
                  <a:spcPct val="120000"/>
                </a:lnSpc>
                <a:spcAft>
                  <a:spcPct val="35000"/>
                </a:spcAft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282539" y="3713690"/>
            <a:ext cx="560859" cy="327869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46"/>
          <p:cNvGrpSpPr/>
          <p:nvPr/>
        </p:nvGrpSpPr>
        <p:grpSpPr>
          <a:xfrm>
            <a:off x="3659080" y="2558521"/>
            <a:ext cx="493286" cy="38667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4971209" y="2459900"/>
            <a:ext cx="365647" cy="54134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6081136" y="1854430"/>
            <a:ext cx="2185745" cy="1210939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5" y="1912546"/>
              <a:ext cx="1490316" cy="369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7"/>
              <a:ext cx="2482640" cy="566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336080" y="3889399"/>
            <a:ext cx="566716" cy="566747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67"/>
          <p:cNvGrpSpPr/>
          <p:nvPr/>
        </p:nvGrpSpPr>
        <p:grpSpPr>
          <a:xfrm>
            <a:off x="6329053" y="3219336"/>
            <a:ext cx="566716" cy="566747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7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6939121" y="3322640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39401" y="3509099"/>
            <a:ext cx="714809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52097" y="3992704"/>
            <a:ext cx="503213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52711" y="4179162"/>
            <a:ext cx="849461" cy="231856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0489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47818" y="1547581"/>
            <a:ext cx="1242070" cy="124213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r>
              <a:rPr lang="en-US" altLang="zh-CN" sz="1500" b="1" dirty="0">
                <a:latin typeface="微软雅黑" pitchFamily="34" charset="-122"/>
                <a:ea typeface="微软雅黑" pitchFamily="34" charset="-122"/>
              </a:rPr>
              <a:t>STEP 1</a:t>
            </a:r>
            <a:endParaRPr lang="zh-CN" altLang="en-US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37924" y="1950185"/>
            <a:ext cx="1242070" cy="12421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2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8030" y="1547581"/>
            <a:ext cx="1242070" cy="12421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STEP 3</a:t>
            </a:r>
            <a:endParaRPr lang="zh-CN" altLang="en-US" sz="15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18136" y="1950185"/>
            <a:ext cx="1242070" cy="12421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lvl="0" algn="ctr"/>
            <a:r>
              <a:rPr lang="en-US" altLang="zh-CN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STEP 4</a:t>
            </a: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2289888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4179994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6070100" y="2168650"/>
            <a:ext cx="648036" cy="402603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97081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97081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278945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278945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460809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460809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6467379" y="3610001"/>
            <a:ext cx="1728161" cy="25390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6467379" y="3824263"/>
            <a:ext cx="1586609" cy="484740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30283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272946" y="1611756"/>
            <a:ext cx="1285399" cy="12854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4557178" y="1611791"/>
            <a:ext cx="1285469" cy="1285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4558345" y="2899282"/>
            <a:ext cx="1285399" cy="12854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3274043" y="2899318"/>
            <a:ext cx="1285469" cy="12853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104"/>
          <p:cNvGrpSpPr/>
          <p:nvPr/>
        </p:nvGrpSpPr>
        <p:grpSpPr>
          <a:xfrm>
            <a:off x="2929742" y="1892953"/>
            <a:ext cx="723036" cy="723076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05"/>
          <p:cNvGrpSpPr/>
          <p:nvPr/>
        </p:nvGrpSpPr>
        <p:grpSpPr>
          <a:xfrm>
            <a:off x="5454793" y="1892953"/>
            <a:ext cx="723036" cy="723076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06"/>
          <p:cNvGrpSpPr/>
          <p:nvPr/>
        </p:nvGrpSpPr>
        <p:grpSpPr>
          <a:xfrm>
            <a:off x="5466306" y="3180480"/>
            <a:ext cx="723036" cy="723076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7"/>
          <p:cNvGrpSpPr/>
          <p:nvPr/>
        </p:nvGrpSpPr>
        <p:grpSpPr>
          <a:xfrm>
            <a:off x="2924568" y="3180480"/>
            <a:ext cx="723036" cy="723076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3633517" y="2358203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4917784" y="2358203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4918915" y="362339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3634650" y="3623399"/>
            <a:ext cx="564257" cy="20313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3772980" y="205728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3774112" y="3269044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>
            <a:spLocks/>
          </p:cNvSpPr>
          <p:nvPr/>
        </p:nvSpPr>
        <p:spPr>
          <a:xfrm>
            <a:off x="5057247" y="2057280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5058377" y="3269044"/>
            <a:ext cx="285335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149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87" name="Freeform 45"/>
          <p:cNvSpPr>
            <a:spLocks noEditPoints="1"/>
          </p:cNvSpPr>
          <p:nvPr/>
        </p:nvSpPr>
        <p:spPr bwMode="auto">
          <a:xfrm>
            <a:off x="2546389" y="1709158"/>
            <a:ext cx="277154" cy="2771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ooter Text"/>
          <p:cNvSpPr txBox="1"/>
          <p:nvPr/>
        </p:nvSpPr>
        <p:spPr>
          <a:xfrm>
            <a:off x="899593" y="1696861"/>
            <a:ext cx="159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2546389" y="2083807"/>
            <a:ext cx="277154" cy="2771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ooter Text"/>
          <p:cNvSpPr txBox="1"/>
          <p:nvPr/>
        </p:nvSpPr>
        <p:spPr>
          <a:xfrm>
            <a:off x="899593" y="2071510"/>
            <a:ext cx="159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45"/>
          <p:cNvSpPr>
            <a:spLocks noEditPoints="1"/>
          </p:cNvSpPr>
          <p:nvPr/>
        </p:nvSpPr>
        <p:spPr bwMode="auto">
          <a:xfrm>
            <a:off x="2546389" y="2448360"/>
            <a:ext cx="277154" cy="2771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ooter Text"/>
          <p:cNvSpPr txBox="1"/>
          <p:nvPr/>
        </p:nvSpPr>
        <p:spPr>
          <a:xfrm>
            <a:off x="899593" y="2436067"/>
            <a:ext cx="159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45"/>
          <p:cNvSpPr>
            <a:spLocks noEditPoints="1"/>
          </p:cNvSpPr>
          <p:nvPr/>
        </p:nvSpPr>
        <p:spPr bwMode="auto">
          <a:xfrm>
            <a:off x="2546389" y="3018248"/>
            <a:ext cx="277154" cy="2771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ooter Text"/>
          <p:cNvSpPr txBox="1"/>
          <p:nvPr/>
        </p:nvSpPr>
        <p:spPr>
          <a:xfrm>
            <a:off x="899593" y="3005952"/>
            <a:ext cx="159185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45"/>
          <p:cNvSpPr>
            <a:spLocks noEditPoints="1"/>
          </p:cNvSpPr>
          <p:nvPr/>
        </p:nvSpPr>
        <p:spPr bwMode="auto">
          <a:xfrm>
            <a:off x="2546389" y="3392903"/>
            <a:ext cx="277154" cy="2771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ooter Text"/>
          <p:cNvSpPr txBox="1"/>
          <p:nvPr/>
        </p:nvSpPr>
        <p:spPr>
          <a:xfrm>
            <a:off x="899592" y="3380612"/>
            <a:ext cx="159185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45"/>
          <p:cNvSpPr>
            <a:spLocks noEditPoints="1"/>
          </p:cNvSpPr>
          <p:nvPr/>
        </p:nvSpPr>
        <p:spPr bwMode="auto">
          <a:xfrm>
            <a:off x="2546389" y="3757453"/>
            <a:ext cx="277154" cy="2771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Footer Text"/>
          <p:cNvSpPr txBox="1"/>
          <p:nvPr/>
        </p:nvSpPr>
        <p:spPr>
          <a:xfrm>
            <a:off x="899592" y="3745162"/>
            <a:ext cx="1591855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Freeform 45"/>
          <p:cNvSpPr>
            <a:spLocks noEditPoints="1"/>
          </p:cNvSpPr>
          <p:nvPr/>
        </p:nvSpPr>
        <p:spPr bwMode="auto">
          <a:xfrm>
            <a:off x="6263353" y="1709159"/>
            <a:ext cx="277154" cy="2771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Footer Text"/>
          <p:cNvSpPr txBox="1"/>
          <p:nvPr/>
        </p:nvSpPr>
        <p:spPr>
          <a:xfrm>
            <a:off x="6609424" y="1696862"/>
            <a:ext cx="170699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45"/>
          <p:cNvSpPr>
            <a:spLocks noEditPoints="1"/>
          </p:cNvSpPr>
          <p:nvPr/>
        </p:nvSpPr>
        <p:spPr bwMode="auto">
          <a:xfrm>
            <a:off x="6263353" y="2087337"/>
            <a:ext cx="277154" cy="2771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ooter Text"/>
          <p:cNvSpPr txBox="1"/>
          <p:nvPr/>
        </p:nvSpPr>
        <p:spPr>
          <a:xfrm>
            <a:off x="6609424" y="2071506"/>
            <a:ext cx="1706992" cy="322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11" name="Freeform 45"/>
          <p:cNvSpPr>
            <a:spLocks noEditPoints="1"/>
          </p:cNvSpPr>
          <p:nvPr/>
        </p:nvSpPr>
        <p:spPr bwMode="auto">
          <a:xfrm>
            <a:off x="6263353" y="2448356"/>
            <a:ext cx="277154" cy="27716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ooter Text"/>
          <p:cNvSpPr txBox="1"/>
          <p:nvPr/>
        </p:nvSpPr>
        <p:spPr>
          <a:xfrm>
            <a:off x="6609424" y="2436059"/>
            <a:ext cx="170699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Freeform 45"/>
          <p:cNvSpPr>
            <a:spLocks noEditPoints="1"/>
          </p:cNvSpPr>
          <p:nvPr/>
        </p:nvSpPr>
        <p:spPr bwMode="auto">
          <a:xfrm>
            <a:off x="6263353" y="2993653"/>
            <a:ext cx="277154" cy="2771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ooter Text"/>
          <p:cNvSpPr txBox="1"/>
          <p:nvPr/>
        </p:nvSpPr>
        <p:spPr>
          <a:xfrm>
            <a:off x="6609424" y="2981359"/>
            <a:ext cx="170699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45"/>
          <p:cNvSpPr>
            <a:spLocks noEditPoints="1"/>
          </p:cNvSpPr>
          <p:nvPr/>
        </p:nvSpPr>
        <p:spPr bwMode="auto">
          <a:xfrm>
            <a:off x="6263353" y="3368315"/>
            <a:ext cx="277154" cy="2771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ooter Text"/>
          <p:cNvSpPr txBox="1"/>
          <p:nvPr/>
        </p:nvSpPr>
        <p:spPr>
          <a:xfrm>
            <a:off x="6609424" y="3356024"/>
            <a:ext cx="170699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6263353" y="3732867"/>
            <a:ext cx="277154" cy="2771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ooter Text"/>
          <p:cNvSpPr txBox="1"/>
          <p:nvPr/>
        </p:nvSpPr>
        <p:spPr>
          <a:xfrm>
            <a:off x="6609424" y="3720576"/>
            <a:ext cx="170699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15668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43" grpId="0" animBg="1"/>
      <p:bldP spid="39" grpId="0" animBg="1"/>
      <p:bldP spid="53" grpId="0"/>
      <p:bldP spid="60" grpId="0"/>
      <p:bldP spid="61" grpId="0"/>
      <p:bldP spid="62" grpId="0"/>
      <p:bldP spid="63" grpId="0"/>
      <p:bldP spid="75" grpId="0"/>
      <p:bldP spid="79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828678" y="3314700"/>
            <a:ext cx="2666854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37"/>
          <p:cNvGrpSpPr/>
          <p:nvPr/>
        </p:nvGrpSpPr>
        <p:grpSpPr>
          <a:xfrm>
            <a:off x="1068251" y="1638302"/>
            <a:ext cx="214299" cy="16478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38"/>
          <p:cNvGrpSpPr/>
          <p:nvPr/>
        </p:nvGrpSpPr>
        <p:grpSpPr>
          <a:xfrm>
            <a:off x="1447708" y="1638302"/>
            <a:ext cx="214299" cy="16478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39"/>
          <p:cNvGrpSpPr/>
          <p:nvPr/>
        </p:nvGrpSpPr>
        <p:grpSpPr>
          <a:xfrm>
            <a:off x="1827165" y="1638302"/>
            <a:ext cx="214299" cy="16478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40"/>
          <p:cNvGrpSpPr/>
          <p:nvPr/>
        </p:nvGrpSpPr>
        <p:grpSpPr>
          <a:xfrm>
            <a:off x="2206623" y="1638302"/>
            <a:ext cx="214299" cy="16478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41"/>
          <p:cNvGrpSpPr/>
          <p:nvPr/>
        </p:nvGrpSpPr>
        <p:grpSpPr>
          <a:xfrm>
            <a:off x="2586079" y="1638302"/>
            <a:ext cx="214299" cy="16478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2"/>
          <p:cNvGrpSpPr/>
          <p:nvPr/>
        </p:nvGrpSpPr>
        <p:grpSpPr>
          <a:xfrm>
            <a:off x="2965539" y="1638302"/>
            <a:ext cx="214299" cy="16478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092399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1475170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1857940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2240711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2623481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3006252" y="3420820"/>
            <a:ext cx="157094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8" name="Group 149"/>
          <p:cNvGrpSpPr/>
          <p:nvPr/>
        </p:nvGrpSpPr>
        <p:grpSpPr>
          <a:xfrm>
            <a:off x="4543597" y="1639499"/>
            <a:ext cx="1486817" cy="525469"/>
            <a:chOff x="4597686" y="3155872"/>
            <a:chExt cx="1583966" cy="525469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323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52"/>
          <p:cNvGrpSpPr/>
          <p:nvPr/>
        </p:nvGrpSpPr>
        <p:grpSpPr>
          <a:xfrm>
            <a:off x="6674940" y="1639499"/>
            <a:ext cx="1447900" cy="525469"/>
            <a:chOff x="6978976" y="3155872"/>
            <a:chExt cx="1542507" cy="525469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323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55"/>
          <p:cNvGrpSpPr/>
          <p:nvPr/>
        </p:nvGrpSpPr>
        <p:grpSpPr>
          <a:xfrm>
            <a:off x="4543598" y="2285245"/>
            <a:ext cx="1447900" cy="525469"/>
            <a:chOff x="4597685" y="3914331"/>
            <a:chExt cx="1542507" cy="525468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8"/>
          <p:cNvGrpSpPr/>
          <p:nvPr/>
        </p:nvGrpSpPr>
        <p:grpSpPr>
          <a:xfrm>
            <a:off x="6674940" y="2285245"/>
            <a:ext cx="1447900" cy="525469"/>
            <a:chOff x="6978976" y="3914332"/>
            <a:chExt cx="1542507" cy="525468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2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61"/>
          <p:cNvGrpSpPr/>
          <p:nvPr/>
        </p:nvGrpSpPr>
        <p:grpSpPr>
          <a:xfrm>
            <a:off x="4543598" y="3014688"/>
            <a:ext cx="1447900" cy="525469"/>
            <a:chOff x="4597685" y="3914331"/>
            <a:chExt cx="1542507" cy="525468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64"/>
          <p:cNvGrpSpPr/>
          <p:nvPr/>
        </p:nvGrpSpPr>
        <p:grpSpPr>
          <a:xfrm>
            <a:off x="6674940" y="3014688"/>
            <a:ext cx="1447900" cy="525469"/>
            <a:chOff x="6978976" y="3914332"/>
            <a:chExt cx="1542507" cy="525468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2"/>
              <a:ext cx="1542507" cy="3323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53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7"/>
          <p:cNvGrpSpPr/>
          <p:nvPr/>
        </p:nvGrpSpPr>
        <p:grpSpPr>
          <a:xfrm>
            <a:off x="6168762" y="2998001"/>
            <a:ext cx="468996" cy="45559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70"/>
          <p:cNvGrpSpPr/>
          <p:nvPr/>
        </p:nvGrpSpPr>
        <p:grpSpPr>
          <a:xfrm>
            <a:off x="4016691" y="1619506"/>
            <a:ext cx="468996" cy="45559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73"/>
          <p:cNvGrpSpPr/>
          <p:nvPr/>
        </p:nvGrpSpPr>
        <p:grpSpPr>
          <a:xfrm>
            <a:off x="4016691" y="2998001"/>
            <a:ext cx="468996" cy="45559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6"/>
          <p:cNvGrpSpPr/>
          <p:nvPr/>
        </p:nvGrpSpPr>
        <p:grpSpPr>
          <a:xfrm>
            <a:off x="4016691" y="2296553"/>
            <a:ext cx="468996" cy="45559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9"/>
          <p:cNvGrpSpPr/>
          <p:nvPr/>
        </p:nvGrpSpPr>
        <p:grpSpPr>
          <a:xfrm>
            <a:off x="6168762" y="2296553"/>
            <a:ext cx="468996" cy="45559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2"/>
          <p:cNvGrpSpPr/>
          <p:nvPr/>
        </p:nvGrpSpPr>
        <p:grpSpPr>
          <a:xfrm>
            <a:off x="6168762" y="1619506"/>
            <a:ext cx="468996" cy="45559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692270" y="4013597"/>
            <a:ext cx="775946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686013" y="3880146"/>
            <a:ext cx="777197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09508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2888613" y="2067694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工作回顾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2888613" y="2647294"/>
            <a:ext cx="24034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03648" y="1614944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3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heme/theme1.xml><?xml version="1.0" encoding="utf-8"?>
<a:theme xmlns:a="http://schemas.openxmlformats.org/drawingml/2006/main" name="Office 主题​​">
  <a:themeElements>
    <a:clrScheme name="自定义 1016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7F7F7F"/>
      </a:accent2>
      <a:accent3>
        <a:srgbClr val="2DA2BF"/>
      </a:accent3>
      <a:accent4>
        <a:srgbClr val="7F7F7F"/>
      </a:accent4>
      <a:accent5>
        <a:srgbClr val="2DA2BF"/>
      </a:accent5>
      <a:accent6>
        <a:srgbClr val="7F7F7F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</TotalTime>
  <Words>4220</Words>
  <Application>Microsoft Office PowerPoint</Application>
  <PresentationFormat>全屏显示(16:9)</PresentationFormat>
  <Paragraphs>269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Adobe Myungjo Std M</vt:lpstr>
      <vt:lpstr>Gill Sans</vt:lpstr>
      <vt:lpstr>Lato Regular</vt:lpstr>
      <vt:lpstr>League Gothic Regular</vt:lpstr>
      <vt:lpstr>Source Sans Pro ExtraLight</vt:lpstr>
      <vt:lpstr>冬青黑体简体中文 W3</vt:lpstr>
      <vt:lpstr>方正汉真广标简体</vt:lpstr>
      <vt:lpstr>宋体</vt:lpstr>
      <vt:lpstr>微软雅黑</vt:lpstr>
      <vt:lpstr>Arial</vt:lpstr>
      <vt:lpstr>Calibri</vt:lpstr>
      <vt:lpstr>Cambria Math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</dc:title>
  <dc:creator>USER</dc:creator>
  <cp:lastModifiedBy>精美PPT（不二演示）</cp:lastModifiedBy>
  <cp:revision>428</cp:revision>
  <dcterms:created xsi:type="dcterms:W3CDTF">2014-11-09T01:07:25Z</dcterms:created>
  <dcterms:modified xsi:type="dcterms:W3CDTF">2019-02-28T13:54:28Z</dcterms:modified>
</cp:coreProperties>
</file>