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708" r:id="rId1"/>
    <p:sldMasterId id="2147483731" r:id="rId2"/>
  </p:sldMasterIdLst>
  <p:sldIdLst>
    <p:sldId id="256" r:id="rId3"/>
    <p:sldId id="257" r:id="rId4"/>
    <p:sldId id="258" r:id="rId5"/>
    <p:sldId id="263" r:id="rId6"/>
    <p:sldId id="278" r:id="rId7"/>
    <p:sldId id="275" r:id="rId8"/>
    <p:sldId id="274" r:id="rId9"/>
    <p:sldId id="270" r:id="rId10"/>
    <p:sldId id="259" r:id="rId11"/>
    <p:sldId id="264" r:id="rId12"/>
    <p:sldId id="279" r:id="rId13"/>
    <p:sldId id="265" r:id="rId14"/>
    <p:sldId id="276" r:id="rId15"/>
    <p:sldId id="267" r:id="rId16"/>
    <p:sldId id="260" r:id="rId17"/>
    <p:sldId id="280" r:id="rId18"/>
    <p:sldId id="268" r:id="rId19"/>
    <p:sldId id="287" r:id="rId20"/>
    <p:sldId id="277" r:id="rId21"/>
    <p:sldId id="282" r:id="rId22"/>
    <p:sldId id="261" r:id="rId23"/>
    <p:sldId id="266" r:id="rId24"/>
    <p:sldId id="269" r:id="rId25"/>
    <p:sldId id="271" r:id="rId26"/>
    <p:sldId id="272" r:id="rId27"/>
    <p:sldId id="273" r:id="rId28"/>
    <p:sldId id="262" r:id="rId29"/>
    <p:sldId id="284" r:id="rId30"/>
    <p:sldId id="285" r:id="rId31"/>
    <p:sldId id="286" r:id="rId32"/>
    <p:sldId id="288" r:id="rId33"/>
    <p:sldId id="289" r:id="rId34"/>
    <p:sldId id="290" r:id="rId35"/>
    <p:sldId id="291" r:id="rId36"/>
    <p:sldId id="292" r:id="rId37"/>
    <p:sldId id="293" r:id="rId38"/>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等线" panose="02010600030101010101" pitchFamily="2" charset="-122"/>
      <p:regular r:id="rId43"/>
      <p:bold r:id="rId44"/>
    </p:embeddedFont>
    <p:embeddedFont>
      <p:font typeface="苹方 常规" panose="020B0300000000000000" pitchFamily="34" charset="-122"/>
      <p:regular r:id="rId45"/>
    </p:embeddedFont>
    <p:embeddedFont>
      <p:font typeface="微软雅黑 Light" panose="020B0502040204020203" pitchFamily="34" charset="-122"/>
      <p:regular r:id="rId46"/>
    </p:embeddedFont>
    <p:embeddedFont>
      <p:font typeface="Calibri Light" panose="020F0302020204030204" pitchFamily="34" charset="0"/>
      <p:regular r:id="rId47"/>
      <p:italic r:id="rId48"/>
    </p:embeddedFont>
    <p:embeddedFont>
      <p:font typeface="Century" panose="02040604050505020304" pitchFamily="18" charset="0"/>
      <p:regular r:id="rId49"/>
    </p:embeddedFont>
    <p:embeddedFont>
      <p:font typeface="微软雅黑" panose="020B0503020204020204" pitchFamily="34" charset="-122"/>
      <p:regular r:id="rId50"/>
      <p:bold r:id="rId51"/>
    </p:embeddedFont>
    <p:embeddedFont>
      <p:font typeface="等线 Light" panose="02010600030101010101" pitchFamily="2" charset="-122"/>
      <p:regular r:id="rId5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pos="7491" userDrawn="1">
          <p15:clr>
            <a:srgbClr val="A4A3A4"/>
          </p15:clr>
        </p15:guide>
        <p15:guide id="4" orient="horz" pos="2999" userDrawn="1">
          <p15:clr>
            <a:srgbClr val="A4A3A4"/>
          </p15:clr>
        </p15:guide>
        <p15:guide id="10" pos="257" userDrawn="1">
          <p15:clr>
            <a:srgbClr val="A4A3A4"/>
          </p15:clr>
        </p15:guide>
        <p15:guide id="11" orient="horz" pos="1434" userDrawn="1">
          <p15:clr>
            <a:srgbClr val="A4A3A4"/>
          </p15:clr>
        </p15:guide>
        <p15:guide id="12" orient="horz" pos="1321" userDrawn="1">
          <p15:clr>
            <a:srgbClr val="A4A3A4"/>
          </p15:clr>
        </p15:guide>
        <p15:guide id="13" orient="horz" pos="2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p:scale>
          <a:sx n="66" d="100"/>
          <a:sy n="66" d="100"/>
        </p:scale>
        <p:origin x="1330" y="557"/>
      </p:cViewPr>
      <p:guideLst>
        <p:guide pos="7491"/>
        <p:guide orient="horz" pos="2999"/>
        <p:guide pos="257"/>
        <p:guide orient="horz" pos="1434"/>
        <p:guide orient="horz" pos="1321"/>
        <p:guide orient="horz" pos="288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8.fntdata"/><Relationship Id="rId20" Type="http://schemas.openxmlformats.org/officeDocument/2006/relationships/slide" Target="slides/slide18.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sym typeface="+mn-lt"/>
              </a:defRPr>
            </a:pPr>
            <a:r>
              <a:rPr lang="zh-CN"/>
              <a:t>请输入你的标题</a:t>
            </a:r>
          </a:p>
        </c:rich>
      </c:tx>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sym typeface="+mn-lt"/>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tx2"/>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059A-4775-9082-223DC17D500F}"/>
            </c:ext>
          </c:extLst>
        </c:ser>
        <c:ser>
          <c:idx val="1"/>
          <c:order val="1"/>
          <c:tx>
            <c:strRef>
              <c:f>Sheet1!$C$1</c:f>
              <c:strCache>
                <c:ptCount val="1"/>
                <c:pt idx="0">
                  <c:v>系列 2</c:v>
                </c:pt>
              </c:strCache>
            </c:strRef>
          </c:tx>
          <c:spPr>
            <a:solidFill>
              <a:schemeClr val="accent1"/>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059A-4775-9082-223DC17D500F}"/>
            </c:ext>
          </c:extLst>
        </c:ser>
        <c:ser>
          <c:idx val="2"/>
          <c:order val="2"/>
          <c:tx>
            <c:strRef>
              <c:f>Sheet1!$D$1</c:f>
              <c:strCache>
                <c:ptCount val="1"/>
                <c:pt idx="0">
                  <c:v>系列 3</c:v>
                </c:pt>
              </c:strCache>
            </c:strRef>
          </c:tx>
          <c:spPr>
            <a:solidFill>
              <a:schemeClr val="accent2"/>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059A-4775-9082-223DC17D500F}"/>
            </c:ext>
          </c:extLst>
        </c:ser>
        <c:dLbls>
          <c:showLegendKey val="0"/>
          <c:showVal val="0"/>
          <c:showCatName val="0"/>
          <c:showSerName val="0"/>
          <c:showPercent val="0"/>
          <c:showBubbleSize val="0"/>
        </c:dLbls>
        <c:gapWidth val="219"/>
        <c:overlap val="-27"/>
        <c:axId val="-1085023488"/>
        <c:axId val="-1085020224"/>
      </c:barChart>
      <c:catAx>
        <c:axId val="-1085023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sym typeface="+mn-lt"/>
              </a:defRPr>
            </a:pPr>
            <a:endParaRPr lang="zh-CN"/>
          </a:p>
        </c:txPr>
        <c:crossAx val="-1085020224"/>
        <c:crosses val="autoZero"/>
        <c:auto val="1"/>
        <c:lblAlgn val="ctr"/>
        <c:lblOffset val="100"/>
        <c:noMultiLvlLbl val="0"/>
      </c:catAx>
      <c:valAx>
        <c:axId val="-1085020224"/>
        <c:scaling>
          <c:orientation val="minMax"/>
        </c:scaling>
        <c:delete val="1"/>
        <c:axPos val="l"/>
        <c:numFmt formatCode="General" sourceLinked="1"/>
        <c:majorTickMark val="none"/>
        <c:minorTickMark val="none"/>
        <c:tickLblPos val="nextTo"/>
        <c:crossAx val="-1085023488"/>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sym typeface="+mn-lt"/>
            </a:defRPr>
          </a:pPr>
          <a:endParaRPr lang="zh-CN"/>
        </a:p>
      </c:txPr>
    </c:legend>
    <c:plotVisOnly val="1"/>
    <c:dispBlanksAs val="gap"/>
    <c:showDLblsOverMax val="0"/>
  </c:chart>
  <c:spPr>
    <a:noFill/>
    <a:ln>
      <a:noFill/>
    </a:ln>
    <a:effectLst/>
  </c:spPr>
  <c:txPr>
    <a:bodyPr/>
    <a:lstStyle/>
    <a:p>
      <a:pPr>
        <a:defRPr>
          <a:latin typeface="+mn-lt"/>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ED1DE5-9CDD-49B2-8318-FC7A31B12C7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A3CB5E0E-F638-4343-AF6A-2F23E947BA8F}">
      <dgm:prSet/>
      <dgm:spPr>
        <a:solidFill>
          <a:schemeClr val="tx2"/>
        </a:solidFill>
      </dgm:spPr>
      <dgm:t>
        <a:bodyPr/>
        <a:lstStyle/>
        <a:p>
          <a:r>
            <a:rPr lang="zh-CN" b="1" dirty="0">
              <a:latin typeface="+mj-ea"/>
              <a:ea typeface="+mj-ea"/>
            </a:rPr>
            <a:t>请在这里输入小标题</a:t>
          </a:r>
        </a:p>
      </dgm:t>
    </dgm:pt>
    <dgm:pt modelId="{FAB86C15-3AA9-4528-B5B3-72094D667485}" type="parTrans" cxnId="{FA26FE89-939B-4238-B80D-2DDBD9084F3A}">
      <dgm:prSet/>
      <dgm:spPr/>
      <dgm:t>
        <a:bodyPr/>
        <a:lstStyle/>
        <a:p>
          <a:endParaRPr lang="zh-CN" altLang="en-US"/>
        </a:p>
      </dgm:t>
    </dgm:pt>
    <dgm:pt modelId="{838AB8C2-3E6F-40B5-8711-8848DBD0A241}" type="sibTrans" cxnId="{FA26FE89-939B-4238-B80D-2DDBD9084F3A}">
      <dgm:prSet/>
      <dgm:spPr/>
      <dgm:t>
        <a:bodyPr/>
        <a:lstStyle/>
        <a:p>
          <a:endParaRPr lang="zh-CN" altLang="en-US"/>
        </a:p>
      </dgm:t>
    </dgm:pt>
    <dgm:pt modelId="{0B4206AB-4944-4B26-B921-0FDC2786716C}">
      <dgm:prSet/>
      <dgm:spPr>
        <a:noFill/>
        <a:ln>
          <a:solidFill>
            <a:schemeClr val="tx2"/>
          </a:solidFill>
        </a:ln>
      </dgm:spPr>
      <dgm:t>
        <a:bodyPr/>
        <a:lstStyle/>
        <a:p>
          <a:r>
            <a:rPr lang="zh-CN" dirty="0"/>
            <a:t>请在这里输入你的正文内容，请在这里输入你的正文内容</a:t>
          </a:r>
        </a:p>
      </dgm:t>
    </dgm:pt>
    <dgm:pt modelId="{C1905969-929C-40A9-B5C1-484B2662D475}" type="parTrans" cxnId="{77CF9E95-02E2-434A-9EB8-BA92154EADEF}">
      <dgm:prSet/>
      <dgm:spPr/>
      <dgm:t>
        <a:bodyPr/>
        <a:lstStyle/>
        <a:p>
          <a:endParaRPr lang="zh-CN" altLang="en-US"/>
        </a:p>
      </dgm:t>
    </dgm:pt>
    <dgm:pt modelId="{536A0AED-6A4A-4052-A1BA-C84D91987C0B}" type="sibTrans" cxnId="{77CF9E95-02E2-434A-9EB8-BA92154EADEF}">
      <dgm:prSet/>
      <dgm:spPr/>
      <dgm:t>
        <a:bodyPr/>
        <a:lstStyle/>
        <a:p>
          <a:endParaRPr lang="zh-CN" altLang="en-US"/>
        </a:p>
      </dgm:t>
    </dgm:pt>
    <dgm:pt modelId="{E5763E28-5B4D-4B6E-89EC-77BC9E218A2D}">
      <dgm:prSet/>
      <dgm:spPr>
        <a:solidFill>
          <a:schemeClr val="tx2"/>
        </a:solidFill>
      </dgm:spPr>
      <dgm:t>
        <a:bodyPr/>
        <a:lstStyle/>
        <a:p>
          <a:r>
            <a:rPr lang="zh-CN" b="1" dirty="0">
              <a:latin typeface="+mj-ea"/>
              <a:ea typeface="+mj-ea"/>
            </a:rPr>
            <a:t>请在这里输入小标题</a:t>
          </a:r>
        </a:p>
      </dgm:t>
    </dgm:pt>
    <dgm:pt modelId="{A622D060-2923-42B3-8011-C9F55DDE7189}" type="parTrans" cxnId="{C2438521-FA08-4EED-A8FA-963DDC3FF456}">
      <dgm:prSet/>
      <dgm:spPr/>
      <dgm:t>
        <a:bodyPr/>
        <a:lstStyle/>
        <a:p>
          <a:endParaRPr lang="zh-CN" altLang="en-US"/>
        </a:p>
      </dgm:t>
    </dgm:pt>
    <dgm:pt modelId="{73E58CE5-A425-4745-A899-48E3AB48FE2E}" type="sibTrans" cxnId="{C2438521-FA08-4EED-A8FA-963DDC3FF456}">
      <dgm:prSet/>
      <dgm:spPr/>
      <dgm:t>
        <a:bodyPr/>
        <a:lstStyle/>
        <a:p>
          <a:endParaRPr lang="zh-CN" altLang="en-US"/>
        </a:p>
      </dgm:t>
    </dgm:pt>
    <dgm:pt modelId="{06E283F8-4462-4084-BB88-D6F975DF10ED}">
      <dgm:prSet/>
      <dgm:spPr>
        <a:noFill/>
        <a:ln>
          <a:solidFill>
            <a:schemeClr val="tx2"/>
          </a:solidFill>
        </a:ln>
      </dgm:spPr>
      <dgm:t>
        <a:bodyPr/>
        <a:lstStyle/>
        <a:p>
          <a:r>
            <a:rPr lang="zh-CN"/>
            <a:t>请在这里输入你的正文内容，请在这里输入你的正文内容</a:t>
          </a:r>
        </a:p>
      </dgm:t>
    </dgm:pt>
    <dgm:pt modelId="{56D026E2-04ED-430F-9B98-2435F1657AE4}" type="parTrans" cxnId="{8D6C48C5-5DCC-4943-9013-62E4FCCFA84B}">
      <dgm:prSet/>
      <dgm:spPr/>
      <dgm:t>
        <a:bodyPr/>
        <a:lstStyle/>
        <a:p>
          <a:endParaRPr lang="zh-CN" altLang="en-US"/>
        </a:p>
      </dgm:t>
    </dgm:pt>
    <dgm:pt modelId="{9D9B527C-AE9D-4DF1-AB05-8B08B06E9C68}" type="sibTrans" cxnId="{8D6C48C5-5DCC-4943-9013-62E4FCCFA84B}">
      <dgm:prSet/>
      <dgm:spPr/>
      <dgm:t>
        <a:bodyPr/>
        <a:lstStyle/>
        <a:p>
          <a:endParaRPr lang="zh-CN" altLang="en-US"/>
        </a:p>
      </dgm:t>
    </dgm:pt>
    <dgm:pt modelId="{7E6E3473-4C6C-44FB-B65E-FBB64C81CA0F}">
      <dgm:prSet/>
      <dgm:spPr>
        <a:solidFill>
          <a:schemeClr val="tx2"/>
        </a:solidFill>
      </dgm:spPr>
      <dgm:t>
        <a:bodyPr/>
        <a:lstStyle/>
        <a:p>
          <a:r>
            <a:rPr lang="zh-CN" b="1" dirty="0">
              <a:latin typeface="+mj-ea"/>
              <a:ea typeface="+mj-ea"/>
            </a:rPr>
            <a:t>请在这里输入小标题</a:t>
          </a:r>
        </a:p>
      </dgm:t>
    </dgm:pt>
    <dgm:pt modelId="{65FC3B57-2B2E-4FDD-A83B-F2FB113C8C8E}" type="parTrans" cxnId="{87D416F8-A297-48F2-8EBC-75750FFC6C55}">
      <dgm:prSet/>
      <dgm:spPr/>
      <dgm:t>
        <a:bodyPr/>
        <a:lstStyle/>
        <a:p>
          <a:endParaRPr lang="zh-CN" altLang="en-US"/>
        </a:p>
      </dgm:t>
    </dgm:pt>
    <dgm:pt modelId="{6DEAA110-AD44-4C6A-B0C1-2077BF06D96A}" type="sibTrans" cxnId="{87D416F8-A297-48F2-8EBC-75750FFC6C55}">
      <dgm:prSet/>
      <dgm:spPr/>
      <dgm:t>
        <a:bodyPr/>
        <a:lstStyle/>
        <a:p>
          <a:endParaRPr lang="zh-CN" altLang="en-US"/>
        </a:p>
      </dgm:t>
    </dgm:pt>
    <dgm:pt modelId="{EE1105F6-B176-4DB5-AB8F-B98CA5AF9F00}">
      <dgm:prSet/>
      <dgm:spPr>
        <a:noFill/>
        <a:ln>
          <a:solidFill>
            <a:schemeClr val="tx2"/>
          </a:solidFill>
        </a:ln>
      </dgm:spPr>
      <dgm:t>
        <a:bodyPr/>
        <a:lstStyle/>
        <a:p>
          <a:r>
            <a:rPr lang="zh-CN"/>
            <a:t>请在这里输入你的正文内容，请在这里输入你的正文内容</a:t>
          </a:r>
        </a:p>
      </dgm:t>
    </dgm:pt>
    <dgm:pt modelId="{464DDA5D-4578-41B4-9FAC-AE79E8B23E57}" type="parTrans" cxnId="{CDC77DE3-5C01-49A5-9F89-3DADFA80D697}">
      <dgm:prSet/>
      <dgm:spPr/>
      <dgm:t>
        <a:bodyPr/>
        <a:lstStyle/>
        <a:p>
          <a:endParaRPr lang="zh-CN" altLang="en-US"/>
        </a:p>
      </dgm:t>
    </dgm:pt>
    <dgm:pt modelId="{E67CB32C-E16D-47C1-99FB-6B56AE4AEC20}" type="sibTrans" cxnId="{CDC77DE3-5C01-49A5-9F89-3DADFA80D697}">
      <dgm:prSet/>
      <dgm:spPr/>
      <dgm:t>
        <a:bodyPr/>
        <a:lstStyle/>
        <a:p>
          <a:endParaRPr lang="zh-CN" altLang="en-US"/>
        </a:p>
      </dgm:t>
    </dgm:pt>
    <dgm:pt modelId="{BA0D9520-761B-4493-A197-72650AC4CB77}">
      <dgm:prSet/>
      <dgm:spPr>
        <a:solidFill>
          <a:schemeClr val="tx2"/>
        </a:solidFill>
      </dgm:spPr>
      <dgm:t>
        <a:bodyPr/>
        <a:lstStyle/>
        <a:p>
          <a:r>
            <a:rPr lang="zh-CN" b="1" dirty="0">
              <a:latin typeface="+mj-ea"/>
              <a:ea typeface="+mj-ea"/>
            </a:rPr>
            <a:t>请在这里输入小标题</a:t>
          </a:r>
        </a:p>
      </dgm:t>
    </dgm:pt>
    <dgm:pt modelId="{2043AA70-9A7D-40FD-8151-8CEBFB0A54D5}" type="parTrans" cxnId="{8C22D64A-F2C0-4351-96CB-0AEB5AA0AB2B}">
      <dgm:prSet/>
      <dgm:spPr/>
      <dgm:t>
        <a:bodyPr/>
        <a:lstStyle/>
        <a:p>
          <a:endParaRPr lang="zh-CN" altLang="en-US"/>
        </a:p>
      </dgm:t>
    </dgm:pt>
    <dgm:pt modelId="{BA9D7E24-89D1-47E9-A110-F63B46080259}" type="sibTrans" cxnId="{8C22D64A-F2C0-4351-96CB-0AEB5AA0AB2B}">
      <dgm:prSet/>
      <dgm:spPr/>
      <dgm:t>
        <a:bodyPr/>
        <a:lstStyle/>
        <a:p>
          <a:endParaRPr lang="zh-CN" altLang="en-US"/>
        </a:p>
      </dgm:t>
    </dgm:pt>
    <dgm:pt modelId="{E2DE89D5-F029-42CF-95F4-36C46ECD75D3}">
      <dgm:prSet/>
      <dgm:spPr>
        <a:noFill/>
        <a:ln>
          <a:solidFill>
            <a:schemeClr val="tx2"/>
          </a:solidFill>
        </a:ln>
      </dgm:spPr>
      <dgm:t>
        <a:bodyPr/>
        <a:lstStyle/>
        <a:p>
          <a:r>
            <a:rPr lang="zh-CN"/>
            <a:t>请在这里输入你的正文内容，请在这里输入你的正文内容</a:t>
          </a:r>
        </a:p>
      </dgm:t>
    </dgm:pt>
    <dgm:pt modelId="{937CF79F-2D62-4B15-B5B1-A4CF2AB66206}" type="parTrans" cxnId="{E309DE40-E296-48BD-BA78-D83F84823D18}">
      <dgm:prSet/>
      <dgm:spPr/>
      <dgm:t>
        <a:bodyPr/>
        <a:lstStyle/>
        <a:p>
          <a:endParaRPr lang="zh-CN" altLang="en-US"/>
        </a:p>
      </dgm:t>
    </dgm:pt>
    <dgm:pt modelId="{E6D364AD-56CB-4A7F-BD75-D2F7D76CFE17}" type="sibTrans" cxnId="{E309DE40-E296-48BD-BA78-D83F84823D18}">
      <dgm:prSet/>
      <dgm:spPr/>
      <dgm:t>
        <a:bodyPr/>
        <a:lstStyle/>
        <a:p>
          <a:endParaRPr lang="zh-CN" altLang="en-US"/>
        </a:p>
      </dgm:t>
    </dgm:pt>
    <dgm:pt modelId="{839BA04D-392A-4E60-91AB-F48DE22ECC36}" type="pres">
      <dgm:prSet presAssocID="{73ED1DE5-9CDD-49B2-8318-FC7A31B12C7E}" presName="linear" presStyleCnt="0">
        <dgm:presLayoutVars>
          <dgm:dir/>
          <dgm:animLvl val="lvl"/>
          <dgm:resizeHandles val="exact"/>
        </dgm:presLayoutVars>
      </dgm:prSet>
      <dgm:spPr/>
      <dgm:t>
        <a:bodyPr/>
        <a:lstStyle/>
        <a:p>
          <a:endParaRPr lang="zh-CN" altLang="en-US"/>
        </a:p>
      </dgm:t>
    </dgm:pt>
    <dgm:pt modelId="{20DBD005-A048-4385-86C0-BCAC3D4E868B}" type="pres">
      <dgm:prSet presAssocID="{A3CB5E0E-F638-4343-AF6A-2F23E947BA8F}" presName="parentLin" presStyleCnt="0"/>
      <dgm:spPr/>
    </dgm:pt>
    <dgm:pt modelId="{65CEE0D3-2E74-41AA-95ED-EFE3582FFBB3}" type="pres">
      <dgm:prSet presAssocID="{A3CB5E0E-F638-4343-AF6A-2F23E947BA8F}" presName="parentLeftMargin" presStyleLbl="node1" presStyleIdx="0" presStyleCnt="4"/>
      <dgm:spPr/>
      <dgm:t>
        <a:bodyPr/>
        <a:lstStyle/>
        <a:p>
          <a:endParaRPr lang="zh-CN" altLang="en-US"/>
        </a:p>
      </dgm:t>
    </dgm:pt>
    <dgm:pt modelId="{5A08F807-8036-417F-AB38-90DAFF045AEC}" type="pres">
      <dgm:prSet presAssocID="{A3CB5E0E-F638-4343-AF6A-2F23E947BA8F}" presName="parentText" presStyleLbl="node1" presStyleIdx="0" presStyleCnt="4">
        <dgm:presLayoutVars>
          <dgm:chMax val="0"/>
          <dgm:bulletEnabled val="1"/>
        </dgm:presLayoutVars>
      </dgm:prSet>
      <dgm:spPr/>
      <dgm:t>
        <a:bodyPr/>
        <a:lstStyle/>
        <a:p>
          <a:endParaRPr lang="zh-CN" altLang="en-US"/>
        </a:p>
      </dgm:t>
    </dgm:pt>
    <dgm:pt modelId="{CA6F9F42-ECAA-4476-A3DB-BA55198D4918}" type="pres">
      <dgm:prSet presAssocID="{A3CB5E0E-F638-4343-AF6A-2F23E947BA8F}" presName="negativeSpace" presStyleCnt="0"/>
      <dgm:spPr/>
    </dgm:pt>
    <dgm:pt modelId="{30CC9140-BB39-4BE0-B864-245ECA2ACB33}" type="pres">
      <dgm:prSet presAssocID="{A3CB5E0E-F638-4343-AF6A-2F23E947BA8F}" presName="childText" presStyleLbl="conFgAcc1" presStyleIdx="0" presStyleCnt="4">
        <dgm:presLayoutVars>
          <dgm:bulletEnabled val="1"/>
        </dgm:presLayoutVars>
      </dgm:prSet>
      <dgm:spPr/>
      <dgm:t>
        <a:bodyPr/>
        <a:lstStyle/>
        <a:p>
          <a:endParaRPr lang="zh-CN" altLang="en-US"/>
        </a:p>
      </dgm:t>
    </dgm:pt>
    <dgm:pt modelId="{7F3CD161-9CD2-4C97-8B94-50D56F0F35A0}" type="pres">
      <dgm:prSet presAssocID="{838AB8C2-3E6F-40B5-8711-8848DBD0A241}" presName="spaceBetweenRectangles" presStyleCnt="0"/>
      <dgm:spPr/>
    </dgm:pt>
    <dgm:pt modelId="{0BD2CBC4-8B11-4670-B909-634F59336640}" type="pres">
      <dgm:prSet presAssocID="{E5763E28-5B4D-4B6E-89EC-77BC9E218A2D}" presName="parentLin" presStyleCnt="0"/>
      <dgm:spPr/>
    </dgm:pt>
    <dgm:pt modelId="{197D3DE6-A540-4078-B39C-FDD2C36151F2}" type="pres">
      <dgm:prSet presAssocID="{E5763E28-5B4D-4B6E-89EC-77BC9E218A2D}" presName="parentLeftMargin" presStyleLbl="node1" presStyleIdx="0" presStyleCnt="4"/>
      <dgm:spPr/>
      <dgm:t>
        <a:bodyPr/>
        <a:lstStyle/>
        <a:p>
          <a:endParaRPr lang="zh-CN" altLang="en-US"/>
        </a:p>
      </dgm:t>
    </dgm:pt>
    <dgm:pt modelId="{45C9C4CE-34C1-4E2B-9BD8-9F8DB9CA5BFA}" type="pres">
      <dgm:prSet presAssocID="{E5763E28-5B4D-4B6E-89EC-77BC9E218A2D}" presName="parentText" presStyleLbl="node1" presStyleIdx="1" presStyleCnt="4">
        <dgm:presLayoutVars>
          <dgm:chMax val="0"/>
          <dgm:bulletEnabled val="1"/>
        </dgm:presLayoutVars>
      </dgm:prSet>
      <dgm:spPr/>
      <dgm:t>
        <a:bodyPr/>
        <a:lstStyle/>
        <a:p>
          <a:endParaRPr lang="zh-CN" altLang="en-US"/>
        </a:p>
      </dgm:t>
    </dgm:pt>
    <dgm:pt modelId="{11F92B66-A4AC-47A5-AE4F-46D8D70D5A6B}" type="pres">
      <dgm:prSet presAssocID="{E5763E28-5B4D-4B6E-89EC-77BC9E218A2D}" presName="negativeSpace" presStyleCnt="0"/>
      <dgm:spPr/>
    </dgm:pt>
    <dgm:pt modelId="{7C47EFC5-7C64-473B-9EFA-AFA8E2B5FA79}" type="pres">
      <dgm:prSet presAssocID="{E5763E28-5B4D-4B6E-89EC-77BC9E218A2D}" presName="childText" presStyleLbl="conFgAcc1" presStyleIdx="1" presStyleCnt="4">
        <dgm:presLayoutVars>
          <dgm:bulletEnabled val="1"/>
        </dgm:presLayoutVars>
      </dgm:prSet>
      <dgm:spPr/>
      <dgm:t>
        <a:bodyPr/>
        <a:lstStyle/>
        <a:p>
          <a:endParaRPr lang="zh-CN" altLang="en-US"/>
        </a:p>
      </dgm:t>
    </dgm:pt>
    <dgm:pt modelId="{271D6A71-F779-47B2-965C-DB6952A6D313}" type="pres">
      <dgm:prSet presAssocID="{73E58CE5-A425-4745-A899-48E3AB48FE2E}" presName="spaceBetweenRectangles" presStyleCnt="0"/>
      <dgm:spPr/>
    </dgm:pt>
    <dgm:pt modelId="{77965821-0B46-4E68-A896-4F13DE17D3F4}" type="pres">
      <dgm:prSet presAssocID="{7E6E3473-4C6C-44FB-B65E-FBB64C81CA0F}" presName="parentLin" presStyleCnt="0"/>
      <dgm:spPr/>
    </dgm:pt>
    <dgm:pt modelId="{DA61D761-8074-49FC-8B1D-C1D3942B59BB}" type="pres">
      <dgm:prSet presAssocID="{7E6E3473-4C6C-44FB-B65E-FBB64C81CA0F}" presName="parentLeftMargin" presStyleLbl="node1" presStyleIdx="1" presStyleCnt="4"/>
      <dgm:spPr/>
      <dgm:t>
        <a:bodyPr/>
        <a:lstStyle/>
        <a:p>
          <a:endParaRPr lang="zh-CN" altLang="en-US"/>
        </a:p>
      </dgm:t>
    </dgm:pt>
    <dgm:pt modelId="{F8A219DE-18C6-4C78-9E8E-A5700BD26568}" type="pres">
      <dgm:prSet presAssocID="{7E6E3473-4C6C-44FB-B65E-FBB64C81CA0F}" presName="parentText" presStyleLbl="node1" presStyleIdx="2" presStyleCnt="4">
        <dgm:presLayoutVars>
          <dgm:chMax val="0"/>
          <dgm:bulletEnabled val="1"/>
        </dgm:presLayoutVars>
      </dgm:prSet>
      <dgm:spPr/>
      <dgm:t>
        <a:bodyPr/>
        <a:lstStyle/>
        <a:p>
          <a:endParaRPr lang="zh-CN" altLang="en-US"/>
        </a:p>
      </dgm:t>
    </dgm:pt>
    <dgm:pt modelId="{F411D5A7-476C-4579-8C6D-0C470C37CF9D}" type="pres">
      <dgm:prSet presAssocID="{7E6E3473-4C6C-44FB-B65E-FBB64C81CA0F}" presName="negativeSpace" presStyleCnt="0"/>
      <dgm:spPr/>
    </dgm:pt>
    <dgm:pt modelId="{2FB68667-2C4D-4428-ADE6-CEB9B2007AA9}" type="pres">
      <dgm:prSet presAssocID="{7E6E3473-4C6C-44FB-B65E-FBB64C81CA0F}" presName="childText" presStyleLbl="conFgAcc1" presStyleIdx="2" presStyleCnt="4">
        <dgm:presLayoutVars>
          <dgm:bulletEnabled val="1"/>
        </dgm:presLayoutVars>
      </dgm:prSet>
      <dgm:spPr/>
      <dgm:t>
        <a:bodyPr/>
        <a:lstStyle/>
        <a:p>
          <a:endParaRPr lang="zh-CN" altLang="en-US"/>
        </a:p>
      </dgm:t>
    </dgm:pt>
    <dgm:pt modelId="{C22156AD-FED6-4528-BFDC-60E659770689}" type="pres">
      <dgm:prSet presAssocID="{6DEAA110-AD44-4C6A-B0C1-2077BF06D96A}" presName="spaceBetweenRectangles" presStyleCnt="0"/>
      <dgm:spPr/>
    </dgm:pt>
    <dgm:pt modelId="{6ED9A466-0C6D-4E20-A950-2677821AC018}" type="pres">
      <dgm:prSet presAssocID="{BA0D9520-761B-4493-A197-72650AC4CB77}" presName="parentLin" presStyleCnt="0"/>
      <dgm:spPr/>
    </dgm:pt>
    <dgm:pt modelId="{D43358CF-F95F-4201-8BF0-B99A6A00244C}" type="pres">
      <dgm:prSet presAssocID="{BA0D9520-761B-4493-A197-72650AC4CB77}" presName="parentLeftMargin" presStyleLbl="node1" presStyleIdx="2" presStyleCnt="4"/>
      <dgm:spPr/>
      <dgm:t>
        <a:bodyPr/>
        <a:lstStyle/>
        <a:p>
          <a:endParaRPr lang="zh-CN" altLang="en-US"/>
        </a:p>
      </dgm:t>
    </dgm:pt>
    <dgm:pt modelId="{9B84ADE7-ACC4-42F2-91A5-27813EF59C4B}" type="pres">
      <dgm:prSet presAssocID="{BA0D9520-761B-4493-A197-72650AC4CB77}" presName="parentText" presStyleLbl="node1" presStyleIdx="3" presStyleCnt="4">
        <dgm:presLayoutVars>
          <dgm:chMax val="0"/>
          <dgm:bulletEnabled val="1"/>
        </dgm:presLayoutVars>
      </dgm:prSet>
      <dgm:spPr/>
      <dgm:t>
        <a:bodyPr/>
        <a:lstStyle/>
        <a:p>
          <a:endParaRPr lang="zh-CN" altLang="en-US"/>
        </a:p>
      </dgm:t>
    </dgm:pt>
    <dgm:pt modelId="{6E3EDDC0-EEC9-44C3-9667-941924809471}" type="pres">
      <dgm:prSet presAssocID="{BA0D9520-761B-4493-A197-72650AC4CB77}" presName="negativeSpace" presStyleCnt="0"/>
      <dgm:spPr/>
    </dgm:pt>
    <dgm:pt modelId="{298E24D8-ABB5-49FE-8E99-02E7AB7211C2}" type="pres">
      <dgm:prSet presAssocID="{BA0D9520-761B-4493-A197-72650AC4CB77}" presName="childText" presStyleLbl="conFgAcc1" presStyleIdx="3" presStyleCnt="4">
        <dgm:presLayoutVars>
          <dgm:bulletEnabled val="1"/>
        </dgm:presLayoutVars>
      </dgm:prSet>
      <dgm:spPr/>
      <dgm:t>
        <a:bodyPr/>
        <a:lstStyle/>
        <a:p>
          <a:endParaRPr lang="zh-CN" altLang="en-US"/>
        </a:p>
      </dgm:t>
    </dgm:pt>
  </dgm:ptLst>
  <dgm:cxnLst>
    <dgm:cxn modelId="{8D6C48C5-5DCC-4943-9013-62E4FCCFA84B}" srcId="{E5763E28-5B4D-4B6E-89EC-77BC9E218A2D}" destId="{06E283F8-4462-4084-BB88-D6F975DF10ED}" srcOrd="0" destOrd="0" parTransId="{56D026E2-04ED-430F-9B98-2435F1657AE4}" sibTransId="{9D9B527C-AE9D-4DF1-AB05-8B08B06E9C68}"/>
    <dgm:cxn modelId="{B3A07908-93CA-4983-A931-9C6778CE266E}" type="presOf" srcId="{7E6E3473-4C6C-44FB-B65E-FBB64C81CA0F}" destId="{DA61D761-8074-49FC-8B1D-C1D3942B59BB}" srcOrd="0" destOrd="0" presId="urn:microsoft.com/office/officeart/2005/8/layout/list1"/>
    <dgm:cxn modelId="{77CF9E95-02E2-434A-9EB8-BA92154EADEF}" srcId="{A3CB5E0E-F638-4343-AF6A-2F23E947BA8F}" destId="{0B4206AB-4944-4B26-B921-0FDC2786716C}" srcOrd="0" destOrd="0" parTransId="{C1905969-929C-40A9-B5C1-484B2662D475}" sibTransId="{536A0AED-6A4A-4052-A1BA-C84D91987C0B}"/>
    <dgm:cxn modelId="{87D416F8-A297-48F2-8EBC-75750FFC6C55}" srcId="{73ED1DE5-9CDD-49B2-8318-FC7A31B12C7E}" destId="{7E6E3473-4C6C-44FB-B65E-FBB64C81CA0F}" srcOrd="2" destOrd="0" parTransId="{65FC3B57-2B2E-4FDD-A83B-F2FB113C8C8E}" sibTransId="{6DEAA110-AD44-4C6A-B0C1-2077BF06D96A}"/>
    <dgm:cxn modelId="{FA26FE89-939B-4238-B80D-2DDBD9084F3A}" srcId="{73ED1DE5-9CDD-49B2-8318-FC7A31B12C7E}" destId="{A3CB5E0E-F638-4343-AF6A-2F23E947BA8F}" srcOrd="0" destOrd="0" parTransId="{FAB86C15-3AA9-4528-B5B3-72094D667485}" sibTransId="{838AB8C2-3E6F-40B5-8711-8848DBD0A241}"/>
    <dgm:cxn modelId="{18FC7148-1CCD-4B83-8216-9DC5B880B2EF}" type="presOf" srcId="{A3CB5E0E-F638-4343-AF6A-2F23E947BA8F}" destId="{65CEE0D3-2E74-41AA-95ED-EFE3582FFBB3}" srcOrd="0" destOrd="0" presId="urn:microsoft.com/office/officeart/2005/8/layout/list1"/>
    <dgm:cxn modelId="{D3CE43F4-B9C6-4ECE-9BA7-A2EA8C5D6C86}" type="presOf" srcId="{06E283F8-4462-4084-BB88-D6F975DF10ED}" destId="{7C47EFC5-7C64-473B-9EFA-AFA8E2B5FA79}" srcOrd="0" destOrd="0" presId="urn:microsoft.com/office/officeart/2005/8/layout/list1"/>
    <dgm:cxn modelId="{BC730583-A12B-4ED5-8061-813289B5E4B5}" type="presOf" srcId="{E5763E28-5B4D-4B6E-89EC-77BC9E218A2D}" destId="{45C9C4CE-34C1-4E2B-9BD8-9F8DB9CA5BFA}" srcOrd="1" destOrd="0" presId="urn:microsoft.com/office/officeart/2005/8/layout/list1"/>
    <dgm:cxn modelId="{9F298772-1A8F-4352-BC1D-EE4F662B20B6}" type="presOf" srcId="{7E6E3473-4C6C-44FB-B65E-FBB64C81CA0F}" destId="{F8A219DE-18C6-4C78-9E8E-A5700BD26568}" srcOrd="1" destOrd="0" presId="urn:microsoft.com/office/officeart/2005/8/layout/list1"/>
    <dgm:cxn modelId="{FA395145-D93C-4439-90CC-8F3BEA75BEAD}" type="presOf" srcId="{BA0D9520-761B-4493-A197-72650AC4CB77}" destId="{9B84ADE7-ACC4-42F2-91A5-27813EF59C4B}" srcOrd="1" destOrd="0" presId="urn:microsoft.com/office/officeart/2005/8/layout/list1"/>
    <dgm:cxn modelId="{BA102190-2945-4EED-97C6-D60BDF0BEB03}" type="presOf" srcId="{E2DE89D5-F029-42CF-95F4-36C46ECD75D3}" destId="{298E24D8-ABB5-49FE-8E99-02E7AB7211C2}" srcOrd="0" destOrd="0" presId="urn:microsoft.com/office/officeart/2005/8/layout/list1"/>
    <dgm:cxn modelId="{B414F64C-41B7-437F-9997-336B77573E8A}" type="presOf" srcId="{0B4206AB-4944-4B26-B921-0FDC2786716C}" destId="{30CC9140-BB39-4BE0-B864-245ECA2ACB33}" srcOrd="0" destOrd="0" presId="urn:microsoft.com/office/officeart/2005/8/layout/list1"/>
    <dgm:cxn modelId="{417A6053-E1E3-4F9E-920B-58C8CB37B675}" type="presOf" srcId="{EE1105F6-B176-4DB5-AB8F-B98CA5AF9F00}" destId="{2FB68667-2C4D-4428-ADE6-CEB9B2007AA9}" srcOrd="0" destOrd="0" presId="urn:microsoft.com/office/officeart/2005/8/layout/list1"/>
    <dgm:cxn modelId="{C2438521-FA08-4EED-A8FA-963DDC3FF456}" srcId="{73ED1DE5-9CDD-49B2-8318-FC7A31B12C7E}" destId="{E5763E28-5B4D-4B6E-89EC-77BC9E218A2D}" srcOrd="1" destOrd="0" parTransId="{A622D060-2923-42B3-8011-C9F55DDE7189}" sibTransId="{73E58CE5-A425-4745-A899-48E3AB48FE2E}"/>
    <dgm:cxn modelId="{AD890007-2F9D-493B-A82A-18DB043F3967}" type="presOf" srcId="{E5763E28-5B4D-4B6E-89EC-77BC9E218A2D}" destId="{197D3DE6-A540-4078-B39C-FDD2C36151F2}" srcOrd="0" destOrd="0" presId="urn:microsoft.com/office/officeart/2005/8/layout/list1"/>
    <dgm:cxn modelId="{E309DE40-E296-48BD-BA78-D83F84823D18}" srcId="{BA0D9520-761B-4493-A197-72650AC4CB77}" destId="{E2DE89D5-F029-42CF-95F4-36C46ECD75D3}" srcOrd="0" destOrd="0" parTransId="{937CF79F-2D62-4B15-B5B1-A4CF2AB66206}" sibTransId="{E6D364AD-56CB-4A7F-BD75-D2F7D76CFE17}"/>
    <dgm:cxn modelId="{00FC98EA-3439-4296-A541-0F0EFBFD5C95}" type="presOf" srcId="{A3CB5E0E-F638-4343-AF6A-2F23E947BA8F}" destId="{5A08F807-8036-417F-AB38-90DAFF045AEC}" srcOrd="1" destOrd="0" presId="urn:microsoft.com/office/officeart/2005/8/layout/list1"/>
    <dgm:cxn modelId="{CDC77DE3-5C01-49A5-9F89-3DADFA80D697}" srcId="{7E6E3473-4C6C-44FB-B65E-FBB64C81CA0F}" destId="{EE1105F6-B176-4DB5-AB8F-B98CA5AF9F00}" srcOrd="0" destOrd="0" parTransId="{464DDA5D-4578-41B4-9FAC-AE79E8B23E57}" sibTransId="{E67CB32C-E16D-47C1-99FB-6B56AE4AEC20}"/>
    <dgm:cxn modelId="{8C22D64A-F2C0-4351-96CB-0AEB5AA0AB2B}" srcId="{73ED1DE5-9CDD-49B2-8318-FC7A31B12C7E}" destId="{BA0D9520-761B-4493-A197-72650AC4CB77}" srcOrd="3" destOrd="0" parTransId="{2043AA70-9A7D-40FD-8151-8CEBFB0A54D5}" sibTransId="{BA9D7E24-89D1-47E9-A110-F63B46080259}"/>
    <dgm:cxn modelId="{B6732D32-ED41-42BF-9D0C-639E3565A1D3}" type="presOf" srcId="{BA0D9520-761B-4493-A197-72650AC4CB77}" destId="{D43358CF-F95F-4201-8BF0-B99A6A00244C}" srcOrd="0" destOrd="0" presId="urn:microsoft.com/office/officeart/2005/8/layout/list1"/>
    <dgm:cxn modelId="{0FE68E55-9BF9-4786-9D52-B397469F816A}" type="presOf" srcId="{73ED1DE5-9CDD-49B2-8318-FC7A31B12C7E}" destId="{839BA04D-392A-4E60-91AB-F48DE22ECC36}" srcOrd="0" destOrd="0" presId="urn:microsoft.com/office/officeart/2005/8/layout/list1"/>
    <dgm:cxn modelId="{586CA0A5-B5EA-4DB9-8558-EFB6980FA26E}" type="presParOf" srcId="{839BA04D-392A-4E60-91AB-F48DE22ECC36}" destId="{20DBD005-A048-4385-86C0-BCAC3D4E868B}" srcOrd="0" destOrd="0" presId="urn:microsoft.com/office/officeart/2005/8/layout/list1"/>
    <dgm:cxn modelId="{CBDC9341-BB63-4B4C-B316-A42AC254A1F3}" type="presParOf" srcId="{20DBD005-A048-4385-86C0-BCAC3D4E868B}" destId="{65CEE0D3-2E74-41AA-95ED-EFE3582FFBB3}" srcOrd="0" destOrd="0" presId="urn:microsoft.com/office/officeart/2005/8/layout/list1"/>
    <dgm:cxn modelId="{02D98710-F6F1-48D2-AD9F-5CDC0F2FDB8A}" type="presParOf" srcId="{20DBD005-A048-4385-86C0-BCAC3D4E868B}" destId="{5A08F807-8036-417F-AB38-90DAFF045AEC}" srcOrd="1" destOrd="0" presId="urn:microsoft.com/office/officeart/2005/8/layout/list1"/>
    <dgm:cxn modelId="{B0B87063-2DDB-4568-8A15-9D8789B96649}" type="presParOf" srcId="{839BA04D-392A-4E60-91AB-F48DE22ECC36}" destId="{CA6F9F42-ECAA-4476-A3DB-BA55198D4918}" srcOrd="1" destOrd="0" presId="urn:microsoft.com/office/officeart/2005/8/layout/list1"/>
    <dgm:cxn modelId="{4FA66B20-44B4-4A4F-B5E3-A33204D274EF}" type="presParOf" srcId="{839BA04D-392A-4E60-91AB-F48DE22ECC36}" destId="{30CC9140-BB39-4BE0-B864-245ECA2ACB33}" srcOrd="2" destOrd="0" presId="urn:microsoft.com/office/officeart/2005/8/layout/list1"/>
    <dgm:cxn modelId="{7685B31C-39E5-4004-AD1F-4B64822F5A65}" type="presParOf" srcId="{839BA04D-392A-4E60-91AB-F48DE22ECC36}" destId="{7F3CD161-9CD2-4C97-8B94-50D56F0F35A0}" srcOrd="3" destOrd="0" presId="urn:microsoft.com/office/officeart/2005/8/layout/list1"/>
    <dgm:cxn modelId="{D965C6A7-0D7F-4353-A817-F3FF24D18B82}" type="presParOf" srcId="{839BA04D-392A-4E60-91AB-F48DE22ECC36}" destId="{0BD2CBC4-8B11-4670-B909-634F59336640}" srcOrd="4" destOrd="0" presId="urn:microsoft.com/office/officeart/2005/8/layout/list1"/>
    <dgm:cxn modelId="{65C35694-C042-4405-8390-1E2BD2F8E0CF}" type="presParOf" srcId="{0BD2CBC4-8B11-4670-B909-634F59336640}" destId="{197D3DE6-A540-4078-B39C-FDD2C36151F2}" srcOrd="0" destOrd="0" presId="urn:microsoft.com/office/officeart/2005/8/layout/list1"/>
    <dgm:cxn modelId="{8E8A3C71-1A49-4A74-81D8-7E59C7FFB2CA}" type="presParOf" srcId="{0BD2CBC4-8B11-4670-B909-634F59336640}" destId="{45C9C4CE-34C1-4E2B-9BD8-9F8DB9CA5BFA}" srcOrd="1" destOrd="0" presId="urn:microsoft.com/office/officeart/2005/8/layout/list1"/>
    <dgm:cxn modelId="{0722CBAC-9910-4EC3-8E39-D912B1977F21}" type="presParOf" srcId="{839BA04D-392A-4E60-91AB-F48DE22ECC36}" destId="{11F92B66-A4AC-47A5-AE4F-46D8D70D5A6B}" srcOrd="5" destOrd="0" presId="urn:microsoft.com/office/officeart/2005/8/layout/list1"/>
    <dgm:cxn modelId="{5727D847-6E85-4933-810C-989C21C506F5}" type="presParOf" srcId="{839BA04D-392A-4E60-91AB-F48DE22ECC36}" destId="{7C47EFC5-7C64-473B-9EFA-AFA8E2B5FA79}" srcOrd="6" destOrd="0" presId="urn:microsoft.com/office/officeart/2005/8/layout/list1"/>
    <dgm:cxn modelId="{4521D5DA-E7C8-46A4-80FE-186CC3FF7FC9}" type="presParOf" srcId="{839BA04D-392A-4E60-91AB-F48DE22ECC36}" destId="{271D6A71-F779-47B2-965C-DB6952A6D313}" srcOrd="7" destOrd="0" presId="urn:microsoft.com/office/officeart/2005/8/layout/list1"/>
    <dgm:cxn modelId="{36DD61D7-0F93-42A8-AA99-F679BEA66618}" type="presParOf" srcId="{839BA04D-392A-4E60-91AB-F48DE22ECC36}" destId="{77965821-0B46-4E68-A896-4F13DE17D3F4}" srcOrd="8" destOrd="0" presId="urn:microsoft.com/office/officeart/2005/8/layout/list1"/>
    <dgm:cxn modelId="{144CFA7C-B61E-4657-8BA0-83B94FCF470B}" type="presParOf" srcId="{77965821-0B46-4E68-A896-4F13DE17D3F4}" destId="{DA61D761-8074-49FC-8B1D-C1D3942B59BB}" srcOrd="0" destOrd="0" presId="urn:microsoft.com/office/officeart/2005/8/layout/list1"/>
    <dgm:cxn modelId="{BDBB2B28-C39A-474E-9EAD-9E861DC5ECF4}" type="presParOf" srcId="{77965821-0B46-4E68-A896-4F13DE17D3F4}" destId="{F8A219DE-18C6-4C78-9E8E-A5700BD26568}" srcOrd="1" destOrd="0" presId="urn:microsoft.com/office/officeart/2005/8/layout/list1"/>
    <dgm:cxn modelId="{4F289A48-41D5-44DA-ABAC-481BAED56DB8}" type="presParOf" srcId="{839BA04D-392A-4E60-91AB-F48DE22ECC36}" destId="{F411D5A7-476C-4579-8C6D-0C470C37CF9D}" srcOrd="9" destOrd="0" presId="urn:microsoft.com/office/officeart/2005/8/layout/list1"/>
    <dgm:cxn modelId="{04721131-8FD9-4ABE-A239-DF54130598B1}" type="presParOf" srcId="{839BA04D-392A-4E60-91AB-F48DE22ECC36}" destId="{2FB68667-2C4D-4428-ADE6-CEB9B2007AA9}" srcOrd="10" destOrd="0" presId="urn:microsoft.com/office/officeart/2005/8/layout/list1"/>
    <dgm:cxn modelId="{03F1723B-5CFD-468D-A61A-0FDAA592AB43}" type="presParOf" srcId="{839BA04D-392A-4E60-91AB-F48DE22ECC36}" destId="{C22156AD-FED6-4528-BFDC-60E659770689}" srcOrd="11" destOrd="0" presId="urn:microsoft.com/office/officeart/2005/8/layout/list1"/>
    <dgm:cxn modelId="{00EEA091-77B7-42E4-B25E-AFA6B625345C}" type="presParOf" srcId="{839BA04D-392A-4E60-91AB-F48DE22ECC36}" destId="{6ED9A466-0C6D-4E20-A950-2677821AC018}" srcOrd="12" destOrd="0" presId="urn:microsoft.com/office/officeart/2005/8/layout/list1"/>
    <dgm:cxn modelId="{589CE1DF-3669-46C2-AA83-B593F9150A04}" type="presParOf" srcId="{6ED9A466-0C6D-4E20-A950-2677821AC018}" destId="{D43358CF-F95F-4201-8BF0-B99A6A00244C}" srcOrd="0" destOrd="0" presId="urn:microsoft.com/office/officeart/2005/8/layout/list1"/>
    <dgm:cxn modelId="{0455EF8D-E46D-4CED-BC74-309ED893AF53}" type="presParOf" srcId="{6ED9A466-0C6D-4E20-A950-2677821AC018}" destId="{9B84ADE7-ACC4-42F2-91A5-27813EF59C4B}" srcOrd="1" destOrd="0" presId="urn:microsoft.com/office/officeart/2005/8/layout/list1"/>
    <dgm:cxn modelId="{9B5382B7-0C45-4694-9CFB-80E19CEDF1A2}" type="presParOf" srcId="{839BA04D-392A-4E60-91AB-F48DE22ECC36}" destId="{6E3EDDC0-EEC9-44C3-9667-941924809471}" srcOrd="13" destOrd="0" presId="urn:microsoft.com/office/officeart/2005/8/layout/list1"/>
    <dgm:cxn modelId="{1010E3D7-026E-45DA-B4BE-80D19E2CA729}" type="presParOf" srcId="{839BA04D-392A-4E60-91AB-F48DE22ECC36}" destId="{298E24D8-ABB5-49FE-8E99-02E7AB7211C2}"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64BD1B-BF7F-4E1B-94D4-DA5089D7778C}" type="doc">
      <dgm:prSet loTypeId="urn:microsoft.com/office/officeart/2005/8/layout/hList6" loCatId="list" qsTypeId="urn:microsoft.com/office/officeart/2005/8/quickstyle/simple1" qsCatId="simple" csTypeId="urn:microsoft.com/office/officeart/2005/8/colors/accent1_2" csCatId="accent1" phldr="1"/>
      <dgm:spPr/>
      <dgm:t>
        <a:bodyPr/>
        <a:lstStyle/>
        <a:p>
          <a:endParaRPr lang="zh-CN" altLang="en-US"/>
        </a:p>
      </dgm:t>
    </dgm:pt>
    <dgm:pt modelId="{E909C035-E83B-4468-BB1E-E1629B505CBC}">
      <dgm:prSet custT="1"/>
      <dgm: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i="0" dirty="0">
              <a:solidFill>
                <a:schemeClr val="bg1"/>
              </a:solidFill>
              <a:latin typeface="微软雅黑" panose="020B0503020204020204" pitchFamily="34" charset="-122"/>
              <a:ea typeface="微软雅黑" panose="020B0503020204020204" pitchFamily="34" charset="-122"/>
              <a:cs typeface="+mn-cs"/>
            </a:rPr>
            <a:t>输入小标题</a:t>
          </a:r>
          <a:endParaRPr lang="zh-CN" altLang="en-US" sz="2200" b="1" dirty="0">
            <a:solidFill>
              <a:schemeClr val="bg1"/>
            </a:solidFill>
            <a:latin typeface="微软雅黑" panose="020B0503020204020204" pitchFamily="34" charset="-122"/>
            <a:ea typeface="微软雅黑" panose="020B0503020204020204" pitchFamily="34" charset="-122"/>
            <a:cs typeface="+mn-cs"/>
          </a:endParaRPr>
        </a:p>
      </dgm:t>
    </dgm:pt>
    <dgm:pt modelId="{466FC513-056F-4C68-98DB-15E4F6B28BA2}" type="parTrans" cxnId="{1F907AF3-21A7-4138-93CC-81F946E32A98}">
      <dgm:prSet/>
      <dgm:spPr/>
      <dgm:t>
        <a:bodyPr/>
        <a:lstStyle/>
        <a:p>
          <a:endParaRPr lang="zh-CN" altLang="en-US">
            <a:solidFill>
              <a:schemeClr val="tx1">
                <a:lumMod val="75000"/>
                <a:lumOff val="25000"/>
              </a:schemeClr>
            </a:solidFill>
          </a:endParaRPr>
        </a:p>
      </dgm:t>
    </dgm:pt>
    <dgm:pt modelId="{133A0F42-E572-4610-A890-34844500C81B}" type="sibTrans" cxnId="{1F907AF3-21A7-4138-93CC-81F946E32A98}">
      <dgm:prSet/>
      <dgm:spPr/>
      <dgm:t>
        <a:bodyPr/>
        <a:lstStyle/>
        <a:p>
          <a:endParaRPr lang="zh-CN" altLang="en-US">
            <a:solidFill>
              <a:schemeClr val="tx1">
                <a:lumMod val="75000"/>
                <a:lumOff val="25000"/>
              </a:schemeClr>
            </a:solidFill>
          </a:endParaRPr>
        </a:p>
      </dgm:t>
    </dgm:pt>
    <dgm:pt modelId="{563BC08C-EF59-493A-9039-9F8EC31F947D}">
      <dgm:prSet custT="1"/>
      <dgm: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微软雅黑 Light" panose="020B0502040204020203" pitchFamily="34" charset="-122"/>
            <a:ea typeface="微软雅黑 Light" panose="020B0502040204020203" pitchFamily="34" charset="-122"/>
            <a:cs typeface="+mn-cs"/>
          </a:endParaRPr>
        </a:p>
      </dgm:t>
    </dgm:pt>
    <dgm:pt modelId="{E969A537-A32D-4BA7-AD42-E32BFCBBB051}" type="parTrans" cxnId="{D4977170-01B5-4CE8-9A96-60C5024F8A58}">
      <dgm:prSet/>
      <dgm:spPr/>
      <dgm:t>
        <a:bodyPr/>
        <a:lstStyle/>
        <a:p>
          <a:endParaRPr lang="zh-CN" altLang="en-US">
            <a:solidFill>
              <a:schemeClr val="tx1">
                <a:lumMod val="75000"/>
                <a:lumOff val="25000"/>
              </a:schemeClr>
            </a:solidFill>
          </a:endParaRPr>
        </a:p>
      </dgm:t>
    </dgm:pt>
    <dgm:pt modelId="{5749E160-A758-4DE5-A12C-D7063145C589}" type="sibTrans" cxnId="{D4977170-01B5-4CE8-9A96-60C5024F8A58}">
      <dgm:prSet/>
      <dgm:spPr/>
      <dgm:t>
        <a:bodyPr/>
        <a:lstStyle/>
        <a:p>
          <a:endParaRPr lang="zh-CN" altLang="en-US">
            <a:solidFill>
              <a:schemeClr val="tx1">
                <a:lumMod val="75000"/>
                <a:lumOff val="25000"/>
              </a:schemeClr>
            </a:solidFill>
          </a:endParaRPr>
        </a:p>
      </dgm:t>
    </dgm:pt>
    <dgm:pt modelId="{274F0FC4-B8A3-40FD-9417-1436F8798C32}">
      <dgm:prSet custT="1"/>
      <dgm: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i="0" dirty="0">
              <a:solidFill>
                <a:schemeClr val="bg1"/>
              </a:solidFill>
              <a:latin typeface="微软雅黑" panose="020B0503020204020204" pitchFamily="34" charset="-122"/>
              <a:ea typeface="微软雅黑" panose="020B0503020204020204" pitchFamily="34" charset="-122"/>
              <a:cs typeface="+mn-cs"/>
            </a:rPr>
            <a:t>输入小标题</a:t>
          </a:r>
          <a:endParaRPr lang="zh-CN" altLang="en-US" sz="2200" b="1" dirty="0">
            <a:solidFill>
              <a:schemeClr val="bg1"/>
            </a:solidFill>
            <a:latin typeface="微软雅黑" panose="020B0503020204020204" pitchFamily="34" charset="-122"/>
            <a:ea typeface="微软雅黑" panose="020B0503020204020204" pitchFamily="34" charset="-122"/>
            <a:cs typeface="+mn-cs"/>
          </a:endParaRPr>
        </a:p>
      </dgm:t>
    </dgm:pt>
    <dgm:pt modelId="{EBE9480B-3D09-4A97-A6FA-D99836A41301}" type="parTrans" cxnId="{0935B51C-7EC5-43B0-A34A-B2EDF0B324B6}">
      <dgm:prSet/>
      <dgm:spPr/>
      <dgm:t>
        <a:bodyPr/>
        <a:lstStyle/>
        <a:p>
          <a:endParaRPr lang="zh-CN" altLang="en-US">
            <a:solidFill>
              <a:schemeClr val="tx1">
                <a:lumMod val="75000"/>
                <a:lumOff val="25000"/>
              </a:schemeClr>
            </a:solidFill>
          </a:endParaRPr>
        </a:p>
      </dgm:t>
    </dgm:pt>
    <dgm:pt modelId="{E1E063C6-A2E3-474F-ACC2-E96C6F34C9AB}" type="sibTrans" cxnId="{0935B51C-7EC5-43B0-A34A-B2EDF0B324B6}">
      <dgm:prSet/>
      <dgm:spPr/>
      <dgm:t>
        <a:bodyPr/>
        <a:lstStyle/>
        <a:p>
          <a:endParaRPr lang="zh-CN" altLang="en-US">
            <a:solidFill>
              <a:schemeClr val="tx1">
                <a:lumMod val="75000"/>
                <a:lumOff val="25000"/>
              </a:schemeClr>
            </a:solidFill>
          </a:endParaRPr>
        </a:p>
      </dgm:t>
    </dgm:pt>
    <dgm:pt modelId="{E58F3452-AD44-49A6-8550-1A19F86E58A5}">
      <dgm:prSet custT="1"/>
      <dgm: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微软雅黑 Light" panose="020B0502040204020203" pitchFamily="34" charset="-122"/>
            <a:ea typeface="微软雅黑 Light" panose="020B0502040204020203" pitchFamily="34" charset="-122"/>
            <a:cs typeface="+mn-cs"/>
          </a:endParaRPr>
        </a:p>
      </dgm:t>
    </dgm:pt>
    <dgm:pt modelId="{C6620E66-484F-41DB-9C47-23279CE7DDB5}" type="parTrans" cxnId="{FC2EDD9B-6AC0-44DE-9367-9EB1FDCA5739}">
      <dgm:prSet/>
      <dgm:spPr/>
      <dgm:t>
        <a:bodyPr/>
        <a:lstStyle/>
        <a:p>
          <a:endParaRPr lang="zh-CN" altLang="en-US">
            <a:solidFill>
              <a:schemeClr val="tx1">
                <a:lumMod val="75000"/>
                <a:lumOff val="25000"/>
              </a:schemeClr>
            </a:solidFill>
          </a:endParaRPr>
        </a:p>
      </dgm:t>
    </dgm:pt>
    <dgm:pt modelId="{26BE8E55-2A1C-4D26-B8A7-4BEC6BDDEC43}" type="sibTrans" cxnId="{FC2EDD9B-6AC0-44DE-9367-9EB1FDCA5739}">
      <dgm:prSet/>
      <dgm:spPr/>
      <dgm:t>
        <a:bodyPr/>
        <a:lstStyle/>
        <a:p>
          <a:endParaRPr lang="zh-CN" altLang="en-US">
            <a:solidFill>
              <a:schemeClr val="tx1">
                <a:lumMod val="75000"/>
                <a:lumOff val="25000"/>
              </a:schemeClr>
            </a:solidFill>
          </a:endParaRPr>
        </a:p>
      </dgm:t>
    </dgm:pt>
    <dgm:pt modelId="{CD034340-8F0D-4170-BBC3-FDCEB96EE192}">
      <dgm:prSet custT="1"/>
      <dgm: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None/>
          </a:pPr>
          <a:r>
            <a:rPr lang="zh-CN" altLang="en-US" sz="2200" b="1" dirty="0">
              <a:solidFill>
                <a:sysClr val="window" lastClr="FFFFFF"/>
              </a:solidFill>
              <a:latin typeface="微软雅黑" panose="020B0503020204020204" pitchFamily="34" charset="-122"/>
              <a:ea typeface="微软雅黑" panose="020B0503020204020204" pitchFamily="34" charset="-122"/>
              <a:cs typeface="+mn-cs"/>
            </a:rPr>
            <a:t>输入小标题</a:t>
          </a:r>
        </a:p>
      </dgm:t>
    </dgm:pt>
    <dgm:pt modelId="{2754417D-6471-4D59-BC33-0F0620B86488}" type="parTrans" cxnId="{4796D0F7-5B61-4EB5-99E0-44EA2E76E458}">
      <dgm:prSet/>
      <dgm:spPr/>
      <dgm:t>
        <a:bodyPr/>
        <a:lstStyle/>
        <a:p>
          <a:endParaRPr lang="zh-CN" altLang="en-US">
            <a:solidFill>
              <a:schemeClr val="tx1">
                <a:lumMod val="75000"/>
                <a:lumOff val="25000"/>
              </a:schemeClr>
            </a:solidFill>
          </a:endParaRPr>
        </a:p>
      </dgm:t>
    </dgm:pt>
    <dgm:pt modelId="{AC40D05F-3214-4BA0-A68A-6F91396DBF31}" type="sibTrans" cxnId="{4796D0F7-5B61-4EB5-99E0-44EA2E76E458}">
      <dgm:prSet/>
      <dgm:spPr/>
      <dgm:t>
        <a:bodyPr/>
        <a:lstStyle/>
        <a:p>
          <a:endParaRPr lang="zh-CN" altLang="en-US">
            <a:solidFill>
              <a:schemeClr val="tx1">
                <a:lumMod val="75000"/>
                <a:lumOff val="25000"/>
              </a:schemeClr>
            </a:solidFill>
          </a:endParaRPr>
        </a:p>
      </dgm:t>
    </dgm:pt>
    <dgm:pt modelId="{BD6999E7-6680-49F7-85A4-C6CD57E2ED40}">
      <dgm:prSet custT="1"/>
      <dgm: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gm:spPr>
      <dgm:t>
        <a:bodyPr/>
        <a:lstStyle/>
        <a:p>
          <a:pPr>
            <a:lnSpc>
              <a:spcPct val="100000"/>
            </a:lnSpc>
            <a:buChar char="•"/>
          </a:pPr>
          <a:r>
            <a:rPr lang="zh-CN" altLang="en-US" sz="1700" b="0" i="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dirty="0">
            <a:solidFill>
              <a:schemeClr val="bg1"/>
            </a:solidFill>
            <a:latin typeface="微软雅黑 Light" panose="020B0502040204020203" pitchFamily="34" charset="-122"/>
            <a:ea typeface="微软雅黑 Light" panose="020B0502040204020203" pitchFamily="34" charset="-122"/>
            <a:cs typeface="+mn-cs"/>
          </a:endParaRPr>
        </a:p>
      </dgm:t>
    </dgm:pt>
    <dgm:pt modelId="{5C3470EC-33A4-4C9E-83B5-7BDB24B7C000}" type="parTrans" cxnId="{AB77B255-6D19-44A3-85E6-70B89A60AAA8}">
      <dgm:prSet/>
      <dgm:spPr/>
      <dgm:t>
        <a:bodyPr/>
        <a:lstStyle/>
        <a:p>
          <a:endParaRPr lang="zh-CN" altLang="en-US">
            <a:solidFill>
              <a:schemeClr val="tx1">
                <a:lumMod val="75000"/>
                <a:lumOff val="25000"/>
              </a:schemeClr>
            </a:solidFill>
          </a:endParaRPr>
        </a:p>
      </dgm:t>
    </dgm:pt>
    <dgm:pt modelId="{806094E2-6B1A-4656-9A57-1677E262A8CD}" type="sibTrans" cxnId="{AB77B255-6D19-44A3-85E6-70B89A60AAA8}">
      <dgm:prSet/>
      <dgm:spPr/>
      <dgm:t>
        <a:bodyPr/>
        <a:lstStyle/>
        <a:p>
          <a:endParaRPr lang="zh-CN" altLang="en-US">
            <a:solidFill>
              <a:schemeClr val="tx1">
                <a:lumMod val="75000"/>
                <a:lumOff val="25000"/>
              </a:schemeClr>
            </a:solidFill>
          </a:endParaRPr>
        </a:p>
      </dgm:t>
    </dgm:pt>
    <dgm:pt modelId="{8AA38282-5AED-455E-B11A-5EEDE15CDA7C}" type="pres">
      <dgm:prSet presAssocID="{F664BD1B-BF7F-4E1B-94D4-DA5089D7778C}" presName="Name0" presStyleCnt="0">
        <dgm:presLayoutVars>
          <dgm:dir/>
          <dgm:resizeHandles val="exact"/>
        </dgm:presLayoutVars>
      </dgm:prSet>
      <dgm:spPr/>
      <dgm:t>
        <a:bodyPr/>
        <a:lstStyle/>
        <a:p>
          <a:endParaRPr lang="zh-CN" altLang="en-US"/>
        </a:p>
      </dgm:t>
    </dgm:pt>
    <dgm:pt modelId="{A1316AC7-C263-4E24-BB65-D1BD10B32014}" type="pres">
      <dgm:prSet presAssocID="{E909C035-E83B-4468-BB1E-E1629B505CBC}" presName="node" presStyleLbl="node1" presStyleIdx="0" presStyleCnt="3">
        <dgm:presLayoutVars>
          <dgm:bulletEnabled val="1"/>
        </dgm:presLayoutVars>
      </dgm:prSet>
      <dgm:spPr>
        <a:prstGeom prst="flowChartManualOperation">
          <a:avLst/>
        </a:prstGeom>
      </dgm:spPr>
      <dgm:t>
        <a:bodyPr/>
        <a:lstStyle/>
        <a:p>
          <a:endParaRPr lang="zh-CN" altLang="en-US"/>
        </a:p>
      </dgm:t>
    </dgm:pt>
    <dgm:pt modelId="{90F77B32-C1E4-4449-BEE6-260F71C71AFF}" type="pres">
      <dgm:prSet presAssocID="{133A0F42-E572-4610-A890-34844500C81B}" presName="sibTrans" presStyleCnt="0"/>
      <dgm:spPr/>
    </dgm:pt>
    <dgm:pt modelId="{5C4205DE-9C04-4A41-BCEA-DD8469992B1C}" type="pres">
      <dgm:prSet presAssocID="{274F0FC4-B8A3-40FD-9417-1436F8798C32}" presName="node" presStyleLbl="node1" presStyleIdx="1" presStyleCnt="3">
        <dgm:presLayoutVars>
          <dgm:bulletEnabled val="1"/>
        </dgm:presLayoutVars>
      </dgm:prSet>
      <dgm:spPr/>
      <dgm:t>
        <a:bodyPr/>
        <a:lstStyle/>
        <a:p>
          <a:endParaRPr lang="zh-CN" altLang="en-US"/>
        </a:p>
      </dgm:t>
    </dgm:pt>
    <dgm:pt modelId="{59CBD2BB-9CBE-4CD2-B5D2-7B02790E3B6B}" type="pres">
      <dgm:prSet presAssocID="{E1E063C6-A2E3-474F-ACC2-E96C6F34C9AB}" presName="sibTrans" presStyleCnt="0"/>
      <dgm:spPr/>
    </dgm:pt>
    <dgm:pt modelId="{6139E1FE-9A06-4F6F-93A0-79685C877257}" type="pres">
      <dgm:prSet presAssocID="{CD034340-8F0D-4170-BBC3-FDCEB96EE192}" presName="node" presStyleLbl="node1" presStyleIdx="2" presStyleCnt="3">
        <dgm:presLayoutVars>
          <dgm:bulletEnabled val="1"/>
        </dgm:presLayoutVars>
      </dgm:prSet>
      <dgm:spPr/>
      <dgm:t>
        <a:bodyPr/>
        <a:lstStyle/>
        <a:p>
          <a:endParaRPr lang="zh-CN" altLang="en-US"/>
        </a:p>
      </dgm:t>
    </dgm:pt>
  </dgm:ptLst>
  <dgm:cxnLst>
    <dgm:cxn modelId="{5D639C98-7B96-431A-9F65-A5FF361D42E6}" type="presOf" srcId="{CD034340-8F0D-4170-BBC3-FDCEB96EE192}" destId="{6139E1FE-9A06-4F6F-93A0-79685C877257}" srcOrd="0" destOrd="0" presId="urn:microsoft.com/office/officeart/2005/8/layout/hList6"/>
    <dgm:cxn modelId="{104A1084-7924-4D37-BB42-4F5137CD5AE3}" type="presOf" srcId="{E909C035-E83B-4468-BB1E-E1629B505CBC}" destId="{A1316AC7-C263-4E24-BB65-D1BD10B32014}" srcOrd="0" destOrd="0" presId="urn:microsoft.com/office/officeart/2005/8/layout/hList6"/>
    <dgm:cxn modelId="{3CF498A9-61E6-4415-9A8F-C0B4F60477A3}" type="presOf" srcId="{274F0FC4-B8A3-40FD-9417-1436F8798C32}" destId="{5C4205DE-9C04-4A41-BCEA-DD8469992B1C}" srcOrd="0" destOrd="0" presId="urn:microsoft.com/office/officeart/2005/8/layout/hList6"/>
    <dgm:cxn modelId="{0935B51C-7EC5-43B0-A34A-B2EDF0B324B6}" srcId="{F664BD1B-BF7F-4E1B-94D4-DA5089D7778C}" destId="{274F0FC4-B8A3-40FD-9417-1436F8798C32}" srcOrd="1" destOrd="0" parTransId="{EBE9480B-3D09-4A97-A6FA-D99836A41301}" sibTransId="{E1E063C6-A2E3-474F-ACC2-E96C6F34C9AB}"/>
    <dgm:cxn modelId="{1F907AF3-21A7-4138-93CC-81F946E32A98}" srcId="{F664BD1B-BF7F-4E1B-94D4-DA5089D7778C}" destId="{E909C035-E83B-4468-BB1E-E1629B505CBC}" srcOrd="0" destOrd="0" parTransId="{466FC513-056F-4C68-98DB-15E4F6B28BA2}" sibTransId="{133A0F42-E572-4610-A890-34844500C81B}"/>
    <dgm:cxn modelId="{FC2EDD9B-6AC0-44DE-9367-9EB1FDCA5739}" srcId="{274F0FC4-B8A3-40FD-9417-1436F8798C32}" destId="{E58F3452-AD44-49A6-8550-1A19F86E58A5}" srcOrd="0" destOrd="0" parTransId="{C6620E66-484F-41DB-9C47-23279CE7DDB5}" sibTransId="{26BE8E55-2A1C-4D26-B8A7-4BEC6BDDEC43}"/>
    <dgm:cxn modelId="{5AC40ACE-1B06-491F-8BA0-24BCCAC10D92}" type="presOf" srcId="{BD6999E7-6680-49F7-85A4-C6CD57E2ED40}" destId="{6139E1FE-9A06-4F6F-93A0-79685C877257}" srcOrd="0" destOrd="1" presId="urn:microsoft.com/office/officeart/2005/8/layout/hList6"/>
    <dgm:cxn modelId="{4796D0F7-5B61-4EB5-99E0-44EA2E76E458}" srcId="{F664BD1B-BF7F-4E1B-94D4-DA5089D7778C}" destId="{CD034340-8F0D-4170-BBC3-FDCEB96EE192}" srcOrd="2" destOrd="0" parTransId="{2754417D-6471-4D59-BC33-0F0620B86488}" sibTransId="{AC40D05F-3214-4BA0-A68A-6F91396DBF31}"/>
    <dgm:cxn modelId="{BBB81D7A-57D2-41F3-B776-9802A09FA712}" type="presOf" srcId="{E58F3452-AD44-49A6-8550-1A19F86E58A5}" destId="{5C4205DE-9C04-4A41-BCEA-DD8469992B1C}" srcOrd="0" destOrd="1" presId="urn:microsoft.com/office/officeart/2005/8/layout/hList6"/>
    <dgm:cxn modelId="{379020E0-A5B4-4D66-879B-006D5A611659}" type="presOf" srcId="{563BC08C-EF59-493A-9039-9F8EC31F947D}" destId="{A1316AC7-C263-4E24-BB65-D1BD10B32014}" srcOrd="0" destOrd="1" presId="urn:microsoft.com/office/officeart/2005/8/layout/hList6"/>
    <dgm:cxn modelId="{52980C1B-EFDD-448C-B76D-59FC8D8708BB}" type="presOf" srcId="{F664BD1B-BF7F-4E1B-94D4-DA5089D7778C}" destId="{8AA38282-5AED-455E-B11A-5EEDE15CDA7C}" srcOrd="0" destOrd="0" presId="urn:microsoft.com/office/officeart/2005/8/layout/hList6"/>
    <dgm:cxn modelId="{AB77B255-6D19-44A3-85E6-70B89A60AAA8}" srcId="{CD034340-8F0D-4170-BBC3-FDCEB96EE192}" destId="{BD6999E7-6680-49F7-85A4-C6CD57E2ED40}" srcOrd="0" destOrd="0" parTransId="{5C3470EC-33A4-4C9E-83B5-7BDB24B7C000}" sibTransId="{806094E2-6B1A-4656-9A57-1677E262A8CD}"/>
    <dgm:cxn modelId="{D4977170-01B5-4CE8-9A96-60C5024F8A58}" srcId="{E909C035-E83B-4468-BB1E-E1629B505CBC}" destId="{563BC08C-EF59-493A-9039-9F8EC31F947D}" srcOrd="0" destOrd="0" parTransId="{E969A537-A32D-4BA7-AD42-E32BFCBBB051}" sibTransId="{5749E160-A758-4DE5-A12C-D7063145C589}"/>
    <dgm:cxn modelId="{1D49005F-0928-46CD-BB3E-313DB21F6C76}" type="presParOf" srcId="{8AA38282-5AED-455E-B11A-5EEDE15CDA7C}" destId="{A1316AC7-C263-4E24-BB65-D1BD10B32014}" srcOrd="0" destOrd="0" presId="urn:microsoft.com/office/officeart/2005/8/layout/hList6"/>
    <dgm:cxn modelId="{3545E4C9-7519-444E-90A2-1B79EEE1CB5D}" type="presParOf" srcId="{8AA38282-5AED-455E-B11A-5EEDE15CDA7C}" destId="{90F77B32-C1E4-4449-BEE6-260F71C71AFF}" srcOrd="1" destOrd="0" presId="urn:microsoft.com/office/officeart/2005/8/layout/hList6"/>
    <dgm:cxn modelId="{F7137BBA-7BC3-49C1-A7ED-6A23AFBB7B69}" type="presParOf" srcId="{8AA38282-5AED-455E-B11A-5EEDE15CDA7C}" destId="{5C4205DE-9C04-4A41-BCEA-DD8469992B1C}" srcOrd="2" destOrd="0" presId="urn:microsoft.com/office/officeart/2005/8/layout/hList6"/>
    <dgm:cxn modelId="{630A40A7-66EC-4AF9-BE87-22AB3559B839}" type="presParOf" srcId="{8AA38282-5AED-455E-B11A-5EEDE15CDA7C}" destId="{59CBD2BB-9CBE-4CD2-B5D2-7B02790E3B6B}" srcOrd="3" destOrd="0" presId="urn:microsoft.com/office/officeart/2005/8/layout/hList6"/>
    <dgm:cxn modelId="{9C3483F9-1AA1-49B5-902C-7A16B0907082}" type="presParOf" srcId="{8AA38282-5AED-455E-B11A-5EEDE15CDA7C}" destId="{6139E1FE-9A06-4F6F-93A0-79685C877257}" srcOrd="4" destOrd="0" presId="urn:microsoft.com/office/officeart/2005/8/layout/hList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179B332-2722-4A93-91A1-C91CA7E200DF}"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zh-CN" altLang="en-US"/>
        </a:p>
      </dgm:t>
    </dgm:pt>
    <dgm:pt modelId="{6A7EE950-F41E-421A-86C1-54975CB50E8C}">
      <dgm:prSet custT="1"/>
      <dgm:spPr/>
      <dgm:t>
        <a:bodyPr/>
        <a:lstStyle/>
        <a:p>
          <a:pPr rtl="0"/>
          <a:r>
            <a:rPr lang="zh-CN" altLang="en-US" sz="1800" b="1" i="0" baseline="0" dirty="0">
              <a:solidFill>
                <a:schemeClr val="tx2"/>
              </a:solidFill>
              <a:latin typeface="+mn-lt"/>
              <a:ea typeface="+mj-ea"/>
              <a:sym typeface="+mn-lt"/>
            </a:rPr>
            <a:t>输入时间节点</a:t>
          </a:r>
          <a:endParaRPr lang="zh-CN" sz="1800" dirty="0">
            <a:solidFill>
              <a:schemeClr val="tx2"/>
            </a:solidFill>
            <a:latin typeface="+mn-lt"/>
            <a:ea typeface="+mj-ea"/>
            <a:sym typeface="+mn-lt"/>
          </a:endParaRPr>
        </a:p>
      </dgm:t>
    </dgm:pt>
    <dgm:pt modelId="{262CF74B-6EE7-4383-9B09-E586DCCD85B0}" type="parTrans" cxnId="{D1D8C44A-72F9-47D3-9820-536C769ADC22}">
      <dgm:prSet/>
      <dgm:spPr/>
      <dgm:t>
        <a:bodyPr/>
        <a:lstStyle/>
        <a:p>
          <a:endParaRPr lang="zh-CN" altLang="en-US"/>
        </a:p>
      </dgm:t>
    </dgm:pt>
    <dgm:pt modelId="{7F8242F3-36BC-47D7-A25C-A4C9256542F3}" type="sibTrans" cxnId="{D1D8C44A-72F9-47D3-9820-536C769ADC22}">
      <dgm:prSet/>
      <dgm:spPr/>
      <dgm:t>
        <a:bodyPr/>
        <a:lstStyle/>
        <a:p>
          <a:endParaRPr lang="zh-CN" altLang="en-US"/>
        </a:p>
      </dgm:t>
    </dgm:pt>
    <dgm:pt modelId="{5D8A6515-7D4D-4863-898A-39EB524158CE}">
      <dgm:prSet custT="1"/>
      <dgm:spPr/>
      <dgm:t>
        <a:bodyPr/>
        <a:lstStyle/>
        <a:p>
          <a:pPr rtl="0"/>
          <a:r>
            <a:rPr lang="zh-CN" altLang="en-US" sz="1800" i="0" baseline="0" dirty="0">
              <a:solidFill>
                <a:schemeClr val="tx1">
                  <a:lumMod val="75000"/>
                  <a:lumOff val="25000"/>
                </a:schemeClr>
              </a:solidFill>
            </a:rPr>
            <a:t>输入正文内容</a:t>
          </a:r>
          <a:endParaRPr lang="zh-CN" sz="1800" dirty="0">
            <a:solidFill>
              <a:schemeClr val="tx1">
                <a:lumMod val="75000"/>
                <a:lumOff val="25000"/>
              </a:schemeClr>
            </a:solidFill>
          </a:endParaRPr>
        </a:p>
      </dgm:t>
    </dgm:pt>
    <dgm:pt modelId="{F72B9C30-9EB7-4994-88B6-D15119C9836D}" type="parTrans" cxnId="{F8338E1B-C6B1-47B7-A830-ED5019FB9995}">
      <dgm:prSet/>
      <dgm:spPr/>
      <dgm:t>
        <a:bodyPr/>
        <a:lstStyle/>
        <a:p>
          <a:endParaRPr lang="zh-CN" altLang="en-US"/>
        </a:p>
      </dgm:t>
    </dgm:pt>
    <dgm:pt modelId="{92CA1A43-F074-4375-9661-729F16BE19A4}" type="sibTrans" cxnId="{F8338E1B-C6B1-47B7-A830-ED5019FB9995}">
      <dgm:prSet/>
      <dgm:spPr/>
      <dgm:t>
        <a:bodyPr/>
        <a:lstStyle/>
        <a:p>
          <a:endParaRPr lang="zh-CN" altLang="en-US"/>
        </a:p>
      </dgm:t>
    </dgm:pt>
    <dgm:pt modelId="{CC4CD1CA-83F9-4D1A-B764-1C1F66264A18}">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462BA069-2195-4D70-AD23-DF4E2ACE9C9C}" type="parTrans" cxnId="{DEAE9A48-483F-49F1-BF6F-BBE33821777A}">
      <dgm:prSet/>
      <dgm:spPr/>
      <dgm:t>
        <a:bodyPr/>
        <a:lstStyle/>
        <a:p>
          <a:endParaRPr lang="zh-CN" altLang="en-US"/>
        </a:p>
      </dgm:t>
    </dgm:pt>
    <dgm:pt modelId="{12ABEBC2-ABBE-4D94-9CFE-64096B5679D5}" type="sibTrans" cxnId="{DEAE9A48-483F-49F1-BF6F-BBE33821777A}">
      <dgm:prSet/>
      <dgm:spPr/>
      <dgm:t>
        <a:bodyPr/>
        <a:lstStyle/>
        <a:p>
          <a:endParaRPr lang="zh-CN" altLang="en-US"/>
        </a:p>
      </dgm:t>
    </dgm:pt>
    <dgm:pt modelId="{92904E4C-6B5E-455D-9357-45CF619EE7BE}">
      <dgm:prSet custT="1"/>
      <dgm:spPr/>
      <dgm:t>
        <a:bodyPr/>
        <a:lstStyle/>
        <a:p>
          <a:pPr rtl="0"/>
          <a:r>
            <a:rPr lang="zh-CN" altLang="en-US" sz="1800" i="0" baseline="0" dirty="0">
              <a:solidFill>
                <a:schemeClr val="tx1">
                  <a:lumMod val="75000"/>
                  <a:lumOff val="25000"/>
                </a:schemeClr>
              </a:solidFill>
            </a:rPr>
            <a:t>输入正文内容</a:t>
          </a:r>
          <a:endParaRPr lang="zh-CN" altLang="en-US" sz="1600" dirty="0">
            <a:solidFill>
              <a:schemeClr val="tx1">
                <a:lumMod val="75000"/>
                <a:lumOff val="25000"/>
              </a:schemeClr>
            </a:solidFill>
          </a:endParaRPr>
        </a:p>
      </dgm:t>
    </dgm:pt>
    <dgm:pt modelId="{24E4D125-AC28-4FBF-9576-284E88C4EE56}" type="parTrans" cxnId="{40DFD98D-0E71-48CD-B29F-5CF97A69AFD8}">
      <dgm:prSet/>
      <dgm:spPr/>
      <dgm:t>
        <a:bodyPr/>
        <a:lstStyle/>
        <a:p>
          <a:endParaRPr lang="zh-CN" altLang="en-US"/>
        </a:p>
      </dgm:t>
    </dgm:pt>
    <dgm:pt modelId="{1D3C954A-C3EC-445D-96E3-FFE6C1E4B152}" type="sibTrans" cxnId="{40DFD98D-0E71-48CD-B29F-5CF97A69AFD8}">
      <dgm:prSet/>
      <dgm:spPr/>
      <dgm:t>
        <a:bodyPr/>
        <a:lstStyle/>
        <a:p>
          <a:endParaRPr lang="zh-CN" altLang="en-US"/>
        </a:p>
      </dgm:t>
    </dgm:pt>
    <dgm:pt modelId="{A82A7A3A-8725-48B3-946B-CEE85CA4354E}">
      <dgm:prSet custT="1"/>
      <dgm:spPr/>
      <dgm:t>
        <a:bodyPr/>
        <a:lstStyle/>
        <a:p>
          <a:pPr rtl="0"/>
          <a:r>
            <a:rPr lang="zh-CN" altLang="en-US" sz="1800" b="1" i="0" baseline="0" dirty="0">
              <a:solidFill>
                <a:schemeClr val="tx2"/>
              </a:solidFill>
              <a:latin typeface="+mn-lt"/>
              <a:ea typeface="+mj-ea"/>
              <a:sym typeface="+mn-lt"/>
            </a:rPr>
            <a:t>输入时间节点</a:t>
          </a:r>
          <a:endParaRPr lang="zh-CN" sz="1800" dirty="0">
            <a:solidFill>
              <a:schemeClr val="tx2"/>
            </a:solidFill>
            <a:latin typeface="+mn-lt"/>
            <a:sym typeface="+mn-lt"/>
          </a:endParaRPr>
        </a:p>
      </dgm:t>
    </dgm:pt>
    <dgm:pt modelId="{D2715E6C-0920-4463-8550-6C5563D613C0}" type="parTrans" cxnId="{FE037F26-4FD7-4A1E-9897-60B221B2DD06}">
      <dgm:prSet/>
      <dgm:spPr/>
      <dgm:t>
        <a:bodyPr/>
        <a:lstStyle/>
        <a:p>
          <a:endParaRPr lang="zh-CN" altLang="en-US"/>
        </a:p>
      </dgm:t>
    </dgm:pt>
    <dgm:pt modelId="{D6AF2F7C-D77F-48BE-9B86-AD1588F59216}" type="sibTrans" cxnId="{FE037F26-4FD7-4A1E-9897-60B221B2DD06}">
      <dgm:prSet/>
      <dgm:spPr/>
      <dgm:t>
        <a:bodyPr/>
        <a:lstStyle/>
        <a:p>
          <a:endParaRPr lang="zh-CN" altLang="en-US"/>
        </a:p>
      </dgm:t>
    </dgm:pt>
    <dgm:pt modelId="{66941F17-7635-427D-921E-DC140E12A7F8}">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2219E19A-BE66-434E-A6D8-3971CD8D6B1E}" type="parTrans" cxnId="{30D657F8-B3EE-4897-8F39-F3F3F7DC7582}">
      <dgm:prSet/>
      <dgm:spPr/>
      <dgm:t>
        <a:bodyPr/>
        <a:lstStyle/>
        <a:p>
          <a:endParaRPr lang="zh-CN" altLang="en-US"/>
        </a:p>
      </dgm:t>
    </dgm:pt>
    <dgm:pt modelId="{32CCB2A2-EA21-423B-BADD-D9D7BE3D61E3}" type="sibTrans" cxnId="{30D657F8-B3EE-4897-8F39-F3F3F7DC7582}">
      <dgm:prSet/>
      <dgm:spPr/>
      <dgm:t>
        <a:bodyPr/>
        <a:lstStyle/>
        <a:p>
          <a:endParaRPr lang="zh-CN" altLang="en-US"/>
        </a:p>
      </dgm:t>
    </dgm:pt>
    <dgm:pt modelId="{C01277F3-C503-466A-B6BA-FFB20236A0E2}">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97B06C5C-7982-4BFF-8388-D7E3E6F5694E}" type="parTrans" cxnId="{5D38BA09-3F75-44C0-9D63-DEA0B4FC012E}">
      <dgm:prSet/>
      <dgm:spPr/>
      <dgm:t>
        <a:bodyPr/>
        <a:lstStyle/>
        <a:p>
          <a:endParaRPr lang="zh-CN" altLang="en-US"/>
        </a:p>
      </dgm:t>
    </dgm:pt>
    <dgm:pt modelId="{FFF33BAF-66BA-403A-A2F2-CE119A0355CE}" type="sibTrans" cxnId="{5D38BA09-3F75-44C0-9D63-DEA0B4FC012E}">
      <dgm:prSet/>
      <dgm:spPr/>
      <dgm:t>
        <a:bodyPr/>
        <a:lstStyle/>
        <a:p>
          <a:endParaRPr lang="zh-CN" altLang="en-US"/>
        </a:p>
      </dgm:t>
    </dgm:pt>
    <dgm:pt modelId="{478BAE5E-1AE8-4E66-A736-A8DCFEEC5A74}">
      <dgm:prSet custT="1"/>
      <dgm:spPr/>
      <dgm:t>
        <a:bodyPr/>
        <a:lstStyle/>
        <a:p>
          <a:pPr rtl="0"/>
          <a:r>
            <a:rPr lang="zh-CN" altLang="en-US" sz="1800" i="0" baseline="0" dirty="0">
              <a:solidFill>
                <a:schemeClr val="tx1">
                  <a:lumMod val="75000"/>
                  <a:lumOff val="25000"/>
                </a:schemeClr>
              </a:solidFill>
            </a:rPr>
            <a:t>输入正文内容</a:t>
          </a:r>
          <a:endParaRPr lang="zh-CN" altLang="en-US" sz="1600" dirty="0">
            <a:solidFill>
              <a:schemeClr val="tx1">
                <a:lumMod val="75000"/>
                <a:lumOff val="25000"/>
              </a:schemeClr>
            </a:solidFill>
          </a:endParaRPr>
        </a:p>
      </dgm:t>
    </dgm:pt>
    <dgm:pt modelId="{55D8255A-0251-4AAA-9B9E-F2D1970D9C46}" type="parTrans" cxnId="{D5E0ABFF-F1FC-49F9-BC9D-2E9C4289CB75}">
      <dgm:prSet/>
      <dgm:spPr/>
      <dgm:t>
        <a:bodyPr/>
        <a:lstStyle/>
        <a:p>
          <a:endParaRPr lang="zh-CN" altLang="en-US"/>
        </a:p>
      </dgm:t>
    </dgm:pt>
    <dgm:pt modelId="{A97AC09C-0D3C-4647-AEF5-DE7A5CA8B223}" type="sibTrans" cxnId="{D5E0ABFF-F1FC-49F9-BC9D-2E9C4289CB75}">
      <dgm:prSet/>
      <dgm:spPr/>
      <dgm:t>
        <a:bodyPr/>
        <a:lstStyle/>
        <a:p>
          <a:endParaRPr lang="zh-CN" altLang="en-US"/>
        </a:p>
      </dgm:t>
    </dgm:pt>
    <dgm:pt modelId="{400A3DF8-9807-4646-A668-CB10A4439971}">
      <dgm:prSet custT="1"/>
      <dgm:spPr/>
      <dgm:t>
        <a:bodyPr/>
        <a:lstStyle/>
        <a:p>
          <a:pPr rtl="0"/>
          <a:r>
            <a:rPr lang="zh-CN" altLang="en-US" sz="1800" b="1" i="0" baseline="0" dirty="0">
              <a:solidFill>
                <a:schemeClr val="tx2"/>
              </a:solidFill>
              <a:latin typeface="+mn-lt"/>
              <a:ea typeface="+mj-ea"/>
              <a:sym typeface="+mn-lt"/>
            </a:rPr>
            <a:t>输入时间节点</a:t>
          </a:r>
          <a:endParaRPr lang="zh-CN" sz="1800" b="1" dirty="0">
            <a:solidFill>
              <a:schemeClr val="tx2"/>
            </a:solidFill>
            <a:latin typeface="+mn-lt"/>
            <a:sym typeface="+mn-lt"/>
          </a:endParaRPr>
        </a:p>
      </dgm:t>
    </dgm:pt>
    <dgm:pt modelId="{0B37D331-FE58-4634-B8CE-DF1150F99B4A}" type="parTrans" cxnId="{1A8EB4F1-69C8-449B-9E9B-FAECE36D4E60}">
      <dgm:prSet/>
      <dgm:spPr/>
      <dgm:t>
        <a:bodyPr/>
        <a:lstStyle/>
        <a:p>
          <a:endParaRPr lang="zh-CN" altLang="en-US"/>
        </a:p>
      </dgm:t>
    </dgm:pt>
    <dgm:pt modelId="{867CE283-D4CC-4E00-A4D9-383D976BB1BE}" type="sibTrans" cxnId="{1A8EB4F1-69C8-449B-9E9B-FAECE36D4E60}">
      <dgm:prSet/>
      <dgm:spPr/>
      <dgm:t>
        <a:bodyPr/>
        <a:lstStyle/>
        <a:p>
          <a:endParaRPr lang="zh-CN" altLang="en-US"/>
        </a:p>
      </dgm:t>
    </dgm:pt>
    <dgm:pt modelId="{0A8932A4-2468-4B3D-9B58-98394F18CB85}">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3D00F7D0-F1AD-47E0-B1BE-AAC1371E9067}" type="parTrans" cxnId="{20EE65BC-425B-48B6-B9D0-996C8CB770B5}">
      <dgm:prSet/>
      <dgm:spPr/>
      <dgm:t>
        <a:bodyPr/>
        <a:lstStyle/>
        <a:p>
          <a:endParaRPr lang="zh-CN" altLang="en-US"/>
        </a:p>
      </dgm:t>
    </dgm:pt>
    <dgm:pt modelId="{FDAB5A31-918F-414F-8FED-1DDB75A1D7C1}" type="sibTrans" cxnId="{20EE65BC-425B-48B6-B9D0-996C8CB770B5}">
      <dgm:prSet/>
      <dgm:spPr/>
      <dgm:t>
        <a:bodyPr/>
        <a:lstStyle/>
        <a:p>
          <a:endParaRPr lang="zh-CN" altLang="en-US"/>
        </a:p>
      </dgm:t>
    </dgm:pt>
    <dgm:pt modelId="{F9B2A0AD-5B3A-4D03-BA0C-A5673D89255B}">
      <dgm:prSet custT="1"/>
      <dgm:spPr/>
      <dgm:t>
        <a:bodyPr/>
        <a:lstStyle/>
        <a:p>
          <a:pPr rtl="0"/>
          <a:r>
            <a:rPr lang="zh-CN" altLang="en-US" sz="1800" i="0" baseline="0" dirty="0">
              <a:solidFill>
                <a:schemeClr val="tx1">
                  <a:lumMod val="75000"/>
                  <a:lumOff val="25000"/>
                </a:schemeClr>
              </a:solidFill>
            </a:rPr>
            <a:t>输入正文内容</a:t>
          </a:r>
          <a:endParaRPr lang="zh-CN" altLang="en-US" sz="1800" dirty="0">
            <a:solidFill>
              <a:schemeClr val="tx1">
                <a:lumMod val="75000"/>
                <a:lumOff val="25000"/>
              </a:schemeClr>
            </a:solidFill>
          </a:endParaRPr>
        </a:p>
      </dgm:t>
    </dgm:pt>
    <dgm:pt modelId="{47284255-C9CE-473B-BB19-08356101A65B}" type="parTrans" cxnId="{A1F1E18F-FBF3-4451-B596-1B66D69436C0}">
      <dgm:prSet/>
      <dgm:spPr/>
      <dgm:t>
        <a:bodyPr/>
        <a:lstStyle/>
        <a:p>
          <a:endParaRPr lang="zh-CN" altLang="en-US"/>
        </a:p>
      </dgm:t>
    </dgm:pt>
    <dgm:pt modelId="{A72BF6AB-FE55-4936-95A5-705E8A939BD3}" type="sibTrans" cxnId="{A1F1E18F-FBF3-4451-B596-1B66D69436C0}">
      <dgm:prSet/>
      <dgm:spPr/>
      <dgm:t>
        <a:bodyPr/>
        <a:lstStyle/>
        <a:p>
          <a:endParaRPr lang="zh-CN" altLang="en-US"/>
        </a:p>
      </dgm:t>
    </dgm:pt>
    <dgm:pt modelId="{0D2A5ADC-7C19-4ABD-A3DA-8F8730992F88}">
      <dgm:prSet custT="1"/>
      <dgm:spPr/>
      <dgm:t>
        <a:bodyPr/>
        <a:lstStyle/>
        <a:p>
          <a:pPr rtl="0"/>
          <a:r>
            <a:rPr lang="zh-CN" altLang="en-US" sz="1800" i="0" baseline="0" dirty="0">
              <a:solidFill>
                <a:schemeClr val="tx1">
                  <a:lumMod val="75000"/>
                  <a:lumOff val="25000"/>
                </a:schemeClr>
              </a:solidFill>
            </a:rPr>
            <a:t>输入正文内容</a:t>
          </a:r>
          <a:endParaRPr lang="zh-CN" altLang="en-US" sz="1600" dirty="0">
            <a:solidFill>
              <a:schemeClr val="tx1">
                <a:lumMod val="75000"/>
                <a:lumOff val="25000"/>
              </a:schemeClr>
            </a:solidFill>
          </a:endParaRPr>
        </a:p>
      </dgm:t>
    </dgm:pt>
    <dgm:pt modelId="{C482AECA-AEF8-4E36-BCE2-A962344425FB}" type="parTrans" cxnId="{50B026BA-BFBE-4ACE-AD5F-B2CBD6863C15}">
      <dgm:prSet/>
      <dgm:spPr/>
      <dgm:t>
        <a:bodyPr/>
        <a:lstStyle/>
        <a:p>
          <a:endParaRPr lang="zh-CN" altLang="en-US"/>
        </a:p>
      </dgm:t>
    </dgm:pt>
    <dgm:pt modelId="{D94EB683-04D6-4262-AADD-5DA4D0606B93}" type="sibTrans" cxnId="{50B026BA-BFBE-4ACE-AD5F-B2CBD6863C15}">
      <dgm:prSet/>
      <dgm:spPr/>
      <dgm:t>
        <a:bodyPr/>
        <a:lstStyle/>
        <a:p>
          <a:endParaRPr lang="zh-CN" altLang="en-US"/>
        </a:p>
      </dgm:t>
    </dgm:pt>
    <dgm:pt modelId="{754427E9-E6F9-4A7D-B9A1-F66FAB744AC7}" type="pres">
      <dgm:prSet presAssocID="{F179B332-2722-4A93-91A1-C91CA7E200DF}" presName="arrowDiagram" presStyleCnt="0">
        <dgm:presLayoutVars>
          <dgm:chMax val="5"/>
          <dgm:dir/>
          <dgm:resizeHandles val="exact"/>
        </dgm:presLayoutVars>
      </dgm:prSet>
      <dgm:spPr/>
      <dgm:t>
        <a:bodyPr/>
        <a:lstStyle/>
        <a:p>
          <a:endParaRPr lang="zh-CN" altLang="en-US"/>
        </a:p>
      </dgm:t>
    </dgm:pt>
    <dgm:pt modelId="{33A92C8B-C3DF-4858-8BDF-9A46F82AA5CE}" type="pres">
      <dgm:prSet presAssocID="{F179B332-2722-4A93-91A1-C91CA7E200DF}" presName="arrow" presStyleLbl="bgShp" presStyleIdx="0" presStyleCnt="1"/>
      <dgm:spPr>
        <a:solidFill>
          <a:schemeClr val="tx2">
            <a:alpha val="30000"/>
          </a:schemeClr>
        </a:solidFill>
      </dgm:spPr>
    </dgm:pt>
    <dgm:pt modelId="{CED0DEBC-6C52-47B6-AB36-73B8B12F7B72}" type="pres">
      <dgm:prSet presAssocID="{F179B332-2722-4A93-91A1-C91CA7E200DF}" presName="arrowDiagram3" presStyleCnt="0"/>
      <dgm:spPr/>
    </dgm:pt>
    <dgm:pt modelId="{BBD6FABE-88FB-44D4-A47A-060C1BBFC1DE}" type="pres">
      <dgm:prSet presAssocID="{6A7EE950-F41E-421A-86C1-54975CB50E8C}" presName="bullet3a" presStyleLbl="node1" presStyleIdx="0" presStyleCnt="3"/>
      <dgm:spPr>
        <a:solidFill>
          <a:schemeClr val="tx2"/>
        </a:solidFill>
      </dgm:spPr>
    </dgm:pt>
    <dgm:pt modelId="{2A7E712D-2385-4888-913A-D2A5CF15DD5E}" type="pres">
      <dgm:prSet presAssocID="{6A7EE950-F41E-421A-86C1-54975CB50E8C}" presName="textBox3a" presStyleLbl="revTx" presStyleIdx="0" presStyleCnt="3">
        <dgm:presLayoutVars>
          <dgm:bulletEnabled val="1"/>
        </dgm:presLayoutVars>
      </dgm:prSet>
      <dgm:spPr/>
      <dgm:t>
        <a:bodyPr/>
        <a:lstStyle/>
        <a:p>
          <a:endParaRPr lang="zh-CN" altLang="en-US"/>
        </a:p>
      </dgm:t>
    </dgm:pt>
    <dgm:pt modelId="{13C150B2-4FF5-45EE-9370-EA0E5188EB60}" type="pres">
      <dgm:prSet presAssocID="{A82A7A3A-8725-48B3-946B-CEE85CA4354E}" presName="bullet3b" presStyleLbl="node1" presStyleIdx="1" presStyleCnt="3"/>
      <dgm:spPr>
        <a:solidFill>
          <a:schemeClr val="tx2"/>
        </a:solidFill>
      </dgm:spPr>
    </dgm:pt>
    <dgm:pt modelId="{45F81871-7416-4413-A9A5-00E337F81964}" type="pres">
      <dgm:prSet presAssocID="{A82A7A3A-8725-48B3-946B-CEE85CA4354E}" presName="textBox3b" presStyleLbl="revTx" presStyleIdx="1" presStyleCnt="3">
        <dgm:presLayoutVars>
          <dgm:bulletEnabled val="1"/>
        </dgm:presLayoutVars>
      </dgm:prSet>
      <dgm:spPr/>
      <dgm:t>
        <a:bodyPr/>
        <a:lstStyle/>
        <a:p>
          <a:endParaRPr lang="zh-CN" altLang="en-US"/>
        </a:p>
      </dgm:t>
    </dgm:pt>
    <dgm:pt modelId="{82092C59-920D-427F-ABAE-61C120EE707A}" type="pres">
      <dgm:prSet presAssocID="{400A3DF8-9807-4646-A668-CB10A4439971}" presName="bullet3c" presStyleLbl="node1" presStyleIdx="2" presStyleCnt="3"/>
      <dgm:spPr>
        <a:solidFill>
          <a:schemeClr val="tx2"/>
        </a:solidFill>
      </dgm:spPr>
    </dgm:pt>
    <dgm:pt modelId="{9D79F23A-072A-4E89-B866-8C79D7813BDB}" type="pres">
      <dgm:prSet presAssocID="{400A3DF8-9807-4646-A668-CB10A4439971}" presName="textBox3c" presStyleLbl="revTx" presStyleIdx="2" presStyleCnt="3">
        <dgm:presLayoutVars>
          <dgm:bulletEnabled val="1"/>
        </dgm:presLayoutVars>
      </dgm:prSet>
      <dgm:spPr/>
      <dgm:t>
        <a:bodyPr/>
        <a:lstStyle/>
        <a:p>
          <a:endParaRPr lang="zh-CN" altLang="en-US"/>
        </a:p>
      </dgm:t>
    </dgm:pt>
  </dgm:ptLst>
  <dgm:cxnLst>
    <dgm:cxn modelId="{FE037F26-4FD7-4A1E-9897-60B221B2DD06}" srcId="{F179B332-2722-4A93-91A1-C91CA7E200DF}" destId="{A82A7A3A-8725-48B3-946B-CEE85CA4354E}" srcOrd="1" destOrd="0" parTransId="{D2715E6C-0920-4463-8550-6C5563D613C0}" sibTransId="{D6AF2F7C-D77F-48BE-9B86-AD1588F59216}"/>
    <dgm:cxn modelId="{40DFD98D-0E71-48CD-B29F-5CF97A69AFD8}" srcId="{6A7EE950-F41E-421A-86C1-54975CB50E8C}" destId="{92904E4C-6B5E-455D-9357-45CF619EE7BE}" srcOrd="2" destOrd="0" parTransId="{24E4D125-AC28-4FBF-9576-284E88C4EE56}" sibTransId="{1D3C954A-C3EC-445D-96E3-FFE6C1E4B152}"/>
    <dgm:cxn modelId="{50B026BA-BFBE-4ACE-AD5F-B2CBD6863C15}" srcId="{400A3DF8-9807-4646-A668-CB10A4439971}" destId="{0D2A5ADC-7C19-4ABD-A3DA-8F8730992F88}" srcOrd="2" destOrd="0" parTransId="{C482AECA-AEF8-4E36-BCE2-A962344425FB}" sibTransId="{D94EB683-04D6-4262-AADD-5DA4D0606B93}"/>
    <dgm:cxn modelId="{E95AF99C-AD54-4F0E-B8A4-A1A2FE96C2E6}" type="presOf" srcId="{0D2A5ADC-7C19-4ABD-A3DA-8F8730992F88}" destId="{9D79F23A-072A-4E89-B866-8C79D7813BDB}" srcOrd="0" destOrd="3" presId="urn:microsoft.com/office/officeart/2005/8/layout/arrow2"/>
    <dgm:cxn modelId="{E8C77FC9-66C8-4513-8D9A-A3BDF5030DF3}" type="presOf" srcId="{0A8932A4-2468-4B3D-9B58-98394F18CB85}" destId="{9D79F23A-072A-4E89-B866-8C79D7813BDB}" srcOrd="0" destOrd="1" presId="urn:microsoft.com/office/officeart/2005/8/layout/arrow2"/>
    <dgm:cxn modelId="{B98704B5-A192-4301-B1B3-AB67CE30DC56}" type="presOf" srcId="{5D8A6515-7D4D-4863-898A-39EB524158CE}" destId="{2A7E712D-2385-4888-913A-D2A5CF15DD5E}" srcOrd="0" destOrd="1" presId="urn:microsoft.com/office/officeart/2005/8/layout/arrow2"/>
    <dgm:cxn modelId="{78DC318F-664F-47FC-829F-BF35FCE95CE9}" type="presOf" srcId="{400A3DF8-9807-4646-A668-CB10A4439971}" destId="{9D79F23A-072A-4E89-B866-8C79D7813BDB}" srcOrd="0" destOrd="0" presId="urn:microsoft.com/office/officeart/2005/8/layout/arrow2"/>
    <dgm:cxn modelId="{D5E0ABFF-F1FC-49F9-BC9D-2E9C4289CB75}" srcId="{A82A7A3A-8725-48B3-946B-CEE85CA4354E}" destId="{478BAE5E-1AE8-4E66-A736-A8DCFEEC5A74}" srcOrd="2" destOrd="0" parTransId="{55D8255A-0251-4AAA-9B9E-F2D1970D9C46}" sibTransId="{A97AC09C-0D3C-4647-AEF5-DE7A5CA8B223}"/>
    <dgm:cxn modelId="{8C99A3F5-3544-4E8F-9E5D-9BD65E398AC5}" type="presOf" srcId="{6A7EE950-F41E-421A-86C1-54975CB50E8C}" destId="{2A7E712D-2385-4888-913A-D2A5CF15DD5E}" srcOrd="0" destOrd="0" presId="urn:microsoft.com/office/officeart/2005/8/layout/arrow2"/>
    <dgm:cxn modelId="{A1F1E18F-FBF3-4451-B596-1B66D69436C0}" srcId="{400A3DF8-9807-4646-A668-CB10A4439971}" destId="{F9B2A0AD-5B3A-4D03-BA0C-A5673D89255B}" srcOrd="1" destOrd="0" parTransId="{47284255-C9CE-473B-BB19-08356101A65B}" sibTransId="{A72BF6AB-FE55-4936-95A5-705E8A939BD3}"/>
    <dgm:cxn modelId="{DEAE9A48-483F-49F1-BF6F-BBE33821777A}" srcId="{6A7EE950-F41E-421A-86C1-54975CB50E8C}" destId="{CC4CD1CA-83F9-4D1A-B764-1C1F66264A18}" srcOrd="1" destOrd="0" parTransId="{462BA069-2195-4D70-AD23-DF4E2ACE9C9C}" sibTransId="{12ABEBC2-ABBE-4D94-9CFE-64096B5679D5}"/>
    <dgm:cxn modelId="{E8EB7406-48AD-49B6-AC50-D9F181FBEAA7}" type="presOf" srcId="{92904E4C-6B5E-455D-9357-45CF619EE7BE}" destId="{2A7E712D-2385-4888-913A-D2A5CF15DD5E}" srcOrd="0" destOrd="3" presId="urn:microsoft.com/office/officeart/2005/8/layout/arrow2"/>
    <dgm:cxn modelId="{5D38BA09-3F75-44C0-9D63-DEA0B4FC012E}" srcId="{A82A7A3A-8725-48B3-946B-CEE85CA4354E}" destId="{C01277F3-C503-466A-B6BA-FFB20236A0E2}" srcOrd="1" destOrd="0" parTransId="{97B06C5C-7982-4BFF-8388-D7E3E6F5694E}" sibTransId="{FFF33BAF-66BA-403A-A2F2-CE119A0355CE}"/>
    <dgm:cxn modelId="{F2F83FE6-6853-4BF8-83F6-DFB5C07202EA}" type="presOf" srcId="{A82A7A3A-8725-48B3-946B-CEE85CA4354E}" destId="{45F81871-7416-4413-A9A5-00E337F81964}" srcOrd="0" destOrd="0" presId="urn:microsoft.com/office/officeart/2005/8/layout/arrow2"/>
    <dgm:cxn modelId="{3BE40494-DBFE-43F2-9D1F-DCA4D369FC0D}" type="presOf" srcId="{C01277F3-C503-466A-B6BA-FFB20236A0E2}" destId="{45F81871-7416-4413-A9A5-00E337F81964}" srcOrd="0" destOrd="2" presId="urn:microsoft.com/office/officeart/2005/8/layout/arrow2"/>
    <dgm:cxn modelId="{28ECB7C4-41E2-4779-B3DD-C097120BF355}" type="presOf" srcId="{478BAE5E-1AE8-4E66-A736-A8DCFEEC5A74}" destId="{45F81871-7416-4413-A9A5-00E337F81964}" srcOrd="0" destOrd="3" presId="urn:microsoft.com/office/officeart/2005/8/layout/arrow2"/>
    <dgm:cxn modelId="{A36AC68D-0B88-4884-A13D-886425EADB7F}" type="presOf" srcId="{F179B332-2722-4A93-91A1-C91CA7E200DF}" destId="{754427E9-E6F9-4A7D-B9A1-F66FAB744AC7}" srcOrd="0" destOrd="0" presId="urn:microsoft.com/office/officeart/2005/8/layout/arrow2"/>
    <dgm:cxn modelId="{1A8EB4F1-69C8-449B-9E9B-FAECE36D4E60}" srcId="{F179B332-2722-4A93-91A1-C91CA7E200DF}" destId="{400A3DF8-9807-4646-A668-CB10A4439971}" srcOrd="2" destOrd="0" parTransId="{0B37D331-FE58-4634-B8CE-DF1150F99B4A}" sibTransId="{867CE283-D4CC-4E00-A4D9-383D976BB1BE}"/>
    <dgm:cxn modelId="{F8338E1B-C6B1-47B7-A830-ED5019FB9995}" srcId="{6A7EE950-F41E-421A-86C1-54975CB50E8C}" destId="{5D8A6515-7D4D-4863-898A-39EB524158CE}" srcOrd="0" destOrd="0" parTransId="{F72B9C30-9EB7-4994-88B6-D15119C9836D}" sibTransId="{92CA1A43-F074-4375-9661-729F16BE19A4}"/>
    <dgm:cxn modelId="{30D657F8-B3EE-4897-8F39-F3F3F7DC7582}" srcId="{A82A7A3A-8725-48B3-946B-CEE85CA4354E}" destId="{66941F17-7635-427D-921E-DC140E12A7F8}" srcOrd="0" destOrd="0" parTransId="{2219E19A-BE66-434E-A6D8-3971CD8D6B1E}" sibTransId="{32CCB2A2-EA21-423B-BADD-D9D7BE3D61E3}"/>
    <dgm:cxn modelId="{D1D8C44A-72F9-47D3-9820-536C769ADC22}" srcId="{F179B332-2722-4A93-91A1-C91CA7E200DF}" destId="{6A7EE950-F41E-421A-86C1-54975CB50E8C}" srcOrd="0" destOrd="0" parTransId="{262CF74B-6EE7-4383-9B09-E586DCCD85B0}" sibTransId="{7F8242F3-36BC-47D7-A25C-A4C9256542F3}"/>
    <dgm:cxn modelId="{20EE65BC-425B-48B6-B9D0-996C8CB770B5}" srcId="{400A3DF8-9807-4646-A668-CB10A4439971}" destId="{0A8932A4-2468-4B3D-9B58-98394F18CB85}" srcOrd="0" destOrd="0" parTransId="{3D00F7D0-F1AD-47E0-B1BE-AAC1371E9067}" sibTransId="{FDAB5A31-918F-414F-8FED-1DDB75A1D7C1}"/>
    <dgm:cxn modelId="{13482ED2-6F33-4A42-8EBE-01E210C27F12}" type="presOf" srcId="{F9B2A0AD-5B3A-4D03-BA0C-A5673D89255B}" destId="{9D79F23A-072A-4E89-B866-8C79D7813BDB}" srcOrd="0" destOrd="2" presId="urn:microsoft.com/office/officeart/2005/8/layout/arrow2"/>
    <dgm:cxn modelId="{464B9552-DD09-4C6B-BAA6-C0EFE26983DE}" type="presOf" srcId="{CC4CD1CA-83F9-4D1A-B764-1C1F66264A18}" destId="{2A7E712D-2385-4888-913A-D2A5CF15DD5E}" srcOrd="0" destOrd="2" presId="urn:microsoft.com/office/officeart/2005/8/layout/arrow2"/>
    <dgm:cxn modelId="{CC96766A-3395-410A-BD41-C4ED42D603B6}" type="presOf" srcId="{66941F17-7635-427D-921E-DC140E12A7F8}" destId="{45F81871-7416-4413-A9A5-00E337F81964}" srcOrd="0" destOrd="1" presId="urn:microsoft.com/office/officeart/2005/8/layout/arrow2"/>
    <dgm:cxn modelId="{8A6C322F-8CFF-4C1E-BFF1-C393AEA882BF}" type="presParOf" srcId="{754427E9-E6F9-4A7D-B9A1-F66FAB744AC7}" destId="{33A92C8B-C3DF-4858-8BDF-9A46F82AA5CE}" srcOrd="0" destOrd="0" presId="urn:microsoft.com/office/officeart/2005/8/layout/arrow2"/>
    <dgm:cxn modelId="{FC93F92A-A369-4864-ABF5-B9D54F629ADB}" type="presParOf" srcId="{754427E9-E6F9-4A7D-B9A1-F66FAB744AC7}" destId="{CED0DEBC-6C52-47B6-AB36-73B8B12F7B72}" srcOrd="1" destOrd="0" presId="urn:microsoft.com/office/officeart/2005/8/layout/arrow2"/>
    <dgm:cxn modelId="{32876867-C146-4699-9850-A6736C7D6FBE}" type="presParOf" srcId="{CED0DEBC-6C52-47B6-AB36-73B8B12F7B72}" destId="{BBD6FABE-88FB-44D4-A47A-060C1BBFC1DE}" srcOrd="0" destOrd="0" presId="urn:microsoft.com/office/officeart/2005/8/layout/arrow2"/>
    <dgm:cxn modelId="{5A20287D-F48C-4798-83CE-26F2035F29B9}" type="presParOf" srcId="{CED0DEBC-6C52-47B6-AB36-73B8B12F7B72}" destId="{2A7E712D-2385-4888-913A-D2A5CF15DD5E}" srcOrd="1" destOrd="0" presId="urn:microsoft.com/office/officeart/2005/8/layout/arrow2"/>
    <dgm:cxn modelId="{D8754D0F-281B-472C-B6E9-289114220D42}" type="presParOf" srcId="{CED0DEBC-6C52-47B6-AB36-73B8B12F7B72}" destId="{13C150B2-4FF5-45EE-9370-EA0E5188EB60}" srcOrd="2" destOrd="0" presId="urn:microsoft.com/office/officeart/2005/8/layout/arrow2"/>
    <dgm:cxn modelId="{F8FC849F-F6A4-4E22-A717-685BCBABCEB1}" type="presParOf" srcId="{CED0DEBC-6C52-47B6-AB36-73B8B12F7B72}" destId="{45F81871-7416-4413-A9A5-00E337F81964}" srcOrd="3" destOrd="0" presId="urn:microsoft.com/office/officeart/2005/8/layout/arrow2"/>
    <dgm:cxn modelId="{5A58F024-EEAA-47C0-9A9C-2099A759A4A6}" type="presParOf" srcId="{CED0DEBC-6C52-47B6-AB36-73B8B12F7B72}" destId="{82092C59-920D-427F-ABAE-61C120EE707A}" srcOrd="4" destOrd="0" presId="urn:microsoft.com/office/officeart/2005/8/layout/arrow2"/>
    <dgm:cxn modelId="{610F84BA-1172-47B4-B3DA-5D5936235290}" type="presParOf" srcId="{CED0DEBC-6C52-47B6-AB36-73B8B12F7B72}" destId="{9D79F23A-072A-4E89-B866-8C79D7813BDB}" srcOrd="5"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CC9140-BB39-4BE0-B864-245ECA2ACB33}">
      <dsp:nvSpPr>
        <dsp:cNvPr id="0" name=""/>
        <dsp:cNvSpPr/>
      </dsp:nvSpPr>
      <dsp:spPr>
        <a:xfrm>
          <a:off x="0" y="379974"/>
          <a:ext cx="8534400" cy="850500"/>
        </a:xfrm>
        <a:prstGeom prst="rect">
          <a:avLst/>
        </a:prstGeom>
        <a:no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dirty="0"/>
            <a:t>请在这里输入你的正文内容，请在这里输入你的正文内容</a:t>
          </a:r>
        </a:p>
      </dsp:txBody>
      <dsp:txXfrm>
        <a:off x="0" y="379974"/>
        <a:ext cx="8534400" cy="850500"/>
      </dsp:txXfrm>
    </dsp:sp>
    <dsp:sp modelId="{5A08F807-8036-417F-AB38-90DAFF045AEC}">
      <dsp:nvSpPr>
        <dsp:cNvPr id="0" name=""/>
        <dsp:cNvSpPr/>
      </dsp:nvSpPr>
      <dsp:spPr>
        <a:xfrm>
          <a:off x="426720" y="114294"/>
          <a:ext cx="5974080" cy="53136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806" tIns="0" rIns="225806" bIns="0" numCol="1" spcCol="1270" anchor="ctr" anchorCtr="0">
          <a:noAutofit/>
        </a:bodyPr>
        <a:lstStyle/>
        <a:p>
          <a:pPr lvl="0" algn="l" defTabSz="800100">
            <a:lnSpc>
              <a:spcPct val="90000"/>
            </a:lnSpc>
            <a:spcBef>
              <a:spcPct val="0"/>
            </a:spcBef>
            <a:spcAft>
              <a:spcPct val="35000"/>
            </a:spcAft>
          </a:pPr>
          <a:r>
            <a:rPr lang="zh-CN" sz="1800" b="1" kern="1200" dirty="0">
              <a:latin typeface="+mj-ea"/>
              <a:ea typeface="+mj-ea"/>
            </a:rPr>
            <a:t>请在这里输入小标题</a:t>
          </a:r>
        </a:p>
      </dsp:txBody>
      <dsp:txXfrm>
        <a:off x="452659" y="140233"/>
        <a:ext cx="5922202" cy="479482"/>
      </dsp:txXfrm>
    </dsp:sp>
    <dsp:sp modelId="{7C47EFC5-7C64-473B-9EFA-AFA8E2B5FA79}">
      <dsp:nvSpPr>
        <dsp:cNvPr id="0" name=""/>
        <dsp:cNvSpPr/>
      </dsp:nvSpPr>
      <dsp:spPr>
        <a:xfrm>
          <a:off x="0" y="1593354"/>
          <a:ext cx="8534400" cy="850500"/>
        </a:xfrm>
        <a:prstGeom prst="rect">
          <a:avLst/>
        </a:prstGeom>
        <a:no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a:t>请在这里输入你的正文内容，请在这里输入你的正文内容</a:t>
          </a:r>
        </a:p>
      </dsp:txBody>
      <dsp:txXfrm>
        <a:off x="0" y="1593354"/>
        <a:ext cx="8534400" cy="850500"/>
      </dsp:txXfrm>
    </dsp:sp>
    <dsp:sp modelId="{45C9C4CE-34C1-4E2B-9BD8-9F8DB9CA5BFA}">
      <dsp:nvSpPr>
        <dsp:cNvPr id="0" name=""/>
        <dsp:cNvSpPr/>
      </dsp:nvSpPr>
      <dsp:spPr>
        <a:xfrm>
          <a:off x="426720" y="1327674"/>
          <a:ext cx="5974080" cy="53136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806" tIns="0" rIns="225806" bIns="0" numCol="1" spcCol="1270" anchor="ctr" anchorCtr="0">
          <a:noAutofit/>
        </a:bodyPr>
        <a:lstStyle/>
        <a:p>
          <a:pPr lvl="0" algn="l" defTabSz="800100">
            <a:lnSpc>
              <a:spcPct val="90000"/>
            </a:lnSpc>
            <a:spcBef>
              <a:spcPct val="0"/>
            </a:spcBef>
            <a:spcAft>
              <a:spcPct val="35000"/>
            </a:spcAft>
          </a:pPr>
          <a:r>
            <a:rPr lang="zh-CN" sz="1800" b="1" kern="1200" dirty="0">
              <a:latin typeface="+mj-ea"/>
              <a:ea typeface="+mj-ea"/>
            </a:rPr>
            <a:t>请在这里输入小标题</a:t>
          </a:r>
        </a:p>
      </dsp:txBody>
      <dsp:txXfrm>
        <a:off x="452659" y="1353613"/>
        <a:ext cx="5922202" cy="479482"/>
      </dsp:txXfrm>
    </dsp:sp>
    <dsp:sp modelId="{2FB68667-2C4D-4428-ADE6-CEB9B2007AA9}">
      <dsp:nvSpPr>
        <dsp:cNvPr id="0" name=""/>
        <dsp:cNvSpPr/>
      </dsp:nvSpPr>
      <dsp:spPr>
        <a:xfrm>
          <a:off x="0" y="2806734"/>
          <a:ext cx="8534400" cy="850500"/>
        </a:xfrm>
        <a:prstGeom prst="rect">
          <a:avLst/>
        </a:prstGeom>
        <a:no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a:t>请在这里输入你的正文内容，请在这里输入你的正文内容</a:t>
          </a:r>
        </a:p>
      </dsp:txBody>
      <dsp:txXfrm>
        <a:off x="0" y="2806734"/>
        <a:ext cx="8534400" cy="850500"/>
      </dsp:txXfrm>
    </dsp:sp>
    <dsp:sp modelId="{F8A219DE-18C6-4C78-9E8E-A5700BD26568}">
      <dsp:nvSpPr>
        <dsp:cNvPr id="0" name=""/>
        <dsp:cNvSpPr/>
      </dsp:nvSpPr>
      <dsp:spPr>
        <a:xfrm>
          <a:off x="426720" y="2541054"/>
          <a:ext cx="5974080" cy="53136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806" tIns="0" rIns="225806" bIns="0" numCol="1" spcCol="1270" anchor="ctr" anchorCtr="0">
          <a:noAutofit/>
        </a:bodyPr>
        <a:lstStyle/>
        <a:p>
          <a:pPr lvl="0" algn="l" defTabSz="800100">
            <a:lnSpc>
              <a:spcPct val="90000"/>
            </a:lnSpc>
            <a:spcBef>
              <a:spcPct val="0"/>
            </a:spcBef>
            <a:spcAft>
              <a:spcPct val="35000"/>
            </a:spcAft>
          </a:pPr>
          <a:r>
            <a:rPr lang="zh-CN" sz="1800" b="1" kern="1200" dirty="0">
              <a:latin typeface="+mj-ea"/>
              <a:ea typeface="+mj-ea"/>
            </a:rPr>
            <a:t>请在这里输入小标题</a:t>
          </a:r>
        </a:p>
      </dsp:txBody>
      <dsp:txXfrm>
        <a:off x="452659" y="2566993"/>
        <a:ext cx="5922202" cy="479482"/>
      </dsp:txXfrm>
    </dsp:sp>
    <dsp:sp modelId="{298E24D8-ABB5-49FE-8E99-02E7AB7211C2}">
      <dsp:nvSpPr>
        <dsp:cNvPr id="0" name=""/>
        <dsp:cNvSpPr/>
      </dsp:nvSpPr>
      <dsp:spPr>
        <a:xfrm>
          <a:off x="0" y="4020114"/>
          <a:ext cx="8534400" cy="850500"/>
        </a:xfrm>
        <a:prstGeom prst="rect">
          <a:avLst/>
        </a:prstGeom>
        <a:noFill/>
        <a:ln w="12700" cap="flat" cmpd="sng" algn="ctr">
          <a:solidFill>
            <a:schemeClr val="tx2"/>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62364" tIns="374904" rIns="662364" bIns="128016" numCol="1" spcCol="1270" anchor="t" anchorCtr="0">
          <a:noAutofit/>
        </a:bodyPr>
        <a:lstStyle/>
        <a:p>
          <a:pPr marL="171450" lvl="1" indent="-171450" algn="l" defTabSz="800100">
            <a:lnSpc>
              <a:spcPct val="90000"/>
            </a:lnSpc>
            <a:spcBef>
              <a:spcPct val="0"/>
            </a:spcBef>
            <a:spcAft>
              <a:spcPct val="15000"/>
            </a:spcAft>
            <a:buChar char="••"/>
          </a:pPr>
          <a:r>
            <a:rPr lang="zh-CN" sz="1800" kern="1200"/>
            <a:t>请在这里输入你的正文内容，请在这里输入你的正文内容</a:t>
          </a:r>
        </a:p>
      </dsp:txBody>
      <dsp:txXfrm>
        <a:off x="0" y="4020114"/>
        <a:ext cx="8534400" cy="850500"/>
      </dsp:txXfrm>
    </dsp:sp>
    <dsp:sp modelId="{9B84ADE7-ACC4-42F2-91A5-27813EF59C4B}">
      <dsp:nvSpPr>
        <dsp:cNvPr id="0" name=""/>
        <dsp:cNvSpPr/>
      </dsp:nvSpPr>
      <dsp:spPr>
        <a:xfrm>
          <a:off x="426720" y="3754434"/>
          <a:ext cx="5974080" cy="531360"/>
        </a:xfrm>
        <a:prstGeom prst="round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5806" tIns="0" rIns="225806" bIns="0" numCol="1" spcCol="1270" anchor="ctr" anchorCtr="0">
          <a:noAutofit/>
        </a:bodyPr>
        <a:lstStyle/>
        <a:p>
          <a:pPr lvl="0" algn="l" defTabSz="800100">
            <a:lnSpc>
              <a:spcPct val="90000"/>
            </a:lnSpc>
            <a:spcBef>
              <a:spcPct val="0"/>
            </a:spcBef>
            <a:spcAft>
              <a:spcPct val="35000"/>
            </a:spcAft>
          </a:pPr>
          <a:r>
            <a:rPr lang="zh-CN" sz="1800" b="1" kern="1200" dirty="0">
              <a:latin typeface="+mj-ea"/>
              <a:ea typeface="+mj-ea"/>
            </a:rPr>
            <a:t>请在这里输入小标题</a:t>
          </a:r>
        </a:p>
      </dsp:txBody>
      <dsp:txXfrm>
        <a:off x="452659" y="3780373"/>
        <a:ext cx="5922202" cy="47948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316AC7-C263-4E24-BB65-D1BD10B32014}">
      <dsp:nvSpPr>
        <dsp:cNvPr id="0" name=""/>
        <dsp:cNvSpPr/>
      </dsp:nvSpPr>
      <dsp:spPr>
        <a:xfrm rot="16200000">
          <a:off x="-79917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9700" bIns="0" numCol="1" spcCol="1270" anchor="t" anchorCtr="0">
          <a:noAutofit/>
        </a:bodyPr>
        <a:lstStyle/>
        <a:p>
          <a:pPr lvl="0" algn="l" defTabSz="977900">
            <a:lnSpc>
              <a:spcPct val="100000"/>
            </a:lnSpc>
            <a:spcBef>
              <a:spcPct val="0"/>
            </a:spcBef>
            <a:spcAft>
              <a:spcPct val="35000"/>
            </a:spcAft>
            <a:buNone/>
          </a:pPr>
          <a:r>
            <a:rPr lang="zh-CN" altLang="en-US" sz="2200" b="1" i="0" kern="1200" dirty="0">
              <a:solidFill>
                <a:schemeClr val="bg1"/>
              </a:solidFill>
              <a:latin typeface="微软雅黑" panose="020B0503020204020204" pitchFamily="34" charset="-122"/>
              <a:ea typeface="微软雅黑" panose="020B0503020204020204" pitchFamily="34" charset="-122"/>
              <a:cs typeface="+mn-cs"/>
            </a:rPr>
            <a:t>输入小标题</a:t>
          </a:r>
          <a:endParaRPr lang="zh-CN" altLang="en-US" sz="2200" b="1" kern="1200" dirty="0">
            <a:solidFill>
              <a:schemeClr val="bg1"/>
            </a:solidFill>
            <a:latin typeface="微软雅黑" panose="020B0503020204020204" pitchFamily="34" charset="-122"/>
            <a:ea typeface="微软雅黑" panose="020B0503020204020204" pitchFamily="34" charset="-122"/>
            <a:cs typeface="+mn-cs"/>
          </a:endParaRPr>
        </a:p>
        <a:p>
          <a:pPr marL="171450" lvl="1" indent="-171450" algn="l" defTabSz="755650">
            <a:lnSpc>
              <a:spcPct val="100000"/>
            </a:lnSpc>
            <a:spcBef>
              <a:spcPct val="0"/>
            </a:spcBef>
            <a:spcAft>
              <a:spcPct val="15000"/>
            </a:spcAft>
            <a:buChar char="••"/>
          </a:pPr>
          <a:r>
            <a:rPr lang="zh-CN" altLang="en-US" sz="1700" b="0" i="0" kern="120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kern="1200" dirty="0">
            <a:solidFill>
              <a:schemeClr val="bg1"/>
            </a:solidFill>
            <a:latin typeface="微软雅黑 Light" panose="020B0502040204020203" pitchFamily="34" charset="-122"/>
            <a:ea typeface="微软雅黑 Light" panose="020B0502040204020203" pitchFamily="34" charset="-122"/>
            <a:cs typeface="+mn-cs"/>
          </a:endParaRPr>
        </a:p>
      </dsp:txBody>
      <dsp:txXfrm rot="5400000">
        <a:off x="1262" y="975833"/>
        <a:ext cx="3278304" cy="2927504"/>
      </dsp:txXfrm>
    </dsp:sp>
    <dsp:sp modelId="{5C4205DE-9C04-4A41-BCEA-DD8469992B1C}">
      <dsp:nvSpPr>
        <dsp:cNvPr id="0" name=""/>
        <dsp:cNvSpPr/>
      </dsp:nvSpPr>
      <dsp:spPr>
        <a:xfrm rot="16200000">
          <a:off x="2725005"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9700" bIns="0" numCol="1" spcCol="1270" anchor="t" anchorCtr="0">
          <a:noAutofit/>
        </a:bodyPr>
        <a:lstStyle/>
        <a:p>
          <a:pPr lvl="0" algn="l" defTabSz="977900">
            <a:lnSpc>
              <a:spcPct val="100000"/>
            </a:lnSpc>
            <a:spcBef>
              <a:spcPct val="0"/>
            </a:spcBef>
            <a:spcAft>
              <a:spcPct val="35000"/>
            </a:spcAft>
            <a:buNone/>
          </a:pPr>
          <a:r>
            <a:rPr lang="zh-CN" altLang="en-US" sz="2200" b="1" i="0" kern="1200" dirty="0">
              <a:solidFill>
                <a:schemeClr val="bg1"/>
              </a:solidFill>
              <a:latin typeface="微软雅黑" panose="020B0503020204020204" pitchFamily="34" charset="-122"/>
              <a:ea typeface="微软雅黑" panose="020B0503020204020204" pitchFamily="34" charset="-122"/>
              <a:cs typeface="+mn-cs"/>
            </a:rPr>
            <a:t>输入小标题</a:t>
          </a:r>
          <a:endParaRPr lang="zh-CN" altLang="en-US" sz="2200" b="1" kern="1200" dirty="0">
            <a:solidFill>
              <a:schemeClr val="bg1"/>
            </a:solidFill>
            <a:latin typeface="微软雅黑" panose="020B0503020204020204" pitchFamily="34" charset="-122"/>
            <a:ea typeface="微软雅黑" panose="020B0503020204020204" pitchFamily="34" charset="-122"/>
            <a:cs typeface="+mn-cs"/>
          </a:endParaRPr>
        </a:p>
        <a:p>
          <a:pPr marL="171450" lvl="1" indent="-171450" algn="l" defTabSz="755650">
            <a:lnSpc>
              <a:spcPct val="100000"/>
            </a:lnSpc>
            <a:spcBef>
              <a:spcPct val="0"/>
            </a:spcBef>
            <a:spcAft>
              <a:spcPct val="15000"/>
            </a:spcAft>
            <a:buChar char="••"/>
          </a:pPr>
          <a:r>
            <a:rPr lang="zh-CN" altLang="en-US" sz="1700" b="0" i="0" kern="120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kern="1200" dirty="0">
            <a:solidFill>
              <a:schemeClr val="bg1"/>
            </a:solidFill>
            <a:latin typeface="微软雅黑 Light" panose="020B0502040204020203" pitchFamily="34" charset="-122"/>
            <a:ea typeface="微软雅黑 Light" panose="020B0502040204020203" pitchFamily="34" charset="-122"/>
            <a:cs typeface="+mn-cs"/>
          </a:endParaRPr>
        </a:p>
      </dsp:txBody>
      <dsp:txXfrm rot="5400000">
        <a:off x="3525439" y="975833"/>
        <a:ext cx="3278304" cy="2927504"/>
      </dsp:txXfrm>
    </dsp:sp>
    <dsp:sp modelId="{6139E1FE-9A06-4F6F-93A0-79685C877257}">
      <dsp:nvSpPr>
        <dsp:cNvPr id="0" name=""/>
        <dsp:cNvSpPr/>
      </dsp:nvSpPr>
      <dsp:spPr>
        <a:xfrm rot="16200000">
          <a:off x="6249182" y="800433"/>
          <a:ext cx="4879172" cy="3278304"/>
        </a:xfrm>
        <a:prstGeom prst="flowChartManualOperation">
          <a:avLst/>
        </a:prstGeom>
        <a:solidFill>
          <a:schemeClr val="tx2"/>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0" tIns="0" rIns="139700" bIns="0" numCol="1" spcCol="1270" anchor="t" anchorCtr="0">
          <a:noAutofit/>
        </a:bodyPr>
        <a:lstStyle/>
        <a:p>
          <a:pPr lvl="0" algn="l" defTabSz="977900">
            <a:lnSpc>
              <a:spcPct val="100000"/>
            </a:lnSpc>
            <a:spcBef>
              <a:spcPct val="0"/>
            </a:spcBef>
            <a:spcAft>
              <a:spcPct val="35000"/>
            </a:spcAft>
            <a:buNone/>
          </a:pPr>
          <a:r>
            <a:rPr lang="zh-CN" altLang="en-US" sz="2200" b="1" kern="1200" dirty="0">
              <a:solidFill>
                <a:sysClr val="window" lastClr="FFFFFF"/>
              </a:solidFill>
              <a:latin typeface="微软雅黑" panose="020B0503020204020204" pitchFamily="34" charset="-122"/>
              <a:ea typeface="微软雅黑" panose="020B0503020204020204" pitchFamily="34" charset="-122"/>
              <a:cs typeface="+mn-cs"/>
            </a:rPr>
            <a:t>输入小标题</a:t>
          </a:r>
        </a:p>
        <a:p>
          <a:pPr marL="171450" lvl="1" indent="-171450" algn="l" defTabSz="755650">
            <a:lnSpc>
              <a:spcPct val="100000"/>
            </a:lnSpc>
            <a:spcBef>
              <a:spcPct val="0"/>
            </a:spcBef>
            <a:spcAft>
              <a:spcPct val="15000"/>
            </a:spcAft>
            <a:buChar char="••"/>
          </a:pPr>
          <a:r>
            <a:rPr lang="zh-CN" altLang="en-US" sz="1700" b="0" i="0" kern="1200" dirty="0">
              <a:solidFill>
                <a:schemeClr val="bg1"/>
              </a:solidFill>
              <a:latin typeface="微软雅黑 Light" panose="020B0502040204020203" pitchFamily="34" charset="-122"/>
              <a:ea typeface="微软雅黑 Light" panose="020B0502040204020203" pitchFamily="34" charset="-122"/>
              <a:cs typeface="+mn-cs"/>
            </a:rPr>
            <a:t>请你在这里输入你的正文内容请你在这里输入你的正文内容请你在这里输入你的正文内容请你在这里输入你的正文内容请你在这里输入你的正文内容</a:t>
          </a:r>
          <a:endParaRPr lang="zh-CN" altLang="en-US" sz="1700" kern="1200" dirty="0">
            <a:solidFill>
              <a:schemeClr val="bg1"/>
            </a:solidFill>
            <a:latin typeface="微软雅黑 Light" panose="020B0502040204020203" pitchFamily="34" charset="-122"/>
            <a:ea typeface="微软雅黑 Light" panose="020B0502040204020203" pitchFamily="34" charset="-122"/>
            <a:cs typeface="+mn-cs"/>
          </a:endParaRPr>
        </a:p>
      </dsp:txBody>
      <dsp:txXfrm rot="5400000">
        <a:off x="7049616" y="975833"/>
        <a:ext cx="3278304" cy="29275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A92C8B-C3DF-4858-8BDF-9A46F82AA5CE}">
      <dsp:nvSpPr>
        <dsp:cNvPr id="0" name=""/>
        <dsp:cNvSpPr/>
      </dsp:nvSpPr>
      <dsp:spPr>
        <a:xfrm>
          <a:off x="1680430" y="0"/>
          <a:ext cx="7563447" cy="4727154"/>
        </a:xfrm>
        <a:prstGeom prst="swooshArrow">
          <a:avLst>
            <a:gd name="adj1" fmla="val 25000"/>
            <a:gd name="adj2" fmla="val 25000"/>
          </a:avLst>
        </a:prstGeom>
        <a:solidFill>
          <a:schemeClr val="tx2">
            <a:alpha val="30000"/>
          </a:schemeClr>
        </a:solidFill>
        <a:ln>
          <a:noFill/>
        </a:ln>
        <a:effectLst/>
      </dsp:spPr>
      <dsp:style>
        <a:lnRef idx="0">
          <a:scrgbClr r="0" g="0" b="0"/>
        </a:lnRef>
        <a:fillRef idx="1">
          <a:scrgbClr r="0" g="0" b="0"/>
        </a:fillRef>
        <a:effectRef idx="0">
          <a:scrgbClr r="0" g="0" b="0"/>
        </a:effectRef>
        <a:fontRef idx="minor"/>
      </dsp:style>
    </dsp:sp>
    <dsp:sp modelId="{BBD6FABE-88FB-44D4-A47A-060C1BBFC1DE}">
      <dsp:nvSpPr>
        <dsp:cNvPr id="0" name=""/>
        <dsp:cNvSpPr/>
      </dsp:nvSpPr>
      <dsp:spPr>
        <a:xfrm>
          <a:off x="2640988" y="3262682"/>
          <a:ext cx="196649" cy="196649"/>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7E712D-2385-4888-913A-D2A5CF15DD5E}">
      <dsp:nvSpPr>
        <dsp:cNvPr id="0" name=""/>
        <dsp:cNvSpPr/>
      </dsp:nvSpPr>
      <dsp:spPr>
        <a:xfrm>
          <a:off x="2739313" y="3361007"/>
          <a:ext cx="1762283" cy="1366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4201" tIns="0" rIns="0" bIns="0" numCol="1" spcCol="1270" anchor="t" anchorCtr="0">
          <a:noAutofit/>
        </a:bodyPr>
        <a:lstStyle/>
        <a:p>
          <a:pPr lvl="0" algn="l" defTabSz="800100" rtl="0">
            <a:lnSpc>
              <a:spcPct val="90000"/>
            </a:lnSpc>
            <a:spcBef>
              <a:spcPct val="0"/>
            </a:spcBef>
            <a:spcAft>
              <a:spcPct val="35000"/>
            </a:spcAft>
          </a:pPr>
          <a:r>
            <a:rPr lang="zh-CN" altLang="en-US" sz="1800" b="1" i="0" kern="1200" baseline="0" dirty="0">
              <a:solidFill>
                <a:schemeClr val="tx2"/>
              </a:solidFill>
              <a:latin typeface="+mn-lt"/>
              <a:ea typeface="+mj-ea"/>
              <a:sym typeface="+mn-lt"/>
            </a:rPr>
            <a:t>输入时间节点</a:t>
          </a:r>
          <a:endParaRPr lang="zh-CN" sz="1800" kern="1200" dirty="0">
            <a:solidFill>
              <a:schemeClr val="tx2"/>
            </a:solidFill>
            <a:latin typeface="+mn-lt"/>
            <a:ea typeface="+mj-ea"/>
            <a:sym typeface="+mn-lt"/>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600" kern="1200" dirty="0">
            <a:solidFill>
              <a:schemeClr val="tx1">
                <a:lumMod val="75000"/>
                <a:lumOff val="25000"/>
              </a:schemeClr>
            </a:solidFill>
          </a:endParaRPr>
        </a:p>
      </dsp:txBody>
      <dsp:txXfrm>
        <a:off x="2739313" y="3361007"/>
        <a:ext cx="1762283" cy="1366147"/>
      </dsp:txXfrm>
    </dsp:sp>
    <dsp:sp modelId="{13C150B2-4FF5-45EE-9370-EA0E5188EB60}">
      <dsp:nvSpPr>
        <dsp:cNvPr id="0" name=""/>
        <dsp:cNvSpPr/>
      </dsp:nvSpPr>
      <dsp:spPr>
        <a:xfrm>
          <a:off x="4376799" y="1977841"/>
          <a:ext cx="355482" cy="355482"/>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5F81871-7416-4413-A9A5-00E337F81964}">
      <dsp:nvSpPr>
        <dsp:cNvPr id="0" name=""/>
        <dsp:cNvSpPr/>
      </dsp:nvSpPr>
      <dsp:spPr>
        <a:xfrm>
          <a:off x="4554540" y="2155582"/>
          <a:ext cx="1815227" cy="25715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8363" tIns="0" rIns="0" bIns="0" numCol="1" spcCol="1270" anchor="t" anchorCtr="0">
          <a:noAutofit/>
        </a:bodyPr>
        <a:lstStyle/>
        <a:p>
          <a:pPr lvl="0" algn="l" defTabSz="800100" rtl="0">
            <a:lnSpc>
              <a:spcPct val="90000"/>
            </a:lnSpc>
            <a:spcBef>
              <a:spcPct val="0"/>
            </a:spcBef>
            <a:spcAft>
              <a:spcPct val="35000"/>
            </a:spcAft>
          </a:pPr>
          <a:r>
            <a:rPr lang="zh-CN" altLang="en-US" sz="1800" b="1" i="0" kern="1200" baseline="0" dirty="0">
              <a:solidFill>
                <a:schemeClr val="tx2"/>
              </a:solidFill>
              <a:latin typeface="+mn-lt"/>
              <a:ea typeface="+mj-ea"/>
              <a:sym typeface="+mn-lt"/>
            </a:rPr>
            <a:t>输入时间节点</a:t>
          </a:r>
          <a:endParaRPr lang="zh-CN" sz="1800" kern="1200" dirty="0">
            <a:solidFill>
              <a:schemeClr val="tx2"/>
            </a:solidFill>
            <a:latin typeface="+mn-lt"/>
            <a:sym typeface="+mn-lt"/>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600" kern="1200" dirty="0">
            <a:solidFill>
              <a:schemeClr val="tx1">
                <a:lumMod val="75000"/>
                <a:lumOff val="25000"/>
              </a:schemeClr>
            </a:solidFill>
          </a:endParaRPr>
        </a:p>
      </dsp:txBody>
      <dsp:txXfrm>
        <a:off x="4554540" y="2155582"/>
        <a:ext cx="1815227" cy="2571572"/>
      </dsp:txXfrm>
    </dsp:sp>
    <dsp:sp modelId="{82092C59-920D-427F-ABAE-61C120EE707A}">
      <dsp:nvSpPr>
        <dsp:cNvPr id="0" name=""/>
        <dsp:cNvSpPr/>
      </dsp:nvSpPr>
      <dsp:spPr>
        <a:xfrm>
          <a:off x="6464311" y="1195970"/>
          <a:ext cx="491624" cy="491624"/>
        </a:xfrm>
        <a:prstGeom prst="ellipse">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79F23A-072A-4E89-B866-8C79D7813BDB}">
      <dsp:nvSpPr>
        <dsp:cNvPr id="0" name=""/>
        <dsp:cNvSpPr/>
      </dsp:nvSpPr>
      <dsp:spPr>
        <a:xfrm>
          <a:off x="6710123" y="1441782"/>
          <a:ext cx="1815227" cy="32853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0501" tIns="0" rIns="0" bIns="0" numCol="1" spcCol="1270" anchor="t" anchorCtr="0">
          <a:noAutofit/>
        </a:bodyPr>
        <a:lstStyle/>
        <a:p>
          <a:pPr lvl="0" algn="l" defTabSz="800100" rtl="0">
            <a:lnSpc>
              <a:spcPct val="90000"/>
            </a:lnSpc>
            <a:spcBef>
              <a:spcPct val="0"/>
            </a:spcBef>
            <a:spcAft>
              <a:spcPct val="35000"/>
            </a:spcAft>
          </a:pPr>
          <a:r>
            <a:rPr lang="zh-CN" altLang="en-US" sz="1800" b="1" i="0" kern="1200" baseline="0" dirty="0">
              <a:solidFill>
                <a:schemeClr val="tx2"/>
              </a:solidFill>
              <a:latin typeface="+mn-lt"/>
              <a:ea typeface="+mj-ea"/>
              <a:sym typeface="+mn-lt"/>
            </a:rPr>
            <a:t>输入时间节点</a:t>
          </a:r>
          <a:endParaRPr lang="zh-CN" sz="1800" b="1" kern="1200" dirty="0">
            <a:solidFill>
              <a:schemeClr val="tx2"/>
            </a:solidFill>
            <a:latin typeface="+mn-lt"/>
            <a:sym typeface="+mn-lt"/>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800" kern="1200" dirty="0">
            <a:solidFill>
              <a:schemeClr val="tx1">
                <a:lumMod val="75000"/>
                <a:lumOff val="25000"/>
              </a:schemeClr>
            </a:solidFill>
          </a:endParaRPr>
        </a:p>
        <a:p>
          <a:pPr marL="171450" lvl="1" indent="-171450" algn="l" defTabSz="800100" rtl="0">
            <a:lnSpc>
              <a:spcPct val="90000"/>
            </a:lnSpc>
            <a:spcBef>
              <a:spcPct val="0"/>
            </a:spcBef>
            <a:spcAft>
              <a:spcPct val="15000"/>
            </a:spcAft>
            <a:buChar char="••"/>
          </a:pPr>
          <a:r>
            <a:rPr lang="zh-CN" altLang="en-US" sz="1800" i="0" kern="1200" baseline="0" dirty="0">
              <a:solidFill>
                <a:schemeClr val="tx1">
                  <a:lumMod val="75000"/>
                  <a:lumOff val="25000"/>
                </a:schemeClr>
              </a:solidFill>
            </a:rPr>
            <a:t>输入正文内容</a:t>
          </a:r>
          <a:endParaRPr lang="zh-CN" altLang="en-US" sz="1600" kern="1200" dirty="0">
            <a:solidFill>
              <a:schemeClr val="tx1">
                <a:lumMod val="75000"/>
                <a:lumOff val="25000"/>
              </a:schemeClr>
            </a:solidFill>
          </a:endParaRPr>
        </a:p>
      </dsp:txBody>
      <dsp:txXfrm>
        <a:off x="6710123" y="1441782"/>
        <a:ext cx="1815227" cy="328537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85932687"/>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内容页-1个观点">
    <p:spTree>
      <p:nvGrpSpPr>
        <p:cNvPr id="1" name=""/>
        <p:cNvGrpSpPr/>
        <p:nvPr/>
      </p:nvGrpSpPr>
      <p:grpSpPr>
        <a:xfrm>
          <a:off x="0" y="0"/>
          <a:ext cx="0" cy="0"/>
          <a:chOff x="0" y="0"/>
          <a:chExt cx="0" cy="0"/>
        </a:xfrm>
      </p:grpSpPr>
      <p:sp>
        <p:nvSpPr>
          <p:cNvPr id="4" name="矩形 3"/>
          <p:cNvSpPr/>
          <p:nvPr/>
        </p:nvSpPr>
        <p:spPr>
          <a:xfrm>
            <a:off x="0" y="-1"/>
            <a:ext cx="3893127" cy="6867979"/>
          </a:xfrm>
          <a:prstGeom prst="rect">
            <a:avLst/>
          </a:prstGeom>
          <a:solidFill>
            <a:schemeClr val="tx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726456" y="2895604"/>
            <a:ext cx="740496"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图片占位符 8"/>
          <p:cNvSpPr>
            <a:spLocks noGrp="1"/>
          </p:cNvSpPr>
          <p:nvPr>
            <p:ph type="pic" sz="quarter" idx="10"/>
          </p:nvPr>
        </p:nvSpPr>
        <p:spPr>
          <a:xfrm>
            <a:off x="3878262" y="-1"/>
            <a:ext cx="8313738" cy="6858000"/>
          </a:xfrm>
        </p:spPr>
        <p:txBody>
          <a:bodyPr/>
          <a:lstStyle/>
          <a:p>
            <a:r>
              <a:rPr lang="zh-CN" altLang="en-US"/>
              <a:t>单击图标添加图片</a:t>
            </a:r>
          </a:p>
        </p:txBody>
      </p:sp>
      <p:sp>
        <p:nvSpPr>
          <p:cNvPr id="11" name="文本占位符 10"/>
          <p:cNvSpPr>
            <a:spLocks noGrp="1"/>
          </p:cNvSpPr>
          <p:nvPr>
            <p:ph type="body" sz="quarter" idx="11"/>
          </p:nvPr>
        </p:nvSpPr>
        <p:spPr>
          <a:xfrm>
            <a:off x="623758" y="1693050"/>
            <a:ext cx="3498120" cy="1030287"/>
          </a:xfrm>
        </p:spPr>
        <p:txBody>
          <a:bodyPr/>
          <a:lstStyle>
            <a:lvl1pPr marL="0" indent="0">
              <a:buNone/>
              <a:defRPr b="1" spc="200" baseline="0">
                <a:solidFill>
                  <a:schemeClr val="bg1"/>
                </a:solidFill>
                <a:latin typeface="+mj-ea"/>
                <a:ea typeface="+mj-ea"/>
              </a:defRPr>
            </a:lvl1pPr>
          </a:lstStyle>
          <a:p>
            <a:pPr lvl="0"/>
            <a:r>
              <a:rPr lang="zh-CN" altLang="en-US"/>
              <a:t>单击此处编辑母版文本样式</a:t>
            </a:r>
          </a:p>
          <a:p>
            <a:pPr lvl="1"/>
            <a:r>
              <a:rPr lang="zh-CN" altLang="en-US"/>
              <a:t>第二级</a:t>
            </a:r>
          </a:p>
        </p:txBody>
      </p:sp>
      <p:sp>
        <p:nvSpPr>
          <p:cNvPr id="7" name="文本占位符 16"/>
          <p:cNvSpPr>
            <a:spLocks noGrp="1"/>
          </p:cNvSpPr>
          <p:nvPr>
            <p:ph type="body" sz="quarter" idx="18"/>
          </p:nvPr>
        </p:nvSpPr>
        <p:spPr>
          <a:xfrm>
            <a:off x="623758" y="3253027"/>
            <a:ext cx="3025753" cy="351943"/>
          </a:xfrm>
        </p:spPr>
        <p:txBody>
          <a:bodyPr>
            <a:noAutofit/>
          </a:bodyPr>
          <a:lstStyle>
            <a:lvl1pPr marL="0" indent="0">
              <a:lnSpc>
                <a:spcPct val="13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5177872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页-2个观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endParaRPr lang="zh-CN" altLang="en-US" dirty="0"/>
          </a:p>
        </p:txBody>
      </p:sp>
      <p:sp>
        <p:nvSpPr>
          <p:cNvPr id="10" name="图片占位符 9"/>
          <p:cNvSpPr>
            <a:spLocks noGrp="1"/>
          </p:cNvSpPr>
          <p:nvPr>
            <p:ph type="pic" sz="quarter" idx="10"/>
          </p:nvPr>
        </p:nvSpPr>
        <p:spPr>
          <a:xfrm>
            <a:off x="695325" y="1423470"/>
            <a:ext cx="4772304" cy="2838450"/>
          </a:xfrm>
        </p:spPr>
        <p:txBody>
          <a:bodyPr/>
          <a:lstStyle/>
          <a:p>
            <a:r>
              <a:rPr lang="zh-CN" altLang="en-US"/>
              <a:t>单击图标添加图片</a:t>
            </a:r>
          </a:p>
        </p:txBody>
      </p:sp>
      <p:sp>
        <p:nvSpPr>
          <p:cNvPr id="11" name="图片占位符 9"/>
          <p:cNvSpPr>
            <a:spLocks noGrp="1"/>
          </p:cNvSpPr>
          <p:nvPr>
            <p:ph type="pic" sz="quarter" idx="11"/>
          </p:nvPr>
        </p:nvSpPr>
        <p:spPr>
          <a:xfrm>
            <a:off x="6767251" y="1423470"/>
            <a:ext cx="4732338" cy="2838450"/>
          </a:xfrm>
        </p:spPr>
        <p:txBody>
          <a:bodyPr/>
          <a:lstStyle/>
          <a:p>
            <a:r>
              <a:rPr lang="zh-CN" altLang="en-US"/>
              <a:t>单击图标添加图片</a:t>
            </a:r>
          </a:p>
        </p:txBody>
      </p:sp>
      <p:sp>
        <p:nvSpPr>
          <p:cNvPr id="13" name="文本占位符 12"/>
          <p:cNvSpPr>
            <a:spLocks noGrp="1"/>
          </p:cNvSpPr>
          <p:nvPr>
            <p:ph type="body" sz="quarter" idx="12"/>
          </p:nvPr>
        </p:nvSpPr>
        <p:spPr>
          <a:xfrm>
            <a:off x="602203" y="4413141"/>
            <a:ext cx="4963249" cy="461963"/>
          </a:xfrm>
        </p:spPr>
        <p:txBody>
          <a:bodyPr>
            <a:normAutofit/>
          </a:bodyPr>
          <a:lstStyle>
            <a:lvl1pPr marL="0" indent="0" algn="ctr">
              <a:buNone/>
              <a:defRPr sz="2400" b="1" spc="200" baseline="0">
                <a:solidFill>
                  <a:schemeClr val="tx2"/>
                </a:solidFill>
                <a:latin typeface="+mj-ea"/>
                <a:ea typeface="+mj-ea"/>
              </a:defRPr>
            </a:lvl1pPr>
          </a:lstStyle>
          <a:p>
            <a:pPr lvl="0"/>
            <a:r>
              <a:rPr lang="zh-CN" altLang="en-US"/>
              <a:t>单击此处编辑母版文本样式</a:t>
            </a:r>
          </a:p>
        </p:txBody>
      </p:sp>
      <p:sp>
        <p:nvSpPr>
          <p:cNvPr id="16" name="文本占位符 15"/>
          <p:cNvSpPr>
            <a:spLocks noGrp="1"/>
          </p:cNvSpPr>
          <p:nvPr>
            <p:ph type="body" sz="quarter" idx="14"/>
          </p:nvPr>
        </p:nvSpPr>
        <p:spPr>
          <a:xfrm>
            <a:off x="661011" y="4875103"/>
            <a:ext cx="4866808" cy="366935"/>
          </a:xfrm>
        </p:spPr>
        <p:txBody>
          <a:bodyPr>
            <a:noAutofit/>
          </a:bodyPr>
          <a:lstStyle>
            <a:lvl1pPr marL="0" indent="0" algn="ctr">
              <a:lnSpc>
                <a:spcPct val="150000"/>
              </a:lnSpc>
              <a:buNone/>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a:t>
            </a:r>
            <a:endParaRPr lang="en-US" altLang="zh-CN" dirty="0"/>
          </a:p>
          <a:p>
            <a:pPr lvl="0"/>
            <a:r>
              <a:rPr lang="zh-CN" altLang="en-US" dirty="0"/>
              <a:t>母版文本样式</a:t>
            </a:r>
          </a:p>
        </p:txBody>
      </p:sp>
      <p:sp>
        <p:nvSpPr>
          <p:cNvPr id="19" name="文本占位符 12"/>
          <p:cNvSpPr>
            <a:spLocks noGrp="1"/>
          </p:cNvSpPr>
          <p:nvPr>
            <p:ph type="body" sz="quarter" idx="15"/>
          </p:nvPr>
        </p:nvSpPr>
        <p:spPr>
          <a:xfrm>
            <a:off x="6671309" y="4413141"/>
            <a:ext cx="4963249" cy="461963"/>
          </a:xfrm>
        </p:spPr>
        <p:txBody>
          <a:bodyPr>
            <a:normAutofit/>
          </a:bodyPr>
          <a:lstStyle>
            <a:lvl1pPr marL="0" indent="0" algn="ctr">
              <a:buNone/>
              <a:defRPr sz="2400" b="1" spc="200" baseline="0">
                <a:solidFill>
                  <a:schemeClr val="tx2"/>
                </a:solidFill>
                <a:latin typeface="+mj-ea"/>
                <a:ea typeface="+mj-ea"/>
              </a:defRPr>
            </a:lvl1pPr>
          </a:lstStyle>
          <a:p>
            <a:pPr lvl="0"/>
            <a:r>
              <a:rPr lang="zh-CN" altLang="en-US"/>
              <a:t>单击此处编辑母版文本样式</a:t>
            </a:r>
          </a:p>
        </p:txBody>
      </p:sp>
      <p:sp>
        <p:nvSpPr>
          <p:cNvPr id="20" name="文本占位符 15"/>
          <p:cNvSpPr>
            <a:spLocks noGrp="1"/>
          </p:cNvSpPr>
          <p:nvPr>
            <p:ph type="body" sz="quarter" idx="16"/>
          </p:nvPr>
        </p:nvSpPr>
        <p:spPr>
          <a:xfrm>
            <a:off x="6730117" y="4875103"/>
            <a:ext cx="4829662" cy="366935"/>
          </a:xfrm>
        </p:spPr>
        <p:txBody>
          <a:bodyPr>
            <a:noAutofit/>
          </a:bodyPr>
          <a:lstStyle>
            <a:lvl1pPr marL="0" indent="0" algn="ctr">
              <a:lnSpc>
                <a:spcPct val="150000"/>
              </a:lnSpc>
              <a:buNone/>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a:t>
            </a:r>
            <a:endParaRPr lang="en-US" altLang="zh-CN" dirty="0"/>
          </a:p>
          <a:p>
            <a:pPr lvl="0"/>
            <a:r>
              <a:rPr lang="zh-CN" altLang="en-US" dirty="0"/>
              <a:t>母版文本样式</a:t>
            </a:r>
          </a:p>
        </p:txBody>
      </p:sp>
    </p:spTree>
    <p:extLst>
      <p:ext uri="{BB962C8B-B14F-4D97-AF65-F5344CB8AC3E}">
        <p14:creationId xmlns:p14="http://schemas.microsoft.com/office/powerpoint/2010/main" val="717074605"/>
      </p:ext>
    </p:extLst>
  </p:cSld>
  <p:clrMapOvr>
    <a:masterClrMapping/>
  </p:clrMapOvr>
  <p:extLst mod="1">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页-3个观点">
    <p:spTree>
      <p:nvGrpSpPr>
        <p:cNvPr id="1" name=""/>
        <p:cNvGrpSpPr/>
        <p:nvPr/>
      </p:nvGrpSpPr>
      <p:grpSpPr>
        <a:xfrm>
          <a:off x="0" y="0"/>
          <a:ext cx="0" cy="0"/>
          <a:chOff x="0" y="0"/>
          <a:chExt cx="0" cy="0"/>
        </a:xfrm>
      </p:grpSpPr>
      <p:sp>
        <p:nvSpPr>
          <p:cNvPr id="13" name="文本占位符 12"/>
          <p:cNvSpPr>
            <a:spLocks noGrp="1"/>
          </p:cNvSpPr>
          <p:nvPr>
            <p:ph type="body" sz="quarter" idx="11"/>
          </p:nvPr>
        </p:nvSpPr>
        <p:spPr>
          <a:xfrm>
            <a:off x="6275482" y="1303671"/>
            <a:ext cx="4199778" cy="415925"/>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11" name="图片占位符 10"/>
          <p:cNvSpPr>
            <a:spLocks noGrp="1"/>
          </p:cNvSpPr>
          <p:nvPr>
            <p:ph type="pic" sz="quarter" idx="10"/>
          </p:nvPr>
        </p:nvSpPr>
        <p:spPr>
          <a:xfrm>
            <a:off x="695325" y="1157489"/>
            <a:ext cx="5283200" cy="5364163"/>
          </a:xfrm>
        </p:spPr>
        <p:txBody>
          <a:bodyPr/>
          <a:lstStyle/>
          <a:p>
            <a:r>
              <a:rPr lang="zh-CN" altLang="en-US"/>
              <a:t>单击图标添加图片</a:t>
            </a:r>
          </a:p>
        </p:txBody>
      </p:sp>
      <p:sp>
        <p:nvSpPr>
          <p:cNvPr id="17" name="文本占位符 16"/>
          <p:cNvSpPr>
            <a:spLocks noGrp="1"/>
          </p:cNvSpPr>
          <p:nvPr>
            <p:ph type="body" sz="quarter" idx="14"/>
          </p:nvPr>
        </p:nvSpPr>
        <p:spPr>
          <a:xfrm>
            <a:off x="6274358" y="1744425"/>
            <a:ext cx="5324475" cy="35194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0" name="文本占位符 12"/>
          <p:cNvSpPr>
            <a:spLocks noGrp="1"/>
          </p:cNvSpPr>
          <p:nvPr>
            <p:ph type="body" sz="quarter" idx="17"/>
          </p:nvPr>
        </p:nvSpPr>
        <p:spPr>
          <a:xfrm>
            <a:off x="6274358" y="3105006"/>
            <a:ext cx="4199778" cy="415925"/>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1" name="文本占位符 16"/>
          <p:cNvSpPr>
            <a:spLocks noGrp="1"/>
          </p:cNvSpPr>
          <p:nvPr>
            <p:ph type="body" sz="quarter" idx="18"/>
          </p:nvPr>
        </p:nvSpPr>
        <p:spPr>
          <a:xfrm>
            <a:off x="6273234" y="3545760"/>
            <a:ext cx="5324475" cy="35194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2" name="文本占位符 12"/>
          <p:cNvSpPr>
            <a:spLocks noGrp="1"/>
          </p:cNvSpPr>
          <p:nvPr>
            <p:ph type="body" sz="quarter" idx="19"/>
          </p:nvPr>
        </p:nvSpPr>
        <p:spPr>
          <a:xfrm>
            <a:off x="6274358" y="4842358"/>
            <a:ext cx="4199778" cy="415925"/>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3" name="文本占位符 16"/>
          <p:cNvSpPr>
            <a:spLocks noGrp="1"/>
          </p:cNvSpPr>
          <p:nvPr>
            <p:ph type="body" sz="quarter" idx="20"/>
          </p:nvPr>
        </p:nvSpPr>
        <p:spPr>
          <a:xfrm>
            <a:off x="6273234" y="5283112"/>
            <a:ext cx="5324475" cy="35194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1941664637"/>
      </p:ext>
    </p:extLst>
  </p:cSld>
  <p:clrMapOvr>
    <a:masterClrMapping/>
  </p:clrMapOvr>
  <p:extLst mod="1">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内容页-3个观点（2）">
    <p:spTree>
      <p:nvGrpSpPr>
        <p:cNvPr id="1" name=""/>
        <p:cNvGrpSpPr/>
        <p:nvPr/>
      </p:nvGrpSpPr>
      <p:grpSpPr>
        <a:xfrm>
          <a:off x="0" y="0"/>
          <a:ext cx="0" cy="0"/>
          <a:chOff x="0" y="0"/>
          <a:chExt cx="0" cy="0"/>
        </a:xfrm>
      </p:grpSpPr>
      <p:sp>
        <p:nvSpPr>
          <p:cNvPr id="13" name="文本占位符 12"/>
          <p:cNvSpPr>
            <a:spLocks noGrp="1"/>
          </p:cNvSpPr>
          <p:nvPr>
            <p:ph type="body" sz="quarter" idx="11"/>
          </p:nvPr>
        </p:nvSpPr>
        <p:spPr>
          <a:xfrm>
            <a:off x="640173" y="1260028"/>
            <a:ext cx="4199778" cy="415925"/>
          </a:xfrm>
        </p:spPr>
        <p:txBody>
          <a:bodyPr>
            <a:noAutofit/>
          </a:bodyPr>
          <a:lstStyle>
            <a:lvl1pPr marL="0" indent="0" algn="l">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11" name="图片占位符 10"/>
          <p:cNvSpPr>
            <a:spLocks noGrp="1"/>
          </p:cNvSpPr>
          <p:nvPr>
            <p:ph type="pic" sz="quarter" idx="10"/>
          </p:nvPr>
        </p:nvSpPr>
        <p:spPr>
          <a:xfrm>
            <a:off x="6249988" y="1155229"/>
            <a:ext cx="5246687" cy="5364163"/>
          </a:xfrm>
        </p:spPr>
        <p:txBody>
          <a:bodyPr/>
          <a:lstStyle/>
          <a:p>
            <a:r>
              <a:rPr lang="zh-CN" altLang="en-US"/>
              <a:t>单击图标添加图片</a:t>
            </a:r>
          </a:p>
        </p:txBody>
      </p:sp>
      <p:sp>
        <p:nvSpPr>
          <p:cNvPr id="17" name="文本占位符 16"/>
          <p:cNvSpPr>
            <a:spLocks noGrp="1"/>
          </p:cNvSpPr>
          <p:nvPr>
            <p:ph type="body" sz="quarter" idx="14"/>
          </p:nvPr>
        </p:nvSpPr>
        <p:spPr>
          <a:xfrm>
            <a:off x="622755" y="1708800"/>
            <a:ext cx="4977037" cy="351943"/>
          </a:xfrm>
        </p:spPr>
        <p:txBody>
          <a:bodyPr>
            <a:noAutofit/>
          </a:bodyPr>
          <a:lstStyle>
            <a:lvl1pPr marL="0" indent="0" algn="l">
              <a:lnSpc>
                <a:spcPct val="130000"/>
              </a:lnSpc>
              <a:buNone/>
              <a:defRPr sz="1800">
                <a:solidFill>
                  <a:schemeClr val="tx1">
                    <a:lumMod val="65000"/>
                    <a:lumOff val="35000"/>
                  </a:schemeClr>
                </a:solidFill>
              </a:defRPr>
            </a:lvl1pPr>
            <a:lvl2pPr algn="l">
              <a:defRPr sz="1600"/>
            </a:lvl2pPr>
            <a:lvl3pPr>
              <a:defRPr sz="1400"/>
            </a:lvl3pPr>
            <a:lvl4pPr>
              <a:defRPr sz="1200"/>
            </a:lvl4pPr>
            <a:lvl5pPr>
              <a:defRPr sz="1200"/>
            </a:lvl5pPr>
          </a:lstStyle>
          <a:p>
            <a:pPr lvl="0"/>
            <a:r>
              <a:rPr lang="zh-CN" altLang="en-US" dirty="0"/>
              <a:t>单击此处编辑母版文本样式</a:t>
            </a:r>
          </a:p>
          <a:p>
            <a:pPr lvl="1"/>
            <a:r>
              <a:rPr lang="zh-CN" altLang="en-US" dirty="0"/>
              <a:t>第二级</a:t>
            </a:r>
          </a:p>
        </p:txBody>
      </p:sp>
      <p:sp>
        <p:nvSpPr>
          <p:cNvPr id="10" name="文本占位符 12"/>
          <p:cNvSpPr>
            <a:spLocks noGrp="1"/>
          </p:cNvSpPr>
          <p:nvPr>
            <p:ph type="body" sz="quarter" idx="21"/>
          </p:nvPr>
        </p:nvSpPr>
        <p:spPr>
          <a:xfrm>
            <a:off x="628196" y="3026248"/>
            <a:ext cx="4199778" cy="415925"/>
          </a:xfrm>
        </p:spPr>
        <p:txBody>
          <a:bodyPr>
            <a:noAutofit/>
          </a:bodyPr>
          <a:lstStyle>
            <a:lvl1pPr marL="0" indent="0" algn="l">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12" name="文本占位符 16"/>
          <p:cNvSpPr>
            <a:spLocks noGrp="1"/>
          </p:cNvSpPr>
          <p:nvPr>
            <p:ph type="body" sz="quarter" idx="22"/>
          </p:nvPr>
        </p:nvSpPr>
        <p:spPr>
          <a:xfrm>
            <a:off x="622755" y="3475020"/>
            <a:ext cx="4975601" cy="351943"/>
          </a:xfrm>
        </p:spPr>
        <p:txBody>
          <a:bodyPr>
            <a:noAutofit/>
          </a:bodyPr>
          <a:lstStyle>
            <a:lvl1pPr marL="0" indent="0" algn="l">
              <a:lnSpc>
                <a:spcPct val="130000"/>
              </a:lnSpc>
              <a:buNone/>
              <a:defRPr sz="1800">
                <a:solidFill>
                  <a:schemeClr val="tx1">
                    <a:lumMod val="65000"/>
                    <a:lumOff val="35000"/>
                  </a:schemeClr>
                </a:solidFill>
              </a:defRPr>
            </a:lvl1pPr>
            <a:lvl2pPr algn="l">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14" name="文本占位符 12"/>
          <p:cNvSpPr>
            <a:spLocks noGrp="1"/>
          </p:cNvSpPr>
          <p:nvPr>
            <p:ph type="body" sz="quarter" idx="23"/>
          </p:nvPr>
        </p:nvSpPr>
        <p:spPr>
          <a:xfrm>
            <a:off x="627072" y="4792468"/>
            <a:ext cx="4199778" cy="415925"/>
          </a:xfrm>
        </p:spPr>
        <p:txBody>
          <a:bodyPr>
            <a:noAutofit/>
          </a:bodyPr>
          <a:lstStyle>
            <a:lvl1pPr marL="0" indent="0" algn="l">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15" name="文本占位符 16"/>
          <p:cNvSpPr>
            <a:spLocks noGrp="1"/>
          </p:cNvSpPr>
          <p:nvPr>
            <p:ph type="body" sz="quarter" idx="24"/>
          </p:nvPr>
        </p:nvSpPr>
        <p:spPr>
          <a:xfrm>
            <a:off x="622755" y="5241240"/>
            <a:ext cx="4974477" cy="351943"/>
          </a:xfrm>
        </p:spPr>
        <p:txBody>
          <a:bodyPr>
            <a:noAutofit/>
          </a:bodyPr>
          <a:lstStyle>
            <a:lvl1pPr marL="0" indent="0" algn="l">
              <a:lnSpc>
                <a:spcPct val="130000"/>
              </a:lnSpc>
              <a:buNone/>
              <a:defRPr sz="1800">
                <a:solidFill>
                  <a:schemeClr val="tx1">
                    <a:lumMod val="65000"/>
                    <a:lumOff val="35000"/>
                  </a:schemeClr>
                </a:solidFill>
              </a:defRPr>
            </a:lvl1pPr>
            <a:lvl2pPr algn="l">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302920580"/>
      </p:ext>
    </p:extLst>
  </p:cSld>
  <p:clrMapOvr>
    <a:masterClrMapping/>
  </p:clrMapOvr>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内容页-3个观点（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p>
        </p:txBody>
      </p:sp>
      <p:graphicFrame>
        <p:nvGraphicFramePr>
          <p:cNvPr id="3" name="表格 2"/>
          <p:cNvGraphicFramePr>
            <a:graphicFrameLocks noGrp="1"/>
          </p:cNvGraphicFramePr>
          <p:nvPr>
            <p:extLst>
              <p:ext uri="{D42A27DB-BD31-4B8C-83A1-F6EECF244321}">
                <p14:modId xmlns:p14="http://schemas.microsoft.com/office/powerpoint/2010/main" val="1743675235"/>
              </p:ext>
            </p:extLst>
          </p:nvPr>
        </p:nvGraphicFramePr>
        <p:xfrm>
          <a:off x="658813" y="1464259"/>
          <a:ext cx="10874376" cy="4781796"/>
        </p:xfrm>
        <a:graphic>
          <a:graphicData uri="http://schemas.openxmlformats.org/drawingml/2006/table">
            <a:tbl>
              <a:tblPr firstRow="1" bandRow="1">
                <a:tableStyleId>{5C22544A-7EE6-4342-B048-85BDC9FD1C3A}</a:tableStyleId>
              </a:tblPr>
              <a:tblGrid>
                <a:gridCol w="3624792">
                  <a:extLst>
                    <a:ext uri="{9D8B030D-6E8A-4147-A177-3AD203B41FA5}">
                      <a16:colId xmlns:a16="http://schemas.microsoft.com/office/drawing/2014/main" xmlns="" val="20000"/>
                    </a:ext>
                  </a:extLst>
                </a:gridCol>
                <a:gridCol w="3624792">
                  <a:extLst>
                    <a:ext uri="{9D8B030D-6E8A-4147-A177-3AD203B41FA5}">
                      <a16:colId xmlns:a16="http://schemas.microsoft.com/office/drawing/2014/main" xmlns="" val="20001"/>
                    </a:ext>
                  </a:extLst>
                </a:gridCol>
                <a:gridCol w="3624792">
                  <a:extLst>
                    <a:ext uri="{9D8B030D-6E8A-4147-A177-3AD203B41FA5}">
                      <a16:colId xmlns:a16="http://schemas.microsoft.com/office/drawing/2014/main" xmlns="" val="20002"/>
                    </a:ext>
                  </a:extLst>
                </a:gridCol>
              </a:tblGrid>
              <a:tr h="2390898">
                <a:tc>
                  <a:txBody>
                    <a:bodyPr/>
                    <a:lstStyle/>
                    <a:p>
                      <a:endParaRPr lang="zh-CN" altLang="en-US" dirty="0"/>
                    </a:p>
                  </a:txBody>
                  <a:tcPr>
                    <a:lnL w="19050" cap="flat" cmpd="sng" algn="ctr">
                      <a:no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9050" cap="flat" cmpd="sng" algn="ctr">
                      <a:solidFill>
                        <a:schemeClr val="bg1">
                          <a:lumMod val="95000"/>
                        </a:schemeClr>
                      </a:solid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zh-CN" altLang="en-US" dirty="0"/>
                    </a:p>
                  </a:txBody>
                  <a:tcPr>
                    <a:lnL w="19050" cap="flat" cmpd="sng" algn="ctr">
                      <a:solidFill>
                        <a:schemeClr val="bg1">
                          <a:lumMod val="95000"/>
                        </a:schemeClr>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0000"/>
                  </a:ext>
                </a:extLst>
              </a:tr>
              <a:tr h="2390898">
                <a:tc>
                  <a:txBody>
                    <a:bodyPr/>
                    <a:lstStyle/>
                    <a:p>
                      <a:pPr algn="ctr"/>
                      <a:endParaRPr lang="zh-CN" altLang="en-US" sz="2000" dirty="0">
                        <a:solidFill>
                          <a:schemeClr val="bg1"/>
                        </a:solidFill>
                        <a:latin typeface="微软雅黑" panose="020B0503020204020204" pitchFamily="34" charset="-122"/>
                        <a:ea typeface="微软雅黑" panose="020B0503020204020204" pitchFamily="34" charset="-122"/>
                      </a:endParaRPr>
                    </a:p>
                  </a:txBody>
                  <a:tcPr>
                    <a:lnL w="19050" cap="flat" cmpd="sng" algn="ctr">
                      <a:no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endParaRPr lang="zh-CN" altLang="en-US" dirty="0"/>
                    </a:p>
                  </a:txBody>
                  <a:tcPr>
                    <a:lnL w="19050" cap="flat" cmpd="sng" algn="ctr">
                      <a:solidFill>
                        <a:schemeClr val="bg1">
                          <a:lumMod val="95000"/>
                        </a:schemeClr>
                      </a:solidFill>
                      <a:prstDash val="solid"/>
                      <a:round/>
                      <a:headEnd type="none" w="med" len="med"/>
                      <a:tailEnd type="none" w="med" len="med"/>
                    </a:lnL>
                    <a:lnR w="19050" cap="flat" cmpd="sng" algn="ctr">
                      <a:solidFill>
                        <a:schemeClr val="bg1">
                          <a:lumMod val="95000"/>
                        </a:schemeClr>
                      </a:solid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dirty="0"/>
                    </a:p>
                  </a:txBody>
                  <a:tcPr>
                    <a:lnL w="19050" cap="flat" cmpd="sng" algn="ctr">
                      <a:solidFill>
                        <a:schemeClr val="bg1">
                          <a:lumMod val="95000"/>
                        </a:schemeClr>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bg1">
                          <a:lumMod val="95000"/>
                        </a:schemeClr>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xmlns="" val="10001"/>
                  </a:ext>
                </a:extLst>
              </a:tr>
            </a:tbl>
          </a:graphicData>
        </a:graphic>
      </p:graphicFrame>
      <p:sp>
        <p:nvSpPr>
          <p:cNvPr id="7" name="图片占位符 6"/>
          <p:cNvSpPr>
            <a:spLocks noGrp="1"/>
          </p:cNvSpPr>
          <p:nvPr>
            <p:ph type="pic" sz="quarter" idx="10"/>
          </p:nvPr>
        </p:nvSpPr>
        <p:spPr>
          <a:xfrm>
            <a:off x="658813" y="1464259"/>
            <a:ext cx="3611562" cy="2382838"/>
          </a:xfrm>
        </p:spPr>
        <p:txBody>
          <a:bodyPr/>
          <a:lstStyle/>
          <a:p>
            <a:r>
              <a:rPr lang="zh-CN" altLang="en-US"/>
              <a:t>单击图标添加图片</a:t>
            </a:r>
          </a:p>
        </p:txBody>
      </p:sp>
      <p:sp>
        <p:nvSpPr>
          <p:cNvPr id="8" name="图片占位符 6"/>
          <p:cNvSpPr>
            <a:spLocks noGrp="1"/>
          </p:cNvSpPr>
          <p:nvPr>
            <p:ph type="pic" sz="quarter" idx="11"/>
          </p:nvPr>
        </p:nvSpPr>
        <p:spPr>
          <a:xfrm>
            <a:off x="7919245" y="1464259"/>
            <a:ext cx="3595699" cy="2382838"/>
          </a:xfrm>
        </p:spPr>
        <p:txBody>
          <a:bodyPr/>
          <a:lstStyle/>
          <a:p>
            <a:r>
              <a:rPr lang="zh-CN" altLang="en-US"/>
              <a:t>单击图标添加图片</a:t>
            </a:r>
          </a:p>
        </p:txBody>
      </p:sp>
      <p:sp>
        <p:nvSpPr>
          <p:cNvPr id="9" name="图片占位符 6"/>
          <p:cNvSpPr>
            <a:spLocks noGrp="1"/>
          </p:cNvSpPr>
          <p:nvPr>
            <p:ph type="pic" sz="quarter" idx="12"/>
          </p:nvPr>
        </p:nvSpPr>
        <p:spPr>
          <a:xfrm>
            <a:off x="4294682" y="3863217"/>
            <a:ext cx="3599065" cy="2382838"/>
          </a:xfrm>
        </p:spPr>
        <p:txBody>
          <a:bodyPr/>
          <a:lstStyle/>
          <a:p>
            <a:r>
              <a:rPr lang="zh-CN" altLang="en-US"/>
              <a:t>单击图标添加图片</a:t>
            </a:r>
            <a:endParaRPr lang="zh-CN" altLang="en-US" dirty="0"/>
          </a:p>
        </p:txBody>
      </p:sp>
      <p:cxnSp>
        <p:nvCxnSpPr>
          <p:cNvPr id="14" name="直接连接符 13"/>
          <p:cNvCxnSpPr/>
          <p:nvPr/>
        </p:nvCxnSpPr>
        <p:spPr>
          <a:xfrm>
            <a:off x="2039816" y="4698609"/>
            <a:ext cx="57677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6" name="文本占位符 15"/>
          <p:cNvSpPr>
            <a:spLocks noGrp="1"/>
          </p:cNvSpPr>
          <p:nvPr>
            <p:ph type="body" sz="quarter" idx="13"/>
          </p:nvPr>
        </p:nvSpPr>
        <p:spPr>
          <a:xfrm>
            <a:off x="1182901" y="4207946"/>
            <a:ext cx="2433756" cy="425450"/>
          </a:xfrm>
        </p:spPr>
        <p:txBody>
          <a:bodyPr>
            <a:noAutofit/>
          </a:bodyPr>
          <a:lstStyle>
            <a:lvl1pPr marL="0" indent="0" algn="ctr">
              <a:buNone/>
              <a:defRPr sz="2000" b="1" spc="200" baseline="0">
                <a:solidFill>
                  <a:schemeClr val="bg1"/>
                </a:solidFill>
                <a:latin typeface="+mj-ea"/>
                <a:ea typeface="+mj-ea"/>
              </a:defRPr>
            </a:lvl1pPr>
          </a:lstStyle>
          <a:p>
            <a:pPr lvl="0"/>
            <a:r>
              <a:rPr lang="zh-CN" altLang="en-US"/>
              <a:t>单击此处编辑母版文本样式</a:t>
            </a:r>
          </a:p>
          <a:p>
            <a:pPr lvl="1"/>
            <a:r>
              <a:rPr lang="zh-CN" altLang="en-US"/>
              <a:t>第二级</a:t>
            </a:r>
          </a:p>
        </p:txBody>
      </p:sp>
      <p:sp>
        <p:nvSpPr>
          <p:cNvPr id="21" name="文本占位符 15"/>
          <p:cNvSpPr>
            <a:spLocks noGrp="1"/>
          </p:cNvSpPr>
          <p:nvPr>
            <p:ph type="body" sz="quarter" idx="15"/>
          </p:nvPr>
        </p:nvSpPr>
        <p:spPr>
          <a:xfrm>
            <a:off x="4844565" y="1808230"/>
            <a:ext cx="2433756" cy="425450"/>
          </a:xfrm>
        </p:spPr>
        <p:txBody>
          <a:bodyPr>
            <a:noAutofit/>
          </a:bodyPr>
          <a:lstStyle>
            <a:lvl1pPr marL="0" indent="0" algn="ctr">
              <a:buNone/>
              <a:defRPr sz="2000" b="1" spc="200" baseline="0">
                <a:solidFill>
                  <a:schemeClr val="bg1"/>
                </a:solidFill>
                <a:latin typeface="+mj-ea"/>
                <a:ea typeface="+mj-ea"/>
              </a:defRPr>
            </a:lvl1pPr>
          </a:lstStyle>
          <a:p>
            <a:pPr lvl="0"/>
            <a:r>
              <a:rPr lang="zh-CN" altLang="en-US"/>
              <a:t>单击此处编辑母版文本样式</a:t>
            </a:r>
          </a:p>
          <a:p>
            <a:pPr lvl="1"/>
            <a:r>
              <a:rPr lang="zh-CN" altLang="en-US"/>
              <a:t>第二级</a:t>
            </a:r>
          </a:p>
        </p:txBody>
      </p:sp>
      <p:sp>
        <p:nvSpPr>
          <p:cNvPr id="23" name="文本占位符 15"/>
          <p:cNvSpPr>
            <a:spLocks noGrp="1"/>
          </p:cNvSpPr>
          <p:nvPr>
            <p:ph type="body" sz="quarter" idx="17"/>
          </p:nvPr>
        </p:nvSpPr>
        <p:spPr>
          <a:xfrm>
            <a:off x="8495341" y="4166624"/>
            <a:ext cx="2433756" cy="425450"/>
          </a:xfrm>
        </p:spPr>
        <p:txBody>
          <a:bodyPr>
            <a:noAutofit/>
          </a:bodyPr>
          <a:lstStyle>
            <a:lvl1pPr marL="0" indent="0" algn="ctr">
              <a:buNone/>
              <a:defRPr sz="2000" b="1" spc="200" baseline="0">
                <a:solidFill>
                  <a:schemeClr val="bg1"/>
                </a:solidFill>
                <a:latin typeface="+mj-ea"/>
                <a:ea typeface="+mj-ea"/>
              </a:defRPr>
            </a:lvl1pPr>
          </a:lstStyle>
          <a:p>
            <a:pPr lvl="0"/>
            <a:r>
              <a:rPr lang="zh-CN" altLang="en-US"/>
              <a:t>单击此处编辑母版文本样式</a:t>
            </a:r>
          </a:p>
          <a:p>
            <a:pPr lvl="1"/>
            <a:r>
              <a:rPr lang="zh-CN" altLang="en-US"/>
              <a:t>第二级</a:t>
            </a:r>
          </a:p>
        </p:txBody>
      </p:sp>
      <p:cxnSp>
        <p:nvCxnSpPr>
          <p:cNvPr id="27" name="直接连接符 26"/>
          <p:cNvCxnSpPr/>
          <p:nvPr/>
        </p:nvCxnSpPr>
        <p:spPr>
          <a:xfrm>
            <a:off x="5758378" y="2304757"/>
            <a:ext cx="57677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419544" y="4698609"/>
            <a:ext cx="576775"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文本占位符 16"/>
          <p:cNvSpPr>
            <a:spLocks noGrp="1"/>
          </p:cNvSpPr>
          <p:nvPr>
            <p:ph type="body" sz="quarter" idx="27"/>
          </p:nvPr>
        </p:nvSpPr>
        <p:spPr>
          <a:xfrm>
            <a:off x="888136" y="4863709"/>
            <a:ext cx="3023285" cy="362273"/>
          </a:xfrm>
        </p:spPr>
        <p:txBody>
          <a:bodyPr>
            <a:noAutofit/>
          </a:bodyPr>
          <a:lstStyle>
            <a:lvl1pPr marL="0" indent="0" algn="ctr">
              <a:lnSpc>
                <a:spcPct val="12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18" name="文本占位符 16"/>
          <p:cNvSpPr>
            <a:spLocks noGrp="1"/>
          </p:cNvSpPr>
          <p:nvPr>
            <p:ph type="body" sz="quarter" idx="28"/>
          </p:nvPr>
        </p:nvSpPr>
        <p:spPr>
          <a:xfrm>
            <a:off x="4583167" y="2469500"/>
            <a:ext cx="3023285" cy="362273"/>
          </a:xfrm>
        </p:spPr>
        <p:txBody>
          <a:bodyPr>
            <a:noAutofit/>
          </a:bodyPr>
          <a:lstStyle>
            <a:lvl1pPr marL="0" indent="0" algn="ctr">
              <a:lnSpc>
                <a:spcPct val="12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19" name="文本占位符 16"/>
          <p:cNvSpPr>
            <a:spLocks noGrp="1"/>
          </p:cNvSpPr>
          <p:nvPr>
            <p:ph type="body" sz="quarter" idx="29"/>
          </p:nvPr>
        </p:nvSpPr>
        <p:spPr>
          <a:xfrm>
            <a:off x="8277008" y="4863709"/>
            <a:ext cx="3023285" cy="362273"/>
          </a:xfrm>
        </p:spPr>
        <p:txBody>
          <a:bodyPr>
            <a:noAutofit/>
          </a:bodyPr>
          <a:lstStyle>
            <a:lvl1pPr marL="0" indent="0" algn="ctr">
              <a:lnSpc>
                <a:spcPct val="120000"/>
              </a:lnSpc>
              <a:buNone/>
              <a:defRPr sz="1800">
                <a:solidFill>
                  <a:schemeClr val="bg1"/>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594726546"/>
      </p:ext>
    </p:extLst>
  </p:cSld>
  <p:clrMapOvr>
    <a:masterClrMapping/>
  </p:clrMapOvr>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页-4个观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4" name="椭圆 3"/>
          <p:cNvSpPr/>
          <p:nvPr/>
        </p:nvSpPr>
        <p:spPr>
          <a:xfrm>
            <a:off x="745897" y="1513305"/>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371654" y="1513305"/>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45897" y="4325360"/>
            <a:ext cx="1333500" cy="1333500"/>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371654" y="4329396"/>
            <a:ext cx="1329464" cy="1329464"/>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占位符 12"/>
          <p:cNvSpPr>
            <a:spLocks noGrp="1"/>
          </p:cNvSpPr>
          <p:nvPr>
            <p:ph type="body" sz="quarter" idx="14"/>
          </p:nvPr>
        </p:nvSpPr>
        <p:spPr>
          <a:xfrm>
            <a:off x="2161357" y="1660499"/>
            <a:ext cx="4216520" cy="397084"/>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37" name="文本占位符 16"/>
          <p:cNvSpPr>
            <a:spLocks noGrp="1"/>
          </p:cNvSpPr>
          <p:nvPr>
            <p:ph type="body" sz="quarter" idx="15"/>
          </p:nvPr>
        </p:nvSpPr>
        <p:spPr>
          <a:xfrm>
            <a:off x="2160233" y="2085665"/>
            <a:ext cx="3689021"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6" name="文本占位符 12"/>
          <p:cNvSpPr>
            <a:spLocks noGrp="1"/>
          </p:cNvSpPr>
          <p:nvPr>
            <p:ph type="body" sz="quarter" idx="22"/>
          </p:nvPr>
        </p:nvSpPr>
        <p:spPr>
          <a:xfrm>
            <a:off x="7768353" y="1663691"/>
            <a:ext cx="4216520" cy="397084"/>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7" name="文本占位符 16"/>
          <p:cNvSpPr>
            <a:spLocks noGrp="1"/>
          </p:cNvSpPr>
          <p:nvPr>
            <p:ph type="body" sz="quarter" idx="23"/>
          </p:nvPr>
        </p:nvSpPr>
        <p:spPr>
          <a:xfrm>
            <a:off x="7767230" y="2088857"/>
            <a:ext cx="3820358"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8" name="文本占位符 12"/>
          <p:cNvSpPr>
            <a:spLocks noGrp="1"/>
          </p:cNvSpPr>
          <p:nvPr>
            <p:ph type="body" sz="quarter" idx="24"/>
          </p:nvPr>
        </p:nvSpPr>
        <p:spPr>
          <a:xfrm>
            <a:off x="7768353" y="4471206"/>
            <a:ext cx="4216520" cy="397084"/>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9" name="文本占位符 16"/>
          <p:cNvSpPr>
            <a:spLocks noGrp="1"/>
          </p:cNvSpPr>
          <p:nvPr>
            <p:ph type="body" sz="quarter" idx="25"/>
          </p:nvPr>
        </p:nvSpPr>
        <p:spPr>
          <a:xfrm>
            <a:off x="7767230" y="4896372"/>
            <a:ext cx="3820358"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50" name="文本占位符 12"/>
          <p:cNvSpPr>
            <a:spLocks noGrp="1"/>
          </p:cNvSpPr>
          <p:nvPr>
            <p:ph type="body" sz="quarter" idx="26"/>
          </p:nvPr>
        </p:nvSpPr>
        <p:spPr>
          <a:xfrm>
            <a:off x="2170176" y="4470631"/>
            <a:ext cx="4216520" cy="397084"/>
          </a:xfrm>
        </p:spPr>
        <p:txBody>
          <a:bodyPr>
            <a:noAutofit/>
          </a:bodyPr>
          <a:lstStyle>
            <a:lvl1pPr marL="0" indent="0">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51" name="文本占位符 16"/>
          <p:cNvSpPr>
            <a:spLocks noGrp="1"/>
          </p:cNvSpPr>
          <p:nvPr>
            <p:ph type="body" sz="quarter" idx="27"/>
          </p:nvPr>
        </p:nvSpPr>
        <p:spPr>
          <a:xfrm>
            <a:off x="2169053" y="4895797"/>
            <a:ext cx="3774330" cy="362273"/>
          </a:xfrm>
        </p:spPr>
        <p:txBody>
          <a:bodyPr>
            <a:noAutofit/>
          </a:bodyPr>
          <a:lstStyle>
            <a:lvl1pPr marL="0" indent="0">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691867699"/>
      </p:ext>
    </p:extLst>
  </p:cSld>
  <p:clrMapOvr>
    <a:masterClrMapping/>
  </p:clrMapOvr>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页-4个观点（2）">
    <p:spTree>
      <p:nvGrpSpPr>
        <p:cNvPr id="1" name=""/>
        <p:cNvGrpSpPr/>
        <p:nvPr/>
      </p:nvGrpSpPr>
      <p:grpSpPr>
        <a:xfrm>
          <a:off x="0" y="0"/>
          <a:ext cx="0" cy="0"/>
          <a:chOff x="0" y="0"/>
          <a:chExt cx="0" cy="0"/>
        </a:xfrm>
      </p:grpSpPr>
      <p:sp>
        <p:nvSpPr>
          <p:cNvPr id="41" name="椭圆 40"/>
          <p:cNvSpPr/>
          <p:nvPr/>
        </p:nvSpPr>
        <p:spPr>
          <a:xfrm>
            <a:off x="9701417" y="1866192"/>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6832045" y="1866192"/>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939727" y="1842180"/>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099029" y="1842180"/>
            <a:ext cx="1333082" cy="1333082"/>
          </a:xfrm>
          <a:prstGeom prst="ellipse">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cxnSp>
        <p:nvCxnSpPr>
          <p:cNvPr id="18" name="直接连接符 17"/>
          <p:cNvCxnSpPr/>
          <p:nvPr/>
        </p:nvCxnSpPr>
        <p:spPr>
          <a:xfrm>
            <a:off x="1493170"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337793"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240019"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0125924" y="3981385"/>
            <a:ext cx="515742"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214255" y="1970826"/>
            <a:ext cx="0" cy="3559117"/>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096001" y="1970826"/>
            <a:ext cx="0" cy="3559117"/>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8993372" y="1958292"/>
            <a:ext cx="0" cy="3558271"/>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43" name="文本占位符 12"/>
          <p:cNvSpPr>
            <a:spLocks noGrp="1"/>
          </p:cNvSpPr>
          <p:nvPr>
            <p:ph type="body" sz="quarter" idx="14"/>
          </p:nvPr>
        </p:nvSpPr>
        <p:spPr>
          <a:xfrm>
            <a:off x="504138" y="3447690"/>
            <a:ext cx="2543171" cy="523875"/>
          </a:xfrm>
        </p:spPr>
        <p:txBody>
          <a:bodyPr>
            <a:noAutofit/>
          </a:bodyPr>
          <a:lstStyle>
            <a:lvl1pPr marL="0" indent="0" algn="ctr">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44" name="文本占位符 12"/>
          <p:cNvSpPr>
            <a:spLocks noGrp="1"/>
          </p:cNvSpPr>
          <p:nvPr>
            <p:ph type="body" sz="quarter" idx="15"/>
          </p:nvPr>
        </p:nvSpPr>
        <p:spPr>
          <a:xfrm>
            <a:off x="3355523" y="3447689"/>
            <a:ext cx="2543171" cy="523875"/>
          </a:xfrm>
        </p:spPr>
        <p:txBody>
          <a:bodyPr>
            <a:noAutofit/>
          </a:bodyPr>
          <a:lstStyle>
            <a:lvl1pPr marL="0" indent="0" algn="ctr">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45" name="文本占位符 12"/>
          <p:cNvSpPr>
            <a:spLocks noGrp="1"/>
          </p:cNvSpPr>
          <p:nvPr>
            <p:ph type="body" sz="quarter" idx="16"/>
          </p:nvPr>
        </p:nvSpPr>
        <p:spPr>
          <a:xfrm>
            <a:off x="6296458" y="3457510"/>
            <a:ext cx="2543171" cy="523875"/>
          </a:xfrm>
        </p:spPr>
        <p:txBody>
          <a:bodyPr>
            <a:noAutofit/>
          </a:bodyPr>
          <a:lstStyle>
            <a:lvl1pPr marL="0" indent="0" algn="ctr">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46" name="文本占位符 12"/>
          <p:cNvSpPr>
            <a:spLocks noGrp="1"/>
          </p:cNvSpPr>
          <p:nvPr>
            <p:ph type="body" sz="quarter" idx="17"/>
          </p:nvPr>
        </p:nvSpPr>
        <p:spPr>
          <a:xfrm>
            <a:off x="9164800" y="3447688"/>
            <a:ext cx="2543171" cy="523875"/>
          </a:xfrm>
        </p:spPr>
        <p:txBody>
          <a:bodyPr>
            <a:noAutofit/>
          </a:bodyPr>
          <a:lstStyle>
            <a:lvl1pPr marL="0" indent="0" algn="ctr">
              <a:buNone/>
              <a:defRPr sz="24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47" name="文本占位符 16"/>
          <p:cNvSpPr>
            <a:spLocks noGrp="1"/>
          </p:cNvSpPr>
          <p:nvPr>
            <p:ph type="body" sz="quarter" idx="21"/>
          </p:nvPr>
        </p:nvSpPr>
        <p:spPr>
          <a:xfrm>
            <a:off x="521818"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7" name="文本占位符 16"/>
          <p:cNvSpPr>
            <a:spLocks noGrp="1"/>
          </p:cNvSpPr>
          <p:nvPr>
            <p:ph type="body" sz="quarter" idx="25"/>
          </p:nvPr>
        </p:nvSpPr>
        <p:spPr>
          <a:xfrm>
            <a:off x="3377045"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8" name="文本占位符 16"/>
          <p:cNvSpPr>
            <a:spLocks noGrp="1"/>
          </p:cNvSpPr>
          <p:nvPr>
            <p:ph type="body" sz="quarter" idx="26"/>
          </p:nvPr>
        </p:nvSpPr>
        <p:spPr>
          <a:xfrm>
            <a:off x="6309792"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9" name="文本占位符 16"/>
          <p:cNvSpPr>
            <a:spLocks noGrp="1"/>
          </p:cNvSpPr>
          <p:nvPr>
            <p:ph type="body" sz="quarter" idx="27"/>
          </p:nvPr>
        </p:nvSpPr>
        <p:spPr>
          <a:xfrm>
            <a:off x="9193828" y="4070747"/>
            <a:ext cx="2458446" cy="831850"/>
          </a:xfrm>
        </p:spPr>
        <p:txBody>
          <a:bodyPr>
            <a:noAutofit/>
          </a:bodyPr>
          <a:lstStyle>
            <a:lvl1pPr marL="0" indent="0" algn="ctr">
              <a:lnSpc>
                <a:spcPct val="130000"/>
              </a:lnSpc>
              <a:buNone/>
              <a:defRPr sz="1800">
                <a:solidFill>
                  <a:schemeClr val="tx1">
                    <a:lumMod val="65000"/>
                    <a:lumOff val="35000"/>
                  </a:schemeClr>
                </a:solidFill>
              </a:defRPr>
            </a:lvl1pPr>
            <a:lvl2pPr>
              <a:lnSpc>
                <a:spcPct val="13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3828121200"/>
      </p:ext>
    </p:extLst>
  </p:cSld>
  <p:clrMapOvr>
    <a:masterClrMapping/>
  </p:clrMapOvr>
  <p:extLst mod="1">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页-时间轴">
    <p:spTree>
      <p:nvGrpSpPr>
        <p:cNvPr id="1" name=""/>
        <p:cNvGrpSpPr/>
        <p:nvPr/>
      </p:nvGrpSpPr>
      <p:grpSpPr>
        <a:xfrm>
          <a:off x="0" y="0"/>
          <a:ext cx="0" cy="0"/>
          <a:chOff x="0" y="0"/>
          <a:chExt cx="0" cy="0"/>
        </a:xfrm>
      </p:grpSpPr>
      <p:sp>
        <p:nvSpPr>
          <p:cNvPr id="62" name="文本占位符 16"/>
          <p:cNvSpPr>
            <a:spLocks noGrp="1"/>
          </p:cNvSpPr>
          <p:nvPr>
            <p:ph type="body" sz="quarter" idx="25"/>
          </p:nvPr>
        </p:nvSpPr>
        <p:spPr>
          <a:xfrm>
            <a:off x="9690158" y="2872566"/>
            <a:ext cx="1888779" cy="831850"/>
          </a:xfrm>
        </p:spPr>
        <p:txBody>
          <a:bodyPr>
            <a:noAutofit/>
          </a:bodyPr>
          <a:lstStyle>
            <a:lvl1pPr marL="0" indent="0" algn="l">
              <a:lnSpc>
                <a:spcPct val="120000"/>
              </a:lnSpc>
              <a:buNone/>
              <a:defRPr sz="1800">
                <a:solidFill>
                  <a:schemeClr val="tx1">
                    <a:lumMod val="65000"/>
                    <a:lumOff val="35000"/>
                  </a:schemeClr>
                </a:solidFill>
              </a:defRPr>
            </a:lvl1pPr>
            <a:lvl2pPr>
              <a:lnSpc>
                <a:spcPct val="12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61" name="文本占位符 16"/>
          <p:cNvSpPr>
            <a:spLocks noGrp="1"/>
          </p:cNvSpPr>
          <p:nvPr>
            <p:ph type="body" sz="quarter" idx="24"/>
          </p:nvPr>
        </p:nvSpPr>
        <p:spPr>
          <a:xfrm>
            <a:off x="7555129" y="3385472"/>
            <a:ext cx="1838251" cy="831850"/>
          </a:xfrm>
        </p:spPr>
        <p:txBody>
          <a:bodyPr>
            <a:noAutofit/>
          </a:bodyPr>
          <a:lstStyle>
            <a:lvl1pPr marL="0" indent="0" algn="l">
              <a:lnSpc>
                <a:spcPct val="120000"/>
              </a:lnSpc>
              <a:buNone/>
              <a:defRPr sz="1800">
                <a:solidFill>
                  <a:schemeClr val="tx1">
                    <a:lumMod val="65000"/>
                    <a:lumOff val="35000"/>
                  </a:schemeClr>
                </a:solidFill>
              </a:defRPr>
            </a:lvl1pPr>
            <a:lvl2pPr>
              <a:lnSpc>
                <a:spcPct val="12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60" name="文本占位符 16"/>
          <p:cNvSpPr>
            <a:spLocks noGrp="1"/>
          </p:cNvSpPr>
          <p:nvPr>
            <p:ph type="body" sz="quarter" idx="23"/>
          </p:nvPr>
        </p:nvSpPr>
        <p:spPr>
          <a:xfrm>
            <a:off x="5449886" y="3826837"/>
            <a:ext cx="1854924" cy="831850"/>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59" name="文本占位符 16"/>
          <p:cNvSpPr>
            <a:spLocks noGrp="1"/>
          </p:cNvSpPr>
          <p:nvPr>
            <p:ph type="body" sz="quarter" idx="22"/>
          </p:nvPr>
        </p:nvSpPr>
        <p:spPr>
          <a:xfrm>
            <a:off x="3321196" y="4295829"/>
            <a:ext cx="1895039" cy="831850"/>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58" name="文本占位符 16"/>
          <p:cNvSpPr>
            <a:spLocks noGrp="1"/>
          </p:cNvSpPr>
          <p:nvPr>
            <p:ph type="body" sz="quarter" idx="21"/>
          </p:nvPr>
        </p:nvSpPr>
        <p:spPr>
          <a:xfrm>
            <a:off x="1301390" y="4629659"/>
            <a:ext cx="1826274" cy="831850"/>
          </a:xfrm>
        </p:spPr>
        <p:txBody>
          <a:bodyPr>
            <a:noAutofit/>
          </a:bodyPr>
          <a:lstStyle>
            <a:lvl1pPr marL="0" indent="0" algn="l">
              <a:lnSpc>
                <a:spcPct val="120000"/>
              </a:lnSpc>
              <a:buNone/>
              <a:defRPr sz="1800">
                <a:solidFill>
                  <a:schemeClr val="tx1">
                    <a:lumMod val="65000"/>
                    <a:lumOff val="35000"/>
                  </a:schemeClr>
                </a:solidFill>
              </a:defRPr>
            </a:lvl1pPr>
            <a:lvl2pPr>
              <a:lnSpc>
                <a:spcPct val="120000"/>
              </a:lnSpc>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a:p>
            <a:pPr lvl="2"/>
            <a:r>
              <a:rPr lang="zh-CN" altLang="en-US"/>
              <a:t>第三级</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cxnSp>
        <p:nvCxnSpPr>
          <p:cNvPr id="31" name="直接连接符 30"/>
          <p:cNvCxnSpPr/>
          <p:nvPr/>
        </p:nvCxnSpPr>
        <p:spPr>
          <a:xfrm>
            <a:off x="658813" y="6450516"/>
            <a:ext cx="1087437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039091"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127664"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216237"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7304810" y="6353534"/>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9393382" y="6347829"/>
            <a:ext cx="193964" cy="193964"/>
          </a:xfrm>
          <a:prstGeom prst="ellipse">
            <a:avLst/>
          </a:prstGeom>
          <a:solidFill>
            <a:schemeClr val="bg1">
              <a:lumMod val="95000"/>
            </a:schemeClr>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1136073" y="4572002"/>
            <a:ext cx="0" cy="1775827"/>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671945" y="3640894"/>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760518" y="3176766"/>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33" idx="0"/>
          </p:cNvCxnSpPr>
          <p:nvPr/>
        </p:nvCxnSpPr>
        <p:spPr>
          <a:xfrm flipV="1">
            <a:off x="3224646" y="4105021"/>
            <a:ext cx="0" cy="2248513"/>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5313219" y="3530991"/>
            <a:ext cx="0" cy="281684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45" idx="4"/>
          </p:cNvCxnSpPr>
          <p:nvPr/>
        </p:nvCxnSpPr>
        <p:spPr>
          <a:xfrm flipV="1">
            <a:off x="7401792" y="3055667"/>
            <a:ext cx="0" cy="3292164"/>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endCxn id="46" idx="4"/>
          </p:cNvCxnSpPr>
          <p:nvPr/>
        </p:nvCxnSpPr>
        <p:spPr>
          <a:xfrm flipH="1" flipV="1">
            <a:off x="9490364" y="2515147"/>
            <a:ext cx="867" cy="3832683"/>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sp>
        <p:nvSpPr>
          <p:cNvPr id="44" name="椭圆 43"/>
          <p:cNvSpPr/>
          <p:nvPr/>
        </p:nvSpPr>
        <p:spPr>
          <a:xfrm>
            <a:off x="4839713" y="2599884"/>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6937664" y="2127412"/>
            <a:ext cx="928255" cy="928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9026236" y="1586892"/>
            <a:ext cx="928255" cy="92825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占位符 12"/>
          <p:cNvSpPr>
            <a:spLocks noGrp="1"/>
          </p:cNvSpPr>
          <p:nvPr>
            <p:ph type="body" sz="quarter" idx="14"/>
          </p:nvPr>
        </p:nvSpPr>
        <p:spPr>
          <a:xfrm>
            <a:off x="-135512" y="3895166"/>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3" name="文本占位符 12"/>
          <p:cNvSpPr>
            <a:spLocks noGrp="1"/>
          </p:cNvSpPr>
          <p:nvPr>
            <p:ph type="body" sz="quarter" idx="26"/>
          </p:nvPr>
        </p:nvSpPr>
        <p:spPr>
          <a:xfrm>
            <a:off x="1948297" y="3442910"/>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4" name="文本占位符 12"/>
          <p:cNvSpPr>
            <a:spLocks noGrp="1"/>
          </p:cNvSpPr>
          <p:nvPr>
            <p:ph type="body" sz="quarter" idx="27"/>
          </p:nvPr>
        </p:nvSpPr>
        <p:spPr>
          <a:xfrm>
            <a:off x="4032254" y="2852407"/>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5" name="文本占位符 12"/>
          <p:cNvSpPr>
            <a:spLocks noGrp="1"/>
          </p:cNvSpPr>
          <p:nvPr>
            <p:ph type="body" sz="quarter" idx="28"/>
          </p:nvPr>
        </p:nvSpPr>
        <p:spPr>
          <a:xfrm>
            <a:off x="6130205" y="2384829"/>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
        <p:nvSpPr>
          <p:cNvPr id="66" name="文本占位符 12"/>
          <p:cNvSpPr>
            <a:spLocks noGrp="1"/>
          </p:cNvSpPr>
          <p:nvPr>
            <p:ph type="body" sz="quarter" idx="29"/>
          </p:nvPr>
        </p:nvSpPr>
        <p:spPr>
          <a:xfrm>
            <a:off x="8214013" y="1836896"/>
            <a:ext cx="2543171" cy="523875"/>
          </a:xfrm>
        </p:spPr>
        <p:txBody>
          <a:bodyPr>
            <a:noAutofit/>
          </a:bodyPr>
          <a:lstStyle>
            <a:lvl1pPr marL="0" indent="0" algn="ctr">
              <a:buNone/>
              <a:defRPr sz="2400" b="0" spc="0" baseline="0">
                <a:solidFill>
                  <a:schemeClr val="bg1"/>
                </a:solidFill>
                <a:latin typeface="Century" panose="02040604050505020304" pitchFamily="18" charset="0"/>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a:p>
            <a:pPr lvl="1"/>
            <a:r>
              <a:rPr lang="zh-CN" altLang="en-US" dirty="0"/>
              <a:t>第二级</a:t>
            </a:r>
          </a:p>
        </p:txBody>
      </p:sp>
    </p:spTree>
    <p:extLst>
      <p:ext uri="{BB962C8B-B14F-4D97-AF65-F5344CB8AC3E}">
        <p14:creationId xmlns:p14="http://schemas.microsoft.com/office/powerpoint/2010/main" val="42163294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页-6个观点（样机）">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endParaRPr lang="zh-CN" altLang="en-US" dirty="0"/>
          </a:p>
        </p:txBody>
      </p:sp>
      <p:pic>
        <p:nvPicPr>
          <p:cNvPr id="3"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27760" y="1196975"/>
            <a:ext cx="2536481" cy="5703237"/>
          </a:xfrm>
          <a:prstGeom prst="rect">
            <a:avLst/>
          </a:prstGeom>
        </p:spPr>
      </p:pic>
      <p:sp>
        <p:nvSpPr>
          <p:cNvPr id="5" name="椭圆 4"/>
          <p:cNvSpPr/>
          <p:nvPr/>
        </p:nvSpPr>
        <p:spPr>
          <a:xfrm>
            <a:off x="4222376" y="1810138"/>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7723909" y="1810138"/>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222376" y="3393157"/>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222376" y="5011364"/>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723909" y="3393157"/>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723909" y="5011364"/>
            <a:ext cx="235528" cy="235528"/>
          </a:xfrm>
          <a:prstGeom prst="ellipse">
            <a:avLst/>
          </a:prstGeom>
          <a:solidFill>
            <a:schemeClr val="tx2"/>
          </a:solidFill>
          <a:ln w="6350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图片占位符 23"/>
          <p:cNvSpPr>
            <a:spLocks noGrp="1"/>
          </p:cNvSpPr>
          <p:nvPr>
            <p:ph type="pic" sz="quarter" idx="10"/>
          </p:nvPr>
        </p:nvSpPr>
        <p:spPr>
          <a:xfrm>
            <a:off x="5002213" y="1935164"/>
            <a:ext cx="2186782" cy="3846512"/>
          </a:xfrm>
        </p:spPr>
        <p:txBody>
          <a:bodyPr/>
          <a:lstStyle/>
          <a:p>
            <a:r>
              <a:rPr lang="zh-CN" altLang="en-US"/>
              <a:t>单击图标添加图片</a:t>
            </a:r>
          </a:p>
        </p:txBody>
      </p:sp>
      <p:sp>
        <p:nvSpPr>
          <p:cNvPr id="31" name="文本占位符 12"/>
          <p:cNvSpPr>
            <a:spLocks noGrp="1"/>
          </p:cNvSpPr>
          <p:nvPr>
            <p:ph type="body" sz="quarter" idx="20"/>
          </p:nvPr>
        </p:nvSpPr>
        <p:spPr>
          <a:xfrm>
            <a:off x="5854" y="1777637"/>
            <a:ext cx="4216520" cy="354544"/>
          </a:xfrm>
        </p:spPr>
        <p:txBody>
          <a:bodyPr>
            <a:noAutofit/>
          </a:bodyPr>
          <a:lstStyle>
            <a:lvl1pPr marL="0" indent="0" algn="r">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dirty="0"/>
              <a:t>单击此处编辑母版文本样式</a:t>
            </a:r>
          </a:p>
        </p:txBody>
      </p:sp>
      <p:sp>
        <p:nvSpPr>
          <p:cNvPr id="32" name="文本占位符 16"/>
          <p:cNvSpPr>
            <a:spLocks noGrp="1"/>
          </p:cNvSpPr>
          <p:nvPr>
            <p:ph type="body" sz="quarter" idx="21"/>
          </p:nvPr>
        </p:nvSpPr>
        <p:spPr>
          <a:xfrm>
            <a:off x="708772" y="2127638"/>
            <a:ext cx="3475857" cy="330699"/>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dirty="0"/>
              <a:t>单击此处编辑母版文本样式</a:t>
            </a:r>
          </a:p>
          <a:p>
            <a:pPr lvl="1"/>
            <a:r>
              <a:rPr lang="zh-CN" altLang="en-US" dirty="0"/>
              <a:t>第二级</a:t>
            </a:r>
          </a:p>
        </p:txBody>
      </p:sp>
      <p:sp>
        <p:nvSpPr>
          <p:cNvPr id="39" name="文本占位符 12"/>
          <p:cNvSpPr>
            <a:spLocks noGrp="1"/>
          </p:cNvSpPr>
          <p:nvPr>
            <p:ph type="body" sz="quarter" idx="26"/>
          </p:nvPr>
        </p:nvSpPr>
        <p:spPr>
          <a:xfrm>
            <a:off x="5854" y="3377511"/>
            <a:ext cx="4216520" cy="354544"/>
          </a:xfrm>
        </p:spPr>
        <p:txBody>
          <a:bodyPr>
            <a:noAutofit/>
          </a:bodyPr>
          <a:lstStyle>
            <a:lvl1pPr marL="0" indent="0" algn="r">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0" name="文本占位符 16"/>
          <p:cNvSpPr>
            <a:spLocks noGrp="1"/>
          </p:cNvSpPr>
          <p:nvPr>
            <p:ph type="body" sz="quarter" idx="27"/>
          </p:nvPr>
        </p:nvSpPr>
        <p:spPr>
          <a:xfrm>
            <a:off x="708772" y="3727512"/>
            <a:ext cx="3475857" cy="330699"/>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1" name="文本占位符 12"/>
          <p:cNvSpPr>
            <a:spLocks noGrp="1"/>
          </p:cNvSpPr>
          <p:nvPr>
            <p:ph type="body" sz="quarter" idx="28"/>
          </p:nvPr>
        </p:nvSpPr>
        <p:spPr>
          <a:xfrm>
            <a:off x="-7253" y="4996043"/>
            <a:ext cx="4216520" cy="354544"/>
          </a:xfrm>
        </p:spPr>
        <p:txBody>
          <a:bodyPr>
            <a:noAutofit/>
          </a:bodyPr>
          <a:lstStyle>
            <a:lvl1pPr marL="0" indent="0" algn="r">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2" name="文本占位符 16"/>
          <p:cNvSpPr>
            <a:spLocks noGrp="1"/>
          </p:cNvSpPr>
          <p:nvPr>
            <p:ph type="body" sz="quarter" idx="29"/>
          </p:nvPr>
        </p:nvSpPr>
        <p:spPr>
          <a:xfrm>
            <a:off x="708773" y="5346044"/>
            <a:ext cx="3462750" cy="330699"/>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3" name="文本占位符 12"/>
          <p:cNvSpPr>
            <a:spLocks noGrp="1"/>
          </p:cNvSpPr>
          <p:nvPr>
            <p:ph type="body" sz="quarter" idx="30"/>
          </p:nvPr>
        </p:nvSpPr>
        <p:spPr>
          <a:xfrm>
            <a:off x="7975480" y="4993615"/>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4" name="文本占位符 16"/>
          <p:cNvSpPr>
            <a:spLocks noGrp="1"/>
          </p:cNvSpPr>
          <p:nvPr>
            <p:ph type="body" sz="quarter" idx="31"/>
          </p:nvPr>
        </p:nvSpPr>
        <p:spPr>
          <a:xfrm>
            <a:off x="7988587" y="5362814"/>
            <a:ext cx="3508088" cy="330699"/>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5" name="文本占位符 12"/>
          <p:cNvSpPr>
            <a:spLocks noGrp="1"/>
          </p:cNvSpPr>
          <p:nvPr>
            <p:ph type="body" sz="quarter" idx="32"/>
          </p:nvPr>
        </p:nvSpPr>
        <p:spPr>
          <a:xfrm>
            <a:off x="7975480" y="3374813"/>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6" name="文本占位符 16"/>
          <p:cNvSpPr>
            <a:spLocks noGrp="1"/>
          </p:cNvSpPr>
          <p:nvPr>
            <p:ph type="body" sz="quarter" idx="33"/>
          </p:nvPr>
        </p:nvSpPr>
        <p:spPr>
          <a:xfrm>
            <a:off x="7988587" y="3744012"/>
            <a:ext cx="3508088" cy="330699"/>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47" name="文本占位符 12"/>
          <p:cNvSpPr>
            <a:spLocks noGrp="1"/>
          </p:cNvSpPr>
          <p:nvPr>
            <p:ph type="body" sz="quarter" idx="34"/>
          </p:nvPr>
        </p:nvSpPr>
        <p:spPr>
          <a:xfrm>
            <a:off x="7988587" y="1756612"/>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48" name="文本占位符 16"/>
          <p:cNvSpPr>
            <a:spLocks noGrp="1"/>
          </p:cNvSpPr>
          <p:nvPr>
            <p:ph type="body" sz="quarter" idx="35"/>
          </p:nvPr>
        </p:nvSpPr>
        <p:spPr>
          <a:xfrm>
            <a:off x="8001694" y="2125811"/>
            <a:ext cx="3494981" cy="330699"/>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Tree>
    <p:extLst>
      <p:ext uri="{BB962C8B-B14F-4D97-AF65-F5344CB8AC3E}">
        <p14:creationId xmlns:p14="http://schemas.microsoft.com/office/powerpoint/2010/main" val="10443230"/>
      </p:ext>
    </p:extLst>
  </p:cSld>
  <p:clrMapOvr>
    <a:masterClrMapping/>
  </p:clrMapOvr>
  <p:extLst mod="1">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页-多个观点">
    <p:spTree>
      <p:nvGrpSpPr>
        <p:cNvPr id="1" name=""/>
        <p:cNvGrpSpPr/>
        <p:nvPr/>
      </p:nvGrpSpPr>
      <p:grpSpPr>
        <a:xfrm>
          <a:off x="0" y="0"/>
          <a:ext cx="0" cy="0"/>
          <a:chOff x="0" y="0"/>
          <a:chExt cx="0" cy="0"/>
        </a:xfrm>
      </p:grpSpPr>
      <p:sp>
        <p:nvSpPr>
          <p:cNvPr id="33" name="文本占位符 16"/>
          <p:cNvSpPr>
            <a:spLocks noGrp="1"/>
          </p:cNvSpPr>
          <p:nvPr>
            <p:ph type="body" sz="quarter" idx="22"/>
          </p:nvPr>
        </p:nvSpPr>
        <p:spPr>
          <a:xfrm>
            <a:off x="600821" y="1820392"/>
            <a:ext cx="2964305"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2" name="标题 1"/>
          <p:cNvSpPr>
            <a:spLocks noGrp="1"/>
          </p:cNvSpPr>
          <p:nvPr>
            <p:ph type="title"/>
          </p:nvPr>
        </p:nvSpPr>
        <p:spPr/>
        <p:txBody>
          <a:bodyPr/>
          <a:lstStyle>
            <a:lvl1pPr>
              <a:defRPr b="1"/>
            </a:lvl1pPr>
          </a:lstStyle>
          <a:p>
            <a:r>
              <a:rPr lang="zh-CN" altLang="en-US"/>
              <a:t>单击此处编辑母版标题样式</a:t>
            </a:r>
          </a:p>
        </p:txBody>
      </p:sp>
      <p:sp>
        <p:nvSpPr>
          <p:cNvPr id="3" name="椭圆 2"/>
          <p:cNvSpPr/>
          <p:nvPr/>
        </p:nvSpPr>
        <p:spPr>
          <a:xfrm>
            <a:off x="3089564" y="2092036"/>
            <a:ext cx="3241964" cy="3241964"/>
          </a:xfrm>
          <a:prstGeom prst="ellipse">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5818910" y="2092036"/>
            <a:ext cx="3241964" cy="3241964"/>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2667002" y="1759525"/>
            <a:ext cx="3997036" cy="3906985"/>
            <a:chOff x="2667002" y="1759525"/>
            <a:chExt cx="3997036" cy="3906985"/>
          </a:xfrm>
        </p:grpSpPr>
        <p:sp>
          <p:nvSpPr>
            <p:cNvPr id="6" name="弧形 5"/>
            <p:cNvSpPr/>
            <p:nvPr/>
          </p:nvSpPr>
          <p:spPr>
            <a:xfrm rot="16200000">
              <a:off x="2757053" y="1759525"/>
              <a:ext cx="3906985" cy="3906985"/>
            </a:xfrm>
            <a:prstGeom prst="arc">
              <a:avLst>
                <a:gd name="adj1" fmla="val 10717575"/>
                <a:gd name="adj2" fmla="val 0"/>
              </a:avLst>
            </a:prstGeom>
            <a:ln w="22225">
              <a:solidFill>
                <a:schemeClr val="tx2">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3643748" y="1911927"/>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881749" y="2727579"/>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667002" y="3671452"/>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909459" y="4585850"/>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648075" y="5320147"/>
              <a:ext cx="180108" cy="180108"/>
            </a:xfrm>
            <a:prstGeom prst="ellipse">
              <a:avLst/>
            </a:prstGeom>
            <a:solidFill>
              <a:schemeClr val="tx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5441374" y="1808013"/>
            <a:ext cx="3997036" cy="3906985"/>
            <a:chOff x="2667002" y="1759525"/>
            <a:chExt cx="3997036" cy="3906985"/>
          </a:xfrm>
        </p:grpSpPr>
        <p:sp>
          <p:nvSpPr>
            <p:cNvPr id="13" name="弧形 12"/>
            <p:cNvSpPr/>
            <p:nvPr/>
          </p:nvSpPr>
          <p:spPr>
            <a:xfrm rot="16200000">
              <a:off x="2757053" y="1759525"/>
              <a:ext cx="3906985" cy="3906985"/>
            </a:xfrm>
            <a:prstGeom prst="arc">
              <a:avLst>
                <a:gd name="adj1" fmla="val 10717575"/>
                <a:gd name="adj2" fmla="val 0"/>
              </a:avLst>
            </a:prstGeom>
            <a:ln w="22225">
              <a:solidFill>
                <a:schemeClr val="accent2">
                  <a:alpha val="7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椭圆 13"/>
            <p:cNvSpPr/>
            <p:nvPr/>
          </p:nvSpPr>
          <p:spPr>
            <a:xfrm>
              <a:off x="3643748" y="1911927"/>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2881749" y="2727579"/>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667002" y="3671452"/>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909459" y="4585850"/>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648075" y="5320147"/>
              <a:ext cx="180108" cy="180108"/>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占位符 12"/>
          <p:cNvSpPr>
            <a:spLocks noGrp="1"/>
          </p:cNvSpPr>
          <p:nvPr>
            <p:ph type="body" sz="quarter" idx="20"/>
          </p:nvPr>
        </p:nvSpPr>
        <p:spPr>
          <a:xfrm>
            <a:off x="2663617" y="3461685"/>
            <a:ext cx="4216520" cy="523875"/>
          </a:xfrm>
        </p:spPr>
        <p:txBody>
          <a:bodyPr>
            <a:noAutofit/>
          </a:bodyPr>
          <a:lstStyle>
            <a:lvl1pPr marL="0" indent="0" algn="ctr">
              <a:buNone/>
              <a:defRPr sz="3200" b="1" spc="200" baseline="0">
                <a:solidFill>
                  <a:schemeClr val="bg1"/>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32" name="文本占位符 12"/>
          <p:cNvSpPr>
            <a:spLocks noGrp="1"/>
          </p:cNvSpPr>
          <p:nvPr>
            <p:ph type="body" sz="quarter" idx="21"/>
          </p:nvPr>
        </p:nvSpPr>
        <p:spPr>
          <a:xfrm>
            <a:off x="5411416" y="3461685"/>
            <a:ext cx="4216520" cy="523875"/>
          </a:xfrm>
        </p:spPr>
        <p:txBody>
          <a:bodyPr>
            <a:noAutofit/>
          </a:bodyPr>
          <a:lstStyle>
            <a:lvl1pPr marL="0" indent="0" algn="ctr">
              <a:buNone/>
              <a:defRPr sz="3200" b="1" spc="200" baseline="0">
                <a:solidFill>
                  <a:schemeClr val="bg1"/>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a:p>
            <a:pPr lvl="1"/>
            <a:r>
              <a:rPr lang="zh-CN" altLang="en-US"/>
              <a:t>第二级</a:t>
            </a:r>
          </a:p>
        </p:txBody>
      </p:sp>
      <p:sp>
        <p:nvSpPr>
          <p:cNvPr id="34" name="文本占位符 16"/>
          <p:cNvSpPr>
            <a:spLocks noGrp="1"/>
          </p:cNvSpPr>
          <p:nvPr>
            <p:ph type="body" sz="quarter" idx="23"/>
          </p:nvPr>
        </p:nvSpPr>
        <p:spPr>
          <a:xfrm>
            <a:off x="692727" y="2626524"/>
            <a:ext cx="2216731"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5" name="文本占位符 16"/>
          <p:cNvSpPr>
            <a:spLocks noGrp="1"/>
          </p:cNvSpPr>
          <p:nvPr>
            <p:ph type="body" sz="quarter" idx="24"/>
          </p:nvPr>
        </p:nvSpPr>
        <p:spPr>
          <a:xfrm>
            <a:off x="600822" y="3565867"/>
            <a:ext cx="2062796"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6" name="文本占位符 16"/>
          <p:cNvSpPr>
            <a:spLocks noGrp="1"/>
          </p:cNvSpPr>
          <p:nvPr>
            <p:ph type="body" sz="quarter" idx="25"/>
          </p:nvPr>
        </p:nvSpPr>
        <p:spPr>
          <a:xfrm>
            <a:off x="710047" y="4538321"/>
            <a:ext cx="2199412"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7" name="文本占位符 16"/>
          <p:cNvSpPr>
            <a:spLocks noGrp="1"/>
          </p:cNvSpPr>
          <p:nvPr>
            <p:ph type="body" sz="quarter" idx="26"/>
          </p:nvPr>
        </p:nvSpPr>
        <p:spPr>
          <a:xfrm>
            <a:off x="692728" y="5307811"/>
            <a:ext cx="2863694" cy="397217"/>
          </a:xfrm>
        </p:spPr>
        <p:txBody>
          <a:bodyPr>
            <a:noAutofit/>
          </a:bodyPr>
          <a:lstStyle>
            <a:lvl1pPr marL="0" indent="0" algn="r">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8" name="文本占位符 16"/>
          <p:cNvSpPr>
            <a:spLocks noGrp="1"/>
          </p:cNvSpPr>
          <p:nvPr>
            <p:ph type="body" sz="quarter" idx="27"/>
          </p:nvPr>
        </p:nvSpPr>
        <p:spPr>
          <a:xfrm>
            <a:off x="8584915" y="1840155"/>
            <a:ext cx="2948274"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39" name="文本占位符 16"/>
          <p:cNvSpPr>
            <a:spLocks noGrp="1"/>
          </p:cNvSpPr>
          <p:nvPr>
            <p:ph type="body" sz="quarter" idx="28"/>
          </p:nvPr>
        </p:nvSpPr>
        <p:spPr>
          <a:xfrm>
            <a:off x="9258302" y="2646230"/>
            <a:ext cx="2274887"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40" name="文本占位符 16"/>
          <p:cNvSpPr>
            <a:spLocks noGrp="1"/>
          </p:cNvSpPr>
          <p:nvPr>
            <p:ph type="body" sz="quarter" idx="29"/>
          </p:nvPr>
        </p:nvSpPr>
        <p:spPr>
          <a:xfrm>
            <a:off x="9451734" y="3567093"/>
            <a:ext cx="2081456"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41" name="文本占位符 16"/>
          <p:cNvSpPr>
            <a:spLocks noGrp="1"/>
          </p:cNvSpPr>
          <p:nvPr>
            <p:ph type="body" sz="quarter" idx="30"/>
          </p:nvPr>
        </p:nvSpPr>
        <p:spPr>
          <a:xfrm>
            <a:off x="9258301" y="4561453"/>
            <a:ext cx="2274887"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
        <p:nvSpPr>
          <p:cNvPr id="42" name="文本占位符 16"/>
          <p:cNvSpPr>
            <a:spLocks noGrp="1"/>
          </p:cNvSpPr>
          <p:nvPr>
            <p:ph type="body" sz="quarter" idx="31"/>
          </p:nvPr>
        </p:nvSpPr>
        <p:spPr>
          <a:xfrm>
            <a:off x="8590485" y="5323859"/>
            <a:ext cx="2942704" cy="397217"/>
          </a:xfrm>
        </p:spPr>
        <p:txBody>
          <a:bodyPr>
            <a:noAutofit/>
          </a:bodyPr>
          <a:lstStyle>
            <a:lvl1pPr marL="0" indent="0" algn="l">
              <a:lnSpc>
                <a:spcPct val="12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p:txBody>
      </p:sp>
    </p:spTree>
    <p:extLst>
      <p:ext uri="{BB962C8B-B14F-4D97-AF65-F5344CB8AC3E}">
        <p14:creationId xmlns:p14="http://schemas.microsoft.com/office/powerpoint/2010/main" val="2799563114"/>
      </p:ext>
    </p:extLst>
  </p:cSld>
  <p:clrMapOvr>
    <a:masterClrMapping/>
  </p:clrMapOvr>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6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3619919"/>
      </p:ext>
    </p:extLst>
  </p:cSld>
  <p:clrMapOvr>
    <a:masterClrMapping/>
  </p:clrMapOvr>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页-图表">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a:t>单击此处编辑母版标题样式</a:t>
            </a:r>
            <a:endParaRPr lang="zh-CN" altLang="en-US" dirty="0"/>
          </a:p>
        </p:txBody>
      </p:sp>
      <p:cxnSp>
        <p:nvCxnSpPr>
          <p:cNvPr id="11" name="直接连接符 10"/>
          <p:cNvCxnSpPr/>
          <p:nvPr/>
        </p:nvCxnSpPr>
        <p:spPr>
          <a:xfrm>
            <a:off x="658813" y="1268776"/>
            <a:ext cx="1083786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58813" y="6356284"/>
            <a:ext cx="1083786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文本占位符 12"/>
          <p:cNvSpPr>
            <a:spLocks noGrp="1"/>
          </p:cNvSpPr>
          <p:nvPr>
            <p:ph type="body" sz="quarter" idx="34"/>
          </p:nvPr>
        </p:nvSpPr>
        <p:spPr>
          <a:xfrm>
            <a:off x="7553159" y="1488009"/>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1" name="文本占位符 16"/>
          <p:cNvSpPr>
            <a:spLocks noGrp="1"/>
          </p:cNvSpPr>
          <p:nvPr>
            <p:ph type="body" sz="quarter" idx="35"/>
          </p:nvPr>
        </p:nvSpPr>
        <p:spPr>
          <a:xfrm>
            <a:off x="7566266" y="1857208"/>
            <a:ext cx="3966922" cy="283729"/>
          </a:xfrm>
        </p:spPr>
        <p:txBody>
          <a:bodyPr>
            <a:noAutofit/>
          </a:bodyPr>
          <a:lstStyle>
            <a:lvl1pPr marL="0" indent="0" algn="l">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2" name="文本占位符 12"/>
          <p:cNvSpPr>
            <a:spLocks noGrp="1"/>
          </p:cNvSpPr>
          <p:nvPr>
            <p:ph type="body" sz="quarter" idx="36"/>
          </p:nvPr>
        </p:nvSpPr>
        <p:spPr>
          <a:xfrm>
            <a:off x="7553159" y="3145255"/>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3" name="文本占位符 16"/>
          <p:cNvSpPr>
            <a:spLocks noGrp="1"/>
          </p:cNvSpPr>
          <p:nvPr>
            <p:ph type="body" sz="quarter" idx="37"/>
          </p:nvPr>
        </p:nvSpPr>
        <p:spPr>
          <a:xfrm>
            <a:off x="7566266" y="3514454"/>
            <a:ext cx="3966922" cy="283729"/>
          </a:xfrm>
        </p:spPr>
        <p:txBody>
          <a:bodyPr>
            <a:noAutofit/>
          </a:bodyPr>
          <a:lstStyle>
            <a:lvl1pPr marL="0" indent="0" algn="l">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24" name="文本占位符 12"/>
          <p:cNvSpPr>
            <a:spLocks noGrp="1"/>
          </p:cNvSpPr>
          <p:nvPr>
            <p:ph type="body" sz="quarter" idx="38"/>
          </p:nvPr>
        </p:nvSpPr>
        <p:spPr>
          <a:xfrm>
            <a:off x="7566266" y="4802501"/>
            <a:ext cx="4216520" cy="354544"/>
          </a:xfrm>
        </p:spPr>
        <p:txBody>
          <a:bodyPr>
            <a:noAutofit/>
          </a:bodyPr>
          <a:lstStyle>
            <a:lvl1pPr marL="0" indent="0" algn="l">
              <a:buNone/>
              <a:defRPr sz="2000" b="1" spc="200" baseline="0">
                <a:solidFill>
                  <a:schemeClr val="tx2"/>
                </a:solidFill>
                <a:latin typeface="+mj-ea"/>
                <a:ea typeface="+mj-ea"/>
              </a:defRPr>
            </a:lvl1pPr>
            <a:lvl2pPr>
              <a:defRPr sz="2000">
                <a:latin typeface="+mj-ea"/>
                <a:ea typeface="+mj-ea"/>
              </a:defRPr>
            </a:lvl2pPr>
            <a:lvl3pPr>
              <a:defRPr sz="1800">
                <a:latin typeface="+mj-ea"/>
                <a:ea typeface="+mj-ea"/>
              </a:defRPr>
            </a:lvl3pPr>
            <a:lvl4pPr>
              <a:defRPr sz="1600">
                <a:latin typeface="+mj-ea"/>
                <a:ea typeface="+mj-ea"/>
              </a:defRPr>
            </a:lvl4pPr>
            <a:lvl5pPr>
              <a:defRPr sz="1600">
                <a:latin typeface="+mj-ea"/>
                <a:ea typeface="+mj-ea"/>
              </a:defRPr>
            </a:lvl5pPr>
          </a:lstStyle>
          <a:p>
            <a:pPr lvl="0"/>
            <a:r>
              <a:rPr lang="zh-CN" altLang="en-US"/>
              <a:t>单击此处编辑母版文本样式</a:t>
            </a:r>
          </a:p>
        </p:txBody>
      </p:sp>
      <p:sp>
        <p:nvSpPr>
          <p:cNvPr id="25" name="文本占位符 16"/>
          <p:cNvSpPr>
            <a:spLocks noGrp="1"/>
          </p:cNvSpPr>
          <p:nvPr>
            <p:ph type="body" sz="quarter" idx="39"/>
          </p:nvPr>
        </p:nvSpPr>
        <p:spPr>
          <a:xfrm>
            <a:off x="7579373" y="5171700"/>
            <a:ext cx="3953815" cy="283729"/>
          </a:xfrm>
        </p:spPr>
        <p:txBody>
          <a:bodyPr>
            <a:noAutofit/>
          </a:bodyPr>
          <a:lstStyle>
            <a:lvl1pPr marL="0" indent="0" algn="l">
              <a:lnSpc>
                <a:spcPct val="130000"/>
              </a:lnSpc>
              <a:buNone/>
              <a:defRPr sz="1800">
                <a:solidFill>
                  <a:schemeClr val="tx1">
                    <a:lumMod val="65000"/>
                    <a:lumOff val="35000"/>
                  </a:schemeClr>
                </a:solidFill>
              </a:defRPr>
            </a:lvl1pPr>
            <a:lvl2pPr>
              <a:defRPr sz="1600"/>
            </a:lvl2pPr>
            <a:lvl3pPr>
              <a:defRPr sz="1400"/>
            </a:lvl3pPr>
            <a:lvl4pPr>
              <a:defRPr sz="1200"/>
            </a:lvl4pPr>
            <a:lvl5pPr>
              <a:defRPr sz="1200"/>
            </a:lvl5pPr>
          </a:lstStyle>
          <a:p>
            <a:pPr lvl="0"/>
            <a:r>
              <a:rPr lang="zh-CN" altLang="en-US"/>
              <a:t>单击此处编辑母版文本样式</a:t>
            </a:r>
          </a:p>
          <a:p>
            <a:pPr lvl="1"/>
            <a:r>
              <a:rPr lang="zh-CN" altLang="en-US"/>
              <a:t>第二级</a:t>
            </a:r>
          </a:p>
        </p:txBody>
      </p:sp>
      <p:sp>
        <p:nvSpPr>
          <p:cNvPr id="32" name="图表占位符 31"/>
          <p:cNvSpPr>
            <a:spLocks noGrp="1"/>
          </p:cNvSpPr>
          <p:nvPr>
            <p:ph type="chart" sz="quarter" idx="40"/>
          </p:nvPr>
        </p:nvSpPr>
        <p:spPr>
          <a:xfrm>
            <a:off x="550863" y="1488009"/>
            <a:ext cx="6474051" cy="4569891"/>
          </a:xfrm>
        </p:spPr>
        <p:txBody>
          <a:bodyPr/>
          <a:lstStyle/>
          <a:p>
            <a:r>
              <a:rPr lang="zh-CN" altLang="en-US"/>
              <a:t>单击图标添加图表</a:t>
            </a:r>
            <a:endParaRPr lang="zh-CN" altLang="en-US" dirty="0"/>
          </a:p>
        </p:txBody>
      </p:sp>
    </p:spTree>
    <p:extLst>
      <p:ext uri="{BB962C8B-B14F-4D97-AF65-F5344CB8AC3E}">
        <p14:creationId xmlns:p14="http://schemas.microsoft.com/office/powerpoint/2010/main" val="2541012632"/>
      </p:ext>
    </p:extLst>
  </p:cSld>
  <p:clrMapOvr>
    <a:masterClrMapping/>
  </p:clrMapOvr>
  <p:extLst mod="1">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5641058"/>
      </p:ext>
    </p:extLst>
  </p:cSld>
  <p:clrMapOvr>
    <a:masterClrMapping/>
  </p:clrMapOvr>
  <p:extLst mod="1">
    <p:ext uri="{DCECCB84-F9BA-43D5-87BE-67443E8EF086}">
      <p15:sldGuideLst xmlns:p15="http://schemas.microsoft.com/office/powerpoint/2012/main">
        <p15:guide id="1" orient="horz" pos="300" userDrawn="1">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323B42D-2AAC-4078-8DCC-4AD07D01BFC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0F7BDC0-5FB2-4BDB-A876-3BE5B0E2AA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FA682071-C8B8-4280-8EAA-FAED3BA6F3F6}"/>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xmlns="" id="{482BDF5F-FF7D-4F35-A09A-6C031F6150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68CDBBD-5A2F-4BA9-8EB6-A999676C4530}"/>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16607268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89C3D96-CFC8-48BA-86EC-293B4B48A76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66804B8-1256-4015-9E40-EFB9A7951F40}"/>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3C147D2-4A72-4C7A-A6CD-6E21BCD96C5F}"/>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xmlns="" id="{7734346D-0DA9-44F3-AD76-A2F9A9DA0B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D2E0EFB-3F41-4AD3-B7F3-5223446A152A}"/>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6497937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83D30B3-8CDD-4422-A412-F7CD3453FF7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278E65C2-9A36-47BF-A681-8214E82126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44AA8B8-508B-411F-8978-523E21CBB18D}"/>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xmlns="" id="{891D1501-518B-4B63-8D32-C2B5F3C7F0D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3903647-4AD3-42C3-A4B3-D2B385609549}"/>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237852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2A48038-DCA0-4F99-9794-6B7269DA088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AC03908-BA08-4DB8-A817-3450439E3A64}"/>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E8B44A2E-26B3-4701-A1D2-ED4E4D99AA6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E5B971C3-8557-4C66-9B53-7311298C0244}"/>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6" name="页脚占位符 5">
            <a:extLst>
              <a:ext uri="{FF2B5EF4-FFF2-40B4-BE49-F238E27FC236}">
                <a16:creationId xmlns:a16="http://schemas.microsoft.com/office/drawing/2014/main" xmlns="" id="{D301FE11-A7FA-4303-BB83-994F245C634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4EDF4660-D07F-4B10-B97F-99D4DB3AC5A3}"/>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9781281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24B0B6A-F5F7-43D3-857C-E3CED239DE3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63A4E84-1B5F-43DD-8CC4-8B0334BE9F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5B90812-08D8-4BF2-B980-B907C3B390DC}"/>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07E194A6-AE85-4728-9FAB-85AF82F0F3F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CE55BEFE-AF0A-4D0C-B047-E66B355B6F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F199059C-5D76-4AA6-BF26-0CD523E65282}"/>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8" name="页脚占位符 7">
            <a:extLst>
              <a:ext uri="{FF2B5EF4-FFF2-40B4-BE49-F238E27FC236}">
                <a16:creationId xmlns:a16="http://schemas.microsoft.com/office/drawing/2014/main" xmlns="" id="{4B93727B-0BF7-4C1A-ADFC-52D722C4403E}"/>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44424A8E-A293-46BF-A378-455164922D4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8799340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148606-1A5A-43F2-BCD6-CFAACB03CF1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49420971-5293-45A8-A68F-CA3453FAE734}"/>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4" name="页脚占位符 3">
            <a:extLst>
              <a:ext uri="{FF2B5EF4-FFF2-40B4-BE49-F238E27FC236}">
                <a16:creationId xmlns:a16="http://schemas.microsoft.com/office/drawing/2014/main" xmlns="" id="{6785C1AE-4BE7-40D7-AE9E-BA85093A15B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21708779-D554-472C-B571-8B8E0D04AD64}"/>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0317792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FB7A078-C60E-429F-BAA5-68DBDCD9790C}"/>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3" name="页脚占位符 2">
            <a:extLst>
              <a:ext uri="{FF2B5EF4-FFF2-40B4-BE49-F238E27FC236}">
                <a16:creationId xmlns:a16="http://schemas.microsoft.com/office/drawing/2014/main" xmlns="" id="{C0E87237-F124-458B-BF19-1B0893A2505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D61328C-2561-4954-883C-3BDF8F9DD00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1675413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A908309-93C7-4FD1-8CF9-A93F8FF126F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C3F2E90-4DC8-4318-9217-06C1C09B2F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8493EB2A-2B31-4892-A6CD-60A9FE1E36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350C329-2745-40F0-B38D-4E4DBDAF4E30}"/>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6" name="页脚占位符 5">
            <a:extLst>
              <a:ext uri="{FF2B5EF4-FFF2-40B4-BE49-F238E27FC236}">
                <a16:creationId xmlns:a16="http://schemas.microsoft.com/office/drawing/2014/main" xmlns="" id="{B9E10F0D-4407-4BD8-9CC2-98C010F4AA5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797FE75-A3AB-4A51-A1D9-9892B0952EB7}"/>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506003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标题页">
    <p:bg>
      <p:bgPr>
        <a:solidFill>
          <a:schemeClr val="bg1">
            <a:lumMod val="95000"/>
          </a:schemeClr>
        </a:solidFill>
        <a:effectLst/>
      </p:bgPr>
    </p:bg>
    <p:spTree>
      <p:nvGrpSpPr>
        <p:cNvPr id="1" name=""/>
        <p:cNvGrpSpPr/>
        <p:nvPr/>
      </p:nvGrpSpPr>
      <p:grpSpPr>
        <a:xfrm>
          <a:off x="0" y="0"/>
          <a:ext cx="0" cy="0"/>
          <a:chOff x="0" y="0"/>
          <a:chExt cx="0" cy="0"/>
        </a:xfrm>
      </p:grpSpPr>
      <p:sp>
        <p:nvSpPr>
          <p:cNvPr id="12" name="标题 1"/>
          <p:cNvSpPr>
            <a:spLocks noGrp="1"/>
          </p:cNvSpPr>
          <p:nvPr>
            <p:ph type="ctrTitle" hasCustomPrompt="1"/>
          </p:nvPr>
        </p:nvSpPr>
        <p:spPr>
          <a:xfrm>
            <a:off x="577838" y="1962854"/>
            <a:ext cx="5949364" cy="1589616"/>
          </a:xfrm>
          <a:prstGeom prst="rect">
            <a:avLst/>
          </a:prstGeom>
        </p:spPr>
        <p:txBody>
          <a:bodyPr anchor="b"/>
          <a:lstStyle>
            <a:lvl1pPr algn="l">
              <a:lnSpc>
                <a:spcPct val="120000"/>
              </a:lnSpc>
              <a:defRPr sz="4000" b="1" spc="200" baseline="0">
                <a:solidFill>
                  <a:schemeClr val="tx2"/>
                </a:solidFill>
                <a:latin typeface="微软雅黑" panose="020B0503020204020204" pitchFamily="34" charset="-122"/>
                <a:ea typeface="微软雅黑" panose="020B0503020204020204" pitchFamily="34" charset="-122"/>
              </a:defRPr>
            </a:lvl1pPr>
          </a:lstStyle>
          <a:p>
            <a:r>
              <a:rPr lang="zh-CN" altLang="en-US" dirty="0"/>
              <a:t>单击</a:t>
            </a:r>
            <a:r>
              <a:rPr lang="en-US" altLang="zh-CN" dirty="0"/>
              <a:t/>
            </a:r>
            <a:br>
              <a:rPr lang="en-US" altLang="zh-CN" dirty="0"/>
            </a:br>
            <a:r>
              <a:rPr lang="zh-CN" altLang="en-US" dirty="0"/>
              <a:t>此处编辑母版标题样式</a:t>
            </a:r>
          </a:p>
        </p:txBody>
      </p:sp>
      <p:sp>
        <p:nvSpPr>
          <p:cNvPr id="13" name="副标题 2"/>
          <p:cNvSpPr>
            <a:spLocks noGrp="1"/>
          </p:cNvSpPr>
          <p:nvPr>
            <p:ph type="subTitle" idx="1"/>
          </p:nvPr>
        </p:nvSpPr>
        <p:spPr>
          <a:xfrm>
            <a:off x="591285" y="4705270"/>
            <a:ext cx="3972646" cy="757774"/>
          </a:xfrm>
          <a:prstGeom prst="rect">
            <a:avLst/>
          </a:prstGeom>
        </p:spPr>
        <p:txBody>
          <a:bodyPr>
            <a:normAutofit/>
          </a:bodyPr>
          <a:lstStyle>
            <a:lvl1pPr marL="0" indent="0" algn="l">
              <a:buNone/>
              <a:defRPr sz="1800" spc="200"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l="44286" t="7813" r="2262" b="7813"/>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6" name="矩形 15"/>
          <p:cNvSpPr/>
          <p:nvPr/>
        </p:nvSpPr>
        <p:spPr>
          <a:xfrm>
            <a:off x="591285" y="3487056"/>
            <a:ext cx="5391375" cy="646331"/>
          </a:xfrm>
          <a:prstGeom prst="rect">
            <a:avLst/>
          </a:prstGeom>
        </p:spPr>
        <p:txBody>
          <a:bodyPr wrap="square">
            <a:spAutoFit/>
          </a:bodyPr>
          <a:lstStyle/>
          <a:p>
            <a:r>
              <a:rPr lang="en-US" altLang="zh-CN" dirty="0">
                <a:solidFill>
                  <a:schemeClr val="tx1">
                    <a:lumMod val="85000"/>
                    <a:lumOff val="15000"/>
                  </a:schemeClr>
                </a:solidFill>
                <a:latin typeface="+mj-lt"/>
              </a:rPr>
              <a:t>Lorem ipsum dolor sit amet, consectetuer adipiscing elit. Maecenas porttitor congue massa. </a:t>
            </a:r>
          </a:p>
        </p:txBody>
      </p:sp>
      <p:cxnSp>
        <p:nvCxnSpPr>
          <p:cNvPr id="17" name="直接连接符 16"/>
          <p:cNvCxnSpPr/>
          <p:nvPr/>
        </p:nvCxnSpPr>
        <p:spPr>
          <a:xfrm>
            <a:off x="690749" y="4296229"/>
            <a:ext cx="1167719" cy="0"/>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24" name="直角三角形 23"/>
          <p:cNvSpPr/>
          <p:nvPr/>
        </p:nvSpPr>
        <p:spPr>
          <a:xfrm rot="5400000">
            <a:off x="99186" y="-125340"/>
            <a:ext cx="792566" cy="98300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flipH="1">
            <a:off x="11445886" y="2500614"/>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11066460" y="4296229"/>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528694"/>
      </p:ext>
    </p:extLst>
  </p:cSld>
  <p:clrMapOvr>
    <a:masterClrMapping/>
  </p:clrMapOvr>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03CBFE1-5AFE-4547-BCB1-08353D81D81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3A82742-610D-4714-B9AE-25D4750B05A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71434BE4-F03F-407E-8C5F-262EF6BD0F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79B37CE-608E-43A9-A11F-68DFD44A6C72}"/>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6" name="页脚占位符 5">
            <a:extLst>
              <a:ext uri="{FF2B5EF4-FFF2-40B4-BE49-F238E27FC236}">
                <a16:creationId xmlns:a16="http://schemas.microsoft.com/office/drawing/2014/main" xmlns="" id="{5A958ADD-A2A5-437F-8A56-79C80CE4F26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66C0A34-038C-4FCA-B532-CF0242A19A2C}"/>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9268176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503B89D-703D-46B1-8654-04A015523F1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FC38D87-BD5B-42A9-9F9A-236E73B58D38}"/>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79F021-1A72-4372-AEC8-FCC91DC86BFE}"/>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xmlns="" id="{89458346-F3D2-47D9-9322-C8F3020750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5A5B3CA-DC9A-4A33-A732-53E585DF33F6}"/>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389283407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F0586CD-0617-4383-89F8-FD793FCF6246}"/>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AC8E571-923E-45EE-B3D7-F4DD6EA4199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3D77F4F-826E-404A-A72A-B6B6F100126D}"/>
              </a:ext>
            </a:extLst>
          </p:cNvPr>
          <p:cNvSpPr>
            <a:spLocks noGrp="1"/>
          </p:cNvSpPr>
          <p:nvPr>
            <p:ph type="dt" sz="half" idx="10"/>
          </p:nvPr>
        </p:nvSpPr>
        <p:spPr/>
        <p:txBody>
          <a:bodyPr/>
          <a:lstStyle/>
          <a:p>
            <a:fld id="{BB3FAB52-0D75-4FB4-963F-CFC9BE82CFA5}"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xmlns="" id="{CCF5BA2B-86BB-47FC-A1C2-4AB052A0366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ECBCFD0-AF6A-4E9E-A72F-298D9E3A8EC8}"/>
              </a:ext>
            </a:extLst>
          </p:cNvPr>
          <p:cNvSpPr>
            <a:spLocks noGrp="1"/>
          </p:cNvSpPr>
          <p:nvPr>
            <p:ph type="sldNum" sz="quarter" idx="12"/>
          </p:nvPr>
        </p:nvSpPr>
        <p:spPr/>
        <p:txBody>
          <a:body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20584502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lumMod val="95000"/>
          </a:schemeClr>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tx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tx2"/>
                </a:solidFill>
                <a:latin typeface="微软雅黑" panose="020B0503020204020204" pitchFamily="34" charset="-122"/>
                <a:ea typeface="微软雅黑" panose="020B0503020204020204" pitchFamily="34"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tx2"/>
                </a:solidFill>
                <a:latin typeface="+mn-lt"/>
                <a:ea typeface="+mj-ea"/>
              </a:rPr>
              <a:t>Part1</a:t>
            </a:r>
            <a:endParaRPr lang="zh-CN" altLang="en-US" sz="2800" dirty="0">
              <a:solidFill>
                <a:schemeClr val="tx2"/>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tx2"/>
                </a:solidFill>
                <a:latin typeface="+mn-lt"/>
                <a:ea typeface="+mj-ea"/>
              </a:rPr>
              <a:t>Part2</a:t>
            </a:r>
            <a:endParaRPr lang="zh-CN" altLang="en-US" sz="2800" dirty="0">
              <a:solidFill>
                <a:schemeClr val="tx2"/>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tx2"/>
                </a:solidFill>
                <a:latin typeface="+mn-lt"/>
                <a:ea typeface="+mj-ea"/>
              </a:rPr>
              <a:t>Part3</a:t>
            </a:r>
            <a:endParaRPr lang="zh-CN" altLang="en-US" sz="2800" dirty="0">
              <a:solidFill>
                <a:schemeClr val="tx2"/>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tx2"/>
                </a:solidFill>
                <a:latin typeface="+mn-lt"/>
                <a:ea typeface="+mj-ea"/>
              </a:rPr>
              <a:t>Part4</a:t>
            </a:r>
            <a:endParaRPr lang="zh-CN" altLang="en-US" sz="2800" dirty="0">
              <a:solidFill>
                <a:schemeClr val="tx2"/>
              </a:solidFill>
              <a:latin typeface="+mn-lt"/>
              <a:ea typeface="+mj-ea"/>
            </a:endParaRPr>
          </a:p>
        </p:txBody>
      </p:sp>
      <p:sp>
        <p:nvSpPr>
          <p:cNvPr id="40" name="矩形 39"/>
          <p:cNvSpPr/>
          <p:nvPr/>
        </p:nvSpPr>
        <p:spPr>
          <a:xfrm>
            <a:off x="622752" y="2627473"/>
            <a:ext cx="5676446" cy="1006429"/>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2009373750"/>
      </p:ext>
    </p:extLst>
  </p:cSld>
  <p:clrMapOvr>
    <a:masterClrMapping/>
  </p:clrMapOvr>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lumMod val="95000"/>
          </a:schemeClr>
        </a:solidFill>
        <a:effectLst/>
      </p:bgPr>
    </p:bg>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rcRect l="21602" r="21598" b="1371"/>
          <a:stretch>
            <a:fillRect/>
          </a:stretch>
        </p:blipFill>
        <p:spPr>
          <a:xfrm>
            <a:off x="-104930" y="0"/>
            <a:ext cx="6056026" cy="7010696"/>
          </a:xfrm>
          <a:custGeom>
            <a:avLst/>
            <a:gdLst>
              <a:gd name="connsiteX0" fmla="*/ 0 w 5892387"/>
              <a:gd name="connsiteY0" fmla="*/ 0 h 6821261"/>
              <a:gd name="connsiteX1" fmla="*/ 2880971 w 5892387"/>
              <a:gd name="connsiteY1" fmla="*/ 0 h 6821261"/>
              <a:gd name="connsiteX2" fmla="*/ 5892387 w 5892387"/>
              <a:gd name="connsiteY2" fmla="*/ 3105604 h 6821261"/>
              <a:gd name="connsiteX3" fmla="*/ 4074223 w 5892387"/>
              <a:gd name="connsiteY3" fmla="*/ 6821261 h 6821261"/>
              <a:gd name="connsiteX4" fmla="*/ 32055 w 5892387"/>
              <a:gd name="connsiteY4" fmla="*/ 6792233 h 6821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2387" h="6821261">
                <a:moveTo>
                  <a:pt x="0" y="0"/>
                </a:moveTo>
                <a:lnTo>
                  <a:pt x="2880971" y="0"/>
                </a:lnTo>
                <a:lnTo>
                  <a:pt x="5892387" y="3105604"/>
                </a:lnTo>
                <a:lnTo>
                  <a:pt x="4074223" y="6821261"/>
                </a:lnTo>
                <a:lnTo>
                  <a:pt x="32055" y="6792233"/>
                </a:lnTo>
                <a:close/>
              </a:path>
            </a:pathLst>
          </a:custGeom>
        </p:spPr>
      </p:pic>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rPr>
              <a:t>Part</a:t>
            </a:r>
            <a:r>
              <a:rPr lang="en-US" altLang="zh-CN" sz="6600" spc="200" baseline="0" dirty="0">
                <a:solidFill>
                  <a:schemeClr val="tx2"/>
                </a:solidFill>
                <a:latin typeface="+mn-lt"/>
              </a:rPr>
              <a:t> </a:t>
            </a:r>
            <a:r>
              <a:rPr lang="en-US" altLang="zh-CN" sz="6600" spc="200" dirty="0">
                <a:solidFill>
                  <a:schemeClr val="tx2"/>
                </a:solidFill>
                <a:latin typeface="+mn-lt"/>
              </a:rPr>
              <a:t>1</a:t>
            </a:r>
            <a:endParaRPr lang="zh-CN" altLang="en-US" sz="6600" spc="200" dirty="0">
              <a:solidFill>
                <a:schemeClr val="tx2"/>
              </a:solidFill>
              <a:latin typeface="+mn-lt"/>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690357" y="4420036"/>
            <a:ext cx="4057591" cy="923330"/>
          </a:xfrm>
          <a:prstGeom prst="rect">
            <a:avLst/>
          </a:prstGeom>
        </p:spPr>
        <p:txBody>
          <a:bodyPr wrap="square">
            <a:spAutoFit/>
          </a:bodyPr>
          <a:lstStyle/>
          <a:p>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spTree>
    <p:extLst>
      <p:ext uri="{BB962C8B-B14F-4D97-AF65-F5344CB8AC3E}">
        <p14:creationId xmlns:p14="http://schemas.microsoft.com/office/powerpoint/2010/main" val="1092342164"/>
      </p:ext>
    </p:extLst>
  </p:cSld>
  <p:clrMapOvr>
    <a:masterClrMapping/>
  </p:clrMapOvr>
  <p:extLst mod="1">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lumMod val="95000"/>
          </a:schemeClr>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l="24756" t="9333" r="26501" b="7845"/>
          <a:stretch/>
        </p:blipFill>
        <p:spPr>
          <a:xfrm>
            <a:off x="-104930" y="0"/>
            <a:ext cx="6056026" cy="6865379"/>
          </a:xfrm>
          <a:custGeom>
            <a:avLst/>
            <a:gdLst>
              <a:gd name="connsiteX0" fmla="*/ 0 w 6056026"/>
              <a:gd name="connsiteY0" fmla="*/ 0 h 6865379"/>
              <a:gd name="connsiteX1" fmla="*/ 2960979 w 6056026"/>
              <a:gd name="connsiteY1" fmla="*/ 0 h 6865379"/>
              <a:gd name="connsiteX2" fmla="*/ 6056026 w 6056026"/>
              <a:gd name="connsiteY2" fmla="*/ 3191851 h 6865379"/>
              <a:gd name="connsiteX3" fmla="*/ 4258476 w 6056026"/>
              <a:gd name="connsiteY3" fmla="*/ 6865379 h 6865379"/>
              <a:gd name="connsiteX4" fmla="*/ 32400 w 6056026"/>
              <a:gd name="connsiteY4" fmla="*/ 6865379 h 6865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65379">
                <a:moveTo>
                  <a:pt x="0" y="0"/>
                </a:moveTo>
                <a:lnTo>
                  <a:pt x="2960979" y="0"/>
                </a:lnTo>
                <a:lnTo>
                  <a:pt x="6056026" y="3191851"/>
                </a:lnTo>
                <a:lnTo>
                  <a:pt x="4258476" y="6865379"/>
                </a:lnTo>
                <a:lnTo>
                  <a:pt x="32400" y="6865379"/>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rPr>
              <a:t>Part</a:t>
            </a:r>
            <a:r>
              <a:rPr lang="en-US" altLang="zh-CN" sz="6600" spc="200" baseline="0" dirty="0">
                <a:solidFill>
                  <a:schemeClr val="tx2"/>
                </a:solidFill>
                <a:latin typeface="+mn-lt"/>
              </a:rPr>
              <a:t> </a:t>
            </a:r>
            <a:r>
              <a:rPr lang="en-US" altLang="zh-CN" sz="6600" spc="200" dirty="0">
                <a:solidFill>
                  <a:schemeClr val="tx2"/>
                </a:solidFill>
                <a:latin typeface="+mn-lt"/>
              </a:rPr>
              <a:t>2</a:t>
            </a:r>
            <a:endParaRPr lang="zh-CN" altLang="en-US" sz="6600" spc="200" dirty="0">
              <a:solidFill>
                <a:schemeClr val="tx2"/>
              </a:solidFill>
              <a:latin typeface="+mn-lt"/>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690357" y="4420036"/>
            <a:ext cx="4057591" cy="923330"/>
          </a:xfrm>
          <a:prstGeom prst="rect">
            <a:avLst/>
          </a:prstGeom>
        </p:spPr>
        <p:txBody>
          <a:bodyPr wrap="square">
            <a:spAutoFit/>
          </a:bodyPr>
          <a:lstStyle/>
          <a:p>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24756" t="9333" r="26501" b="7845"/>
          <a:stretch/>
        </p:blipFill>
        <p:spPr>
          <a:xfrm>
            <a:off x="-104930" y="0"/>
            <a:ext cx="6056026" cy="6865379"/>
          </a:xfrm>
          <a:custGeom>
            <a:avLst/>
            <a:gdLst>
              <a:gd name="connsiteX0" fmla="*/ 0 w 6056026"/>
              <a:gd name="connsiteY0" fmla="*/ 0 h 6865379"/>
              <a:gd name="connsiteX1" fmla="*/ 2960979 w 6056026"/>
              <a:gd name="connsiteY1" fmla="*/ 0 h 6865379"/>
              <a:gd name="connsiteX2" fmla="*/ 6056026 w 6056026"/>
              <a:gd name="connsiteY2" fmla="*/ 3191851 h 6865379"/>
              <a:gd name="connsiteX3" fmla="*/ 4258476 w 6056026"/>
              <a:gd name="connsiteY3" fmla="*/ 6865379 h 6865379"/>
              <a:gd name="connsiteX4" fmla="*/ 32400 w 6056026"/>
              <a:gd name="connsiteY4" fmla="*/ 6865379 h 68653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65379">
                <a:moveTo>
                  <a:pt x="0" y="0"/>
                </a:moveTo>
                <a:lnTo>
                  <a:pt x="2960979" y="0"/>
                </a:lnTo>
                <a:lnTo>
                  <a:pt x="6056026" y="3191851"/>
                </a:lnTo>
                <a:lnTo>
                  <a:pt x="4258476" y="6865379"/>
                </a:lnTo>
                <a:lnTo>
                  <a:pt x="32400" y="6865379"/>
                </a:lnTo>
                <a:close/>
              </a:path>
            </a:pathLst>
          </a:custGeom>
        </p:spPr>
      </p:pic>
    </p:spTree>
    <p:extLst>
      <p:ext uri="{BB962C8B-B14F-4D97-AF65-F5344CB8AC3E}">
        <p14:creationId xmlns:p14="http://schemas.microsoft.com/office/powerpoint/2010/main" val="3371461300"/>
      </p:ext>
    </p:extLst>
  </p:cSld>
  <p:clrMapOvr>
    <a:masterClrMapping/>
  </p:clrMapOvr>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lumMod val="95000"/>
          </a:schemeClr>
        </a:solidFill>
        <a:effectLst/>
      </p:bgPr>
    </p:bg>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l="49139" t="8526" r="1189" b="7813"/>
          <a:stretch/>
        </p:blipFill>
        <p:spPr>
          <a:xfrm>
            <a:off x="-104930" y="0"/>
            <a:ext cx="6107652" cy="6858000"/>
          </a:xfrm>
          <a:custGeom>
            <a:avLst/>
            <a:gdLst>
              <a:gd name="connsiteX0" fmla="*/ 0 w 6056026"/>
              <a:gd name="connsiteY0" fmla="*/ 0 h 6800032"/>
              <a:gd name="connsiteX1" fmla="*/ 2960979 w 6056026"/>
              <a:gd name="connsiteY1" fmla="*/ 0 h 6800032"/>
              <a:gd name="connsiteX2" fmla="*/ 6056026 w 6056026"/>
              <a:gd name="connsiteY2" fmla="*/ 3191851 h 6800032"/>
              <a:gd name="connsiteX3" fmla="*/ 4290452 w 6056026"/>
              <a:gd name="connsiteY3" fmla="*/ 6800032 h 6800032"/>
              <a:gd name="connsiteX4" fmla="*/ 32092 w 6056026"/>
              <a:gd name="connsiteY4" fmla="*/ 6800032 h 680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00032">
                <a:moveTo>
                  <a:pt x="0" y="0"/>
                </a:moveTo>
                <a:lnTo>
                  <a:pt x="2960979" y="0"/>
                </a:lnTo>
                <a:lnTo>
                  <a:pt x="6056026" y="3191851"/>
                </a:lnTo>
                <a:lnTo>
                  <a:pt x="4290452" y="6800032"/>
                </a:lnTo>
                <a:lnTo>
                  <a:pt x="32092" y="6800032"/>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rPr>
              <a:t>Part</a:t>
            </a:r>
            <a:r>
              <a:rPr lang="en-US" altLang="zh-CN" sz="6600" spc="200" baseline="0" dirty="0">
                <a:solidFill>
                  <a:schemeClr val="tx2"/>
                </a:solidFill>
                <a:latin typeface="+mn-lt"/>
              </a:rPr>
              <a:t> </a:t>
            </a:r>
            <a:r>
              <a:rPr lang="en-US" altLang="zh-CN" sz="6600" spc="200" dirty="0">
                <a:solidFill>
                  <a:schemeClr val="tx2"/>
                </a:solidFill>
                <a:latin typeface="+mn-lt"/>
              </a:rPr>
              <a:t>3</a:t>
            </a:r>
            <a:endParaRPr lang="zh-CN" altLang="en-US" sz="6600" spc="200" dirty="0">
              <a:solidFill>
                <a:schemeClr val="tx2"/>
              </a:solidFill>
              <a:latin typeface="+mn-lt"/>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690357" y="4420036"/>
            <a:ext cx="4057591" cy="923330"/>
          </a:xfrm>
          <a:prstGeom prst="rect">
            <a:avLst/>
          </a:prstGeom>
        </p:spPr>
        <p:txBody>
          <a:bodyPr wrap="square">
            <a:spAutoFit/>
          </a:bodyPr>
          <a:lstStyle/>
          <a:p>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pic>
        <p:nvPicPr>
          <p:cNvPr id="9" name="图片 8"/>
          <p:cNvPicPr>
            <a:picLocks noChangeAspect="1"/>
          </p:cNvPicPr>
          <p:nvPr/>
        </p:nvPicPr>
        <p:blipFill rotWithShape="1">
          <a:blip r:embed="rId2" cstate="print">
            <a:extLst>
              <a:ext uri="{28A0092B-C50C-407E-A947-70E740481C1C}">
                <a14:useLocalDpi xmlns:a14="http://schemas.microsoft.com/office/drawing/2010/main" val="0"/>
              </a:ext>
            </a:extLst>
          </a:blip>
          <a:srcRect l="49139" t="8526" r="1189" b="7813"/>
          <a:stretch/>
        </p:blipFill>
        <p:spPr>
          <a:xfrm>
            <a:off x="-104930" y="0"/>
            <a:ext cx="6107652" cy="6858000"/>
          </a:xfrm>
          <a:custGeom>
            <a:avLst/>
            <a:gdLst>
              <a:gd name="connsiteX0" fmla="*/ 0 w 6056026"/>
              <a:gd name="connsiteY0" fmla="*/ 0 h 6800032"/>
              <a:gd name="connsiteX1" fmla="*/ 2960979 w 6056026"/>
              <a:gd name="connsiteY1" fmla="*/ 0 h 6800032"/>
              <a:gd name="connsiteX2" fmla="*/ 6056026 w 6056026"/>
              <a:gd name="connsiteY2" fmla="*/ 3191851 h 6800032"/>
              <a:gd name="connsiteX3" fmla="*/ 4290452 w 6056026"/>
              <a:gd name="connsiteY3" fmla="*/ 6800032 h 6800032"/>
              <a:gd name="connsiteX4" fmla="*/ 32092 w 6056026"/>
              <a:gd name="connsiteY4" fmla="*/ 6800032 h 6800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00032">
                <a:moveTo>
                  <a:pt x="0" y="0"/>
                </a:moveTo>
                <a:lnTo>
                  <a:pt x="2960979" y="0"/>
                </a:lnTo>
                <a:lnTo>
                  <a:pt x="6056026" y="3191851"/>
                </a:lnTo>
                <a:lnTo>
                  <a:pt x="4290452" y="6800032"/>
                </a:lnTo>
                <a:lnTo>
                  <a:pt x="32092" y="6800032"/>
                </a:lnTo>
                <a:close/>
              </a:path>
            </a:pathLst>
          </a:custGeom>
        </p:spPr>
      </p:pic>
    </p:spTree>
    <p:extLst>
      <p:ext uri="{BB962C8B-B14F-4D97-AF65-F5344CB8AC3E}">
        <p14:creationId xmlns:p14="http://schemas.microsoft.com/office/powerpoint/2010/main" val="2157759652"/>
      </p:ext>
    </p:extLst>
  </p:cSld>
  <p:clrMapOvr>
    <a:masterClrMapping/>
  </p:clrMapOvr>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lumMod val="95000"/>
          </a:schemeClr>
        </a:solid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28A0092B-C50C-407E-A947-70E740481C1C}">
                <a14:useLocalDpi xmlns:a14="http://schemas.microsoft.com/office/drawing/2010/main" val="0"/>
              </a:ext>
            </a:extLst>
          </a:blip>
          <a:srcRect t="7896" r="49954" b="7813"/>
          <a:stretch/>
        </p:blipFill>
        <p:spPr>
          <a:xfrm>
            <a:off x="-104930" y="0"/>
            <a:ext cx="6107652" cy="6858000"/>
          </a:xfrm>
          <a:custGeom>
            <a:avLst/>
            <a:gdLst>
              <a:gd name="connsiteX0" fmla="*/ 0 w 6056026"/>
              <a:gd name="connsiteY0" fmla="*/ 0 h 6800031"/>
              <a:gd name="connsiteX1" fmla="*/ 2960979 w 6056026"/>
              <a:gd name="connsiteY1" fmla="*/ 0 h 6800031"/>
              <a:gd name="connsiteX2" fmla="*/ 6056026 w 6056026"/>
              <a:gd name="connsiteY2" fmla="*/ 3191851 h 6800031"/>
              <a:gd name="connsiteX3" fmla="*/ 4290453 w 6056026"/>
              <a:gd name="connsiteY3" fmla="*/ 6800031 h 6800031"/>
              <a:gd name="connsiteX4" fmla="*/ 32092 w 6056026"/>
              <a:gd name="connsiteY4" fmla="*/ 6800031 h 680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00031">
                <a:moveTo>
                  <a:pt x="0" y="0"/>
                </a:moveTo>
                <a:lnTo>
                  <a:pt x="2960979" y="0"/>
                </a:lnTo>
                <a:lnTo>
                  <a:pt x="6056026" y="3191851"/>
                </a:lnTo>
                <a:lnTo>
                  <a:pt x="4290453" y="6800031"/>
                </a:lnTo>
                <a:lnTo>
                  <a:pt x="32092" y="6800031"/>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tx2"/>
                </a:solidFill>
                <a:latin typeface="微软雅黑" panose="020B0503020204020204" pitchFamily="34" charset="-122"/>
                <a:ea typeface="微软雅黑" panose="020B0503020204020204" pitchFamily="34" charset="-122"/>
              </a:defRPr>
            </a:lvl1pPr>
          </a:lstStyle>
          <a:p>
            <a:pPr lvl="0"/>
            <a:r>
              <a:rPr lang="zh-CN" altLang="en-US"/>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200" dirty="0">
                <a:solidFill>
                  <a:schemeClr val="tx2"/>
                </a:solidFill>
                <a:latin typeface="+mn-lt"/>
              </a:rPr>
              <a:t>Part</a:t>
            </a:r>
            <a:r>
              <a:rPr lang="en-US" altLang="zh-CN" sz="6600" spc="200" baseline="0" dirty="0">
                <a:solidFill>
                  <a:schemeClr val="tx2"/>
                </a:solidFill>
                <a:latin typeface="+mn-lt"/>
              </a:rPr>
              <a:t> </a:t>
            </a:r>
            <a:r>
              <a:rPr lang="en-US" altLang="zh-CN" sz="6600" spc="200" dirty="0">
                <a:solidFill>
                  <a:schemeClr val="tx2"/>
                </a:solidFill>
                <a:latin typeface="+mn-lt"/>
              </a:rPr>
              <a:t>4</a:t>
            </a:r>
            <a:endParaRPr lang="zh-CN" altLang="en-US" sz="6600" spc="200" dirty="0">
              <a:solidFill>
                <a:schemeClr val="tx2"/>
              </a:solidFill>
              <a:latin typeface="+mn-lt"/>
            </a:endParaRPr>
          </a:p>
        </p:txBody>
      </p:sp>
      <p:cxnSp>
        <p:nvCxnSpPr>
          <p:cNvPr id="16" name="直接连接符 15"/>
          <p:cNvCxnSpPr/>
          <p:nvPr/>
        </p:nvCxnSpPr>
        <p:spPr>
          <a:xfrm>
            <a:off x="3259365" y="0"/>
            <a:ext cx="3371032" cy="3371032"/>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690357" y="4420036"/>
            <a:ext cx="4057591" cy="923330"/>
          </a:xfrm>
          <a:prstGeom prst="rect">
            <a:avLst/>
          </a:prstGeom>
        </p:spPr>
        <p:txBody>
          <a:bodyPr wrap="square">
            <a:spAutoFit/>
          </a:bodyPr>
          <a:lstStyle/>
          <a:p>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t="7896" r="49954" b="7813"/>
          <a:stretch/>
        </p:blipFill>
        <p:spPr>
          <a:xfrm>
            <a:off x="-104930" y="0"/>
            <a:ext cx="6107652" cy="6858000"/>
          </a:xfrm>
          <a:custGeom>
            <a:avLst/>
            <a:gdLst>
              <a:gd name="connsiteX0" fmla="*/ 0 w 6056026"/>
              <a:gd name="connsiteY0" fmla="*/ 0 h 6800031"/>
              <a:gd name="connsiteX1" fmla="*/ 2960979 w 6056026"/>
              <a:gd name="connsiteY1" fmla="*/ 0 h 6800031"/>
              <a:gd name="connsiteX2" fmla="*/ 6056026 w 6056026"/>
              <a:gd name="connsiteY2" fmla="*/ 3191851 h 6800031"/>
              <a:gd name="connsiteX3" fmla="*/ 4290453 w 6056026"/>
              <a:gd name="connsiteY3" fmla="*/ 6800031 h 6800031"/>
              <a:gd name="connsiteX4" fmla="*/ 32092 w 6056026"/>
              <a:gd name="connsiteY4" fmla="*/ 6800031 h 6800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00031">
                <a:moveTo>
                  <a:pt x="0" y="0"/>
                </a:moveTo>
                <a:lnTo>
                  <a:pt x="2960979" y="0"/>
                </a:lnTo>
                <a:lnTo>
                  <a:pt x="6056026" y="3191851"/>
                </a:lnTo>
                <a:lnTo>
                  <a:pt x="4290453" y="6800031"/>
                </a:lnTo>
                <a:lnTo>
                  <a:pt x="32092" y="6800031"/>
                </a:lnTo>
                <a:close/>
              </a:path>
            </a:pathLst>
          </a:custGeom>
        </p:spPr>
      </p:pic>
    </p:spTree>
    <p:extLst>
      <p:ext uri="{BB962C8B-B14F-4D97-AF65-F5344CB8AC3E}">
        <p14:creationId xmlns:p14="http://schemas.microsoft.com/office/powerpoint/2010/main" val="3739810456"/>
      </p:ext>
    </p:extLst>
  </p:cSld>
  <p:clrMapOvr>
    <a:masterClrMapping/>
  </p:clrMapOvr>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lumMod val="95000"/>
          </a:schemeClr>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2">
            <a:extLst>
              <a:ext uri="{28A0092B-C50C-407E-A947-70E740481C1C}">
                <a14:useLocalDpi xmlns:a14="http://schemas.microsoft.com/office/drawing/2010/main" val="0"/>
              </a:ext>
            </a:extLst>
          </a:blip>
          <a:srcRect l="44286" t="7813" r="2262" b="7813"/>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62704" y="2507210"/>
            <a:ext cx="6502974" cy="1810629"/>
            <a:chOff x="495469" y="2828835"/>
            <a:chExt cx="6502974" cy="1810629"/>
          </a:xfrm>
        </p:grpSpPr>
        <p:sp>
          <p:nvSpPr>
            <p:cNvPr id="29" name="文本框 28"/>
            <p:cNvSpPr txBox="1"/>
            <p:nvPr/>
          </p:nvSpPr>
          <p:spPr>
            <a:xfrm>
              <a:off x="495469" y="2828835"/>
              <a:ext cx="6502974" cy="1200329"/>
            </a:xfrm>
            <a:prstGeom prst="rect">
              <a:avLst/>
            </a:prstGeom>
            <a:noFill/>
          </p:spPr>
          <p:txBody>
            <a:bodyPr wrap="square" rtlCol="0">
              <a:spAutoFit/>
            </a:bodyPr>
            <a:lstStyle/>
            <a:p>
              <a:r>
                <a:rPr lang="en-US" altLang="zh-CN" sz="7200" spc="300" dirty="0">
                  <a:solidFill>
                    <a:schemeClr val="tx2"/>
                  </a:solidFill>
                  <a:latin typeface="+mn-lt"/>
                </a:rPr>
                <a:t>THANKS</a:t>
              </a:r>
              <a:r>
                <a:rPr lang="zh-CN" altLang="en-US" sz="7200" spc="300" dirty="0">
                  <a:solidFill>
                    <a:schemeClr val="tx2"/>
                  </a:solidFill>
                  <a:latin typeface="+mn-lt"/>
                </a:rPr>
                <a:t>！</a:t>
              </a:r>
            </a:p>
          </p:txBody>
        </p:sp>
        <p:sp>
          <p:nvSpPr>
            <p:cNvPr id="30" name="矩形 29"/>
            <p:cNvSpPr/>
            <p:nvPr/>
          </p:nvSpPr>
          <p:spPr>
            <a:xfrm>
              <a:off x="508916" y="3952994"/>
              <a:ext cx="5087710" cy="686470"/>
            </a:xfrm>
            <a:prstGeom prst="rect">
              <a:avLst/>
            </a:prstGeom>
          </p:spPr>
          <p:txBody>
            <a:bodyPr wrap="square">
              <a:spAutoFit/>
            </a:bodyPr>
            <a:lstStyle/>
            <a:p>
              <a:pPr>
                <a:lnSpc>
                  <a:spcPct val="110000"/>
                </a:lnSpc>
              </a:pPr>
              <a:r>
                <a:rPr lang="en-US" altLang="zh-CN" dirty="0">
                  <a:solidFill>
                    <a:schemeClr val="tx1">
                      <a:lumMod val="65000"/>
                      <a:lumOff val="35000"/>
                    </a:schemeClr>
                  </a:solidFill>
                  <a:latin typeface="+mj-lt"/>
                </a:rPr>
                <a:t>Lorem ipsum dolor sit amet, consectetuer adipiscing elit. Maecenas porttitor congue massa.</a:t>
              </a:r>
              <a:endParaRPr lang="zh-CN" altLang="en-US" dirty="0">
                <a:solidFill>
                  <a:schemeClr val="tx1">
                    <a:lumMod val="65000"/>
                    <a:lumOff val="35000"/>
                  </a:schemeClr>
                </a:solidFill>
                <a:latin typeface="+mj-lt"/>
              </a:endParaRPr>
            </a:p>
          </p:txBody>
        </p:sp>
      </p:grpSp>
    </p:spTree>
    <p:extLst>
      <p:ext uri="{BB962C8B-B14F-4D97-AF65-F5344CB8AC3E}">
        <p14:creationId xmlns:p14="http://schemas.microsoft.com/office/powerpoint/2010/main" val="181082812"/>
      </p:ext>
    </p:extLst>
  </p:cSld>
  <p:clrMapOvr>
    <a:masterClrMapping/>
  </p:clrMapOvr>
  <p:extLst mod="1">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9567696"/>
      </p:ext>
    </p:extLst>
  </p:cSld>
  <p:clrMap bg1="lt1" tx1="dk1" bg2="lt2" tx2="dk2" accent1="accent1" accent2="accent2" accent3="accent3" accent4="accent4" accent5="accent5" accent6="accent6" hlink="hlink" folHlink="folHlink"/>
  <p:sldLayoutIdLst>
    <p:sldLayoutId id="2147483727" r:id="rId1"/>
    <p:sldLayoutId id="2147483729" r:id="rId2"/>
    <p:sldLayoutId id="2147483709" r:id="rId3"/>
    <p:sldLayoutId id="2147483710" r:id="rId4"/>
    <p:sldLayoutId id="2147483711" r:id="rId5"/>
    <p:sldLayoutId id="2147483712" r:id="rId6"/>
    <p:sldLayoutId id="2147483713" r:id="rId7"/>
    <p:sldLayoutId id="2147483714" r:id="rId8"/>
    <p:sldLayoutId id="2147483715" r:id="rId9"/>
    <p:sldLayoutId id="2147483717" r:id="rId10"/>
    <p:sldLayoutId id="2147483718" r:id="rId11"/>
    <p:sldLayoutId id="2147483719" r:id="rId12"/>
    <p:sldLayoutId id="2147483728" r:id="rId13"/>
    <p:sldLayoutId id="2147483720" r:id="rId14"/>
    <p:sldLayoutId id="2147483721" r:id="rId15"/>
    <p:sldLayoutId id="2147483722" r:id="rId16"/>
    <p:sldLayoutId id="2147483723" r:id="rId17"/>
    <p:sldLayoutId id="2147483724" r:id="rId18"/>
    <p:sldLayoutId id="2147483725" r:id="rId19"/>
    <p:sldLayoutId id="2147483726" r:id="rId20"/>
    <p:sldLayoutId id="2147483730" r:id="rId21"/>
  </p:sldLayoutIdLst>
  <p:txStyles>
    <p:titleStyle>
      <a:lvl1pPr algn="l" defTabSz="914400" rtl="0" eaLnBrk="1" latinLnBrk="0" hangingPunct="1">
        <a:lnSpc>
          <a:spcPct val="90000"/>
        </a:lnSpc>
        <a:spcBef>
          <a:spcPct val="0"/>
        </a:spcBef>
        <a:buNone/>
        <a:defRPr sz="2800" b="1" kern="1200" spc="200" baseline="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CBFAB1D3-8D6D-49D3-9D26-BE9DE5E278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72E79A1-0275-4EA3-A23B-4377C9E2137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D14F81-A891-41CE-9EF5-77C8759EEC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FAB52-0D75-4FB4-963F-CFC9BE82CFA5}" type="datetimeFigureOut">
              <a:rPr lang="zh-CN" altLang="en-US" smtClean="0"/>
              <a:t>2019/3/1</a:t>
            </a:fld>
            <a:endParaRPr lang="zh-CN" altLang="en-US"/>
          </a:p>
        </p:txBody>
      </p:sp>
      <p:sp>
        <p:nvSpPr>
          <p:cNvPr id="5" name="页脚占位符 4">
            <a:extLst>
              <a:ext uri="{FF2B5EF4-FFF2-40B4-BE49-F238E27FC236}">
                <a16:creationId xmlns:a16="http://schemas.microsoft.com/office/drawing/2014/main" xmlns="" id="{6CB562A7-3C41-4156-BD39-45BAD8EEDC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2108E04-1B5B-4B64-B125-6710C6239CB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3E8295-D660-4793-94DB-7FA6302251F4}" type="slidenum">
              <a:rPr lang="zh-CN" altLang="en-US" smtClean="0"/>
              <a:t>‹#›</a:t>
            </a:fld>
            <a:endParaRPr lang="zh-CN" altLang="en-US"/>
          </a:p>
        </p:txBody>
      </p:sp>
    </p:spTree>
    <p:extLst>
      <p:ext uri="{BB962C8B-B14F-4D97-AF65-F5344CB8AC3E}">
        <p14:creationId xmlns:p14="http://schemas.microsoft.com/office/powerpoint/2010/main" val="1802603196"/>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20.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4.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24.png"/><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8.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sv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nSpc>
                <a:spcPct val="100000"/>
              </a:lnSpc>
            </a:pPr>
            <a:r>
              <a:rPr lang="en-US" altLang="zh-CN" dirty="0">
                <a:latin typeface="+mn-lt"/>
                <a:sym typeface="+mn-lt"/>
              </a:rPr>
              <a:t>2019</a:t>
            </a:r>
            <a:r>
              <a:rPr lang="zh-CN" altLang="en-US" dirty="0">
                <a:latin typeface="+mn-lt"/>
                <a:sym typeface="+mn-lt"/>
              </a:rPr>
              <a:t>年</a:t>
            </a:r>
            <a:r>
              <a:rPr lang="en-US" altLang="zh-CN" dirty="0">
                <a:latin typeface="+mn-lt"/>
                <a:sym typeface="+mn-lt"/>
              </a:rPr>
              <a:t/>
            </a:r>
            <a:br>
              <a:rPr lang="en-US" altLang="zh-CN" dirty="0">
                <a:latin typeface="+mn-lt"/>
                <a:sym typeface="+mn-lt"/>
              </a:rPr>
            </a:br>
            <a:r>
              <a:rPr lang="zh-CN" altLang="en-US" dirty="0">
                <a:latin typeface="+mn-lt"/>
                <a:sym typeface="+mn-lt"/>
              </a:rPr>
              <a:t>商务风格通用类模板</a:t>
            </a:r>
          </a:p>
        </p:txBody>
      </p:sp>
      <p:sp>
        <p:nvSpPr>
          <p:cNvPr id="3" name="副标题 2"/>
          <p:cNvSpPr>
            <a:spLocks noGrp="1"/>
          </p:cNvSpPr>
          <p:nvPr>
            <p:ph type="subTitle" idx="1"/>
          </p:nvPr>
        </p:nvSpPr>
        <p:spPr/>
        <p:txBody>
          <a:bodyPr/>
          <a:lstStyle/>
          <a:p>
            <a:r>
              <a:rPr lang="zh-CN" altLang="en-US" dirty="0">
                <a:sym typeface="+mn-lt"/>
              </a:rPr>
              <a:t>汇报人：秦阳</a:t>
            </a:r>
          </a:p>
        </p:txBody>
      </p:sp>
    </p:spTree>
    <p:extLst>
      <p:ext uri="{BB962C8B-B14F-4D97-AF65-F5344CB8AC3E}">
        <p14:creationId xmlns:p14="http://schemas.microsoft.com/office/powerpoint/2010/main" val="20910452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latin typeface="+mn-lt"/>
                <a:sym typeface="+mn-lt"/>
              </a:rPr>
              <a:t>在这里输入你的标题</a:t>
            </a:r>
          </a:p>
        </p:txBody>
      </p:sp>
      <p:pic>
        <p:nvPicPr>
          <p:cNvPr id="12" name="图片占位符 1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015" b="5015"/>
          <a:stretch>
            <a:fillRect/>
          </a:stretch>
        </p:blipFill>
        <p:spPr/>
      </p:pic>
      <p:pic>
        <p:nvPicPr>
          <p:cNvPr id="13" name="图片占位符 12"/>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5015" b="5015"/>
          <a:stretch>
            <a:fillRect/>
          </a:stretch>
        </p:blipFill>
        <p:spPr>
          <a:xfrm>
            <a:off x="6767251" y="1423470"/>
            <a:ext cx="4732338" cy="2838450"/>
          </a:xfrm>
        </p:spPr>
      </p:pic>
      <p:sp>
        <p:nvSpPr>
          <p:cNvPr id="8" name="文本占位符 7"/>
          <p:cNvSpPr>
            <a:spLocks noGrp="1"/>
          </p:cNvSpPr>
          <p:nvPr>
            <p:ph type="body" sz="quarter" idx="12"/>
          </p:nvPr>
        </p:nvSpPr>
        <p:spPr/>
        <p:txBody>
          <a:bodyPr/>
          <a:lstStyle/>
          <a:p>
            <a:pPr algn="l"/>
            <a:r>
              <a:rPr lang="zh-CN" altLang="en-US" dirty="0">
                <a:latin typeface="+mn-lt"/>
                <a:sym typeface="+mn-lt"/>
              </a:rPr>
              <a:t>请输入你的小标题</a:t>
            </a:r>
          </a:p>
        </p:txBody>
      </p:sp>
      <p:sp>
        <p:nvSpPr>
          <p:cNvPr id="9" name="文本占位符 8"/>
          <p:cNvSpPr>
            <a:spLocks noGrp="1"/>
          </p:cNvSpPr>
          <p:nvPr>
            <p:ph type="body" sz="quarter" idx="14"/>
          </p:nvPr>
        </p:nvSpPr>
        <p:spPr/>
        <p:txBody>
          <a:bodyPr/>
          <a:lstStyle/>
          <a:p>
            <a:pPr algn="l">
              <a:lnSpc>
                <a:spcPct val="130000"/>
              </a:lnSpc>
              <a:defRPr/>
            </a:pPr>
            <a:r>
              <a:rPr lang="zh-CN" altLang="en-US" spc="100" dirty="0">
                <a:solidFill>
                  <a:schemeClr val="tx1">
                    <a:lumMod val="85000"/>
                    <a:lumOff val="15000"/>
                  </a:schemeClr>
                </a:solidFill>
                <a:ea typeface="微软雅黑 Light" panose="020B0502040204020203" pitchFamily="34" charset="-122"/>
                <a:sym typeface="+mn-lt"/>
              </a:rPr>
              <a:t>请在这里输入你的正文内容，请在这里输入你的正文内容，请在这里输入你的正文内容请在这里输入你的正文内容请在这里输入你的正文内容</a:t>
            </a:r>
          </a:p>
          <a:p>
            <a:pPr algn="l">
              <a:lnSpc>
                <a:spcPct val="130000"/>
              </a:lnSpc>
              <a:defRPr/>
            </a:pPr>
            <a:endParaRPr lang="zh-CN" altLang="en-US" spc="100" dirty="0">
              <a:solidFill>
                <a:schemeClr val="tx1">
                  <a:lumMod val="85000"/>
                  <a:lumOff val="15000"/>
                </a:schemeClr>
              </a:solidFill>
              <a:ea typeface="微软雅黑 Light" panose="020B0502040204020203" pitchFamily="34" charset="-122"/>
              <a:sym typeface="+mn-lt"/>
            </a:endParaRPr>
          </a:p>
        </p:txBody>
      </p:sp>
      <p:sp>
        <p:nvSpPr>
          <p:cNvPr id="10" name="文本占位符 9"/>
          <p:cNvSpPr>
            <a:spLocks noGrp="1"/>
          </p:cNvSpPr>
          <p:nvPr>
            <p:ph type="body" sz="quarter" idx="15"/>
          </p:nvPr>
        </p:nvSpPr>
        <p:spPr>
          <a:xfrm>
            <a:off x="6671309" y="4413141"/>
            <a:ext cx="4963249" cy="461963"/>
          </a:xfrm>
        </p:spPr>
        <p:txBody>
          <a:bodyPr/>
          <a:lstStyle/>
          <a:p>
            <a:pPr algn="l"/>
            <a:r>
              <a:rPr lang="zh-CN" altLang="en-US" dirty="0">
                <a:latin typeface="+mn-lt"/>
                <a:sym typeface="+mn-lt"/>
              </a:rPr>
              <a:t>请输入你的小标题</a:t>
            </a:r>
          </a:p>
        </p:txBody>
      </p:sp>
      <p:sp>
        <p:nvSpPr>
          <p:cNvPr id="11" name="文本占位符 10"/>
          <p:cNvSpPr>
            <a:spLocks noGrp="1"/>
          </p:cNvSpPr>
          <p:nvPr>
            <p:ph type="body" sz="quarter" idx="16"/>
          </p:nvPr>
        </p:nvSpPr>
        <p:spPr>
          <a:xfrm>
            <a:off x="6730117" y="4875103"/>
            <a:ext cx="4829662" cy="366935"/>
          </a:xfrm>
        </p:spPr>
        <p:txBody>
          <a:bodyPr/>
          <a:lstStyle/>
          <a:p>
            <a:pPr algn="l">
              <a:lnSpc>
                <a:spcPct val="130000"/>
              </a:lnSpc>
              <a:defRPr/>
            </a:pPr>
            <a:r>
              <a:rPr lang="zh-CN" altLang="en-US" spc="100" dirty="0">
                <a:solidFill>
                  <a:schemeClr val="tx1">
                    <a:lumMod val="85000"/>
                    <a:lumOff val="15000"/>
                  </a:schemeClr>
                </a:solidFill>
                <a:ea typeface="微软雅黑 Light" panose="020B0502040204020203" pitchFamily="34" charset="-122"/>
                <a:sym typeface="+mn-lt"/>
              </a:rPr>
              <a:t>请在这里输入你的正文内容，请在这里输入你的正文内容，请在这里输入你的正文内容请在这里输入你的正文内容请在这里输入你的正文内容</a:t>
            </a:r>
          </a:p>
          <a:p>
            <a:pPr algn="l">
              <a:lnSpc>
                <a:spcPct val="150000"/>
              </a:lnSpc>
            </a:pPr>
            <a:endParaRPr lang="zh-CN" altLang="en-US" dirty="0">
              <a:solidFill>
                <a:schemeClr val="tx1">
                  <a:lumMod val="85000"/>
                  <a:lumOff val="15000"/>
                </a:schemeClr>
              </a:solidFill>
              <a:sym typeface="+mn-lt"/>
            </a:endParaRPr>
          </a:p>
        </p:txBody>
      </p:sp>
    </p:spTree>
    <p:extLst>
      <p:ext uri="{BB962C8B-B14F-4D97-AF65-F5344CB8AC3E}">
        <p14:creationId xmlns:p14="http://schemas.microsoft.com/office/powerpoint/2010/main" val="31337035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xmlns="" id="{481CFE4B-9DC9-40AD-94E9-D10117DDE7C8}"/>
              </a:ext>
            </a:extLst>
          </p:cNvPr>
          <p:cNvSpPr>
            <a:spLocks noGrp="1"/>
          </p:cNvSpPr>
          <p:nvPr>
            <p:ph type="title"/>
          </p:nvPr>
        </p:nvSpPr>
        <p:spPr/>
        <p:txBody>
          <a:bodyPr/>
          <a:lstStyle/>
          <a:p>
            <a:r>
              <a:rPr lang="zh-CN" altLang="en-US" dirty="0">
                <a:latin typeface="+mn-lt"/>
                <a:sym typeface="+mn-lt"/>
              </a:rPr>
              <a:t>在这里输入你的标题</a:t>
            </a:r>
          </a:p>
        </p:txBody>
      </p:sp>
      <p:grpSp>
        <p:nvGrpSpPr>
          <p:cNvPr id="30" name="组合 29">
            <a:extLst>
              <a:ext uri="{FF2B5EF4-FFF2-40B4-BE49-F238E27FC236}">
                <a16:creationId xmlns:a16="http://schemas.microsoft.com/office/drawing/2014/main" xmlns="" id="{01B0A99A-48A6-4398-9000-6CB9805E2A68}"/>
              </a:ext>
            </a:extLst>
          </p:cNvPr>
          <p:cNvGrpSpPr/>
          <p:nvPr/>
        </p:nvGrpSpPr>
        <p:grpSpPr>
          <a:xfrm>
            <a:off x="3909805" y="1722269"/>
            <a:ext cx="4344557" cy="4368223"/>
            <a:chOff x="3923721" y="1244888"/>
            <a:chExt cx="4344557" cy="4368223"/>
          </a:xfrm>
        </p:grpSpPr>
        <p:grpSp>
          <p:nvGrpSpPr>
            <p:cNvPr id="31" name="组合 30">
              <a:extLst>
                <a:ext uri="{FF2B5EF4-FFF2-40B4-BE49-F238E27FC236}">
                  <a16:creationId xmlns:a16="http://schemas.microsoft.com/office/drawing/2014/main" xmlns="" id="{50CA4878-CF3E-430F-9B19-AE5D0312DBAF}"/>
                </a:ext>
              </a:extLst>
            </p:cNvPr>
            <p:cNvGrpSpPr/>
            <p:nvPr/>
          </p:nvGrpSpPr>
          <p:grpSpPr>
            <a:xfrm>
              <a:off x="3923721" y="1244888"/>
              <a:ext cx="4344557" cy="4368223"/>
              <a:chOff x="3432463" y="1305213"/>
              <a:chExt cx="4344557" cy="4368223"/>
            </a:xfrm>
          </p:grpSpPr>
          <p:sp>
            <p:nvSpPr>
              <p:cNvPr id="36" name="泪滴形 35">
                <a:extLst>
                  <a:ext uri="{FF2B5EF4-FFF2-40B4-BE49-F238E27FC236}">
                    <a16:creationId xmlns:a16="http://schemas.microsoft.com/office/drawing/2014/main" xmlns="" id="{7A50FB1C-CD8C-444F-8362-A1AAE9285DDE}"/>
                  </a:ext>
                </a:extLst>
              </p:cNvPr>
              <p:cNvSpPr/>
              <p:nvPr/>
            </p:nvSpPr>
            <p:spPr>
              <a:xfrm rot="5400000">
                <a:off x="3432463" y="1305213"/>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Light" panose="020B0502040204020203" pitchFamily="34" charset="-122"/>
                  <a:cs typeface="+mn-cs"/>
                  <a:sym typeface="+mn-lt"/>
                </a:endParaRPr>
              </a:p>
            </p:txBody>
          </p:sp>
          <p:sp>
            <p:nvSpPr>
              <p:cNvPr id="37" name="泪滴形 36">
                <a:extLst>
                  <a:ext uri="{FF2B5EF4-FFF2-40B4-BE49-F238E27FC236}">
                    <a16:creationId xmlns:a16="http://schemas.microsoft.com/office/drawing/2014/main" xmlns="" id="{E086D5E5-EE5A-459D-B829-50326C026487}"/>
                  </a:ext>
                </a:extLst>
              </p:cNvPr>
              <p:cNvSpPr/>
              <p:nvPr/>
            </p:nvSpPr>
            <p:spPr>
              <a:xfrm rot="16200000" flipH="1">
                <a:off x="5653232" y="1305213"/>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Light" panose="020B0502040204020203" pitchFamily="34" charset="-122"/>
                  <a:cs typeface="+mn-cs"/>
                  <a:sym typeface="+mn-lt"/>
                </a:endParaRPr>
              </a:p>
            </p:txBody>
          </p:sp>
          <p:sp>
            <p:nvSpPr>
              <p:cNvPr id="38" name="泪滴形 37">
                <a:extLst>
                  <a:ext uri="{FF2B5EF4-FFF2-40B4-BE49-F238E27FC236}">
                    <a16:creationId xmlns:a16="http://schemas.microsoft.com/office/drawing/2014/main" xmlns="" id="{AC912B0A-FF27-4C43-A8D1-ABD4BFCBC512}"/>
                  </a:ext>
                </a:extLst>
              </p:cNvPr>
              <p:cNvSpPr/>
              <p:nvPr/>
            </p:nvSpPr>
            <p:spPr>
              <a:xfrm flipH="1">
                <a:off x="5653233" y="3549649"/>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Light" panose="020B0502040204020203" pitchFamily="34" charset="-122"/>
                  <a:cs typeface="+mn-cs"/>
                  <a:sym typeface="+mn-lt"/>
                </a:endParaRPr>
              </a:p>
            </p:txBody>
          </p:sp>
          <p:sp>
            <p:nvSpPr>
              <p:cNvPr id="39" name="泪滴形 38">
                <a:extLst>
                  <a:ext uri="{FF2B5EF4-FFF2-40B4-BE49-F238E27FC236}">
                    <a16:creationId xmlns:a16="http://schemas.microsoft.com/office/drawing/2014/main" xmlns="" id="{9EA7AD00-1E58-4E84-88FB-228EC81062B0}"/>
                  </a:ext>
                </a:extLst>
              </p:cNvPr>
              <p:cNvSpPr/>
              <p:nvPr/>
            </p:nvSpPr>
            <p:spPr>
              <a:xfrm>
                <a:off x="3432463" y="3549648"/>
                <a:ext cx="2123787" cy="2123787"/>
              </a:xfrm>
              <a:prstGeom prst="teardrop">
                <a:avLst/>
              </a:prstGeom>
              <a:noFill/>
              <a:ln w="127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ea typeface="微软雅黑 Light" panose="020B0502040204020203" pitchFamily="34" charset="-122"/>
                  <a:cs typeface="+mn-cs"/>
                  <a:sym typeface="+mn-lt"/>
                </a:endParaRPr>
              </a:p>
            </p:txBody>
          </p:sp>
        </p:grpSp>
        <p:sp>
          <p:nvSpPr>
            <p:cNvPr id="32" name="椭圆 31">
              <a:extLst>
                <a:ext uri="{FF2B5EF4-FFF2-40B4-BE49-F238E27FC236}">
                  <a16:creationId xmlns:a16="http://schemas.microsoft.com/office/drawing/2014/main" xmlns="" id="{AA06B7B3-9A05-4FA3-ABC0-B9125E6ECEE2}"/>
                </a:ext>
              </a:extLst>
            </p:cNvPr>
            <p:cNvSpPr/>
            <p:nvPr/>
          </p:nvSpPr>
          <p:spPr>
            <a:xfrm>
              <a:off x="4223614" y="1544781"/>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rPr>
                <a:t>1</a:t>
              </a:r>
              <a:endParaRPr kumimoji="0" lang="zh-CN" altLang="en-US"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endParaRPr>
            </a:p>
          </p:txBody>
        </p:sp>
        <p:sp>
          <p:nvSpPr>
            <p:cNvPr id="33" name="椭圆 32">
              <a:extLst>
                <a:ext uri="{FF2B5EF4-FFF2-40B4-BE49-F238E27FC236}">
                  <a16:creationId xmlns:a16="http://schemas.microsoft.com/office/drawing/2014/main" xmlns="" id="{B70F5195-70D8-4447-B227-4C2200982208}"/>
                </a:ext>
              </a:extLst>
            </p:cNvPr>
            <p:cNvSpPr/>
            <p:nvPr/>
          </p:nvSpPr>
          <p:spPr>
            <a:xfrm>
              <a:off x="6444384" y="1544781"/>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rPr>
                <a:t>2</a:t>
              </a:r>
              <a:endParaRPr kumimoji="0" lang="zh-CN" altLang="en-US"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endParaRPr>
            </a:p>
          </p:txBody>
        </p:sp>
        <p:sp>
          <p:nvSpPr>
            <p:cNvPr id="34" name="椭圆 33">
              <a:extLst>
                <a:ext uri="{FF2B5EF4-FFF2-40B4-BE49-F238E27FC236}">
                  <a16:creationId xmlns:a16="http://schemas.microsoft.com/office/drawing/2014/main" xmlns="" id="{08B1287B-EB47-4D10-9369-541AEF256103}"/>
                </a:ext>
              </a:extLst>
            </p:cNvPr>
            <p:cNvSpPr/>
            <p:nvPr/>
          </p:nvSpPr>
          <p:spPr>
            <a:xfrm>
              <a:off x="6444384" y="3789216"/>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rPr>
                <a:t>3</a:t>
              </a:r>
              <a:endParaRPr kumimoji="0" lang="zh-CN" altLang="en-US"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endParaRPr>
            </a:p>
          </p:txBody>
        </p:sp>
        <p:sp>
          <p:nvSpPr>
            <p:cNvPr id="35" name="椭圆 34">
              <a:extLst>
                <a:ext uri="{FF2B5EF4-FFF2-40B4-BE49-F238E27FC236}">
                  <a16:creationId xmlns:a16="http://schemas.microsoft.com/office/drawing/2014/main" xmlns="" id="{F71D9027-C4EF-45FE-953B-7223A4A58A13}"/>
                </a:ext>
              </a:extLst>
            </p:cNvPr>
            <p:cNvSpPr/>
            <p:nvPr/>
          </p:nvSpPr>
          <p:spPr>
            <a:xfrm>
              <a:off x="4223614" y="3789216"/>
              <a:ext cx="1524000" cy="1524000"/>
            </a:xfrm>
            <a:prstGeom prst="ellipse">
              <a:avLst/>
            </a:prstGeom>
            <a:solidFill>
              <a:schemeClr val="tx2"/>
            </a:solidFill>
            <a:ln w="12700" cap="flat" cmpd="sng" algn="ctr">
              <a:solidFill>
                <a:sysClr val="window" lastClr="FFFFFF">
                  <a:lumMod val="95000"/>
                </a:sys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rPr>
                <a:t>4</a:t>
              </a:r>
              <a:endParaRPr kumimoji="0" lang="zh-CN" altLang="en-US" sz="4400" b="0" i="0" u="none" strike="noStrike" kern="0" cap="none" spc="0" normalizeH="0" baseline="0" noProof="0" dirty="0">
                <a:ln>
                  <a:noFill/>
                </a:ln>
                <a:solidFill>
                  <a:prstClr val="white"/>
                </a:solidFill>
                <a:effectLst/>
                <a:uLnTx/>
                <a:uFillTx/>
                <a:ea typeface="微软雅黑" panose="020B0503020204020204" pitchFamily="34" charset="-122"/>
                <a:cs typeface="+mn-cs"/>
                <a:sym typeface="+mn-lt"/>
              </a:endParaRPr>
            </a:p>
          </p:txBody>
        </p:sp>
      </p:grpSp>
      <p:sp>
        <p:nvSpPr>
          <p:cNvPr id="40" name="Rectangle 48">
            <a:extLst>
              <a:ext uri="{FF2B5EF4-FFF2-40B4-BE49-F238E27FC236}">
                <a16:creationId xmlns:a16="http://schemas.microsoft.com/office/drawing/2014/main" xmlns="" id="{1543E40F-5D23-4464-9CB2-1A4D9A9A250A}"/>
              </a:ext>
            </a:extLst>
          </p:cNvPr>
          <p:cNvSpPr>
            <a:spLocks noChangeArrowheads="1"/>
          </p:cNvSpPr>
          <p:nvPr/>
        </p:nvSpPr>
        <p:spPr bwMode="auto">
          <a:xfrm>
            <a:off x="586072" y="2138934"/>
            <a:ext cx="3252742" cy="113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85000"/>
                    <a:lumOff val="15000"/>
                  </a:schemeClr>
                </a:solidFill>
                <a:latin typeface="+mn-lt"/>
                <a:ea typeface="微软雅黑 Light" panose="020B0502040204020203" pitchFamily="34" charset="-122"/>
                <a:sym typeface="+mn-lt"/>
              </a:rPr>
              <a:t>请在这里输入你的正文内容请在这里输入你的正文内容请在这里输入你的正文内容</a:t>
            </a:r>
          </a:p>
        </p:txBody>
      </p:sp>
      <p:sp>
        <p:nvSpPr>
          <p:cNvPr id="41" name="矩形 40">
            <a:extLst>
              <a:ext uri="{FF2B5EF4-FFF2-40B4-BE49-F238E27FC236}">
                <a16:creationId xmlns:a16="http://schemas.microsoft.com/office/drawing/2014/main" xmlns="" id="{9D84A397-3EFB-4B38-B399-60A591CC7BFF}"/>
              </a:ext>
            </a:extLst>
          </p:cNvPr>
          <p:cNvSpPr/>
          <p:nvPr/>
        </p:nvSpPr>
        <p:spPr>
          <a:xfrm>
            <a:off x="1849505" y="1761147"/>
            <a:ext cx="1980029" cy="400110"/>
          </a:xfrm>
          <a:prstGeom prst="rect">
            <a:avLst/>
          </a:prstGeom>
        </p:spPr>
        <p:txBody>
          <a:bodyPr wrap="none">
            <a:spAutoFit/>
          </a:bodyPr>
          <a:lstStyle/>
          <a:p>
            <a:pPr algn="r">
              <a:defRPr/>
            </a:pPr>
            <a:r>
              <a:rPr lang="zh-CN" altLang="en-US" sz="2000" b="1" dirty="0">
                <a:solidFill>
                  <a:schemeClr val="tx2"/>
                </a:solidFill>
                <a:ea typeface="微软雅黑" panose="020B0503020204020204" pitchFamily="34" charset="-122"/>
                <a:sym typeface="+mn-lt"/>
              </a:rPr>
              <a:t>输入你的小标题</a:t>
            </a:r>
          </a:p>
        </p:txBody>
      </p:sp>
      <p:sp>
        <p:nvSpPr>
          <p:cNvPr id="43" name="矩形 42">
            <a:extLst>
              <a:ext uri="{FF2B5EF4-FFF2-40B4-BE49-F238E27FC236}">
                <a16:creationId xmlns:a16="http://schemas.microsoft.com/office/drawing/2014/main" xmlns="" id="{D03A490D-B4FC-4BD5-AECB-3FC27EAE838D}"/>
              </a:ext>
            </a:extLst>
          </p:cNvPr>
          <p:cNvSpPr/>
          <p:nvPr/>
        </p:nvSpPr>
        <p:spPr>
          <a:xfrm>
            <a:off x="1849505" y="4253129"/>
            <a:ext cx="1980029" cy="400110"/>
          </a:xfrm>
          <a:prstGeom prst="rect">
            <a:avLst/>
          </a:prstGeom>
        </p:spPr>
        <p:txBody>
          <a:bodyPr wrap="none">
            <a:spAutoFit/>
          </a:bodyPr>
          <a:lstStyle/>
          <a:p>
            <a:pPr algn="r">
              <a:defRPr/>
            </a:pPr>
            <a:r>
              <a:rPr lang="zh-CN" altLang="en-US" sz="2000" b="1" dirty="0">
                <a:solidFill>
                  <a:schemeClr val="tx2"/>
                </a:solidFill>
                <a:ea typeface="微软雅黑" panose="020B0503020204020204" pitchFamily="34" charset="-122"/>
                <a:sym typeface="+mn-lt"/>
              </a:rPr>
              <a:t>输入你的小标题</a:t>
            </a:r>
          </a:p>
        </p:txBody>
      </p:sp>
      <p:sp>
        <p:nvSpPr>
          <p:cNvPr id="44" name="文本框 43">
            <a:extLst>
              <a:ext uri="{FF2B5EF4-FFF2-40B4-BE49-F238E27FC236}">
                <a16:creationId xmlns:a16="http://schemas.microsoft.com/office/drawing/2014/main" xmlns="" id="{BFF06EA3-E875-46AF-B8C9-ECD4233A74EE}"/>
              </a:ext>
            </a:extLst>
          </p:cNvPr>
          <p:cNvSpPr txBox="1"/>
          <p:nvPr/>
        </p:nvSpPr>
        <p:spPr>
          <a:xfrm>
            <a:off x="8392762" y="4657441"/>
            <a:ext cx="3250613" cy="1139351"/>
          </a:xfrm>
          <a:prstGeom prst="rect">
            <a:avLst/>
          </a:prstGeom>
          <a:noFill/>
        </p:spPr>
        <p:txBody>
          <a:bodyPr wrap="square" rtlCol="0">
            <a:spAutoFit/>
          </a:bodyPr>
          <a:lstStyle/>
          <a:p>
            <a:pPr>
              <a:lnSpc>
                <a:spcPct val="130000"/>
              </a:lnSpc>
              <a:defRPr/>
            </a:pPr>
            <a:r>
              <a:rPr lang="zh-CN" altLang="en-US" spc="100" dirty="0">
                <a:solidFill>
                  <a:schemeClr val="tx1">
                    <a:lumMod val="85000"/>
                    <a:lumOff val="15000"/>
                  </a:schemeClr>
                </a:solidFill>
                <a:ea typeface="微软雅黑 Light" panose="020B0502040204020203" pitchFamily="34" charset="-122"/>
                <a:sym typeface="+mn-lt"/>
              </a:rPr>
              <a:t>请在这里输入你的正文内容请在这里输入你的正文内容请在这里输入你的正文内容</a:t>
            </a:r>
          </a:p>
        </p:txBody>
      </p:sp>
      <p:sp>
        <p:nvSpPr>
          <p:cNvPr id="45" name="矩形 44">
            <a:extLst>
              <a:ext uri="{FF2B5EF4-FFF2-40B4-BE49-F238E27FC236}">
                <a16:creationId xmlns:a16="http://schemas.microsoft.com/office/drawing/2014/main" xmlns="" id="{46155F02-29A7-432D-88D4-62D493B06FF8}"/>
              </a:ext>
            </a:extLst>
          </p:cNvPr>
          <p:cNvSpPr/>
          <p:nvPr/>
        </p:nvSpPr>
        <p:spPr>
          <a:xfrm>
            <a:off x="8379920" y="4253129"/>
            <a:ext cx="1980029" cy="400110"/>
          </a:xfrm>
          <a:prstGeom prst="rect">
            <a:avLst/>
          </a:prstGeom>
        </p:spPr>
        <p:txBody>
          <a:bodyPr wrap="none">
            <a:spAutoFit/>
          </a:bodyPr>
          <a:lstStyle/>
          <a:p>
            <a:pPr>
              <a:defRPr/>
            </a:pPr>
            <a:r>
              <a:rPr lang="zh-CN" altLang="en-US" sz="2000" b="1" dirty="0">
                <a:solidFill>
                  <a:schemeClr val="tx2"/>
                </a:solidFill>
                <a:ea typeface="微软雅黑" panose="020B0503020204020204" pitchFamily="34" charset="-122"/>
                <a:sym typeface="+mn-lt"/>
              </a:rPr>
              <a:t>输入你的小标题</a:t>
            </a:r>
          </a:p>
        </p:txBody>
      </p:sp>
      <p:sp>
        <p:nvSpPr>
          <p:cNvPr id="46" name="文本框 45">
            <a:extLst>
              <a:ext uri="{FF2B5EF4-FFF2-40B4-BE49-F238E27FC236}">
                <a16:creationId xmlns:a16="http://schemas.microsoft.com/office/drawing/2014/main" xmlns="" id="{FE61F26F-4C16-4324-BD2E-2DDDCB60E6A4}"/>
              </a:ext>
            </a:extLst>
          </p:cNvPr>
          <p:cNvSpPr txBox="1"/>
          <p:nvPr/>
        </p:nvSpPr>
        <p:spPr>
          <a:xfrm>
            <a:off x="8381598" y="2156070"/>
            <a:ext cx="3261777" cy="11393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p>
            <a:pPr>
              <a:lnSpc>
                <a:spcPct val="130000"/>
              </a:lnSpc>
              <a:defRPr/>
            </a:pPr>
            <a:r>
              <a:rPr lang="zh-CN" altLang="en-US" spc="100" dirty="0">
                <a:solidFill>
                  <a:schemeClr val="tx1">
                    <a:lumMod val="85000"/>
                    <a:lumOff val="15000"/>
                  </a:schemeClr>
                </a:solidFill>
                <a:ea typeface="微软雅黑 Light" panose="020B0502040204020203" pitchFamily="34" charset="-122"/>
                <a:sym typeface="+mn-lt"/>
              </a:rPr>
              <a:t>请在这里输入你的正文内容请在这里输入你的正文内容请在这里输入你的正文内容</a:t>
            </a:r>
          </a:p>
        </p:txBody>
      </p:sp>
      <p:sp>
        <p:nvSpPr>
          <p:cNvPr id="47" name="矩形 46">
            <a:extLst>
              <a:ext uri="{FF2B5EF4-FFF2-40B4-BE49-F238E27FC236}">
                <a16:creationId xmlns:a16="http://schemas.microsoft.com/office/drawing/2014/main" xmlns="" id="{03ECFAA5-5DDF-4CB3-9DDB-F0B2590BA482}"/>
              </a:ext>
            </a:extLst>
          </p:cNvPr>
          <p:cNvSpPr/>
          <p:nvPr/>
        </p:nvSpPr>
        <p:spPr>
          <a:xfrm>
            <a:off x="8379918" y="1757569"/>
            <a:ext cx="1980029" cy="400110"/>
          </a:xfrm>
          <a:prstGeom prst="rect">
            <a:avLst/>
          </a:prstGeom>
        </p:spPr>
        <p:txBody>
          <a:bodyPr wrap="none">
            <a:spAutoFit/>
          </a:bodyPr>
          <a:lstStyle/>
          <a:p>
            <a:pPr>
              <a:defRPr/>
            </a:pPr>
            <a:r>
              <a:rPr lang="zh-CN" altLang="en-US" sz="2000" b="1" dirty="0">
                <a:solidFill>
                  <a:schemeClr val="tx2"/>
                </a:solidFill>
                <a:ea typeface="微软雅黑" panose="020B0503020204020204" pitchFamily="34" charset="-122"/>
                <a:sym typeface="+mn-lt"/>
              </a:rPr>
              <a:t>输入你的小标题</a:t>
            </a:r>
          </a:p>
        </p:txBody>
      </p:sp>
      <p:sp>
        <p:nvSpPr>
          <p:cNvPr id="48" name="Rectangle 48">
            <a:extLst>
              <a:ext uri="{FF2B5EF4-FFF2-40B4-BE49-F238E27FC236}">
                <a16:creationId xmlns:a16="http://schemas.microsoft.com/office/drawing/2014/main" xmlns="" id="{FF5C44C7-DEDC-4003-9A52-2AACBF9B7C79}"/>
              </a:ext>
            </a:extLst>
          </p:cNvPr>
          <p:cNvSpPr>
            <a:spLocks noChangeArrowheads="1"/>
          </p:cNvSpPr>
          <p:nvPr/>
        </p:nvSpPr>
        <p:spPr bwMode="auto">
          <a:xfrm>
            <a:off x="586072" y="4647915"/>
            <a:ext cx="3252742" cy="1139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800" spc="100" dirty="0">
                <a:solidFill>
                  <a:schemeClr val="tx1">
                    <a:lumMod val="85000"/>
                    <a:lumOff val="15000"/>
                  </a:schemeClr>
                </a:solidFill>
                <a:latin typeface="+mn-lt"/>
                <a:ea typeface="微软雅黑 Light" panose="020B0502040204020203" pitchFamily="34" charset="-122"/>
                <a:sym typeface="+mn-lt"/>
              </a:rPr>
              <a:t>请在这里输入你的正文内容请在这里输入你的正文内容请在这里输入你的正文内容</a:t>
            </a:r>
          </a:p>
        </p:txBody>
      </p:sp>
    </p:spTree>
    <p:extLst>
      <p:ext uri="{BB962C8B-B14F-4D97-AF65-F5344CB8AC3E}">
        <p14:creationId xmlns:p14="http://schemas.microsoft.com/office/powerpoint/2010/main" val="16798986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1"/>
          </p:nvPr>
        </p:nvSpPr>
        <p:spPr/>
        <p:txBody>
          <a:bodyPr/>
          <a:lstStyle/>
          <a:p>
            <a:r>
              <a:rPr lang="zh-CN" altLang="en-US" dirty="0">
                <a:latin typeface="+mn-lt"/>
                <a:sym typeface="+mn-lt"/>
              </a:rPr>
              <a:t>请输入你的小标题</a:t>
            </a:r>
          </a:p>
        </p:txBody>
      </p:sp>
      <p:sp>
        <p:nvSpPr>
          <p:cNvPr id="9" name="标题 8"/>
          <p:cNvSpPr>
            <a:spLocks noGrp="1"/>
          </p:cNvSpPr>
          <p:nvPr>
            <p:ph type="title"/>
          </p:nvPr>
        </p:nvSpPr>
        <p:spPr/>
        <p:txBody>
          <a:bodyPr/>
          <a:lstStyle/>
          <a:p>
            <a:r>
              <a:rPr lang="zh-CN" altLang="en-US" dirty="0">
                <a:latin typeface="+mn-lt"/>
                <a:sym typeface="+mn-lt"/>
              </a:rPr>
              <a:t>在这里输入你的标题</a:t>
            </a:r>
          </a:p>
        </p:txBody>
      </p:sp>
      <p:pic>
        <p:nvPicPr>
          <p:cNvPr id="17" name="图片占位符 16"/>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7170" r="17170"/>
          <a:stretch>
            <a:fillRect/>
          </a:stretch>
        </p:blipFill>
        <p:spPr/>
      </p:pic>
      <p:sp>
        <p:nvSpPr>
          <p:cNvPr id="12" name="文本占位符 11"/>
          <p:cNvSpPr>
            <a:spLocks noGrp="1"/>
          </p:cNvSpPr>
          <p:nvPr>
            <p:ph type="body" sz="quarter" idx="14"/>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3" name="文本占位符 12"/>
          <p:cNvSpPr>
            <a:spLocks noGrp="1"/>
          </p:cNvSpPr>
          <p:nvPr>
            <p:ph type="body" sz="quarter" idx="17"/>
          </p:nvPr>
        </p:nvSpPr>
        <p:spPr/>
        <p:txBody>
          <a:bodyPr/>
          <a:lstStyle/>
          <a:p>
            <a:r>
              <a:rPr lang="zh-CN" altLang="en-US" dirty="0">
                <a:latin typeface="+mn-lt"/>
                <a:sym typeface="+mn-lt"/>
              </a:rPr>
              <a:t>请输入你的小标题</a:t>
            </a:r>
          </a:p>
        </p:txBody>
      </p:sp>
      <p:sp>
        <p:nvSpPr>
          <p:cNvPr id="14" name="文本占位符 13"/>
          <p:cNvSpPr>
            <a:spLocks noGrp="1"/>
          </p:cNvSpPr>
          <p:nvPr>
            <p:ph type="body" sz="quarter" idx="18"/>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5" name="文本占位符 14"/>
          <p:cNvSpPr>
            <a:spLocks noGrp="1"/>
          </p:cNvSpPr>
          <p:nvPr>
            <p:ph type="body" sz="quarter" idx="19"/>
          </p:nvPr>
        </p:nvSpPr>
        <p:spPr/>
        <p:txBody>
          <a:bodyPr/>
          <a:lstStyle/>
          <a:p>
            <a:r>
              <a:rPr lang="zh-CN" altLang="en-US" dirty="0">
                <a:latin typeface="+mn-lt"/>
                <a:sym typeface="+mn-lt"/>
              </a:rPr>
              <a:t>请输入你的小标题</a:t>
            </a:r>
          </a:p>
        </p:txBody>
      </p:sp>
      <p:sp>
        <p:nvSpPr>
          <p:cNvPr id="16" name="文本占位符 15"/>
          <p:cNvSpPr>
            <a:spLocks noGrp="1"/>
          </p:cNvSpPr>
          <p:nvPr>
            <p:ph type="body" sz="quarter" idx="20"/>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Tree>
    <p:extLst>
      <p:ext uri="{BB962C8B-B14F-4D97-AF65-F5344CB8AC3E}">
        <p14:creationId xmlns:p14="http://schemas.microsoft.com/office/powerpoint/2010/main" val="17480305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930CECA6-DC01-41CA-A934-93E297B2B123}"/>
              </a:ext>
            </a:extLst>
          </p:cNvPr>
          <p:cNvSpPr>
            <a:spLocks noGrp="1"/>
          </p:cNvSpPr>
          <p:nvPr>
            <p:ph type="title"/>
          </p:nvPr>
        </p:nvSpPr>
        <p:spPr/>
        <p:txBody>
          <a:bodyPr/>
          <a:lstStyle/>
          <a:p>
            <a:r>
              <a:rPr lang="zh-CN" altLang="en-US" dirty="0"/>
              <a:t>在这里输入你的标题</a:t>
            </a:r>
          </a:p>
        </p:txBody>
      </p:sp>
      <p:graphicFrame>
        <p:nvGraphicFramePr>
          <p:cNvPr id="16" name="图示 15">
            <a:extLst>
              <a:ext uri="{FF2B5EF4-FFF2-40B4-BE49-F238E27FC236}">
                <a16:creationId xmlns:a16="http://schemas.microsoft.com/office/drawing/2014/main" xmlns="" id="{D6DB8704-A477-400D-B9AD-1449166EF1CF}"/>
              </a:ext>
            </a:extLst>
          </p:cNvPr>
          <p:cNvGraphicFramePr/>
          <p:nvPr>
            <p:extLst>
              <p:ext uri="{D42A27DB-BD31-4B8C-83A1-F6EECF244321}">
                <p14:modId xmlns:p14="http://schemas.microsoft.com/office/powerpoint/2010/main" val="200236668"/>
              </p:ext>
            </p:extLst>
          </p:nvPr>
        </p:nvGraphicFramePr>
        <p:xfrm>
          <a:off x="407988" y="1333341"/>
          <a:ext cx="8534400" cy="49849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7" name="图片 16">
            <a:extLst>
              <a:ext uri="{FF2B5EF4-FFF2-40B4-BE49-F238E27FC236}">
                <a16:creationId xmlns:a16="http://schemas.microsoft.com/office/drawing/2014/main" xmlns="" id="{0AA728F5-BE36-4E67-BD8C-5554727B9F24}"/>
              </a:ext>
            </a:extLst>
          </p:cNvPr>
          <p:cNvPicPr>
            <a:picLocks noChangeAspect="1"/>
          </p:cNvPicPr>
          <p:nvPr/>
        </p:nvPicPr>
        <p:blipFill>
          <a:blip r:embed="rId7" cstate="email">
            <a:clrChange>
              <a:clrFrom>
                <a:srgbClr val="000000">
                  <a:alpha val="0"/>
                </a:srgbClr>
              </a:clrFrom>
              <a:clrTo>
                <a:srgbClr val="000000">
                  <a:alpha val="0"/>
                </a:srgbClr>
              </a:clrTo>
            </a:clrChange>
            <a:extLst>
              <a:ext uri="{28A0092B-C50C-407E-A947-70E740481C1C}">
                <a14:useLocalDpi xmlns:a14="http://schemas.microsoft.com/office/drawing/2010/main"/>
              </a:ext>
            </a:extLst>
          </a:blip>
          <a:stretch>
            <a:fillRect/>
          </a:stretch>
        </p:blipFill>
        <p:spPr>
          <a:xfrm>
            <a:off x="9058276" y="1652796"/>
            <a:ext cx="2937523" cy="4836904"/>
          </a:xfrm>
          <a:prstGeom prst="rect">
            <a:avLst/>
          </a:prstGeom>
        </p:spPr>
      </p:pic>
    </p:spTree>
    <p:extLst>
      <p:ext uri="{BB962C8B-B14F-4D97-AF65-F5344CB8AC3E}">
        <p14:creationId xmlns:p14="http://schemas.microsoft.com/office/powerpoint/2010/main" val="23621761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p:cNvSpPr>
            <a:spLocks noGrp="1"/>
          </p:cNvSpPr>
          <p:nvPr>
            <p:ph type="title"/>
          </p:nvPr>
        </p:nvSpPr>
        <p:spPr/>
        <p:txBody>
          <a:bodyPr/>
          <a:lstStyle/>
          <a:p>
            <a:r>
              <a:rPr lang="zh-CN" altLang="en-US" dirty="0">
                <a:latin typeface="+mn-lt"/>
                <a:sym typeface="+mn-lt"/>
              </a:rPr>
              <a:t>在这里输入你的标题</a:t>
            </a:r>
          </a:p>
        </p:txBody>
      </p:sp>
      <p:pic>
        <p:nvPicPr>
          <p:cNvPr id="20" name="图片占位符 19"/>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t="516" b="516"/>
          <a:stretch>
            <a:fillRect/>
          </a:stretch>
        </p:blipFill>
        <p:spPr/>
      </p:pic>
      <p:pic>
        <p:nvPicPr>
          <p:cNvPr id="22" name="图片占位符 21"/>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298" b="298"/>
          <a:stretch>
            <a:fillRect/>
          </a:stretch>
        </p:blipFill>
        <p:spPr/>
      </p:pic>
      <p:pic>
        <p:nvPicPr>
          <p:cNvPr id="21" name="图片占位符 20"/>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t="381" b="381"/>
          <a:stretch>
            <a:fillRect/>
          </a:stretch>
        </p:blipFill>
        <p:spPr/>
      </p:pic>
      <p:sp>
        <p:nvSpPr>
          <p:cNvPr id="14" name="文本占位符 13"/>
          <p:cNvSpPr>
            <a:spLocks noGrp="1"/>
          </p:cNvSpPr>
          <p:nvPr>
            <p:ph type="body" sz="quarter" idx="13"/>
          </p:nvPr>
        </p:nvSpPr>
        <p:spPr/>
        <p:txBody>
          <a:bodyPr/>
          <a:lstStyle/>
          <a:p>
            <a:r>
              <a:rPr lang="zh-CN" altLang="en-US" dirty="0">
                <a:latin typeface="+mn-lt"/>
                <a:sym typeface="+mn-lt"/>
              </a:rPr>
              <a:t>请输入你的小标题</a:t>
            </a:r>
          </a:p>
        </p:txBody>
      </p:sp>
      <p:sp>
        <p:nvSpPr>
          <p:cNvPr id="15" name="文本占位符 14"/>
          <p:cNvSpPr>
            <a:spLocks noGrp="1"/>
          </p:cNvSpPr>
          <p:nvPr>
            <p:ph type="body" sz="quarter" idx="15"/>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6" name="文本占位符 15"/>
          <p:cNvSpPr>
            <a:spLocks noGrp="1"/>
          </p:cNvSpPr>
          <p:nvPr>
            <p:ph type="body" sz="quarter" idx="17"/>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7" name="文本占位符 16"/>
          <p:cNvSpPr>
            <a:spLocks noGrp="1"/>
          </p:cNvSpPr>
          <p:nvPr>
            <p:ph type="body" sz="quarter" idx="27"/>
          </p:nvPr>
        </p:nvSpPr>
        <p:spPr/>
        <p:txBody>
          <a:bodyPr/>
          <a:lstStyle/>
          <a:p>
            <a:r>
              <a:rPr lang="zh-CN" altLang="en-US" dirty="0">
                <a:sym typeface="+mn-lt"/>
              </a:rPr>
              <a:t>请在这里输入你的正文内容请在这里输入你的正文内容请在这里输入你的正文内容</a:t>
            </a:r>
          </a:p>
          <a:p>
            <a:endParaRPr lang="zh-CN" altLang="en-US" dirty="0">
              <a:sym typeface="+mn-lt"/>
            </a:endParaRPr>
          </a:p>
        </p:txBody>
      </p:sp>
      <p:sp>
        <p:nvSpPr>
          <p:cNvPr id="18" name="文本占位符 17"/>
          <p:cNvSpPr>
            <a:spLocks noGrp="1"/>
          </p:cNvSpPr>
          <p:nvPr>
            <p:ph type="body" sz="quarter" idx="28"/>
          </p:nvPr>
        </p:nvSpPr>
        <p:spPr/>
        <p:txBody>
          <a:bodyPr/>
          <a:lstStyle/>
          <a:p>
            <a:r>
              <a:rPr lang="zh-CN" altLang="en-US" dirty="0">
                <a:sym typeface="+mn-lt"/>
              </a:rPr>
              <a:t>请在这里输入你的正文内容请在这里输入你的正文内容请在这里输入你的正文内容</a:t>
            </a:r>
          </a:p>
          <a:p>
            <a:endParaRPr lang="zh-CN" altLang="en-US" dirty="0">
              <a:sym typeface="+mn-lt"/>
            </a:endParaRPr>
          </a:p>
        </p:txBody>
      </p:sp>
      <p:sp>
        <p:nvSpPr>
          <p:cNvPr id="19" name="文本占位符 18"/>
          <p:cNvSpPr>
            <a:spLocks noGrp="1"/>
          </p:cNvSpPr>
          <p:nvPr>
            <p:ph type="body" sz="quarter" idx="29"/>
          </p:nvPr>
        </p:nvSpPr>
        <p:spPr/>
        <p:txBody>
          <a:bodyPr/>
          <a:lstStyle/>
          <a:p>
            <a:r>
              <a:rPr lang="zh-CN" altLang="en-US" dirty="0">
                <a:sym typeface="+mn-lt"/>
              </a:rPr>
              <a:t>请在这里输入你的正文内容请在这里输入你的正文内容请在这里输入你的正文内容</a:t>
            </a:r>
          </a:p>
          <a:p>
            <a:endParaRPr lang="zh-CN" altLang="en-US" dirty="0">
              <a:sym typeface="+mn-lt"/>
            </a:endParaRPr>
          </a:p>
        </p:txBody>
      </p:sp>
    </p:spTree>
    <p:extLst>
      <p:ext uri="{BB962C8B-B14F-4D97-AF65-F5344CB8AC3E}">
        <p14:creationId xmlns:p14="http://schemas.microsoft.com/office/powerpoint/2010/main" val="324994803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latin typeface="+mn-lt"/>
                <a:sym typeface="+mn-lt"/>
              </a:rPr>
              <a:t>请输入你的标题三</a:t>
            </a:r>
          </a:p>
          <a:p>
            <a:endParaRPr lang="zh-CN" altLang="en-US" dirty="0">
              <a:latin typeface="+mn-lt"/>
              <a:sym typeface="+mn-lt"/>
            </a:endParaRPr>
          </a:p>
        </p:txBody>
      </p:sp>
    </p:spTree>
    <p:extLst>
      <p:ext uri="{BB962C8B-B14F-4D97-AF65-F5344CB8AC3E}">
        <p14:creationId xmlns:p14="http://schemas.microsoft.com/office/powerpoint/2010/main" val="5946285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A53F7D18-C3DE-41B6-A680-762C6AC3DBB0}"/>
              </a:ext>
            </a:extLst>
          </p:cNvPr>
          <p:cNvSpPr>
            <a:spLocks noGrp="1"/>
          </p:cNvSpPr>
          <p:nvPr>
            <p:ph type="title"/>
          </p:nvPr>
        </p:nvSpPr>
        <p:spPr/>
        <p:txBody>
          <a:bodyPr/>
          <a:lstStyle/>
          <a:p>
            <a:r>
              <a:rPr lang="zh-CN" altLang="en-US" dirty="0">
                <a:sym typeface="+mn-lt"/>
              </a:rPr>
              <a:t>这里输入你的标题</a:t>
            </a:r>
            <a:endParaRPr lang="zh-CN" altLang="en-US" dirty="0"/>
          </a:p>
        </p:txBody>
      </p:sp>
      <p:graphicFrame>
        <p:nvGraphicFramePr>
          <p:cNvPr id="5" name="图示 4">
            <a:extLst>
              <a:ext uri="{FF2B5EF4-FFF2-40B4-BE49-F238E27FC236}">
                <a16:creationId xmlns:a16="http://schemas.microsoft.com/office/drawing/2014/main" xmlns="" id="{4F145AEF-E0A6-4A47-9FAB-520183611B86}"/>
              </a:ext>
            </a:extLst>
          </p:cNvPr>
          <p:cNvGraphicFramePr/>
          <p:nvPr>
            <p:extLst>
              <p:ext uri="{D42A27DB-BD31-4B8C-83A1-F6EECF244321}">
                <p14:modId xmlns:p14="http://schemas.microsoft.com/office/powerpoint/2010/main" val="1583832169"/>
              </p:ext>
            </p:extLst>
          </p:nvPr>
        </p:nvGraphicFramePr>
        <p:xfrm>
          <a:off x="931409" y="1423657"/>
          <a:ext cx="10329182" cy="48791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37051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zh-CN" altLang="en-US" dirty="0">
                <a:latin typeface="+mn-lt"/>
                <a:sym typeface="+mn-lt"/>
              </a:rPr>
              <a:t>在这里输入你的标题</a:t>
            </a:r>
          </a:p>
        </p:txBody>
      </p:sp>
      <p:sp>
        <p:nvSpPr>
          <p:cNvPr id="13" name="文本占位符 12"/>
          <p:cNvSpPr>
            <a:spLocks noGrp="1"/>
          </p:cNvSpPr>
          <p:nvPr>
            <p:ph type="body" sz="quarter" idx="14"/>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4" name="文本占位符 13"/>
          <p:cNvSpPr>
            <a:spLocks noGrp="1"/>
          </p:cNvSpPr>
          <p:nvPr>
            <p:ph type="body" sz="quarter" idx="15"/>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5" name="文本占位符 14"/>
          <p:cNvSpPr>
            <a:spLocks noGrp="1"/>
          </p:cNvSpPr>
          <p:nvPr>
            <p:ph type="body" sz="quarter" idx="22"/>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6" name="文本占位符 15"/>
          <p:cNvSpPr>
            <a:spLocks noGrp="1"/>
          </p:cNvSpPr>
          <p:nvPr>
            <p:ph type="body" sz="quarter" idx="23"/>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7" name="文本占位符 16"/>
          <p:cNvSpPr>
            <a:spLocks noGrp="1"/>
          </p:cNvSpPr>
          <p:nvPr>
            <p:ph type="body" sz="quarter" idx="24"/>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18" name="文本占位符 17"/>
          <p:cNvSpPr>
            <a:spLocks noGrp="1"/>
          </p:cNvSpPr>
          <p:nvPr>
            <p:ph type="body" sz="quarter" idx="25"/>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19" name="文本占位符 18"/>
          <p:cNvSpPr>
            <a:spLocks noGrp="1"/>
          </p:cNvSpPr>
          <p:nvPr>
            <p:ph type="body" sz="quarter" idx="26"/>
          </p:nvPr>
        </p:nvSpPr>
        <p:spPr/>
        <p:txBody>
          <a:bodyPr/>
          <a:lstStyle/>
          <a:p>
            <a:r>
              <a:rPr lang="zh-CN" altLang="en-US" dirty="0">
                <a:latin typeface="+mn-lt"/>
                <a:sym typeface="+mn-lt"/>
              </a:rPr>
              <a:t>请输入你的小标题</a:t>
            </a:r>
          </a:p>
          <a:p>
            <a:endParaRPr lang="zh-CN" altLang="en-US" dirty="0">
              <a:latin typeface="+mn-lt"/>
              <a:sym typeface="+mn-lt"/>
            </a:endParaRPr>
          </a:p>
        </p:txBody>
      </p:sp>
      <p:sp>
        <p:nvSpPr>
          <p:cNvPr id="20" name="文本占位符 19"/>
          <p:cNvSpPr>
            <a:spLocks noGrp="1"/>
          </p:cNvSpPr>
          <p:nvPr>
            <p:ph type="body" sz="quarter" idx="27"/>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p:txBody>
      </p:sp>
      <p:sp>
        <p:nvSpPr>
          <p:cNvPr id="21" name="KSO_Shape"/>
          <p:cNvSpPr/>
          <p:nvPr/>
        </p:nvSpPr>
        <p:spPr>
          <a:xfrm>
            <a:off x="1070450" y="1894802"/>
            <a:ext cx="684292" cy="553136"/>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sym typeface="+mn-lt"/>
            </a:endParaRPr>
          </a:p>
        </p:txBody>
      </p:sp>
      <p:sp>
        <p:nvSpPr>
          <p:cNvPr id="22" name="KSO_Shape"/>
          <p:cNvSpPr/>
          <p:nvPr/>
        </p:nvSpPr>
        <p:spPr>
          <a:xfrm>
            <a:off x="6887132" y="1887753"/>
            <a:ext cx="341285" cy="56723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sym typeface="+mn-lt"/>
            </a:endParaRPr>
          </a:p>
        </p:txBody>
      </p:sp>
      <p:sp>
        <p:nvSpPr>
          <p:cNvPr id="23" name="KSO_Shape"/>
          <p:cNvSpPr/>
          <p:nvPr/>
        </p:nvSpPr>
        <p:spPr>
          <a:xfrm>
            <a:off x="1168838" y="4757268"/>
            <a:ext cx="487515" cy="496620"/>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sym typeface="+mn-lt"/>
            </a:endParaRPr>
          </a:p>
        </p:txBody>
      </p:sp>
      <p:sp>
        <p:nvSpPr>
          <p:cNvPr id="24" name="KSO_Shape"/>
          <p:cNvSpPr>
            <a:spLocks/>
          </p:cNvSpPr>
          <p:nvPr/>
        </p:nvSpPr>
        <p:spPr bwMode="auto">
          <a:xfrm>
            <a:off x="6729186" y="4757268"/>
            <a:ext cx="747069" cy="4619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sym typeface="+mn-lt"/>
            </a:endParaRPr>
          </a:p>
        </p:txBody>
      </p:sp>
    </p:spTree>
    <p:extLst>
      <p:ext uri="{BB962C8B-B14F-4D97-AF65-F5344CB8AC3E}">
        <p14:creationId xmlns:p14="http://schemas.microsoft.com/office/powerpoint/2010/main" val="13994162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029C7745-1FF4-4DEA-A64D-511121918AE2}"/>
              </a:ext>
            </a:extLst>
          </p:cNvPr>
          <p:cNvSpPr>
            <a:spLocks noGrp="1"/>
          </p:cNvSpPr>
          <p:nvPr>
            <p:ph type="title"/>
          </p:nvPr>
        </p:nvSpPr>
        <p:spPr/>
        <p:txBody>
          <a:bodyPr/>
          <a:lstStyle/>
          <a:p>
            <a:r>
              <a:rPr lang="zh-CN" altLang="en-US" dirty="0">
                <a:sym typeface="+mn-lt"/>
              </a:rPr>
              <a:t>在这里输入你的标题</a:t>
            </a:r>
            <a:endParaRPr lang="zh-CN" altLang="en-US" dirty="0"/>
          </a:p>
        </p:txBody>
      </p:sp>
      <p:sp>
        <p:nvSpPr>
          <p:cNvPr id="13" name="椭圆 12">
            <a:extLst>
              <a:ext uri="{FF2B5EF4-FFF2-40B4-BE49-F238E27FC236}">
                <a16:creationId xmlns:a16="http://schemas.microsoft.com/office/drawing/2014/main" xmlns="" id="{0B1F14D0-4DB2-4A19-92E1-F7431FEFECB1}"/>
              </a:ext>
            </a:extLst>
          </p:cNvPr>
          <p:cNvSpPr/>
          <p:nvPr/>
        </p:nvSpPr>
        <p:spPr>
          <a:xfrm>
            <a:off x="3971916" y="1875295"/>
            <a:ext cx="4248168" cy="4248168"/>
          </a:xfrm>
          <a:prstGeom prst="ellipse">
            <a:avLst/>
          </a:prstGeom>
          <a:noFill/>
          <a:ln w="25400" cap="flat" cmpd="sng" algn="ctr">
            <a:solidFill>
              <a:schemeClr val="tx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14" name="椭圆 13">
            <a:extLst>
              <a:ext uri="{FF2B5EF4-FFF2-40B4-BE49-F238E27FC236}">
                <a16:creationId xmlns:a16="http://schemas.microsoft.com/office/drawing/2014/main" xmlns="" id="{F2A3E444-9871-469C-899E-C571C208DD30}"/>
              </a:ext>
            </a:extLst>
          </p:cNvPr>
          <p:cNvSpPr/>
          <p:nvPr/>
        </p:nvSpPr>
        <p:spPr>
          <a:xfrm>
            <a:off x="3971916" y="2937337"/>
            <a:ext cx="2124084" cy="2124084"/>
          </a:xfrm>
          <a:prstGeom prst="ellipse">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3765" eaLnBrk="0" fontAlgn="base" latinLnBrk="0" hangingPunct="0">
              <a:lnSpc>
                <a:spcPct val="100000"/>
              </a:lnSpc>
              <a:spcBef>
                <a:spcPts val="0"/>
              </a:spcBef>
              <a:spcAft>
                <a:spcPts val="0"/>
              </a:spcAft>
              <a:buClrTx/>
              <a:buSzTx/>
              <a:buFontTx/>
              <a:buNone/>
              <a:tabLst/>
              <a:defRPr/>
            </a:pPr>
            <a:endParaRPr kumimoji="0" lang="zh-CN" altLang="en-US" sz="2400" b="1" i="0" u="none" strike="noStrike" kern="0" cap="none" spc="30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endParaRPr>
          </a:p>
        </p:txBody>
      </p:sp>
      <p:sp>
        <p:nvSpPr>
          <p:cNvPr id="16" name="椭圆 15">
            <a:extLst>
              <a:ext uri="{FF2B5EF4-FFF2-40B4-BE49-F238E27FC236}">
                <a16:creationId xmlns:a16="http://schemas.microsoft.com/office/drawing/2014/main" xmlns="" id="{DEE45039-2443-4152-9C9E-F58CC80E42BD}"/>
              </a:ext>
            </a:extLst>
          </p:cNvPr>
          <p:cNvSpPr/>
          <p:nvPr/>
        </p:nvSpPr>
        <p:spPr>
          <a:xfrm>
            <a:off x="6096000" y="2937337"/>
            <a:ext cx="2124084" cy="2124084"/>
          </a:xfrm>
          <a:prstGeom prst="ellipse">
            <a:avLst/>
          </a:prstGeom>
          <a:solidFill>
            <a:schemeClr val="tx2"/>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17" name="文本框 16">
            <a:extLst>
              <a:ext uri="{FF2B5EF4-FFF2-40B4-BE49-F238E27FC236}">
                <a16:creationId xmlns:a16="http://schemas.microsoft.com/office/drawing/2014/main" xmlns="" id="{CB8E666F-A50B-467B-991D-5431068E022B}"/>
              </a:ext>
            </a:extLst>
          </p:cNvPr>
          <p:cNvSpPr txBox="1"/>
          <p:nvPr/>
        </p:nvSpPr>
        <p:spPr>
          <a:xfrm>
            <a:off x="4204799" y="3768546"/>
            <a:ext cx="1658319" cy="461665"/>
          </a:xfrm>
          <a:prstGeom prst="rect">
            <a:avLst/>
          </a:prstGeom>
          <a:noFill/>
        </p:spPr>
        <p:txBody>
          <a:bodyPr wrap="square" rtlCol="0">
            <a:spAutoFit/>
          </a:bodyPr>
          <a:lstStyle/>
          <a:p>
            <a:pPr algn="ctr"/>
            <a:r>
              <a:rPr lang="zh-CN" altLang="en-US" sz="2400" b="1" kern="0" spc="300" dirty="0">
                <a:solidFill>
                  <a:prstClr val="white"/>
                </a:solidFill>
                <a:latin typeface="微软雅黑" panose="020B0503020204020204" charset="-122"/>
                <a:ea typeface="微软雅黑" panose="020B0503020204020204" charset="-122"/>
                <a:sym typeface="+mn-ea"/>
              </a:rPr>
              <a:t>关键词</a:t>
            </a:r>
          </a:p>
        </p:txBody>
      </p:sp>
      <p:sp>
        <p:nvSpPr>
          <p:cNvPr id="18" name="文本框 17">
            <a:extLst>
              <a:ext uri="{FF2B5EF4-FFF2-40B4-BE49-F238E27FC236}">
                <a16:creationId xmlns:a16="http://schemas.microsoft.com/office/drawing/2014/main" xmlns="" id="{7746B0B3-1E6E-4FA3-A800-C88678BC26A4}"/>
              </a:ext>
            </a:extLst>
          </p:cNvPr>
          <p:cNvSpPr txBox="1"/>
          <p:nvPr/>
        </p:nvSpPr>
        <p:spPr>
          <a:xfrm>
            <a:off x="6335069" y="3768546"/>
            <a:ext cx="1658319" cy="461665"/>
          </a:xfrm>
          <a:prstGeom prst="rect">
            <a:avLst/>
          </a:prstGeom>
          <a:noFill/>
        </p:spPr>
        <p:txBody>
          <a:bodyPr wrap="square" rtlCol="0">
            <a:spAutoFit/>
          </a:bodyPr>
          <a:lstStyle/>
          <a:p>
            <a:pPr algn="ctr"/>
            <a:r>
              <a:rPr lang="zh-CN" altLang="en-US" sz="2400" b="1" kern="0" spc="300" dirty="0">
                <a:solidFill>
                  <a:prstClr val="white"/>
                </a:solidFill>
                <a:latin typeface="微软雅黑" panose="020B0503020204020204" charset="-122"/>
                <a:ea typeface="微软雅黑" panose="020B0503020204020204" charset="-122"/>
                <a:sym typeface="+mn-ea"/>
              </a:rPr>
              <a:t>关键词</a:t>
            </a:r>
          </a:p>
        </p:txBody>
      </p:sp>
      <p:sp>
        <p:nvSpPr>
          <p:cNvPr id="19" name="椭圆 18">
            <a:extLst>
              <a:ext uri="{FF2B5EF4-FFF2-40B4-BE49-F238E27FC236}">
                <a16:creationId xmlns:a16="http://schemas.microsoft.com/office/drawing/2014/main" xmlns="" id="{92362B5B-BD9C-4166-A45E-791A36120D0F}"/>
              </a:ext>
            </a:extLst>
          </p:cNvPr>
          <p:cNvSpPr/>
          <p:nvPr/>
        </p:nvSpPr>
        <p:spPr>
          <a:xfrm>
            <a:off x="3685968" y="1589346"/>
            <a:ext cx="4820063" cy="4820063"/>
          </a:xfrm>
          <a:prstGeom prst="ellipse">
            <a:avLst/>
          </a:prstGeom>
          <a:noFill/>
          <a:ln w="12700" cap="flat" cmpd="sng" algn="ctr">
            <a:solidFill>
              <a:schemeClr val="tx2"/>
            </a:solidFill>
            <a:prstDash val="dash"/>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1" name="椭圆 20">
            <a:extLst>
              <a:ext uri="{FF2B5EF4-FFF2-40B4-BE49-F238E27FC236}">
                <a16:creationId xmlns:a16="http://schemas.microsoft.com/office/drawing/2014/main" xmlns="" id="{2BCAB7B0-89BB-480A-A91B-3BBB04058E6B}"/>
              </a:ext>
            </a:extLst>
          </p:cNvPr>
          <p:cNvSpPr/>
          <p:nvPr/>
        </p:nvSpPr>
        <p:spPr>
          <a:xfrm>
            <a:off x="4204798" y="2297685"/>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2" name="椭圆 21">
            <a:extLst>
              <a:ext uri="{FF2B5EF4-FFF2-40B4-BE49-F238E27FC236}">
                <a16:creationId xmlns:a16="http://schemas.microsoft.com/office/drawing/2014/main" xmlns="" id="{AF6ABB6C-DBBE-4266-8DC8-A6583B29177C}"/>
              </a:ext>
            </a:extLst>
          </p:cNvPr>
          <p:cNvSpPr/>
          <p:nvPr/>
        </p:nvSpPr>
        <p:spPr>
          <a:xfrm>
            <a:off x="7823203" y="2297685"/>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3" name="椭圆 22">
            <a:extLst>
              <a:ext uri="{FF2B5EF4-FFF2-40B4-BE49-F238E27FC236}">
                <a16:creationId xmlns:a16="http://schemas.microsoft.com/office/drawing/2014/main" xmlns="" id="{5F5EBDAD-4934-4BE2-BEA7-62F1E5971AD7}"/>
              </a:ext>
            </a:extLst>
          </p:cNvPr>
          <p:cNvSpPr/>
          <p:nvPr/>
        </p:nvSpPr>
        <p:spPr>
          <a:xfrm>
            <a:off x="4204798" y="5554557"/>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4" name="椭圆 23">
            <a:extLst>
              <a:ext uri="{FF2B5EF4-FFF2-40B4-BE49-F238E27FC236}">
                <a16:creationId xmlns:a16="http://schemas.microsoft.com/office/drawing/2014/main" xmlns="" id="{BC7FD69B-6995-4F6E-B9C6-BF25646D397D}"/>
              </a:ext>
            </a:extLst>
          </p:cNvPr>
          <p:cNvSpPr/>
          <p:nvPr/>
        </p:nvSpPr>
        <p:spPr>
          <a:xfrm>
            <a:off x="7823203" y="5554557"/>
            <a:ext cx="164001" cy="164001"/>
          </a:xfrm>
          <a:prstGeom prst="ellipse">
            <a:avLst/>
          </a:prstGeom>
          <a:solidFill>
            <a:schemeClr val="tx2"/>
          </a:solidFill>
          <a:ln w="152400" cap="flat" cmpd="sng" algn="ctr">
            <a:solidFill>
              <a:schemeClr val="tx2">
                <a:alpha val="20000"/>
              </a:schemeClr>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苹方 常规" panose="020B0300000000000000" pitchFamily="34" charset="-122"/>
              <a:cs typeface="+mn-cs"/>
            </a:endParaRPr>
          </a:p>
        </p:txBody>
      </p:sp>
      <p:sp>
        <p:nvSpPr>
          <p:cNvPr id="25" name="矩形 24">
            <a:extLst>
              <a:ext uri="{FF2B5EF4-FFF2-40B4-BE49-F238E27FC236}">
                <a16:creationId xmlns:a16="http://schemas.microsoft.com/office/drawing/2014/main" xmlns="" id="{4EC934DF-FA4D-4350-9D00-3B98438F637D}"/>
              </a:ext>
            </a:extLst>
          </p:cNvPr>
          <p:cNvSpPr/>
          <p:nvPr/>
        </p:nvSpPr>
        <p:spPr>
          <a:xfrm>
            <a:off x="673258" y="2179630"/>
            <a:ext cx="2954655" cy="369332"/>
          </a:xfrm>
          <a:prstGeom prst="rect">
            <a:avLst/>
          </a:prstGeom>
        </p:spPr>
        <p:txBody>
          <a:bodyPr wrap="none">
            <a:spAutoFit/>
          </a:bodyPr>
          <a:lstStyle/>
          <a:p>
            <a:r>
              <a:rPr lang="zh-CN" altLang="en-US" dirty="0">
                <a:solidFill>
                  <a:srgbClr val="404040"/>
                </a:solidFill>
                <a:latin typeface="微软雅黑 Light" panose="020B0502040204020203" pitchFamily="34" charset="-122"/>
              </a:rPr>
              <a:t>请在这里输入你的正文内容</a:t>
            </a:r>
          </a:p>
        </p:txBody>
      </p:sp>
      <p:cxnSp>
        <p:nvCxnSpPr>
          <p:cNvPr id="26" name="直接连接符 25">
            <a:extLst>
              <a:ext uri="{FF2B5EF4-FFF2-40B4-BE49-F238E27FC236}">
                <a16:creationId xmlns:a16="http://schemas.microsoft.com/office/drawing/2014/main" xmlns="" id="{E6014059-A96B-4B44-A5E2-7D83F2E02D05}"/>
              </a:ext>
            </a:extLst>
          </p:cNvPr>
          <p:cNvCxnSpPr>
            <a:stCxn id="21" idx="2"/>
          </p:cNvCxnSpPr>
          <p:nvPr/>
        </p:nvCxnSpPr>
        <p:spPr>
          <a:xfrm flipH="1" flipV="1">
            <a:off x="3762375" y="2379685"/>
            <a:ext cx="442423" cy="1"/>
          </a:xfrm>
          <a:prstGeom prst="line">
            <a:avLst/>
          </a:prstGeom>
          <a:noFill/>
          <a:ln w="6350" cap="flat" cmpd="sng" algn="ctr">
            <a:solidFill>
              <a:schemeClr val="tx2"/>
            </a:solidFill>
            <a:prstDash val="solid"/>
            <a:miter lim="800000"/>
          </a:ln>
          <a:effectLst/>
        </p:spPr>
      </p:cxnSp>
      <p:cxnSp>
        <p:nvCxnSpPr>
          <p:cNvPr id="27" name="直接连接符 26">
            <a:extLst>
              <a:ext uri="{FF2B5EF4-FFF2-40B4-BE49-F238E27FC236}">
                <a16:creationId xmlns:a16="http://schemas.microsoft.com/office/drawing/2014/main" xmlns="" id="{1084C0CF-5E30-4CAA-BA72-3F9ED552E9A1}"/>
              </a:ext>
            </a:extLst>
          </p:cNvPr>
          <p:cNvCxnSpPr/>
          <p:nvPr/>
        </p:nvCxnSpPr>
        <p:spPr>
          <a:xfrm flipH="1" flipV="1">
            <a:off x="7882433" y="2379685"/>
            <a:ext cx="442423" cy="1"/>
          </a:xfrm>
          <a:prstGeom prst="line">
            <a:avLst/>
          </a:prstGeom>
          <a:noFill/>
          <a:ln w="6350" cap="flat" cmpd="sng" algn="ctr">
            <a:solidFill>
              <a:schemeClr val="tx2"/>
            </a:solidFill>
            <a:prstDash val="solid"/>
            <a:miter lim="800000"/>
          </a:ln>
          <a:effectLst/>
        </p:spPr>
      </p:cxnSp>
      <p:cxnSp>
        <p:nvCxnSpPr>
          <p:cNvPr id="28" name="直接连接符 27">
            <a:extLst>
              <a:ext uri="{FF2B5EF4-FFF2-40B4-BE49-F238E27FC236}">
                <a16:creationId xmlns:a16="http://schemas.microsoft.com/office/drawing/2014/main" xmlns="" id="{18ED12C2-0849-428F-B3AB-0079F9D935B4}"/>
              </a:ext>
            </a:extLst>
          </p:cNvPr>
          <p:cNvCxnSpPr/>
          <p:nvPr/>
        </p:nvCxnSpPr>
        <p:spPr>
          <a:xfrm flipH="1" flipV="1">
            <a:off x="3762375" y="5638122"/>
            <a:ext cx="442423" cy="1"/>
          </a:xfrm>
          <a:prstGeom prst="line">
            <a:avLst/>
          </a:prstGeom>
          <a:noFill/>
          <a:ln w="6350" cap="flat" cmpd="sng" algn="ctr">
            <a:solidFill>
              <a:schemeClr val="tx2"/>
            </a:solidFill>
            <a:prstDash val="solid"/>
            <a:miter lim="800000"/>
          </a:ln>
          <a:effectLst/>
        </p:spPr>
      </p:cxnSp>
      <p:cxnSp>
        <p:nvCxnSpPr>
          <p:cNvPr id="29" name="直接连接符 28">
            <a:extLst>
              <a:ext uri="{FF2B5EF4-FFF2-40B4-BE49-F238E27FC236}">
                <a16:creationId xmlns:a16="http://schemas.microsoft.com/office/drawing/2014/main" xmlns="" id="{5CA7E9CC-BB5D-41F6-83B2-CC4A74E821A1}"/>
              </a:ext>
            </a:extLst>
          </p:cNvPr>
          <p:cNvCxnSpPr/>
          <p:nvPr/>
        </p:nvCxnSpPr>
        <p:spPr>
          <a:xfrm flipH="1" flipV="1">
            <a:off x="7882433" y="5638122"/>
            <a:ext cx="442423" cy="1"/>
          </a:xfrm>
          <a:prstGeom prst="line">
            <a:avLst/>
          </a:prstGeom>
          <a:noFill/>
          <a:ln w="6350" cap="flat" cmpd="sng" algn="ctr">
            <a:solidFill>
              <a:schemeClr val="tx2"/>
            </a:solidFill>
            <a:prstDash val="solid"/>
            <a:miter lim="800000"/>
          </a:ln>
          <a:effectLst/>
        </p:spPr>
      </p:cxnSp>
      <p:sp>
        <p:nvSpPr>
          <p:cNvPr id="33" name="矩形 32">
            <a:extLst>
              <a:ext uri="{FF2B5EF4-FFF2-40B4-BE49-F238E27FC236}">
                <a16:creationId xmlns:a16="http://schemas.microsoft.com/office/drawing/2014/main" xmlns="" id="{BC1FCD9B-CD68-44BD-8F2D-AADD2829F055}"/>
              </a:ext>
            </a:extLst>
          </p:cNvPr>
          <p:cNvSpPr/>
          <p:nvPr/>
        </p:nvSpPr>
        <p:spPr>
          <a:xfrm>
            <a:off x="673258" y="5451891"/>
            <a:ext cx="2954655" cy="369332"/>
          </a:xfrm>
          <a:prstGeom prst="rect">
            <a:avLst/>
          </a:prstGeom>
        </p:spPr>
        <p:txBody>
          <a:bodyPr wrap="none">
            <a:spAutoFit/>
          </a:bodyPr>
          <a:lstStyle/>
          <a:p>
            <a:r>
              <a:rPr lang="zh-CN" altLang="en-US" dirty="0">
                <a:solidFill>
                  <a:srgbClr val="404040"/>
                </a:solidFill>
                <a:latin typeface="微软雅黑 Light" panose="020B0502040204020203" pitchFamily="34" charset="-122"/>
              </a:rPr>
              <a:t>请在这里输入你的正文内容</a:t>
            </a:r>
          </a:p>
        </p:txBody>
      </p:sp>
      <p:sp>
        <p:nvSpPr>
          <p:cNvPr id="34" name="矩形 33">
            <a:extLst>
              <a:ext uri="{FF2B5EF4-FFF2-40B4-BE49-F238E27FC236}">
                <a16:creationId xmlns:a16="http://schemas.microsoft.com/office/drawing/2014/main" xmlns="" id="{31570DA1-684D-444B-B966-1611E6FA61B0}"/>
              </a:ext>
            </a:extLst>
          </p:cNvPr>
          <p:cNvSpPr/>
          <p:nvPr/>
        </p:nvSpPr>
        <p:spPr>
          <a:xfrm>
            <a:off x="8429625" y="2179630"/>
            <a:ext cx="2954655" cy="369332"/>
          </a:xfrm>
          <a:prstGeom prst="rect">
            <a:avLst/>
          </a:prstGeom>
        </p:spPr>
        <p:txBody>
          <a:bodyPr wrap="none">
            <a:spAutoFit/>
          </a:bodyPr>
          <a:lstStyle/>
          <a:p>
            <a:r>
              <a:rPr lang="zh-CN" altLang="en-US" dirty="0">
                <a:solidFill>
                  <a:srgbClr val="404040"/>
                </a:solidFill>
                <a:latin typeface="微软雅黑 Light" panose="020B0502040204020203" pitchFamily="34" charset="-122"/>
              </a:rPr>
              <a:t>请在这里输入你的正文内容</a:t>
            </a:r>
          </a:p>
        </p:txBody>
      </p:sp>
      <p:sp>
        <p:nvSpPr>
          <p:cNvPr id="35" name="矩形 34">
            <a:extLst>
              <a:ext uri="{FF2B5EF4-FFF2-40B4-BE49-F238E27FC236}">
                <a16:creationId xmlns:a16="http://schemas.microsoft.com/office/drawing/2014/main" xmlns="" id="{8982658D-D3A8-4E2A-B7C0-A58B0F8EC921}"/>
              </a:ext>
            </a:extLst>
          </p:cNvPr>
          <p:cNvSpPr/>
          <p:nvPr/>
        </p:nvSpPr>
        <p:spPr>
          <a:xfrm>
            <a:off x="8429625" y="5427948"/>
            <a:ext cx="2954655" cy="369332"/>
          </a:xfrm>
          <a:prstGeom prst="rect">
            <a:avLst/>
          </a:prstGeom>
        </p:spPr>
        <p:txBody>
          <a:bodyPr wrap="none">
            <a:spAutoFit/>
          </a:bodyPr>
          <a:lstStyle/>
          <a:p>
            <a:r>
              <a:rPr lang="zh-CN" altLang="en-US" dirty="0">
                <a:solidFill>
                  <a:srgbClr val="404040"/>
                </a:solidFill>
                <a:latin typeface="微软雅黑 Light" panose="020B0502040204020203" pitchFamily="34" charset="-122"/>
              </a:rPr>
              <a:t>请在这里输入你的正文内容</a:t>
            </a:r>
          </a:p>
        </p:txBody>
      </p:sp>
    </p:spTree>
    <p:extLst>
      <p:ext uri="{BB962C8B-B14F-4D97-AF65-F5344CB8AC3E}">
        <p14:creationId xmlns:p14="http://schemas.microsoft.com/office/powerpoint/2010/main" val="37016687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ACA1E14-5F52-4E5D-AD46-6004C4186E32}"/>
              </a:ext>
            </a:extLst>
          </p:cNvPr>
          <p:cNvSpPr>
            <a:spLocks noGrp="1"/>
          </p:cNvSpPr>
          <p:nvPr>
            <p:ph type="title"/>
          </p:nvPr>
        </p:nvSpPr>
        <p:spPr/>
        <p:txBody>
          <a:bodyPr/>
          <a:lstStyle/>
          <a:p>
            <a:r>
              <a:rPr lang="zh-CN" altLang="en-US" dirty="0">
                <a:latin typeface="+mn-lt"/>
                <a:sym typeface="+mn-lt"/>
              </a:rPr>
              <a:t>在这里输入你的标题</a:t>
            </a:r>
          </a:p>
        </p:txBody>
      </p:sp>
      <p:graphicFrame>
        <p:nvGraphicFramePr>
          <p:cNvPr id="6" name="图示 5">
            <a:extLst>
              <a:ext uri="{FF2B5EF4-FFF2-40B4-BE49-F238E27FC236}">
                <a16:creationId xmlns:a16="http://schemas.microsoft.com/office/drawing/2014/main" xmlns="" id="{D56AF872-7B91-4EE5-82AF-B5FC290C418F}"/>
              </a:ext>
            </a:extLst>
          </p:cNvPr>
          <p:cNvGraphicFramePr/>
          <p:nvPr>
            <p:extLst>
              <p:ext uri="{D42A27DB-BD31-4B8C-83A1-F6EECF244321}">
                <p14:modId xmlns:p14="http://schemas.microsoft.com/office/powerpoint/2010/main" val="4221535770"/>
              </p:ext>
            </p:extLst>
          </p:nvPr>
        </p:nvGraphicFramePr>
        <p:xfrm>
          <a:off x="-1075644" y="1196975"/>
          <a:ext cx="10924309" cy="47271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图片 6">
            <a:extLst>
              <a:ext uri="{FF2B5EF4-FFF2-40B4-BE49-F238E27FC236}">
                <a16:creationId xmlns:a16="http://schemas.microsoft.com/office/drawing/2014/main" xmlns="" id="{9ABE73B2-27AA-4EFF-9BCE-E8D0F5138D26}"/>
              </a:ext>
            </a:extLst>
          </p:cNvPr>
          <p:cNvPicPr>
            <a:picLocks noChangeAspect="1"/>
          </p:cNvPicPr>
          <p:nvPr/>
        </p:nvPicPr>
        <p:blipFill>
          <a:blip r:embed="rId7">
            <a:clrChange>
              <a:clrFrom>
                <a:srgbClr val="F2F2F2"/>
              </a:clrFrom>
              <a:clrTo>
                <a:srgbClr val="F2F2F2">
                  <a:alpha val="0"/>
                </a:srgbClr>
              </a:clrTo>
            </a:clrChange>
          </a:blip>
          <a:stretch>
            <a:fillRect/>
          </a:stretch>
        </p:blipFill>
        <p:spPr>
          <a:xfrm>
            <a:off x="7340601" y="1020721"/>
            <a:ext cx="4754914" cy="5837279"/>
          </a:xfrm>
          <a:prstGeom prst="rect">
            <a:avLst/>
          </a:prstGeom>
          <a:effectLst/>
        </p:spPr>
      </p:pic>
    </p:spTree>
    <p:extLst>
      <p:ext uri="{BB962C8B-B14F-4D97-AF65-F5344CB8AC3E}">
        <p14:creationId xmlns:p14="http://schemas.microsoft.com/office/powerpoint/2010/main" val="29342287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latin typeface="+mn-lt"/>
                <a:sym typeface="+mn-lt"/>
              </a:rPr>
              <a:t>请输入你的标题一</a:t>
            </a:r>
          </a:p>
        </p:txBody>
      </p:sp>
      <p:sp>
        <p:nvSpPr>
          <p:cNvPr id="3" name="文本占位符 2"/>
          <p:cNvSpPr>
            <a:spLocks noGrp="1"/>
          </p:cNvSpPr>
          <p:nvPr>
            <p:ph type="body" sz="quarter" idx="11"/>
          </p:nvPr>
        </p:nvSpPr>
        <p:spPr/>
        <p:txBody>
          <a:bodyPr/>
          <a:lstStyle/>
          <a:p>
            <a:r>
              <a:rPr lang="zh-CN" altLang="en-US" dirty="0">
                <a:latin typeface="+mn-lt"/>
                <a:sym typeface="+mn-lt"/>
              </a:rPr>
              <a:t>请输入你的标题二</a:t>
            </a:r>
          </a:p>
          <a:p>
            <a:endParaRPr lang="zh-CN" altLang="en-US" dirty="0">
              <a:latin typeface="+mn-lt"/>
              <a:sym typeface="+mn-lt"/>
            </a:endParaRPr>
          </a:p>
        </p:txBody>
      </p:sp>
      <p:sp>
        <p:nvSpPr>
          <p:cNvPr id="4" name="文本占位符 3"/>
          <p:cNvSpPr>
            <a:spLocks noGrp="1"/>
          </p:cNvSpPr>
          <p:nvPr>
            <p:ph type="body" sz="quarter" idx="12"/>
          </p:nvPr>
        </p:nvSpPr>
        <p:spPr/>
        <p:txBody>
          <a:bodyPr/>
          <a:lstStyle/>
          <a:p>
            <a:r>
              <a:rPr lang="zh-CN" altLang="en-US" dirty="0">
                <a:latin typeface="+mn-lt"/>
                <a:sym typeface="+mn-lt"/>
              </a:rPr>
              <a:t>请输入你的标题三</a:t>
            </a:r>
          </a:p>
          <a:p>
            <a:endParaRPr lang="zh-CN" altLang="en-US" dirty="0">
              <a:latin typeface="+mn-lt"/>
              <a:sym typeface="+mn-lt"/>
            </a:endParaRPr>
          </a:p>
        </p:txBody>
      </p:sp>
      <p:sp>
        <p:nvSpPr>
          <p:cNvPr id="5" name="文本占位符 4"/>
          <p:cNvSpPr>
            <a:spLocks noGrp="1"/>
          </p:cNvSpPr>
          <p:nvPr>
            <p:ph type="body" sz="quarter" idx="13"/>
          </p:nvPr>
        </p:nvSpPr>
        <p:spPr/>
        <p:txBody>
          <a:bodyPr/>
          <a:lstStyle/>
          <a:p>
            <a:r>
              <a:rPr lang="zh-CN" altLang="en-US" dirty="0">
                <a:latin typeface="+mn-lt"/>
                <a:sym typeface="+mn-lt"/>
              </a:rPr>
              <a:t>请输入你的标题四</a:t>
            </a:r>
          </a:p>
          <a:p>
            <a:endParaRPr lang="zh-CN" altLang="en-US" dirty="0">
              <a:latin typeface="+mn-lt"/>
              <a:sym typeface="+mn-lt"/>
            </a:endParaRPr>
          </a:p>
        </p:txBody>
      </p:sp>
    </p:spTree>
    <p:extLst>
      <p:ext uri="{BB962C8B-B14F-4D97-AF65-F5344CB8AC3E}">
        <p14:creationId xmlns:p14="http://schemas.microsoft.com/office/powerpoint/2010/main" val="5107759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CC3FABA-4AE9-4CA8-ABB2-0B64C96ABEB3}"/>
              </a:ext>
            </a:extLst>
          </p:cNvPr>
          <p:cNvSpPr>
            <a:spLocks noGrp="1"/>
          </p:cNvSpPr>
          <p:nvPr>
            <p:ph type="title"/>
          </p:nvPr>
        </p:nvSpPr>
        <p:spPr/>
        <p:txBody>
          <a:bodyPr/>
          <a:lstStyle/>
          <a:p>
            <a:r>
              <a:rPr lang="zh-CN" altLang="en-US" dirty="0">
                <a:sym typeface="+mn-lt"/>
              </a:rPr>
              <a:t>在这里输入你的标题</a:t>
            </a:r>
            <a:endParaRPr lang="zh-CN" altLang="en-US" dirty="0"/>
          </a:p>
        </p:txBody>
      </p:sp>
      <p:grpSp>
        <p:nvGrpSpPr>
          <p:cNvPr id="6" name="组合 5">
            <a:extLst>
              <a:ext uri="{FF2B5EF4-FFF2-40B4-BE49-F238E27FC236}">
                <a16:creationId xmlns:a16="http://schemas.microsoft.com/office/drawing/2014/main" xmlns="" id="{685E4346-5A79-427E-BE7D-FF11B60E8FDB}"/>
              </a:ext>
            </a:extLst>
          </p:cNvPr>
          <p:cNvGrpSpPr/>
          <p:nvPr/>
        </p:nvGrpSpPr>
        <p:grpSpPr>
          <a:xfrm>
            <a:off x="608922" y="1559306"/>
            <a:ext cx="3155496" cy="4656099"/>
            <a:chOff x="1602015" y="2450419"/>
            <a:chExt cx="2708729" cy="3996871"/>
          </a:xfrm>
        </p:grpSpPr>
        <p:sp>
          <p:nvSpPr>
            <p:cNvPr id="7" name="矩形: 圆角 6">
              <a:extLst>
                <a:ext uri="{FF2B5EF4-FFF2-40B4-BE49-F238E27FC236}">
                  <a16:creationId xmlns:a16="http://schemas.microsoft.com/office/drawing/2014/main" xmlns="" id="{F6B98C7C-4252-4763-9166-43247BE398AB}"/>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8" name="组合 7">
              <a:extLst>
                <a:ext uri="{FF2B5EF4-FFF2-40B4-BE49-F238E27FC236}">
                  <a16:creationId xmlns:a16="http://schemas.microsoft.com/office/drawing/2014/main" xmlns="" id="{E65D53AF-9986-4B9A-B9BD-693560277D66}"/>
                </a:ext>
              </a:extLst>
            </p:cNvPr>
            <p:cNvGrpSpPr/>
            <p:nvPr/>
          </p:nvGrpSpPr>
          <p:grpSpPr>
            <a:xfrm>
              <a:off x="2477408" y="2450419"/>
              <a:ext cx="957941" cy="957941"/>
              <a:chOff x="2477410" y="2450420"/>
              <a:chExt cx="957941" cy="957941"/>
            </a:xfrm>
          </p:grpSpPr>
          <p:sp>
            <p:nvSpPr>
              <p:cNvPr id="9" name="椭圆 8">
                <a:extLst>
                  <a:ext uri="{FF2B5EF4-FFF2-40B4-BE49-F238E27FC236}">
                    <a16:creationId xmlns:a16="http://schemas.microsoft.com/office/drawing/2014/main" xmlns="" id="{560ED09E-7005-4783-8560-B6B8FBD78FD5}"/>
                  </a:ext>
                </a:extLst>
              </p:cNvPr>
              <p:cNvSpPr/>
              <p:nvPr/>
            </p:nvSpPr>
            <p:spPr>
              <a:xfrm>
                <a:off x="2477410" y="2450420"/>
                <a:ext cx="957941" cy="957941"/>
              </a:xfrm>
              <a:prstGeom prst="ellipse">
                <a:avLst/>
              </a:prstGeom>
              <a:solidFill>
                <a:schemeClr val="accent1">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a:extLst>
                  <a:ext uri="{FF2B5EF4-FFF2-40B4-BE49-F238E27FC236}">
                    <a16:creationId xmlns:a16="http://schemas.microsoft.com/office/drawing/2014/main" xmlns="" id="{36354F13-3F5D-4329-81AE-75C6BD616318}"/>
                  </a:ext>
                </a:extLst>
              </p:cNvPr>
              <p:cNvSpPr/>
              <p:nvPr/>
            </p:nvSpPr>
            <p:spPr>
              <a:xfrm>
                <a:off x="2508935" y="2477163"/>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a:extLst>
                  <a:ext uri="{FF2B5EF4-FFF2-40B4-BE49-F238E27FC236}">
                    <a16:creationId xmlns:a16="http://schemas.microsoft.com/office/drawing/2014/main" xmlns="" id="{A234F6F4-CE4F-4AE0-93D4-6530C251057E}"/>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rPr>
                  <a:t>01</a:t>
                </a:r>
                <a:endParaRPr kumimoji="0" lang="zh-CN" altLang="en-US" sz="2400" b="0" i="0" u="none" strike="noStrike" kern="0" cap="none" spc="0" normalizeH="0" baseline="0" noProof="0" dirty="0">
                  <a:ln>
                    <a:noFill/>
                  </a:ln>
                  <a:solidFill>
                    <a:prstClr val="white"/>
                  </a:solidFill>
                  <a:effectLst/>
                  <a:uLnTx/>
                  <a:uFillTx/>
                  <a:latin typeface="Arial" panose="020B0604020202020204" pitchFamily="34" charset="0"/>
                  <a:ea typeface="等线" panose="02010600030101010101" pitchFamily="2" charset="-122"/>
                  <a:cs typeface="Arial" panose="020B0604020202020204" pitchFamily="34" charset="0"/>
                </a:endParaRPr>
              </a:p>
            </p:txBody>
          </p:sp>
        </p:grpSp>
      </p:grpSp>
      <p:grpSp>
        <p:nvGrpSpPr>
          <p:cNvPr id="12" name="组合 11">
            <a:extLst>
              <a:ext uri="{FF2B5EF4-FFF2-40B4-BE49-F238E27FC236}">
                <a16:creationId xmlns:a16="http://schemas.microsoft.com/office/drawing/2014/main" xmlns="" id="{711D3255-189C-4715-8E02-FAEA9B62ED4A}"/>
              </a:ext>
            </a:extLst>
          </p:cNvPr>
          <p:cNvGrpSpPr/>
          <p:nvPr/>
        </p:nvGrpSpPr>
        <p:grpSpPr>
          <a:xfrm>
            <a:off x="4549875" y="1559306"/>
            <a:ext cx="3155496" cy="4656099"/>
            <a:chOff x="1602015" y="2450419"/>
            <a:chExt cx="2708729" cy="3996871"/>
          </a:xfrm>
        </p:grpSpPr>
        <p:sp>
          <p:nvSpPr>
            <p:cNvPr id="13" name="矩形: 圆角 12">
              <a:extLst>
                <a:ext uri="{FF2B5EF4-FFF2-40B4-BE49-F238E27FC236}">
                  <a16:creationId xmlns:a16="http://schemas.microsoft.com/office/drawing/2014/main" xmlns="" id="{358EE633-4628-4908-B1FE-CAF80BAE412D}"/>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4" name="组合 13">
              <a:extLst>
                <a:ext uri="{FF2B5EF4-FFF2-40B4-BE49-F238E27FC236}">
                  <a16:creationId xmlns:a16="http://schemas.microsoft.com/office/drawing/2014/main" xmlns="" id="{EDDDAE7C-45E1-4D4E-9B0D-AA214853C5AC}"/>
                </a:ext>
              </a:extLst>
            </p:cNvPr>
            <p:cNvGrpSpPr/>
            <p:nvPr/>
          </p:nvGrpSpPr>
          <p:grpSpPr>
            <a:xfrm>
              <a:off x="2477408" y="2450419"/>
              <a:ext cx="957941" cy="957941"/>
              <a:chOff x="2477410" y="2450420"/>
              <a:chExt cx="957941" cy="957941"/>
            </a:xfrm>
          </p:grpSpPr>
          <p:sp>
            <p:nvSpPr>
              <p:cNvPr id="15" name="椭圆 14">
                <a:extLst>
                  <a:ext uri="{FF2B5EF4-FFF2-40B4-BE49-F238E27FC236}">
                    <a16:creationId xmlns:a16="http://schemas.microsoft.com/office/drawing/2014/main" xmlns="" id="{C3FA489D-FC55-4E8A-8DC8-FFC4E09AE6B3}"/>
                  </a:ext>
                </a:extLst>
              </p:cNvPr>
              <p:cNvSpPr/>
              <p:nvPr/>
            </p:nvSpPr>
            <p:spPr>
              <a:xfrm>
                <a:off x="2477410" y="2450420"/>
                <a:ext cx="957941" cy="957941"/>
              </a:xfrm>
              <a:prstGeom prst="ellipse">
                <a:avLst/>
              </a:prstGeom>
              <a:solidFill>
                <a:srgbClr val="005A9C">
                  <a:alpha val="2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6" name="椭圆 15">
                <a:extLst>
                  <a:ext uri="{FF2B5EF4-FFF2-40B4-BE49-F238E27FC236}">
                    <a16:creationId xmlns:a16="http://schemas.microsoft.com/office/drawing/2014/main" xmlns="" id="{AB14CE60-5B21-44AD-961B-CDB530603F6D}"/>
                  </a:ext>
                </a:extLst>
              </p:cNvPr>
              <p:cNvSpPr/>
              <p:nvPr/>
            </p:nvSpPr>
            <p:spPr>
              <a:xfrm>
                <a:off x="2508934" y="2481944"/>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algn="ctr"/>
                <a:endParaRPr lang="zh-CN" altLang="en-US" kern="0" dirty="0">
                  <a:solidFill>
                    <a:prstClr val="white"/>
                  </a:solidFill>
                  <a:latin typeface="等线" panose="020F0502020204030204"/>
                  <a:ea typeface="等线" panose="02010600030101010101" pitchFamily="2" charset="-122"/>
                </a:endParaRPr>
              </a:p>
            </p:txBody>
          </p:sp>
          <p:sp>
            <p:nvSpPr>
              <p:cNvPr id="17" name="椭圆 16">
                <a:extLst>
                  <a:ext uri="{FF2B5EF4-FFF2-40B4-BE49-F238E27FC236}">
                    <a16:creationId xmlns:a16="http://schemas.microsoft.com/office/drawing/2014/main" xmlns="" id="{B45CD1D2-2283-4EA3-99BF-E9E615ED38B7}"/>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algn="ctr"/>
                <a:r>
                  <a:rPr lang="en-US" altLang="zh-CN" sz="2400" kern="0" dirty="0">
                    <a:solidFill>
                      <a:prstClr val="white"/>
                    </a:solidFill>
                    <a:latin typeface="Arial" panose="020B0604020202020204" pitchFamily="34" charset="0"/>
                    <a:ea typeface="等线" panose="02010600030101010101" pitchFamily="2" charset="-122"/>
                    <a:cs typeface="Arial" panose="020B0604020202020204" pitchFamily="34" charset="0"/>
                  </a:rPr>
                  <a:t>02</a:t>
                </a:r>
                <a:endParaRPr lang="zh-CN" altLang="en-US" sz="2400" kern="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grpSp>
      </p:grpSp>
      <p:grpSp>
        <p:nvGrpSpPr>
          <p:cNvPr id="18" name="组合 17">
            <a:extLst>
              <a:ext uri="{FF2B5EF4-FFF2-40B4-BE49-F238E27FC236}">
                <a16:creationId xmlns:a16="http://schemas.microsoft.com/office/drawing/2014/main" xmlns="" id="{AECB0039-E90E-4889-BC65-2D61738FFB08}"/>
              </a:ext>
            </a:extLst>
          </p:cNvPr>
          <p:cNvGrpSpPr/>
          <p:nvPr/>
        </p:nvGrpSpPr>
        <p:grpSpPr>
          <a:xfrm>
            <a:off x="8490828" y="1590460"/>
            <a:ext cx="3155496" cy="4656099"/>
            <a:chOff x="1602015" y="2450419"/>
            <a:chExt cx="2708729" cy="3996871"/>
          </a:xfrm>
        </p:grpSpPr>
        <p:sp>
          <p:nvSpPr>
            <p:cNvPr id="19" name="矩形: 圆角 18">
              <a:extLst>
                <a:ext uri="{FF2B5EF4-FFF2-40B4-BE49-F238E27FC236}">
                  <a16:creationId xmlns:a16="http://schemas.microsoft.com/office/drawing/2014/main" xmlns="" id="{2B55EB03-3FBC-474B-8E06-4F8AB63916B9}"/>
                </a:ext>
              </a:extLst>
            </p:cNvPr>
            <p:cNvSpPr/>
            <p:nvPr/>
          </p:nvSpPr>
          <p:spPr>
            <a:xfrm>
              <a:off x="1602015" y="2929390"/>
              <a:ext cx="2708729" cy="3517900"/>
            </a:xfrm>
            <a:prstGeom prst="roundRect">
              <a:avLst>
                <a:gd name="adj" fmla="val 2601"/>
              </a:avLst>
            </a:prstGeom>
            <a:noFill/>
            <a:ln w="15875"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20" name="组合 19">
              <a:extLst>
                <a:ext uri="{FF2B5EF4-FFF2-40B4-BE49-F238E27FC236}">
                  <a16:creationId xmlns:a16="http://schemas.microsoft.com/office/drawing/2014/main" xmlns="" id="{2E39F285-E174-4E4F-A218-64C654183100}"/>
                </a:ext>
              </a:extLst>
            </p:cNvPr>
            <p:cNvGrpSpPr/>
            <p:nvPr/>
          </p:nvGrpSpPr>
          <p:grpSpPr>
            <a:xfrm>
              <a:off x="2477408" y="2450419"/>
              <a:ext cx="957941" cy="957941"/>
              <a:chOff x="2477410" y="2450420"/>
              <a:chExt cx="957941" cy="957941"/>
            </a:xfrm>
          </p:grpSpPr>
          <p:sp>
            <p:nvSpPr>
              <p:cNvPr id="21" name="椭圆 20">
                <a:extLst>
                  <a:ext uri="{FF2B5EF4-FFF2-40B4-BE49-F238E27FC236}">
                    <a16:creationId xmlns:a16="http://schemas.microsoft.com/office/drawing/2014/main" xmlns="" id="{87C5DA10-1454-4A89-BAF5-1D2866AA1224}"/>
                  </a:ext>
                </a:extLst>
              </p:cNvPr>
              <p:cNvSpPr/>
              <p:nvPr/>
            </p:nvSpPr>
            <p:spPr>
              <a:xfrm>
                <a:off x="2477410" y="2450420"/>
                <a:ext cx="957941" cy="957941"/>
              </a:xfrm>
              <a:prstGeom prst="ellipse">
                <a:avLst/>
              </a:prstGeom>
              <a:solidFill>
                <a:schemeClr val="tx2">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2" name="椭圆 21">
                <a:extLst>
                  <a:ext uri="{FF2B5EF4-FFF2-40B4-BE49-F238E27FC236}">
                    <a16:creationId xmlns:a16="http://schemas.microsoft.com/office/drawing/2014/main" xmlns="" id="{9E4C8374-FD1D-4A22-A24E-932B7E72B002}"/>
                  </a:ext>
                </a:extLst>
              </p:cNvPr>
              <p:cNvSpPr/>
              <p:nvPr/>
            </p:nvSpPr>
            <p:spPr>
              <a:xfrm>
                <a:off x="2508934" y="2481944"/>
                <a:ext cx="894893" cy="894893"/>
              </a:xfrm>
              <a:prstGeom prst="ellipse">
                <a:avLst/>
              </a:prstGeom>
              <a:solidFill>
                <a:schemeClr val="tx2">
                  <a:alpha val="50000"/>
                </a:schemeClr>
              </a:solidFill>
              <a:ln w="12700" cap="flat" cmpd="sng" algn="ctr">
                <a:noFill/>
                <a:prstDash val="solid"/>
                <a:miter lim="800000"/>
              </a:ln>
              <a:effectLst/>
            </p:spPr>
            <p:txBody>
              <a:bodyPr rtlCol="0" anchor="ctr"/>
              <a:lstStyle/>
              <a:p>
                <a:pPr algn="ctr"/>
                <a:endParaRPr lang="zh-CN" altLang="en-US" kern="0" dirty="0">
                  <a:solidFill>
                    <a:prstClr val="white"/>
                  </a:solidFill>
                  <a:latin typeface="等线" panose="020F0502020204030204"/>
                  <a:ea typeface="等线" panose="02010600030101010101" pitchFamily="2" charset="-122"/>
                </a:endParaRPr>
              </a:p>
            </p:txBody>
          </p:sp>
          <p:sp>
            <p:nvSpPr>
              <p:cNvPr id="23" name="椭圆 22">
                <a:extLst>
                  <a:ext uri="{FF2B5EF4-FFF2-40B4-BE49-F238E27FC236}">
                    <a16:creationId xmlns:a16="http://schemas.microsoft.com/office/drawing/2014/main" xmlns="" id="{B1779753-7FFB-4FA8-876B-0ED6BC348582}"/>
                  </a:ext>
                </a:extLst>
              </p:cNvPr>
              <p:cNvSpPr/>
              <p:nvPr/>
            </p:nvSpPr>
            <p:spPr>
              <a:xfrm>
                <a:off x="2548166" y="2521176"/>
                <a:ext cx="816428" cy="816428"/>
              </a:xfrm>
              <a:prstGeom prst="ellipse">
                <a:avLst/>
              </a:prstGeom>
              <a:solidFill>
                <a:schemeClr val="tx2"/>
              </a:solidFill>
              <a:ln w="12700" cap="flat" cmpd="sng" algn="ctr">
                <a:noFill/>
                <a:prstDash val="solid"/>
                <a:miter lim="800000"/>
              </a:ln>
              <a:effectLst/>
            </p:spPr>
            <p:txBody>
              <a:bodyPr rtlCol="0" anchor="ctr"/>
              <a:lstStyle/>
              <a:p>
                <a:pPr algn="ctr"/>
                <a:r>
                  <a:rPr lang="en-US" altLang="zh-CN" sz="2400" kern="0" dirty="0">
                    <a:solidFill>
                      <a:prstClr val="white"/>
                    </a:solidFill>
                    <a:latin typeface="Arial" panose="020B0604020202020204" pitchFamily="34" charset="0"/>
                    <a:ea typeface="等线" panose="02010600030101010101" pitchFamily="2" charset="-122"/>
                    <a:cs typeface="Arial" panose="020B0604020202020204" pitchFamily="34" charset="0"/>
                  </a:rPr>
                  <a:t>03</a:t>
                </a:r>
                <a:endParaRPr lang="zh-CN" altLang="en-US" sz="2400" kern="0" dirty="0">
                  <a:solidFill>
                    <a:prstClr val="white"/>
                  </a:solidFill>
                  <a:latin typeface="Arial" panose="020B0604020202020204" pitchFamily="34" charset="0"/>
                  <a:ea typeface="等线" panose="02010600030101010101" pitchFamily="2" charset="-122"/>
                  <a:cs typeface="Arial" panose="020B0604020202020204" pitchFamily="34" charset="0"/>
                </a:endParaRPr>
              </a:p>
            </p:txBody>
          </p:sp>
        </p:grpSp>
      </p:grpSp>
      <p:sp>
        <p:nvSpPr>
          <p:cNvPr id="24" name="文本框 23">
            <a:extLst>
              <a:ext uri="{FF2B5EF4-FFF2-40B4-BE49-F238E27FC236}">
                <a16:creationId xmlns:a16="http://schemas.microsoft.com/office/drawing/2014/main" xmlns="" id="{426E6CB0-84FF-49AA-BEE5-AF0F63E53D5F}"/>
              </a:ext>
            </a:extLst>
          </p:cNvPr>
          <p:cNvSpPr txBox="1"/>
          <p:nvPr/>
        </p:nvSpPr>
        <p:spPr>
          <a:xfrm>
            <a:off x="885391" y="2969366"/>
            <a:ext cx="2622000" cy="830997"/>
          </a:xfrm>
          <a:prstGeom prst="rect">
            <a:avLst/>
          </a:prstGeom>
          <a:noFill/>
        </p:spPr>
        <p:txBody>
          <a:bodyPr wrap="square" rtlCol="0">
            <a:spAutoFit/>
          </a:bodyPr>
          <a:lstStyle/>
          <a:p>
            <a:pPr algn="ctr"/>
            <a:r>
              <a:rPr lang="zh-CN" altLang="en-US" sz="2400" b="1" spc="100" dirty="0">
                <a:solidFill>
                  <a:srgbClr val="595959"/>
                </a:solidFill>
                <a:latin typeface="微软雅黑" panose="020B0503020204020204" pitchFamily="34" charset="-122"/>
                <a:ea typeface="微软雅黑" panose="020B0503020204020204" pitchFamily="34" charset="-122"/>
              </a:rPr>
              <a:t>请在这里输入</a:t>
            </a:r>
            <a:endParaRPr lang="en-US" altLang="zh-CN" sz="2400" b="1" spc="100" dirty="0">
              <a:solidFill>
                <a:srgbClr val="595959"/>
              </a:solidFill>
              <a:latin typeface="微软雅黑" panose="020B0503020204020204" pitchFamily="34" charset="-122"/>
              <a:ea typeface="微软雅黑" panose="020B0503020204020204" pitchFamily="34" charset="-122"/>
            </a:endParaRPr>
          </a:p>
          <a:p>
            <a:pPr algn="ctr"/>
            <a:r>
              <a:rPr lang="zh-CN" altLang="en-US" sz="2400" b="1" spc="100" dirty="0">
                <a:solidFill>
                  <a:srgbClr val="595959"/>
                </a:solidFill>
                <a:latin typeface="微软雅黑" panose="020B0503020204020204" pitchFamily="34" charset="-122"/>
                <a:ea typeface="微软雅黑" panose="020B0503020204020204" pitchFamily="34" charset="-122"/>
              </a:rPr>
              <a:t>你的小标题</a:t>
            </a:r>
            <a:endParaRPr lang="zh-CN" altLang="en-US" sz="3200" b="1" spc="100" dirty="0">
              <a:solidFill>
                <a:srgbClr val="595959"/>
              </a:solidFill>
              <a:latin typeface="微软雅黑" panose="020B0503020204020204" pitchFamily="34" charset="-122"/>
              <a:ea typeface="微软雅黑" panose="020B0503020204020204" pitchFamily="34" charset="-122"/>
            </a:endParaRPr>
          </a:p>
        </p:txBody>
      </p:sp>
      <p:sp>
        <p:nvSpPr>
          <p:cNvPr id="25" name="文本占位符 11">
            <a:extLst>
              <a:ext uri="{FF2B5EF4-FFF2-40B4-BE49-F238E27FC236}">
                <a16:creationId xmlns:a16="http://schemas.microsoft.com/office/drawing/2014/main" xmlns="" id="{488AF5FC-8CA5-44BF-9B33-F8466B46D413}"/>
              </a:ext>
            </a:extLst>
          </p:cNvPr>
          <p:cNvSpPr txBox="1">
            <a:spLocks/>
          </p:cNvSpPr>
          <p:nvPr/>
        </p:nvSpPr>
        <p:spPr>
          <a:xfrm>
            <a:off x="824561" y="3771871"/>
            <a:ext cx="2743659" cy="1335752"/>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dirty="0">
                <a:solidFill>
                  <a:sysClr val="windowText" lastClr="000000">
                    <a:lumMod val="65000"/>
                    <a:lumOff val="35000"/>
                  </a:sysClr>
                </a:solidFill>
                <a:latin typeface="微软雅黑 Light" panose="020B0502040204020203" pitchFamily="34" charset="-122"/>
                <a:ea typeface="微软雅黑 Light" panose="020B0502040204020203" pitchFamily="34" charset="-122"/>
              </a:rPr>
              <a:t>请你在这里输入你的正文内容，请你在这里输入你的正文内容，请你在这里输入你的正文内容，请你在这里输入你的正文内容</a:t>
            </a:r>
          </a:p>
          <a:p>
            <a:pPr algn="ctr">
              <a:lnSpc>
                <a:spcPct val="140000"/>
              </a:lnSpc>
            </a:pPr>
            <a:endParaRPr lang="zh-CN" altLang="en-US" dirty="0">
              <a:solidFill>
                <a:sysClr val="windowText" lastClr="000000">
                  <a:lumMod val="65000"/>
                  <a:lumOff val="35000"/>
                </a:sysClr>
              </a:solidFill>
              <a:latin typeface="微软雅黑 Light" panose="020B0502040204020203" pitchFamily="34" charset="-122"/>
              <a:ea typeface="微软雅黑 Light" panose="020B0502040204020203" pitchFamily="34" charset="-122"/>
            </a:endParaRPr>
          </a:p>
          <a:p>
            <a:pPr algn="ctr">
              <a:lnSpc>
                <a:spcPct val="140000"/>
              </a:lnSpc>
            </a:pPr>
            <a:endParaRPr lang="zh-CN" altLang="en-US" dirty="0">
              <a:solidFill>
                <a:sysClr val="windowText" lastClr="000000">
                  <a:lumMod val="65000"/>
                  <a:lumOff val="35000"/>
                </a:sysClr>
              </a:solidFill>
              <a:latin typeface="微软雅黑 Light" panose="020B0502040204020203" pitchFamily="34" charset="-122"/>
              <a:ea typeface="微软雅黑 Light" panose="020B0502040204020203" pitchFamily="34" charset="-122"/>
            </a:endParaRPr>
          </a:p>
          <a:p>
            <a:pPr algn="ctr">
              <a:lnSpc>
                <a:spcPct val="140000"/>
              </a:lnSpc>
            </a:pPr>
            <a:endParaRPr lang="zh-CN" altLang="en-US" dirty="0">
              <a:solidFill>
                <a:sysClr val="windowText" lastClr="000000">
                  <a:lumMod val="65000"/>
                  <a:lumOff val="35000"/>
                </a:sysClr>
              </a:solidFill>
              <a:latin typeface="微软雅黑 Light" panose="020B0502040204020203" pitchFamily="34" charset="-122"/>
              <a:ea typeface="微软雅黑 Light" panose="020B0502040204020203" pitchFamily="34" charset="-122"/>
            </a:endParaRPr>
          </a:p>
        </p:txBody>
      </p:sp>
      <p:sp>
        <p:nvSpPr>
          <p:cNvPr id="26" name="矩形 25">
            <a:extLst>
              <a:ext uri="{FF2B5EF4-FFF2-40B4-BE49-F238E27FC236}">
                <a16:creationId xmlns:a16="http://schemas.microsoft.com/office/drawing/2014/main" xmlns="" id="{0CC159B0-FA99-4462-A874-2584409A817E}"/>
              </a:ext>
            </a:extLst>
          </p:cNvPr>
          <p:cNvSpPr/>
          <p:nvPr/>
        </p:nvSpPr>
        <p:spPr>
          <a:xfrm>
            <a:off x="5085730" y="2912313"/>
            <a:ext cx="2108269" cy="830997"/>
          </a:xfrm>
          <a:prstGeom prst="rect">
            <a:avLst/>
          </a:prstGeom>
        </p:spPr>
        <p:txBody>
          <a:bodyPr wrap="none">
            <a:spAutoFit/>
          </a:bodyPr>
          <a:lstStyle/>
          <a:p>
            <a:pPr algn="ctr"/>
            <a:r>
              <a:rPr lang="zh-CN" altLang="en-US" sz="2400" b="1" spc="100" dirty="0">
                <a:solidFill>
                  <a:srgbClr val="595959"/>
                </a:solidFill>
                <a:latin typeface="微软雅黑" panose="020B0503020204020204" pitchFamily="34" charset="-122"/>
                <a:ea typeface="微软雅黑" panose="020B0503020204020204" pitchFamily="34" charset="-122"/>
              </a:rPr>
              <a:t>请在这里输入</a:t>
            </a:r>
          </a:p>
          <a:p>
            <a:pPr algn="ctr"/>
            <a:r>
              <a:rPr lang="zh-CN" altLang="en-US" sz="2400" b="1" spc="100" dirty="0">
                <a:solidFill>
                  <a:srgbClr val="595959"/>
                </a:solidFill>
                <a:latin typeface="微软雅黑" panose="020B0503020204020204" pitchFamily="34" charset="-122"/>
                <a:ea typeface="微软雅黑" panose="020B0503020204020204" pitchFamily="34" charset="-122"/>
              </a:rPr>
              <a:t>你的小标题</a:t>
            </a:r>
          </a:p>
        </p:txBody>
      </p:sp>
      <p:sp>
        <p:nvSpPr>
          <p:cNvPr id="27" name="文本占位符 13">
            <a:extLst>
              <a:ext uri="{FF2B5EF4-FFF2-40B4-BE49-F238E27FC236}">
                <a16:creationId xmlns:a16="http://schemas.microsoft.com/office/drawing/2014/main" xmlns="" id="{1FBB1FF7-6DFD-487F-B156-A4F44470426A}"/>
              </a:ext>
            </a:extLst>
          </p:cNvPr>
          <p:cNvSpPr txBox="1">
            <a:spLocks/>
          </p:cNvSpPr>
          <p:nvPr/>
        </p:nvSpPr>
        <p:spPr>
          <a:xfrm>
            <a:off x="4696560" y="3787987"/>
            <a:ext cx="2910411" cy="392062"/>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dirty="0">
                <a:solidFill>
                  <a:sysClr val="windowText" lastClr="000000">
                    <a:lumMod val="65000"/>
                    <a:lumOff val="35000"/>
                  </a:sysClr>
                </a:solidFill>
                <a:latin typeface="微软雅黑 Light" panose="020B0502040204020203" pitchFamily="34" charset="-122"/>
                <a:ea typeface="微软雅黑 Light" panose="020B0502040204020203" pitchFamily="34" charset="-122"/>
              </a:rPr>
              <a:t>请你在这里输入你的正文内容，请你在这里输入你的正文内容，请你在这里输入你的正文内容，请你在这里输入你的正文内容</a:t>
            </a:r>
          </a:p>
          <a:p>
            <a:pPr algn="ctr">
              <a:lnSpc>
                <a:spcPct val="140000"/>
              </a:lnSpc>
            </a:pPr>
            <a:endParaRPr lang="zh-CN" altLang="en-US" dirty="0">
              <a:solidFill>
                <a:sysClr val="windowText" lastClr="000000">
                  <a:lumMod val="65000"/>
                  <a:lumOff val="35000"/>
                </a:sysClr>
              </a:solidFill>
              <a:latin typeface="微软雅黑 Light" panose="020B0502040204020203" pitchFamily="34" charset="-122"/>
              <a:ea typeface="微软雅黑 Light" panose="020B0502040204020203" pitchFamily="34" charset="-122"/>
            </a:endParaRPr>
          </a:p>
        </p:txBody>
      </p:sp>
      <p:sp>
        <p:nvSpPr>
          <p:cNvPr id="28" name="矩形 27">
            <a:extLst>
              <a:ext uri="{FF2B5EF4-FFF2-40B4-BE49-F238E27FC236}">
                <a16:creationId xmlns:a16="http://schemas.microsoft.com/office/drawing/2014/main" xmlns="" id="{8E0B509D-0D41-4F6F-BB54-E91B53C3241B}"/>
              </a:ext>
            </a:extLst>
          </p:cNvPr>
          <p:cNvSpPr/>
          <p:nvPr/>
        </p:nvSpPr>
        <p:spPr>
          <a:xfrm>
            <a:off x="9043934" y="2899303"/>
            <a:ext cx="2108269" cy="830997"/>
          </a:xfrm>
          <a:prstGeom prst="rect">
            <a:avLst/>
          </a:prstGeom>
        </p:spPr>
        <p:txBody>
          <a:bodyPr wrap="none">
            <a:spAutoFit/>
          </a:bodyPr>
          <a:lstStyle/>
          <a:p>
            <a:pPr algn="ctr"/>
            <a:r>
              <a:rPr lang="zh-CN" altLang="en-US" sz="2400" b="1" spc="100" dirty="0">
                <a:solidFill>
                  <a:srgbClr val="595959"/>
                </a:solidFill>
                <a:latin typeface="微软雅黑" panose="020B0503020204020204" pitchFamily="34" charset="-122"/>
                <a:ea typeface="微软雅黑" panose="020B0503020204020204" pitchFamily="34" charset="-122"/>
              </a:rPr>
              <a:t>请在这里输入</a:t>
            </a:r>
          </a:p>
          <a:p>
            <a:pPr algn="ctr"/>
            <a:r>
              <a:rPr lang="zh-CN" altLang="en-US" sz="2400" b="1" spc="100" dirty="0">
                <a:solidFill>
                  <a:srgbClr val="595959"/>
                </a:solidFill>
                <a:latin typeface="微软雅黑" panose="020B0503020204020204" pitchFamily="34" charset="-122"/>
                <a:ea typeface="微软雅黑" panose="020B0503020204020204" pitchFamily="34" charset="-122"/>
              </a:rPr>
              <a:t>你的小标题</a:t>
            </a:r>
          </a:p>
        </p:txBody>
      </p:sp>
      <p:sp>
        <p:nvSpPr>
          <p:cNvPr id="29" name="文本占位符 15">
            <a:extLst>
              <a:ext uri="{FF2B5EF4-FFF2-40B4-BE49-F238E27FC236}">
                <a16:creationId xmlns:a16="http://schemas.microsoft.com/office/drawing/2014/main" xmlns="" id="{C0831228-EA92-49A9-B073-58ADE97C823A}"/>
              </a:ext>
            </a:extLst>
          </p:cNvPr>
          <p:cNvSpPr txBox="1">
            <a:spLocks/>
          </p:cNvSpPr>
          <p:nvPr/>
        </p:nvSpPr>
        <p:spPr>
          <a:xfrm>
            <a:off x="8621101" y="3782337"/>
            <a:ext cx="2894945" cy="397468"/>
          </a:xfrm>
          <a:prstGeom prst="rect">
            <a:avLst/>
          </a:prstGeom>
        </p:spPr>
        <p:txBody>
          <a:bodyPr vert="horz" lIns="91440" tIns="45720" rIns="91440" bIns="45720" rtlCol="0">
            <a:noAutofit/>
          </a:bodyPr>
          <a:lstStyle>
            <a:lvl1pPr marL="0" indent="0" algn="l" defTabSz="914400" rtl="0" eaLnBrk="1" latinLnBrk="0" hangingPunct="1">
              <a:lnSpc>
                <a:spcPct val="130000"/>
              </a:lnSpc>
              <a:spcBef>
                <a:spcPts val="1000"/>
              </a:spcBef>
              <a:buFont typeface="Arial" panose="020B0604020202020204" pitchFamily="34" charset="0"/>
              <a:buNone/>
              <a:defRPr sz="18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40000"/>
              </a:lnSpc>
            </a:pPr>
            <a:r>
              <a:rPr lang="zh-CN" altLang="en-US" dirty="0">
                <a:solidFill>
                  <a:sysClr val="windowText" lastClr="000000">
                    <a:lumMod val="65000"/>
                    <a:lumOff val="35000"/>
                  </a:sysClr>
                </a:solidFill>
                <a:latin typeface="微软雅黑 Light" panose="020B0502040204020203" pitchFamily="34" charset="-122"/>
                <a:ea typeface="微软雅黑 Light" panose="020B0502040204020203" pitchFamily="34" charset="-122"/>
              </a:rPr>
              <a:t>请你在这里输入你的正文内容，请你在这里输入你的正文内容，请你在这里输入你的正文内容，请你在这里输入你的正文内容</a:t>
            </a:r>
          </a:p>
        </p:txBody>
      </p:sp>
    </p:spTree>
    <p:extLst>
      <p:ext uri="{BB962C8B-B14F-4D97-AF65-F5344CB8AC3E}">
        <p14:creationId xmlns:p14="http://schemas.microsoft.com/office/powerpoint/2010/main" val="33734577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latin typeface="+mn-lt"/>
                <a:sym typeface="+mn-lt"/>
              </a:rPr>
              <a:t>请输入你的标题四</a:t>
            </a:r>
          </a:p>
          <a:p>
            <a:endParaRPr lang="zh-CN" altLang="en-US" dirty="0">
              <a:latin typeface="+mn-lt"/>
              <a:sym typeface="+mn-lt"/>
            </a:endParaRPr>
          </a:p>
        </p:txBody>
      </p:sp>
    </p:spTree>
    <p:extLst>
      <p:ext uri="{BB962C8B-B14F-4D97-AF65-F5344CB8AC3E}">
        <p14:creationId xmlns:p14="http://schemas.microsoft.com/office/powerpoint/2010/main" val="31179124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1"/>
          </p:nvPr>
        </p:nvSpPr>
        <p:spPr/>
        <p:txBody>
          <a:bodyPr/>
          <a:lstStyle/>
          <a:p>
            <a:r>
              <a:rPr lang="zh-CN" altLang="en-US" dirty="0">
                <a:latin typeface="+mn-lt"/>
                <a:sym typeface="+mn-lt"/>
              </a:rPr>
              <a:t>请输入你的小标题</a:t>
            </a:r>
          </a:p>
        </p:txBody>
      </p:sp>
      <p:sp>
        <p:nvSpPr>
          <p:cNvPr id="10" name="标题 9"/>
          <p:cNvSpPr>
            <a:spLocks noGrp="1"/>
          </p:cNvSpPr>
          <p:nvPr>
            <p:ph type="title"/>
          </p:nvPr>
        </p:nvSpPr>
        <p:spPr/>
        <p:txBody>
          <a:bodyPr/>
          <a:lstStyle/>
          <a:p>
            <a:r>
              <a:rPr lang="zh-CN" altLang="en-US" dirty="0">
                <a:latin typeface="+mn-lt"/>
                <a:sym typeface="+mn-lt"/>
              </a:rPr>
              <a:t>在这里输入你的标题</a:t>
            </a:r>
          </a:p>
        </p:txBody>
      </p:sp>
      <p:pic>
        <p:nvPicPr>
          <p:cNvPr id="18" name="图片占位符 1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170" r="17170"/>
          <a:stretch>
            <a:fillRect/>
          </a:stretch>
        </p:blipFill>
        <p:spPr/>
      </p:pic>
      <p:sp>
        <p:nvSpPr>
          <p:cNvPr id="13" name="文本占位符 12"/>
          <p:cNvSpPr>
            <a:spLocks noGrp="1"/>
          </p:cNvSpPr>
          <p:nvPr>
            <p:ph type="body" sz="quarter" idx="14"/>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a:p>
            <a:endParaRPr lang="zh-CN" altLang="en-US" dirty="0">
              <a:solidFill>
                <a:schemeClr val="tx1">
                  <a:lumMod val="85000"/>
                  <a:lumOff val="15000"/>
                </a:schemeClr>
              </a:solidFill>
              <a:sym typeface="+mn-lt"/>
            </a:endParaRPr>
          </a:p>
        </p:txBody>
      </p:sp>
      <p:sp>
        <p:nvSpPr>
          <p:cNvPr id="14" name="文本占位符 13"/>
          <p:cNvSpPr>
            <a:spLocks noGrp="1"/>
          </p:cNvSpPr>
          <p:nvPr>
            <p:ph type="body" sz="quarter" idx="21"/>
          </p:nvPr>
        </p:nvSpPr>
        <p:spPr/>
        <p:txBody>
          <a:bodyPr/>
          <a:lstStyle/>
          <a:p>
            <a:r>
              <a:rPr lang="zh-CN" altLang="en-US" dirty="0">
                <a:latin typeface="+mn-lt"/>
                <a:sym typeface="+mn-lt"/>
              </a:rPr>
              <a:t>请输入你的小标题</a:t>
            </a:r>
          </a:p>
        </p:txBody>
      </p:sp>
      <p:sp>
        <p:nvSpPr>
          <p:cNvPr id="15" name="文本占位符 14"/>
          <p:cNvSpPr>
            <a:spLocks noGrp="1"/>
          </p:cNvSpPr>
          <p:nvPr>
            <p:ph type="body" sz="quarter" idx="22"/>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a:p>
            <a:endParaRPr lang="zh-CN" altLang="en-US" dirty="0">
              <a:solidFill>
                <a:schemeClr val="tx1">
                  <a:lumMod val="85000"/>
                  <a:lumOff val="15000"/>
                </a:schemeClr>
              </a:solidFill>
              <a:sym typeface="+mn-lt"/>
            </a:endParaRPr>
          </a:p>
        </p:txBody>
      </p:sp>
      <p:sp>
        <p:nvSpPr>
          <p:cNvPr id="16" name="文本占位符 15"/>
          <p:cNvSpPr>
            <a:spLocks noGrp="1"/>
          </p:cNvSpPr>
          <p:nvPr>
            <p:ph type="body" sz="quarter" idx="23"/>
          </p:nvPr>
        </p:nvSpPr>
        <p:spPr/>
        <p:txBody>
          <a:bodyPr/>
          <a:lstStyle/>
          <a:p>
            <a:r>
              <a:rPr lang="zh-CN" altLang="en-US" dirty="0">
                <a:latin typeface="+mn-lt"/>
                <a:sym typeface="+mn-lt"/>
              </a:rPr>
              <a:t>请输入你的小标题</a:t>
            </a:r>
          </a:p>
        </p:txBody>
      </p:sp>
      <p:sp>
        <p:nvSpPr>
          <p:cNvPr id="17" name="文本占位符 16"/>
          <p:cNvSpPr>
            <a:spLocks noGrp="1"/>
          </p:cNvSpPr>
          <p:nvPr>
            <p:ph type="body" sz="quarter" idx="24"/>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请在这里输入你的正文内容，请在这里输入你的正文内容，请在这里输入你的正文内容，请在这里输入你的正文内容</a:t>
            </a:r>
          </a:p>
          <a:p>
            <a:endParaRPr lang="zh-CN" altLang="en-US" dirty="0">
              <a:solidFill>
                <a:schemeClr val="tx1">
                  <a:lumMod val="85000"/>
                  <a:lumOff val="15000"/>
                </a:schemeClr>
              </a:solidFill>
              <a:sym typeface="+mn-lt"/>
            </a:endParaRPr>
          </a:p>
          <a:p>
            <a:endParaRPr lang="zh-CN" altLang="en-US" dirty="0">
              <a:solidFill>
                <a:schemeClr val="tx1">
                  <a:lumMod val="85000"/>
                  <a:lumOff val="15000"/>
                </a:schemeClr>
              </a:solidFill>
              <a:sym typeface="+mn-lt"/>
            </a:endParaRPr>
          </a:p>
        </p:txBody>
      </p:sp>
    </p:spTree>
    <p:extLst>
      <p:ext uri="{BB962C8B-B14F-4D97-AF65-F5344CB8AC3E}">
        <p14:creationId xmlns:p14="http://schemas.microsoft.com/office/powerpoint/2010/main" val="4983214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r>
              <a:rPr lang="zh-CN" altLang="en-US" dirty="0">
                <a:latin typeface="+mn-lt"/>
                <a:sym typeface="+mn-lt"/>
              </a:rPr>
              <a:t>在这里输入你的标题</a:t>
            </a:r>
          </a:p>
        </p:txBody>
      </p:sp>
      <p:sp>
        <p:nvSpPr>
          <p:cNvPr id="12" name="文本占位符 11"/>
          <p:cNvSpPr>
            <a:spLocks noGrp="1"/>
          </p:cNvSpPr>
          <p:nvPr>
            <p:ph type="body" sz="quarter" idx="14"/>
          </p:nvPr>
        </p:nvSpPr>
        <p:spPr/>
        <p:txBody>
          <a:bodyPr/>
          <a:lstStyle/>
          <a:p>
            <a:r>
              <a:rPr lang="zh-CN" altLang="en-US" dirty="0">
                <a:latin typeface="+mn-lt"/>
                <a:sym typeface="+mn-lt"/>
              </a:rPr>
              <a:t>请输入小标题</a:t>
            </a:r>
          </a:p>
        </p:txBody>
      </p:sp>
      <p:sp>
        <p:nvSpPr>
          <p:cNvPr id="13" name="文本占位符 12"/>
          <p:cNvSpPr>
            <a:spLocks noGrp="1"/>
          </p:cNvSpPr>
          <p:nvPr>
            <p:ph type="body" sz="quarter" idx="15"/>
          </p:nvPr>
        </p:nvSpPr>
        <p:spPr/>
        <p:txBody>
          <a:bodyPr/>
          <a:lstStyle/>
          <a:p>
            <a:r>
              <a:rPr lang="zh-CN" altLang="en-US" dirty="0">
                <a:latin typeface="+mn-lt"/>
                <a:sym typeface="+mn-lt"/>
              </a:rPr>
              <a:t>请输入小标题</a:t>
            </a:r>
          </a:p>
          <a:p>
            <a:endParaRPr lang="zh-CN" altLang="en-US" dirty="0">
              <a:latin typeface="+mn-lt"/>
              <a:sym typeface="+mn-lt"/>
            </a:endParaRPr>
          </a:p>
        </p:txBody>
      </p:sp>
      <p:sp>
        <p:nvSpPr>
          <p:cNvPr id="14" name="文本占位符 13"/>
          <p:cNvSpPr>
            <a:spLocks noGrp="1"/>
          </p:cNvSpPr>
          <p:nvPr>
            <p:ph type="body" sz="quarter" idx="16"/>
          </p:nvPr>
        </p:nvSpPr>
        <p:spPr/>
        <p:txBody>
          <a:bodyPr/>
          <a:lstStyle/>
          <a:p>
            <a:r>
              <a:rPr lang="zh-CN" altLang="en-US" dirty="0">
                <a:latin typeface="+mn-lt"/>
                <a:sym typeface="+mn-lt"/>
              </a:rPr>
              <a:t>请输入小标题</a:t>
            </a:r>
          </a:p>
          <a:p>
            <a:endParaRPr lang="zh-CN" altLang="en-US" dirty="0">
              <a:latin typeface="+mn-lt"/>
              <a:sym typeface="+mn-lt"/>
            </a:endParaRPr>
          </a:p>
        </p:txBody>
      </p:sp>
      <p:sp>
        <p:nvSpPr>
          <p:cNvPr id="15" name="文本占位符 14"/>
          <p:cNvSpPr>
            <a:spLocks noGrp="1"/>
          </p:cNvSpPr>
          <p:nvPr>
            <p:ph type="body" sz="quarter" idx="17"/>
          </p:nvPr>
        </p:nvSpPr>
        <p:spPr/>
        <p:txBody>
          <a:bodyPr/>
          <a:lstStyle/>
          <a:p>
            <a:r>
              <a:rPr lang="zh-CN" altLang="en-US" dirty="0">
                <a:latin typeface="+mn-lt"/>
                <a:sym typeface="+mn-lt"/>
              </a:rPr>
              <a:t>请输入小标题</a:t>
            </a:r>
          </a:p>
          <a:p>
            <a:endParaRPr lang="zh-CN" altLang="en-US" dirty="0">
              <a:latin typeface="+mn-lt"/>
              <a:sym typeface="+mn-lt"/>
            </a:endParaRPr>
          </a:p>
        </p:txBody>
      </p:sp>
      <p:sp>
        <p:nvSpPr>
          <p:cNvPr id="16" name="文本占位符 15"/>
          <p:cNvSpPr>
            <a:spLocks noGrp="1"/>
          </p:cNvSpPr>
          <p:nvPr>
            <p:ph type="body" sz="quarter" idx="21"/>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请在这里输入你的正文内容，请在这里输入你的正文内容，请在这里输入你的正文内容，输入正文内容</a:t>
            </a:r>
          </a:p>
        </p:txBody>
      </p:sp>
      <p:sp>
        <p:nvSpPr>
          <p:cNvPr id="17" name="文本占位符 16"/>
          <p:cNvSpPr>
            <a:spLocks noGrp="1"/>
          </p:cNvSpPr>
          <p:nvPr>
            <p:ph type="body" sz="quarter" idx="25"/>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请在这里输入你的正文内容，请在这里输入你的正文内容，请在这里输入你的正文内容，输入正文内容</a:t>
            </a:r>
          </a:p>
        </p:txBody>
      </p:sp>
      <p:sp>
        <p:nvSpPr>
          <p:cNvPr id="18" name="文本占位符 17"/>
          <p:cNvSpPr>
            <a:spLocks noGrp="1"/>
          </p:cNvSpPr>
          <p:nvPr>
            <p:ph type="body" sz="quarter" idx="26"/>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请在这里输入你的正文内容，请在这里输入你的正文内容，请在这里输入你的正文内容，输入正文内容</a:t>
            </a:r>
          </a:p>
        </p:txBody>
      </p:sp>
      <p:sp>
        <p:nvSpPr>
          <p:cNvPr id="19" name="文本占位符 18"/>
          <p:cNvSpPr>
            <a:spLocks noGrp="1"/>
          </p:cNvSpPr>
          <p:nvPr>
            <p:ph type="body" sz="quarter" idx="27"/>
          </p:nvPr>
        </p:nvSpPr>
        <p:spPr/>
        <p:txBody>
          <a:bodyPr/>
          <a:lstStyle/>
          <a:p>
            <a:r>
              <a:rPr lang="zh-CN" altLang="en-US" dirty="0">
                <a:solidFill>
                  <a:schemeClr val="tx1">
                    <a:lumMod val="85000"/>
                    <a:lumOff val="15000"/>
                  </a:schemeClr>
                </a:solidFill>
                <a:sym typeface="+mn-lt"/>
              </a:rPr>
              <a:t>请在这里输入你的正文内容，请在这里输入你的正文内容，请在这里输入你的正文内容，输入正文内容</a:t>
            </a:r>
          </a:p>
        </p:txBody>
      </p:sp>
      <p:sp>
        <p:nvSpPr>
          <p:cNvPr id="20" name="KSO_Shape"/>
          <p:cNvSpPr/>
          <p:nvPr/>
        </p:nvSpPr>
        <p:spPr>
          <a:xfrm>
            <a:off x="1423409" y="2243145"/>
            <a:ext cx="684292" cy="553136"/>
          </a:xfrm>
          <a:custGeom>
            <a:avLst/>
            <a:gdLst>
              <a:gd name="connsiteX0" fmla="*/ 563922 w 3083576"/>
              <a:gd name="connsiteY0" fmla="*/ 777746 h 2491786"/>
              <a:gd name="connsiteX1" fmla="*/ 540630 w 3083576"/>
              <a:gd name="connsiteY1" fmla="*/ 782448 h 2491786"/>
              <a:gd name="connsiteX2" fmla="*/ 519188 w 3083576"/>
              <a:gd name="connsiteY2" fmla="*/ 778120 h 2491786"/>
              <a:gd name="connsiteX3" fmla="*/ 152371 w 3083576"/>
              <a:gd name="connsiteY3" fmla="*/ 1413466 h 2491786"/>
              <a:gd name="connsiteX4" fmla="*/ 930955 w 3083576"/>
              <a:gd name="connsiteY4" fmla="*/ 1413466 h 2491786"/>
              <a:gd name="connsiteX5" fmla="*/ 2564171 w 3083576"/>
              <a:gd name="connsiteY5" fmla="*/ 320325 h 2491786"/>
              <a:gd name="connsiteX6" fmla="*/ 2540879 w 3083576"/>
              <a:gd name="connsiteY6" fmla="*/ 325027 h 2491786"/>
              <a:gd name="connsiteX7" fmla="*/ 2519437 w 3083576"/>
              <a:gd name="connsiteY7" fmla="*/ 320699 h 2491786"/>
              <a:gd name="connsiteX8" fmla="*/ 2152620 w 3083576"/>
              <a:gd name="connsiteY8" fmla="*/ 956045 h 2491786"/>
              <a:gd name="connsiteX9" fmla="*/ 2931204 w 3083576"/>
              <a:gd name="connsiteY9" fmla="*/ 956045 h 2491786"/>
              <a:gd name="connsiteX10" fmla="*/ 1510555 w 3083576"/>
              <a:gd name="connsiteY10" fmla="*/ 0 h 2491786"/>
              <a:gd name="connsiteX11" fmla="*/ 1598185 w 3083576"/>
              <a:gd name="connsiteY11" fmla="*/ 87630 h 2491786"/>
              <a:gd name="connsiteX12" fmla="*/ 1598185 w 3083576"/>
              <a:gd name="connsiteY12" fmla="*/ 118806 h 2491786"/>
              <a:gd name="connsiteX13" fmla="*/ 2530732 w 3083576"/>
              <a:gd name="connsiteY13" fmla="*/ 53326 h 2491786"/>
              <a:gd name="connsiteX14" fmla="*/ 2551279 w 3083576"/>
              <a:gd name="connsiteY14" fmla="*/ 98527 h 2491786"/>
              <a:gd name="connsiteX15" fmla="*/ 2585370 w 3083576"/>
              <a:gd name="connsiteY15" fmla="*/ 105410 h 2491786"/>
              <a:gd name="connsiteX16" fmla="*/ 2655179 w 3083576"/>
              <a:gd name="connsiteY16" fmla="*/ 210727 h 2491786"/>
              <a:gd name="connsiteX17" fmla="*/ 2646196 w 3083576"/>
              <a:gd name="connsiteY17" fmla="*/ 255218 h 2491786"/>
              <a:gd name="connsiteX18" fmla="*/ 2644959 w 3083576"/>
              <a:gd name="connsiteY18" fmla="*/ 257053 h 2491786"/>
              <a:gd name="connsiteX19" fmla="*/ 3048522 w 3083576"/>
              <a:gd name="connsiteY19" fmla="*/ 956045 h 2491786"/>
              <a:gd name="connsiteX20" fmla="*/ 3077696 w 3083576"/>
              <a:gd name="connsiteY20" fmla="*/ 956045 h 2491786"/>
              <a:gd name="connsiteX21" fmla="*/ 3083576 w 3083576"/>
              <a:gd name="connsiteY21" fmla="*/ 985678 h 2491786"/>
              <a:gd name="connsiteX22" fmla="*/ 2541912 w 3083576"/>
              <a:gd name="connsiteY22" fmla="*/ 1260845 h 2491786"/>
              <a:gd name="connsiteX23" fmla="*/ 2000249 w 3083576"/>
              <a:gd name="connsiteY23" fmla="*/ 985677 h 2491786"/>
              <a:gd name="connsiteX24" fmla="*/ 2006130 w 3083576"/>
              <a:gd name="connsiteY24" fmla="*/ 956045 h 2491786"/>
              <a:gd name="connsiteX25" fmla="*/ 2035302 w 3083576"/>
              <a:gd name="connsiteY25" fmla="*/ 956045 h 2491786"/>
              <a:gd name="connsiteX26" fmla="*/ 2437911 w 3083576"/>
              <a:gd name="connsiteY26" fmla="*/ 258704 h 2491786"/>
              <a:gd name="connsiteX27" fmla="*/ 2435562 w 3083576"/>
              <a:gd name="connsiteY27" fmla="*/ 255218 h 2491786"/>
              <a:gd name="connsiteX28" fmla="*/ 2426578 w 3083576"/>
              <a:gd name="connsiteY28" fmla="*/ 210727 h 2491786"/>
              <a:gd name="connsiteX29" fmla="*/ 2435561 w 3083576"/>
              <a:gd name="connsiteY29" fmla="*/ 166237 h 2491786"/>
              <a:gd name="connsiteX30" fmla="*/ 2437723 w 3083576"/>
              <a:gd name="connsiteY30" fmla="*/ 163029 h 2491786"/>
              <a:gd name="connsiteX31" fmla="*/ 1598185 w 3083576"/>
              <a:gd name="connsiteY31" fmla="*/ 358598 h 2491786"/>
              <a:gd name="connsiteX32" fmla="*/ 1598185 w 3083576"/>
              <a:gd name="connsiteY32" fmla="*/ 1889182 h 2491786"/>
              <a:gd name="connsiteX33" fmla="*/ 1944895 w 3083576"/>
              <a:gd name="connsiteY33" fmla="*/ 1889182 h 2491786"/>
              <a:gd name="connsiteX34" fmla="*/ 1944895 w 3083576"/>
              <a:gd name="connsiteY34" fmla="*/ 2091447 h 2491786"/>
              <a:gd name="connsiteX35" fmla="*/ 2200010 w 3083576"/>
              <a:gd name="connsiteY35" fmla="*/ 2091447 h 2491786"/>
              <a:gd name="connsiteX36" fmla="*/ 2200010 w 3083576"/>
              <a:gd name="connsiteY36" fmla="*/ 2491786 h 2491786"/>
              <a:gd name="connsiteX37" fmla="*/ 821101 w 3083576"/>
              <a:gd name="connsiteY37" fmla="*/ 2491786 h 2491786"/>
              <a:gd name="connsiteX38" fmla="*/ 821101 w 3083576"/>
              <a:gd name="connsiteY38" fmla="*/ 2091447 h 2491786"/>
              <a:gd name="connsiteX39" fmla="*/ 1076215 w 3083576"/>
              <a:gd name="connsiteY39" fmla="*/ 2091447 h 2491786"/>
              <a:gd name="connsiteX40" fmla="*/ 1076215 w 3083576"/>
              <a:gd name="connsiteY40" fmla="*/ 1889182 h 2491786"/>
              <a:gd name="connsiteX41" fmla="*/ 1422925 w 3083576"/>
              <a:gd name="connsiteY41" fmla="*/ 1889182 h 2491786"/>
              <a:gd name="connsiteX42" fmla="*/ 1422925 w 3083576"/>
              <a:gd name="connsiteY42" fmla="*/ 399424 h 2491786"/>
              <a:gd name="connsiteX43" fmla="*/ 620129 w 3083576"/>
              <a:gd name="connsiteY43" fmla="*/ 586434 h 2491786"/>
              <a:gd name="connsiteX44" fmla="*/ 621452 w 3083576"/>
              <a:gd name="connsiteY44" fmla="*/ 587326 h 2491786"/>
              <a:gd name="connsiteX45" fmla="*/ 654930 w 3083576"/>
              <a:gd name="connsiteY45" fmla="*/ 668148 h 2491786"/>
              <a:gd name="connsiteX46" fmla="*/ 645947 w 3083576"/>
              <a:gd name="connsiteY46" fmla="*/ 712639 h 2491786"/>
              <a:gd name="connsiteX47" fmla="*/ 644710 w 3083576"/>
              <a:gd name="connsiteY47" fmla="*/ 714474 h 2491786"/>
              <a:gd name="connsiteX48" fmla="*/ 1048273 w 3083576"/>
              <a:gd name="connsiteY48" fmla="*/ 1413466 h 2491786"/>
              <a:gd name="connsiteX49" fmla="*/ 1077447 w 3083576"/>
              <a:gd name="connsiteY49" fmla="*/ 1413466 h 2491786"/>
              <a:gd name="connsiteX50" fmla="*/ 1083327 w 3083576"/>
              <a:gd name="connsiteY50" fmla="*/ 1443099 h 2491786"/>
              <a:gd name="connsiteX51" fmla="*/ 541663 w 3083576"/>
              <a:gd name="connsiteY51" fmla="*/ 1718266 h 2491786"/>
              <a:gd name="connsiteX52" fmla="*/ 0 w 3083576"/>
              <a:gd name="connsiteY52" fmla="*/ 1443098 h 2491786"/>
              <a:gd name="connsiteX53" fmla="*/ 5881 w 3083576"/>
              <a:gd name="connsiteY53" fmla="*/ 1413466 h 2491786"/>
              <a:gd name="connsiteX54" fmla="*/ 35053 w 3083576"/>
              <a:gd name="connsiteY54" fmla="*/ 1413466 h 2491786"/>
              <a:gd name="connsiteX55" fmla="*/ 437662 w 3083576"/>
              <a:gd name="connsiteY55" fmla="*/ 716125 h 2491786"/>
              <a:gd name="connsiteX56" fmla="*/ 435312 w 3083576"/>
              <a:gd name="connsiteY56" fmla="*/ 712639 h 2491786"/>
              <a:gd name="connsiteX57" fmla="*/ 426329 w 3083576"/>
              <a:gd name="connsiteY57" fmla="*/ 668148 h 2491786"/>
              <a:gd name="connsiteX58" fmla="*/ 496139 w 3083576"/>
              <a:gd name="connsiteY58" fmla="*/ 562831 h 2491786"/>
              <a:gd name="connsiteX59" fmla="*/ 516510 w 3083576"/>
              <a:gd name="connsiteY59" fmla="*/ 558718 h 2491786"/>
              <a:gd name="connsiteX60" fmla="*/ 525009 w 3083576"/>
              <a:gd name="connsiteY60" fmla="*/ 511565 h 2491786"/>
              <a:gd name="connsiteX61" fmla="*/ 1375005 w 3083576"/>
              <a:gd name="connsiteY61" fmla="*/ 158774 h 2491786"/>
              <a:gd name="connsiteX62" fmla="*/ 1422925 w 3083576"/>
              <a:gd name="connsiteY62" fmla="*/ 147768 h 2491786"/>
              <a:gd name="connsiteX63" fmla="*/ 1422925 w 3083576"/>
              <a:gd name="connsiteY63" fmla="*/ 87630 h 2491786"/>
              <a:gd name="connsiteX64" fmla="*/ 1510555 w 3083576"/>
              <a:gd name="connsiteY64" fmla="*/ 0 h 249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083576" h="2491786">
                <a:moveTo>
                  <a:pt x="563922" y="777746"/>
                </a:moveTo>
                <a:lnTo>
                  <a:pt x="540630" y="782448"/>
                </a:lnTo>
                <a:lnTo>
                  <a:pt x="519188" y="778120"/>
                </a:lnTo>
                <a:lnTo>
                  <a:pt x="152371" y="1413466"/>
                </a:lnTo>
                <a:lnTo>
                  <a:pt x="930955" y="1413466"/>
                </a:lnTo>
                <a:close/>
                <a:moveTo>
                  <a:pt x="2564171" y="320325"/>
                </a:moveTo>
                <a:lnTo>
                  <a:pt x="2540879" y="325027"/>
                </a:lnTo>
                <a:lnTo>
                  <a:pt x="2519437" y="320699"/>
                </a:lnTo>
                <a:lnTo>
                  <a:pt x="2152620" y="956045"/>
                </a:lnTo>
                <a:lnTo>
                  <a:pt x="2931204" y="956045"/>
                </a:lnTo>
                <a:close/>
                <a:moveTo>
                  <a:pt x="1510555" y="0"/>
                </a:moveTo>
                <a:cubicBezTo>
                  <a:pt x="1558952" y="0"/>
                  <a:pt x="1598185" y="39233"/>
                  <a:pt x="1598185" y="87630"/>
                </a:cubicBezTo>
                <a:lnTo>
                  <a:pt x="1598185" y="118806"/>
                </a:lnTo>
                <a:lnTo>
                  <a:pt x="2530732" y="53326"/>
                </a:lnTo>
                <a:lnTo>
                  <a:pt x="2551279" y="98527"/>
                </a:lnTo>
                <a:lnTo>
                  <a:pt x="2585370" y="105410"/>
                </a:lnTo>
                <a:cubicBezTo>
                  <a:pt x="2626394" y="122761"/>
                  <a:pt x="2655179" y="163383"/>
                  <a:pt x="2655179" y="210727"/>
                </a:cubicBezTo>
                <a:cubicBezTo>
                  <a:pt x="2655179" y="226509"/>
                  <a:pt x="2651981" y="241544"/>
                  <a:pt x="2646196" y="255218"/>
                </a:cubicBezTo>
                <a:lnTo>
                  <a:pt x="2644959" y="257053"/>
                </a:lnTo>
                <a:lnTo>
                  <a:pt x="3048522" y="956045"/>
                </a:lnTo>
                <a:lnTo>
                  <a:pt x="3077696" y="956045"/>
                </a:lnTo>
                <a:lnTo>
                  <a:pt x="3083576" y="985678"/>
                </a:lnTo>
                <a:cubicBezTo>
                  <a:pt x="3083575" y="1137649"/>
                  <a:pt x="2841065" y="1260845"/>
                  <a:pt x="2541912" y="1260845"/>
                </a:cubicBezTo>
                <a:cubicBezTo>
                  <a:pt x="2242761" y="1260845"/>
                  <a:pt x="2000249" y="1137649"/>
                  <a:pt x="2000249" y="985677"/>
                </a:cubicBezTo>
                <a:lnTo>
                  <a:pt x="2006130" y="956045"/>
                </a:lnTo>
                <a:lnTo>
                  <a:pt x="2035302" y="956045"/>
                </a:lnTo>
                <a:lnTo>
                  <a:pt x="2437911" y="258704"/>
                </a:lnTo>
                <a:lnTo>
                  <a:pt x="2435562" y="255218"/>
                </a:lnTo>
                <a:cubicBezTo>
                  <a:pt x="2429777" y="241543"/>
                  <a:pt x="2426580" y="226509"/>
                  <a:pt x="2426578" y="210727"/>
                </a:cubicBezTo>
                <a:cubicBezTo>
                  <a:pt x="2426578" y="194946"/>
                  <a:pt x="2429777" y="179911"/>
                  <a:pt x="2435561" y="166237"/>
                </a:cubicBezTo>
                <a:lnTo>
                  <a:pt x="2437723" y="163029"/>
                </a:lnTo>
                <a:lnTo>
                  <a:pt x="1598185" y="358598"/>
                </a:lnTo>
                <a:lnTo>
                  <a:pt x="1598185" y="1889182"/>
                </a:lnTo>
                <a:lnTo>
                  <a:pt x="1944895" y="1889182"/>
                </a:lnTo>
                <a:lnTo>
                  <a:pt x="1944895" y="2091447"/>
                </a:lnTo>
                <a:lnTo>
                  <a:pt x="2200010" y="2091447"/>
                </a:lnTo>
                <a:lnTo>
                  <a:pt x="2200010" y="2491786"/>
                </a:lnTo>
                <a:lnTo>
                  <a:pt x="821101" y="2491786"/>
                </a:lnTo>
                <a:lnTo>
                  <a:pt x="821101" y="2091447"/>
                </a:lnTo>
                <a:lnTo>
                  <a:pt x="1076215" y="2091447"/>
                </a:lnTo>
                <a:lnTo>
                  <a:pt x="1076215" y="1889182"/>
                </a:lnTo>
                <a:lnTo>
                  <a:pt x="1422925" y="1889182"/>
                </a:lnTo>
                <a:lnTo>
                  <a:pt x="1422925" y="399424"/>
                </a:lnTo>
                <a:lnTo>
                  <a:pt x="620129" y="586434"/>
                </a:lnTo>
                <a:lnTo>
                  <a:pt x="621452" y="587326"/>
                </a:lnTo>
                <a:cubicBezTo>
                  <a:pt x="642137" y="608010"/>
                  <a:pt x="654930" y="636585"/>
                  <a:pt x="654930" y="668148"/>
                </a:cubicBezTo>
                <a:cubicBezTo>
                  <a:pt x="654930" y="683930"/>
                  <a:pt x="651732" y="698965"/>
                  <a:pt x="645947" y="712639"/>
                </a:cubicBezTo>
                <a:lnTo>
                  <a:pt x="644710" y="714474"/>
                </a:lnTo>
                <a:lnTo>
                  <a:pt x="1048273" y="1413466"/>
                </a:lnTo>
                <a:lnTo>
                  <a:pt x="1077447" y="1413466"/>
                </a:lnTo>
                <a:lnTo>
                  <a:pt x="1083327" y="1443099"/>
                </a:lnTo>
                <a:cubicBezTo>
                  <a:pt x="1083326" y="1595070"/>
                  <a:pt x="840816" y="1718266"/>
                  <a:pt x="541663" y="1718266"/>
                </a:cubicBezTo>
                <a:cubicBezTo>
                  <a:pt x="242511" y="1718266"/>
                  <a:pt x="0" y="1595070"/>
                  <a:pt x="0" y="1443098"/>
                </a:cubicBezTo>
                <a:lnTo>
                  <a:pt x="5881" y="1413466"/>
                </a:lnTo>
                <a:lnTo>
                  <a:pt x="35053" y="1413466"/>
                </a:lnTo>
                <a:lnTo>
                  <a:pt x="437662" y="716125"/>
                </a:lnTo>
                <a:lnTo>
                  <a:pt x="435312" y="712639"/>
                </a:lnTo>
                <a:cubicBezTo>
                  <a:pt x="429528" y="698964"/>
                  <a:pt x="426330" y="683930"/>
                  <a:pt x="426329" y="668148"/>
                </a:cubicBezTo>
                <a:cubicBezTo>
                  <a:pt x="426329" y="620804"/>
                  <a:pt x="455115" y="580183"/>
                  <a:pt x="496139" y="562831"/>
                </a:cubicBezTo>
                <a:lnTo>
                  <a:pt x="516510" y="558718"/>
                </a:lnTo>
                <a:lnTo>
                  <a:pt x="525009" y="511565"/>
                </a:lnTo>
                <a:lnTo>
                  <a:pt x="1375005" y="158774"/>
                </a:lnTo>
                <a:lnTo>
                  <a:pt x="1422925" y="147768"/>
                </a:lnTo>
                <a:lnTo>
                  <a:pt x="1422925" y="87630"/>
                </a:lnTo>
                <a:cubicBezTo>
                  <a:pt x="1422925" y="39233"/>
                  <a:pt x="1462158" y="0"/>
                  <a:pt x="151055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sym typeface="+mn-lt"/>
            </a:endParaRPr>
          </a:p>
        </p:txBody>
      </p:sp>
      <p:sp>
        <p:nvSpPr>
          <p:cNvPr id="21" name="KSO_Shape"/>
          <p:cNvSpPr/>
          <p:nvPr/>
        </p:nvSpPr>
        <p:spPr>
          <a:xfrm>
            <a:off x="4421111" y="2243561"/>
            <a:ext cx="341285" cy="567234"/>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bIns="79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sym typeface="+mn-lt"/>
            </a:endParaRPr>
          </a:p>
        </p:txBody>
      </p:sp>
      <p:sp>
        <p:nvSpPr>
          <p:cNvPr id="22" name="KSO_Shape"/>
          <p:cNvSpPr/>
          <p:nvPr/>
        </p:nvSpPr>
        <p:spPr>
          <a:xfrm>
            <a:off x="7266229" y="2285147"/>
            <a:ext cx="487515" cy="496620"/>
          </a:xfrm>
          <a:custGeom>
            <a:avLst/>
            <a:gdLst>
              <a:gd name="connsiteX0" fmla="*/ 150612 w 405200"/>
              <a:gd name="connsiteY0" fmla="*/ 52389 h 413075"/>
              <a:gd name="connsiteX1" fmla="*/ 52389 w 405200"/>
              <a:gd name="connsiteY1" fmla="*/ 150612 h 413075"/>
              <a:gd name="connsiteX2" fmla="*/ 150612 w 405200"/>
              <a:gd name="connsiteY2" fmla="*/ 248836 h 413075"/>
              <a:gd name="connsiteX3" fmla="*/ 248836 w 405200"/>
              <a:gd name="connsiteY3" fmla="*/ 150612 h 413075"/>
              <a:gd name="connsiteX4" fmla="*/ 150612 w 405200"/>
              <a:gd name="connsiteY4" fmla="*/ 52389 h 413075"/>
              <a:gd name="connsiteX5" fmla="*/ 150612 w 405200"/>
              <a:gd name="connsiteY5" fmla="*/ 0 h 413075"/>
              <a:gd name="connsiteX6" fmla="*/ 301225 w 405200"/>
              <a:gd name="connsiteY6" fmla="*/ 150612 h 413075"/>
              <a:gd name="connsiteX7" fmla="*/ 276789 w 405200"/>
              <a:gd name="connsiteY7" fmla="*/ 232452 h 413075"/>
              <a:gd name="connsiteX8" fmla="*/ 279486 w 405200"/>
              <a:gd name="connsiteY8" fmla="*/ 234307 h 413075"/>
              <a:gd name="connsiteX9" fmla="*/ 395404 w 405200"/>
              <a:gd name="connsiteY9" fmla="*/ 354065 h 413075"/>
              <a:gd name="connsiteX10" fmla="*/ 394603 w 405200"/>
              <a:gd name="connsiteY10" fmla="*/ 403280 h 413075"/>
              <a:gd name="connsiteX11" fmla="*/ 345389 w 405200"/>
              <a:gd name="connsiteY11" fmla="*/ 402478 h 413075"/>
              <a:gd name="connsiteX12" fmla="*/ 229470 w 405200"/>
              <a:gd name="connsiteY12" fmla="*/ 282720 h 413075"/>
              <a:gd name="connsiteX13" fmla="*/ 227420 w 405200"/>
              <a:gd name="connsiteY13" fmla="*/ 279520 h 413075"/>
              <a:gd name="connsiteX14" fmla="*/ 150612 w 405200"/>
              <a:gd name="connsiteY14" fmla="*/ 301225 h 413075"/>
              <a:gd name="connsiteX15" fmla="*/ 0 w 405200"/>
              <a:gd name="connsiteY15" fmla="*/ 150612 h 413075"/>
              <a:gd name="connsiteX16" fmla="*/ 150612 w 405200"/>
              <a:gd name="connsiteY16" fmla="*/ 0 h 41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200" h="413075">
                <a:moveTo>
                  <a:pt x="150612" y="52389"/>
                </a:moveTo>
                <a:cubicBezTo>
                  <a:pt x="96365" y="52389"/>
                  <a:pt x="52389" y="96365"/>
                  <a:pt x="52389" y="150612"/>
                </a:cubicBezTo>
                <a:cubicBezTo>
                  <a:pt x="52389" y="204860"/>
                  <a:pt x="96365" y="248836"/>
                  <a:pt x="150612" y="248836"/>
                </a:cubicBezTo>
                <a:cubicBezTo>
                  <a:pt x="204860" y="248836"/>
                  <a:pt x="248836" y="204860"/>
                  <a:pt x="248836" y="150612"/>
                </a:cubicBezTo>
                <a:cubicBezTo>
                  <a:pt x="248836" y="96365"/>
                  <a:pt x="204860" y="52389"/>
                  <a:pt x="150612" y="52389"/>
                </a:cubicBezTo>
                <a:close/>
                <a:moveTo>
                  <a:pt x="150612" y="0"/>
                </a:moveTo>
                <a:cubicBezTo>
                  <a:pt x="233793" y="0"/>
                  <a:pt x="301225" y="67431"/>
                  <a:pt x="301225" y="150612"/>
                </a:cubicBezTo>
                <a:cubicBezTo>
                  <a:pt x="301225" y="180842"/>
                  <a:pt x="292319" y="208992"/>
                  <a:pt x="276789" y="232452"/>
                </a:cubicBezTo>
                <a:cubicBezTo>
                  <a:pt x="277931" y="232774"/>
                  <a:pt x="278722" y="233519"/>
                  <a:pt x="279486" y="234307"/>
                </a:cubicBezTo>
                <a:lnTo>
                  <a:pt x="395404" y="354065"/>
                </a:lnTo>
                <a:cubicBezTo>
                  <a:pt x="408773" y="367877"/>
                  <a:pt x="408414" y="389911"/>
                  <a:pt x="394603" y="403280"/>
                </a:cubicBezTo>
                <a:cubicBezTo>
                  <a:pt x="380791" y="416648"/>
                  <a:pt x="358757" y="416289"/>
                  <a:pt x="345389" y="402478"/>
                </a:cubicBezTo>
                <a:lnTo>
                  <a:pt x="229470" y="282720"/>
                </a:lnTo>
                <a:lnTo>
                  <a:pt x="227420" y="279520"/>
                </a:lnTo>
                <a:cubicBezTo>
                  <a:pt x="205163" y="293486"/>
                  <a:pt x="178791" y="301225"/>
                  <a:pt x="150612" y="301225"/>
                </a:cubicBezTo>
                <a:cubicBezTo>
                  <a:pt x="67431" y="301225"/>
                  <a:pt x="0" y="233793"/>
                  <a:pt x="0" y="150612"/>
                </a:cubicBezTo>
                <a:cubicBezTo>
                  <a:pt x="0" y="67431"/>
                  <a:pt x="67431" y="0"/>
                  <a:pt x="1506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sym typeface="+mn-lt"/>
            </a:endParaRPr>
          </a:p>
        </p:txBody>
      </p:sp>
      <p:sp>
        <p:nvSpPr>
          <p:cNvPr id="23" name="KSO_Shape"/>
          <p:cNvSpPr>
            <a:spLocks/>
          </p:cNvSpPr>
          <p:nvPr/>
        </p:nvSpPr>
        <p:spPr bwMode="auto">
          <a:xfrm>
            <a:off x="10019308" y="2299606"/>
            <a:ext cx="747069" cy="461938"/>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chemeClr val="bg1"/>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sym typeface="+mn-lt"/>
            </a:endParaRPr>
          </a:p>
        </p:txBody>
      </p:sp>
    </p:spTree>
    <p:extLst>
      <p:ext uri="{BB962C8B-B14F-4D97-AF65-F5344CB8AC3E}">
        <p14:creationId xmlns:p14="http://schemas.microsoft.com/office/powerpoint/2010/main" val="10865038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nvPr>
        </p:nvSpPr>
        <p:spPr/>
        <p:txBody>
          <a:bodyPr/>
          <a:lstStyle/>
          <a:p>
            <a:r>
              <a:rPr lang="zh-CN" altLang="en-US" dirty="0">
                <a:latin typeface="+mn-lt"/>
                <a:sym typeface="+mn-lt"/>
              </a:rPr>
              <a:t>在这里输入你的标题</a:t>
            </a:r>
          </a:p>
        </p:txBody>
      </p:sp>
      <p:pic>
        <p:nvPicPr>
          <p:cNvPr id="3" name="图片占位符 2"/>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31102" r="31102"/>
          <a:stretch>
            <a:fillRect/>
          </a:stretch>
        </p:blipFill>
        <p:spPr/>
      </p:pic>
      <p:sp>
        <p:nvSpPr>
          <p:cNvPr id="15" name="文本占位符 14"/>
          <p:cNvSpPr>
            <a:spLocks noGrp="1"/>
          </p:cNvSpPr>
          <p:nvPr>
            <p:ph type="body" sz="quarter" idx="20"/>
          </p:nvPr>
        </p:nvSpPr>
        <p:spPr/>
        <p:txBody>
          <a:bodyPr/>
          <a:lstStyle/>
          <a:p>
            <a:r>
              <a:rPr lang="zh-CN" altLang="en-US" dirty="0">
                <a:latin typeface="+mn-lt"/>
                <a:sym typeface="+mn-lt"/>
              </a:rPr>
              <a:t>请输入你的小标题</a:t>
            </a:r>
          </a:p>
        </p:txBody>
      </p:sp>
      <p:sp>
        <p:nvSpPr>
          <p:cNvPr id="16" name="文本占位符 15"/>
          <p:cNvSpPr>
            <a:spLocks noGrp="1"/>
          </p:cNvSpPr>
          <p:nvPr>
            <p:ph type="body" sz="quarter" idx="21"/>
          </p:nvPr>
        </p:nvSpPr>
        <p:spPr/>
        <p:txBody>
          <a:bodyPr/>
          <a:lstStyle/>
          <a:p>
            <a:r>
              <a:rPr lang="zh-CN" altLang="en-US" dirty="0"/>
              <a:t>请在这里输入你的正文内容，请在这里输入你的正文内容，请在这里输入你的正文内容</a:t>
            </a:r>
          </a:p>
          <a:p>
            <a:endParaRPr lang="zh-CN" altLang="en-US" dirty="0"/>
          </a:p>
          <a:p>
            <a:endParaRPr lang="zh-CN" altLang="en-US" dirty="0"/>
          </a:p>
        </p:txBody>
      </p:sp>
      <p:sp>
        <p:nvSpPr>
          <p:cNvPr id="17" name="文本占位符 16"/>
          <p:cNvSpPr>
            <a:spLocks noGrp="1"/>
          </p:cNvSpPr>
          <p:nvPr>
            <p:ph type="body" sz="quarter" idx="26"/>
          </p:nvPr>
        </p:nvSpPr>
        <p:spPr/>
        <p:txBody>
          <a:bodyPr/>
          <a:lstStyle/>
          <a:p>
            <a:r>
              <a:rPr lang="zh-CN" altLang="en-US" dirty="0">
                <a:latin typeface="+mn-lt"/>
                <a:sym typeface="+mn-lt"/>
              </a:rPr>
              <a:t>请输入你的小标题</a:t>
            </a:r>
          </a:p>
        </p:txBody>
      </p:sp>
      <p:sp>
        <p:nvSpPr>
          <p:cNvPr id="18" name="文本占位符 17"/>
          <p:cNvSpPr>
            <a:spLocks noGrp="1"/>
          </p:cNvSpPr>
          <p:nvPr>
            <p:ph type="body" sz="quarter" idx="27"/>
          </p:nvPr>
        </p:nvSpPr>
        <p:spPr/>
        <p:txBody>
          <a:bodyPr/>
          <a:lstStyle/>
          <a:p>
            <a:r>
              <a:rPr lang="zh-CN" altLang="en-US" dirty="0"/>
              <a:t>请在这里输入你的正文内容，请在这里输入你的正文内容，请在这里输入你的正文内容</a:t>
            </a:r>
          </a:p>
        </p:txBody>
      </p:sp>
      <p:sp>
        <p:nvSpPr>
          <p:cNvPr id="19" name="文本占位符 18"/>
          <p:cNvSpPr>
            <a:spLocks noGrp="1"/>
          </p:cNvSpPr>
          <p:nvPr>
            <p:ph type="body" sz="quarter" idx="28"/>
          </p:nvPr>
        </p:nvSpPr>
        <p:spPr/>
        <p:txBody>
          <a:bodyPr/>
          <a:lstStyle/>
          <a:p>
            <a:r>
              <a:rPr lang="zh-CN" altLang="en-US" dirty="0">
                <a:latin typeface="+mn-lt"/>
                <a:sym typeface="+mn-lt"/>
              </a:rPr>
              <a:t>请输入你的小标题</a:t>
            </a:r>
          </a:p>
        </p:txBody>
      </p:sp>
      <p:sp>
        <p:nvSpPr>
          <p:cNvPr id="20" name="文本占位符 19"/>
          <p:cNvSpPr>
            <a:spLocks noGrp="1"/>
          </p:cNvSpPr>
          <p:nvPr>
            <p:ph type="body" sz="quarter" idx="29"/>
          </p:nvPr>
        </p:nvSpPr>
        <p:spPr/>
        <p:txBody>
          <a:bodyPr/>
          <a:lstStyle/>
          <a:p>
            <a:r>
              <a:rPr lang="zh-CN" altLang="en-US" dirty="0"/>
              <a:t>请在这里输入你的正文内容，请在这里输入你的正文内容，请在这里输入你的正文内容</a:t>
            </a:r>
          </a:p>
        </p:txBody>
      </p:sp>
      <p:sp>
        <p:nvSpPr>
          <p:cNvPr id="21" name="文本占位符 20"/>
          <p:cNvSpPr>
            <a:spLocks noGrp="1"/>
          </p:cNvSpPr>
          <p:nvPr>
            <p:ph type="body" sz="quarter" idx="30"/>
          </p:nvPr>
        </p:nvSpPr>
        <p:spPr/>
        <p:txBody>
          <a:bodyPr/>
          <a:lstStyle/>
          <a:p>
            <a:r>
              <a:rPr lang="zh-CN" altLang="en-US" dirty="0">
                <a:latin typeface="+mn-lt"/>
                <a:sym typeface="+mn-lt"/>
              </a:rPr>
              <a:t>请输入你的小标题</a:t>
            </a:r>
          </a:p>
        </p:txBody>
      </p:sp>
      <p:sp>
        <p:nvSpPr>
          <p:cNvPr id="22" name="文本占位符 21"/>
          <p:cNvSpPr>
            <a:spLocks noGrp="1"/>
          </p:cNvSpPr>
          <p:nvPr>
            <p:ph type="body" sz="quarter" idx="31"/>
          </p:nvPr>
        </p:nvSpPr>
        <p:spPr/>
        <p:txBody>
          <a:bodyPr/>
          <a:lstStyle/>
          <a:p>
            <a:r>
              <a:rPr lang="zh-CN" altLang="en-US" dirty="0"/>
              <a:t>请在这里输入你的正文内容，请在这里输入你的正文内容，请在这里输入你的正文内容</a:t>
            </a:r>
          </a:p>
        </p:txBody>
      </p:sp>
      <p:sp>
        <p:nvSpPr>
          <p:cNvPr id="23" name="文本占位符 22"/>
          <p:cNvSpPr>
            <a:spLocks noGrp="1"/>
          </p:cNvSpPr>
          <p:nvPr>
            <p:ph type="body" sz="quarter" idx="32"/>
          </p:nvPr>
        </p:nvSpPr>
        <p:spPr/>
        <p:txBody>
          <a:bodyPr/>
          <a:lstStyle/>
          <a:p>
            <a:r>
              <a:rPr lang="zh-CN" altLang="en-US" dirty="0">
                <a:latin typeface="+mn-lt"/>
                <a:sym typeface="+mn-lt"/>
              </a:rPr>
              <a:t>请输入你的小标题</a:t>
            </a:r>
          </a:p>
        </p:txBody>
      </p:sp>
      <p:sp>
        <p:nvSpPr>
          <p:cNvPr id="24" name="文本占位符 23"/>
          <p:cNvSpPr>
            <a:spLocks noGrp="1"/>
          </p:cNvSpPr>
          <p:nvPr>
            <p:ph type="body" sz="quarter" idx="33"/>
          </p:nvPr>
        </p:nvSpPr>
        <p:spPr/>
        <p:txBody>
          <a:bodyPr/>
          <a:lstStyle/>
          <a:p>
            <a:r>
              <a:rPr lang="zh-CN" altLang="en-US" dirty="0"/>
              <a:t>请在这里输入你的正文内容，请在这里输入你的正文内容，请在这里输入你的正文内容</a:t>
            </a:r>
          </a:p>
        </p:txBody>
      </p:sp>
      <p:sp>
        <p:nvSpPr>
          <p:cNvPr id="25" name="文本占位符 24"/>
          <p:cNvSpPr>
            <a:spLocks noGrp="1"/>
          </p:cNvSpPr>
          <p:nvPr>
            <p:ph type="body" sz="quarter" idx="34"/>
          </p:nvPr>
        </p:nvSpPr>
        <p:spPr/>
        <p:txBody>
          <a:bodyPr/>
          <a:lstStyle/>
          <a:p>
            <a:r>
              <a:rPr lang="zh-CN" altLang="en-US" dirty="0">
                <a:latin typeface="+mn-lt"/>
                <a:sym typeface="+mn-lt"/>
              </a:rPr>
              <a:t>请输入你的小标题</a:t>
            </a:r>
          </a:p>
        </p:txBody>
      </p:sp>
      <p:sp>
        <p:nvSpPr>
          <p:cNvPr id="26" name="文本占位符 25"/>
          <p:cNvSpPr>
            <a:spLocks noGrp="1"/>
          </p:cNvSpPr>
          <p:nvPr>
            <p:ph type="body" sz="quarter" idx="35"/>
          </p:nvPr>
        </p:nvSpPr>
        <p:spPr/>
        <p:txBody>
          <a:bodyPr/>
          <a:lstStyle/>
          <a:p>
            <a:r>
              <a:rPr lang="zh-CN" altLang="en-US" dirty="0"/>
              <a:t>请在这里输入你的正文内容，请在这里输入你的正文内容，请在这里输入你的正文内容</a:t>
            </a:r>
          </a:p>
        </p:txBody>
      </p:sp>
    </p:spTree>
    <p:extLst>
      <p:ext uri="{BB962C8B-B14F-4D97-AF65-F5344CB8AC3E}">
        <p14:creationId xmlns:p14="http://schemas.microsoft.com/office/powerpoint/2010/main" val="11617847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p:cNvSpPr>
            <a:spLocks noGrp="1"/>
          </p:cNvSpPr>
          <p:nvPr>
            <p:ph type="body" sz="quarter" idx="22"/>
          </p:nvPr>
        </p:nvSpPr>
        <p:spPr/>
        <p:txBody>
          <a:bodyPr/>
          <a:lstStyle/>
          <a:p>
            <a:r>
              <a:rPr lang="zh-CN" altLang="en-US" dirty="0"/>
              <a:t>输入你的关键内容</a:t>
            </a:r>
          </a:p>
        </p:txBody>
      </p:sp>
      <p:sp>
        <p:nvSpPr>
          <p:cNvPr id="16" name="标题 15"/>
          <p:cNvSpPr>
            <a:spLocks noGrp="1"/>
          </p:cNvSpPr>
          <p:nvPr>
            <p:ph type="title"/>
          </p:nvPr>
        </p:nvSpPr>
        <p:spPr/>
        <p:txBody>
          <a:bodyPr/>
          <a:lstStyle/>
          <a:p>
            <a:r>
              <a:rPr lang="zh-CN" altLang="en-US" dirty="0">
                <a:latin typeface="+mn-lt"/>
                <a:sym typeface="+mn-lt"/>
              </a:rPr>
              <a:t>在这里输入你的标题</a:t>
            </a:r>
          </a:p>
        </p:txBody>
      </p:sp>
      <p:sp>
        <p:nvSpPr>
          <p:cNvPr id="17" name="文本占位符 16"/>
          <p:cNvSpPr>
            <a:spLocks noGrp="1"/>
          </p:cNvSpPr>
          <p:nvPr>
            <p:ph type="body" sz="quarter" idx="20"/>
          </p:nvPr>
        </p:nvSpPr>
        <p:spPr/>
        <p:txBody>
          <a:bodyPr/>
          <a:lstStyle/>
          <a:p>
            <a:r>
              <a:rPr lang="zh-CN" altLang="en-US" dirty="0">
                <a:latin typeface="+mn-lt"/>
                <a:sym typeface="+mn-lt"/>
              </a:rPr>
              <a:t>关键词</a:t>
            </a:r>
          </a:p>
        </p:txBody>
      </p:sp>
      <p:sp>
        <p:nvSpPr>
          <p:cNvPr id="18" name="文本占位符 17"/>
          <p:cNvSpPr>
            <a:spLocks noGrp="1"/>
          </p:cNvSpPr>
          <p:nvPr>
            <p:ph type="body" sz="quarter" idx="21"/>
          </p:nvPr>
        </p:nvSpPr>
        <p:spPr/>
        <p:txBody>
          <a:bodyPr/>
          <a:lstStyle/>
          <a:p>
            <a:r>
              <a:rPr lang="zh-CN" altLang="en-US" dirty="0">
                <a:latin typeface="+mn-lt"/>
                <a:sym typeface="+mn-lt"/>
              </a:rPr>
              <a:t>关键词</a:t>
            </a:r>
          </a:p>
        </p:txBody>
      </p:sp>
      <p:sp>
        <p:nvSpPr>
          <p:cNvPr id="20" name="文本占位符 19"/>
          <p:cNvSpPr>
            <a:spLocks noGrp="1"/>
          </p:cNvSpPr>
          <p:nvPr>
            <p:ph type="body" sz="quarter" idx="23"/>
          </p:nvPr>
        </p:nvSpPr>
        <p:spPr/>
        <p:txBody>
          <a:bodyPr/>
          <a:lstStyle/>
          <a:p>
            <a:r>
              <a:rPr lang="zh-CN" altLang="en-US" dirty="0"/>
              <a:t>输入你的关键内容</a:t>
            </a:r>
          </a:p>
          <a:p>
            <a:endParaRPr lang="zh-CN" altLang="en-US" dirty="0"/>
          </a:p>
        </p:txBody>
      </p:sp>
      <p:sp>
        <p:nvSpPr>
          <p:cNvPr id="21" name="文本占位符 20"/>
          <p:cNvSpPr>
            <a:spLocks noGrp="1"/>
          </p:cNvSpPr>
          <p:nvPr>
            <p:ph type="body" sz="quarter" idx="24"/>
          </p:nvPr>
        </p:nvSpPr>
        <p:spPr/>
        <p:txBody>
          <a:bodyPr/>
          <a:lstStyle/>
          <a:p>
            <a:r>
              <a:rPr lang="zh-CN" altLang="en-US" dirty="0"/>
              <a:t>输入你的关键内容</a:t>
            </a:r>
          </a:p>
          <a:p>
            <a:endParaRPr lang="zh-CN" altLang="en-US" dirty="0"/>
          </a:p>
        </p:txBody>
      </p:sp>
      <p:sp>
        <p:nvSpPr>
          <p:cNvPr id="22" name="文本占位符 21"/>
          <p:cNvSpPr>
            <a:spLocks noGrp="1"/>
          </p:cNvSpPr>
          <p:nvPr>
            <p:ph type="body" sz="quarter" idx="25"/>
          </p:nvPr>
        </p:nvSpPr>
        <p:spPr/>
        <p:txBody>
          <a:bodyPr/>
          <a:lstStyle/>
          <a:p>
            <a:r>
              <a:rPr lang="zh-CN" altLang="en-US" dirty="0"/>
              <a:t>输入你的关键内容</a:t>
            </a:r>
          </a:p>
          <a:p>
            <a:endParaRPr lang="zh-CN" altLang="en-US" dirty="0"/>
          </a:p>
        </p:txBody>
      </p:sp>
      <p:sp>
        <p:nvSpPr>
          <p:cNvPr id="23" name="文本占位符 22"/>
          <p:cNvSpPr>
            <a:spLocks noGrp="1"/>
          </p:cNvSpPr>
          <p:nvPr>
            <p:ph type="body" sz="quarter" idx="26"/>
          </p:nvPr>
        </p:nvSpPr>
        <p:spPr/>
        <p:txBody>
          <a:bodyPr/>
          <a:lstStyle/>
          <a:p>
            <a:r>
              <a:rPr lang="zh-CN" altLang="en-US" dirty="0"/>
              <a:t>输入你的关键内容</a:t>
            </a:r>
          </a:p>
          <a:p>
            <a:endParaRPr lang="zh-CN" altLang="en-US" dirty="0"/>
          </a:p>
        </p:txBody>
      </p:sp>
      <p:sp>
        <p:nvSpPr>
          <p:cNvPr id="24" name="文本占位符 23"/>
          <p:cNvSpPr>
            <a:spLocks noGrp="1"/>
          </p:cNvSpPr>
          <p:nvPr>
            <p:ph type="body" sz="quarter" idx="27"/>
          </p:nvPr>
        </p:nvSpPr>
        <p:spPr/>
        <p:txBody>
          <a:bodyPr/>
          <a:lstStyle/>
          <a:p>
            <a:r>
              <a:rPr lang="zh-CN" altLang="en-US" dirty="0"/>
              <a:t>输入你的关键内容</a:t>
            </a:r>
          </a:p>
          <a:p>
            <a:endParaRPr lang="zh-CN" altLang="en-US" dirty="0"/>
          </a:p>
        </p:txBody>
      </p:sp>
      <p:sp>
        <p:nvSpPr>
          <p:cNvPr id="25" name="文本占位符 24"/>
          <p:cNvSpPr>
            <a:spLocks noGrp="1"/>
          </p:cNvSpPr>
          <p:nvPr>
            <p:ph type="body" sz="quarter" idx="28"/>
          </p:nvPr>
        </p:nvSpPr>
        <p:spPr/>
        <p:txBody>
          <a:bodyPr/>
          <a:lstStyle/>
          <a:p>
            <a:r>
              <a:rPr lang="zh-CN" altLang="en-US" dirty="0"/>
              <a:t>输入你的关键内容</a:t>
            </a:r>
          </a:p>
          <a:p>
            <a:endParaRPr lang="zh-CN" altLang="en-US" dirty="0"/>
          </a:p>
        </p:txBody>
      </p:sp>
      <p:sp>
        <p:nvSpPr>
          <p:cNvPr id="26" name="文本占位符 25"/>
          <p:cNvSpPr>
            <a:spLocks noGrp="1"/>
          </p:cNvSpPr>
          <p:nvPr>
            <p:ph type="body" sz="quarter" idx="29"/>
          </p:nvPr>
        </p:nvSpPr>
        <p:spPr/>
        <p:txBody>
          <a:bodyPr/>
          <a:lstStyle/>
          <a:p>
            <a:r>
              <a:rPr lang="zh-CN" altLang="en-US" dirty="0"/>
              <a:t>输入你的关键内容</a:t>
            </a:r>
          </a:p>
          <a:p>
            <a:endParaRPr lang="zh-CN" altLang="en-US" dirty="0"/>
          </a:p>
        </p:txBody>
      </p:sp>
      <p:sp>
        <p:nvSpPr>
          <p:cNvPr id="27" name="文本占位符 26"/>
          <p:cNvSpPr>
            <a:spLocks noGrp="1"/>
          </p:cNvSpPr>
          <p:nvPr>
            <p:ph type="body" sz="quarter" idx="30"/>
          </p:nvPr>
        </p:nvSpPr>
        <p:spPr/>
        <p:txBody>
          <a:bodyPr/>
          <a:lstStyle/>
          <a:p>
            <a:r>
              <a:rPr lang="zh-CN" altLang="en-US" dirty="0"/>
              <a:t>输入你的关键内容</a:t>
            </a:r>
          </a:p>
          <a:p>
            <a:endParaRPr lang="zh-CN" altLang="en-US" dirty="0"/>
          </a:p>
        </p:txBody>
      </p:sp>
      <p:sp>
        <p:nvSpPr>
          <p:cNvPr id="28" name="文本占位符 27"/>
          <p:cNvSpPr>
            <a:spLocks noGrp="1"/>
          </p:cNvSpPr>
          <p:nvPr>
            <p:ph type="body" sz="quarter" idx="31"/>
          </p:nvPr>
        </p:nvSpPr>
        <p:spPr/>
        <p:txBody>
          <a:bodyPr/>
          <a:lstStyle/>
          <a:p>
            <a:r>
              <a:rPr lang="zh-CN" altLang="en-US" dirty="0"/>
              <a:t>输入你的关键内容</a:t>
            </a:r>
          </a:p>
          <a:p>
            <a:endParaRPr lang="zh-CN" altLang="en-US" dirty="0"/>
          </a:p>
        </p:txBody>
      </p:sp>
    </p:spTree>
    <p:extLst>
      <p:ext uri="{BB962C8B-B14F-4D97-AF65-F5344CB8AC3E}">
        <p14:creationId xmlns:p14="http://schemas.microsoft.com/office/powerpoint/2010/main" val="12247422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4"/>
          <p:cNvSpPr>
            <a:spLocks noGrp="1"/>
          </p:cNvSpPr>
          <p:nvPr>
            <p:ph type="title"/>
          </p:nvPr>
        </p:nvSpPr>
        <p:spPr/>
        <p:txBody>
          <a:bodyPr/>
          <a:lstStyle/>
          <a:p>
            <a:r>
              <a:rPr lang="zh-CN" altLang="en-US" dirty="0">
                <a:latin typeface="+mn-lt"/>
                <a:sym typeface="+mn-lt"/>
              </a:rPr>
              <a:t>在这里输入你的标题</a:t>
            </a:r>
          </a:p>
        </p:txBody>
      </p:sp>
      <p:sp>
        <p:nvSpPr>
          <p:cNvPr id="16" name="文本占位符 15"/>
          <p:cNvSpPr>
            <a:spLocks noGrp="1"/>
          </p:cNvSpPr>
          <p:nvPr>
            <p:ph type="body" sz="quarter" idx="34"/>
          </p:nvPr>
        </p:nvSpPr>
        <p:spPr/>
        <p:txBody>
          <a:bodyPr/>
          <a:lstStyle/>
          <a:p>
            <a:r>
              <a:rPr lang="zh-CN" altLang="en-US" dirty="0">
                <a:latin typeface="+mn-lt"/>
                <a:sym typeface="+mn-lt"/>
              </a:rPr>
              <a:t>请输入你的小标题</a:t>
            </a:r>
          </a:p>
        </p:txBody>
      </p:sp>
      <p:sp>
        <p:nvSpPr>
          <p:cNvPr id="18" name="文本占位符 17"/>
          <p:cNvSpPr>
            <a:spLocks noGrp="1"/>
          </p:cNvSpPr>
          <p:nvPr>
            <p:ph type="body" sz="quarter" idx="36"/>
          </p:nvPr>
        </p:nvSpPr>
        <p:spPr/>
        <p:txBody>
          <a:bodyPr/>
          <a:lstStyle/>
          <a:p>
            <a:r>
              <a:rPr lang="zh-CN" altLang="en-US" dirty="0">
                <a:latin typeface="+mn-lt"/>
                <a:sym typeface="+mn-lt"/>
              </a:rPr>
              <a:t>请输入你的小标题</a:t>
            </a:r>
          </a:p>
        </p:txBody>
      </p:sp>
      <p:sp>
        <p:nvSpPr>
          <p:cNvPr id="20" name="文本占位符 19"/>
          <p:cNvSpPr>
            <a:spLocks noGrp="1"/>
          </p:cNvSpPr>
          <p:nvPr>
            <p:ph type="body" sz="quarter" idx="38"/>
          </p:nvPr>
        </p:nvSpPr>
        <p:spPr/>
        <p:txBody>
          <a:bodyPr/>
          <a:lstStyle/>
          <a:p>
            <a:r>
              <a:rPr lang="zh-CN" altLang="en-US" dirty="0">
                <a:latin typeface="+mn-lt"/>
                <a:sym typeface="+mn-lt"/>
              </a:rPr>
              <a:t>请输入你的小标题</a:t>
            </a:r>
          </a:p>
        </p:txBody>
      </p:sp>
      <p:graphicFrame>
        <p:nvGraphicFramePr>
          <p:cNvPr id="25" name="图表占位符 24"/>
          <p:cNvGraphicFramePr>
            <a:graphicFrameLocks noGrp="1"/>
          </p:cNvGraphicFramePr>
          <p:nvPr>
            <p:ph type="chart" sz="quarter" idx="40"/>
            <p:extLst>
              <p:ext uri="{D42A27DB-BD31-4B8C-83A1-F6EECF244321}">
                <p14:modId xmlns:p14="http://schemas.microsoft.com/office/powerpoint/2010/main" val="874843055"/>
              </p:ext>
            </p:extLst>
          </p:nvPr>
        </p:nvGraphicFramePr>
        <p:xfrm>
          <a:off x="550863" y="1487488"/>
          <a:ext cx="6473825" cy="4570412"/>
        </p:xfrm>
        <a:graphic>
          <a:graphicData uri="http://schemas.openxmlformats.org/drawingml/2006/chart">
            <c:chart xmlns:c="http://schemas.openxmlformats.org/drawingml/2006/chart" xmlns:r="http://schemas.openxmlformats.org/officeDocument/2006/relationships" r:id="rId2"/>
          </a:graphicData>
        </a:graphic>
      </p:graphicFrame>
      <p:sp>
        <p:nvSpPr>
          <p:cNvPr id="29" name="文本占位符 25"/>
          <p:cNvSpPr>
            <a:spLocks noGrp="1"/>
          </p:cNvSpPr>
          <p:nvPr>
            <p:ph type="body" sz="quarter" idx="35"/>
          </p:nvPr>
        </p:nvSpPr>
        <p:spPr/>
        <p:txBody>
          <a:bodyPr/>
          <a:lstStyle/>
          <a:p>
            <a:r>
              <a:rPr lang="zh-CN" altLang="en-US" dirty="0"/>
              <a:t>请在这里输入你的正文内容，请在这里输入你的正文内容，请在这里输入你的正文内容</a:t>
            </a:r>
          </a:p>
        </p:txBody>
      </p:sp>
      <p:sp>
        <p:nvSpPr>
          <p:cNvPr id="30" name="文本占位符 25"/>
          <p:cNvSpPr>
            <a:spLocks noGrp="1"/>
          </p:cNvSpPr>
          <p:nvPr>
            <p:ph type="body" sz="quarter" idx="37"/>
          </p:nvPr>
        </p:nvSpPr>
        <p:spPr/>
        <p:txBody>
          <a:bodyPr/>
          <a:lstStyle/>
          <a:p>
            <a:r>
              <a:rPr lang="zh-CN" altLang="en-US" dirty="0"/>
              <a:t>请在这里输入你的正文内容，请在这里输入你的正文内容，请在这里输入你的正文内容</a:t>
            </a:r>
          </a:p>
        </p:txBody>
      </p:sp>
      <p:sp>
        <p:nvSpPr>
          <p:cNvPr id="31" name="文本占位符 25"/>
          <p:cNvSpPr>
            <a:spLocks noGrp="1"/>
          </p:cNvSpPr>
          <p:nvPr>
            <p:ph type="body" sz="quarter" idx="39"/>
          </p:nvPr>
        </p:nvSpPr>
        <p:spPr/>
        <p:txBody>
          <a:bodyPr/>
          <a:lstStyle/>
          <a:p>
            <a:r>
              <a:rPr lang="zh-CN" altLang="en-US" dirty="0"/>
              <a:t>请在这里输入你的正文内容，请在这里输入你的正文内容，请在这里输入你的正文内容</a:t>
            </a:r>
          </a:p>
        </p:txBody>
      </p:sp>
    </p:spTree>
    <p:extLst>
      <p:ext uri="{BB962C8B-B14F-4D97-AF65-F5344CB8AC3E}">
        <p14:creationId xmlns:p14="http://schemas.microsoft.com/office/powerpoint/2010/main" val="21715886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48351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771C1482-9191-43FB-A837-1C19A195AC20}"/>
              </a:ext>
            </a:extLst>
          </p:cNvPr>
          <p:cNvSpPr/>
          <p:nvPr/>
        </p:nvSpPr>
        <p:spPr>
          <a:xfrm>
            <a:off x="3972663" y="2792641"/>
            <a:ext cx="4246675" cy="769441"/>
          </a:xfrm>
          <a:prstGeom prst="rect">
            <a:avLst/>
          </a:prstGeom>
        </p:spPr>
        <p:txBody>
          <a:bodyPr wrap="none">
            <a:spAutoFit/>
          </a:bodyPr>
          <a:lstStyle/>
          <a:p>
            <a:pPr algn="ctr"/>
            <a:r>
              <a:rPr lang="zh-CN" altLang="en-US" sz="4400" b="1" dirty="0">
                <a:solidFill>
                  <a:schemeClr val="tx2"/>
                </a:solidFill>
                <a:latin typeface="+mj-ea"/>
                <a:ea typeface="+mj-ea"/>
                <a:cs typeface="+mn-ea"/>
                <a:sym typeface="+mn-lt"/>
              </a:rPr>
              <a:t>本模板设计规范</a:t>
            </a:r>
            <a:endParaRPr lang="zh-CN" altLang="en-US" sz="3600" b="1" dirty="0">
              <a:solidFill>
                <a:schemeClr val="tx2"/>
              </a:solidFill>
              <a:latin typeface="+mj-ea"/>
              <a:ea typeface="+mj-ea"/>
              <a:cs typeface="+mn-ea"/>
              <a:sym typeface="+mn-lt"/>
            </a:endParaRP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5E2FAC1D-6A04-4544-A85D-FB490427E337}"/>
              </a:ext>
            </a:extLst>
          </p:cNvPr>
          <p:cNvSpPr/>
          <p:nvPr/>
        </p:nvSpPr>
        <p:spPr>
          <a:xfrm>
            <a:off x="3784823" y="3562082"/>
            <a:ext cx="4622356" cy="523220"/>
          </a:xfrm>
          <a:prstGeom prst="rect">
            <a:avLst/>
          </a:prstGeom>
        </p:spPr>
        <p:txBody>
          <a:bodyPr wrap="none">
            <a:spAutoFit/>
          </a:bodyPr>
          <a:lstStyle/>
          <a:p>
            <a:pPr algn="ctr"/>
            <a:r>
              <a:rPr lang="en-US" altLang="zh-CN" sz="2800" dirty="0">
                <a:solidFill>
                  <a:schemeClr val="tx2"/>
                </a:solidFill>
                <a:cs typeface="+mn-ea"/>
                <a:sym typeface="+mn-lt"/>
              </a:rPr>
              <a:t>DESIGN SPECIFICATIONS</a:t>
            </a:r>
          </a:p>
        </p:txBody>
      </p:sp>
    </p:spTree>
    <p:extLst>
      <p:ext uri="{BB962C8B-B14F-4D97-AF65-F5344CB8AC3E}">
        <p14:creationId xmlns:p14="http://schemas.microsoft.com/office/powerpoint/2010/main" val="235693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ECD99012-1F20-4169-868C-50CE262DA520}"/>
              </a:ext>
            </a:extLst>
          </p:cNvPr>
          <p:cNvSpPr/>
          <p:nvPr/>
        </p:nvSpPr>
        <p:spPr>
          <a:xfrm>
            <a:off x="1256002" y="2285294"/>
            <a:ext cx="887758" cy="4514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中文</a:t>
            </a:r>
          </a:p>
        </p:txBody>
      </p:sp>
      <p:sp>
        <p:nvSpPr>
          <p:cNvPr id="3" name="文本框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D4C8C471-FF54-4E75-92A7-D4DAD968765E}"/>
              </a:ext>
            </a:extLst>
          </p:cNvPr>
          <p:cNvSpPr txBox="1"/>
          <p:nvPr/>
        </p:nvSpPr>
        <p:spPr>
          <a:xfrm>
            <a:off x="2362127" y="2285796"/>
            <a:ext cx="1415772" cy="461665"/>
          </a:xfrm>
          <a:prstGeom prst="rect">
            <a:avLst/>
          </a:prstGeom>
          <a:noFill/>
        </p:spPr>
        <p:txBody>
          <a:bodyPr wrap="none" rtlCol="0">
            <a:spAutoFit/>
          </a:bodyPr>
          <a:lstStyle/>
          <a:p>
            <a:r>
              <a:rPr lang="zh-CN" altLang="en-US" sz="2400" b="1" dirty="0">
                <a:solidFill>
                  <a:schemeClr val="tx2"/>
                </a:solidFill>
                <a:latin typeface="微软雅黑" panose="020B0503020204020204" pitchFamily="34" charset="-122"/>
                <a:ea typeface="微软雅黑" panose="020B0503020204020204" pitchFamily="34" charset="-122"/>
                <a:cs typeface="+mn-ea"/>
                <a:sym typeface="+mn-lt"/>
              </a:rPr>
              <a:t>微软雅黑</a:t>
            </a:r>
            <a:endParaRPr lang="en-US" altLang="zh-CN" sz="2400" b="1"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4" name="矩形 3"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1ADB324E-B1D8-4419-B27C-2B2B5C75801E}"/>
              </a:ext>
            </a:extLst>
          </p:cNvPr>
          <p:cNvSpPr/>
          <p:nvPr/>
        </p:nvSpPr>
        <p:spPr>
          <a:xfrm>
            <a:off x="1256002" y="4187976"/>
            <a:ext cx="887758" cy="4514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英文</a:t>
            </a:r>
          </a:p>
        </p:txBody>
      </p:sp>
      <p:cxnSp>
        <p:nvCxnSpPr>
          <p:cNvPr id="6" name="直接连接符 5"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322C4B4D-B031-438D-ADF5-7BE07B9F378F}"/>
              </a:ext>
            </a:extLst>
          </p:cNvPr>
          <p:cNvCxnSpPr/>
          <p:nvPr/>
        </p:nvCxnSpPr>
        <p:spPr>
          <a:xfrm>
            <a:off x="631460" y="3429000"/>
            <a:ext cx="10801228" cy="0"/>
          </a:xfrm>
          <a:prstGeom prst="line">
            <a:avLst/>
          </a:prstGeom>
          <a:ln>
            <a:solidFill>
              <a:schemeClr val="tx2">
                <a:alpha val="50000"/>
              </a:schemeClr>
            </a:solidFill>
          </a:ln>
        </p:spPr>
        <p:style>
          <a:lnRef idx="1">
            <a:schemeClr val="dk1"/>
          </a:lnRef>
          <a:fillRef idx="0">
            <a:schemeClr val="dk1"/>
          </a:fillRef>
          <a:effectRef idx="0">
            <a:schemeClr val="dk1"/>
          </a:effectRef>
          <a:fontRef idx="minor">
            <a:schemeClr val="tx1"/>
          </a:fontRef>
        </p:style>
      </p:cxnSp>
      <p:grpSp>
        <p:nvGrpSpPr>
          <p:cNvPr id="7" name="组合 6"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772DC133-929B-4CD5-A03F-F76F07A396CE}"/>
              </a:ext>
            </a:extLst>
          </p:cNvPr>
          <p:cNvGrpSpPr/>
          <p:nvPr/>
        </p:nvGrpSpPr>
        <p:grpSpPr>
          <a:xfrm>
            <a:off x="798354" y="474385"/>
            <a:ext cx="946855" cy="702275"/>
            <a:chOff x="1187820" y="559052"/>
            <a:chExt cx="946855" cy="702275"/>
          </a:xfrm>
        </p:grpSpPr>
        <p:sp>
          <p:nvSpPr>
            <p:cNvPr id="8" name="文本框 7">
              <a:extLst>
                <a:ext uri="{FF2B5EF4-FFF2-40B4-BE49-F238E27FC236}">
                  <a16:creationId xmlns:a16="http://schemas.microsoft.com/office/drawing/2014/main" xmlns="" id="{25F821F9-4B3D-45FF-A7A4-12D3706802B6}"/>
                </a:ext>
              </a:extLst>
            </p:cNvPr>
            <p:cNvSpPr txBox="1"/>
            <p:nvPr/>
          </p:nvSpPr>
          <p:spPr>
            <a:xfrm>
              <a:off x="1255908" y="559052"/>
              <a:ext cx="816249" cy="461665"/>
            </a:xfrm>
            <a:prstGeom prst="rect">
              <a:avLst/>
            </a:prstGeom>
            <a:noFill/>
          </p:spPr>
          <p:txBody>
            <a:bodyPr wrap="none" rtlCol="0">
              <a:spAutoFit/>
            </a:bodyPr>
            <a:lstStyle/>
            <a:p>
              <a:r>
                <a:rPr lang="zh-CN" altLang="en-US" sz="2400" dirty="0">
                  <a:solidFill>
                    <a:schemeClr val="tx2"/>
                  </a:solidFill>
                  <a:cs typeface="+mn-ea"/>
                  <a:sym typeface="+mn-lt"/>
                </a:rPr>
                <a:t>字体</a:t>
              </a:r>
            </a:p>
          </p:txBody>
        </p:sp>
        <p:cxnSp>
          <p:nvCxnSpPr>
            <p:cNvPr id="9" name="直接连接符 8">
              <a:extLst>
                <a:ext uri="{FF2B5EF4-FFF2-40B4-BE49-F238E27FC236}">
                  <a16:creationId xmlns:a16="http://schemas.microsoft.com/office/drawing/2014/main" xmlns="" id="{101E7034-83B7-47B9-B532-50F0BF533423}"/>
                </a:ext>
              </a:extLst>
            </p:cNvPr>
            <p:cNvCxnSpPr/>
            <p:nvPr/>
          </p:nvCxnSpPr>
          <p:spPr>
            <a:xfrm>
              <a:off x="1187820" y="652928"/>
              <a:ext cx="0" cy="51187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xmlns="" id="{1FCB2FB6-E81B-4736-8F15-97A47E23EB88}"/>
                </a:ext>
              </a:extLst>
            </p:cNvPr>
            <p:cNvSpPr txBox="1"/>
            <p:nvPr/>
          </p:nvSpPr>
          <p:spPr>
            <a:xfrm>
              <a:off x="1255908" y="922773"/>
              <a:ext cx="878767" cy="338554"/>
            </a:xfrm>
            <a:prstGeom prst="rect">
              <a:avLst/>
            </a:prstGeom>
            <a:noFill/>
          </p:spPr>
          <p:txBody>
            <a:bodyPr wrap="none" rtlCol="0">
              <a:spAutoFit/>
            </a:bodyPr>
            <a:lstStyle/>
            <a:p>
              <a:r>
                <a:rPr lang="en-US" altLang="zh-CN" sz="1600" dirty="0">
                  <a:solidFill>
                    <a:schemeClr val="tx2"/>
                  </a:solidFill>
                  <a:cs typeface="+mn-ea"/>
                  <a:sym typeface="+mn-lt"/>
                </a:rPr>
                <a:t>FONTS</a:t>
              </a:r>
            </a:p>
          </p:txBody>
        </p:sp>
      </p:grpSp>
      <p:sp>
        <p:nvSpPr>
          <p:cNvPr id="14" name="文本框 13"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190203F2-2080-42F7-BB65-8E148F43566D}"/>
              </a:ext>
            </a:extLst>
          </p:cNvPr>
          <p:cNvSpPr txBox="1"/>
          <p:nvPr/>
        </p:nvSpPr>
        <p:spPr>
          <a:xfrm>
            <a:off x="2374827" y="4187976"/>
            <a:ext cx="801823" cy="461665"/>
          </a:xfrm>
          <a:prstGeom prst="rect">
            <a:avLst/>
          </a:prstGeom>
          <a:noFill/>
        </p:spPr>
        <p:txBody>
          <a:bodyPr wrap="none" rtlCol="0">
            <a:spAutoFit/>
          </a:bodyPr>
          <a:lstStyle/>
          <a:p>
            <a:r>
              <a:rPr lang="en-US" altLang="zh-CN" sz="2400" dirty="0">
                <a:solidFill>
                  <a:schemeClr val="tx2"/>
                </a:solidFill>
                <a:latin typeface="Arial" panose="020B0604020202020204" pitchFamily="34" charset="0"/>
                <a:ea typeface="微软雅黑" panose="020B0503020204020204" pitchFamily="34" charset="-122"/>
                <a:cs typeface="Arial" panose="020B0604020202020204" pitchFamily="34" charset="0"/>
                <a:sym typeface="+mn-lt"/>
              </a:rPr>
              <a:t>Arial</a:t>
            </a:r>
          </a:p>
        </p:txBody>
      </p:sp>
      <p:sp>
        <p:nvSpPr>
          <p:cNvPr id="15" name="文本框 14"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18480AD1-EBA6-452D-95B4-C68EAA24CF0B}"/>
              </a:ext>
            </a:extLst>
          </p:cNvPr>
          <p:cNvSpPr txBox="1"/>
          <p:nvPr/>
        </p:nvSpPr>
        <p:spPr>
          <a:xfrm>
            <a:off x="4098852" y="2285796"/>
            <a:ext cx="2100255" cy="461665"/>
          </a:xfrm>
          <a:prstGeom prst="rect">
            <a:avLst/>
          </a:prstGeom>
          <a:noFill/>
        </p:spPr>
        <p:txBody>
          <a:bodyPr wrap="none" rtlCol="0">
            <a:spAutoFit/>
          </a:bodyPr>
          <a:lstStyle/>
          <a:p>
            <a:r>
              <a:rPr lang="zh-CN" altLang="en-US" sz="2400" dirty="0">
                <a:solidFill>
                  <a:schemeClr val="tx2"/>
                </a:solidFill>
                <a:latin typeface="微软雅黑 Light" panose="020B0502040204020203" pitchFamily="34" charset="-122"/>
                <a:ea typeface="微软雅黑 Light" panose="020B0502040204020203" pitchFamily="34" charset="-122"/>
                <a:cs typeface="+mn-ea"/>
                <a:sym typeface="+mn-lt"/>
              </a:rPr>
              <a:t>微软雅黑</a:t>
            </a:r>
            <a:r>
              <a:rPr lang="en-US" altLang="zh-CN" sz="2400" dirty="0">
                <a:solidFill>
                  <a:schemeClr val="tx2"/>
                </a:solidFill>
                <a:latin typeface="微软雅黑 Light" panose="020B0502040204020203" pitchFamily="34" charset="-122"/>
                <a:ea typeface="微软雅黑 Light" panose="020B0502040204020203" pitchFamily="34" charset="-122"/>
                <a:cs typeface="+mn-ea"/>
                <a:sym typeface="+mn-lt"/>
              </a:rPr>
              <a:t>Light</a:t>
            </a:r>
          </a:p>
        </p:txBody>
      </p:sp>
      <p:sp>
        <p:nvSpPr>
          <p:cNvPr id="16" name="文本框 15"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65A8D863-5A9F-4C28-A958-C19BCD0EEE17}"/>
              </a:ext>
            </a:extLst>
          </p:cNvPr>
          <p:cNvSpPr txBox="1"/>
          <p:nvPr/>
        </p:nvSpPr>
        <p:spPr>
          <a:xfrm>
            <a:off x="4098852" y="4187976"/>
            <a:ext cx="1629164" cy="461665"/>
          </a:xfrm>
          <a:prstGeom prst="rect">
            <a:avLst/>
          </a:prstGeom>
          <a:noFill/>
        </p:spPr>
        <p:txBody>
          <a:bodyPr wrap="none" rtlCol="0">
            <a:spAutoFit/>
          </a:bodyPr>
          <a:lstStyle/>
          <a:p>
            <a:r>
              <a:rPr lang="en-US" altLang="zh-CN" sz="2400" dirty="0">
                <a:solidFill>
                  <a:schemeClr val="tx2"/>
                </a:solidFill>
                <a:latin typeface="+mj-lt"/>
                <a:ea typeface="微软雅黑" panose="020B0503020204020204" pitchFamily="34" charset="-122"/>
                <a:cs typeface="Arial" panose="020B0604020202020204" pitchFamily="34" charset="0"/>
                <a:sym typeface="+mn-lt"/>
              </a:rPr>
              <a:t>Calibri Light</a:t>
            </a:r>
          </a:p>
        </p:txBody>
      </p:sp>
    </p:spTree>
    <p:extLst>
      <p:ext uri="{BB962C8B-B14F-4D97-AF65-F5344CB8AC3E}">
        <p14:creationId xmlns:p14="http://schemas.microsoft.com/office/powerpoint/2010/main" val="37874695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zh-CN" altLang="en-US" dirty="0">
                <a:latin typeface="+mn-lt"/>
                <a:sym typeface="+mn-lt"/>
              </a:rPr>
              <a:t>请输入你的标题一</a:t>
            </a:r>
          </a:p>
        </p:txBody>
      </p:sp>
    </p:spTree>
    <p:extLst>
      <p:ext uri="{BB962C8B-B14F-4D97-AF65-F5344CB8AC3E}">
        <p14:creationId xmlns:p14="http://schemas.microsoft.com/office/powerpoint/2010/main" val="7429913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3FC88041-2458-46C9-B338-697045F59196}"/>
              </a:ext>
            </a:extLst>
          </p:cNvPr>
          <p:cNvSpPr/>
          <p:nvPr/>
        </p:nvSpPr>
        <p:spPr>
          <a:xfrm>
            <a:off x="0" y="0"/>
            <a:ext cx="12192000" cy="6858000"/>
          </a:xfrm>
          <a:prstGeom prst="rect">
            <a:avLst/>
          </a:prstGeom>
          <a:gradFill flip="none" rotWithShape="1">
            <a:gsLst>
              <a:gs pos="0">
                <a:schemeClr val="bg1"/>
              </a:gs>
              <a:gs pos="100000">
                <a:schemeClr val="bg1">
                  <a:alpha val="9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46572A9A-9E60-47C5-8AFF-FF30D1731D99}"/>
              </a:ext>
            </a:extLst>
          </p:cNvPr>
          <p:cNvSpPr txBox="1"/>
          <p:nvPr/>
        </p:nvSpPr>
        <p:spPr>
          <a:xfrm>
            <a:off x="866442" y="474385"/>
            <a:ext cx="816249" cy="461665"/>
          </a:xfrm>
          <a:prstGeom prst="rect">
            <a:avLst/>
          </a:prstGeom>
          <a:noFill/>
        </p:spPr>
        <p:txBody>
          <a:bodyPr wrap="none" rtlCol="0">
            <a:spAutoFit/>
          </a:bodyPr>
          <a:lstStyle/>
          <a:p>
            <a:r>
              <a:rPr lang="zh-CN" altLang="en-US" sz="2400" dirty="0">
                <a:solidFill>
                  <a:schemeClr val="tx2"/>
                </a:solidFill>
                <a:cs typeface="+mn-ea"/>
                <a:sym typeface="+mn-lt"/>
              </a:rPr>
              <a:t>配色</a:t>
            </a:r>
          </a:p>
        </p:txBody>
      </p:sp>
      <p:cxnSp>
        <p:nvCxnSpPr>
          <p:cNvPr id="3" name="直接连接符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2BE44E50-6A24-4C5D-8505-2EB95CAD77D7}"/>
              </a:ext>
            </a:extLst>
          </p:cNvPr>
          <p:cNvCxnSpPr/>
          <p:nvPr/>
        </p:nvCxnSpPr>
        <p:spPr>
          <a:xfrm>
            <a:off x="798354" y="568261"/>
            <a:ext cx="0" cy="511876"/>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4" name="文本框 3"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C3CAFED4-B69A-41F8-951D-81CC718153E6}"/>
              </a:ext>
            </a:extLst>
          </p:cNvPr>
          <p:cNvSpPr txBox="1"/>
          <p:nvPr/>
        </p:nvSpPr>
        <p:spPr>
          <a:xfrm>
            <a:off x="866442" y="838106"/>
            <a:ext cx="1061509" cy="338554"/>
          </a:xfrm>
          <a:prstGeom prst="rect">
            <a:avLst/>
          </a:prstGeom>
          <a:noFill/>
        </p:spPr>
        <p:txBody>
          <a:bodyPr wrap="none" rtlCol="0">
            <a:spAutoFit/>
          </a:bodyPr>
          <a:lstStyle/>
          <a:p>
            <a:r>
              <a:rPr lang="en-US" altLang="zh-CN" sz="1600" dirty="0">
                <a:solidFill>
                  <a:schemeClr val="tx2"/>
                </a:solidFill>
                <a:cs typeface="+mn-ea"/>
                <a:sym typeface="+mn-lt"/>
              </a:rPr>
              <a:t>COLOUR</a:t>
            </a:r>
          </a:p>
        </p:txBody>
      </p:sp>
      <p:sp>
        <p:nvSpPr>
          <p:cNvPr id="5" name="椭圆 4"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50A958E4-E77C-494F-B982-BFE99A4870AD}"/>
              </a:ext>
            </a:extLst>
          </p:cNvPr>
          <p:cNvSpPr/>
          <p:nvPr/>
        </p:nvSpPr>
        <p:spPr>
          <a:xfrm>
            <a:off x="4019134" y="2529000"/>
            <a:ext cx="1800000" cy="1800000"/>
          </a:xfrm>
          <a:prstGeom prst="ellipse">
            <a:avLst/>
          </a:prstGeom>
          <a:solidFill>
            <a:schemeClr val="accent1"/>
          </a:solidFill>
        </p:spPr>
        <p:txBody>
          <a:bodyPr wrap="none" rtlCol="0" anchor="ctr">
            <a:noAutofit/>
          </a:bodyPr>
          <a:lstStyle/>
          <a:p>
            <a:pPr algn="ctr"/>
            <a:endParaRPr lang="zh-CN" altLang="en-US" sz="2800">
              <a:solidFill>
                <a:schemeClr val="bg1"/>
              </a:solidFill>
              <a:cs typeface="+mn-ea"/>
              <a:sym typeface="+mn-lt"/>
            </a:endParaRPr>
          </a:p>
        </p:txBody>
      </p:sp>
      <p:sp>
        <p:nvSpPr>
          <p:cNvPr id="6" name="椭圆 5"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EDFA4614-F4B7-47AE-B8B5-1296B696D6F8}"/>
              </a:ext>
            </a:extLst>
          </p:cNvPr>
          <p:cNvSpPr/>
          <p:nvPr/>
        </p:nvSpPr>
        <p:spPr>
          <a:xfrm>
            <a:off x="1665401" y="2529000"/>
            <a:ext cx="1800000" cy="1800000"/>
          </a:xfrm>
          <a:prstGeom prst="ellipse">
            <a:avLst/>
          </a:prstGeom>
          <a:solidFill>
            <a:schemeClr val="tx2">
              <a:alpha val="99000"/>
            </a:schemeClr>
          </a:solidFill>
        </p:spPr>
        <p:txBody>
          <a:bodyPr wrap="none" rtlCol="0" anchor="ctr">
            <a:noAutofit/>
          </a:bodyPr>
          <a:lstStyle/>
          <a:p>
            <a:pPr algn="ctr"/>
            <a:endParaRPr lang="zh-CN" altLang="en-US" sz="2800">
              <a:solidFill>
                <a:schemeClr val="bg1"/>
              </a:solidFill>
              <a:cs typeface="+mn-ea"/>
              <a:sym typeface="+mn-lt"/>
            </a:endParaRPr>
          </a:p>
        </p:txBody>
      </p:sp>
      <p:sp>
        <p:nvSpPr>
          <p:cNvPr id="7" name="椭圆 6"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509EB042-AED1-4406-8BEF-FB33C44937C8}"/>
              </a:ext>
            </a:extLst>
          </p:cNvPr>
          <p:cNvSpPr/>
          <p:nvPr/>
        </p:nvSpPr>
        <p:spPr>
          <a:xfrm>
            <a:off x="6372867" y="2529000"/>
            <a:ext cx="1800000" cy="1800000"/>
          </a:xfrm>
          <a:prstGeom prst="ellipse">
            <a:avLst/>
          </a:prstGeom>
          <a:solidFill>
            <a:schemeClr val="accent2"/>
          </a:solidFill>
        </p:spPr>
        <p:txBody>
          <a:bodyPr wrap="none" rtlCol="0" anchor="ctr">
            <a:noAutofit/>
          </a:bodyPr>
          <a:lstStyle/>
          <a:p>
            <a:pPr algn="ctr"/>
            <a:endParaRPr lang="zh-CN" altLang="en-US" sz="2800">
              <a:solidFill>
                <a:schemeClr val="bg1"/>
              </a:solidFill>
              <a:cs typeface="+mn-ea"/>
              <a:sym typeface="+mn-lt"/>
            </a:endParaRPr>
          </a:p>
        </p:txBody>
      </p:sp>
      <p:sp>
        <p:nvSpPr>
          <p:cNvPr id="10" name="椭圆 9"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a:extLst>
              <a:ext uri="{FF2B5EF4-FFF2-40B4-BE49-F238E27FC236}">
                <a16:creationId xmlns:a16="http://schemas.microsoft.com/office/drawing/2014/main" xmlns="" id="{7F78C007-0BD7-4EF1-B13E-0F4BC3F3676A}"/>
              </a:ext>
            </a:extLst>
          </p:cNvPr>
          <p:cNvSpPr/>
          <p:nvPr/>
        </p:nvSpPr>
        <p:spPr>
          <a:xfrm>
            <a:off x="8726599" y="2529000"/>
            <a:ext cx="1800000" cy="1800000"/>
          </a:xfrm>
          <a:prstGeom prst="ellipse">
            <a:avLst/>
          </a:prstGeom>
          <a:solidFill>
            <a:schemeClr val="tx1">
              <a:lumMod val="85000"/>
              <a:lumOff val="15000"/>
            </a:schemeClr>
          </a:solidFill>
        </p:spPr>
        <p:txBody>
          <a:bodyPr wrap="none" rtlCol="0" anchor="ctr">
            <a:noAutofit/>
          </a:bodyPr>
          <a:lstStyle/>
          <a:p>
            <a:pPr algn="ctr"/>
            <a:endParaRPr lang="zh-CN" altLang="en-US" sz="2800">
              <a:solidFill>
                <a:schemeClr val="bg1"/>
              </a:solidFill>
              <a:cs typeface="+mn-ea"/>
              <a:sym typeface="+mn-lt"/>
            </a:endParaRPr>
          </a:p>
        </p:txBody>
      </p:sp>
    </p:spTree>
    <p:extLst>
      <p:ext uri="{BB962C8B-B14F-4D97-AF65-F5344CB8AC3E}">
        <p14:creationId xmlns:p14="http://schemas.microsoft.com/office/powerpoint/2010/main" val="37367734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96728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16581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84437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72916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62677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87210" y="2673752"/>
            <a:ext cx="7928658" cy="1200329"/>
          </a:xfrm>
          <a:prstGeom prst="rect">
            <a:avLst/>
          </a:prstGeom>
          <a:noFill/>
        </p:spPr>
        <p:txBody>
          <a:bodyPr wrap="square" rtlCol="0">
            <a:spAutoFit/>
          </a:bodyPr>
          <a:lstStyle/>
          <a:p>
            <a:r>
              <a:rPr lang="zh-CN" altLang="en-US" dirty="0"/>
              <a:t>秦</a:t>
            </a:r>
            <a:r>
              <a:rPr lang="zh-CN" altLang="en-US" dirty="0" smtClean="0"/>
              <a:t>阳作品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4456389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9629" r="9629"/>
          <a:stretch>
            <a:fillRect/>
          </a:stretch>
        </p:blipFill>
        <p:spPr/>
      </p:pic>
      <p:sp>
        <p:nvSpPr>
          <p:cNvPr id="3" name="文本占位符 2"/>
          <p:cNvSpPr>
            <a:spLocks noGrp="1"/>
          </p:cNvSpPr>
          <p:nvPr>
            <p:ph type="body" sz="quarter" idx="11"/>
          </p:nvPr>
        </p:nvSpPr>
        <p:spPr/>
        <p:txBody>
          <a:bodyPr/>
          <a:lstStyle/>
          <a:p>
            <a:r>
              <a:rPr lang="zh-CN" altLang="en-US" dirty="0">
                <a:latin typeface="+mn-lt"/>
                <a:sym typeface="+mn-lt"/>
              </a:rPr>
              <a:t>请输入</a:t>
            </a:r>
            <a:endParaRPr lang="en-US" altLang="zh-CN" dirty="0">
              <a:latin typeface="+mn-lt"/>
              <a:sym typeface="+mn-lt"/>
            </a:endParaRPr>
          </a:p>
          <a:p>
            <a:r>
              <a:rPr lang="zh-CN" altLang="en-US" dirty="0">
                <a:latin typeface="+mn-lt"/>
                <a:sym typeface="+mn-lt"/>
              </a:rPr>
              <a:t>你的主标题</a:t>
            </a:r>
          </a:p>
        </p:txBody>
      </p:sp>
      <p:sp>
        <p:nvSpPr>
          <p:cNvPr id="4" name="文本占位符 3"/>
          <p:cNvSpPr>
            <a:spLocks noGrp="1"/>
          </p:cNvSpPr>
          <p:nvPr>
            <p:ph type="body" sz="quarter" idx="18"/>
          </p:nvPr>
        </p:nvSpPr>
        <p:spPr/>
        <p:txBody>
          <a:bodyPr/>
          <a:lstStyle/>
          <a:p>
            <a:r>
              <a:rPr lang="zh-CN" altLang="en-US" dirty="0">
                <a:sym typeface="+mn-lt"/>
              </a:rPr>
              <a:t>请在这里输入你的正文内容请在这里输入你的正文内容请在这里输入你的正文内容请在这里输入你的正文内容请在这里输入你的正文内容</a:t>
            </a:r>
          </a:p>
          <a:p>
            <a:endParaRPr lang="zh-CN" altLang="en-US" dirty="0">
              <a:sym typeface="+mn-lt"/>
            </a:endParaRPr>
          </a:p>
        </p:txBody>
      </p:sp>
    </p:spTree>
    <p:extLst>
      <p:ext uri="{BB962C8B-B14F-4D97-AF65-F5344CB8AC3E}">
        <p14:creationId xmlns:p14="http://schemas.microsoft.com/office/powerpoint/2010/main" val="10547322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xmlns="" id="{D2474008-1306-49E9-94DB-82112E964C59}"/>
              </a:ext>
            </a:extLst>
          </p:cNvPr>
          <p:cNvSpPr>
            <a:spLocks noGrp="1"/>
          </p:cNvSpPr>
          <p:nvPr>
            <p:ph type="title"/>
          </p:nvPr>
        </p:nvSpPr>
        <p:spPr/>
        <p:txBody>
          <a:bodyPr/>
          <a:lstStyle/>
          <a:p>
            <a:r>
              <a:rPr lang="zh-CN" altLang="en-US" dirty="0">
                <a:latin typeface="+mn-lt"/>
                <a:sym typeface="+mn-lt"/>
              </a:rPr>
              <a:t>在这里输入你的标题</a:t>
            </a:r>
          </a:p>
        </p:txBody>
      </p:sp>
      <p:sp>
        <p:nvSpPr>
          <p:cNvPr id="13" name="文本框 12">
            <a:extLst>
              <a:ext uri="{FF2B5EF4-FFF2-40B4-BE49-F238E27FC236}">
                <a16:creationId xmlns:a16="http://schemas.microsoft.com/office/drawing/2014/main" xmlns="" id="{1568896F-1DBF-49F3-B913-3C19A264B0B5}"/>
              </a:ext>
            </a:extLst>
          </p:cNvPr>
          <p:cNvSpPr txBox="1"/>
          <p:nvPr/>
        </p:nvSpPr>
        <p:spPr>
          <a:xfrm>
            <a:off x="706069" y="2671350"/>
            <a:ext cx="3104610" cy="2122697"/>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请在这里输入你的正文内容请在这里输入你的正文内容请在这里输入你的正文内容请在这里输入你的正文内容请在这里输入你的正文内容</a:t>
            </a:r>
          </a:p>
        </p:txBody>
      </p:sp>
      <p:sp>
        <p:nvSpPr>
          <p:cNvPr id="14" name="文本框 13">
            <a:extLst>
              <a:ext uri="{FF2B5EF4-FFF2-40B4-BE49-F238E27FC236}">
                <a16:creationId xmlns:a16="http://schemas.microsoft.com/office/drawing/2014/main" xmlns="" id="{50FEDB1D-24B4-40CF-BA02-59A6AC091611}"/>
              </a:ext>
            </a:extLst>
          </p:cNvPr>
          <p:cNvSpPr txBox="1"/>
          <p:nvPr/>
        </p:nvSpPr>
        <p:spPr>
          <a:xfrm>
            <a:off x="748933" y="1854445"/>
            <a:ext cx="1771650" cy="461665"/>
          </a:xfrm>
          <a:prstGeom prst="rect">
            <a:avLst/>
          </a:prstGeom>
          <a:noFill/>
        </p:spPr>
        <p:txBody>
          <a:bodyPr wrap="square" rtlCol="0">
            <a:spAutoFit/>
          </a:bodyPr>
          <a:lstStyle/>
          <a:p>
            <a:r>
              <a:rPr lang="zh-CN" altLang="en-US" sz="2400" dirty="0">
                <a:solidFill>
                  <a:schemeClr val="tx2"/>
                </a:solidFill>
                <a:ea typeface="微软雅黑" panose="020B0503020204020204" pitchFamily="34" charset="-122"/>
                <a:sym typeface="+mn-lt"/>
              </a:rPr>
              <a:t>输入小标题</a:t>
            </a:r>
          </a:p>
        </p:txBody>
      </p:sp>
      <p:sp>
        <p:nvSpPr>
          <p:cNvPr id="15" name="文本框 14">
            <a:extLst>
              <a:ext uri="{FF2B5EF4-FFF2-40B4-BE49-F238E27FC236}">
                <a16:creationId xmlns:a16="http://schemas.microsoft.com/office/drawing/2014/main" xmlns="" id="{F722CE09-CE36-4F34-84A2-25D8214C053B}"/>
              </a:ext>
            </a:extLst>
          </p:cNvPr>
          <p:cNvSpPr txBox="1"/>
          <p:nvPr/>
        </p:nvSpPr>
        <p:spPr>
          <a:xfrm>
            <a:off x="4502500" y="2671350"/>
            <a:ext cx="3082271" cy="2169825"/>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请在这里输入你的正文内容请在这里输入你的正文内容请在这里输入你的正文内容请在这里输入你的正文内容请在这里输入你的正文内容</a:t>
            </a:r>
          </a:p>
        </p:txBody>
      </p:sp>
      <p:sp>
        <p:nvSpPr>
          <p:cNvPr id="16" name="文本框 15">
            <a:extLst>
              <a:ext uri="{FF2B5EF4-FFF2-40B4-BE49-F238E27FC236}">
                <a16:creationId xmlns:a16="http://schemas.microsoft.com/office/drawing/2014/main" xmlns="" id="{B74847B4-F594-4A90-A364-84B93EE9B8F2}"/>
              </a:ext>
            </a:extLst>
          </p:cNvPr>
          <p:cNvSpPr txBox="1"/>
          <p:nvPr/>
        </p:nvSpPr>
        <p:spPr>
          <a:xfrm>
            <a:off x="4509711" y="1854445"/>
            <a:ext cx="1771650" cy="461665"/>
          </a:xfrm>
          <a:prstGeom prst="rect">
            <a:avLst/>
          </a:prstGeom>
          <a:noFill/>
        </p:spPr>
        <p:txBody>
          <a:bodyPr wrap="square" rtlCol="0">
            <a:spAutoFit/>
          </a:bodyPr>
          <a:lstStyle/>
          <a:p>
            <a:r>
              <a:rPr lang="zh-CN" altLang="en-US" sz="2400" dirty="0">
                <a:solidFill>
                  <a:schemeClr val="tx2"/>
                </a:solidFill>
                <a:ea typeface="微软雅黑" panose="020B0503020204020204" pitchFamily="34" charset="-122"/>
                <a:sym typeface="+mn-lt"/>
              </a:rPr>
              <a:t>输入小标题</a:t>
            </a:r>
          </a:p>
        </p:txBody>
      </p:sp>
      <p:sp>
        <p:nvSpPr>
          <p:cNvPr id="17" name="文本框 16">
            <a:extLst>
              <a:ext uri="{FF2B5EF4-FFF2-40B4-BE49-F238E27FC236}">
                <a16:creationId xmlns:a16="http://schemas.microsoft.com/office/drawing/2014/main" xmlns="" id="{8A225503-AE71-44C1-AB96-E9921F363F59}"/>
              </a:ext>
            </a:extLst>
          </p:cNvPr>
          <p:cNvSpPr txBox="1"/>
          <p:nvPr/>
        </p:nvSpPr>
        <p:spPr>
          <a:xfrm>
            <a:off x="8309840" y="2632533"/>
            <a:ext cx="3007903" cy="2169825"/>
          </a:xfrm>
          <a:prstGeom prst="rect">
            <a:avLst/>
          </a:prstGeom>
          <a:noFill/>
        </p:spPr>
        <p:txBody>
          <a:bodyPr wrap="square" rtlCol="0">
            <a:spAutoFit/>
          </a:bodyPr>
          <a:lstStyle/>
          <a:p>
            <a:pPr algn="just">
              <a:lnSpc>
                <a:spcPct val="150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rPr>
              <a:t>请在这里输入你的正文内容请在这里输入你的正文内容请在这里输入你的正文内容请在这里输入你的正文内容请在这里输入你的正文内容</a:t>
            </a:r>
          </a:p>
        </p:txBody>
      </p:sp>
      <p:sp>
        <p:nvSpPr>
          <p:cNvPr id="18" name="文本框 17">
            <a:extLst>
              <a:ext uri="{FF2B5EF4-FFF2-40B4-BE49-F238E27FC236}">
                <a16:creationId xmlns:a16="http://schemas.microsoft.com/office/drawing/2014/main" xmlns="" id="{9711CE98-DCD5-4C5A-8104-14EDDD2C246E}"/>
              </a:ext>
            </a:extLst>
          </p:cNvPr>
          <p:cNvSpPr txBox="1"/>
          <p:nvPr/>
        </p:nvSpPr>
        <p:spPr>
          <a:xfrm>
            <a:off x="8324128" y="1854445"/>
            <a:ext cx="1771650" cy="461665"/>
          </a:xfrm>
          <a:prstGeom prst="rect">
            <a:avLst/>
          </a:prstGeom>
          <a:noFill/>
        </p:spPr>
        <p:txBody>
          <a:bodyPr wrap="square" rtlCol="0">
            <a:spAutoFit/>
          </a:bodyPr>
          <a:lstStyle/>
          <a:p>
            <a:r>
              <a:rPr lang="zh-CN" altLang="en-US" sz="2400" dirty="0">
                <a:solidFill>
                  <a:schemeClr val="tx2"/>
                </a:solidFill>
                <a:ea typeface="微软雅黑" panose="020B0503020204020204" pitchFamily="34" charset="-122"/>
                <a:sym typeface="+mn-lt"/>
              </a:rPr>
              <a:t>输入小标题</a:t>
            </a:r>
          </a:p>
        </p:txBody>
      </p:sp>
      <p:sp>
        <p:nvSpPr>
          <p:cNvPr id="19" name="矩形 18">
            <a:extLst>
              <a:ext uri="{FF2B5EF4-FFF2-40B4-BE49-F238E27FC236}">
                <a16:creationId xmlns:a16="http://schemas.microsoft.com/office/drawing/2014/main" xmlns="" id="{0CD8F458-0266-4824-A8D4-57C88942CEEB}"/>
              </a:ext>
            </a:extLst>
          </p:cNvPr>
          <p:cNvSpPr/>
          <p:nvPr/>
        </p:nvSpPr>
        <p:spPr>
          <a:xfrm>
            <a:off x="554717" y="1685925"/>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20" name="直接连接符 19">
            <a:extLst>
              <a:ext uri="{FF2B5EF4-FFF2-40B4-BE49-F238E27FC236}">
                <a16:creationId xmlns:a16="http://schemas.microsoft.com/office/drawing/2014/main" xmlns="" id="{A7F468A2-AE36-4F6C-8C87-37BDF4377DA6}"/>
              </a:ext>
            </a:extLst>
          </p:cNvPr>
          <p:cNvCxnSpPr/>
          <p:nvPr/>
        </p:nvCxnSpPr>
        <p:spPr>
          <a:xfrm>
            <a:off x="810305" y="2437131"/>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xmlns="" id="{28DE0F5B-A8F7-418D-8DA5-13E487523257}"/>
              </a:ext>
            </a:extLst>
          </p:cNvPr>
          <p:cNvSpPr/>
          <p:nvPr/>
        </p:nvSpPr>
        <p:spPr>
          <a:xfrm>
            <a:off x="4337075" y="1685925"/>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22" name="直接连接符 21">
            <a:extLst>
              <a:ext uri="{FF2B5EF4-FFF2-40B4-BE49-F238E27FC236}">
                <a16:creationId xmlns:a16="http://schemas.microsoft.com/office/drawing/2014/main" xmlns="" id="{D3DB3F54-DD6F-4C68-A229-696F983920AE}"/>
              </a:ext>
            </a:extLst>
          </p:cNvPr>
          <p:cNvCxnSpPr/>
          <p:nvPr/>
        </p:nvCxnSpPr>
        <p:spPr>
          <a:xfrm>
            <a:off x="4592663" y="2437131"/>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矩形 22">
            <a:extLst>
              <a:ext uri="{FF2B5EF4-FFF2-40B4-BE49-F238E27FC236}">
                <a16:creationId xmlns:a16="http://schemas.microsoft.com/office/drawing/2014/main" xmlns="" id="{BFB589AF-8280-4C53-BF91-CF348C9464BF}"/>
              </a:ext>
            </a:extLst>
          </p:cNvPr>
          <p:cNvSpPr/>
          <p:nvPr/>
        </p:nvSpPr>
        <p:spPr>
          <a:xfrm>
            <a:off x="8119433" y="1685924"/>
            <a:ext cx="3498850" cy="4214543"/>
          </a:xfrm>
          <a:prstGeom prst="rect">
            <a:avLst/>
          </a:prstGeom>
          <a:noFill/>
          <a:ln w="222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ym typeface="+mn-lt"/>
            </a:endParaRPr>
          </a:p>
        </p:txBody>
      </p:sp>
      <p:cxnSp>
        <p:nvCxnSpPr>
          <p:cNvPr id="24" name="直接连接符 23">
            <a:extLst>
              <a:ext uri="{FF2B5EF4-FFF2-40B4-BE49-F238E27FC236}">
                <a16:creationId xmlns:a16="http://schemas.microsoft.com/office/drawing/2014/main" xmlns="" id="{48B4B02A-4564-4214-ABDE-BCA687D7C7FA}"/>
              </a:ext>
            </a:extLst>
          </p:cNvPr>
          <p:cNvCxnSpPr/>
          <p:nvPr/>
        </p:nvCxnSpPr>
        <p:spPr>
          <a:xfrm>
            <a:off x="8375021" y="2437130"/>
            <a:ext cx="2543175" cy="0"/>
          </a:xfrm>
          <a:prstGeom prst="line">
            <a:avLst/>
          </a:prstGeom>
          <a:ln w="158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29" name="图形 28">
            <a:extLst>
              <a:ext uri="{FF2B5EF4-FFF2-40B4-BE49-F238E27FC236}">
                <a16:creationId xmlns:a16="http://schemas.microsoft.com/office/drawing/2014/main" xmlns="" id="{F6798009-15EE-451A-B6C1-FC4A6B8F0AC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3377070" y="5172075"/>
            <a:ext cx="545501" cy="545501"/>
          </a:xfrm>
          <a:prstGeom prst="rect">
            <a:avLst/>
          </a:prstGeom>
        </p:spPr>
      </p:pic>
      <p:pic>
        <p:nvPicPr>
          <p:cNvPr id="31" name="图形 30">
            <a:extLst>
              <a:ext uri="{FF2B5EF4-FFF2-40B4-BE49-F238E27FC236}">
                <a16:creationId xmlns:a16="http://schemas.microsoft.com/office/drawing/2014/main" xmlns="" id="{914AD59C-1558-41D9-B510-201C0A8E3915}"/>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0901091" y="5118781"/>
            <a:ext cx="664255" cy="664255"/>
          </a:xfrm>
          <a:prstGeom prst="rect">
            <a:avLst/>
          </a:prstGeom>
        </p:spPr>
      </p:pic>
      <p:pic>
        <p:nvPicPr>
          <p:cNvPr id="33" name="图形 32">
            <a:extLst>
              <a:ext uri="{FF2B5EF4-FFF2-40B4-BE49-F238E27FC236}">
                <a16:creationId xmlns:a16="http://schemas.microsoft.com/office/drawing/2014/main" xmlns="" id="{EDF4AD40-FAFD-4D8A-AC00-5AAFDB1B140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237770" y="5194142"/>
            <a:ext cx="486923" cy="486923"/>
          </a:xfrm>
          <a:prstGeom prst="rect">
            <a:avLst/>
          </a:prstGeom>
        </p:spPr>
      </p:pic>
    </p:spTree>
    <p:extLst>
      <p:ext uri="{BB962C8B-B14F-4D97-AF65-F5344CB8AC3E}">
        <p14:creationId xmlns:p14="http://schemas.microsoft.com/office/powerpoint/2010/main" val="26624830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a16="http://schemas.microsoft.com/office/drawing/2014/main" xmlns="" id="{ADBB21E8-EDD7-4AD4-A754-D3DEE8F8AFBF}"/>
              </a:ext>
            </a:extLst>
          </p:cNvPr>
          <p:cNvSpPr>
            <a:spLocks noGrp="1"/>
          </p:cNvSpPr>
          <p:nvPr>
            <p:ph type="title"/>
          </p:nvPr>
        </p:nvSpPr>
        <p:spPr/>
        <p:txBody>
          <a:bodyPr/>
          <a:lstStyle/>
          <a:p>
            <a:r>
              <a:rPr lang="zh-CN" altLang="en-US" dirty="0">
                <a:latin typeface="+mn-lt"/>
                <a:sym typeface="+mn-lt"/>
              </a:rPr>
              <a:t>在这里输入你的标题</a:t>
            </a:r>
          </a:p>
        </p:txBody>
      </p:sp>
      <p:pic>
        <p:nvPicPr>
          <p:cNvPr id="15" name="图片 14">
            <a:extLst>
              <a:ext uri="{FF2B5EF4-FFF2-40B4-BE49-F238E27FC236}">
                <a16:creationId xmlns:a16="http://schemas.microsoft.com/office/drawing/2014/main" xmlns="" id="{BB7E3C3E-5A30-4663-9201-DE22FE9ABAA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16" r="12600"/>
          <a:stretch/>
        </p:blipFill>
        <p:spPr>
          <a:xfrm>
            <a:off x="781050" y="1756569"/>
            <a:ext cx="4142146" cy="4142146"/>
          </a:xfrm>
          <a:prstGeom prst="ellipse">
            <a:avLst/>
          </a:prstGeom>
          <a:effectLst>
            <a:outerShdw blurRad="76200" dist="25400" dir="2700000" algn="tl" rotWithShape="0">
              <a:prstClr val="black">
                <a:alpha val="30000"/>
              </a:prstClr>
            </a:outerShdw>
          </a:effectLst>
        </p:spPr>
      </p:pic>
      <p:grpSp>
        <p:nvGrpSpPr>
          <p:cNvPr id="16" name="组合 15">
            <a:extLst>
              <a:ext uri="{FF2B5EF4-FFF2-40B4-BE49-F238E27FC236}">
                <a16:creationId xmlns:a16="http://schemas.microsoft.com/office/drawing/2014/main" xmlns="" id="{F43A3CF9-F56C-460C-8E7A-D18DA1376CA2}"/>
              </a:ext>
            </a:extLst>
          </p:cNvPr>
          <p:cNvGrpSpPr/>
          <p:nvPr/>
        </p:nvGrpSpPr>
        <p:grpSpPr>
          <a:xfrm>
            <a:off x="5514051" y="2512695"/>
            <a:ext cx="5510660" cy="2650419"/>
            <a:chOff x="5995540" y="1600200"/>
            <a:chExt cx="5510660" cy="2650419"/>
          </a:xfrm>
        </p:grpSpPr>
        <p:sp>
          <p:nvSpPr>
            <p:cNvPr id="17" name="文本框 16">
              <a:extLst>
                <a:ext uri="{FF2B5EF4-FFF2-40B4-BE49-F238E27FC236}">
                  <a16:creationId xmlns:a16="http://schemas.microsoft.com/office/drawing/2014/main" xmlns="" id="{A9670CAC-CCD4-4901-BB64-B92206D4475E}"/>
                </a:ext>
              </a:extLst>
            </p:cNvPr>
            <p:cNvSpPr txBox="1"/>
            <p:nvPr/>
          </p:nvSpPr>
          <p:spPr>
            <a:xfrm>
              <a:off x="6013174" y="1600200"/>
              <a:ext cx="2069266" cy="461665"/>
            </a:xfrm>
            <a:prstGeom prst="rect">
              <a:avLst/>
            </a:prstGeom>
            <a:noFill/>
          </p:spPr>
          <p:txBody>
            <a:bodyPr wrap="square" rtlCol="0">
              <a:spAutoFit/>
            </a:bodyPr>
            <a:lstStyle/>
            <a:p>
              <a:r>
                <a:rPr lang="en-US" altLang="zh-CN" sz="2400" b="1" spc="500" dirty="0">
                  <a:solidFill>
                    <a:schemeClr val="tx1">
                      <a:lumMod val="75000"/>
                      <a:lumOff val="25000"/>
                    </a:schemeClr>
                  </a:solidFill>
                  <a:ea typeface="+mj-ea"/>
                  <a:sym typeface="+mn-lt"/>
                </a:rPr>
                <a:t>@</a:t>
              </a:r>
              <a:r>
                <a:rPr lang="zh-CN" altLang="en-US" sz="2400" b="1" spc="500" dirty="0">
                  <a:solidFill>
                    <a:schemeClr val="tx1">
                      <a:lumMod val="75000"/>
                      <a:lumOff val="25000"/>
                    </a:schemeClr>
                  </a:solidFill>
                  <a:ea typeface="+mj-ea"/>
                  <a:sym typeface="+mn-lt"/>
                </a:rPr>
                <a:t>你的名字</a:t>
              </a:r>
            </a:p>
          </p:txBody>
        </p:sp>
        <p:cxnSp>
          <p:nvCxnSpPr>
            <p:cNvPr id="18" name="直接连接符 17">
              <a:extLst>
                <a:ext uri="{FF2B5EF4-FFF2-40B4-BE49-F238E27FC236}">
                  <a16:creationId xmlns:a16="http://schemas.microsoft.com/office/drawing/2014/main" xmlns="" id="{AA59758D-95F2-439A-A336-E0EF7AA68E5C}"/>
                </a:ext>
              </a:extLst>
            </p:cNvPr>
            <p:cNvCxnSpPr/>
            <p:nvPr/>
          </p:nvCxnSpPr>
          <p:spPr>
            <a:xfrm>
              <a:off x="6098394" y="2179320"/>
              <a:ext cx="505968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6E9243FB-B7A2-468A-BE41-193AF1E76DDE}"/>
                </a:ext>
              </a:extLst>
            </p:cNvPr>
            <p:cNvSpPr txBox="1"/>
            <p:nvPr/>
          </p:nvSpPr>
          <p:spPr>
            <a:xfrm>
              <a:off x="5995540" y="2231797"/>
              <a:ext cx="5510660" cy="2018822"/>
            </a:xfrm>
            <a:prstGeom prst="rect">
              <a:avLst/>
            </a:prstGeom>
            <a:noFill/>
          </p:spPr>
          <p:txBody>
            <a:bodyPr wrap="square" rtlCol="0">
              <a:spAutoFit/>
            </a:bodyPr>
            <a:lstStyle/>
            <a:p>
              <a:pPr marL="285750" indent="-285750">
                <a:lnSpc>
                  <a:spcPct val="180000"/>
                </a:lnSpc>
                <a:buFont typeface="Arial" panose="020B0604020202020204" pitchFamily="34" charset="0"/>
                <a:buChar char="•"/>
              </a:pPr>
              <a:r>
                <a:rPr lang="zh-CN" altLang="en-US" dirty="0">
                  <a:solidFill>
                    <a:schemeClr val="tx1">
                      <a:lumMod val="75000"/>
                      <a:lumOff val="25000"/>
                    </a:schemeClr>
                  </a:solidFill>
                  <a:ea typeface="微软雅黑 Light" panose="020B0502040204020203" pitchFamily="34" charset="-122"/>
                  <a:sym typeface="+mn-lt"/>
                </a:rPr>
                <a:t>请在这里输入你的正文信息介绍内容</a:t>
              </a:r>
              <a:endParaRPr lang="en-US" altLang="zh-CN" dirty="0">
                <a:solidFill>
                  <a:schemeClr val="tx1">
                    <a:lumMod val="75000"/>
                    <a:lumOff val="25000"/>
                  </a:schemeClr>
                </a:solidFill>
                <a:ea typeface="微软雅黑 Light" panose="020B0502040204020203" pitchFamily="34" charset="-122"/>
                <a:sym typeface="+mn-lt"/>
              </a:endParaRPr>
            </a:p>
            <a:p>
              <a:pPr marL="285750" indent="-285750">
                <a:lnSpc>
                  <a:spcPct val="180000"/>
                </a:lnSpc>
                <a:buFont typeface="Arial" panose="020B0604020202020204" pitchFamily="34" charset="0"/>
                <a:buChar char="•"/>
              </a:pPr>
              <a:r>
                <a:rPr lang="zh-CN" altLang="en-US" dirty="0">
                  <a:solidFill>
                    <a:schemeClr val="tx1">
                      <a:lumMod val="75000"/>
                      <a:lumOff val="25000"/>
                    </a:schemeClr>
                  </a:solidFill>
                  <a:ea typeface="微软雅黑 Light" panose="020B0502040204020203" pitchFamily="34" charset="-122"/>
                  <a:sym typeface="+mn-lt"/>
                </a:rPr>
                <a:t>请在这里输入你的正文信息介绍内容</a:t>
              </a:r>
              <a:endParaRPr lang="en-US" altLang="zh-CN" dirty="0">
                <a:solidFill>
                  <a:schemeClr val="tx1">
                    <a:lumMod val="75000"/>
                    <a:lumOff val="25000"/>
                  </a:schemeClr>
                </a:solidFill>
                <a:ea typeface="微软雅黑 Light" panose="020B0502040204020203" pitchFamily="34" charset="-122"/>
                <a:sym typeface="+mn-lt"/>
              </a:endParaRPr>
            </a:p>
            <a:p>
              <a:pPr marL="285750" indent="-285750">
                <a:lnSpc>
                  <a:spcPct val="180000"/>
                </a:lnSpc>
                <a:buFont typeface="Arial" panose="020B0604020202020204" pitchFamily="34" charset="0"/>
                <a:buChar char="•"/>
              </a:pPr>
              <a:r>
                <a:rPr lang="zh-CN" altLang="en-US" dirty="0">
                  <a:solidFill>
                    <a:schemeClr val="tx1">
                      <a:lumMod val="75000"/>
                      <a:lumOff val="25000"/>
                    </a:schemeClr>
                  </a:solidFill>
                  <a:ea typeface="微软雅黑 Light" panose="020B0502040204020203" pitchFamily="34" charset="-122"/>
                  <a:sym typeface="+mn-lt"/>
                </a:rPr>
                <a:t>请在这里输入你的正文信息介绍内容</a:t>
              </a:r>
              <a:endParaRPr lang="en-US" altLang="zh-CN" dirty="0">
                <a:solidFill>
                  <a:schemeClr val="tx1">
                    <a:lumMod val="75000"/>
                    <a:lumOff val="25000"/>
                  </a:schemeClr>
                </a:solidFill>
                <a:ea typeface="微软雅黑 Light" panose="020B0502040204020203" pitchFamily="34" charset="-122"/>
                <a:sym typeface="+mn-lt"/>
              </a:endParaRPr>
            </a:p>
            <a:p>
              <a:pPr marL="285750" indent="-285750">
                <a:lnSpc>
                  <a:spcPct val="180000"/>
                </a:lnSpc>
                <a:buFont typeface="Arial" panose="020B0604020202020204" pitchFamily="34" charset="0"/>
                <a:buChar char="•"/>
              </a:pPr>
              <a:r>
                <a:rPr lang="zh-CN" altLang="en-US" dirty="0">
                  <a:solidFill>
                    <a:schemeClr val="tx1">
                      <a:lumMod val="75000"/>
                      <a:lumOff val="25000"/>
                    </a:schemeClr>
                  </a:solidFill>
                  <a:ea typeface="微软雅黑 Light" panose="020B0502040204020203" pitchFamily="34" charset="-122"/>
                  <a:sym typeface="+mn-lt"/>
                </a:rPr>
                <a:t>请在这里输入你的正文信息介绍内容</a:t>
              </a:r>
              <a:endParaRPr lang="en-US" altLang="zh-CN" dirty="0">
                <a:solidFill>
                  <a:schemeClr val="tx1">
                    <a:lumMod val="75000"/>
                    <a:lumOff val="25000"/>
                  </a:schemeClr>
                </a:solidFill>
                <a:ea typeface="微软雅黑 Light" panose="020B0502040204020203" pitchFamily="34" charset="-122"/>
                <a:sym typeface="+mn-lt"/>
              </a:endParaRPr>
            </a:p>
          </p:txBody>
        </p:sp>
        <p:sp>
          <p:nvSpPr>
            <p:cNvPr id="20" name="矩形 19">
              <a:extLst>
                <a:ext uri="{FF2B5EF4-FFF2-40B4-BE49-F238E27FC236}">
                  <a16:creationId xmlns:a16="http://schemas.microsoft.com/office/drawing/2014/main" xmlns="" id="{E34FDB70-3689-4948-9E05-3E563755A2CD}"/>
                </a:ext>
              </a:extLst>
            </p:cNvPr>
            <p:cNvSpPr/>
            <p:nvPr/>
          </p:nvSpPr>
          <p:spPr>
            <a:xfrm>
              <a:off x="8003925" y="1790838"/>
              <a:ext cx="763838" cy="1770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ym typeface="+mn-lt"/>
                </a:rPr>
                <a:t>LAO QIN</a:t>
              </a:r>
              <a:endParaRPr lang="zh-CN" altLang="en-US" sz="1100" dirty="0">
                <a:sym typeface="+mn-lt"/>
              </a:endParaRPr>
            </a:p>
          </p:txBody>
        </p:sp>
      </p:grpSp>
    </p:spTree>
    <p:extLst>
      <p:ext uri="{BB962C8B-B14F-4D97-AF65-F5344CB8AC3E}">
        <p14:creationId xmlns:p14="http://schemas.microsoft.com/office/powerpoint/2010/main" val="343339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nvPr>
        </p:nvSpPr>
        <p:spPr/>
        <p:txBody>
          <a:bodyPr/>
          <a:lstStyle/>
          <a:p>
            <a:r>
              <a:rPr lang="zh-CN" altLang="en-US" dirty="0">
                <a:latin typeface="+mn-lt"/>
                <a:sym typeface="+mn-lt"/>
              </a:rPr>
              <a:t>在这里输入你的标题</a:t>
            </a:r>
          </a:p>
        </p:txBody>
      </p:sp>
      <p:pic>
        <p:nvPicPr>
          <p:cNvPr id="20" name="图片 19"/>
          <p:cNvPicPr>
            <a:picLocks noChangeAspect="1"/>
          </p:cNvPicPr>
          <p:nvPr/>
        </p:nvPicPr>
        <p:blipFill rotWithShape="1">
          <a:blip r:embed="rId2" cstate="screen">
            <a:extLst>
              <a:ext uri="{28A0092B-C50C-407E-A947-70E740481C1C}">
                <a14:useLocalDpi xmlns:a14="http://schemas.microsoft.com/office/drawing/2010/main" val="0"/>
              </a:ext>
            </a:extLst>
          </a:blip>
          <a:srcRect l="31817" t="412" r="34895" b="50592"/>
          <a:stretch/>
        </p:blipFill>
        <p:spPr>
          <a:xfrm>
            <a:off x="518141" y="1681596"/>
            <a:ext cx="1809498" cy="1809498"/>
          </a:xfrm>
          <a:prstGeom prst="ellipse">
            <a:avLst/>
          </a:prstGeom>
          <a:effectLst>
            <a:outerShdw blurRad="50800" dist="38100" dir="5400000" algn="t" rotWithShape="0">
              <a:prstClr val="black">
                <a:alpha val="30000"/>
              </a:prstClr>
            </a:outerShdw>
          </a:effectLst>
        </p:spPr>
      </p:pic>
      <p:pic>
        <p:nvPicPr>
          <p:cNvPr id="21" name="图片 20"/>
          <p:cNvPicPr>
            <a:picLocks noChangeAspect="1"/>
          </p:cNvPicPr>
          <p:nvPr/>
        </p:nvPicPr>
        <p:blipFill rotWithShape="1">
          <a:blip r:embed="rId3" cstate="screen">
            <a:extLst>
              <a:ext uri="{28A0092B-C50C-407E-A947-70E740481C1C}">
                <a14:useLocalDpi xmlns:a14="http://schemas.microsoft.com/office/drawing/2010/main" val="0"/>
              </a:ext>
            </a:extLst>
          </a:blip>
          <a:srcRect l="30997" t="6323" r="29029" b="33716"/>
          <a:stretch/>
        </p:blipFill>
        <p:spPr>
          <a:xfrm>
            <a:off x="2918773" y="1653986"/>
            <a:ext cx="1809498" cy="1809498"/>
          </a:xfrm>
          <a:prstGeom prst="ellipse">
            <a:avLst/>
          </a:prstGeom>
          <a:effectLst>
            <a:outerShdw blurRad="50800" dist="38100" dir="5400000" algn="t" rotWithShape="0">
              <a:prstClr val="black">
                <a:alpha val="30000"/>
              </a:prstClr>
            </a:outerShdw>
          </a:effectLst>
        </p:spPr>
      </p:pic>
      <p:pic>
        <p:nvPicPr>
          <p:cNvPr id="22" name="图片 21"/>
          <p:cNvPicPr>
            <a:picLocks noChangeAspect="1"/>
          </p:cNvPicPr>
          <p:nvPr/>
        </p:nvPicPr>
        <p:blipFill rotWithShape="1">
          <a:blip r:embed="rId4" cstate="screen">
            <a:extLst>
              <a:ext uri="{28A0092B-C50C-407E-A947-70E740481C1C}">
                <a14:useLocalDpi xmlns:a14="http://schemas.microsoft.com/office/drawing/2010/main" val="0"/>
              </a:ext>
            </a:extLst>
          </a:blip>
          <a:srcRect l="37524" t="-1055" r="13526" b="27628"/>
          <a:stretch/>
        </p:blipFill>
        <p:spPr>
          <a:xfrm>
            <a:off x="5163957" y="1656871"/>
            <a:ext cx="1810749" cy="1810749"/>
          </a:xfrm>
          <a:prstGeom prst="ellipse">
            <a:avLst/>
          </a:prstGeom>
          <a:effectLst>
            <a:outerShdw blurRad="50800" dist="38100" dir="5400000" algn="t" rotWithShape="0">
              <a:prstClr val="black">
                <a:alpha val="30000"/>
              </a:prstClr>
            </a:outerShdw>
          </a:effectLst>
        </p:spPr>
      </p:pic>
      <p:pic>
        <p:nvPicPr>
          <p:cNvPr id="23" name="图片 22"/>
          <p:cNvPicPr>
            <a:picLocks noChangeAspect="1"/>
          </p:cNvPicPr>
          <p:nvPr/>
        </p:nvPicPr>
        <p:blipFill rotWithShape="1">
          <a:blip r:embed="rId5" cstate="screen">
            <a:extLst>
              <a:ext uri="{28A0092B-C50C-407E-A947-70E740481C1C}">
                <a14:useLocalDpi xmlns:a14="http://schemas.microsoft.com/office/drawing/2010/main" val="0"/>
              </a:ext>
            </a:extLst>
          </a:blip>
          <a:srcRect l="11692" t="3417" r="11692" b="45507"/>
          <a:stretch/>
        </p:blipFill>
        <p:spPr>
          <a:xfrm>
            <a:off x="7410393" y="1628778"/>
            <a:ext cx="1841727" cy="1841727"/>
          </a:xfrm>
          <a:prstGeom prst="ellipse">
            <a:avLst/>
          </a:prstGeom>
          <a:effectLst>
            <a:outerShdw blurRad="50800" dist="38100" dir="5400000" algn="t" rotWithShape="0">
              <a:prstClr val="black">
                <a:alpha val="30000"/>
              </a:prstClr>
            </a:outerShdw>
          </a:effectLst>
        </p:spPr>
      </p:pic>
      <p:sp>
        <p:nvSpPr>
          <p:cNvPr id="25" name="文本框 24"/>
          <p:cNvSpPr txBox="1"/>
          <p:nvPr/>
        </p:nvSpPr>
        <p:spPr>
          <a:xfrm>
            <a:off x="898238" y="3649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26" name="文本框 25"/>
          <p:cNvSpPr txBox="1"/>
          <p:nvPr/>
        </p:nvSpPr>
        <p:spPr>
          <a:xfrm>
            <a:off x="3268266" y="3649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27" name="文本框 26"/>
          <p:cNvSpPr txBox="1"/>
          <p:nvPr/>
        </p:nvSpPr>
        <p:spPr>
          <a:xfrm>
            <a:off x="5507550" y="3653759"/>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28" name="文本框 27"/>
          <p:cNvSpPr txBox="1"/>
          <p:nvPr/>
        </p:nvSpPr>
        <p:spPr>
          <a:xfrm>
            <a:off x="7746834" y="3649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30" name="矩形 29"/>
          <p:cNvSpPr/>
          <p:nvPr/>
        </p:nvSpPr>
        <p:spPr>
          <a:xfrm>
            <a:off x="418480" y="4069193"/>
            <a:ext cx="2066612" cy="1997919"/>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请在这里输入你的正文内容请在这里输入你的正文内容，请在这里输入你的正文内容请在这里输入你的正文内容</a:t>
            </a:r>
          </a:p>
          <a:p>
            <a:pPr algn="ctr">
              <a:lnSpc>
                <a:spcPct val="150000"/>
              </a:lnSpc>
            </a:pPr>
            <a:endParaRPr lang="zh-CN" altLang="en-US" sz="1400" dirty="0">
              <a:solidFill>
                <a:schemeClr val="tx1">
                  <a:lumMod val="85000"/>
                  <a:lumOff val="15000"/>
                </a:schemeClr>
              </a:solidFill>
              <a:sym typeface="+mn-lt"/>
            </a:endParaRPr>
          </a:p>
        </p:txBody>
      </p:sp>
      <p:sp>
        <p:nvSpPr>
          <p:cNvPr id="40" name="矩形 39"/>
          <p:cNvSpPr/>
          <p:nvPr/>
        </p:nvSpPr>
        <p:spPr>
          <a:xfrm>
            <a:off x="2788726" y="4069193"/>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请在这里输入你的正文内容请在这里输入你的正文内容，请在这里输入你的正文内容请在这里输入你的正文内容</a:t>
            </a:r>
          </a:p>
        </p:txBody>
      </p:sp>
      <p:sp>
        <p:nvSpPr>
          <p:cNvPr id="41" name="矩形 40"/>
          <p:cNvSpPr/>
          <p:nvPr/>
        </p:nvSpPr>
        <p:spPr>
          <a:xfrm>
            <a:off x="5071728" y="4064455"/>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请在这里输入你的正文内容请在这里输入你的正文内容，请在这里输入你的正文内容请在这里输入你的正文内容</a:t>
            </a:r>
          </a:p>
        </p:txBody>
      </p:sp>
      <p:sp>
        <p:nvSpPr>
          <p:cNvPr id="42" name="矩形 41"/>
          <p:cNvSpPr/>
          <p:nvPr/>
        </p:nvSpPr>
        <p:spPr>
          <a:xfrm>
            <a:off x="7297950" y="4064455"/>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请在这里输入你的正文内容请在这里输入你的正文内容，请在这里输入你的正文内容请在这里输入你的正文内容</a:t>
            </a:r>
          </a:p>
        </p:txBody>
      </p:sp>
      <p:grpSp>
        <p:nvGrpSpPr>
          <p:cNvPr id="2" name="组合 1">
            <a:extLst>
              <a:ext uri="{FF2B5EF4-FFF2-40B4-BE49-F238E27FC236}">
                <a16:creationId xmlns:a16="http://schemas.microsoft.com/office/drawing/2014/main" xmlns="" id="{FF049125-FE2C-463A-9DB9-D602EE94F12F}"/>
              </a:ext>
            </a:extLst>
          </p:cNvPr>
          <p:cNvGrpSpPr/>
          <p:nvPr/>
        </p:nvGrpSpPr>
        <p:grpSpPr>
          <a:xfrm>
            <a:off x="9645501" y="1649850"/>
            <a:ext cx="2066612" cy="4122765"/>
            <a:chOff x="9590637" y="1649850"/>
            <a:chExt cx="2066612" cy="4122765"/>
          </a:xfrm>
        </p:grpSpPr>
        <p:pic>
          <p:nvPicPr>
            <p:cNvPr id="24" name="图片 23"/>
            <p:cNvPicPr>
              <a:picLocks noChangeAspect="1"/>
            </p:cNvPicPr>
            <p:nvPr/>
          </p:nvPicPr>
          <p:blipFill rotWithShape="1">
            <a:blip r:embed="rId6" cstate="screen">
              <a:extLst>
                <a:ext uri="{28A0092B-C50C-407E-A947-70E740481C1C}">
                  <a14:useLocalDpi xmlns:a14="http://schemas.microsoft.com/office/drawing/2010/main" val="0"/>
                </a:ext>
              </a:extLst>
            </a:blip>
            <a:srcRect l="34741" t="4644" r="35508" b="50732"/>
            <a:stretch/>
          </p:blipFill>
          <p:spPr>
            <a:xfrm>
              <a:off x="9687807" y="1649850"/>
              <a:ext cx="1845381" cy="1845381"/>
            </a:xfrm>
            <a:prstGeom prst="ellipse">
              <a:avLst/>
            </a:prstGeom>
            <a:effectLst>
              <a:outerShdw blurRad="50800" dist="38100" dir="5400000" algn="t" rotWithShape="0">
                <a:prstClr val="black">
                  <a:alpha val="30000"/>
                </a:prstClr>
              </a:outerShdw>
            </a:effectLst>
          </p:spPr>
        </p:pic>
        <p:sp>
          <p:nvSpPr>
            <p:cNvPr id="29" name="文本框 28"/>
            <p:cNvSpPr txBox="1"/>
            <p:nvPr/>
          </p:nvSpPr>
          <p:spPr>
            <a:xfrm>
              <a:off x="9986118" y="3649923"/>
              <a:ext cx="1248757" cy="400110"/>
            </a:xfrm>
            <a:prstGeom prst="rect">
              <a:avLst/>
            </a:prstGeom>
            <a:noFill/>
          </p:spPr>
          <p:txBody>
            <a:bodyPr wrap="square" rtlCol="0">
              <a:spAutoFit/>
            </a:bodyPr>
            <a:lstStyle/>
            <a:p>
              <a:r>
                <a:rPr lang="zh-CN" altLang="en-US" sz="2000" b="1" dirty="0">
                  <a:solidFill>
                    <a:schemeClr val="tx1">
                      <a:lumMod val="65000"/>
                      <a:lumOff val="35000"/>
                    </a:schemeClr>
                  </a:solidFill>
                  <a:ea typeface="+mj-ea"/>
                  <a:sym typeface="+mn-lt"/>
                </a:rPr>
                <a:t>输入名字</a:t>
              </a:r>
            </a:p>
          </p:txBody>
        </p:sp>
        <p:sp>
          <p:nvSpPr>
            <p:cNvPr id="43" name="矩形 42"/>
            <p:cNvSpPr/>
            <p:nvPr/>
          </p:nvSpPr>
          <p:spPr>
            <a:xfrm>
              <a:off x="9590637" y="4064455"/>
              <a:ext cx="2066612" cy="1708160"/>
            </a:xfrm>
            <a:prstGeom prst="rect">
              <a:avLst/>
            </a:prstGeom>
          </p:spPr>
          <p:txBody>
            <a:bodyPr wrap="square">
              <a:spAutoFit/>
            </a:bodyPr>
            <a:lstStyle/>
            <a:p>
              <a:pPr algn="ctr">
                <a:lnSpc>
                  <a:spcPct val="150000"/>
                </a:lnSpc>
              </a:pPr>
              <a:r>
                <a:rPr lang="zh-CN" altLang="en-US" sz="1400" dirty="0">
                  <a:solidFill>
                    <a:schemeClr val="tx1">
                      <a:lumMod val="85000"/>
                      <a:lumOff val="15000"/>
                    </a:schemeClr>
                  </a:solidFill>
                  <a:sym typeface="+mn-lt"/>
                </a:rPr>
                <a:t>请在这里输入你的正文内容请在这里输入你的正文内容，请在这里输入你的正文内容请在这里输入你的正文内容</a:t>
              </a:r>
            </a:p>
          </p:txBody>
        </p:sp>
      </p:grpSp>
    </p:spTree>
    <p:extLst>
      <p:ext uri="{BB962C8B-B14F-4D97-AF65-F5344CB8AC3E}">
        <p14:creationId xmlns:p14="http://schemas.microsoft.com/office/powerpoint/2010/main" val="38842121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占位符 16"/>
          <p:cNvSpPr>
            <a:spLocks noGrp="1"/>
          </p:cNvSpPr>
          <p:nvPr>
            <p:ph type="body" sz="quarter" idx="25"/>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6" name="文本占位符 15"/>
          <p:cNvSpPr>
            <a:spLocks noGrp="1"/>
          </p:cNvSpPr>
          <p:nvPr>
            <p:ph type="body" sz="quarter" idx="24"/>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5" name="文本占位符 14"/>
          <p:cNvSpPr>
            <a:spLocks noGrp="1"/>
          </p:cNvSpPr>
          <p:nvPr>
            <p:ph type="body" sz="quarter" idx="23"/>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4" name="文本占位符 13"/>
          <p:cNvSpPr>
            <a:spLocks noGrp="1"/>
          </p:cNvSpPr>
          <p:nvPr>
            <p:ph type="body" sz="quarter" idx="22"/>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3" name="文本占位符 12"/>
          <p:cNvSpPr>
            <a:spLocks noGrp="1"/>
          </p:cNvSpPr>
          <p:nvPr>
            <p:ph type="body" sz="quarter" idx="21"/>
          </p:nvPr>
        </p:nvSpPr>
        <p:spPr/>
        <p:txBody>
          <a:bodyPr/>
          <a:lstStyle/>
          <a:p>
            <a:r>
              <a:rPr lang="zh-CN" altLang="en-US" dirty="0">
                <a:solidFill>
                  <a:schemeClr val="tx1">
                    <a:lumMod val="85000"/>
                    <a:lumOff val="15000"/>
                  </a:schemeClr>
                </a:solidFill>
                <a:sym typeface="+mn-lt"/>
              </a:rPr>
              <a:t>请在这里输入你的正文内容请在这里输入你的正文内容</a:t>
            </a:r>
          </a:p>
        </p:txBody>
      </p:sp>
      <p:sp>
        <p:nvSpPr>
          <p:cNvPr id="11" name="标题 10"/>
          <p:cNvSpPr>
            <a:spLocks noGrp="1"/>
          </p:cNvSpPr>
          <p:nvPr>
            <p:ph type="title"/>
          </p:nvPr>
        </p:nvSpPr>
        <p:spPr/>
        <p:txBody>
          <a:bodyPr/>
          <a:lstStyle/>
          <a:p>
            <a:r>
              <a:rPr lang="zh-CN" altLang="en-US" dirty="0">
                <a:latin typeface="+mn-lt"/>
                <a:sym typeface="+mn-lt"/>
              </a:rPr>
              <a:t>在这里输入你的标题</a:t>
            </a:r>
          </a:p>
        </p:txBody>
      </p:sp>
      <p:sp>
        <p:nvSpPr>
          <p:cNvPr id="12" name="文本占位符 11"/>
          <p:cNvSpPr>
            <a:spLocks noGrp="1"/>
          </p:cNvSpPr>
          <p:nvPr>
            <p:ph type="body" sz="quarter" idx="14"/>
          </p:nvPr>
        </p:nvSpPr>
        <p:spPr/>
        <p:txBody>
          <a:bodyPr/>
          <a:lstStyle/>
          <a:p>
            <a:r>
              <a:rPr lang="en-US" altLang="zh-CN" dirty="0">
                <a:latin typeface="+mn-lt"/>
                <a:sym typeface="+mn-lt"/>
              </a:rPr>
              <a:t>2013</a:t>
            </a:r>
            <a:endParaRPr lang="zh-CN" altLang="en-US" dirty="0">
              <a:latin typeface="+mn-lt"/>
              <a:sym typeface="+mn-lt"/>
            </a:endParaRPr>
          </a:p>
        </p:txBody>
      </p:sp>
      <p:sp>
        <p:nvSpPr>
          <p:cNvPr id="18" name="文本占位符 17"/>
          <p:cNvSpPr>
            <a:spLocks noGrp="1"/>
          </p:cNvSpPr>
          <p:nvPr>
            <p:ph type="body" sz="quarter" idx="26"/>
          </p:nvPr>
        </p:nvSpPr>
        <p:spPr/>
        <p:txBody>
          <a:bodyPr/>
          <a:lstStyle/>
          <a:p>
            <a:r>
              <a:rPr lang="en-US" altLang="zh-CN" dirty="0">
                <a:latin typeface="+mn-lt"/>
                <a:sym typeface="+mn-lt"/>
              </a:rPr>
              <a:t>2014</a:t>
            </a:r>
            <a:endParaRPr lang="zh-CN" altLang="en-US" dirty="0">
              <a:latin typeface="+mn-lt"/>
              <a:sym typeface="+mn-lt"/>
            </a:endParaRPr>
          </a:p>
        </p:txBody>
      </p:sp>
      <p:sp>
        <p:nvSpPr>
          <p:cNvPr id="19" name="文本占位符 18"/>
          <p:cNvSpPr>
            <a:spLocks noGrp="1"/>
          </p:cNvSpPr>
          <p:nvPr>
            <p:ph type="body" sz="quarter" idx="27"/>
          </p:nvPr>
        </p:nvSpPr>
        <p:spPr/>
        <p:txBody>
          <a:bodyPr/>
          <a:lstStyle/>
          <a:p>
            <a:r>
              <a:rPr lang="en-US" altLang="zh-CN" dirty="0">
                <a:latin typeface="+mn-lt"/>
                <a:sym typeface="+mn-lt"/>
              </a:rPr>
              <a:t>2015</a:t>
            </a:r>
            <a:endParaRPr lang="zh-CN" altLang="en-US" dirty="0">
              <a:latin typeface="+mn-lt"/>
              <a:sym typeface="+mn-lt"/>
            </a:endParaRPr>
          </a:p>
        </p:txBody>
      </p:sp>
      <p:sp>
        <p:nvSpPr>
          <p:cNvPr id="20" name="文本占位符 19"/>
          <p:cNvSpPr>
            <a:spLocks noGrp="1"/>
          </p:cNvSpPr>
          <p:nvPr>
            <p:ph type="body" sz="quarter" idx="28"/>
          </p:nvPr>
        </p:nvSpPr>
        <p:spPr/>
        <p:txBody>
          <a:bodyPr/>
          <a:lstStyle/>
          <a:p>
            <a:r>
              <a:rPr lang="en-US" altLang="zh-CN" dirty="0">
                <a:latin typeface="+mn-lt"/>
                <a:sym typeface="+mn-lt"/>
              </a:rPr>
              <a:t>2016</a:t>
            </a:r>
            <a:endParaRPr lang="zh-CN" altLang="en-US" dirty="0">
              <a:latin typeface="+mn-lt"/>
              <a:sym typeface="+mn-lt"/>
            </a:endParaRPr>
          </a:p>
        </p:txBody>
      </p:sp>
      <p:sp>
        <p:nvSpPr>
          <p:cNvPr id="21" name="文本占位符 20"/>
          <p:cNvSpPr>
            <a:spLocks noGrp="1"/>
          </p:cNvSpPr>
          <p:nvPr>
            <p:ph type="body" sz="quarter" idx="29"/>
          </p:nvPr>
        </p:nvSpPr>
        <p:spPr/>
        <p:txBody>
          <a:bodyPr/>
          <a:lstStyle/>
          <a:p>
            <a:r>
              <a:rPr lang="en-US" altLang="zh-CN" dirty="0">
                <a:latin typeface="+mn-lt"/>
                <a:sym typeface="+mn-lt"/>
              </a:rPr>
              <a:t>2017</a:t>
            </a:r>
            <a:endParaRPr lang="zh-CN" altLang="en-US" dirty="0">
              <a:latin typeface="+mn-lt"/>
              <a:sym typeface="+mn-lt"/>
            </a:endParaRPr>
          </a:p>
        </p:txBody>
      </p:sp>
    </p:spTree>
    <p:extLst>
      <p:ext uri="{BB962C8B-B14F-4D97-AF65-F5344CB8AC3E}">
        <p14:creationId xmlns:p14="http://schemas.microsoft.com/office/powerpoint/2010/main" val="19011754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a:latin typeface="+mn-lt"/>
                <a:sym typeface="+mn-lt"/>
              </a:rPr>
              <a:t>请输入你的标题二</a:t>
            </a:r>
          </a:p>
        </p:txBody>
      </p:sp>
    </p:spTree>
    <p:extLst>
      <p:ext uri="{BB962C8B-B14F-4D97-AF65-F5344CB8AC3E}">
        <p14:creationId xmlns:p14="http://schemas.microsoft.com/office/powerpoint/2010/main" val="2028113199"/>
      </p:ext>
    </p:extLst>
  </p:cSld>
  <p:clrMapOvr>
    <a:masterClrMapping/>
  </p:clrMapOvr>
  <p:timing>
    <p:tnLst>
      <p:par>
        <p:cTn id="1" dur="indefinite" restart="never" nodeType="tmRoot"/>
      </p:par>
    </p:tnLst>
  </p:timing>
</p:sld>
</file>

<file path=ppt/theme/theme1.xml><?xml version="1.0" encoding="utf-8"?>
<a:theme xmlns:a="http://schemas.openxmlformats.org/drawingml/2006/main" name="商务风格主题9">
  <a:themeElements>
    <a:clrScheme name="蓝色​​">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自定义 2">
      <a:majorFont>
        <a:latin typeface="Calibri Light"/>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商务风格主题9</Template>
  <TotalTime>463</TotalTime>
  <Words>3432</Words>
  <Application>Microsoft Office PowerPoint</Application>
  <PresentationFormat>宽屏</PresentationFormat>
  <Paragraphs>206</Paragraphs>
  <Slides>36</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36</vt:i4>
      </vt:variant>
    </vt:vector>
  </HeadingPairs>
  <TitlesOfParts>
    <vt:vector size="48" baseType="lpstr">
      <vt:lpstr>Calibri</vt:lpstr>
      <vt:lpstr>Arial</vt:lpstr>
      <vt:lpstr>等线</vt:lpstr>
      <vt:lpstr>苹方 常规</vt:lpstr>
      <vt:lpstr>微软雅黑 Light</vt:lpstr>
      <vt:lpstr>Calibri Light</vt:lpstr>
      <vt:lpstr>宋体</vt:lpstr>
      <vt:lpstr>Century</vt:lpstr>
      <vt:lpstr>微软雅黑</vt:lpstr>
      <vt:lpstr>等线 Light</vt:lpstr>
      <vt:lpstr>商务风格主题9</vt:lpstr>
      <vt:lpstr>1_Office 主题​​</vt:lpstr>
      <vt:lpstr>2019年 商务风格通用类模板</vt:lpstr>
      <vt:lpstr>PowerPoint 演示文稿</vt:lpstr>
      <vt:lpstr>PowerPoint 演示文稿</vt:lpstr>
      <vt:lpstr>PowerPoint 演示文稿</vt:lpstr>
      <vt:lpstr>在这里输入你的标题</vt:lpstr>
      <vt:lpstr>在这里输入你的标题</vt:lpstr>
      <vt:lpstr>在这里输入你的标题</vt:lpstr>
      <vt:lpstr>在这里输入你的标题</vt:lpstr>
      <vt:lpstr>PowerPoint 演示文稿</vt:lpstr>
      <vt:lpstr>在这里输入你的标题</vt:lpstr>
      <vt:lpstr>在这里输入你的标题</vt:lpstr>
      <vt:lpstr>在这里输入你的标题</vt:lpstr>
      <vt:lpstr>在这里输入你的标题</vt:lpstr>
      <vt:lpstr>在这里输入你的标题</vt:lpstr>
      <vt:lpstr>PowerPoint 演示文稿</vt:lpstr>
      <vt:lpstr>这里输入你的标题</vt:lpstr>
      <vt:lpstr>在这里输入你的标题</vt:lpstr>
      <vt:lpstr>在这里输入你的标题</vt:lpstr>
      <vt:lpstr>在这里输入你的标题</vt:lpstr>
      <vt:lpstr>在这里输入你的标题</vt:lpstr>
      <vt:lpstr>PowerPoint 演示文稿</vt:lpstr>
      <vt:lpstr>在这里输入你的标题</vt:lpstr>
      <vt:lpstr>在这里输入你的标题</vt:lpstr>
      <vt:lpstr>在这里输入你的标题</vt:lpstr>
      <vt:lpstr>在这里输入你的标题</vt:lpstr>
      <vt:lpstr>在这里输入你的标题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扁平商务</dc:title>
  <dc:creator>张伟崇;秦阳</dc:creator>
  <cp:keywords>www.51pptmoban.com</cp:keywords>
  <cp:lastModifiedBy>精美PPT（不二演示）</cp:lastModifiedBy>
  <cp:revision>35</cp:revision>
  <dcterms:created xsi:type="dcterms:W3CDTF">2017-07-26T10:19:18Z</dcterms:created>
  <dcterms:modified xsi:type="dcterms:W3CDTF">2019-03-01T09:46:15Z</dcterms:modified>
</cp:coreProperties>
</file>