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60" r:id="rId5"/>
    <p:sldId id="261" r:id="rId6"/>
    <p:sldId id="262" r:id="rId7"/>
    <p:sldId id="263" r:id="rId8"/>
    <p:sldId id="264" r:id="rId9"/>
    <p:sldId id="265" r:id="rId10"/>
    <p:sldId id="266" r:id="rId11"/>
    <p:sldId id="267" r:id="rId12"/>
    <p:sldId id="269" r:id="rId13"/>
    <p:sldId id="270" r:id="rId14"/>
    <p:sldId id="273" r:id="rId15"/>
    <p:sldId id="274" r:id="rId16"/>
    <p:sldId id="275" r:id="rId17"/>
    <p:sldId id="276" r:id="rId18"/>
    <p:sldId id="277" r:id="rId19"/>
    <p:sldId id="278" r:id="rId20"/>
    <p:sldId id="279" r:id="rId21"/>
    <p:sldId id="280" r:id="rId22"/>
    <p:sldId id="282" r:id="rId23"/>
    <p:sldId id="283" r:id="rId24"/>
    <p:sldId id="284" r:id="rId25"/>
    <p:sldId id="285" r:id="rId26"/>
    <p:sldId id="286" r:id="rId27"/>
    <p:sldId id="287" r:id="rId28"/>
    <p:sldId id="288"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68A2"/>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4" d="100"/>
          <a:sy n="124" d="100"/>
        </p:scale>
        <p:origin x="691" y="9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extLst xmlns:c16r2="http://schemas.microsoft.com/office/drawing/2015/06/chart">
              <c:ext xmlns:c16="http://schemas.microsoft.com/office/drawing/2014/chart" uri="{C3380CC4-5D6E-409C-BE32-E72D297353CC}">
                <c16:uniqueId val="{00000000-2070-42C4-871D-1EB9F5541DF7}"/>
              </c:ext>
            </c:extLst>
          </c:dPt>
          <c:dPt>
            <c:idx val="1"/>
            <c:bubble3D val="0"/>
            <c:extLst xmlns:c16r2="http://schemas.microsoft.com/office/drawing/2015/06/chart">
              <c:ext xmlns:c16="http://schemas.microsoft.com/office/drawing/2014/chart" uri="{C3380CC4-5D6E-409C-BE32-E72D297353CC}">
                <c16:uniqueId val="{00000001-2070-42C4-871D-1EB9F5541DF7}"/>
              </c:ext>
            </c:extLst>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3-2070-42C4-871D-1EB9F5541DF7}"/>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xmlns:c16r2="http://schemas.microsoft.com/office/drawing/2015/06/chart">
            <c:ext xmlns:c16="http://schemas.microsoft.com/office/drawing/2014/chart" uri="{C3380CC4-5D6E-409C-BE32-E72D297353CC}">
              <c16:uniqueId val="{00000004-2070-42C4-871D-1EB9F5541DF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1-B6C4-4336-9C06-9D3189BAB5AE}"/>
              </c:ext>
            </c:extLst>
          </c:dPt>
          <c:dPt>
            <c:idx val="1"/>
            <c:bubble3D val="0"/>
            <c:extLst xmlns:c16r2="http://schemas.microsoft.com/office/drawing/2015/06/chart">
              <c:ext xmlns:c16="http://schemas.microsoft.com/office/drawing/2014/chart" uri="{C3380CC4-5D6E-409C-BE32-E72D297353CC}">
                <c16:uniqueId val="{00000002-B6C4-4336-9C06-9D3189BAB5AE}"/>
              </c:ext>
            </c:extLst>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4-B6C4-4336-9C06-9D3189BAB5AE}"/>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xmlns:c16r2="http://schemas.microsoft.com/office/drawing/2015/06/chart">
            <c:ext xmlns:c16="http://schemas.microsoft.com/office/drawing/2014/chart" uri="{C3380CC4-5D6E-409C-BE32-E72D297353CC}">
              <c16:uniqueId val="{00000005-B6C4-4336-9C06-9D3189BAB5A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extLst xmlns:c16r2="http://schemas.microsoft.com/office/drawing/2015/06/chart">
              <c:ext xmlns:c16="http://schemas.microsoft.com/office/drawing/2014/chart" uri="{C3380CC4-5D6E-409C-BE32-E72D297353CC}">
                <c16:uniqueId val="{00000000-6691-4D28-AE24-091B95DCB165}"/>
              </c:ext>
            </c:extLst>
          </c:dPt>
          <c:dPt>
            <c:idx val="1"/>
            <c:bubble3D val="0"/>
            <c:extLst xmlns:c16r2="http://schemas.microsoft.com/office/drawing/2015/06/chart">
              <c:ext xmlns:c16="http://schemas.microsoft.com/office/drawing/2014/chart" uri="{C3380CC4-5D6E-409C-BE32-E72D297353CC}">
                <c16:uniqueId val="{00000001-6691-4D28-AE24-091B95DCB165}"/>
              </c:ext>
            </c:extLst>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3-6691-4D28-AE24-091B95DCB165}"/>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xmlns:c16r2="http://schemas.microsoft.com/office/drawing/2015/06/chart">
            <c:ext xmlns:c16="http://schemas.microsoft.com/office/drawing/2014/chart" uri="{C3380CC4-5D6E-409C-BE32-E72D297353CC}">
              <c16:uniqueId val="{00000004-6691-4D28-AE24-091B95DCB1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88F64-C939-453B-AF9B-4CC869D941E2}" type="datetimeFigureOut">
              <a:rPr lang="zh-CN" altLang="en-US" smtClean="0"/>
              <a:t>2019/3/4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02756F-2005-461D-A326-730BDBF8C77B}" type="slidenum">
              <a:rPr lang="zh-CN" altLang="en-US" smtClean="0"/>
              <a:t>‹#›</a:t>
            </a:fld>
            <a:endParaRPr lang="zh-CN" altLang="en-US"/>
          </a:p>
        </p:txBody>
      </p:sp>
    </p:spTree>
    <p:extLst>
      <p:ext uri="{BB962C8B-B14F-4D97-AF65-F5344CB8AC3E}">
        <p14:creationId xmlns:p14="http://schemas.microsoft.com/office/powerpoint/2010/main" val="905415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1932282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51270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1687894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3571256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2786763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1414494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2610020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3166503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080055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556620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1017545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1780148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405114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8842475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1986984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23795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88554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786986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3142235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949325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28597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1780520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891367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2727062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82951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1224470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
        <p:nvSpPr>
          <p:cNvPr id="11" name="矩形 10"/>
          <p:cNvSpPr/>
          <p:nvPr userDrawn="1"/>
        </p:nvSpPr>
        <p:spPr>
          <a:xfrm>
            <a:off x="7194928" y="47801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2019/3/4</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chart" Target="../charts/chart3.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1041" y="1663809"/>
            <a:ext cx="3027265" cy="2778033"/>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68281" y="4111734"/>
            <a:ext cx="1078903" cy="993566"/>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485244" y="3862252"/>
            <a:ext cx="755841" cy="682696"/>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30594" y="4099219"/>
            <a:ext cx="697101" cy="736138"/>
          </a:xfrm>
          <a:prstGeom prst="rect">
            <a:avLst/>
          </a:prstGeom>
        </p:spPr>
      </p:pic>
      <p:sp>
        <p:nvSpPr>
          <p:cNvPr id="13" name="文本框 12"/>
          <p:cNvSpPr txBox="1"/>
          <p:nvPr/>
        </p:nvSpPr>
        <p:spPr>
          <a:xfrm>
            <a:off x="3368281" y="1907406"/>
            <a:ext cx="4769254" cy="707886"/>
          </a:xfrm>
          <a:prstGeom prst="rect">
            <a:avLst/>
          </a:prstGeom>
          <a:noFill/>
        </p:spPr>
        <p:txBody>
          <a:bodyPr wrap="none" rtlCol="0">
            <a:spAutoFit/>
          </a:bodyPr>
          <a:lstStyle/>
          <a:p>
            <a:r>
              <a:rPr lang="zh-CN" altLang="en-US" sz="4000" b="1" dirty="0" smtClean="0">
                <a:solidFill>
                  <a:srgbClr val="3C68A2"/>
                </a:solidFill>
              </a:rPr>
              <a:t>微立体知识竞赛</a:t>
            </a:r>
            <a:r>
              <a:rPr lang="en-US" altLang="zh-CN" sz="4000" b="1" dirty="0" smtClean="0">
                <a:solidFill>
                  <a:srgbClr val="3C68A2"/>
                </a:solidFill>
                <a:latin typeface="+mj-ea"/>
                <a:ea typeface="+mj-ea"/>
              </a:rPr>
              <a:t>PPT</a:t>
            </a:r>
            <a:endParaRPr lang="zh-CN" altLang="en-US" sz="4000" b="1" dirty="0">
              <a:solidFill>
                <a:srgbClr val="3C68A2"/>
              </a:solidFill>
            </a:endParaRPr>
          </a:p>
        </p:txBody>
      </p:sp>
      <p:sp>
        <p:nvSpPr>
          <p:cNvPr id="14" name="文本框 13"/>
          <p:cNvSpPr txBox="1"/>
          <p:nvPr/>
        </p:nvSpPr>
        <p:spPr>
          <a:xfrm>
            <a:off x="3368281" y="1489154"/>
            <a:ext cx="2698175" cy="400110"/>
          </a:xfrm>
          <a:prstGeom prst="rect">
            <a:avLst/>
          </a:prstGeom>
          <a:noFill/>
        </p:spPr>
        <p:txBody>
          <a:bodyPr wrap="none" rtlCol="0">
            <a:spAutoFit/>
          </a:bodyPr>
          <a:lstStyle/>
          <a:p>
            <a:r>
              <a:rPr lang="en-US" altLang="zh-CN" sz="2000" dirty="0" smtClean="0">
                <a:solidFill>
                  <a:srgbClr val="3C68A2"/>
                </a:solidFill>
                <a:latin typeface="+mj-ea"/>
                <a:ea typeface="+mj-ea"/>
              </a:rPr>
              <a:t>20XX  POWERPOINT</a:t>
            </a:r>
            <a:endParaRPr lang="zh-CN" altLang="en-US" sz="2000" dirty="0">
              <a:solidFill>
                <a:srgbClr val="3C68A2"/>
              </a:solidFill>
              <a:latin typeface="+mj-ea"/>
              <a:ea typeface="+mj-ea"/>
            </a:endParaRPr>
          </a:p>
        </p:txBody>
      </p:sp>
      <p:sp>
        <p:nvSpPr>
          <p:cNvPr id="17" name="文本框 16"/>
          <p:cNvSpPr txBox="1"/>
          <p:nvPr/>
        </p:nvSpPr>
        <p:spPr>
          <a:xfrm>
            <a:off x="3368281" y="2708273"/>
            <a:ext cx="3005951" cy="400110"/>
          </a:xfrm>
          <a:prstGeom prst="rect">
            <a:avLst/>
          </a:prstGeom>
          <a:noFill/>
        </p:spPr>
        <p:txBody>
          <a:bodyPr wrap="none" rtlCol="0">
            <a:spAutoFit/>
          </a:bodyPr>
          <a:lstStyle/>
          <a:p>
            <a:r>
              <a:rPr lang="zh-CN" altLang="en-US" sz="2000" dirty="0" smtClean="0">
                <a:solidFill>
                  <a:srgbClr val="3C68A2"/>
                </a:solidFill>
                <a:latin typeface="+mj-ea"/>
                <a:ea typeface="+mj-ea"/>
              </a:rPr>
              <a:t>单击此处添加文本副标题</a:t>
            </a:r>
            <a:endParaRPr lang="zh-CN" altLang="en-US" sz="2000" dirty="0">
              <a:solidFill>
                <a:srgbClr val="3C68A2"/>
              </a:solidFill>
              <a:latin typeface="+mj-ea"/>
              <a:ea typeface="+mj-ea"/>
            </a:endParaRPr>
          </a:p>
        </p:txBody>
      </p:sp>
      <p:cxnSp>
        <p:nvCxnSpPr>
          <p:cNvPr id="19" name="直接连接符 18"/>
          <p:cNvCxnSpPr/>
          <p:nvPr/>
        </p:nvCxnSpPr>
        <p:spPr>
          <a:xfrm>
            <a:off x="3368281" y="2658834"/>
            <a:ext cx="5282215" cy="0"/>
          </a:xfrm>
          <a:prstGeom prst="line">
            <a:avLst/>
          </a:prstGeom>
          <a:ln>
            <a:solidFill>
              <a:srgbClr val="3C68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80">
                                          <p:stCondLst>
                                            <p:cond delay="0"/>
                                          </p:stCondLst>
                                        </p:cTn>
                                        <p:tgtEl>
                                          <p:spTgt spid="3"/>
                                        </p:tgtEl>
                                      </p:cBhvr>
                                    </p:animEffect>
                                    <p:anim calcmode="lin" valueType="num">
                                      <p:cBhvr>
                                        <p:cTn id="1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gtEl>
                                      </p:cBhvr>
                                      <p:to x="100000" y="60000"/>
                                    </p:animScale>
                                    <p:animScale>
                                      <p:cBhvr>
                                        <p:cTn id="20" dur="166" decel="50000">
                                          <p:stCondLst>
                                            <p:cond delay="676"/>
                                          </p:stCondLst>
                                        </p:cTn>
                                        <p:tgtEl>
                                          <p:spTgt spid="3"/>
                                        </p:tgtEl>
                                      </p:cBhvr>
                                      <p:to x="100000" y="100000"/>
                                    </p:animScale>
                                    <p:animScale>
                                      <p:cBhvr>
                                        <p:cTn id="21" dur="26">
                                          <p:stCondLst>
                                            <p:cond delay="1312"/>
                                          </p:stCondLst>
                                        </p:cTn>
                                        <p:tgtEl>
                                          <p:spTgt spid="3"/>
                                        </p:tgtEl>
                                      </p:cBhvr>
                                      <p:to x="100000" y="80000"/>
                                    </p:animScale>
                                    <p:animScale>
                                      <p:cBhvr>
                                        <p:cTn id="22" dur="166" decel="50000">
                                          <p:stCondLst>
                                            <p:cond delay="1338"/>
                                          </p:stCondLst>
                                        </p:cTn>
                                        <p:tgtEl>
                                          <p:spTgt spid="3"/>
                                        </p:tgtEl>
                                      </p:cBhvr>
                                      <p:to x="100000" y="100000"/>
                                    </p:animScale>
                                    <p:animScale>
                                      <p:cBhvr>
                                        <p:cTn id="23" dur="26">
                                          <p:stCondLst>
                                            <p:cond delay="1642"/>
                                          </p:stCondLst>
                                        </p:cTn>
                                        <p:tgtEl>
                                          <p:spTgt spid="3"/>
                                        </p:tgtEl>
                                      </p:cBhvr>
                                      <p:to x="100000" y="90000"/>
                                    </p:animScale>
                                    <p:animScale>
                                      <p:cBhvr>
                                        <p:cTn id="24" dur="166" decel="50000">
                                          <p:stCondLst>
                                            <p:cond delay="1668"/>
                                          </p:stCondLst>
                                        </p:cTn>
                                        <p:tgtEl>
                                          <p:spTgt spid="3"/>
                                        </p:tgtEl>
                                      </p:cBhvr>
                                      <p:to x="100000" y="100000"/>
                                    </p:animScale>
                                    <p:animScale>
                                      <p:cBhvr>
                                        <p:cTn id="25" dur="26">
                                          <p:stCondLst>
                                            <p:cond delay="1808"/>
                                          </p:stCondLst>
                                        </p:cTn>
                                        <p:tgtEl>
                                          <p:spTgt spid="3"/>
                                        </p:tgtEl>
                                      </p:cBhvr>
                                      <p:to x="100000" y="95000"/>
                                    </p:animScale>
                                    <p:animScale>
                                      <p:cBhvr>
                                        <p:cTn id="26" dur="166" decel="50000">
                                          <p:stCondLst>
                                            <p:cond delay="1834"/>
                                          </p:stCondLst>
                                        </p:cTn>
                                        <p:tgtEl>
                                          <p:spTgt spid="3"/>
                                        </p:tgtEl>
                                      </p:cBhvr>
                                      <p:to x="100000" y="100000"/>
                                    </p:animScale>
                                  </p:childTnLst>
                                </p:cTn>
                              </p:par>
                              <p:par>
                                <p:cTn id="27" presetID="55" presetClass="entr" presetSubtype="0" fill="hold" nodeType="withEffect">
                                  <p:stCondLst>
                                    <p:cond delay="13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strVal val="#ppt_w*0.70"/>
                                          </p:val>
                                        </p:tav>
                                        <p:tav tm="100000">
                                          <p:val>
                                            <p:strVal val="#ppt_w"/>
                                          </p:val>
                                        </p:tav>
                                      </p:tavLst>
                                    </p:anim>
                                    <p:anim calcmode="lin" valueType="num">
                                      <p:cBhvr>
                                        <p:cTn id="30" dur="1000" fill="hold"/>
                                        <p:tgtEl>
                                          <p:spTgt spid="10"/>
                                        </p:tgtEl>
                                        <p:attrNameLst>
                                          <p:attrName>ppt_h</p:attrName>
                                        </p:attrNameLst>
                                      </p:cBhvr>
                                      <p:tavLst>
                                        <p:tav tm="0">
                                          <p:val>
                                            <p:strVal val="#ppt_h"/>
                                          </p:val>
                                        </p:tav>
                                        <p:tav tm="100000">
                                          <p:val>
                                            <p:strVal val="#ppt_h"/>
                                          </p:val>
                                        </p:tav>
                                      </p:tavLst>
                                    </p:anim>
                                    <p:animEffect transition="in" filter="fade">
                                      <p:cBhvr>
                                        <p:cTn id="31" dur="1000"/>
                                        <p:tgtEl>
                                          <p:spTgt spid="10"/>
                                        </p:tgtEl>
                                      </p:cBhvr>
                                    </p:animEffect>
                                  </p:childTnLst>
                                </p:cTn>
                              </p:par>
                              <p:par>
                                <p:cTn id="32" presetID="42" presetClass="entr" presetSubtype="0" fill="hold" nodeType="withEffect">
                                  <p:stCondLst>
                                    <p:cond delay="18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8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by="(-#ppt_w*2)" calcmode="lin" valueType="num">
                                      <p:cBhvr rctx="PPT">
                                        <p:cTn id="40" dur="500" autoRev="1" fill="hold">
                                          <p:stCondLst>
                                            <p:cond delay="0"/>
                                          </p:stCondLst>
                                        </p:cTn>
                                        <p:tgtEl>
                                          <p:spTgt spid="14"/>
                                        </p:tgtEl>
                                        <p:attrNameLst>
                                          <p:attrName>ppt_w</p:attrName>
                                        </p:attrNameLst>
                                      </p:cBhvr>
                                    </p:anim>
                                    <p:anim by="(#ppt_w*0.50)" calcmode="lin" valueType="num">
                                      <p:cBhvr>
                                        <p:cTn id="41" dur="500" decel="50000" autoRev="1" fill="hold">
                                          <p:stCondLst>
                                            <p:cond delay="0"/>
                                          </p:stCondLst>
                                        </p:cTn>
                                        <p:tgtEl>
                                          <p:spTgt spid="14"/>
                                        </p:tgtEl>
                                        <p:attrNameLst>
                                          <p:attrName>ppt_x</p:attrName>
                                        </p:attrNameLst>
                                      </p:cBhvr>
                                    </p:anim>
                                    <p:anim from="(-#ppt_h/2)" to="(#ppt_y)" calcmode="lin" valueType="num">
                                      <p:cBhvr>
                                        <p:cTn id="42" dur="1000" fill="hold">
                                          <p:stCondLst>
                                            <p:cond delay="0"/>
                                          </p:stCondLst>
                                        </p:cTn>
                                        <p:tgtEl>
                                          <p:spTgt spid="14"/>
                                        </p:tgtEl>
                                        <p:attrNameLst>
                                          <p:attrName>ppt_y</p:attrName>
                                        </p:attrNameLst>
                                      </p:cBhvr>
                                    </p:anim>
                                    <p:animRot by="21600000">
                                      <p:cBhvr>
                                        <p:cTn id="43" dur="1000" fill="hold">
                                          <p:stCondLst>
                                            <p:cond delay="0"/>
                                          </p:stCondLst>
                                        </p:cTn>
                                        <p:tgtEl>
                                          <p:spTgt spid="14"/>
                                        </p:tgtEl>
                                        <p:attrNameLst>
                                          <p:attrName>r</p:attrName>
                                        </p:attrNameLst>
                                      </p:cBhvr>
                                    </p:animRot>
                                  </p:childTnLst>
                                </p:cTn>
                              </p:par>
                            </p:childTnLst>
                          </p:cTn>
                        </p:par>
                        <p:par>
                          <p:cTn id="44" fill="hold">
                            <p:stCondLst>
                              <p:cond delay="61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1000"/>
                                        <p:tgtEl>
                                          <p:spTgt spid="13"/>
                                        </p:tgtEl>
                                      </p:cBhvr>
                                    </p:animEffect>
                                  </p:childTnLst>
                                </p:cTn>
                              </p:par>
                              <p:par>
                                <p:cTn id="48" presetID="22" presetClass="entr" presetSubtype="2"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1000"/>
                                        <p:tgtEl>
                                          <p:spTgt spid="19"/>
                                        </p:tgtEl>
                                      </p:cBhvr>
                                    </p:animEffect>
                                  </p:childTnLst>
                                </p:cTn>
                              </p:par>
                            </p:childTnLst>
                          </p:cTn>
                        </p:par>
                        <p:par>
                          <p:cTn id="51" fill="hold">
                            <p:stCondLst>
                              <p:cond delay="7100"/>
                            </p:stCondLst>
                            <p:childTnLst>
                              <p:par>
                                <p:cTn id="52" presetID="1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750"/>
                                        <p:tgtEl>
                                          <p:spTgt spid="17"/>
                                        </p:tgtEl>
                                        <p:attrNameLst>
                                          <p:attrName>ppt_y</p:attrName>
                                        </p:attrNameLst>
                                      </p:cBhvr>
                                      <p:tavLst>
                                        <p:tav tm="0">
                                          <p:val>
                                            <p:strVal val="#ppt_y-#ppt_h*1.125000"/>
                                          </p:val>
                                        </p:tav>
                                        <p:tav tm="100000">
                                          <p:val>
                                            <p:strVal val="#ppt_y"/>
                                          </p:val>
                                        </p:tav>
                                      </p:tavLst>
                                    </p:anim>
                                    <p:animEffect transition="in" filter="wipe(down)">
                                      <p:cBhvr>
                                        <p:cTn id="55"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24252131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40811974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7133439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73082216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39387425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749456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5161174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610268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69121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6942011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2278420" y="2290493"/>
            <a:ext cx="4787532" cy="1612929"/>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 name="connsiteX0" fmla="*/ 0 w 8249"/>
              <a:gd name="connsiteY0" fmla="*/ 8690 h 9612"/>
              <a:gd name="connsiteX1" fmla="*/ 2296 w 8249"/>
              <a:gd name="connsiteY1" fmla="*/ 368 h 9612"/>
              <a:gd name="connsiteX2" fmla="*/ 5171 w 8249"/>
              <a:gd name="connsiteY2" fmla="*/ 8690 h 9612"/>
              <a:gd name="connsiteX3" fmla="*/ 5171 w 8249"/>
              <a:gd name="connsiteY3" fmla="*/ 8443 h 9612"/>
              <a:gd name="connsiteX4" fmla="*/ 7701 w 8249"/>
              <a:gd name="connsiteY4" fmla="*/ 142 h 9612"/>
              <a:gd name="connsiteX5" fmla="*/ 8249 w 8249"/>
              <a:gd name="connsiteY5" fmla="*/ 1174 h 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9" h="9612">
                <a:moveTo>
                  <a:pt x="0" y="8690"/>
                </a:moveTo>
                <a:cubicBezTo>
                  <a:pt x="380" y="7313"/>
                  <a:pt x="1434" y="368"/>
                  <a:pt x="2296" y="368"/>
                </a:cubicBezTo>
                <a:cubicBezTo>
                  <a:pt x="3157" y="368"/>
                  <a:pt x="4692" y="7340"/>
                  <a:pt x="5171" y="8690"/>
                </a:cubicBezTo>
                <a:cubicBezTo>
                  <a:pt x="5651" y="10039"/>
                  <a:pt x="4749" y="9868"/>
                  <a:pt x="5171" y="8443"/>
                </a:cubicBezTo>
                <a:cubicBezTo>
                  <a:pt x="5593" y="7018"/>
                  <a:pt x="6896" y="244"/>
                  <a:pt x="7701" y="142"/>
                </a:cubicBezTo>
                <a:cubicBezTo>
                  <a:pt x="8505" y="39"/>
                  <a:pt x="7770" y="-429"/>
                  <a:pt x="8249" y="1174"/>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523706" y="2432659"/>
            <a:ext cx="1355247" cy="494850"/>
            <a:chOff x="899592" y="2185916"/>
            <a:chExt cx="1355247" cy="494850"/>
          </a:xfrm>
        </p:grpSpPr>
        <p:sp>
          <p:nvSpPr>
            <p:cNvPr id="34" name="Text Box 16"/>
            <p:cNvSpPr txBox="1">
              <a:spLocks noChangeArrowheads="1"/>
            </p:cNvSpPr>
            <p:nvPr/>
          </p:nvSpPr>
          <p:spPr bwMode="auto">
            <a:xfrm>
              <a:off x="899592" y="2185916"/>
              <a:ext cx="135524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141686" y="3203865"/>
            <a:ext cx="1112593" cy="492551"/>
            <a:chOff x="2517572" y="2957122"/>
            <a:chExt cx="1112593" cy="492551"/>
          </a:xfrm>
        </p:grpSpPr>
        <p:sp>
          <p:nvSpPr>
            <p:cNvPr id="36" name="Text Box 38"/>
            <p:cNvSpPr txBox="1">
              <a:spLocks noChangeArrowheads="1"/>
            </p:cNvSpPr>
            <p:nvPr/>
          </p:nvSpPr>
          <p:spPr bwMode="auto">
            <a:xfrm>
              <a:off x="2535333" y="2957122"/>
              <a:ext cx="10770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601537" y="2317724"/>
            <a:ext cx="1251795" cy="475311"/>
            <a:chOff x="3977423" y="2070981"/>
            <a:chExt cx="1251795" cy="475311"/>
          </a:xfrm>
        </p:grpSpPr>
        <p:sp>
          <p:nvSpPr>
            <p:cNvPr id="38" name="Text Box 40"/>
            <p:cNvSpPr txBox="1">
              <a:spLocks noChangeArrowheads="1"/>
            </p:cNvSpPr>
            <p:nvPr/>
          </p:nvSpPr>
          <p:spPr bwMode="auto">
            <a:xfrm>
              <a:off x="3977423" y="2070981"/>
              <a:ext cx="125179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204226" y="3393506"/>
            <a:ext cx="1198917" cy="493701"/>
            <a:chOff x="5580112" y="3146763"/>
            <a:chExt cx="1198917" cy="493701"/>
          </a:xfrm>
        </p:grpSpPr>
        <p:sp>
          <p:nvSpPr>
            <p:cNvPr id="40" name="Text Box 42"/>
            <p:cNvSpPr txBox="1">
              <a:spLocks noChangeArrowheads="1"/>
            </p:cNvSpPr>
            <p:nvPr/>
          </p:nvSpPr>
          <p:spPr bwMode="auto">
            <a:xfrm>
              <a:off x="5641034" y="3146763"/>
              <a:ext cx="10770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125857" y="1882389"/>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846890" y="3130603"/>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6413570" y="1627455"/>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5" name="组合 4"/>
          <p:cNvGrpSpPr/>
          <p:nvPr/>
        </p:nvGrpSpPr>
        <p:grpSpPr>
          <a:xfrm>
            <a:off x="1666005" y="3134020"/>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332489040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6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376093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0422686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4428216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1824395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386611704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6346416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751773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1041" y="1663809"/>
            <a:ext cx="3027265" cy="2778033"/>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68281" y="4111734"/>
            <a:ext cx="1078903" cy="993566"/>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485244" y="3862252"/>
            <a:ext cx="755841" cy="682696"/>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30594" y="4099219"/>
            <a:ext cx="697101" cy="736138"/>
          </a:xfrm>
          <a:prstGeom prst="rect">
            <a:avLst/>
          </a:prstGeom>
        </p:spPr>
      </p:pic>
      <p:sp>
        <p:nvSpPr>
          <p:cNvPr id="13" name="文本框 12"/>
          <p:cNvSpPr txBox="1"/>
          <p:nvPr/>
        </p:nvSpPr>
        <p:spPr>
          <a:xfrm>
            <a:off x="3368281" y="1907406"/>
            <a:ext cx="5586081" cy="707886"/>
          </a:xfrm>
          <a:prstGeom prst="rect">
            <a:avLst/>
          </a:prstGeom>
          <a:noFill/>
        </p:spPr>
        <p:txBody>
          <a:bodyPr wrap="none" rtlCol="0">
            <a:spAutoFit/>
          </a:bodyPr>
          <a:lstStyle/>
          <a:p>
            <a:r>
              <a:rPr lang="zh-CN" altLang="en-US" sz="4000" b="1" dirty="0" smtClean="0">
                <a:solidFill>
                  <a:srgbClr val="3C68A2"/>
                </a:solidFill>
              </a:rPr>
              <a:t>感谢观看 </a:t>
            </a:r>
            <a:r>
              <a:rPr lang="en-US" altLang="zh-CN" sz="3800" b="1" dirty="0" smtClean="0">
                <a:solidFill>
                  <a:srgbClr val="3C68A2"/>
                </a:solidFill>
                <a:latin typeface="+mj-ea"/>
                <a:ea typeface="+mj-ea"/>
              </a:rPr>
              <a:t>THANK YOU</a:t>
            </a:r>
            <a:endParaRPr lang="zh-CN" altLang="en-US" sz="3800" b="1" dirty="0">
              <a:solidFill>
                <a:srgbClr val="3C68A2"/>
              </a:solidFill>
              <a:latin typeface="+mj-ea"/>
              <a:ea typeface="+mj-ea"/>
            </a:endParaRPr>
          </a:p>
        </p:txBody>
      </p:sp>
      <p:sp>
        <p:nvSpPr>
          <p:cNvPr id="14" name="文本框 13"/>
          <p:cNvSpPr txBox="1"/>
          <p:nvPr/>
        </p:nvSpPr>
        <p:spPr>
          <a:xfrm>
            <a:off x="3368281" y="1489154"/>
            <a:ext cx="2698175" cy="400110"/>
          </a:xfrm>
          <a:prstGeom prst="rect">
            <a:avLst/>
          </a:prstGeom>
          <a:noFill/>
        </p:spPr>
        <p:txBody>
          <a:bodyPr wrap="none" rtlCol="0">
            <a:spAutoFit/>
          </a:bodyPr>
          <a:lstStyle/>
          <a:p>
            <a:r>
              <a:rPr lang="en-US" altLang="zh-CN" sz="2000" dirty="0" smtClean="0">
                <a:solidFill>
                  <a:srgbClr val="3C68A2"/>
                </a:solidFill>
                <a:latin typeface="+mj-ea"/>
                <a:ea typeface="+mj-ea"/>
              </a:rPr>
              <a:t>20XX  POWERPOINT</a:t>
            </a:r>
            <a:endParaRPr lang="zh-CN" altLang="en-US" sz="2000" dirty="0">
              <a:solidFill>
                <a:srgbClr val="3C68A2"/>
              </a:solidFill>
              <a:latin typeface="+mj-ea"/>
              <a:ea typeface="+mj-ea"/>
            </a:endParaRPr>
          </a:p>
        </p:txBody>
      </p:sp>
      <p:sp>
        <p:nvSpPr>
          <p:cNvPr id="17" name="文本框 16"/>
          <p:cNvSpPr txBox="1"/>
          <p:nvPr/>
        </p:nvSpPr>
        <p:spPr>
          <a:xfrm>
            <a:off x="3368281" y="2708273"/>
            <a:ext cx="3005951" cy="400110"/>
          </a:xfrm>
          <a:prstGeom prst="rect">
            <a:avLst/>
          </a:prstGeom>
          <a:noFill/>
        </p:spPr>
        <p:txBody>
          <a:bodyPr wrap="none" rtlCol="0">
            <a:spAutoFit/>
          </a:bodyPr>
          <a:lstStyle/>
          <a:p>
            <a:r>
              <a:rPr lang="zh-CN" altLang="en-US" sz="2000" dirty="0" smtClean="0">
                <a:solidFill>
                  <a:srgbClr val="3C68A2"/>
                </a:solidFill>
                <a:latin typeface="+mj-ea"/>
                <a:ea typeface="+mj-ea"/>
              </a:rPr>
              <a:t>单击此处添加文本副标题</a:t>
            </a:r>
            <a:endParaRPr lang="zh-CN" altLang="en-US" sz="2000" dirty="0">
              <a:solidFill>
                <a:srgbClr val="3C68A2"/>
              </a:solidFill>
              <a:latin typeface="+mj-ea"/>
              <a:ea typeface="+mj-ea"/>
            </a:endParaRPr>
          </a:p>
        </p:txBody>
      </p:sp>
      <p:cxnSp>
        <p:nvCxnSpPr>
          <p:cNvPr id="19" name="直接连接符 18"/>
          <p:cNvCxnSpPr/>
          <p:nvPr/>
        </p:nvCxnSpPr>
        <p:spPr>
          <a:xfrm>
            <a:off x="3368281" y="2658834"/>
            <a:ext cx="5282215" cy="0"/>
          </a:xfrm>
          <a:prstGeom prst="line">
            <a:avLst/>
          </a:prstGeom>
          <a:ln>
            <a:solidFill>
              <a:srgbClr val="3C68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972895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80">
                                          <p:stCondLst>
                                            <p:cond delay="0"/>
                                          </p:stCondLst>
                                        </p:cTn>
                                        <p:tgtEl>
                                          <p:spTgt spid="3"/>
                                        </p:tgtEl>
                                      </p:cBhvr>
                                    </p:animEffect>
                                    <p:anim calcmode="lin" valueType="num">
                                      <p:cBhvr>
                                        <p:cTn id="1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gtEl>
                                      </p:cBhvr>
                                      <p:to x="100000" y="60000"/>
                                    </p:animScale>
                                    <p:animScale>
                                      <p:cBhvr>
                                        <p:cTn id="20" dur="166" decel="50000">
                                          <p:stCondLst>
                                            <p:cond delay="676"/>
                                          </p:stCondLst>
                                        </p:cTn>
                                        <p:tgtEl>
                                          <p:spTgt spid="3"/>
                                        </p:tgtEl>
                                      </p:cBhvr>
                                      <p:to x="100000" y="100000"/>
                                    </p:animScale>
                                    <p:animScale>
                                      <p:cBhvr>
                                        <p:cTn id="21" dur="26">
                                          <p:stCondLst>
                                            <p:cond delay="1312"/>
                                          </p:stCondLst>
                                        </p:cTn>
                                        <p:tgtEl>
                                          <p:spTgt spid="3"/>
                                        </p:tgtEl>
                                      </p:cBhvr>
                                      <p:to x="100000" y="80000"/>
                                    </p:animScale>
                                    <p:animScale>
                                      <p:cBhvr>
                                        <p:cTn id="22" dur="166" decel="50000">
                                          <p:stCondLst>
                                            <p:cond delay="1338"/>
                                          </p:stCondLst>
                                        </p:cTn>
                                        <p:tgtEl>
                                          <p:spTgt spid="3"/>
                                        </p:tgtEl>
                                      </p:cBhvr>
                                      <p:to x="100000" y="100000"/>
                                    </p:animScale>
                                    <p:animScale>
                                      <p:cBhvr>
                                        <p:cTn id="23" dur="26">
                                          <p:stCondLst>
                                            <p:cond delay="1642"/>
                                          </p:stCondLst>
                                        </p:cTn>
                                        <p:tgtEl>
                                          <p:spTgt spid="3"/>
                                        </p:tgtEl>
                                      </p:cBhvr>
                                      <p:to x="100000" y="90000"/>
                                    </p:animScale>
                                    <p:animScale>
                                      <p:cBhvr>
                                        <p:cTn id="24" dur="166" decel="50000">
                                          <p:stCondLst>
                                            <p:cond delay="1668"/>
                                          </p:stCondLst>
                                        </p:cTn>
                                        <p:tgtEl>
                                          <p:spTgt spid="3"/>
                                        </p:tgtEl>
                                      </p:cBhvr>
                                      <p:to x="100000" y="100000"/>
                                    </p:animScale>
                                    <p:animScale>
                                      <p:cBhvr>
                                        <p:cTn id="25" dur="26">
                                          <p:stCondLst>
                                            <p:cond delay="1808"/>
                                          </p:stCondLst>
                                        </p:cTn>
                                        <p:tgtEl>
                                          <p:spTgt spid="3"/>
                                        </p:tgtEl>
                                      </p:cBhvr>
                                      <p:to x="100000" y="95000"/>
                                    </p:animScale>
                                    <p:animScale>
                                      <p:cBhvr>
                                        <p:cTn id="26" dur="166" decel="50000">
                                          <p:stCondLst>
                                            <p:cond delay="1834"/>
                                          </p:stCondLst>
                                        </p:cTn>
                                        <p:tgtEl>
                                          <p:spTgt spid="3"/>
                                        </p:tgtEl>
                                      </p:cBhvr>
                                      <p:to x="100000" y="100000"/>
                                    </p:animScale>
                                  </p:childTnLst>
                                </p:cTn>
                              </p:par>
                              <p:par>
                                <p:cTn id="27" presetID="55" presetClass="entr" presetSubtype="0" fill="hold" nodeType="withEffect">
                                  <p:stCondLst>
                                    <p:cond delay="13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strVal val="#ppt_w*0.70"/>
                                          </p:val>
                                        </p:tav>
                                        <p:tav tm="100000">
                                          <p:val>
                                            <p:strVal val="#ppt_w"/>
                                          </p:val>
                                        </p:tav>
                                      </p:tavLst>
                                    </p:anim>
                                    <p:anim calcmode="lin" valueType="num">
                                      <p:cBhvr>
                                        <p:cTn id="30" dur="1000" fill="hold"/>
                                        <p:tgtEl>
                                          <p:spTgt spid="10"/>
                                        </p:tgtEl>
                                        <p:attrNameLst>
                                          <p:attrName>ppt_h</p:attrName>
                                        </p:attrNameLst>
                                      </p:cBhvr>
                                      <p:tavLst>
                                        <p:tav tm="0">
                                          <p:val>
                                            <p:strVal val="#ppt_h"/>
                                          </p:val>
                                        </p:tav>
                                        <p:tav tm="100000">
                                          <p:val>
                                            <p:strVal val="#ppt_h"/>
                                          </p:val>
                                        </p:tav>
                                      </p:tavLst>
                                    </p:anim>
                                    <p:animEffect transition="in" filter="fade">
                                      <p:cBhvr>
                                        <p:cTn id="31" dur="1000"/>
                                        <p:tgtEl>
                                          <p:spTgt spid="10"/>
                                        </p:tgtEl>
                                      </p:cBhvr>
                                    </p:animEffect>
                                  </p:childTnLst>
                                </p:cTn>
                              </p:par>
                              <p:par>
                                <p:cTn id="32" presetID="42" presetClass="entr" presetSubtype="0" fill="hold" nodeType="withEffect">
                                  <p:stCondLst>
                                    <p:cond delay="18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8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by="(-#ppt_w*2)" calcmode="lin" valueType="num">
                                      <p:cBhvr rctx="PPT">
                                        <p:cTn id="40" dur="500" autoRev="1" fill="hold">
                                          <p:stCondLst>
                                            <p:cond delay="0"/>
                                          </p:stCondLst>
                                        </p:cTn>
                                        <p:tgtEl>
                                          <p:spTgt spid="14"/>
                                        </p:tgtEl>
                                        <p:attrNameLst>
                                          <p:attrName>ppt_w</p:attrName>
                                        </p:attrNameLst>
                                      </p:cBhvr>
                                    </p:anim>
                                    <p:anim by="(#ppt_w*0.50)" calcmode="lin" valueType="num">
                                      <p:cBhvr>
                                        <p:cTn id="41" dur="500" decel="50000" autoRev="1" fill="hold">
                                          <p:stCondLst>
                                            <p:cond delay="0"/>
                                          </p:stCondLst>
                                        </p:cTn>
                                        <p:tgtEl>
                                          <p:spTgt spid="14"/>
                                        </p:tgtEl>
                                        <p:attrNameLst>
                                          <p:attrName>ppt_x</p:attrName>
                                        </p:attrNameLst>
                                      </p:cBhvr>
                                    </p:anim>
                                    <p:anim from="(-#ppt_h/2)" to="(#ppt_y)" calcmode="lin" valueType="num">
                                      <p:cBhvr>
                                        <p:cTn id="42" dur="1000" fill="hold">
                                          <p:stCondLst>
                                            <p:cond delay="0"/>
                                          </p:stCondLst>
                                        </p:cTn>
                                        <p:tgtEl>
                                          <p:spTgt spid="14"/>
                                        </p:tgtEl>
                                        <p:attrNameLst>
                                          <p:attrName>ppt_y</p:attrName>
                                        </p:attrNameLst>
                                      </p:cBhvr>
                                    </p:anim>
                                    <p:animRot by="21600000">
                                      <p:cBhvr>
                                        <p:cTn id="43" dur="1000" fill="hold">
                                          <p:stCondLst>
                                            <p:cond delay="0"/>
                                          </p:stCondLst>
                                        </p:cTn>
                                        <p:tgtEl>
                                          <p:spTgt spid="14"/>
                                        </p:tgtEl>
                                        <p:attrNameLst>
                                          <p:attrName>r</p:attrName>
                                        </p:attrNameLst>
                                      </p:cBhvr>
                                    </p:animRot>
                                  </p:childTnLst>
                                </p:cTn>
                              </p:par>
                            </p:childTnLst>
                          </p:cTn>
                        </p:par>
                        <p:par>
                          <p:cTn id="44" fill="hold">
                            <p:stCondLst>
                              <p:cond delay="61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1000"/>
                                        <p:tgtEl>
                                          <p:spTgt spid="13"/>
                                        </p:tgtEl>
                                      </p:cBhvr>
                                    </p:animEffect>
                                  </p:childTnLst>
                                </p:cTn>
                              </p:par>
                              <p:par>
                                <p:cTn id="48" presetID="22" presetClass="entr" presetSubtype="2"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1000"/>
                                        <p:tgtEl>
                                          <p:spTgt spid="19"/>
                                        </p:tgtEl>
                                      </p:cBhvr>
                                    </p:animEffect>
                                  </p:childTnLst>
                                </p:cTn>
                              </p:par>
                            </p:childTnLst>
                          </p:cTn>
                        </p:par>
                        <p:par>
                          <p:cTn id="51" fill="hold">
                            <p:stCondLst>
                              <p:cond delay="7100"/>
                            </p:stCondLst>
                            <p:childTnLst>
                              <p:par>
                                <p:cTn id="52" presetID="1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750"/>
                                        <p:tgtEl>
                                          <p:spTgt spid="17"/>
                                        </p:tgtEl>
                                        <p:attrNameLst>
                                          <p:attrName>ppt_y</p:attrName>
                                        </p:attrNameLst>
                                      </p:cBhvr>
                                      <p:tavLst>
                                        <p:tav tm="0">
                                          <p:val>
                                            <p:strVal val="#ppt_y-#ppt_h*1.125000"/>
                                          </p:val>
                                        </p:tav>
                                        <p:tav tm="100000">
                                          <p:val>
                                            <p:strVal val="#ppt_y"/>
                                          </p:val>
                                        </p:tav>
                                      </p:tavLst>
                                    </p:anim>
                                    <p:animEffect transition="in" filter="wipe(down)">
                                      <p:cBhvr>
                                        <p:cTn id="55"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9633" y="2168611"/>
            <a:ext cx="3781805" cy="30008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04759570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26662146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31474179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t="22172" b="17447"/>
          <a:stretch/>
        </p:blipFill>
        <p:spPr>
          <a:xfrm>
            <a:off x="0" y="2037787"/>
            <a:ext cx="9144000" cy="3105714"/>
          </a:xfrm>
          <a:prstGeom prst="rect">
            <a:avLst/>
          </a:prstGeom>
        </p:spPr>
      </p:pic>
      <p:grpSp>
        <p:nvGrpSpPr>
          <p:cNvPr id="7" name="组合 6"/>
          <p:cNvGrpSpPr/>
          <p:nvPr/>
        </p:nvGrpSpPr>
        <p:grpSpPr>
          <a:xfrm rot="1534880">
            <a:off x="450110"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10"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816249"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20XX</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28066705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69667335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75000"/>
                    <a:lumOff val="25000"/>
                  </a:schemeClr>
                </a:solidFill>
                <a:latin typeface="微软雅黑" pitchFamily="34" charset="-122"/>
              </a:rPr>
              <a:t>点击添加表述内容标题</a:t>
            </a:r>
            <a:endParaRPr lang="zh-CN" altLang="en-US" b="1" dirty="0">
              <a:solidFill>
                <a:schemeClr val="tx1">
                  <a:lumMod val="75000"/>
                  <a:lumOff val="25000"/>
                </a:schemeClr>
              </a:solidFill>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260127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526354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55985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4411</Words>
  <Application>Microsoft Office PowerPoint</Application>
  <PresentationFormat>全屏显示(16:9)</PresentationFormat>
  <Paragraphs>316</Paragraphs>
  <Slides>28</Slides>
  <Notes>25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28</vt:i4>
      </vt:variant>
    </vt:vector>
  </HeadingPairs>
  <TitlesOfParts>
    <vt:vector size="47" baseType="lpstr">
      <vt:lpstr>Aller Light</vt:lpstr>
      <vt:lpstr>Broadway BT</vt:lpstr>
      <vt:lpstr>Gill Sans</vt:lpstr>
      <vt:lpstr>Helvetica Light</vt:lpstr>
      <vt:lpstr>Helvetica Neue</vt:lpstr>
      <vt:lpstr>Lato Light</vt:lpstr>
      <vt:lpstr>Open Sans Semibold</vt:lpstr>
      <vt:lpstr>Roboto Regular</vt:lpstr>
      <vt:lpstr>等线</vt:lpstr>
      <vt:lpstr>等线 Light</vt:lpstr>
      <vt:lpstr>华文黑体</vt:lpstr>
      <vt:lpstr>宋体</vt:lpstr>
      <vt:lpstr>微软雅黑</vt:lpstr>
      <vt:lpstr>张海山锐谐体2.0-授权联系：Samtype@QQ.com</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知识竞赛</dc:title>
  <dc:creator>user</dc:creator>
  <cp:keywords>user</cp:keywords>
  <cp:lastModifiedBy>精美PPT（不二演示）</cp:lastModifiedBy>
  <cp:revision>21</cp:revision>
  <dcterms:created xsi:type="dcterms:W3CDTF">2016-12-25T02:27:54Z</dcterms:created>
  <dcterms:modified xsi:type="dcterms:W3CDTF">2019-03-04T13:26:06Z</dcterms:modified>
</cp:coreProperties>
</file>