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58" r:id="rId4"/>
    <p:sldId id="270" r:id="rId5"/>
    <p:sldId id="261" r:id="rId6"/>
    <p:sldId id="271" r:id="rId7"/>
    <p:sldId id="272" r:id="rId8"/>
    <p:sldId id="273" r:id="rId9"/>
    <p:sldId id="274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0E2D"/>
    <a:srgbClr val="F5556A"/>
    <a:srgbClr val="EB4BB0"/>
    <a:srgbClr val="8F9CFC"/>
    <a:srgbClr val="A52B2E"/>
    <a:srgbClr val="EF7658"/>
    <a:srgbClr val="FA5A4B"/>
    <a:srgbClr val="E646D0"/>
    <a:srgbClr val="B84748"/>
    <a:srgbClr val="DC1A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16" d="100"/>
          <a:sy n="116" d="100"/>
        </p:scale>
        <p:origin x="384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gradFill>
          <a:gsLst>
            <a:gs pos="29000">
              <a:srgbClr val="FA5A4B"/>
            </a:gs>
            <a:gs pos="100000">
              <a:srgbClr val="E646D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96AD968-A84C-40AD-B928-050F241ECC98}"/>
              </a:ext>
            </a:extLst>
          </p:cNvPr>
          <p:cNvSpPr/>
          <p:nvPr userDrawn="1"/>
        </p:nvSpPr>
        <p:spPr>
          <a:xfrm>
            <a:off x="0" y="516731"/>
            <a:ext cx="12191999" cy="5824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190625" y="3177584"/>
            <a:ext cx="5273676" cy="558799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190625" y="1620837"/>
            <a:ext cx="5273676" cy="1556747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90625" y="4940892"/>
            <a:ext cx="52736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190625" y="5237163"/>
            <a:ext cx="52736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xmlns="" id="{21BB2D28-C399-4897-96CF-9DCE98B570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420079" y="2366962"/>
            <a:ext cx="6771920" cy="449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xmlns="" id="{29FECA27-F2FD-4794-AED8-A40C7AE427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420079" y="2366962"/>
            <a:ext cx="6771920" cy="449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2019/3/5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gradFill>
          <a:gsLst>
            <a:gs pos="29000">
              <a:srgbClr val="FA5A4B"/>
            </a:gs>
            <a:gs pos="100000">
              <a:srgbClr val="E646D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FF9F1FE-6A87-40A7-BE6F-480ED15B4528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29000">
                <a:srgbClr val="FA5A4B"/>
              </a:gs>
              <a:gs pos="100000">
                <a:srgbClr val="E646D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1350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4" y="34412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5" y="3145028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xmlns="" id="{7791E06F-0870-43A0-B59F-2B9FF88DA9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420079" y="2366962"/>
            <a:ext cx="6771920" cy="449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2019/3/5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hyperlink" Target="https://www.islide.cc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000">
              <a:srgbClr val="FA5A4B"/>
            </a:gs>
            <a:gs pos="100000">
              <a:srgbClr val="E646D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9699624" y="878172"/>
            <a:ext cx="3410532" cy="382410"/>
          </a:xfrm>
        </p:spPr>
        <p:txBody>
          <a:bodyPr/>
          <a:lstStyle/>
          <a:p>
            <a:r>
              <a:rPr lang="en-US" altLang="zh-CN" dirty="0">
                <a:solidFill>
                  <a:srgbClr val="F5556A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749015" y="3453463"/>
            <a:ext cx="3346985" cy="447478"/>
          </a:xfrm>
        </p:spPr>
        <p:txBody>
          <a:bodyPr>
            <a:normAutofit/>
          </a:bodyPr>
          <a:lstStyle/>
          <a:p>
            <a:r>
              <a:rPr lang="en-US" altLang="zh-CN" sz="2400" b="0" spc="-150" dirty="0">
                <a:solidFill>
                  <a:srgbClr val="8F9CFC"/>
                </a:solidFill>
              </a:rPr>
              <a:t>STANDARD TEMPLATE.</a:t>
            </a:r>
            <a:endParaRPr lang="zh-CN" altLang="en-US" sz="2400" b="0" spc="-150" dirty="0">
              <a:solidFill>
                <a:srgbClr val="8F9CFC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69924" y="4940892"/>
            <a:ext cx="2797176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69924" y="5237163"/>
            <a:ext cx="2797176" cy="29627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xmlns="" id="{9DEB6761-3C13-47BC-BA1A-AF374EA73343}"/>
              </a:ext>
            </a:extLst>
          </p:cNvPr>
          <p:cNvSpPr>
            <a:spLocks noEditPoints="1"/>
          </p:cNvSpPr>
          <p:nvPr/>
        </p:nvSpPr>
        <p:spPr bwMode="auto">
          <a:xfrm>
            <a:off x="2690377" y="2287344"/>
            <a:ext cx="1327294" cy="1086196"/>
          </a:xfrm>
          <a:custGeom>
            <a:avLst/>
            <a:gdLst>
              <a:gd name="T0" fmla="*/ 268 w 447"/>
              <a:gd name="T1" fmla="*/ 136 h 364"/>
              <a:gd name="T2" fmla="*/ 437 w 447"/>
              <a:gd name="T3" fmla="*/ 142 h 364"/>
              <a:gd name="T4" fmla="*/ 437 w 447"/>
              <a:gd name="T5" fmla="*/ 219 h 364"/>
              <a:gd name="T6" fmla="*/ 420 w 447"/>
              <a:gd name="T7" fmla="*/ 259 h 364"/>
              <a:gd name="T8" fmla="*/ 381 w 447"/>
              <a:gd name="T9" fmla="*/ 275 h 364"/>
              <a:gd name="T10" fmla="*/ 268 w 447"/>
              <a:gd name="T11" fmla="*/ 294 h 364"/>
              <a:gd name="T12" fmla="*/ 447 w 447"/>
              <a:gd name="T13" fmla="*/ 339 h 364"/>
              <a:gd name="T14" fmla="*/ 268 w 447"/>
              <a:gd name="T15" fmla="*/ 364 h 364"/>
              <a:gd name="T16" fmla="*/ 195 w 447"/>
              <a:gd name="T17" fmla="*/ 339 h 364"/>
              <a:gd name="T18" fmla="*/ 1 w 447"/>
              <a:gd name="T19" fmla="*/ 294 h 364"/>
              <a:gd name="T20" fmla="*/ 195 w 447"/>
              <a:gd name="T21" fmla="*/ 275 h 364"/>
              <a:gd name="T22" fmla="*/ 16 w 447"/>
              <a:gd name="T23" fmla="*/ 274 h 364"/>
              <a:gd name="T24" fmla="*/ 16 w 447"/>
              <a:gd name="T25" fmla="*/ 142 h 364"/>
              <a:gd name="T26" fmla="*/ 195 w 447"/>
              <a:gd name="T27" fmla="*/ 136 h 364"/>
              <a:gd name="T28" fmla="*/ 105 w 447"/>
              <a:gd name="T29" fmla="*/ 115 h 364"/>
              <a:gd name="T30" fmla="*/ 32 w 447"/>
              <a:gd name="T31" fmla="*/ 115 h 364"/>
              <a:gd name="T32" fmla="*/ 0 w 447"/>
              <a:gd name="T33" fmla="*/ 59 h 364"/>
              <a:gd name="T34" fmla="*/ 32 w 447"/>
              <a:gd name="T35" fmla="*/ 22 h 364"/>
              <a:gd name="T36" fmla="*/ 105 w 447"/>
              <a:gd name="T37" fmla="*/ 0 h 364"/>
              <a:gd name="T38" fmla="*/ 344 w 447"/>
              <a:gd name="T39" fmla="*/ 22 h 364"/>
              <a:gd name="T40" fmla="*/ 417 w 447"/>
              <a:gd name="T41" fmla="*/ 0 h 364"/>
              <a:gd name="T42" fmla="*/ 446 w 447"/>
              <a:gd name="T43" fmla="*/ 22 h 364"/>
              <a:gd name="T44" fmla="*/ 417 w 447"/>
              <a:gd name="T45" fmla="*/ 59 h 364"/>
              <a:gd name="T46" fmla="*/ 412 w 447"/>
              <a:gd name="T47" fmla="*/ 115 h 364"/>
              <a:gd name="T48" fmla="*/ 268 w 447"/>
              <a:gd name="T49" fmla="*/ 115 h 364"/>
              <a:gd name="T50" fmla="*/ 195 w 447"/>
              <a:gd name="T51" fmla="*/ 181 h 364"/>
              <a:gd name="T52" fmla="*/ 84 w 447"/>
              <a:gd name="T53" fmla="*/ 230 h 364"/>
              <a:gd name="T54" fmla="*/ 105 w 447"/>
              <a:gd name="T55" fmla="*/ 79 h 364"/>
              <a:gd name="T56" fmla="*/ 344 w 447"/>
              <a:gd name="T57" fmla="*/ 59 h 364"/>
              <a:gd name="T58" fmla="*/ 105 w 447"/>
              <a:gd name="T59" fmla="*/ 79 h 364"/>
              <a:gd name="T60" fmla="*/ 268 w 447"/>
              <a:gd name="T61" fmla="*/ 230 h 364"/>
              <a:gd name="T62" fmla="*/ 364 w 447"/>
              <a:gd name="T63" fmla="*/ 225 h 364"/>
              <a:gd name="T64" fmla="*/ 369 w 447"/>
              <a:gd name="T65" fmla="*/ 181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7" h="364">
                <a:moveTo>
                  <a:pt x="268" y="115"/>
                </a:moveTo>
                <a:cubicBezTo>
                  <a:pt x="268" y="136"/>
                  <a:pt x="268" y="136"/>
                  <a:pt x="268" y="136"/>
                </a:cubicBezTo>
                <a:cubicBezTo>
                  <a:pt x="437" y="136"/>
                  <a:pt x="437" y="136"/>
                  <a:pt x="437" y="136"/>
                </a:cubicBezTo>
                <a:cubicBezTo>
                  <a:pt x="437" y="142"/>
                  <a:pt x="437" y="142"/>
                  <a:pt x="437" y="142"/>
                </a:cubicBezTo>
                <a:cubicBezTo>
                  <a:pt x="437" y="181"/>
                  <a:pt x="437" y="181"/>
                  <a:pt x="437" y="181"/>
                </a:cubicBezTo>
                <a:cubicBezTo>
                  <a:pt x="437" y="219"/>
                  <a:pt x="437" y="219"/>
                  <a:pt x="437" y="219"/>
                </a:cubicBezTo>
                <a:cubicBezTo>
                  <a:pt x="437" y="227"/>
                  <a:pt x="436" y="234"/>
                  <a:pt x="433" y="241"/>
                </a:cubicBezTo>
                <a:cubicBezTo>
                  <a:pt x="430" y="248"/>
                  <a:pt x="426" y="254"/>
                  <a:pt x="420" y="259"/>
                </a:cubicBezTo>
                <a:cubicBezTo>
                  <a:pt x="415" y="264"/>
                  <a:pt x="409" y="268"/>
                  <a:pt x="403" y="271"/>
                </a:cubicBezTo>
                <a:cubicBezTo>
                  <a:pt x="396" y="273"/>
                  <a:pt x="389" y="275"/>
                  <a:pt x="381" y="275"/>
                </a:cubicBezTo>
                <a:cubicBezTo>
                  <a:pt x="268" y="275"/>
                  <a:pt x="268" y="275"/>
                  <a:pt x="268" y="275"/>
                </a:cubicBezTo>
                <a:cubicBezTo>
                  <a:pt x="268" y="294"/>
                  <a:pt x="268" y="294"/>
                  <a:pt x="268" y="294"/>
                </a:cubicBezTo>
                <a:cubicBezTo>
                  <a:pt x="447" y="294"/>
                  <a:pt x="447" y="294"/>
                  <a:pt x="447" y="294"/>
                </a:cubicBezTo>
                <a:cubicBezTo>
                  <a:pt x="447" y="339"/>
                  <a:pt x="447" y="339"/>
                  <a:pt x="447" y="339"/>
                </a:cubicBezTo>
                <a:cubicBezTo>
                  <a:pt x="268" y="339"/>
                  <a:pt x="268" y="339"/>
                  <a:pt x="268" y="339"/>
                </a:cubicBezTo>
                <a:cubicBezTo>
                  <a:pt x="268" y="364"/>
                  <a:pt x="268" y="364"/>
                  <a:pt x="268" y="364"/>
                </a:cubicBezTo>
                <a:cubicBezTo>
                  <a:pt x="195" y="364"/>
                  <a:pt x="195" y="364"/>
                  <a:pt x="195" y="364"/>
                </a:cubicBezTo>
                <a:cubicBezTo>
                  <a:pt x="195" y="339"/>
                  <a:pt x="195" y="339"/>
                  <a:pt x="195" y="339"/>
                </a:cubicBezTo>
                <a:cubicBezTo>
                  <a:pt x="1" y="339"/>
                  <a:pt x="1" y="339"/>
                  <a:pt x="1" y="339"/>
                </a:cubicBezTo>
                <a:cubicBezTo>
                  <a:pt x="1" y="294"/>
                  <a:pt x="1" y="294"/>
                  <a:pt x="1" y="294"/>
                </a:cubicBezTo>
                <a:cubicBezTo>
                  <a:pt x="195" y="294"/>
                  <a:pt x="195" y="294"/>
                  <a:pt x="195" y="294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16" y="275"/>
                  <a:pt x="16" y="275"/>
                  <a:pt x="16" y="275"/>
                </a:cubicBezTo>
                <a:cubicBezTo>
                  <a:pt x="16" y="274"/>
                  <a:pt x="16" y="274"/>
                  <a:pt x="16" y="274"/>
                </a:cubicBezTo>
                <a:cubicBezTo>
                  <a:pt x="16" y="181"/>
                  <a:pt x="16" y="181"/>
                  <a:pt x="16" y="181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95" y="136"/>
                  <a:pt x="195" y="136"/>
                  <a:pt x="195" y="136"/>
                </a:cubicBezTo>
                <a:cubicBezTo>
                  <a:pt x="195" y="115"/>
                  <a:pt x="195" y="115"/>
                  <a:pt x="195" y="115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59"/>
                  <a:pt x="32" y="59"/>
                  <a:pt x="32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2"/>
                  <a:pt x="0" y="22"/>
                  <a:pt x="0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0"/>
                  <a:pt x="32" y="0"/>
                  <a:pt x="32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22"/>
                  <a:pt x="105" y="22"/>
                  <a:pt x="105" y="22"/>
                </a:cubicBezTo>
                <a:cubicBezTo>
                  <a:pt x="344" y="22"/>
                  <a:pt x="344" y="22"/>
                  <a:pt x="344" y="22"/>
                </a:cubicBezTo>
                <a:cubicBezTo>
                  <a:pt x="344" y="0"/>
                  <a:pt x="344" y="0"/>
                  <a:pt x="344" y="0"/>
                </a:cubicBezTo>
                <a:cubicBezTo>
                  <a:pt x="417" y="0"/>
                  <a:pt x="417" y="0"/>
                  <a:pt x="417" y="0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46" y="22"/>
                  <a:pt x="446" y="22"/>
                  <a:pt x="446" y="22"/>
                </a:cubicBezTo>
                <a:cubicBezTo>
                  <a:pt x="446" y="59"/>
                  <a:pt x="446" y="59"/>
                  <a:pt x="446" y="59"/>
                </a:cubicBezTo>
                <a:cubicBezTo>
                  <a:pt x="417" y="59"/>
                  <a:pt x="417" y="59"/>
                  <a:pt x="417" y="59"/>
                </a:cubicBezTo>
                <a:cubicBezTo>
                  <a:pt x="417" y="115"/>
                  <a:pt x="417" y="115"/>
                  <a:pt x="417" y="115"/>
                </a:cubicBezTo>
                <a:cubicBezTo>
                  <a:pt x="412" y="115"/>
                  <a:pt x="412" y="115"/>
                  <a:pt x="412" y="115"/>
                </a:cubicBezTo>
                <a:cubicBezTo>
                  <a:pt x="344" y="115"/>
                  <a:pt x="344" y="115"/>
                  <a:pt x="344" y="115"/>
                </a:cubicBezTo>
                <a:lnTo>
                  <a:pt x="268" y="115"/>
                </a:lnTo>
                <a:close/>
                <a:moveTo>
                  <a:pt x="195" y="230"/>
                </a:moveTo>
                <a:cubicBezTo>
                  <a:pt x="195" y="181"/>
                  <a:pt x="195" y="181"/>
                  <a:pt x="195" y="181"/>
                </a:cubicBezTo>
                <a:cubicBezTo>
                  <a:pt x="84" y="181"/>
                  <a:pt x="84" y="181"/>
                  <a:pt x="84" y="181"/>
                </a:cubicBezTo>
                <a:cubicBezTo>
                  <a:pt x="84" y="230"/>
                  <a:pt x="84" y="230"/>
                  <a:pt x="84" y="230"/>
                </a:cubicBezTo>
                <a:lnTo>
                  <a:pt x="195" y="230"/>
                </a:lnTo>
                <a:close/>
                <a:moveTo>
                  <a:pt x="105" y="79"/>
                </a:moveTo>
                <a:cubicBezTo>
                  <a:pt x="344" y="79"/>
                  <a:pt x="344" y="79"/>
                  <a:pt x="344" y="79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105" y="59"/>
                  <a:pt x="105" y="59"/>
                  <a:pt x="105" y="59"/>
                </a:cubicBezTo>
                <a:lnTo>
                  <a:pt x="105" y="79"/>
                </a:lnTo>
                <a:close/>
                <a:moveTo>
                  <a:pt x="268" y="181"/>
                </a:moveTo>
                <a:cubicBezTo>
                  <a:pt x="268" y="230"/>
                  <a:pt x="268" y="230"/>
                  <a:pt x="268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7" y="230"/>
                  <a:pt x="361" y="228"/>
                  <a:pt x="364" y="225"/>
                </a:cubicBezTo>
                <a:cubicBezTo>
                  <a:pt x="367" y="222"/>
                  <a:pt x="369" y="218"/>
                  <a:pt x="369" y="213"/>
                </a:cubicBezTo>
                <a:cubicBezTo>
                  <a:pt x="369" y="181"/>
                  <a:pt x="369" y="181"/>
                  <a:pt x="369" y="181"/>
                </a:cubicBezTo>
                <a:lnTo>
                  <a:pt x="268" y="181"/>
                </a:lnTo>
                <a:close/>
              </a:path>
            </a:pathLst>
          </a:custGeom>
          <a:gradFill>
            <a:gsLst>
              <a:gs pos="31000">
                <a:srgbClr val="FA5A4B"/>
              </a:gs>
              <a:gs pos="100000">
                <a:srgbClr val="EB4BB0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xmlns="" id="{59FB7DF2-A715-435C-A5EA-C7DA745FAE24}"/>
              </a:ext>
            </a:extLst>
          </p:cNvPr>
          <p:cNvSpPr>
            <a:spLocks noEditPoints="1"/>
          </p:cNvSpPr>
          <p:nvPr/>
        </p:nvSpPr>
        <p:spPr bwMode="auto">
          <a:xfrm>
            <a:off x="4080456" y="2284832"/>
            <a:ext cx="1318504" cy="1088707"/>
          </a:xfrm>
          <a:custGeom>
            <a:avLst/>
            <a:gdLst>
              <a:gd name="T0" fmla="*/ 175 w 1050"/>
              <a:gd name="T1" fmla="*/ 513 h 867"/>
              <a:gd name="T2" fmla="*/ 0 w 1050"/>
              <a:gd name="T3" fmla="*/ 513 h 867"/>
              <a:gd name="T4" fmla="*/ 0 w 1050"/>
              <a:gd name="T5" fmla="*/ 389 h 867"/>
              <a:gd name="T6" fmla="*/ 196 w 1050"/>
              <a:gd name="T7" fmla="*/ 389 h 867"/>
              <a:gd name="T8" fmla="*/ 244 w 1050"/>
              <a:gd name="T9" fmla="*/ 126 h 867"/>
              <a:gd name="T10" fmla="*/ 40 w 1050"/>
              <a:gd name="T11" fmla="*/ 126 h 867"/>
              <a:gd name="T12" fmla="*/ 40 w 1050"/>
              <a:gd name="T13" fmla="*/ 0 h 867"/>
              <a:gd name="T14" fmla="*/ 1012 w 1050"/>
              <a:gd name="T15" fmla="*/ 0 h 867"/>
              <a:gd name="T16" fmla="*/ 1012 w 1050"/>
              <a:gd name="T17" fmla="*/ 126 h 867"/>
              <a:gd name="T18" fmla="*/ 873 w 1050"/>
              <a:gd name="T19" fmla="*/ 126 h 867"/>
              <a:gd name="T20" fmla="*/ 873 w 1050"/>
              <a:gd name="T21" fmla="*/ 389 h 867"/>
              <a:gd name="T22" fmla="*/ 1050 w 1050"/>
              <a:gd name="T23" fmla="*/ 389 h 867"/>
              <a:gd name="T24" fmla="*/ 1050 w 1050"/>
              <a:gd name="T25" fmla="*/ 513 h 867"/>
              <a:gd name="T26" fmla="*/ 873 w 1050"/>
              <a:gd name="T27" fmla="*/ 513 h 867"/>
              <a:gd name="T28" fmla="*/ 873 w 1050"/>
              <a:gd name="T29" fmla="*/ 867 h 867"/>
              <a:gd name="T30" fmla="*/ 712 w 1050"/>
              <a:gd name="T31" fmla="*/ 867 h 867"/>
              <a:gd name="T32" fmla="*/ 712 w 1050"/>
              <a:gd name="T33" fmla="*/ 513 h 867"/>
              <a:gd name="T34" fmla="*/ 336 w 1050"/>
              <a:gd name="T35" fmla="*/ 513 h 867"/>
              <a:gd name="T36" fmla="*/ 274 w 1050"/>
              <a:gd name="T37" fmla="*/ 867 h 867"/>
              <a:gd name="T38" fmla="*/ 113 w 1050"/>
              <a:gd name="T39" fmla="*/ 867 h 867"/>
              <a:gd name="T40" fmla="*/ 175 w 1050"/>
              <a:gd name="T41" fmla="*/ 513 h 867"/>
              <a:gd name="T42" fmla="*/ 357 w 1050"/>
              <a:gd name="T43" fmla="*/ 389 h 867"/>
              <a:gd name="T44" fmla="*/ 712 w 1050"/>
              <a:gd name="T45" fmla="*/ 389 h 867"/>
              <a:gd name="T46" fmla="*/ 712 w 1050"/>
              <a:gd name="T47" fmla="*/ 126 h 867"/>
              <a:gd name="T48" fmla="*/ 404 w 1050"/>
              <a:gd name="T49" fmla="*/ 126 h 867"/>
              <a:gd name="T50" fmla="*/ 357 w 1050"/>
              <a:gd name="T51" fmla="*/ 389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0" h="867">
                <a:moveTo>
                  <a:pt x="175" y="513"/>
                </a:moveTo>
                <a:lnTo>
                  <a:pt x="0" y="513"/>
                </a:lnTo>
                <a:lnTo>
                  <a:pt x="0" y="389"/>
                </a:lnTo>
                <a:lnTo>
                  <a:pt x="196" y="389"/>
                </a:lnTo>
                <a:lnTo>
                  <a:pt x="244" y="126"/>
                </a:lnTo>
                <a:lnTo>
                  <a:pt x="40" y="126"/>
                </a:lnTo>
                <a:lnTo>
                  <a:pt x="40" y="0"/>
                </a:lnTo>
                <a:lnTo>
                  <a:pt x="1012" y="0"/>
                </a:lnTo>
                <a:lnTo>
                  <a:pt x="1012" y="126"/>
                </a:lnTo>
                <a:lnTo>
                  <a:pt x="873" y="126"/>
                </a:lnTo>
                <a:lnTo>
                  <a:pt x="873" y="389"/>
                </a:lnTo>
                <a:lnTo>
                  <a:pt x="1050" y="389"/>
                </a:lnTo>
                <a:lnTo>
                  <a:pt x="1050" y="513"/>
                </a:lnTo>
                <a:lnTo>
                  <a:pt x="873" y="513"/>
                </a:lnTo>
                <a:lnTo>
                  <a:pt x="873" y="867"/>
                </a:lnTo>
                <a:lnTo>
                  <a:pt x="712" y="867"/>
                </a:lnTo>
                <a:lnTo>
                  <a:pt x="712" y="513"/>
                </a:lnTo>
                <a:lnTo>
                  <a:pt x="336" y="513"/>
                </a:lnTo>
                <a:lnTo>
                  <a:pt x="274" y="867"/>
                </a:lnTo>
                <a:lnTo>
                  <a:pt x="113" y="867"/>
                </a:lnTo>
                <a:lnTo>
                  <a:pt x="175" y="513"/>
                </a:lnTo>
                <a:close/>
                <a:moveTo>
                  <a:pt x="357" y="389"/>
                </a:moveTo>
                <a:lnTo>
                  <a:pt x="712" y="389"/>
                </a:lnTo>
                <a:lnTo>
                  <a:pt x="712" y="126"/>
                </a:lnTo>
                <a:lnTo>
                  <a:pt x="404" y="126"/>
                </a:lnTo>
                <a:lnTo>
                  <a:pt x="357" y="389"/>
                </a:lnTo>
                <a:close/>
              </a:path>
            </a:pathLst>
          </a:custGeom>
          <a:gradFill>
            <a:gsLst>
              <a:gs pos="31000">
                <a:srgbClr val="FA5A4B"/>
              </a:gs>
              <a:gs pos="100000">
                <a:srgbClr val="EB4BB0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xmlns="" id="{B8809C19-9B5D-4598-ACF5-A8A50823AD8B}"/>
              </a:ext>
            </a:extLst>
          </p:cNvPr>
          <p:cNvSpPr>
            <a:spLocks noEditPoints="1"/>
          </p:cNvSpPr>
          <p:nvPr/>
        </p:nvSpPr>
        <p:spPr bwMode="auto">
          <a:xfrm>
            <a:off x="5459235" y="2281065"/>
            <a:ext cx="1339852" cy="1097498"/>
          </a:xfrm>
          <a:custGeom>
            <a:avLst/>
            <a:gdLst>
              <a:gd name="T0" fmla="*/ 0 w 451"/>
              <a:gd name="T1" fmla="*/ 368 h 368"/>
              <a:gd name="T2" fmla="*/ 35 w 451"/>
              <a:gd name="T3" fmla="*/ 74 h 368"/>
              <a:gd name="T4" fmla="*/ 0 w 451"/>
              <a:gd name="T5" fmla="*/ 74 h 368"/>
              <a:gd name="T6" fmla="*/ 0 w 451"/>
              <a:gd name="T7" fmla="*/ 24 h 368"/>
              <a:gd name="T8" fmla="*/ 63 w 451"/>
              <a:gd name="T9" fmla="*/ 24 h 368"/>
              <a:gd name="T10" fmla="*/ 52 w 451"/>
              <a:gd name="T11" fmla="*/ 0 h 368"/>
              <a:gd name="T12" fmla="*/ 136 w 451"/>
              <a:gd name="T13" fmla="*/ 0 h 368"/>
              <a:gd name="T14" fmla="*/ 146 w 451"/>
              <a:gd name="T15" fmla="*/ 24 h 368"/>
              <a:gd name="T16" fmla="*/ 211 w 451"/>
              <a:gd name="T17" fmla="*/ 24 h 368"/>
              <a:gd name="T18" fmla="*/ 211 w 451"/>
              <a:gd name="T19" fmla="*/ 74 h 368"/>
              <a:gd name="T20" fmla="*/ 103 w 451"/>
              <a:gd name="T21" fmla="*/ 74 h 368"/>
              <a:gd name="T22" fmla="*/ 97 w 451"/>
              <a:gd name="T23" fmla="*/ 118 h 368"/>
              <a:gd name="T24" fmla="*/ 207 w 451"/>
              <a:gd name="T25" fmla="*/ 118 h 368"/>
              <a:gd name="T26" fmla="*/ 207 w 451"/>
              <a:gd name="T27" fmla="*/ 312 h 368"/>
              <a:gd name="T28" fmla="*/ 203 w 451"/>
              <a:gd name="T29" fmla="*/ 334 h 368"/>
              <a:gd name="T30" fmla="*/ 191 w 451"/>
              <a:gd name="T31" fmla="*/ 352 h 368"/>
              <a:gd name="T32" fmla="*/ 173 w 451"/>
              <a:gd name="T33" fmla="*/ 363 h 368"/>
              <a:gd name="T34" fmla="*/ 152 w 451"/>
              <a:gd name="T35" fmla="*/ 368 h 368"/>
              <a:gd name="T36" fmla="*/ 81 w 451"/>
              <a:gd name="T37" fmla="*/ 368 h 368"/>
              <a:gd name="T38" fmla="*/ 103 w 451"/>
              <a:gd name="T39" fmla="*/ 318 h 368"/>
              <a:gd name="T40" fmla="*/ 121 w 451"/>
              <a:gd name="T41" fmla="*/ 318 h 368"/>
              <a:gd name="T42" fmla="*/ 133 w 451"/>
              <a:gd name="T43" fmla="*/ 313 h 368"/>
              <a:gd name="T44" fmla="*/ 137 w 451"/>
              <a:gd name="T45" fmla="*/ 302 h 368"/>
              <a:gd name="T46" fmla="*/ 137 w 451"/>
              <a:gd name="T47" fmla="*/ 168 h 368"/>
              <a:gd name="T48" fmla="*/ 91 w 451"/>
              <a:gd name="T49" fmla="*/ 168 h 368"/>
              <a:gd name="T50" fmla="*/ 68 w 451"/>
              <a:gd name="T51" fmla="*/ 368 h 368"/>
              <a:gd name="T52" fmla="*/ 0 w 451"/>
              <a:gd name="T53" fmla="*/ 368 h 368"/>
              <a:gd name="T54" fmla="*/ 451 w 451"/>
              <a:gd name="T55" fmla="*/ 366 h 368"/>
              <a:gd name="T56" fmla="*/ 344 w 451"/>
              <a:gd name="T57" fmla="*/ 303 h 368"/>
              <a:gd name="T58" fmla="*/ 236 w 451"/>
              <a:gd name="T59" fmla="*/ 366 h 368"/>
              <a:gd name="T60" fmla="*/ 236 w 451"/>
              <a:gd name="T61" fmla="*/ 297 h 368"/>
              <a:gd name="T62" fmla="*/ 301 w 451"/>
              <a:gd name="T63" fmla="*/ 257 h 368"/>
              <a:gd name="T64" fmla="*/ 263 w 451"/>
              <a:gd name="T65" fmla="*/ 186 h 368"/>
              <a:gd name="T66" fmla="*/ 240 w 451"/>
              <a:gd name="T67" fmla="*/ 99 h 368"/>
              <a:gd name="T68" fmla="*/ 296 w 451"/>
              <a:gd name="T69" fmla="*/ 99 h 368"/>
              <a:gd name="T70" fmla="*/ 314 w 451"/>
              <a:gd name="T71" fmla="*/ 160 h 368"/>
              <a:gd name="T72" fmla="*/ 341 w 451"/>
              <a:gd name="T73" fmla="*/ 212 h 368"/>
              <a:gd name="T74" fmla="*/ 396 w 451"/>
              <a:gd name="T75" fmla="*/ 78 h 368"/>
              <a:gd name="T76" fmla="*/ 237 w 451"/>
              <a:gd name="T77" fmla="*/ 78 h 368"/>
              <a:gd name="T78" fmla="*/ 265 w 451"/>
              <a:gd name="T79" fmla="*/ 0 h 368"/>
              <a:gd name="T80" fmla="*/ 326 w 451"/>
              <a:gd name="T81" fmla="*/ 0 h 368"/>
              <a:gd name="T82" fmla="*/ 317 w 451"/>
              <a:gd name="T83" fmla="*/ 30 h 368"/>
              <a:gd name="T84" fmla="*/ 451 w 451"/>
              <a:gd name="T85" fmla="*/ 30 h 368"/>
              <a:gd name="T86" fmla="*/ 451 w 451"/>
              <a:gd name="T87" fmla="*/ 78 h 368"/>
              <a:gd name="T88" fmla="*/ 427 w 451"/>
              <a:gd name="T89" fmla="*/ 180 h 368"/>
              <a:gd name="T90" fmla="*/ 384 w 451"/>
              <a:gd name="T91" fmla="*/ 259 h 368"/>
              <a:gd name="T92" fmla="*/ 451 w 451"/>
              <a:gd name="T93" fmla="*/ 297 h 368"/>
              <a:gd name="T94" fmla="*/ 451 w 451"/>
              <a:gd name="T95" fmla="*/ 366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1" h="368">
                <a:moveTo>
                  <a:pt x="0" y="368"/>
                </a:moveTo>
                <a:cubicBezTo>
                  <a:pt x="35" y="74"/>
                  <a:pt x="35" y="74"/>
                  <a:pt x="3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24"/>
                  <a:pt x="0" y="24"/>
                  <a:pt x="0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52" y="0"/>
                  <a:pt x="52" y="0"/>
                  <a:pt x="52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46" y="24"/>
                  <a:pt x="146" y="24"/>
                  <a:pt x="146" y="24"/>
                </a:cubicBezTo>
                <a:cubicBezTo>
                  <a:pt x="211" y="24"/>
                  <a:pt x="211" y="24"/>
                  <a:pt x="211" y="24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103" y="74"/>
                  <a:pt x="103" y="74"/>
                  <a:pt x="103" y="74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207" y="118"/>
                  <a:pt x="207" y="118"/>
                  <a:pt x="207" y="118"/>
                </a:cubicBezTo>
                <a:cubicBezTo>
                  <a:pt x="207" y="312"/>
                  <a:pt x="207" y="312"/>
                  <a:pt x="207" y="312"/>
                </a:cubicBezTo>
                <a:cubicBezTo>
                  <a:pt x="207" y="320"/>
                  <a:pt x="206" y="327"/>
                  <a:pt x="203" y="334"/>
                </a:cubicBezTo>
                <a:cubicBezTo>
                  <a:pt x="200" y="341"/>
                  <a:pt x="196" y="347"/>
                  <a:pt x="191" y="352"/>
                </a:cubicBezTo>
                <a:cubicBezTo>
                  <a:pt x="186" y="357"/>
                  <a:pt x="180" y="361"/>
                  <a:pt x="173" y="363"/>
                </a:cubicBezTo>
                <a:cubicBezTo>
                  <a:pt x="166" y="366"/>
                  <a:pt x="159" y="368"/>
                  <a:pt x="152" y="368"/>
                </a:cubicBezTo>
                <a:cubicBezTo>
                  <a:pt x="81" y="368"/>
                  <a:pt x="81" y="368"/>
                  <a:pt x="81" y="368"/>
                </a:cubicBezTo>
                <a:cubicBezTo>
                  <a:pt x="103" y="318"/>
                  <a:pt x="103" y="318"/>
                  <a:pt x="103" y="318"/>
                </a:cubicBezTo>
                <a:cubicBezTo>
                  <a:pt x="121" y="318"/>
                  <a:pt x="121" y="318"/>
                  <a:pt x="121" y="318"/>
                </a:cubicBezTo>
                <a:cubicBezTo>
                  <a:pt x="126" y="318"/>
                  <a:pt x="130" y="316"/>
                  <a:pt x="133" y="313"/>
                </a:cubicBezTo>
                <a:cubicBezTo>
                  <a:pt x="136" y="310"/>
                  <a:pt x="137" y="307"/>
                  <a:pt x="137" y="302"/>
                </a:cubicBezTo>
                <a:cubicBezTo>
                  <a:pt x="137" y="168"/>
                  <a:pt x="137" y="168"/>
                  <a:pt x="137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68" y="368"/>
                  <a:pt x="68" y="368"/>
                  <a:pt x="68" y="368"/>
                </a:cubicBezTo>
                <a:lnTo>
                  <a:pt x="0" y="368"/>
                </a:lnTo>
                <a:close/>
                <a:moveTo>
                  <a:pt x="451" y="366"/>
                </a:moveTo>
                <a:cubicBezTo>
                  <a:pt x="409" y="351"/>
                  <a:pt x="374" y="330"/>
                  <a:pt x="344" y="303"/>
                </a:cubicBezTo>
                <a:cubicBezTo>
                  <a:pt x="313" y="330"/>
                  <a:pt x="277" y="351"/>
                  <a:pt x="236" y="366"/>
                </a:cubicBezTo>
                <a:cubicBezTo>
                  <a:pt x="236" y="297"/>
                  <a:pt x="236" y="297"/>
                  <a:pt x="236" y="297"/>
                </a:cubicBezTo>
                <a:cubicBezTo>
                  <a:pt x="261" y="286"/>
                  <a:pt x="282" y="272"/>
                  <a:pt x="301" y="257"/>
                </a:cubicBezTo>
                <a:cubicBezTo>
                  <a:pt x="286" y="236"/>
                  <a:pt x="273" y="212"/>
                  <a:pt x="263" y="186"/>
                </a:cubicBezTo>
                <a:cubicBezTo>
                  <a:pt x="252" y="160"/>
                  <a:pt x="245" y="131"/>
                  <a:pt x="240" y="99"/>
                </a:cubicBezTo>
                <a:cubicBezTo>
                  <a:pt x="296" y="99"/>
                  <a:pt x="296" y="99"/>
                  <a:pt x="296" y="99"/>
                </a:cubicBezTo>
                <a:cubicBezTo>
                  <a:pt x="301" y="122"/>
                  <a:pt x="307" y="142"/>
                  <a:pt x="314" y="160"/>
                </a:cubicBezTo>
                <a:cubicBezTo>
                  <a:pt x="322" y="179"/>
                  <a:pt x="331" y="196"/>
                  <a:pt x="341" y="212"/>
                </a:cubicBezTo>
                <a:cubicBezTo>
                  <a:pt x="366" y="177"/>
                  <a:pt x="384" y="133"/>
                  <a:pt x="396" y="78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65" y="0"/>
                  <a:pt x="265" y="0"/>
                  <a:pt x="26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317" y="30"/>
                  <a:pt x="317" y="30"/>
                  <a:pt x="317" y="30"/>
                </a:cubicBezTo>
                <a:cubicBezTo>
                  <a:pt x="451" y="30"/>
                  <a:pt x="451" y="30"/>
                  <a:pt x="451" y="30"/>
                </a:cubicBezTo>
                <a:cubicBezTo>
                  <a:pt x="451" y="78"/>
                  <a:pt x="451" y="78"/>
                  <a:pt x="451" y="78"/>
                </a:cubicBezTo>
                <a:cubicBezTo>
                  <a:pt x="446" y="116"/>
                  <a:pt x="438" y="150"/>
                  <a:pt x="427" y="180"/>
                </a:cubicBezTo>
                <a:cubicBezTo>
                  <a:pt x="415" y="210"/>
                  <a:pt x="401" y="236"/>
                  <a:pt x="384" y="259"/>
                </a:cubicBezTo>
                <a:cubicBezTo>
                  <a:pt x="403" y="274"/>
                  <a:pt x="425" y="287"/>
                  <a:pt x="451" y="297"/>
                </a:cubicBezTo>
                <a:lnTo>
                  <a:pt x="451" y="366"/>
                </a:lnTo>
                <a:close/>
              </a:path>
            </a:pathLst>
          </a:custGeom>
          <a:gradFill>
            <a:gsLst>
              <a:gs pos="31000">
                <a:srgbClr val="FA5A4B"/>
              </a:gs>
              <a:gs pos="100000">
                <a:srgbClr val="EB4BB0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9" name="图形 18">
            <a:extLst>
              <a:ext uri="{FF2B5EF4-FFF2-40B4-BE49-F238E27FC236}">
                <a16:creationId xmlns:a16="http://schemas.microsoft.com/office/drawing/2014/main" xmlns="" id="{CCFD3961-3DE8-4526-906F-D57E54894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flipH="1">
            <a:off x="6284957" y="1102494"/>
            <a:ext cx="1347742" cy="1360702"/>
          </a:xfrm>
          <a:prstGeom prst="rect">
            <a:avLst/>
          </a:prstGeom>
        </p:spPr>
      </p:pic>
      <p:sp>
        <p:nvSpPr>
          <p:cNvPr id="20" name="Rectangle 9">
            <a:extLst>
              <a:ext uri="{FF2B5EF4-FFF2-40B4-BE49-F238E27FC236}">
                <a16:creationId xmlns:a16="http://schemas.microsoft.com/office/drawing/2014/main" xmlns="" id="{55B982C6-ECEB-4425-A938-BA9191F6D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2992" y="1221306"/>
            <a:ext cx="87622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大国</a:t>
            </a:r>
            <a:endParaRPr kumimoji="0" lang="en-US" altLang="zh-CN" sz="24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崛起</a:t>
            </a:r>
            <a:endParaRPr kumimoji="0" lang="zh-CN" altLang="zh-CN" sz="105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269B83A-FDF0-477E-83B6-D57B6F13B27F}"/>
              </a:ext>
            </a:extLst>
          </p:cNvPr>
          <p:cNvSpPr/>
          <p:nvPr/>
        </p:nvSpPr>
        <p:spPr>
          <a:xfrm>
            <a:off x="712832" y="1850061"/>
            <a:ext cx="37702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C00000"/>
                </a:solidFill>
              </a:rPr>
              <a:t>改——革——开——放——四——十——周——年</a:t>
            </a: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0A6E1352-664F-4DFA-9619-45F2002F0CF4}"/>
              </a:ext>
            </a:extLst>
          </p:cNvPr>
          <p:cNvSpPr>
            <a:spLocks noEditPoints="1"/>
          </p:cNvSpPr>
          <p:nvPr/>
        </p:nvSpPr>
        <p:spPr bwMode="auto">
          <a:xfrm>
            <a:off x="782459" y="2281065"/>
            <a:ext cx="1845132" cy="1528721"/>
          </a:xfrm>
          <a:custGeom>
            <a:avLst/>
            <a:gdLst>
              <a:gd name="T0" fmla="*/ 104 w 658"/>
              <a:gd name="T1" fmla="*/ 291 h 543"/>
              <a:gd name="T2" fmla="*/ 104 w 658"/>
              <a:gd name="T3" fmla="*/ 445 h 543"/>
              <a:gd name="T4" fmla="*/ 111 w 658"/>
              <a:gd name="T5" fmla="*/ 462 h 543"/>
              <a:gd name="T6" fmla="*/ 127 w 658"/>
              <a:gd name="T7" fmla="*/ 468 h 543"/>
              <a:gd name="T8" fmla="*/ 252 w 658"/>
              <a:gd name="T9" fmla="*/ 468 h 543"/>
              <a:gd name="T10" fmla="*/ 217 w 658"/>
              <a:gd name="T11" fmla="*/ 543 h 543"/>
              <a:gd name="T12" fmla="*/ 83 w 658"/>
              <a:gd name="T13" fmla="*/ 543 h 543"/>
              <a:gd name="T14" fmla="*/ 50 w 658"/>
              <a:gd name="T15" fmla="*/ 536 h 543"/>
              <a:gd name="T16" fmla="*/ 24 w 658"/>
              <a:gd name="T17" fmla="*/ 519 h 543"/>
              <a:gd name="T18" fmla="*/ 7 w 658"/>
              <a:gd name="T19" fmla="*/ 492 h 543"/>
              <a:gd name="T20" fmla="*/ 0 w 658"/>
              <a:gd name="T21" fmla="*/ 460 h 543"/>
              <a:gd name="T22" fmla="*/ 0 w 658"/>
              <a:gd name="T23" fmla="*/ 217 h 543"/>
              <a:gd name="T24" fmla="*/ 14 w 658"/>
              <a:gd name="T25" fmla="*/ 217 h 543"/>
              <a:gd name="T26" fmla="*/ 127 w 658"/>
              <a:gd name="T27" fmla="*/ 217 h 543"/>
              <a:gd name="T28" fmla="*/ 167 w 658"/>
              <a:gd name="T29" fmla="*/ 217 h 543"/>
              <a:gd name="T30" fmla="*/ 184 w 658"/>
              <a:gd name="T31" fmla="*/ 210 h 543"/>
              <a:gd name="T32" fmla="*/ 190 w 658"/>
              <a:gd name="T33" fmla="*/ 194 h 543"/>
              <a:gd name="T34" fmla="*/ 190 w 658"/>
              <a:gd name="T35" fmla="*/ 74 h 543"/>
              <a:gd name="T36" fmla="*/ 0 w 658"/>
              <a:gd name="T37" fmla="*/ 74 h 543"/>
              <a:gd name="T38" fmla="*/ 0 w 658"/>
              <a:gd name="T39" fmla="*/ 0 h 543"/>
              <a:gd name="T40" fmla="*/ 294 w 658"/>
              <a:gd name="T41" fmla="*/ 0 h 543"/>
              <a:gd name="T42" fmla="*/ 294 w 658"/>
              <a:gd name="T43" fmla="*/ 209 h 543"/>
              <a:gd name="T44" fmla="*/ 288 w 658"/>
              <a:gd name="T45" fmla="*/ 241 h 543"/>
              <a:gd name="T46" fmla="*/ 270 w 658"/>
              <a:gd name="T47" fmla="*/ 267 h 543"/>
              <a:gd name="T48" fmla="*/ 244 w 658"/>
              <a:gd name="T49" fmla="*/ 285 h 543"/>
              <a:gd name="T50" fmla="*/ 212 w 658"/>
              <a:gd name="T51" fmla="*/ 291 h 543"/>
              <a:gd name="T52" fmla="*/ 127 w 658"/>
              <a:gd name="T53" fmla="*/ 291 h 543"/>
              <a:gd name="T54" fmla="*/ 104 w 658"/>
              <a:gd name="T55" fmla="*/ 291 h 543"/>
              <a:gd name="T56" fmla="*/ 651 w 658"/>
              <a:gd name="T57" fmla="*/ 110 h 543"/>
              <a:gd name="T58" fmla="*/ 625 w 658"/>
              <a:gd name="T59" fmla="*/ 247 h 543"/>
              <a:gd name="T60" fmla="*/ 561 w 658"/>
              <a:gd name="T61" fmla="*/ 355 h 543"/>
              <a:gd name="T62" fmla="*/ 608 w 658"/>
              <a:gd name="T63" fmla="*/ 390 h 543"/>
              <a:gd name="T64" fmla="*/ 658 w 658"/>
              <a:gd name="T65" fmla="*/ 424 h 543"/>
              <a:gd name="T66" fmla="*/ 658 w 658"/>
              <a:gd name="T67" fmla="*/ 540 h 543"/>
              <a:gd name="T68" fmla="*/ 571 w 658"/>
              <a:gd name="T69" fmla="*/ 485 h 543"/>
              <a:gd name="T70" fmla="*/ 490 w 658"/>
              <a:gd name="T71" fmla="*/ 424 h 543"/>
              <a:gd name="T72" fmla="*/ 390 w 658"/>
              <a:gd name="T73" fmla="*/ 490 h 543"/>
              <a:gd name="T74" fmla="*/ 285 w 658"/>
              <a:gd name="T75" fmla="*/ 540 h 543"/>
              <a:gd name="T76" fmla="*/ 285 w 658"/>
              <a:gd name="T77" fmla="*/ 439 h 543"/>
              <a:gd name="T78" fmla="*/ 352 w 658"/>
              <a:gd name="T79" fmla="*/ 404 h 543"/>
              <a:gd name="T80" fmla="*/ 420 w 658"/>
              <a:gd name="T81" fmla="*/ 356 h 543"/>
              <a:gd name="T82" fmla="*/ 357 w 658"/>
              <a:gd name="T83" fmla="*/ 255 h 543"/>
              <a:gd name="T84" fmla="*/ 331 w 658"/>
              <a:gd name="T85" fmla="*/ 135 h 543"/>
              <a:gd name="T86" fmla="*/ 428 w 658"/>
              <a:gd name="T87" fmla="*/ 135 h 543"/>
              <a:gd name="T88" fmla="*/ 446 w 658"/>
              <a:gd name="T89" fmla="*/ 220 h 543"/>
              <a:gd name="T90" fmla="*/ 489 w 658"/>
              <a:gd name="T91" fmla="*/ 289 h 543"/>
              <a:gd name="T92" fmla="*/ 537 w 658"/>
              <a:gd name="T93" fmla="*/ 208 h 543"/>
              <a:gd name="T94" fmla="*/ 557 w 658"/>
              <a:gd name="T95" fmla="*/ 110 h 543"/>
              <a:gd name="T96" fmla="*/ 544 w 658"/>
              <a:gd name="T97" fmla="*/ 110 h 543"/>
              <a:gd name="T98" fmla="*/ 315 w 658"/>
              <a:gd name="T99" fmla="*/ 110 h 543"/>
              <a:gd name="T100" fmla="*/ 369 w 658"/>
              <a:gd name="T101" fmla="*/ 0 h 543"/>
              <a:gd name="T102" fmla="*/ 466 w 658"/>
              <a:gd name="T103" fmla="*/ 0 h 543"/>
              <a:gd name="T104" fmla="*/ 448 w 658"/>
              <a:gd name="T105" fmla="*/ 36 h 543"/>
              <a:gd name="T106" fmla="*/ 651 w 658"/>
              <a:gd name="T107" fmla="*/ 36 h 543"/>
              <a:gd name="T108" fmla="*/ 651 w 658"/>
              <a:gd name="T109" fmla="*/ 110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58" h="543">
                <a:moveTo>
                  <a:pt x="104" y="291"/>
                </a:moveTo>
                <a:cubicBezTo>
                  <a:pt x="104" y="445"/>
                  <a:pt x="104" y="445"/>
                  <a:pt x="104" y="445"/>
                </a:cubicBezTo>
                <a:cubicBezTo>
                  <a:pt x="104" y="452"/>
                  <a:pt x="106" y="457"/>
                  <a:pt x="111" y="462"/>
                </a:cubicBezTo>
                <a:cubicBezTo>
                  <a:pt x="115" y="466"/>
                  <a:pt x="121" y="468"/>
                  <a:pt x="127" y="468"/>
                </a:cubicBezTo>
                <a:cubicBezTo>
                  <a:pt x="252" y="468"/>
                  <a:pt x="252" y="468"/>
                  <a:pt x="252" y="468"/>
                </a:cubicBezTo>
                <a:cubicBezTo>
                  <a:pt x="217" y="543"/>
                  <a:pt x="217" y="543"/>
                  <a:pt x="217" y="543"/>
                </a:cubicBezTo>
                <a:cubicBezTo>
                  <a:pt x="83" y="543"/>
                  <a:pt x="83" y="543"/>
                  <a:pt x="83" y="543"/>
                </a:cubicBezTo>
                <a:cubicBezTo>
                  <a:pt x="71" y="543"/>
                  <a:pt x="60" y="540"/>
                  <a:pt x="50" y="536"/>
                </a:cubicBezTo>
                <a:cubicBezTo>
                  <a:pt x="40" y="532"/>
                  <a:pt x="32" y="526"/>
                  <a:pt x="24" y="519"/>
                </a:cubicBezTo>
                <a:cubicBezTo>
                  <a:pt x="17" y="511"/>
                  <a:pt x="11" y="502"/>
                  <a:pt x="7" y="492"/>
                </a:cubicBezTo>
                <a:cubicBezTo>
                  <a:pt x="2" y="482"/>
                  <a:pt x="0" y="472"/>
                  <a:pt x="0" y="460"/>
                </a:cubicBezTo>
                <a:cubicBezTo>
                  <a:pt x="0" y="217"/>
                  <a:pt x="0" y="217"/>
                  <a:pt x="0" y="217"/>
                </a:cubicBezTo>
                <a:cubicBezTo>
                  <a:pt x="14" y="217"/>
                  <a:pt x="14" y="217"/>
                  <a:pt x="14" y="217"/>
                </a:cubicBezTo>
                <a:cubicBezTo>
                  <a:pt x="127" y="217"/>
                  <a:pt x="127" y="217"/>
                  <a:pt x="127" y="217"/>
                </a:cubicBezTo>
                <a:cubicBezTo>
                  <a:pt x="167" y="217"/>
                  <a:pt x="167" y="217"/>
                  <a:pt x="167" y="217"/>
                </a:cubicBezTo>
                <a:cubicBezTo>
                  <a:pt x="174" y="217"/>
                  <a:pt x="179" y="215"/>
                  <a:pt x="184" y="210"/>
                </a:cubicBezTo>
                <a:cubicBezTo>
                  <a:pt x="188" y="206"/>
                  <a:pt x="190" y="200"/>
                  <a:pt x="190" y="19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0"/>
                  <a:pt x="0" y="0"/>
                  <a:pt x="0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209"/>
                  <a:pt x="294" y="209"/>
                  <a:pt x="294" y="209"/>
                </a:cubicBezTo>
                <a:cubicBezTo>
                  <a:pt x="294" y="220"/>
                  <a:pt x="292" y="231"/>
                  <a:pt x="288" y="241"/>
                </a:cubicBezTo>
                <a:cubicBezTo>
                  <a:pt x="284" y="251"/>
                  <a:pt x="278" y="260"/>
                  <a:pt x="270" y="267"/>
                </a:cubicBezTo>
                <a:cubicBezTo>
                  <a:pt x="263" y="275"/>
                  <a:pt x="254" y="280"/>
                  <a:pt x="244" y="285"/>
                </a:cubicBezTo>
                <a:cubicBezTo>
                  <a:pt x="234" y="289"/>
                  <a:pt x="224" y="291"/>
                  <a:pt x="212" y="291"/>
                </a:cubicBezTo>
                <a:cubicBezTo>
                  <a:pt x="127" y="291"/>
                  <a:pt x="127" y="291"/>
                  <a:pt x="127" y="291"/>
                </a:cubicBezTo>
                <a:lnTo>
                  <a:pt x="104" y="291"/>
                </a:lnTo>
                <a:close/>
                <a:moveTo>
                  <a:pt x="651" y="110"/>
                </a:moveTo>
                <a:cubicBezTo>
                  <a:pt x="650" y="161"/>
                  <a:pt x="641" y="207"/>
                  <a:pt x="625" y="247"/>
                </a:cubicBezTo>
                <a:cubicBezTo>
                  <a:pt x="609" y="287"/>
                  <a:pt x="587" y="323"/>
                  <a:pt x="561" y="355"/>
                </a:cubicBezTo>
                <a:cubicBezTo>
                  <a:pt x="576" y="367"/>
                  <a:pt x="592" y="378"/>
                  <a:pt x="608" y="390"/>
                </a:cubicBezTo>
                <a:cubicBezTo>
                  <a:pt x="625" y="401"/>
                  <a:pt x="641" y="413"/>
                  <a:pt x="658" y="424"/>
                </a:cubicBezTo>
                <a:cubicBezTo>
                  <a:pt x="658" y="540"/>
                  <a:pt x="658" y="540"/>
                  <a:pt x="658" y="540"/>
                </a:cubicBezTo>
                <a:cubicBezTo>
                  <a:pt x="628" y="522"/>
                  <a:pt x="599" y="504"/>
                  <a:pt x="571" y="485"/>
                </a:cubicBezTo>
                <a:cubicBezTo>
                  <a:pt x="542" y="466"/>
                  <a:pt x="515" y="446"/>
                  <a:pt x="490" y="424"/>
                </a:cubicBezTo>
                <a:cubicBezTo>
                  <a:pt x="458" y="450"/>
                  <a:pt x="425" y="472"/>
                  <a:pt x="390" y="490"/>
                </a:cubicBezTo>
                <a:cubicBezTo>
                  <a:pt x="355" y="509"/>
                  <a:pt x="320" y="525"/>
                  <a:pt x="285" y="540"/>
                </a:cubicBezTo>
                <a:cubicBezTo>
                  <a:pt x="285" y="439"/>
                  <a:pt x="285" y="439"/>
                  <a:pt x="285" y="439"/>
                </a:cubicBezTo>
                <a:cubicBezTo>
                  <a:pt x="306" y="429"/>
                  <a:pt x="328" y="417"/>
                  <a:pt x="352" y="404"/>
                </a:cubicBezTo>
                <a:cubicBezTo>
                  <a:pt x="375" y="390"/>
                  <a:pt x="398" y="374"/>
                  <a:pt x="420" y="356"/>
                </a:cubicBezTo>
                <a:cubicBezTo>
                  <a:pt x="394" y="325"/>
                  <a:pt x="373" y="291"/>
                  <a:pt x="357" y="255"/>
                </a:cubicBezTo>
                <a:cubicBezTo>
                  <a:pt x="341" y="219"/>
                  <a:pt x="332" y="179"/>
                  <a:pt x="331" y="135"/>
                </a:cubicBezTo>
                <a:cubicBezTo>
                  <a:pt x="428" y="135"/>
                  <a:pt x="428" y="135"/>
                  <a:pt x="428" y="135"/>
                </a:cubicBezTo>
                <a:cubicBezTo>
                  <a:pt x="429" y="167"/>
                  <a:pt x="435" y="195"/>
                  <a:pt x="446" y="220"/>
                </a:cubicBezTo>
                <a:cubicBezTo>
                  <a:pt x="457" y="245"/>
                  <a:pt x="471" y="268"/>
                  <a:pt x="489" y="289"/>
                </a:cubicBezTo>
                <a:cubicBezTo>
                  <a:pt x="509" y="265"/>
                  <a:pt x="524" y="238"/>
                  <a:pt x="537" y="208"/>
                </a:cubicBezTo>
                <a:cubicBezTo>
                  <a:pt x="549" y="179"/>
                  <a:pt x="555" y="146"/>
                  <a:pt x="557" y="110"/>
                </a:cubicBezTo>
                <a:cubicBezTo>
                  <a:pt x="544" y="110"/>
                  <a:pt x="544" y="110"/>
                  <a:pt x="544" y="110"/>
                </a:cubicBezTo>
                <a:cubicBezTo>
                  <a:pt x="315" y="110"/>
                  <a:pt x="315" y="110"/>
                  <a:pt x="315" y="110"/>
                </a:cubicBezTo>
                <a:cubicBezTo>
                  <a:pt x="369" y="0"/>
                  <a:pt x="369" y="0"/>
                  <a:pt x="369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48" y="36"/>
                  <a:pt x="448" y="36"/>
                  <a:pt x="448" y="36"/>
                </a:cubicBezTo>
                <a:cubicBezTo>
                  <a:pt x="651" y="36"/>
                  <a:pt x="651" y="36"/>
                  <a:pt x="651" y="36"/>
                </a:cubicBezTo>
                <a:lnTo>
                  <a:pt x="651" y="110"/>
                </a:lnTo>
                <a:close/>
              </a:path>
            </a:pathLst>
          </a:custGeom>
          <a:gradFill>
            <a:gsLst>
              <a:gs pos="31000">
                <a:srgbClr val="FA5A4B"/>
              </a:gs>
              <a:gs pos="100000">
                <a:srgbClr val="EB4BB0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50DE951-0A88-49AF-B150-5C06D4E2E618}"/>
              </a:ext>
            </a:extLst>
          </p:cNvPr>
          <p:cNvSpPr/>
          <p:nvPr/>
        </p:nvSpPr>
        <p:spPr>
          <a:xfrm>
            <a:off x="4972050" y="2440781"/>
            <a:ext cx="203200" cy="315119"/>
          </a:xfrm>
          <a:prstGeom prst="rect">
            <a:avLst/>
          </a:prstGeom>
          <a:gradFill>
            <a:gsLst>
              <a:gs pos="31000">
                <a:srgbClr val="C00000">
                  <a:alpha val="57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E2CB00C8-285E-4D0D-ADD6-E8CDCA643DF1}"/>
              </a:ext>
            </a:extLst>
          </p:cNvPr>
          <p:cNvSpPr/>
          <p:nvPr/>
        </p:nvSpPr>
        <p:spPr>
          <a:xfrm>
            <a:off x="4972050" y="2928938"/>
            <a:ext cx="203200" cy="299853"/>
          </a:xfrm>
          <a:prstGeom prst="rect">
            <a:avLst/>
          </a:prstGeom>
          <a:gradFill>
            <a:gsLst>
              <a:gs pos="31000">
                <a:srgbClr val="C00000">
                  <a:alpha val="57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73537214-C970-4112-98CE-95A5EB491DA3}"/>
              </a:ext>
            </a:extLst>
          </p:cNvPr>
          <p:cNvSpPr/>
          <p:nvPr/>
        </p:nvSpPr>
        <p:spPr>
          <a:xfrm>
            <a:off x="3269455" y="2629085"/>
            <a:ext cx="216695" cy="299853"/>
          </a:xfrm>
          <a:prstGeom prst="rect">
            <a:avLst/>
          </a:prstGeom>
          <a:gradFill>
            <a:gsLst>
              <a:gs pos="31000">
                <a:srgbClr val="C00000">
                  <a:alpha val="45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B788171-331D-41A8-97D9-7597CEA513AE}"/>
              </a:ext>
            </a:extLst>
          </p:cNvPr>
          <p:cNvSpPr/>
          <p:nvPr/>
        </p:nvSpPr>
        <p:spPr>
          <a:xfrm>
            <a:off x="1318259" y="2490409"/>
            <a:ext cx="291466" cy="265492"/>
          </a:xfrm>
          <a:prstGeom prst="rect">
            <a:avLst/>
          </a:prstGeom>
          <a:gradFill>
            <a:gsLst>
              <a:gs pos="31000">
                <a:srgbClr val="C00000">
                  <a:alpha val="45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98D3A-B738-48EC-A39C-94C58B88932B}"/>
              </a:ext>
            </a:extLst>
          </p:cNvPr>
          <p:cNvGrpSpPr/>
          <p:nvPr/>
        </p:nvGrpSpPr>
        <p:grpSpPr>
          <a:xfrm>
            <a:off x="757283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:a16="http://schemas.microsoft.com/office/drawing/2014/main" xmlns="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891" indent="-342891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891" indent="-342891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891" indent="-342891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891" indent="-342891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:a16="http://schemas.microsoft.com/office/drawing/2014/main" xmlns="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:a16="http://schemas.microsoft.com/office/drawing/2014/main" xmlns="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53604" y="17906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Use "Title Only" Layout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99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Thanks.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en-US" altLang="zh-CN" sz="2400" b="0" dirty="0">
                <a:solidFill>
                  <a:schemeClr val="bg1"/>
                </a:solidFill>
              </a:rPr>
              <a:t>And Your Slogan Here.</a:t>
            </a:r>
            <a:endParaRPr lang="zh-CN" altLang="en-US" b="0" dirty="0">
              <a:solidFill>
                <a:schemeClr val="bg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15602" y="3387885"/>
            <a:ext cx="6328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9538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5e63c1c8-a9ef-4f78-8ede-fabe33a6226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85953"/>
      </a:accent1>
      <a:accent2>
        <a:srgbClr val="E343DB"/>
      </a:accent2>
      <a:accent3>
        <a:srgbClr val="98A4FA"/>
      </a:accent3>
      <a:accent4>
        <a:srgbClr val="5066A3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85953"/>
    </a:accent1>
    <a:accent2>
      <a:srgbClr val="E343DB"/>
    </a:accent2>
    <a:accent3>
      <a:srgbClr val="98A4FA"/>
    </a:accent3>
    <a:accent4>
      <a:srgbClr val="5066A3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85953"/>
    </a:accent1>
    <a:accent2>
      <a:srgbClr val="E343DB"/>
    </a:accent2>
    <a:accent3>
      <a:srgbClr val="98A4FA"/>
    </a:accent3>
    <a:accent4>
      <a:srgbClr val="5066A3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85953"/>
    </a:accent1>
    <a:accent2>
      <a:srgbClr val="E343DB"/>
    </a:accent2>
    <a:accent3>
      <a:srgbClr val="98A4FA"/>
    </a:accent3>
    <a:accent4>
      <a:srgbClr val="5066A3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38</TotalTime>
  <Words>1067</Words>
  <Application>Microsoft Office PowerPoint</Application>
  <PresentationFormat>宽屏</PresentationFormat>
  <Paragraphs>102</Paragraphs>
  <Slides>9</Slides>
  <Notes>3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宋体</vt:lpstr>
      <vt:lpstr>微软雅黑</vt:lpstr>
      <vt:lpstr>Arial</vt:lpstr>
      <vt:lpstr>Calibri</vt:lpstr>
      <vt:lpstr>Impact</vt:lpstr>
      <vt:lpstr>主题5</vt:lpstr>
      <vt:lpstr>STANDARD TEMPLATE.</vt:lpstr>
      <vt:lpstr>PowerPoint 演示文稿</vt:lpstr>
      <vt:lpstr>Section Header Here</vt:lpstr>
      <vt:lpstr>Use "Title Only" Layout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2</cp:revision>
  <cp:lastPrinted>2018-12-23T16:00:00Z</cp:lastPrinted>
  <dcterms:created xsi:type="dcterms:W3CDTF">2018-12-23T16:00:00Z</dcterms:created>
  <dcterms:modified xsi:type="dcterms:W3CDTF">2019-03-05T15:04:41Z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