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2.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3.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4.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ags/tag5.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40" r:id="rId1"/>
  </p:sldMasterIdLst>
  <p:notesMasterIdLst>
    <p:notesMasterId r:id="rId28"/>
  </p:notesMasterIdLst>
  <p:handoutMasterIdLst>
    <p:handoutMasterId r:id="rId29"/>
  </p:handoutMasterIdLst>
  <p:sldIdLst>
    <p:sldId id="3243" r:id="rId2"/>
    <p:sldId id="3379" r:id="rId3"/>
    <p:sldId id="3335" r:id="rId4"/>
    <p:sldId id="3382" r:id="rId5"/>
    <p:sldId id="3381" r:id="rId6"/>
    <p:sldId id="3375" r:id="rId7"/>
    <p:sldId id="3367" r:id="rId8"/>
    <p:sldId id="3373" r:id="rId9"/>
    <p:sldId id="3384" r:id="rId10"/>
    <p:sldId id="3362" r:id="rId11"/>
    <p:sldId id="3361" r:id="rId12"/>
    <p:sldId id="3364" r:id="rId13"/>
    <p:sldId id="3366" r:id="rId14"/>
    <p:sldId id="3385" r:id="rId15"/>
    <p:sldId id="3368" r:id="rId16"/>
    <p:sldId id="3369" r:id="rId17"/>
    <p:sldId id="3370" r:id="rId18"/>
    <p:sldId id="3371" r:id="rId19"/>
    <p:sldId id="3386" r:id="rId20"/>
    <p:sldId id="3377" r:id="rId21"/>
    <p:sldId id="3372" r:id="rId22"/>
    <p:sldId id="3374" r:id="rId23"/>
    <p:sldId id="3378" r:id="rId24"/>
    <p:sldId id="3383" r:id="rId25"/>
    <p:sldId id="3380" r:id="rId26"/>
    <p:sldId id="3387" r:id="rId27"/>
  </p:sldIdLst>
  <p:sldSz cx="9145588" cy="5145088"/>
  <p:notesSz cx="6858000" cy="9144000"/>
  <p:custDataLst>
    <p:tags r:id="rId30"/>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4999" indent="-129839"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2256" indent="-26193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69514" indent="-394032"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6771" indent="-52612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1625803" algn="l" defTabSz="650321"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1950964" algn="l" defTabSz="650321"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2276124" algn="l" defTabSz="650321"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2601285" algn="l" defTabSz="650321"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328" userDrawn="1">
          <p15:clr>
            <a:srgbClr val="A4A3A4"/>
          </p15:clr>
        </p15:guide>
        <p15:guide id="2" pos="4050" userDrawn="1">
          <p15:clr>
            <a:srgbClr val="A4A3A4"/>
          </p15:clr>
        </p15:guide>
        <p15:guide id="5" orient="horz" pos="4183" userDrawn="1">
          <p15:clr>
            <a:srgbClr val="A4A3A4"/>
          </p15:clr>
        </p15:guide>
        <p15:guide id="6" pos="7588" userDrawn="1">
          <p15:clr>
            <a:srgbClr val="A4A3A4"/>
          </p15:clr>
        </p15:guide>
        <p15:guide id="7" pos="376" userDrawn="1">
          <p15:clr>
            <a:srgbClr val="A4A3A4"/>
          </p15:clr>
        </p15:guide>
        <p15:guide id="8" pos="1350" userDrawn="1">
          <p15:clr>
            <a:srgbClr val="A4A3A4"/>
          </p15:clr>
        </p15:guide>
        <p15:guide id="9" orient="horz" pos="233">
          <p15:clr>
            <a:srgbClr val="A4A3A4"/>
          </p15:clr>
        </p15:guide>
        <p15:guide id="10" orient="horz" pos="2976">
          <p15:clr>
            <a:srgbClr val="A4A3A4"/>
          </p15:clr>
        </p15:guide>
        <p15:guide id="11" pos="2881">
          <p15:clr>
            <a:srgbClr val="A4A3A4"/>
          </p15:clr>
        </p15:guide>
        <p15:guide id="12" pos="5397">
          <p15:clr>
            <a:srgbClr val="A4A3A4"/>
          </p15:clr>
        </p15:guide>
        <p15:guide id="13" pos="267">
          <p15:clr>
            <a:srgbClr val="A4A3A4"/>
          </p15:clr>
        </p15:guide>
        <p15:guide id="14" pos="96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E1233"/>
    <a:srgbClr val="9F7B63"/>
    <a:srgbClr val="F48E77"/>
    <a:srgbClr val="A1BD70"/>
    <a:srgbClr val="889EB6"/>
    <a:srgbClr val="004236"/>
    <a:srgbClr val="169274"/>
    <a:srgbClr val="60AEA9"/>
    <a:srgbClr val="84004C"/>
    <a:srgbClr val="8B2FC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12" autoAdjust="0"/>
    <p:restoredTop sz="92986" autoAdjust="0"/>
  </p:normalViewPr>
  <p:slideViewPr>
    <p:cSldViewPr>
      <p:cViewPr>
        <p:scale>
          <a:sx n="100" d="100"/>
          <a:sy n="100" d="100"/>
        </p:scale>
        <p:origin x="1891" y="965"/>
      </p:cViewPr>
      <p:guideLst>
        <p:guide orient="horz" pos="328"/>
        <p:guide pos="4050"/>
        <p:guide orient="horz" pos="4183"/>
        <p:guide pos="7588"/>
        <p:guide pos="376"/>
        <p:guide pos="1350"/>
        <p:guide orient="horz" pos="233"/>
        <p:guide orient="horz" pos="2976"/>
        <p:guide pos="2881"/>
        <p:guide pos="5397"/>
        <p:guide pos="267"/>
        <p:guide pos="960"/>
      </p:guideLst>
    </p:cSldViewPr>
  </p:slideViewPr>
  <p:outlineViewPr>
    <p:cViewPr>
      <p:scale>
        <a:sx n="100" d="100"/>
        <a:sy n="100" d="100"/>
      </p:scale>
      <p:origin x="0" y="-14412"/>
    </p:cViewPr>
  </p:outlineViewPr>
  <p:notesTextViewPr>
    <p:cViewPr>
      <p:scale>
        <a:sx n="1" d="1"/>
        <a:sy n="1" d="1"/>
      </p:scale>
      <p:origin x="0" y="0"/>
    </p:cViewPr>
  </p:notesTextViewPr>
  <p:sorterViewPr>
    <p:cViewPr>
      <p:scale>
        <a:sx n="75" d="100"/>
        <a:sy n="75" d="100"/>
      </p:scale>
      <p:origin x="0" y="0"/>
    </p:cViewPr>
  </p:sorterViewPr>
  <p:notesViewPr>
    <p:cSldViewPr showGuides="1">
      <p:cViewPr varScale="1">
        <p:scale>
          <a:sx n="85" d="100"/>
          <a:sy n="85" d="100"/>
        </p:scale>
        <p:origin x="3804" y="9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ags" Target="tags/tag1.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1" Type="http://schemas.openxmlformats.org/officeDocument/2006/relationships/oleObject" Target="file:///F:\&#22823;&#35745;&#21010;&#27169;&#26495;\PPT&#22270;&#34920;&#20043;&#36947;\PPT&#22270;&#34920;&#20043;&#36947;.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F:\&#22823;&#35745;&#21010;&#27169;&#26495;\PPT&#22270;&#34920;&#20043;&#36947;\PPT&#22270;&#34920;&#20043;&#36947;.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F:\&#22823;&#35745;&#21010;&#27169;&#26495;\PPT&#22270;&#34920;&#20043;&#36947;\PPT&#22270;&#34920;&#20043;&#36947;.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Sheet1!$W$69</c:f>
              <c:strCache>
                <c:ptCount val="1"/>
                <c:pt idx="0">
                  <c:v>SALE</c:v>
                </c:pt>
              </c:strCache>
            </c:strRef>
          </c:tx>
          <c:spPr>
            <a:solidFill>
              <a:schemeClr val="accent2"/>
            </a:solidFill>
            <a:ln>
              <a:noFill/>
            </a:ln>
          </c:spPr>
          <c:dPt>
            <c:idx val="0"/>
            <c:bubble3D val="0"/>
            <c:spPr>
              <a:solidFill>
                <a:schemeClr val="accent2"/>
              </a:solidFill>
              <a:ln w="19050">
                <a:noFill/>
              </a:ln>
              <a:effectLst/>
            </c:spPr>
            <c:extLst xmlns:c16r2="http://schemas.microsoft.com/office/drawing/2015/06/chart">
              <c:ext xmlns:c16="http://schemas.microsoft.com/office/drawing/2014/chart" uri="{C3380CC4-5D6E-409C-BE32-E72D297353CC}">
                <c16:uniqueId val="{00000000-0115-4428-95A8-9625C5BF4C98}"/>
              </c:ext>
            </c:extLst>
          </c:dPt>
          <c:dPt>
            <c:idx val="1"/>
            <c:bubble3D val="0"/>
            <c:spPr>
              <a:solidFill>
                <a:schemeClr val="accent2"/>
              </a:solidFill>
              <a:ln w="19050">
                <a:noFill/>
              </a:ln>
              <a:effectLst/>
            </c:spPr>
            <c:extLst xmlns:c16r2="http://schemas.microsoft.com/office/drawing/2015/06/chart">
              <c:ext xmlns:c16="http://schemas.microsoft.com/office/drawing/2014/chart" uri="{C3380CC4-5D6E-409C-BE32-E72D297353CC}">
                <c16:uniqueId val="{00000001-0115-4428-95A8-9625C5BF4C98}"/>
              </c:ext>
            </c:extLst>
          </c:dPt>
          <c:dPt>
            <c:idx val="2"/>
            <c:bubble3D val="0"/>
            <c:spPr>
              <a:solidFill>
                <a:schemeClr val="bg1">
                  <a:lumMod val="75000"/>
                </a:schemeClr>
              </a:solidFill>
              <a:ln w="19050">
                <a:noFill/>
              </a:ln>
              <a:effectLst/>
            </c:spPr>
            <c:extLst xmlns:c16r2="http://schemas.microsoft.com/office/drawing/2015/06/chart">
              <c:ext xmlns:c16="http://schemas.microsoft.com/office/drawing/2014/chart" uri="{C3380CC4-5D6E-409C-BE32-E72D297353CC}">
                <c16:uniqueId val="{00000002-0115-4428-95A8-9625C5BF4C98}"/>
              </c:ext>
            </c:extLst>
          </c:dPt>
          <c:cat>
            <c:strRef>
              <c:f>Sheet1!$V$70:$V$72</c:f>
              <c:strCache>
                <c:ptCount val="3"/>
                <c:pt idx="0">
                  <c:v>A</c:v>
                </c:pt>
                <c:pt idx="2">
                  <c:v>B</c:v>
                </c:pt>
              </c:strCache>
            </c:strRef>
          </c:cat>
          <c:val>
            <c:numRef>
              <c:f>Sheet1!$W$70:$W$72</c:f>
              <c:numCache>
                <c:formatCode>General</c:formatCode>
                <c:ptCount val="3"/>
                <c:pt idx="0">
                  <c:v>9</c:v>
                </c:pt>
                <c:pt idx="2">
                  <c:v>1</c:v>
                </c:pt>
              </c:numCache>
            </c:numRef>
          </c:val>
          <c:extLst xmlns:c16r2="http://schemas.microsoft.com/office/drawing/2015/06/chart">
            <c:ext xmlns:c16="http://schemas.microsoft.com/office/drawing/2014/chart" uri="{C3380CC4-5D6E-409C-BE32-E72D297353CC}">
              <c16:uniqueId val="{00000003-0115-4428-95A8-9625C5BF4C98}"/>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zero"/>
    <c:showDLblsOverMax val="0"/>
  </c:chart>
  <c:spPr>
    <a:noFill/>
    <a:ln w="9525" cap="flat" cmpd="sng" algn="ctr">
      <a:noFill/>
      <a:round/>
    </a:ln>
    <a:effectLst/>
  </c:spPr>
  <c:txPr>
    <a:bodyPr/>
    <a:lstStyle/>
    <a:p>
      <a:pPr>
        <a:defRPr lang="zh-CN"/>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Sheet1!$N$69</c:f>
              <c:strCache>
                <c:ptCount val="1"/>
                <c:pt idx="0">
                  <c:v>SALE</c:v>
                </c:pt>
              </c:strCache>
            </c:strRef>
          </c:tx>
          <c:spPr>
            <a:solidFill>
              <a:schemeClr val="accent2"/>
            </a:solidFill>
            <a:ln>
              <a:noFill/>
            </a:ln>
          </c:spPr>
          <c:dPt>
            <c:idx val="0"/>
            <c:bubble3D val="0"/>
            <c:spPr>
              <a:solidFill>
                <a:schemeClr val="accent1"/>
              </a:solidFill>
              <a:ln w="19050">
                <a:noFill/>
              </a:ln>
              <a:effectLst/>
            </c:spPr>
            <c:extLst xmlns:c16r2="http://schemas.microsoft.com/office/drawing/2015/06/chart">
              <c:ext xmlns:c16="http://schemas.microsoft.com/office/drawing/2014/chart" uri="{C3380CC4-5D6E-409C-BE32-E72D297353CC}">
                <c16:uniqueId val="{00000000-9DAA-408E-9F26-38DBF8B3EBFA}"/>
              </c:ext>
            </c:extLst>
          </c:dPt>
          <c:dPt>
            <c:idx val="1"/>
            <c:bubble3D val="0"/>
            <c:spPr>
              <a:solidFill>
                <a:schemeClr val="accent2"/>
              </a:solidFill>
              <a:ln w="19050">
                <a:noFill/>
              </a:ln>
              <a:effectLst/>
            </c:spPr>
            <c:extLst xmlns:c16r2="http://schemas.microsoft.com/office/drawing/2015/06/chart">
              <c:ext xmlns:c16="http://schemas.microsoft.com/office/drawing/2014/chart" uri="{C3380CC4-5D6E-409C-BE32-E72D297353CC}">
                <c16:uniqueId val="{00000001-9DAA-408E-9F26-38DBF8B3EBFA}"/>
              </c:ext>
            </c:extLst>
          </c:dPt>
          <c:dPt>
            <c:idx val="2"/>
            <c:bubble3D val="0"/>
            <c:spPr>
              <a:solidFill>
                <a:schemeClr val="bg1">
                  <a:lumMod val="75000"/>
                </a:schemeClr>
              </a:solidFill>
              <a:ln w="19050">
                <a:noFill/>
              </a:ln>
              <a:effectLst/>
            </c:spPr>
            <c:extLst xmlns:c16r2="http://schemas.microsoft.com/office/drawing/2015/06/chart">
              <c:ext xmlns:c16="http://schemas.microsoft.com/office/drawing/2014/chart" uri="{C3380CC4-5D6E-409C-BE32-E72D297353CC}">
                <c16:uniqueId val="{00000002-9DAA-408E-9F26-38DBF8B3EBFA}"/>
              </c:ext>
            </c:extLst>
          </c:dPt>
          <c:cat>
            <c:strRef>
              <c:f>Sheet1!$M$70:$M$72</c:f>
              <c:strCache>
                <c:ptCount val="3"/>
                <c:pt idx="0">
                  <c:v>A</c:v>
                </c:pt>
                <c:pt idx="2">
                  <c:v>B</c:v>
                </c:pt>
              </c:strCache>
            </c:strRef>
          </c:cat>
          <c:val>
            <c:numRef>
              <c:f>Sheet1!$N$70:$N$72</c:f>
              <c:numCache>
                <c:formatCode>General</c:formatCode>
                <c:ptCount val="3"/>
                <c:pt idx="0">
                  <c:v>5</c:v>
                </c:pt>
                <c:pt idx="2">
                  <c:v>5</c:v>
                </c:pt>
              </c:numCache>
            </c:numRef>
          </c:val>
          <c:extLst xmlns:c16r2="http://schemas.microsoft.com/office/drawing/2015/06/chart">
            <c:ext xmlns:c16="http://schemas.microsoft.com/office/drawing/2014/chart" uri="{C3380CC4-5D6E-409C-BE32-E72D297353CC}">
              <c16:uniqueId val="{00000003-9DAA-408E-9F26-38DBF8B3EBFA}"/>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zero"/>
    <c:showDLblsOverMax val="0"/>
  </c:chart>
  <c:spPr>
    <a:noFill/>
    <a:ln w="9525" cap="flat" cmpd="sng" algn="ctr">
      <a:noFill/>
      <a:round/>
    </a:ln>
    <a:effectLst/>
  </c:spPr>
  <c:txPr>
    <a:bodyPr/>
    <a:lstStyle/>
    <a:p>
      <a:pPr>
        <a:defRPr lang="zh-CN"/>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Sheet1!$AG$69</c:f>
              <c:strCache>
                <c:ptCount val="1"/>
                <c:pt idx="0">
                  <c:v>SALE</c:v>
                </c:pt>
              </c:strCache>
            </c:strRef>
          </c:tx>
          <c:spPr>
            <a:solidFill>
              <a:schemeClr val="accent1"/>
            </a:solidFill>
            <a:ln>
              <a:noFill/>
            </a:ln>
          </c:spPr>
          <c:dPt>
            <c:idx val="0"/>
            <c:bubble3D val="0"/>
            <c:spPr>
              <a:solidFill>
                <a:schemeClr val="bg1">
                  <a:lumMod val="75000"/>
                </a:schemeClr>
              </a:solidFill>
              <a:ln w="19050">
                <a:noFill/>
              </a:ln>
              <a:effectLst/>
            </c:spPr>
            <c:extLst xmlns:c16r2="http://schemas.microsoft.com/office/drawing/2015/06/chart">
              <c:ext xmlns:c16="http://schemas.microsoft.com/office/drawing/2014/chart" uri="{C3380CC4-5D6E-409C-BE32-E72D297353CC}">
                <c16:uniqueId val="{00000000-456B-4F06-95DE-B048C18883A8}"/>
              </c:ext>
            </c:extLst>
          </c:dPt>
          <c:dPt>
            <c:idx val="1"/>
            <c:bubble3D val="0"/>
            <c:spPr>
              <a:solidFill>
                <a:schemeClr val="accent1"/>
              </a:solidFill>
              <a:ln w="19050">
                <a:noFill/>
              </a:ln>
              <a:effectLst/>
            </c:spPr>
            <c:extLst xmlns:c16r2="http://schemas.microsoft.com/office/drawing/2015/06/chart">
              <c:ext xmlns:c16="http://schemas.microsoft.com/office/drawing/2014/chart" uri="{C3380CC4-5D6E-409C-BE32-E72D297353CC}">
                <c16:uniqueId val="{00000001-456B-4F06-95DE-B048C18883A8}"/>
              </c:ext>
            </c:extLst>
          </c:dPt>
          <c:dPt>
            <c:idx val="2"/>
            <c:bubble3D val="0"/>
            <c:spPr>
              <a:solidFill>
                <a:schemeClr val="accent3"/>
              </a:solidFill>
              <a:ln w="19050">
                <a:noFill/>
              </a:ln>
              <a:effectLst/>
            </c:spPr>
            <c:extLst xmlns:c16r2="http://schemas.microsoft.com/office/drawing/2015/06/chart">
              <c:ext xmlns:c16="http://schemas.microsoft.com/office/drawing/2014/chart" uri="{C3380CC4-5D6E-409C-BE32-E72D297353CC}">
                <c16:uniqueId val="{00000002-456B-4F06-95DE-B048C18883A8}"/>
              </c:ext>
            </c:extLst>
          </c:dPt>
          <c:cat>
            <c:strRef>
              <c:f>Sheet1!$AF$70:$AF$72</c:f>
              <c:strCache>
                <c:ptCount val="3"/>
                <c:pt idx="0">
                  <c:v>A</c:v>
                </c:pt>
                <c:pt idx="2">
                  <c:v>B</c:v>
                </c:pt>
              </c:strCache>
            </c:strRef>
          </c:cat>
          <c:val>
            <c:numRef>
              <c:f>Sheet1!$AG$70:$AG$72</c:f>
              <c:numCache>
                <c:formatCode>General</c:formatCode>
                <c:ptCount val="3"/>
                <c:pt idx="0">
                  <c:v>23</c:v>
                </c:pt>
                <c:pt idx="2">
                  <c:v>77</c:v>
                </c:pt>
              </c:numCache>
            </c:numRef>
          </c:val>
          <c:extLst xmlns:c16r2="http://schemas.microsoft.com/office/drawing/2015/06/chart">
            <c:ext xmlns:c16="http://schemas.microsoft.com/office/drawing/2014/chart" uri="{C3380CC4-5D6E-409C-BE32-E72D297353CC}">
              <c16:uniqueId val="{00000003-456B-4F06-95DE-B048C18883A8}"/>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zero"/>
    <c:showDLblsOverMax val="0"/>
  </c:chart>
  <c:spPr>
    <a:noFill/>
    <a:ln w="9525" cap="flat" cmpd="sng" algn="ctr">
      <a:noFill/>
      <a:round/>
    </a:ln>
    <a:effectLst/>
  </c:spPr>
  <c:txPr>
    <a:bodyPr/>
    <a:lstStyle/>
    <a:p>
      <a:pPr>
        <a:defRPr lang="zh-CN"/>
      </a:pPr>
      <a:endParaRPr lang="zh-CN"/>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17742FC-62BB-4B81-9CA5-3B750A4B4580}" type="datetimeFigureOut">
              <a:rPr lang="zh-CN" altLang="en-US" smtClean="0"/>
              <a:pPr/>
              <a:t>2019/3/5</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67E82F1-5B17-4D95-A6D6-EB96F2D72B61}" type="slidenum">
              <a:rPr lang="zh-CN" altLang="en-US" smtClean="0"/>
              <a:pPr/>
              <a:t>‹#›</a:t>
            </a:fld>
            <a:endParaRPr lang="zh-CN" altLang="en-US"/>
          </a:p>
        </p:txBody>
      </p:sp>
    </p:spTree>
    <p:extLst>
      <p:ext uri="{BB962C8B-B14F-4D97-AF65-F5344CB8AC3E}">
        <p14:creationId xmlns:p14="http://schemas.microsoft.com/office/powerpoint/2010/main" val="424251434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pPr>
                <a:defRPr/>
              </a:pPr>
              <a:t>2019/3/5</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18F03C3-53C1-4F10-8DAF-D1F318E96C6E}" type="slidenum">
              <a:rPr lang="zh-CN" altLang="en-US"/>
              <a:pPr/>
              <a:t>‹#›</a:t>
            </a:fld>
            <a:endParaRPr lang="zh-CN" altLang="en-US"/>
          </a:p>
        </p:txBody>
      </p:sp>
    </p:spTree>
    <p:extLst>
      <p:ext uri="{BB962C8B-B14F-4D97-AF65-F5344CB8AC3E}">
        <p14:creationId xmlns:p14="http://schemas.microsoft.com/office/powerpoint/2010/main" val="206054043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900" kern="1200">
        <a:solidFill>
          <a:schemeClr val="tx1"/>
        </a:solidFill>
        <a:latin typeface="+mn-lt"/>
        <a:ea typeface="+mn-ea"/>
        <a:cs typeface="+mn-cs"/>
      </a:defRPr>
    </a:lvl1pPr>
    <a:lvl2pPr marL="324032" algn="l" rtl="0" eaLnBrk="0" fontAlgn="base" hangingPunct="0">
      <a:spcBef>
        <a:spcPct val="30000"/>
      </a:spcBef>
      <a:spcAft>
        <a:spcPct val="0"/>
      </a:spcAft>
      <a:defRPr sz="900" kern="1200">
        <a:solidFill>
          <a:schemeClr val="tx1"/>
        </a:solidFill>
        <a:latin typeface="+mn-lt"/>
        <a:ea typeface="+mn-ea"/>
        <a:cs typeface="+mn-cs"/>
      </a:defRPr>
    </a:lvl2pPr>
    <a:lvl3pPr marL="649193" algn="l" rtl="0" eaLnBrk="0" fontAlgn="base" hangingPunct="0">
      <a:spcBef>
        <a:spcPct val="30000"/>
      </a:spcBef>
      <a:spcAft>
        <a:spcPct val="0"/>
      </a:spcAft>
      <a:defRPr sz="900" kern="1200">
        <a:solidFill>
          <a:schemeClr val="tx1"/>
        </a:solidFill>
        <a:latin typeface="+mn-lt"/>
        <a:ea typeface="+mn-ea"/>
        <a:cs typeface="+mn-cs"/>
      </a:defRPr>
    </a:lvl3pPr>
    <a:lvl4pPr marL="974353" algn="l" rtl="0" eaLnBrk="0" fontAlgn="base" hangingPunct="0">
      <a:spcBef>
        <a:spcPct val="30000"/>
      </a:spcBef>
      <a:spcAft>
        <a:spcPct val="0"/>
      </a:spcAft>
      <a:defRPr sz="900" kern="1200">
        <a:solidFill>
          <a:schemeClr val="tx1"/>
        </a:solidFill>
        <a:latin typeface="+mn-lt"/>
        <a:ea typeface="+mn-ea"/>
        <a:cs typeface="+mn-cs"/>
      </a:defRPr>
    </a:lvl4pPr>
    <a:lvl5pPr marL="1299514" algn="l" rtl="0" eaLnBrk="0" fontAlgn="base" hangingPunct="0">
      <a:spcBef>
        <a:spcPct val="30000"/>
      </a:spcBef>
      <a:spcAft>
        <a:spcPct val="0"/>
      </a:spcAft>
      <a:defRPr sz="900" kern="1200">
        <a:solidFill>
          <a:schemeClr val="tx1"/>
        </a:solidFill>
        <a:latin typeface="+mn-lt"/>
        <a:ea typeface="+mn-ea"/>
        <a:cs typeface="+mn-cs"/>
      </a:defRPr>
    </a:lvl5pPr>
    <a:lvl6pPr marL="1625443" algn="l" defTabSz="650177" rtl="0" eaLnBrk="1" latinLnBrk="0" hangingPunct="1">
      <a:defRPr sz="900" kern="1200">
        <a:solidFill>
          <a:schemeClr val="tx1"/>
        </a:solidFill>
        <a:latin typeface="+mn-lt"/>
        <a:ea typeface="+mn-ea"/>
        <a:cs typeface="+mn-cs"/>
      </a:defRPr>
    </a:lvl6pPr>
    <a:lvl7pPr marL="1950531" algn="l" defTabSz="650177" rtl="0" eaLnBrk="1" latinLnBrk="0" hangingPunct="1">
      <a:defRPr sz="900" kern="1200">
        <a:solidFill>
          <a:schemeClr val="tx1"/>
        </a:solidFill>
        <a:latin typeface="+mn-lt"/>
        <a:ea typeface="+mn-ea"/>
        <a:cs typeface="+mn-cs"/>
      </a:defRPr>
    </a:lvl7pPr>
    <a:lvl8pPr marL="2275621" algn="l" defTabSz="650177" rtl="0" eaLnBrk="1" latinLnBrk="0" hangingPunct="1">
      <a:defRPr sz="900" kern="1200">
        <a:solidFill>
          <a:schemeClr val="tx1"/>
        </a:solidFill>
        <a:latin typeface="+mn-lt"/>
        <a:ea typeface="+mn-ea"/>
        <a:cs typeface="+mn-cs"/>
      </a:defRPr>
    </a:lvl8pPr>
    <a:lvl9pPr marL="2600708" algn="l" defTabSz="650177"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a:t>
            </a:fld>
            <a:endParaRPr lang="zh-CN" altLang="en-US"/>
          </a:p>
        </p:txBody>
      </p:sp>
    </p:spTree>
    <p:extLst>
      <p:ext uri="{BB962C8B-B14F-4D97-AF65-F5344CB8AC3E}">
        <p14:creationId xmlns:p14="http://schemas.microsoft.com/office/powerpoint/2010/main" val="7772786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幻灯片图像占位符 1"/>
          <p:cNvSpPr>
            <a:spLocks noGrp="1" noRot="1" noChangeAspect="1" noChangeArrowheads="1"/>
          </p:cNvSpPr>
          <p:nvPr>
            <p:ph type="sldImg" idx="4294967295"/>
          </p:nvPr>
        </p:nvSpPr>
        <p:spPr>
          <a:ln>
            <a:miter lim="800000"/>
          </a:ln>
        </p:spPr>
      </p:sp>
      <p:sp>
        <p:nvSpPr>
          <p:cNvPr id="50178" name="备注占位符 2"/>
          <p:cNvSpPr>
            <a:spLocks noGrp="1" noChangeArrowheads="1"/>
          </p:cNvSpPr>
          <p:nvPr>
            <p:ph type="body" idx="4294967295"/>
          </p:nvPr>
        </p:nvSpPr>
        <p:spPr/>
        <p:txBody>
          <a:bodyPr/>
          <a:lstStyle/>
          <a:p>
            <a:endParaRPr lang="zh-CN" altLang="en-US"/>
          </a:p>
        </p:txBody>
      </p:sp>
      <p:sp>
        <p:nvSpPr>
          <p:cNvPr id="50179" name="灯片编号占位符 3"/>
          <p:cNvSpPr>
            <a:spLocks noGrp="1" noChangeArrowheads="1"/>
          </p:cNvSpPr>
          <p:nvPr>
            <p:ph type="sldNum" sz="quarter" idx="5"/>
          </p:nvPr>
        </p:nvSpPr>
        <p:spPr bwMode="auto">
          <a:noFill/>
          <a:ln>
            <a:miter lim="800000"/>
            <a:headEnd/>
            <a:tailEnd/>
          </a:ln>
        </p:spPr>
        <p:txBody>
          <a:bodyPr/>
          <a:lstStyle/>
          <a:p>
            <a:fld id="{278A71EA-659E-473A-8FF0-CAF56FF7BBC9}" type="slidenum">
              <a:rPr lang="zh-CN" altLang="en-US"/>
              <a:pPr/>
              <a:t>10</a:t>
            </a:fld>
            <a:endParaRPr lang="zh-CN" altLang="en-US"/>
          </a:p>
        </p:txBody>
      </p:sp>
    </p:spTree>
    <p:extLst>
      <p:ext uri="{BB962C8B-B14F-4D97-AF65-F5344CB8AC3E}">
        <p14:creationId xmlns:p14="http://schemas.microsoft.com/office/powerpoint/2010/main" val="34439137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幻灯片图像占位符 1"/>
          <p:cNvSpPr>
            <a:spLocks noGrp="1" noRot="1" noChangeAspect="1" noChangeArrowheads="1"/>
          </p:cNvSpPr>
          <p:nvPr>
            <p:ph type="sldImg" idx="4294967295"/>
          </p:nvPr>
        </p:nvSpPr>
        <p:spPr>
          <a:ln>
            <a:miter lim="800000"/>
          </a:ln>
        </p:spPr>
      </p:sp>
      <p:sp>
        <p:nvSpPr>
          <p:cNvPr id="23554" name="备注占位符 2"/>
          <p:cNvSpPr>
            <a:spLocks noGrp="1" noChangeArrowheads="1"/>
          </p:cNvSpPr>
          <p:nvPr>
            <p:ph type="body" idx="4294967295"/>
          </p:nvPr>
        </p:nvSpPr>
        <p:spPr/>
        <p:txBody>
          <a:bodyPr/>
          <a:lstStyle/>
          <a:p>
            <a:endParaRPr lang="zh-CN" altLang="en-US"/>
          </a:p>
        </p:txBody>
      </p:sp>
      <p:sp>
        <p:nvSpPr>
          <p:cNvPr id="23555" name="灯片编号占位符 3"/>
          <p:cNvSpPr>
            <a:spLocks noGrp="1" noChangeArrowheads="1"/>
          </p:cNvSpPr>
          <p:nvPr>
            <p:ph type="sldNum" sz="quarter" idx="5"/>
          </p:nvPr>
        </p:nvSpPr>
        <p:spPr bwMode="auto">
          <a:noFill/>
          <a:ln>
            <a:miter lim="800000"/>
            <a:headEnd/>
            <a:tailEnd/>
          </a:ln>
        </p:spPr>
        <p:txBody>
          <a:bodyPr/>
          <a:lstStyle/>
          <a:p>
            <a:fld id="{6C84F8F1-0898-434A-ABF4-61DF1DCCCF6C}" type="slidenum">
              <a:rPr lang="zh-CN" altLang="en-US"/>
              <a:pPr/>
              <a:t>11</a:t>
            </a:fld>
            <a:endParaRPr lang="zh-CN" altLang="en-US"/>
          </a:p>
        </p:txBody>
      </p:sp>
    </p:spTree>
    <p:extLst>
      <p:ext uri="{BB962C8B-B14F-4D97-AF65-F5344CB8AC3E}">
        <p14:creationId xmlns:p14="http://schemas.microsoft.com/office/powerpoint/2010/main" val="319043474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12</a:t>
            </a:fld>
            <a:endParaRPr lang="zh-CN" altLang="en-US"/>
          </a:p>
        </p:txBody>
      </p:sp>
    </p:spTree>
    <p:extLst>
      <p:ext uri="{BB962C8B-B14F-4D97-AF65-F5344CB8AC3E}">
        <p14:creationId xmlns:p14="http://schemas.microsoft.com/office/powerpoint/2010/main" val="16634423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13</a:t>
            </a:fld>
            <a:endParaRPr lang="zh-CN" altLang="en-US"/>
          </a:p>
        </p:txBody>
      </p:sp>
    </p:spTree>
    <p:extLst>
      <p:ext uri="{BB962C8B-B14F-4D97-AF65-F5344CB8AC3E}">
        <p14:creationId xmlns:p14="http://schemas.microsoft.com/office/powerpoint/2010/main" val="12831964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pPr/>
              <a:t>14</a:t>
            </a:fld>
            <a:endParaRPr lang="zh-CN" altLang="en-US"/>
          </a:p>
        </p:txBody>
      </p:sp>
    </p:spTree>
    <p:extLst>
      <p:ext uri="{BB962C8B-B14F-4D97-AF65-F5344CB8AC3E}">
        <p14:creationId xmlns:p14="http://schemas.microsoft.com/office/powerpoint/2010/main" val="149457020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66DFD-D77D-44AB-A44B-39D08D789409}" type="slidenum">
              <a:rPr lang="zh-CN" altLang="en-US" smtClean="0"/>
              <a:pPr/>
              <a:t>15</a:t>
            </a:fld>
            <a:endParaRPr lang="zh-CN" altLang="en-US"/>
          </a:p>
        </p:txBody>
      </p:sp>
    </p:spTree>
    <p:extLst>
      <p:ext uri="{BB962C8B-B14F-4D97-AF65-F5344CB8AC3E}">
        <p14:creationId xmlns:p14="http://schemas.microsoft.com/office/powerpoint/2010/main" val="238149819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pPr/>
              <a:t>16</a:t>
            </a:fld>
            <a:endParaRPr lang="zh-CN" altLang="en-US"/>
          </a:p>
        </p:txBody>
      </p:sp>
    </p:spTree>
    <p:extLst>
      <p:ext uri="{BB962C8B-B14F-4D97-AF65-F5344CB8AC3E}">
        <p14:creationId xmlns:p14="http://schemas.microsoft.com/office/powerpoint/2010/main" val="22210749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pPr/>
              <a:t>17</a:t>
            </a:fld>
            <a:endParaRPr lang="zh-CN" altLang="en-US"/>
          </a:p>
        </p:txBody>
      </p:sp>
    </p:spTree>
    <p:extLst>
      <p:ext uri="{BB962C8B-B14F-4D97-AF65-F5344CB8AC3E}">
        <p14:creationId xmlns:p14="http://schemas.microsoft.com/office/powerpoint/2010/main" val="24360719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pPr/>
              <a:t>18</a:t>
            </a:fld>
            <a:endParaRPr lang="zh-CN" altLang="en-US"/>
          </a:p>
        </p:txBody>
      </p:sp>
    </p:spTree>
    <p:extLst>
      <p:ext uri="{BB962C8B-B14F-4D97-AF65-F5344CB8AC3E}">
        <p14:creationId xmlns:p14="http://schemas.microsoft.com/office/powerpoint/2010/main" val="8628151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pPr/>
              <a:t>19</a:t>
            </a:fld>
            <a:endParaRPr lang="zh-CN" altLang="en-US"/>
          </a:p>
        </p:txBody>
      </p:sp>
    </p:spTree>
    <p:extLst>
      <p:ext uri="{BB962C8B-B14F-4D97-AF65-F5344CB8AC3E}">
        <p14:creationId xmlns:p14="http://schemas.microsoft.com/office/powerpoint/2010/main" val="14945702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7D52DC-2AC0-40EB-AE3E-9EAE589A4496}" type="slidenum">
              <a:rPr lang="zh-CN" altLang="en-US" smtClean="0"/>
              <a:pPr/>
              <a:t>2</a:t>
            </a:fld>
            <a:endParaRPr lang="zh-CN" altLang="en-US"/>
          </a:p>
        </p:txBody>
      </p:sp>
    </p:spTree>
    <p:extLst>
      <p:ext uri="{BB962C8B-B14F-4D97-AF65-F5344CB8AC3E}">
        <p14:creationId xmlns:p14="http://schemas.microsoft.com/office/powerpoint/2010/main" val="316756140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8E8EDC-1225-47E3-9680-C9FAF722F7AC}" type="slidenum">
              <a:rPr lang="zh-CN" altLang="en-US" smtClean="0"/>
              <a:pPr/>
              <a:t>20</a:t>
            </a:fld>
            <a:endParaRPr lang="zh-CN" altLang="en-US"/>
          </a:p>
        </p:txBody>
      </p:sp>
    </p:spTree>
    <p:extLst>
      <p:ext uri="{BB962C8B-B14F-4D97-AF65-F5344CB8AC3E}">
        <p14:creationId xmlns:p14="http://schemas.microsoft.com/office/powerpoint/2010/main" val="354480060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21</a:t>
            </a:fld>
            <a:endParaRPr lang="zh-CN" altLang="en-US"/>
          </a:p>
        </p:txBody>
      </p:sp>
    </p:spTree>
    <p:extLst>
      <p:ext uri="{BB962C8B-B14F-4D97-AF65-F5344CB8AC3E}">
        <p14:creationId xmlns:p14="http://schemas.microsoft.com/office/powerpoint/2010/main" val="420620362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ChangeArrowheads="1" noTextEdit="1"/>
          </p:cNvSpPr>
          <p:nvPr>
            <p:ph type="sldImg"/>
          </p:nvPr>
        </p:nvSpPr>
        <p:spPr>
          <a:xfrm>
            <a:off x="381000" y="685800"/>
            <a:ext cx="6096000" cy="3429000"/>
          </a:xfrm>
          <a:ln/>
        </p:spPr>
      </p:sp>
      <p:sp>
        <p:nvSpPr>
          <p:cNvPr id="43011"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321717607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A28D21-2707-4CA8-BBC0-E072FA1B7B82}" type="slidenum">
              <a:rPr lang="zh-CN" altLang="en-US" smtClean="0"/>
              <a:pPr/>
              <a:t>23</a:t>
            </a:fld>
            <a:endParaRPr lang="zh-CN" altLang="en-US"/>
          </a:p>
        </p:txBody>
      </p:sp>
    </p:spTree>
    <p:extLst>
      <p:ext uri="{BB962C8B-B14F-4D97-AF65-F5344CB8AC3E}">
        <p14:creationId xmlns:p14="http://schemas.microsoft.com/office/powerpoint/2010/main" val="76185308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84324EA-D88B-4DB6-A454-EECCD39A6DBB}" type="slidenum">
              <a:rPr lang="zh-CN" altLang="en-US" smtClean="0"/>
              <a:pPr/>
              <a:t>24</a:t>
            </a:fld>
            <a:endParaRPr lang="zh-CN" altLang="en-US"/>
          </a:p>
        </p:txBody>
      </p:sp>
    </p:spTree>
    <p:extLst>
      <p:ext uri="{BB962C8B-B14F-4D97-AF65-F5344CB8AC3E}">
        <p14:creationId xmlns:p14="http://schemas.microsoft.com/office/powerpoint/2010/main" val="213983073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25</a:t>
            </a:fld>
            <a:endParaRPr lang="zh-CN" altLang="en-US"/>
          </a:p>
        </p:txBody>
      </p:sp>
    </p:spTree>
    <p:extLst>
      <p:ext uri="{BB962C8B-B14F-4D97-AF65-F5344CB8AC3E}">
        <p14:creationId xmlns:p14="http://schemas.microsoft.com/office/powerpoint/2010/main" val="7772786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pPr/>
              <a:t>3</a:t>
            </a:fld>
            <a:endParaRPr lang="zh-CN" altLang="en-US"/>
          </a:p>
        </p:txBody>
      </p:sp>
    </p:spTree>
    <p:extLst>
      <p:ext uri="{BB962C8B-B14F-4D97-AF65-F5344CB8AC3E}">
        <p14:creationId xmlns:p14="http://schemas.microsoft.com/office/powerpoint/2010/main" val="14945702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84324EA-D88B-4DB6-A454-EECCD39A6DBB}" type="slidenum">
              <a:rPr lang="zh-CN" altLang="en-US" smtClean="0"/>
              <a:pPr/>
              <a:t>4</a:t>
            </a:fld>
            <a:endParaRPr lang="zh-CN" altLang="en-US"/>
          </a:p>
        </p:txBody>
      </p:sp>
    </p:spTree>
    <p:extLst>
      <p:ext uri="{BB962C8B-B14F-4D97-AF65-F5344CB8AC3E}">
        <p14:creationId xmlns:p14="http://schemas.microsoft.com/office/powerpoint/2010/main" val="38010132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84324EA-D88B-4DB6-A454-EECCD39A6DBB}" type="slidenum">
              <a:rPr lang="zh-CN" altLang="en-US" smtClean="0"/>
              <a:pPr/>
              <a:t>5</a:t>
            </a:fld>
            <a:endParaRPr lang="zh-CN" altLang="en-US"/>
          </a:p>
        </p:txBody>
      </p:sp>
    </p:spTree>
    <p:extLst>
      <p:ext uri="{BB962C8B-B14F-4D97-AF65-F5344CB8AC3E}">
        <p14:creationId xmlns:p14="http://schemas.microsoft.com/office/powerpoint/2010/main" val="17394902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6</a:t>
            </a:fld>
            <a:endParaRPr lang="zh-CN" altLang="en-US"/>
          </a:p>
        </p:txBody>
      </p:sp>
    </p:spTree>
    <p:extLst>
      <p:ext uri="{BB962C8B-B14F-4D97-AF65-F5344CB8AC3E}">
        <p14:creationId xmlns:p14="http://schemas.microsoft.com/office/powerpoint/2010/main" val="33560102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66DFD-D77D-44AB-A44B-39D08D789409}" type="slidenum">
              <a:rPr lang="zh-CN" altLang="en-US" smtClean="0"/>
              <a:pPr/>
              <a:t>7</a:t>
            </a:fld>
            <a:endParaRPr lang="zh-CN" altLang="en-US"/>
          </a:p>
        </p:txBody>
      </p:sp>
    </p:spTree>
    <p:extLst>
      <p:ext uri="{BB962C8B-B14F-4D97-AF65-F5344CB8AC3E}">
        <p14:creationId xmlns:p14="http://schemas.microsoft.com/office/powerpoint/2010/main" val="34405332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1000" y="685800"/>
            <a:ext cx="6096000"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12986234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pPr/>
              <a:t>9</a:t>
            </a:fld>
            <a:endParaRPr lang="zh-CN" altLang="en-US"/>
          </a:p>
        </p:txBody>
      </p:sp>
    </p:spTree>
    <p:extLst>
      <p:ext uri="{BB962C8B-B14F-4D97-AF65-F5344CB8AC3E}">
        <p14:creationId xmlns:p14="http://schemas.microsoft.com/office/powerpoint/2010/main" val="14945702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空白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1853697747"/>
      </p:ext>
    </p:extLst>
  </p:cSld>
  <p:clrMapOvr>
    <a:masterClrMapping/>
  </p:clrMapOvr>
  <p:transition spd="med" advClick="0" advTm="0">
    <p:push dir="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2BF82D2-7A68-459D-A996-9BDDA2518FA4}" type="datetimeFigureOut">
              <a:rPr lang="zh-CN" altLang="en-US" smtClean="0"/>
              <a:pPr/>
              <a:t>2019/3/5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E01EE5D-26FB-46D5-A381-ECFB35BF1D34}" type="slidenum">
              <a:rPr lang="zh-CN" altLang="en-US" smtClean="0"/>
              <a:pPr/>
              <a:t>‹#›</a:t>
            </a:fld>
            <a:endParaRPr lang="zh-CN" altLang="en-US"/>
          </a:p>
        </p:txBody>
      </p:sp>
      <p:sp>
        <p:nvSpPr>
          <p:cNvPr id="5" name="文本框 32"/>
          <p:cNvSpPr txBox="1"/>
          <p:nvPr userDrawn="1"/>
        </p:nvSpPr>
        <p:spPr>
          <a:xfrm>
            <a:off x="265271" y="257676"/>
            <a:ext cx="1805631" cy="269309"/>
          </a:xfrm>
          <a:prstGeom prst="rect">
            <a:avLst/>
          </a:prstGeom>
          <a:noFill/>
        </p:spPr>
        <p:txBody>
          <a:bodyPr wrap="none" lIns="68584" tIns="34292" rIns="68584" bIns="34292" rtlCol="0">
            <a:spAutoFit/>
          </a:bodyPr>
          <a:lstStyle/>
          <a:p>
            <a:pPr defTabSz="685795"/>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6" name="文本框 33"/>
          <p:cNvSpPr txBox="1"/>
          <p:nvPr userDrawn="1"/>
        </p:nvSpPr>
        <p:spPr>
          <a:xfrm>
            <a:off x="265271" y="465917"/>
            <a:ext cx="1451367" cy="207753"/>
          </a:xfrm>
          <a:prstGeom prst="rect">
            <a:avLst/>
          </a:prstGeom>
          <a:noFill/>
        </p:spPr>
        <p:txBody>
          <a:bodyPr wrap="none" lIns="68584" tIns="34292" rIns="68584" bIns="34292" rtlCol="0">
            <a:spAutoFit/>
          </a:bodyPr>
          <a:lstStyle/>
          <a:p>
            <a:pPr defTabSz="685795"/>
            <a:r>
              <a:rPr lang="en-US" altLang="zh-CN" sz="900" dirty="0">
                <a:solidFill>
                  <a:schemeClr val="tx1">
                    <a:lumMod val="50000"/>
                    <a:lumOff val="50000"/>
                  </a:schemeClr>
                </a:solidFill>
                <a:cs typeface="+mn-ea"/>
                <a:sym typeface="+mn-lt"/>
              </a:rPr>
              <a:t>ADD RELATED TITLE WORDS</a:t>
            </a:r>
            <a:endParaRPr lang="zh-CN" altLang="en-US" sz="900" dirty="0">
              <a:solidFill>
                <a:schemeClr val="tx1">
                  <a:lumMod val="50000"/>
                  <a:lumOff val="50000"/>
                </a:schemeClr>
              </a:solidFill>
              <a:cs typeface="+mn-ea"/>
              <a:sym typeface="+mn-lt"/>
            </a:endParaRPr>
          </a:p>
        </p:txBody>
      </p:sp>
      <p:sp>
        <p:nvSpPr>
          <p:cNvPr id="7" name="矩形 6"/>
          <p:cNvSpPr/>
          <p:nvPr userDrawn="1"/>
        </p:nvSpPr>
        <p:spPr>
          <a:xfrm>
            <a:off x="252" y="257256"/>
            <a:ext cx="160039" cy="4173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Tree>
    <p:extLst>
      <p:ext uri="{BB962C8B-B14F-4D97-AF65-F5344CB8AC3E}">
        <p14:creationId xmlns:p14="http://schemas.microsoft.com/office/powerpoint/2010/main" val="1933288649"/>
      </p:ext>
    </p:extLst>
  </p:cSld>
  <p:clrMapOvr>
    <a:masterClrMapping/>
  </p:clrMapOvr>
  <p:transition spd="med" advClick="0" advTm="0">
    <p:push dir="r"/>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901" y="274420"/>
            <a:ext cx="7887787" cy="993783"/>
          </a:xfrm>
          <a:prstGeom prst="rect">
            <a:avLst/>
          </a:prstGeom>
        </p:spPr>
        <p:txBody>
          <a:bodyPr vert="horz" lIns="65032" tIns="32516" rIns="65032" bIns="32516" rtlCol="0" anchor="ctr">
            <a:normAutofit/>
          </a:bodyPr>
          <a:lstStyle/>
          <a:p>
            <a:r>
              <a:rPr lang="zh-CN" altLang="en-US"/>
              <a:t>单击此处编辑母版标题样式</a:t>
            </a:r>
          </a:p>
        </p:txBody>
      </p:sp>
      <p:sp>
        <p:nvSpPr>
          <p:cNvPr id="3" name="文本占位符 2"/>
          <p:cNvSpPr>
            <a:spLocks noGrp="1"/>
          </p:cNvSpPr>
          <p:nvPr>
            <p:ph type="body" idx="1"/>
          </p:nvPr>
        </p:nvSpPr>
        <p:spPr>
          <a:xfrm>
            <a:off x="628901" y="1369841"/>
            <a:ext cx="7887787" cy="3264804"/>
          </a:xfrm>
          <a:prstGeom prst="rect">
            <a:avLst/>
          </a:prstGeom>
        </p:spPr>
        <p:txBody>
          <a:bodyPr vert="horz" lIns="65032" tIns="32516" rIns="65032" bIns="32516"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901" y="4769032"/>
            <a:ext cx="2057193" cy="273290"/>
          </a:xfrm>
          <a:prstGeom prst="rect">
            <a:avLst/>
          </a:prstGeom>
        </p:spPr>
        <p:txBody>
          <a:bodyPr vert="horz" lIns="65032" tIns="32516" rIns="65032" bIns="32516" rtlCol="0" anchor="ctr"/>
          <a:lstStyle>
            <a:lvl1pPr algn="l">
              <a:defRPr sz="900">
                <a:solidFill>
                  <a:schemeClr val="tx1">
                    <a:tint val="75000"/>
                  </a:schemeClr>
                </a:solidFill>
              </a:defRPr>
            </a:lvl1pPr>
          </a:lstStyle>
          <a:p>
            <a:fld id="{43A93E93-166D-47F5-9EF1-ACEABE24AEEA}" type="datetimeFigureOut">
              <a:rPr lang="zh-CN" altLang="en-US" smtClean="0"/>
              <a:pPr/>
              <a:t>2019/3/5</a:t>
            </a:fld>
            <a:endParaRPr lang="zh-CN" altLang="en-US"/>
          </a:p>
        </p:txBody>
      </p:sp>
      <p:sp>
        <p:nvSpPr>
          <p:cNvPr id="5" name="页脚占位符 4"/>
          <p:cNvSpPr>
            <a:spLocks noGrp="1"/>
          </p:cNvSpPr>
          <p:nvPr>
            <p:ph type="ftr" sz="quarter" idx="3"/>
          </p:nvPr>
        </p:nvSpPr>
        <p:spPr>
          <a:xfrm>
            <a:off x="3029336" y="4769032"/>
            <a:ext cx="3086918" cy="273290"/>
          </a:xfrm>
          <a:prstGeom prst="rect">
            <a:avLst/>
          </a:prstGeom>
        </p:spPr>
        <p:txBody>
          <a:bodyPr vert="horz" lIns="65032" tIns="32516" rIns="65032" bIns="32516"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9496" y="4769032"/>
            <a:ext cx="2057193" cy="273290"/>
          </a:xfrm>
          <a:prstGeom prst="rect">
            <a:avLst/>
          </a:prstGeom>
        </p:spPr>
        <p:txBody>
          <a:bodyPr vert="horz" lIns="65032" tIns="32516" rIns="65032" bIns="32516" rtlCol="0" anchor="ctr"/>
          <a:lstStyle>
            <a:lvl1pPr algn="r">
              <a:defRPr sz="900">
                <a:solidFill>
                  <a:schemeClr val="tx1">
                    <a:tint val="75000"/>
                  </a:schemeClr>
                </a:solidFill>
              </a:defRPr>
            </a:lvl1pPr>
          </a:lstStyle>
          <a:p>
            <a:fld id="{118D5ACA-62CA-46DB-AD6B-12EDD6D51A23}" type="slidenum">
              <a:rPr lang="zh-CN" altLang="en-US" smtClean="0"/>
              <a:pPr/>
              <a:t>‹#›</a:t>
            </a:fld>
            <a:endParaRPr lang="zh-CN" altLang="en-US"/>
          </a:p>
        </p:txBody>
      </p:sp>
      <p:pic>
        <p:nvPicPr>
          <p:cNvPr id="1026" name="Picture 2" descr="C:\Users\Administrator\Desktop\5935680c77c59副本.jpg"/>
          <p:cNvPicPr>
            <a:picLocks noChangeAspect="1" noChangeArrowheads="1"/>
          </p:cNvPicPr>
          <p:nvPr userDrawn="1"/>
        </p:nvPicPr>
        <p:blipFill>
          <a:blip r:embed="rId4" cstate="print"/>
          <a:srcRect/>
          <a:stretch>
            <a:fillRect/>
          </a:stretch>
        </p:blipFill>
        <p:spPr bwMode="auto">
          <a:xfrm>
            <a:off x="1588" y="-3174"/>
            <a:ext cx="9144000" cy="5148262"/>
          </a:xfrm>
          <a:prstGeom prst="rect">
            <a:avLst/>
          </a:prstGeom>
          <a:noFill/>
        </p:spPr>
      </p:pic>
    </p:spTree>
    <p:extLst>
      <p:ext uri="{BB962C8B-B14F-4D97-AF65-F5344CB8AC3E}">
        <p14:creationId xmlns:p14="http://schemas.microsoft.com/office/powerpoint/2010/main" val="278975340"/>
      </p:ext>
    </p:extLst>
  </p:cSld>
  <p:clrMap bg1="lt1" tx1="dk1" bg2="lt2" tx2="dk2" accent1="accent1" accent2="accent2" accent3="accent3" accent4="accent4" accent5="accent5" accent6="accent6" hlink="hlink" folHlink="folHlink"/>
  <p:sldLayoutIdLst>
    <p:sldLayoutId id="2147483979" r:id="rId1"/>
    <p:sldLayoutId id="2147483980" r:id="rId2"/>
  </p:sldLayoutIdLst>
  <p:transition spd="med" advClick="0" advTm="0">
    <p:push dir="r"/>
  </p:transition>
  <p:timing>
    <p:tnLst>
      <p:par>
        <p:cTn id="1" dur="indefinite" restart="never" nodeType="tmRoot"/>
      </p:par>
    </p:tnLst>
  </p:timing>
  <p:txStyles>
    <p:titleStyle>
      <a:lvl1pPr algn="l" defTabSz="650321" rtl="0" eaLnBrk="1" latinLnBrk="0" hangingPunct="1">
        <a:lnSpc>
          <a:spcPct val="90000"/>
        </a:lnSpc>
        <a:spcBef>
          <a:spcPct val="0"/>
        </a:spcBef>
        <a:buNone/>
        <a:defRPr sz="3100" kern="1200">
          <a:solidFill>
            <a:schemeClr val="tx1"/>
          </a:solidFill>
          <a:latin typeface="+mj-lt"/>
          <a:ea typeface="+mj-ea"/>
          <a:cs typeface="+mj-cs"/>
        </a:defRPr>
      </a:lvl1pPr>
    </p:titleStyle>
    <p:bodyStyle>
      <a:lvl1pPr marL="162580" indent="-162580" algn="l" defTabSz="650321" rtl="0" eaLnBrk="1" latinLnBrk="0" hangingPunct="1">
        <a:lnSpc>
          <a:spcPct val="90000"/>
        </a:lnSpc>
        <a:spcBef>
          <a:spcPts val="711"/>
        </a:spcBef>
        <a:buFont typeface="Arial" panose="020B0604020202020204" pitchFamily="34" charset="0"/>
        <a:buChar char="•"/>
        <a:defRPr sz="2000" kern="1200">
          <a:solidFill>
            <a:schemeClr val="tx1"/>
          </a:solidFill>
          <a:latin typeface="+mn-lt"/>
          <a:ea typeface="+mn-ea"/>
          <a:cs typeface="+mn-cs"/>
        </a:defRPr>
      </a:lvl1pPr>
      <a:lvl2pPr marL="487741" indent="-162580" algn="l" defTabSz="650321" rtl="0" eaLnBrk="1" latinLnBrk="0" hangingPunct="1">
        <a:lnSpc>
          <a:spcPct val="90000"/>
        </a:lnSpc>
        <a:spcBef>
          <a:spcPts val="356"/>
        </a:spcBef>
        <a:buFont typeface="Arial" panose="020B0604020202020204" pitchFamily="34" charset="0"/>
        <a:buChar char="•"/>
        <a:defRPr sz="1700" kern="1200">
          <a:solidFill>
            <a:schemeClr val="tx1"/>
          </a:solidFill>
          <a:latin typeface="+mn-lt"/>
          <a:ea typeface="+mn-ea"/>
          <a:cs typeface="+mn-cs"/>
        </a:defRPr>
      </a:lvl2pPr>
      <a:lvl3pPr marL="812902" indent="-162580" algn="l" defTabSz="650321" rtl="0" eaLnBrk="1" latinLnBrk="0" hangingPunct="1">
        <a:lnSpc>
          <a:spcPct val="90000"/>
        </a:lnSpc>
        <a:spcBef>
          <a:spcPts val="356"/>
        </a:spcBef>
        <a:buFont typeface="Arial" panose="020B0604020202020204" pitchFamily="34" charset="0"/>
        <a:buChar char="•"/>
        <a:defRPr sz="1400" kern="1200">
          <a:solidFill>
            <a:schemeClr val="tx1"/>
          </a:solidFill>
          <a:latin typeface="+mn-lt"/>
          <a:ea typeface="+mn-ea"/>
          <a:cs typeface="+mn-cs"/>
        </a:defRPr>
      </a:lvl3pPr>
      <a:lvl4pPr marL="1138062" indent="-162580" algn="l" defTabSz="650321" rtl="0" eaLnBrk="1" latinLnBrk="0" hangingPunct="1">
        <a:lnSpc>
          <a:spcPct val="90000"/>
        </a:lnSpc>
        <a:spcBef>
          <a:spcPts val="356"/>
        </a:spcBef>
        <a:buFont typeface="Arial" panose="020B0604020202020204" pitchFamily="34" charset="0"/>
        <a:buChar char="•"/>
        <a:defRPr sz="1300" kern="1200">
          <a:solidFill>
            <a:schemeClr val="tx1"/>
          </a:solidFill>
          <a:latin typeface="+mn-lt"/>
          <a:ea typeface="+mn-ea"/>
          <a:cs typeface="+mn-cs"/>
        </a:defRPr>
      </a:lvl4pPr>
      <a:lvl5pPr marL="1463223" indent="-162580" algn="l" defTabSz="650321" rtl="0" eaLnBrk="1" latinLnBrk="0" hangingPunct="1">
        <a:lnSpc>
          <a:spcPct val="90000"/>
        </a:lnSpc>
        <a:spcBef>
          <a:spcPts val="356"/>
        </a:spcBef>
        <a:buFont typeface="Arial" panose="020B0604020202020204" pitchFamily="34" charset="0"/>
        <a:buChar char="•"/>
        <a:defRPr sz="1300" kern="1200">
          <a:solidFill>
            <a:schemeClr val="tx1"/>
          </a:solidFill>
          <a:latin typeface="+mn-lt"/>
          <a:ea typeface="+mn-ea"/>
          <a:cs typeface="+mn-cs"/>
        </a:defRPr>
      </a:lvl5pPr>
      <a:lvl6pPr marL="1788384" indent="-162580" algn="l" defTabSz="650321" rtl="0" eaLnBrk="1" latinLnBrk="0" hangingPunct="1">
        <a:lnSpc>
          <a:spcPct val="90000"/>
        </a:lnSpc>
        <a:spcBef>
          <a:spcPts val="356"/>
        </a:spcBef>
        <a:buFont typeface="Arial" panose="020B0604020202020204" pitchFamily="34" charset="0"/>
        <a:buChar char="•"/>
        <a:defRPr sz="1300" kern="1200">
          <a:solidFill>
            <a:schemeClr val="tx1"/>
          </a:solidFill>
          <a:latin typeface="+mn-lt"/>
          <a:ea typeface="+mn-ea"/>
          <a:cs typeface="+mn-cs"/>
        </a:defRPr>
      </a:lvl6pPr>
      <a:lvl7pPr marL="2113544" indent="-162580" algn="l" defTabSz="650321" rtl="0" eaLnBrk="1" latinLnBrk="0" hangingPunct="1">
        <a:lnSpc>
          <a:spcPct val="90000"/>
        </a:lnSpc>
        <a:spcBef>
          <a:spcPts val="356"/>
        </a:spcBef>
        <a:buFont typeface="Arial" panose="020B0604020202020204" pitchFamily="34" charset="0"/>
        <a:buChar char="•"/>
        <a:defRPr sz="1300" kern="1200">
          <a:solidFill>
            <a:schemeClr val="tx1"/>
          </a:solidFill>
          <a:latin typeface="+mn-lt"/>
          <a:ea typeface="+mn-ea"/>
          <a:cs typeface="+mn-cs"/>
        </a:defRPr>
      </a:lvl7pPr>
      <a:lvl8pPr marL="2438705" indent="-162580" algn="l" defTabSz="650321" rtl="0" eaLnBrk="1" latinLnBrk="0" hangingPunct="1">
        <a:lnSpc>
          <a:spcPct val="90000"/>
        </a:lnSpc>
        <a:spcBef>
          <a:spcPts val="356"/>
        </a:spcBef>
        <a:buFont typeface="Arial" panose="020B0604020202020204" pitchFamily="34" charset="0"/>
        <a:buChar char="•"/>
        <a:defRPr sz="1300" kern="1200">
          <a:solidFill>
            <a:schemeClr val="tx1"/>
          </a:solidFill>
          <a:latin typeface="+mn-lt"/>
          <a:ea typeface="+mn-ea"/>
          <a:cs typeface="+mn-cs"/>
        </a:defRPr>
      </a:lvl8pPr>
      <a:lvl9pPr marL="2763865" indent="-162580" algn="l" defTabSz="650321" rtl="0" eaLnBrk="1" latinLnBrk="0" hangingPunct="1">
        <a:lnSpc>
          <a:spcPct val="90000"/>
        </a:lnSpc>
        <a:spcBef>
          <a:spcPts val="356"/>
        </a:spcBef>
        <a:buFont typeface="Arial" panose="020B0604020202020204" pitchFamily="34" charset="0"/>
        <a:buChar char="•"/>
        <a:defRPr sz="1300" kern="1200">
          <a:solidFill>
            <a:schemeClr val="tx1"/>
          </a:solidFill>
          <a:latin typeface="+mn-lt"/>
          <a:ea typeface="+mn-ea"/>
          <a:cs typeface="+mn-cs"/>
        </a:defRPr>
      </a:lvl9pPr>
    </p:bodyStyle>
    <p:otherStyle>
      <a:defPPr>
        <a:defRPr lang="zh-CN"/>
      </a:defPPr>
      <a:lvl1pPr marL="0" algn="l" defTabSz="650321" rtl="0" eaLnBrk="1" latinLnBrk="0" hangingPunct="1">
        <a:defRPr sz="1300" kern="1200">
          <a:solidFill>
            <a:schemeClr val="tx1"/>
          </a:solidFill>
          <a:latin typeface="+mn-lt"/>
          <a:ea typeface="+mn-ea"/>
          <a:cs typeface="+mn-cs"/>
        </a:defRPr>
      </a:lvl1pPr>
      <a:lvl2pPr marL="325161" algn="l" defTabSz="650321" rtl="0" eaLnBrk="1" latinLnBrk="0" hangingPunct="1">
        <a:defRPr sz="1300" kern="1200">
          <a:solidFill>
            <a:schemeClr val="tx1"/>
          </a:solidFill>
          <a:latin typeface="+mn-lt"/>
          <a:ea typeface="+mn-ea"/>
          <a:cs typeface="+mn-cs"/>
        </a:defRPr>
      </a:lvl2pPr>
      <a:lvl3pPr marL="650321" algn="l" defTabSz="650321" rtl="0" eaLnBrk="1" latinLnBrk="0" hangingPunct="1">
        <a:defRPr sz="1300" kern="1200">
          <a:solidFill>
            <a:schemeClr val="tx1"/>
          </a:solidFill>
          <a:latin typeface="+mn-lt"/>
          <a:ea typeface="+mn-ea"/>
          <a:cs typeface="+mn-cs"/>
        </a:defRPr>
      </a:lvl3pPr>
      <a:lvl4pPr marL="975482" algn="l" defTabSz="650321" rtl="0" eaLnBrk="1" latinLnBrk="0" hangingPunct="1">
        <a:defRPr sz="1300" kern="1200">
          <a:solidFill>
            <a:schemeClr val="tx1"/>
          </a:solidFill>
          <a:latin typeface="+mn-lt"/>
          <a:ea typeface="+mn-ea"/>
          <a:cs typeface="+mn-cs"/>
        </a:defRPr>
      </a:lvl4pPr>
      <a:lvl5pPr marL="1300643" algn="l" defTabSz="650321" rtl="0" eaLnBrk="1" latinLnBrk="0" hangingPunct="1">
        <a:defRPr sz="1300" kern="1200">
          <a:solidFill>
            <a:schemeClr val="tx1"/>
          </a:solidFill>
          <a:latin typeface="+mn-lt"/>
          <a:ea typeface="+mn-ea"/>
          <a:cs typeface="+mn-cs"/>
        </a:defRPr>
      </a:lvl5pPr>
      <a:lvl6pPr marL="1625803" algn="l" defTabSz="650321" rtl="0" eaLnBrk="1" latinLnBrk="0" hangingPunct="1">
        <a:defRPr sz="1300" kern="1200">
          <a:solidFill>
            <a:schemeClr val="tx1"/>
          </a:solidFill>
          <a:latin typeface="+mn-lt"/>
          <a:ea typeface="+mn-ea"/>
          <a:cs typeface="+mn-cs"/>
        </a:defRPr>
      </a:lvl6pPr>
      <a:lvl7pPr marL="1950964" algn="l" defTabSz="650321" rtl="0" eaLnBrk="1" latinLnBrk="0" hangingPunct="1">
        <a:defRPr sz="1300" kern="1200">
          <a:solidFill>
            <a:schemeClr val="tx1"/>
          </a:solidFill>
          <a:latin typeface="+mn-lt"/>
          <a:ea typeface="+mn-ea"/>
          <a:cs typeface="+mn-cs"/>
        </a:defRPr>
      </a:lvl7pPr>
      <a:lvl8pPr marL="2276124" algn="l" defTabSz="650321" rtl="0" eaLnBrk="1" latinLnBrk="0" hangingPunct="1">
        <a:defRPr sz="1300" kern="1200">
          <a:solidFill>
            <a:schemeClr val="tx1"/>
          </a:solidFill>
          <a:latin typeface="+mn-lt"/>
          <a:ea typeface="+mn-ea"/>
          <a:cs typeface="+mn-cs"/>
        </a:defRPr>
      </a:lvl8pPr>
      <a:lvl9pPr marL="2601285" algn="l" defTabSz="650321" rtl="0" eaLnBrk="1" latinLnBrk="0" hangingPunct="1">
        <a:defRPr sz="13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chart" Target="../charts/chart3.xml"/><Relationship Id="rId4" Type="http://schemas.openxmlformats.org/officeDocument/2006/relationships/chart" Target="../charts/char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tags" Target="../tags/tag4.xml"/><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xml"/><Relationship Id="rId1" Type="http://schemas.openxmlformats.org/officeDocument/2006/relationships/tags" Target="../tags/tag5.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5.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26.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2.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tags" Target="../tags/tag3.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Administrator\Desktop\5935680c77c59副本.png"/>
          <p:cNvPicPr>
            <a:picLocks noChangeAspect="1" noChangeArrowheads="1"/>
          </p:cNvPicPr>
          <p:nvPr/>
        </p:nvPicPr>
        <p:blipFill>
          <a:blip r:embed="rId3" cstate="print"/>
          <a:srcRect/>
          <a:stretch>
            <a:fillRect/>
          </a:stretch>
        </p:blipFill>
        <p:spPr bwMode="auto">
          <a:xfrm>
            <a:off x="0" y="0"/>
            <a:ext cx="9144000" cy="5148262"/>
          </a:xfrm>
          <a:prstGeom prst="rect">
            <a:avLst/>
          </a:prstGeom>
          <a:noFill/>
        </p:spPr>
      </p:pic>
      <p:pic>
        <p:nvPicPr>
          <p:cNvPr id="2051" name="Picture 3" descr="C:\Users\Administrator\Desktop\2.png"/>
          <p:cNvPicPr>
            <a:picLocks noChangeAspect="1" noChangeArrowheads="1"/>
          </p:cNvPicPr>
          <p:nvPr/>
        </p:nvPicPr>
        <p:blipFill>
          <a:blip r:embed="rId4" cstate="print"/>
          <a:srcRect/>
          <a:stretch>
            <a:fillRect/>
          </a:stretch>
        </p:blipFill>
        <p:spPr bwMode="auto">
          <a:xfrm>
            <a:off x="1588" y="-3174"/>
            <a:ext cx="9144000" cy="5148262"/>
          </a:xfrm>
          <a:prstGeom prst="rect">
            <a:avLst/>
          </a:prstGeom>
          <a:noFill/>
        </p:spPr>
      </p:pic>
      <p:sp>
        <p:nvSpPr>
          <p:cNvPr id="18" name="矩形 259"/>
          <p:cNvSpPr>
            <a:spLocks noChangeArrowheads="1"/>
          </p:cNvSpPr>
          <p:nvPr/>
        </p:nvSpPr>
        <p:spPr bwMode="auto">
          <a:xfrm>
            <a:off x="1729298" y="2118422"/>
            <a:ext cx="5536402"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4000" b="1" cap="all" dirty="0">
                <a:solidFill>
                  <a:schemeClr val="tx1">
                    <a:lumMod val="65000"/>
                    <a:lumOff val="35000"/>
                  </a:schemeClr>
                </a:solidFill>
                <a:cs typeface="Arial" panose="020B0604020202020204" pitchFamily="34" charset="0"/>
              </a:rPr>
              <a:t>职业生涯规划</a:t>
            </a:r>
            <a:r>
              <a:rPr lang="en-US" altLang="zh-CN" sz="4000" b="1" cap="all" dirty="0">
                <a:solidFill>
                  <a:schemeClr val="tx1">
                    <a:lumMod val="65000"/>
                    <a:lumOff val="35000"/>
                  </a:schemeClr>
                </a:solidFill>
                <a:cs typeface="Arial" panose="020B0604020202020204" pitchFamily="34" charset="0"/>
              </a:rPr>
              <a:t>PPT</a:t>
            </a:r>
            <a:r>
              <a:rPr lang="zh-CN" altLang="en-US" sz="4000" b="1" cap="all" dirty="0">
                <a:solidFill>
                  <a:schemeClr val="tx1">
                    <a:lumMod val="65000"/>
                    <a:lumOff val="35000"/>
                  </a:schemeClr>
                </a:solidFill>
                <a:cs typeface="Arial" panose="020B0604020202020204" pitchFamily="34" charset="0"/>
              </a:rPr>
              <a:t>模版</a:t>
            </a:r>
          </a:p>
        </p:txBody>
      </p:sp>
      <p:sp>
        <p:nvSpPr>
          <p:cNvPr id="19" name="矩形 259"/>
          <p:cNvSpPr>
            <a:spLocks noChangeArrowheads="1"/>
          </p:cNvSpPr>
          <p:nvPr/>
        </p:nvSpPr>
        <p:spPr bwMode="auto">
          <a:xfrm>
            <a:off x="1823393" y="2670393"/>
            <a:ext cx="5339259" cy="242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50000"/>
              </a:lnSpc>
              <a:buNone/>
            </a:pPr>
            <a:r>
              <a:rPr lang="en-US" altLang="zh-CN" sz="1050" dirty="0">
                <a:solidFill>
                  <a:schemeClr val="tx1">
                    <a:lumMod val="65000"/>
                    <a:lumOff val="35000"/>
                  </a:schemeClr>
                </a:solidFill>
                <a:latin typeface="Arial" panose="020B0604020202020204" pitchFamily="34" charset="0"/>
                <a:cs typeface="Arial" panose="020B0604020202020204" pitchFamily="34" charset="0"/>
              </a:rPr>
              <a:t>YEAR-END SUMMARY PLAN BUSINESS REPORT PPT IN THE NEW YEAR</a:t>
            </a:r>
            <a:endParaRPr lang="zh-CN" altLang="en-US" sz="1050"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20" name="矩形 259"/>
          <p:cNvSpPr>
            <a:spLocks noChangeArrowheads="1"/>
          </p:cNvSpPr>
          <p:nvPr/>
        </p:nvSpPr>
        <p:spPr bwMode="auto">
          <a:xfrm>
            <a:off x="2982415" y="1014209"/>
            <a:ext cx="3024336"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7200" b="1" cap="all" dirty="0">
                <a:solidFill>
                  <a:schemeClr val="accent2"/>
                </a:solidFill>
                <a:latin typeface="Dotum" pitchFamily="34" charset="-127"/>
                <a:ea typeface="Dotum" pitchFamily="34" charset="-127"/>
                <a:cs typeface="Arial" panose="020B0604020202020204" pitchFamily="34" charset="0"/>
              </a:rPr>
              <a:t>LOGO</a:t>
            </a:r>
            <a:endParaRPr lang="zh-CN" altLang="en-US" sz="7200" b="1" cap="all" dirty="0">
              <a:solidFill>
                <a:schemeClr val="accent2"/>
              </a:solidFill>
              <a:latin typeface="Dotum" pitchFamily="34" charset="-127"/>
              <a:ea typeface="Dotum" pitchFamily="34" charset="-127"/>
              <a:cs typeface="Arial" panose="020B0604020202020204" pitchFamily="34" charset="0"/>
            </a:endParaRPr>
          </a:p>
        </p:txBody>
      </p:sp>
      <p:sp>
        <p:nvSpPr>
          <p:cNvPr id="12" name="矩形 11"/>
          <p:cNvSpPr/>
          <p:nvPr/>
        </p:nvSpPr>
        <p:spPr>
          <a:xfrm>
            <a:off x="1692474" y="3098658"/>
            <a:ext cx="5544616" cy="554006"/>
          </a:xfrm>
          <a:prstGeom prst="rect">
            <a:avLst/>
          </a:prstGeom>
        </p:spPr>
        <p:txBody>
          <a:bodyPr wrap="square" lIns="91448" tIns="45724" rIns="91448" bIns="45724">
            <a:spAutoFit/>
          </a:bodyPr>
          <a:lstStyle/>
          <a:p>
            <a:pPr algn="ctr"/>
            <a:r>
              <a:rPr lang="en-US" altLang="zh-CN" sz="1000" dirty="0">
                <a:solidFill>
                  <a:schemeClr val="tx1">
                    <a:lumMod val="50000"/>
                    <a:lumOff val="50000"/>
                  </a:schemeClr>
                </a:solidFill>
              </a:rPr>
              <a:t>Chinese  companies  will no longer remain in the hard stage and they are also promoting a culture Chinese  companies  will no longer remain </a:t>
            </a:r>
          </a:p>
          <a:p>
            <a:pPr algn="ctr"/>
            <a:r>
              <a:rPr lang="en-US" altLang="zh-CN" sz="1000" dirty="0">
                <a:solidFill>
                  <a:schemeClr val="tx1">
                    <a:lumMod val="50000"/>
                    <a:lumOff val="50000"/>
                  </a:schemeClr>
                </a:solidFill>
              </a:rPr>
              <a:t>in the hard stage and they are also promoting a culture</a:t>
            </a:r>
          </a:p>
        </p:txBody>
      </p:sp>
      <p:pic>
        <p:nvPicPr>
          <p:cNvPr id="2" name="图片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585009" y="4677282"/>
            <a:ext cx="1560579" cy="469393"/>
          </a:xfrm>
          <a:prstGeom prst="rect">
            <a:avLst/>
          </a:prstGeom>
        </p:spPr>
      </p:pic>
    </p:spTree>
    <p:extLst>
      <p:ext uri="{BB962C8B-B14F-4D97-AF65-F5344CB8AC3E}">
        <p14:creationId xmlns:p14="http://schemas.microsoft.com/office/powerpoint/2010/main" val="2485609393"/>
      </p:ext>
    </p:extLst>
  </p:cSld>
  <p:clrMapOvr>
    <a:masterClrMapping/>
  </p:clrMapOvr>
  <p:transition spd="med" advClick="0" advTm="7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 calcmode="lin" valueType="num">
                                      <p:cBhvr>
                                        <p:cTn id="9"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0"/>
                                        </p:tgtEl>
                                      </p:cBhvr>
                                    </p:animEffect>
                                  </p:childTnLst>
                                </p:cTn>
                              </p:par>
                            </p:childTnLst>
                          </p:cTn>
                        </p:par>
                        <p:par>
                          <p:cTn id="12" fill="hold">
                            <p:stCondLst>
                              <p:cond delay="650"/>
                            </p:stCondLst>
                            <p:childTnLst>
                              <p:par>
                                <p:cTn id="13" presetID="26" presetClass="emph" presetSubtype="0" fill="hold" grpId="1" nodeType="afterEffect">
                                  <p:stCondLst>
                                    <p:cond delay="0"/>
                                  </p:stCondLst>
                                  <p:iterate type="lt">
                                    <p:tmPct val="0"/>
                                  </p:iterate>
                                  <p:childTnLst>
                                    <p:animEffect transition="out" filter="fade">
                                      <p:cBhvr>
                                        <p:cTn id="14" dur="500" tmFilter="0, 0; .2, .5; .8, .5; 1, 0"/>
                                        <p:tgtEl>
                                          <p:spTgt spid="20"/>
                                        </p:tgtEl>
                                      </p:cBhvr>
                                    </p:animEffect>
                                    <p:animScale>
                                      <p:cBhvr>
                                        <p:cTn id="15" dur="250" autoRev="1" fill="hold"/>
                                        <p:tgtEl>
                                          <p:spTgt spid="20"/>
                                        </p:tgtEl>
                                      </p:cBhvr>
                                      <p:by x="105000" y="105000"/>
                                    </p:animScale>
                                  </p:childTnLst>
                                </p:cTn>
                              </p:par>
                            </p:childTnLst>
                          </p:cTn>
                        </p:par>
                        <p:par>
                          <p:cTn id="16" fill="hold">
                            <p:stCondLst>
                              <p:cond delay="115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18"/>
                                        </p:tgtEl>
                                        <p:attrNameLst>
                                          <p:attrName>style.visibility</p:attrName>
                                        </p:attrNameLst>
                                      </p:cBhvr>
                                      <p:to>
                                        <p:strVal val="visible"/>
                                      </p:to>
                                    </p:set>
                                    <p:anim calcmode="lin" valueType="num">
                                      <p:cBhvr>
                                        <p:cTn id="19"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18"/>
                                        </p:tgtEl>
                                        <p:attrNameLst>
                                          <p:attrName>ppt_y</p:attrName>
                                        </p:attrNameLst>
                                      </p:cBhvr>
                                      <p:tavLst>
                                        <p:tav tm="0">
                                          <p:val>
                                            <p:strVal val="#ppt_y"/>
                                          </p:val>
                                        </p:tav>
                                        <p:tav tm="100000">
                                          <p:val>
                                            <p:strVal val="#ppt_y"/>
                                          </p:val>
                                        </p:tav>
                                      </p:tavLst>
                                    </p:anim>
                                    <p:anim calcmode="lin" valueType="num">
                                      <p:cBhvr>
                                        <p:cTn id="21"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18"/>
                                        </p:tgtEl>
                                      </p:cBhvr>
                                    </p:animEffect>
                                  </p:childTnLst>
                                </p:cTn>
                              </p:par>
                            </p:childTnLst>
                          </p:cTn>
                        </p:par>
                        <p:par>
                          <p:cTn id="24" fill="hold">
                            <p:stCondLst>
                              <p:cond delay="2150"/>
                            </p:stCondLst>
                            <p:childTnLst>
                              <p:par>
                                <p:cTn id="25" presetID="26" presetClass="emph" presetSubtype="0" fill="hold" grpId="1" nodeType="afterEffect">
                                  <p:stCondLst>
                                    <p:cond delay="0"/>
                                  </p:stCondLst>
                                  <p:iterate type="lt">
                                    <p:tmPct val="0"/>
                                  </p:iterate>
                                  <p:childTnLst>
                                    <p:animEffect transition="out" filter="fade">
                                      <p:cBhvr>
                                        <p:cTn id="26" dur="500" tmFilter="0, 0; .2, .5; .8, .5; 1, 0"/>
                                        <p:tgtEl>
                                          <p:spTgt spid="18"/>
                                        </p:tgtEl>
                                      </p:cBhvr>
                                    </p:animEffect>
                                    <p:animScale>
                                      <p:cBhvr>
                                        <p:cTn id="27" dur="250" autoRev="1" fill="hold"/>
                                        <p:tgtEl>
                                          <p:spTgt spid="18"/>
                                        </p:tgtEl>
                                      </p:cBhvr>
                                      <p:by x="105000" y="105000"/>
                                    </p:animScale>
                                  </p:childTnLst>
                                </p:cTn>
                              </p:par>
                            </p:childTnLst>
                          </p:cTn>
                        </p:par>
                        <p:par>
                          <p:cTn id="28" fill="hold">
                            <p:stCondLst>
                              <p:cond delay="2650"/>
                            </p:stCondLst>
                            <p:childTnLst>
                              <p:par>
                                <p:cTn id="29" presetID="41" presetClass="entr" presetSubtype="0" fill="hold" grpId="0" nodeType="afterEffect">
                                  <p:stCondLst>
                                    <p:cond delay="0"/>
                                  </p:stCondLst>
                                  <p:iterate type="lt">
                                    <p:tmPct val="10000"/>
                                  </p:iterate>
                                  <p:childTnLst>
                                    <p:set>
                                      <p:cBhvr>
                                        <p:cTn id="30" dur="1" fill="hold">
                                          <p:stCondLst>
                                            <p:cond delay="0"/>
                                          </p:stCondLst>
                                        </p:cTn>
                                        <p:tgtEl>
                                          <p:spTgt spid="19"/>
                                        </p:tgtEl>
                                        <p:attrNameLst>
                                          <p:attrName>style.visibility</p:attrName>
                                        </p:attrNameLst>
                                      </p:cBhvr>
                                      <p:to>
                                        <p:strVal val="visible"/>
                                      </p:to>
                                    </p:set>
                                    <p:anim calcmode="lin" valueType="num">
                                      <p:cBhvr>
                                        <p:cTn id="31"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19"/>
                                        </p:tgtEl>
                                        <p:attrNameLst>
                                          <p:attrName>ppt_y</p:attrName>
                                        </p:attrNameLst>
                                      </p:cBhvr>
                                      <p:tavLst>
                                        <p:tav tm="0">
                                          <p:val>
                                            <p:strVal val="#ppt_y"/>
                                          </p:val>
                                        </p:tav>
                                        <p:tav tm="100000">
                                          <p:val>
                                            <p:strVal val="#ppt_y"/>
                                          </p:val>
                                        </p:tav>
                                      </p:tavLst>
                                    </p:anim>
                                    <p:anim calcmode="lin" valueType="num">
                                      <p:cBhvr>
                                        <p:cTn id="33"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19"/>
                                        </p:tgtEl>
                                      </p:cBhvr>
                                    </p:animEffect>
                                  </p:childTnLst>
                                </p:cTn>
                              </p:par>
                            </p:childTnLst>
                          </p:cTn>
                        </p:par>
                        <p:par>
                          <p:cTn id="36" fill="hold">
                            <p:stCondLst>
                              <p:cond delay="5500"/>
                            </p:stCondLst>
                            <p:childTnLst>
                              <p:par>
                                <p:cTn id="37" presetID="26" presetClass="emph" presetSubtype="0" fill="hold" grpId="1" nodeType="afterEffect">
                                  <p:stCondLst>
                                    <p:cond delay="0"/>
                                  </p:stCondLst>
                                  <p:iterate type="lt">
                                    <p:tmPct val="0"/>
                                  </p:iterate>
                                  <p:childTnLst>
                                    <p:animEffect transition="out" filter="fade">
                                      <p:cBhvr>
                                        <p:cTn id="38" dur="500" tmFilter="0, 0; .2, .5; .8, .5; 1, 0"/>
                                        <p:tgtEl>
                                          <p:spTgt spid="19"/>
                                        </p:tgtEl>
                                      </p:cBhvr>
                                    </p:animEffect>
                                    <p:animScale>
                                      <p:cBhvr>
                                        <p:cTn id="39" dur="250" autoRev="1" fill="hold"/>
                                        <p:tgtEl>
                                          <p:spTgt spid="19"/>
                                        </p:tgtEl>
                                      </p:cBhvr>
                                      <p:by x="105000" y="105000"/>
                                    </p:animScale>
                                  </p:childTnLst>
                                </p:cTn>
                              </p:par>
                            </p:childTnLst>
                          </p:cTn>
                        </p:par>
                        <p:par>
                          <p:cTn id="40" fill="hold">
                            <p:stCondLst>
                              <p:cond delay="6000"/>
                            </p:stCondLst>
                            <p:childTnLst>
                              <p:par>
                                <p:cTn id="41" presetID="42" presetClass="entr" presetSubtype="0"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1000"/>
                                        <p:tgtEl>
                                          <p:spTgt spid="12"/>
                                        </p:tgtEl>
                                      </p:cBhvr>
                                    </p:animEffect>
                                    <p:anim calcmode="lin" valueType="num">
                                      <p:cBhvr>
                                        <p:cTn id="44" dur="1000" fill="hold"/>
                                        <p:tgtEl>
                                          <p:spTgt spid="12"/>
                                        </p:tgtEl>
                                        <p:attrNameLst>
                                          <p:attrName>ppt_x</p:attrName>
                                        </p:attrNameLst>
                                      </p:cBhvr>
                                      <p:tavLst>
                                        <p:tav tm="0">
                                          <p:val>
                                            <p:strVal val="#ppt_x"/>
                                          </p:val>
                                        </p:tav>
                                        <p:tav tm="100000">
                                          <p:val>
                                            <p:strVal val="#ppt_x"/>
                                          </p:val>
                                        </p:tav>
                                      </p:tavLst>
                                    </p:anim>
                                    <p:anim calcmode="lin" valueType="num">
                                      <p:cBhvr>
                                        <p:cTn id="4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nodeType="clickEffect">
                                  <p:stCondLst>
                                    <p:cond delay="0"/>
                                  </p:stCondLst>
                                  <p:childTnLst>
                                    <p:set>
                                      <p:cBhvr>
                                        <p:cTn id="49" dur="1" fill="hold">
                                          <p:stCondLst>
                                            <p:cond delay="0"/>
                                          </p:stCondLst>
                                        </p:cTn>
                                        <p:tgtEl>
                                          <p:spTgt spid="2050"/>
                                        </p:tgtEl>
                                        <p:attrNameLst>
                                          <p:attrName>style.visibility</p:attrName>
                                        </p:attrNameLst>
                                      </p:cBhvr>
                                      <p:to>
                                        <p:strVal val="visible"/>
                                      </p:to>
                                    </p:set>
                                    <p:animEffect transition="in" filter="fade">
                                      <p:cBhvr>
                                        <p:cTn id="50" dur="1000"/>
                                        <p:tgtEl>
                                          <p:spTgt spid="2050"/>
                                        </p:tgtEl>
                                      </p:cBhvr>
                                    </p:animEffect>
                                    <p:anim calcmode="lin" valueType="num">
                                      <p:cBhvr>
                                        <p:cTn id="51" dur="1000" fill="hold"/>
                                        <p:tgtEl>
                                          <p:spTgt spid="2050"/>
                                        </p:tgtEl>
                                        <p:attrNameLst>
                                          <p:attrName>ppt_x</p:attrName>
                                        </p:attrNameLst>
                                      </p:cBhvr>
                                      <p:tavLst>
                                        <p:tav tm="0">
                                          <p:val>
                                            <p:strVal val="#ppt_x"/>
                                          </p:val>
                                        </p:tav>
                                        <p:tav tm="100000">
                                          <p:val>
                                            <p:strVal val="#ppt_x"/>
                                          </p:val>
                                        </p:tav>
                                      </p:tavLst>
                                    </p:anim>
                                    <p:anim calcmode="lin" valueType="num">
                                      <p:cBhvr>
                                        <p:cTn id="52" dur="1000" fill="hold"/>
                                        <p:tgtEl>
                                          <p:spTgt spid="2050"/>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50" presetClass="entr" presetSubtype="0" decel="100000" fill="hold" nodeType="clickEffect">
                                  <p:stCondLst>
                                    <p:cond delay="0"/>
                                  </p:stCondLst>
                                  <p:childTnLst>
                                    <p:set>
                                      <p:cBhvr>
                                        <p:cTn id="56" dur="1" fill="hold">
                                          <p:stCondLst>
                                            <p:cond delay="0"/>
                                          </p:stCondLst>
                                        </p:cTn>
                                        <p:tgtEl>
                                          <p:spTgt spid="2051"/>
                                        </p:tgtEl>
                                        <p:attrNameLst>
                                          <p:attrName>style.visibility</p:attrName>
                                        </p:attrNameLst>
                                      </p:cBhvr>
                                      <p:to>
                                        <p:strVal val="visible"/>
                                      </p:to>
                                    </p:set>
                                    <p:anim calcmode="lin" valueType="num">
                                      <p:cBhvr>
                                        <p:cTn id="57" dur="1000" fill="hold"/>
                                        <p:tgtEl>
                                          <p:spTgt spid="2051"/>
                                        </p:tgtEl>
                                        <p:attrNameLst>
                                          <p:attrName>ppt_w</p:attrName>
                                        </p:attrNameLst>
                                      </p:cBhvr>
                                      <p:tavLst>
                                        <p:tav tm="0">
                                          <p:val>
                                            <p:strVal val="#ppt_w+.3"/>
                                          </p:val>
                                        </p:tav>
                                        <p:tav tm="100000">
                                          <p:val>
                                            <p:strVal val="#ppt_w"/>
                                          </p:val>
                                        </p:tav>
                                      </p:tavLst>
                                    </p:anim>
                                    <p:anim calcmode="lin" valueType="num">
                                      <p:cBhvr>
                                        <p:cTn id="58" dur="1000" fill="hold"/>
                                        <p:tgtEl>
                                          <p:spTgt spid="2051"/>
                                        </p:tgtEl>
                                        <p:attrNameLst>
                                          <p:attrName>ppt_h</p:attrName>
                                        </p:attrNameLst>
                                      </p:cBhvr>
                                      <p:tavLst>
                                        <p:tav tm="0">
                                          <p:val>
                                            <p:strVal val="#ppt_h"/>
                                          </p:val>
                                        </p:tav>
                                        <p:tav tm="100000">
                                          <p:val>
                                            <p:strVal val="#ppt_h"/>
                                          </p:val>
                                        </p:tav>
                                      </p:tavLst>
                                    </p:anim>
                                    <p:animEffect transition="in" filter="fade">
                                      <p:cBhvr>
                                        <p:cTn id="59" dur="1000"/>
                                        <p:tgtEl>
                                          <p:spTgt spid="20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8" grpId="1"/>
      <p:bldP spid="19" grpId="0"/>
      <p:bldP spid="19" grpId="1"/>
      <p:bldP spid="20" grpId="0"/>
      <p:bldP spid="20" grpId="1"/>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
          <p:cNvGrpSpPr>
            <a:grpSpLocks/>
          </p:cNvGrpSpPr>
          <p:nvPr/>
        </p:nvGrpSpPr>
        <p:grpSpPr bwMode="auto">
          <a:xfrm>
            <a:off x="2940561" y="1367260"/>
            <a:ext cx="2881813" cy="1729321"/>
            <a:chOff x="3900264" y="2204864"/>
            <a:chExt cx="4572000" cy="2743200"/>
          </a:xfrm>
        </p:grpSpPr>
        <p:graphicFrame>
          <p:nvGraphicFramePr>
            <p:cNvPr id="4" name="图表 3"/>
            <p:cNvGraphicFramePr/>
            <p:nvPr/>
          </p:nvGraphicFramePr>
          <p:xfrm>
            <a:off x="3900264" y="2204864"/>
            <a:ext cx="4572000" cy="2743200"/>
          </p:xfrm>
          <a:graphic>
            <a:graphicData uri="http://schemas.openxmlformats.org/drawingml/2006/chart">
              <c:chart xmlns:c="http://schemas.openxmlformats.org/drawingml/2006/chart" xmlns:r="http://schemas.openxmlformats.org/officeDocument/2006/relationships" r:id="rId3"/>
            </a:graphicData>
          </a:graphic>
        </p:graphicFrame>
        <p:sp>
          <p:nvSpPr>
            <p:cNvPr id="49155" name="矩形 4"/>
            <p:cNvSpPr>
              <a:spLocks noChangeArrowheads="1"/>
            </p:cNvSpPr>
            <p:nvPr/>
          </p:nvSpPr>
          <p:spPr bwMode="auto">
            <a:xfrm>
              <a:off x="5711768" y="3253651"/>
              <a:ext cx="1175451" cy="634689"/>
            </a:xfrm>
            <a:prstGeom prst="rect">
              <a:avLst/>
            </a:prstGeom>
            <a:noFill/>
            <a:ln w="9525">
              <a:noFill/>
              <a:miter lim="800000"/>
              <a:headEnd/>
              <a:tailEnd/>
            </a:ln>
          </p:spPr>
          <p:txBody>
            <a:bodyPr wrap="none">
              <a:spAutoFit/>
            </a:bodyPr>
            <a:lstStyle/>
            <a:p>
              <a:pPr algn="ctr"/>
              <a:r>
                <a:rPr lang="en-US" altLang="zh-CN" sz="2000" b="1" dirty="0">
                  <a:solidFill>
                    <a:schemeClr val="bg1">
                      <a:lumMod val="50000"/>
                    </a:schemeClr>
                  </a:solidFill>
                  <a:latin typeface="微软雅黑" pitchFamily="34" charset="-122"/>
                  <a:ea typeface="微软雅黑" pitchFamily="34" charset="-122"/>
                </a:rPr>
                <a:t>90%</a:t>
              </a:r>
              <a:endParaRPr lang="zh-CN" altLang="en-US" sz="2000" b="1" dirty="0">
                <a:solidFill>
                  <a:schemeClr val="bg1">
                    <a:lumMod val="50000"/>
                  </a:schemeClr>
                </a:solidFill>
                <a:latin typeface="微软雅黑" pitchFamily="34" charset="-122"/>
                <a:ea typeface="微软雅黑" pitchFamily="34" charset="-122"/>
              </a:endParaRPr>
            </a:p>
          </p:txBody>
        </p:sp>
      </p:grpSp>
      <p:grpSp>
        <p:nvGrpSpPr>
          <p:cNvPr id="3" name="组合 5"/>
          <p:cNvGrpSpPr>
            <a:grpSpLocks/>
          </p:cNvGrpSpPr>
          <p:nvPr/>
        </p:nvGrpSpPr>
        <p:grpSpPr bwMode="auto">
          <a:xfrm>
            <a:off x="1324206" y="1384727"/>
            <a:ext cx="2156199" cy="1729322"/>
            <a:chOff x="695400" y="2132856"/>
            <a:chExt cx="3420342" cy="2743200"/>
          </a:xfrm>
        </p:grpSpPr>
        <p:graphicFrame>
          <p:nvGraphicFramePr>
            <p:cNvPr id="7" name="图表 6"/>
            <p:cNvGraphicFramePr/>
            <p:nvPr/>
          </p:nvGraphicFramePr>
          <p:xfrm>
            <a:off x="695400" y="2132856"/>
            <a:ext cx="3420342" cy="2743200"/>
          </p:xfrm>
          <a:graphic>
            <a:graphicData uri="http://schemas.openxmlformats.org/drawingml/2006/chart">
              <c:chart xmlns:c="http://schemas.openxmlformats.org/drawingml/2006/chart" xmlns:r="http://schemas.openxmlformats.org/officeDocument/2006/relationships" r:id="rId4"/>
            </a:graphicData>
          </a:graphic>
        </p:graphicFrame>
        <p:sp>
          <p:nvSpPr>
            <p:cNvPr id="49158" name="矩形 8"/>
            <p:cNvSpPr>
              <a:spLocks noChangeArrowheads="1"/>
            </p:cNvSpPr>
            <p:nvPr/>
          </p:nvSpPr>
          <p:spPr bwMode="auto">
            <a:xfrm>
              <a:off x="1896751" y="3268160"/>
              <a:ext cx="1175290" cy="634689"/>
            </a:xfrm>
            <a:prstGeom prst="rect">
              <a:avLst/>
            </a:prstGeom>
            <a:noFill/>
            <a:ln w="9525">
              <a:noFill/>
              <a:miter lim="800000"/>
              <a:headEnd/>
              <a:tailEnd/>
            </a:ln>
          </p:spPr>
          <p:txBody>
            <a:bodyPr wrap="none">
              <a:spAutoFit/>
            </a:bodyPr>
            <a:lstStyle/>
            <a:p>
              <a:pPr algn="ctr"/>
              <a:r>
                <a:rPr lang="en-US" altLang="zh-CN" sz="2000" b="1" dirty="0">
                  <a:solidFill>
                    <a:schemeClr val="bg1">
                      <a:lumMod val="50000"/>
                    </a:schemeClr>
                  </a:solidFill>
                  <a:latin typeface="微软雅黑" pitchFamily="34" charset="-122"/>
                  <a:ea typeface="微软雅黑" pitchFamily="34" charset="-122"/>
                </a:rPr>
                <a:t>50%</a:t>
              </a:r>
              <a:endParaRPr lang="zh-CN" altLang="en-US" sz="2000" b="1" dirty="0">
                <a:solidFill>
                  <a:schemeClr val="bg1">
                    <a:lumMod val="50000"/>
                  </a:schemeClr>
                </a:solidFill>
                <a:latin typeface="微软雅黑" pitchFamily="34" charset="-122"/>
                <a:ea typeface="微软雅黑" pitchFamily="34" charset="-122"/>
              </a:endParaRPr>
            </a:p>
          </p:txBody>
        </p:sp>
      </p:grpSp>
      <p:grpSp>
        <p:nvGrpSpPr>
          <p:cNvPr id="5" name="组合 9"/>
          <p:cNvGrpSpPr>
            <a:grpSpLocks/>
          </p:cNvGrpSpPr>
          <p:nvPr/>
        </p:nvGrpSpPr>
        <p:grpSpPr bwMode="auto">
          <a:xfrm>
            <a:off x="5018960" y="1365671"/>
            <a:ext cx="2881812" cy="1729322"/>
            <a:chOff x="7392144" y="2190750"/>
            <a:chExt cx="4572000" cy="2743200"/>
          </a:xfrm>
        </p:grpSpPr>
        <p:graphicFrame>
          <p:nvGraphicFramePr>
            <p:cNvPr id="11" name="图表 10"/>
            <p:cNvGraphicFramePr/>
            <p:nvPr/>
          </p:nvGraphicFramePr>
          <p:xfrm>
            <a:off x="7392144" y="2190750"/>
            <a:ext cx="4572000" cy="2743200"/>
          </p:xfrm>
          <a:graphic>
            <a:graphicData uri="http://schemas.openxmlformats.org/drawingml/2006/chart">
              <c:chart xmlns:c="http://schemas.openxmlformats.org/drawingml/2006/chart" xmlns:r="http://schemas.openxmlformats.org/officeDocument/2006/relationships" r:id="rId5"/>
            </a:graphicData>
          </a:graphic>
        </p:graphicFrame>
        <p:sp>
          <p:nvSpPr>
            <p:cNvPr id="49161" name="矩形 11"/>
            <p:cNvSpPr>
              <a:spLocks noChangeArrowheads="1"/>
            </p:cNvSpPr>
            <p:nvPr/>
          </p:nvSpPr>
          <p:spPr bwMode="auto">
            <a:xfrm>
              <a:off x="9165866" y="3242057"/>
              <a:ext cx="1175452" cy="634689"/>
            </a:xfrm>
            <a:prstGeom prst="rect">
              <a:avLst/>
            </a:prstGeom>
            <a:noFill/>
            <a:ln w="9525">
              <a:noFill/>
              <a:miter lim="800000"/>
              <a:headEnd/>
              <a:tailEnd/>
            </a:ln>
          </p:spPr>
          <p:txBody>
            <a:bodyPr wrap="none">
              <a:spAutoFit/>
            </a:bodyPr>
            <a:lstStyle/>
            <a:p>
              <a:pPr algn="ctr"/>
              <a:r>
                <a:rPr lang="en-US" altLang="zh-CN" sz="2000" b="1" dirty="0">
                  <a:solidFill>
                    <a:schemeClr val="bg1">
                      <a:lumMod val="50000"/>
                    </a:schemeClr>
                  </a:solidFill>
                  <a:latin typeface="微软雅黑" pitchFamily="34" charset="-122"/>
                  <a:ea typeface="微软雅黑" pitchFamily="34" charset="-122"/>
                </a:rPr>
                <a:t>23%</a:t>
              </a:r>
              <a:endParaRPr lang="zh-CN" altLang="en-US" sz="2000" b="1" dirty="0">
                <a:solidFill>
                  <a:schemeClr val="bg1">
                    <a:lumMod val="50000"/>
                  </a:schemeClr>
                </a:solidFill>
                <a:latin typeface="微软雅黑" pitchFamily="34" charset="-122"/>
                <a:ea typeface="微软雅黑" pitchFamily="34" charset="-122"/>
              </a:endParaRPr>
            </a:p>
          </p:txBody>
        </p:sp>
      </p:grpSp>
      <p:grpSp>
        <p:nvGrpSpPr>
          <p:cNvPr id="6" name="组合 12"/>
          <p:cNvGrpSpPr>
            <a:grpSpLocks/>
          </p:cNvGrpSpPr>
          <p:nvPr/>
        </p:nvGrpSpPr>
        <p:grpSpPr bwMode="auto">
          <a:xfrm>
            <a:off x="1495685" y="3169628"/>
            <a:ext cx="1935499" cy="916271"/>
            <a:chOff x="1494651" y="3223483"/>
            <a:chExt cx="1936711" cy="914814"/>
          </a:xfrm>
        </p:grpSpPr>
        <p:sp>
          <p:nvSpPr>
            <p:cNvPr id="49163" name="Rectangle 42"/>
            <p:cNvSpPr>
              <a:spLocks noChangeArrowheads="1"/>
            </p:cNvSpPr>
            <p:nvPr/>
          </p:nvSpPr>
          <p:spPr bwMode="auto">
            <a:xfrm>
              <a:off x="1494652" y="3672556"/>
              <a:ext cx="1779491" cy="465741"/>
            </a:xfrm>
            <a:prstGeom prst="rect">
              <a:avLst/>
            </a:prstGeom>
            <a:noFill/>
            <a:ln w="12700">
              <a:noFill/>
              <a:miter lim="800000"/>
              <a:headEnd/>
              <a:tailEnd/>
            </a:ln>
          </p:spPr>
          <p:txBody>
            <a:bodyPr lIns="68580" tIns="0" rIns="68580" bIns="0"/>
            <a:lstStyle/>
            <a:p>
              <a:r>
                <a:rPr lang="zh-CN" altLang="en-US" sz="800" dirty="0">
                  <a:solidFill>
                    <a:schemeClr val="bg1">
                      <a:lumMod val="50000"/>
                    </a:schemeClr>
                  </a:solidFill>
                  <a:latin typeface="微软雅黑" pitchFamily="34" charset="-122"/>
                  <a:ea typeface="微软雅黑" pitchFamily="34" charset="-122"/>
                  <a:sym typeface="微软雅黑" pitchFamily="34" charset="-122"/>
                </a:rPr>
                <a:t>编辑数据比例点击数据，右键，编辑数据，输入数据即可</a:t>
              </a:r>
              <a:endParaRPr lang="en-US" altLang="zh-CN" sz="800" dirty="0">
                <a:solidFill>
                  <a:schemeClr val="bg1">
                    <a:lumMod val="50000"/>
                  </a:schemeClr>
                </a:solidFill>
                <a:latin typeface="微软雅黑" pitchFamily="34" charset="-122"/>
                <a:ea typeface="微软雅黑" pitchFamily="34" charset="-122"/>
                <a:sym typeface="微软雅黑" pitchFamily="34" charset="-122"/>
              </a:endParaRPr>
            </a:p>
          </p:txBody>
        </p:sp>
        <p:sp>
          <p:nvSpPr>
            <p:cNvPr id="49164" name="文本框 15"/>
            <p:cNvSpPr txBox="1">
              <a:spLocks noChangeArrowheads="1"/>
            </p:cNvSpPr>
            <p:nvPr/>
          </p:nvSpPr>
          <p:spPr bwMode="auto">
            <a:xfrm>
              <a:off x="1494651" y="3223483"/>
              <a:ext cx="1936711" cy="253512"/>
            </a:xfrm>
            <a:prstGeom prst="rect">
              <a:avLst/>
            </a:prstGeom>
            <a:noFill/>
            <a:ln w="9525">
              <a:noFill/>
              <a:miter lim="800000"/>
              <a:headEnd/>
              <a:tailEnd/>
            </a:ln>
          </p:spPr>
          <p:txBody>
            <a:bodyPr lIns="68580" tIns="34290" rIns="68580" bIns="34290">
              <a:spAutoFit/>
            </a:bodyPr>
            <a:lstStyle/>
            <a:p>
              <a:r>
                <a:rPr lang="zh-CN" altLang="en-US" sz="1200" b="1" dirty="0">
                  <a:solidFill>
                    <a:schemeClr val="accent1"/>
                  </a:solidFill>
                  <a:latin typeface="微软雅黑" pitchFamily="34" charset="-122"/>
                  <a:ea typeface="微软雅黑" pitchFamily="34" charset="-122"/>
                </a:rPr>
                <a:t>销售量全年提高</a:t>
              </a:r>
              <a:r>
                <a:rPr lang="en-US" altLang="zh-CN" sz="1200" b="1" dirty="0">
                  <a:solidFill>
                    <a:schemeClr val="accent1"/>
                  </a:solidFill>
                  <a:latin typeface="微软雅黑" pitchFamily="34" charset="-122"/>
                  <a:ea typeface="微软雅黑" pitchFamily="34" charset="-122"/>
                </a:rPr>
                <a:t>50%</a:t>
              </a:r>
              <a:endParaRPr lang="zh-CN" altLang="en-US" sz="1200" b="1" dirty="0">
                <a:solidFill>
                  <a:schemeClr val="accent1"/>
                </a:solidFill>
                <a:latin typeface="微软雅黑" pitchFamily="34" charset="-122"/>
                <a:ea typeface="微软雅黑" pitchFamily="34" charset="-122"/>
              </a:endParaRPr>
            </a:p>
          </p:txBody>
        </p:sp>
      </p:grpSp>
      <p:grpSp>
        <p:nvGrpSpPr>
          <p:cNvPr id="8" name="组合 15"/>
          <p:cNvGrpSpPr>
            <a:grpSpLocks/>
          </p:cNvGrpSpPr>
          <p:nvPr/>
        </p:nvGrpSpPr>
        <p:grpSpPr bwMode="auto">
          <a:xfrm>
            <a:off x="3688404" y="3169628"/>
            <a:ext cx="1937086" cy="916271"/>
            <a:chOff x="3688474" y="3223483"/>
            <a:chExt cx="1936711" cy="914814"/>
          </a:xfrm>
        </p:grpSpPr>
        <p:sp>
          <p:nvSpPr>
            <p:cNvPr id="49166" name="Rectangle 42"/>
            <p:cNvSpPr>
              <a:spLocks noChangeArrowheads="1"/>
            </p:cNvSpPr>
            <p:nvPr/>
          </p:nvSpPr>
          <p:spPr bwMode="auto">
            <a:xfrm>
              <a:off x="3688474" y="3672556"/>
              <a:ext cx="1779491" cy="465741"/>
            </a:xfrm>
            <a:prstGeom prst="rect">
              <a:avLst/>
            </a:prstGeom>
            <a:noFill/>
            <a:ln w="12700">
              <a:noFill/>
              <a:miter lim="800000"/>
              <a:headEnd/>
              <a:tailEnd/>
            </a:ln>
          </p:spPr>
          <p:txBody>
            <a:bodyPr lIns="68580" tIns="0" rIns="68580" bIns="0"/>
            <a:lstStyle/>
            <a:p>
              <a:r>
                <a:rPr lang="zh-CN" altLang="en-US" sz="800" dirty="0">
                  <a:solidFill>
                    <a:schemeClr val="bg1">
                      <a:lumMod val="50000"/>
                    </a:schemeClr>
                  </a:solidFill>
                  <a:latin typeface="微软雅黑" pitchFamily="34" charset="-122"/>
                  <a:ea typeface="微软雅黑" pitchFamily="34" charset="-122"/>
                  <a:sym typeface="微软雅黑" pitchFamily="34" charset="-122"/>
                </a:rPr>
                <a:t>编辑数据比例点击数据，右键，编辑数据，输入数据即可</a:t>
              </a:r>
              <a:endParaRPr lang="en-US" altLang="zh-CN" sz="800" dirty="0">
                <a:solidFill>
                  <a:schemeClr val="bg1">
                    <a:lumMod val="50000"/>
                  </a:schemeClr>
                </a:solidFill>
                <a:latin typeface="微软雅黑" pitchFamily="34" charset="-122"/>
                <a:ea typeface="微软雅黑" pitchFamily="34" charset="-122"/>
                <a:sym typeface="微软雅黑" pitchFamily="34" charset="-122"/>
              </a:endParaRPr>
            </a:p>
          </p:txBody>
        </p:sp>
        <p:sp>
          <p:nvSpPr>
            <p:cNvPr id="49167" name="文本框 17"/>
            <p:cNvSpPr txBox="1">
              <a:spLocks noChangeArrowheads="1"/>
            </p:cNvSpPr>
            <p:nvPr/>
          </p:nvSpPr>
          <p:spPr bwMode="auto">
            <a:xfrm>
              <a:off x="3688474" y="3223483"/>
              <a:ext cx="1936711" cy="253512"/>
            </a:xfrm>
            <a:prstGeom prst="rect">
              <a:avLst/>
            </a:prstGeom>
            <a:noFill/>
            <a:ln w="9525">
              <a:noFill/>
              <a:miter lim="800000"/>
              <a:headEnd/>
              <a:tailEnd/>
            </a:ln>
          </p:spPr>
          <p:txBody>
            <a:bodyPr lIns="68580" tIns="34290" rIns="68580" bIns="34290">
              <a:spAutoFit/>
            </a:bodyPr>
            <a:lstStyle/>
            <a:p>
              <a:r>
                <a:rPr lang="zh-CN" altLang="en-US" sz="1200" b="1" dirty="0">
                  <a:solidFill>
                    <a:schemeClr val="accent2"/>
                  </a:solidFill>
                  <a:latin typeface="微软雅黑" pitchFamily="34" charset="-122"/>
                  <a:ea typeface="微软雅黑" pitchFamily="34" charset="-122"/>
                </a:rPr>
                <a:t>签约成功率达</a:t>
              </a:r>
              <a:r>
                <a:rPr lang="en-US" altLang="zh-CN" sz="1200" b="1" dirty="0">
                  <a:solidFill>
                    <a:schemeClr val="accent2"/>
                  </a:solidFill>
                  <a:latin typeface="微软雅黑" pitchFamily="34" charset="-122"/>
                  <a:ea typeface="微软雅黑" pitchFamily="34" charset="-122"/>
                </a:rPr>
                <a:t>90%</a:t>
              </a:r>
              <a:endParaRPr lang="zh-CN" altLang="en-US" sz="1200" b="1" dirty="0">
                <a:solidFill>
                  <a:schemeClr val="accent2"/>
                </a:solidFill>
                <a:latin typeface="微软雅黑" pitchFamily="34" charset="-122"/>
                <a:ea typeface="微软雅黑" pitchFamily="34" charset="-122"/>
              </a:endParaRPr>
            </a:p>
          </p:txBody>
        </p:sp>
      </p:grpSp>
      <p:grpSp>
        <p:nvGrpSpPr>
          <p:cNvPr id="9" name="组合 18"/>
          <p:cNvGrpSpPr>
            <a:grpSpLocks/>
          </p:cNvGrpSpPr>
          <p:nvPr/>
        </p:nvGrpSpPr>
        <p:grpSpPr bwMode="auto">
          <a:xfrm>
            <a:off x="5882710" y="3169628"/>
            <a:ext cx="2003773" cy="916271"/>
            <a:chOff x="5882297" y="3223483"/>
            <a:chExt cx="2002071" cy="914814"/>
          </a:xfrm>
        </p:grpSpPr>
        <p:sp>
          <p:nvSpPr>
            <p:cNvPr id="49169" name="Rectangle 42"/>
            <p:cNvSpPr>
              <a:spLocks noChangeArrowheads="1"/>
            </p:cNvSpPr>
            <p:nvPr/>
          </p:nvSpPr>
          <p:spPr bwMode="auto">
            <a:xfrm>
              <a:off x="5882297" y="3672556"/>
              <a:ext cx="1779491" cy="465741"/>
            </a:xfrm>
            <a:prstGeom prst="rect">
              <a:avLst/>
            </a:prstGeom>
            <a:noFill/>
            <a:ln w="12700">
              <a:noFill/>
              <a:miter lim="800000"/>
              <a:headEnd/>
              <a:tailEnd/>
            </a:ln>
          </p:spPr>
          <p:txBody>
            <a:bodyPr lIns="68580" tIns="0" rIns="68580" bIns="0"/>
            <a:lstStyle/>
            <a:p>
              <a:r>
                <a:rPr lang="zh-CN" altLang="en-US" sz="800" dirty="0">
                  <a:solidFill>
                    <a:schemeClr val="bg1">
                      <a:lumMod val="50000"/>
                    </a:schemeClr>
                  </a:solidFill>
                  <a:latin typeface="微软雅黑" pitchFamily="34" charset="-122"/>
                  <a:ea typeface="微软雅黑" pitchFamily="34" charset="-122"/>
                  <a:sym typeface="微软雅黑" pitchFamily="34" charset="-122"/>
                </a:rPr>
                <a:t>编辑数据比例点击数据，右键，编辑数据，输入数据即可</a:t>
              </a:r>
              <a:endParaRPr lang="en-US" altLang="zh-CN" sz="800" dirty="0">
                <a:solidFill>
                  <a:schemeClr val="bg1">
                    <a:lumMod val="50000"/>
                  </a:schemeClr>
                </a:solidFill>
                <a:latin typeface="微软雅黑" pitchFamily="34" charset="-122"/>
                <a:ea typeface="微软雅黑" pitchFamily="34" charset="-122"/>
                <a:sym typeface="微软雅黑" pitchFamily="34" charset="-122"/>
              </a:endParaRPr>
            </a:p>
          </p:txBody>
        </p:sp>
        <p:sp>
          <p:nvSpPr>
            <p:cNvPr id="49170" name="文本框 19"/>
            <p:cNvSpPr txBox="1">
              <a:spLocks noChangeArrowheads="1"/>
            </p:cNvSpPr>
            <p:nvPr/>
          </p:nvSpPr>
          <p:spPr bwMode="auto">
            <a:xfrm>
              <a:off x="5882297" y="3223483"/>
              <a:ext cx="2002071" cy="253512"/>
            </a:xfrm>
            <a:prstGeom prst="rect">
              <a:avLst/>
            </a:prstGeom>
            <a:noFill/>
            <a:ln w="9525">
              <a:noFill/>
              <a:miter lim="800000"/>
              <a:headEnd/>
              <a:tailEnd/>
            </a:ln>
          </p:spPr>
          <p:txBody>
            <a:bodyPr lIns="68580" tIns="34290" rIns="68580" bIns="34290">
              <a:spAutoFit/>
            </a:bodyPr>
            <a:lstStyle/>
            <a:p>
              <a:r>
                <a:rPr lang="zh-CN" altLang="en-US" sz="1200" b="1" dirty="0">
                  <a:solidFill>
                    <a:schemeClr val="accent3"/>
                  </a:solidFill>
                  <a:latin typeface="微软雅黑" pitchFamily="34" charset="-122"/>
                  <a:ea typeface="微软雅黑" pitchFamily="34" charset="-122"/>
                </a:rPr>
                <a:t>公司利润提高</a:t>
              </a:r>
              <a:r>
                <a:rPr lang="en-US" altLang="zh-CN" sz="1200" b="1" dirty="0">
                  <a:solidFill>
                    <a:schemeClr val="accent3"/>
                  </a:solidFill>
                  <a:latin typeface="微软雅黑" pitchFamily="34" charset="-122"/>
                  <a:ea typeface="微软雅黑" pitchFamily="34" charset="-122"/>
                </a:rPr>
                <a:t>23%</a:t>
              </a:r>
              <a:endParaRPr lang="zh-CN" altLang="en-US" sz="1200" b="1" dirty="0">
                <a:solidFill>
                  <a:schemeClr val="accent3"/>
                </a:solidFill>
                <a:latin typeface="微软雅黑" pitchFamily="34" charset="-122"/>
                <a:ea typeface="微软雅黑" pitchFamily="34" charset="-122"/>
              </a:endParaRPr>
            </a:p>
          </p:txBody>
        </p:sp>
      </p:gr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2" presetClass="entr" presetSubtype="4"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500" fill="hold"/>
                                        <p:tgtEl>
                                          <p:spTgt spid="6"/>
                                        </p:tgtEl>
                                        <p:attrNameLst>
                                          <p:attrName>ppt_x</p:attrName>
                                        </p:attrNameLst>
                                      </p:cBhvr>
                                      <p:tavLst>
                                        <p:tav tm="0">
                                          <p:val>
                                            <p:strVal val="#ppt_x"/>
                                          </p:val>
                                        </p:tav>
                                        <p:tav tm="100000">
                                          <p:val>
                                            <p:strVal val="#ppt_x"/>
                                          </p:val>
                                        </p:tav>
                                      </p:tavLst>
                                    </p:anim>
                                    <p:anim calcmode="lin" valueType="num">
                                      <p:cBhvr>
                                        <p:cTn id="24" dur="500" fill="hold"/>
                                        <p:tgtEl>
                                          <p:spTgt spid="6"/>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2" presetClass="entr" presetSubtype="4" fill="hold" nodeType="after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p:cTn id="28" dur="500" fill="hold"/>
                                        <p:tgtEl>
                                          <p:spTgt spid="8"/>
                                        </p:tgtEl>
                                        <p:attrNameLst>
                                          <p:attrName>ppt_x</p:attrName>
                                        </p:attrNameLst>
                                      </p:cBhvr>
                                      <p:tavLst>
                                        <p:tav tm="0">
                                          <p:val>
                                            <p:strVal val="#ppt_x"/>
                                          </p:val>
                                        </p:tav>
                                        <p:tav tm="100000">
                                          <p:val>
                                            <p:strVal val="#ppt_x"/>
                                          </p:val>
                                        </p:tav>
                                      </p:tavLst>
                                    </p:anim>
                                    <p:anim calcmode="lin" valueType="num">
                                      <p:cBhvr>
                                        <p:cTn id="29" dur="500" fill="hold"/>
                                        <p:tgtEl>
                                          <p:spTgt spid="8"/>
                                        </p:tgtEl>
                                        <p:attrNameLst>
                                          <p:attrName>ppt_y</p:attrName>
                                        </p:attrNameLst>
                                      </p:cBhvr>
                                      <p:tavLst>
                                        <p:tav tm="0">
                                          <p:val>
                                            <p:strVal val="1+#ppt_h/2"/>
                                          </p:val>
                                        </p:tav>
                                        <p:tav tm="100000">
                                          <p:val>
                                            <p:strVal val="#ppt_y"/>
                                          </p:val>
                                        </p:tav>
                                      </p:tavLst>
                                    </p:anim>
                                  </p:childTnLst>
                                </p:cTn>
                              </p:par>
                            </p:childTnLst>
                          </p:cTn>
                        </p:par>
                        <p:par>
                          <p:cTn id="30" fill="hold">
                            <p:stCondLst>
                              <p:cond delay="2000"/>
                            </p:stCondLst>
                            <p:childTnLst>
                              <p:par>
                                <p:cTn id="31" presetID="2" presetClass="entr" presetSubtype="4" fill="hold" nodeType="after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p:cTn id="33" dur="500" fill="hold"/>
                                        <p:tgtEl>
                                          <p:spTgt spid="9"/>
                                        </p:tgtEl>
                                        <p:attrNameLst>
                                          <p:attrName>ppt_x</p:attrName>
                                        </p:attrNameLst>
                                      </p:cBhvr>
                                      <p:tavLst>
                                        <p:tav tm="0">
                                          <p:val>
                                            <p:strVal val="#ppt_x"/>
                                          </p:val>
                                        </p:tav>
                                        <p:tav tm="100000">
                                          <p:val>
                                            <p:strVal val="#ppt_x"/>
                                          </p:val>
                                        </p:tav>
                                      </p:tavLst>
                                    </p:anim>
                                    <p:anim calcmode="lin" valueType="num">
                                      <p:cBhvr>
                                        <p:cTn id="3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
          <p:cNvGrpSpPr/>
          <p:nvPr/>
        </p:nvGrpSpPr>
        <p:grpSpPr>
          <a:xfrm>
            <a:off x="2731328" y="1284007"/>
            <a:ext cx="5154409" cy="348947"/>
            <a:chOff x="3002037" y="1465798"/>
            <a:chExt cx="7067433" cy="369332"/>
          </a:xfrm>
          <a:solidFill>
            <a:schemeClr val="accent2">
              <a:lumMod val="75000"/>
            </a:schemeClr>
          </a:solidFill>
        </p:grpSpPr>
        <p:sp>
          <p:nvSpPr>
            <p:cNvPr id="4" name="矩形 3"/>
            <p:cNvSpPr/>
            <p:nvPr/>
          </p:nvSpPr>
          <p:spPr bwMode="auto">
            <a:xfrm>
              <a:off x="3002037" y="1465798"/>
              <a:ext cx="7067433" cy="369332"/>
            </a:xfrm>
            <a:prstGeom prst="rect">
              <a:avLst/>
            </a:prstGeom>
            <a:solidFill>
              <a:schemeClr val="accent1"/>
            </a:solidFill>
            <a:ln w="9525" cap="flat" cmpd="sng" algn="ctr">
              <a:noFill/>
              <a:prstDash val="solid"/>
              <a:round/>
              <a:headEnd type="none" w="med" len="med"/>
              <a:tailEnd type="none" w="med" len="med"/>
            </a:ln>
            <a:effectLst/>
          </p:spPr>
          <p:txBody>
            <a:bodyPr/>
            <a:lstStyle/>
            <a:p>
              <a:endParaRPr lang="zh-CN" altLang="en-US" sz="1600" noProof="1">
                <a:latin typeface="微软雅黑" panose="020B0503020204020204" pitchFamily="34" charset="-122"/>
                <a:ea typeface="微软雅黑" panose="020B0503020204020204" pitchFamily="34" charset="-122"/>
              </a:endParaRPr>
            </a:p>
          </p:txBody>
        </p:sp>
        <p:sp>
          <p:nvSpPr>
            <p:cNvPr id="5" name="TextBox 4"/>
            <p:cNvSpPr txBox="1"/>
            <p:nvPr/>
          </p:nvSpPr>
          <p:spPr>
            <a:xfrm>
              <a:off x="3033222" y="1474124"/>
              <a:ext cx="5688632" cy="293181"/>
            </a:xfrm>
            <a:prstGeom prst="rect">
              <a:avLst/>
            </a:prstGeom>
            <a:noFill/>
          </p:spPr>
          <p:txBody>
            <a:bodyPr>
              <a:spAutoFit/>
            </a:bodyPr>
            <a:lstStyle/>
            <a:p>
              <a:pPr fontAlgn="auto"/>
              <a:r>
                <a:rPr lang="zh-CN" altLang="en-US" sz="1200" b="1" noProof="1">
                  <a:solidFill>
                    <a:srgbClr val="F8F8F8"/>
                  </a:solidFill>
                  <a:latin typeface="微软雅黑" panose="020B0503020204020204" pitchFamily="34" charset="-122"/>
                  <a:ea typeface="微软雅黑" panose="020B0503020204020204" pitchFamily="34" charset="-122"/>
                </a:rPr>
                <a:t>单击此处添加标题</a:t>
              </a:r>
            </a:p>
          </p:txBody>
        </p:sp>
      </p:grpSp>
      <p:grpSp>
        <p:nvGrpSpPr>
          <p:cNvPr id="3" name="组合 5"/>
          <p:cNvGrpSpPr/>
          <p:nvPr/>
        </p:nvGrpSpPr>
        <p:grpSpPr>
          <a:xfrm>
            <a:off x="2731328" y="2982847"/>
            <a:ext cx="5154409" cy="348947"/>
            <a:chOff x="3002037" y="3922395"/>
            <a:chExt cx="7067433" cy="369332"/>
          </a:xfrm>
          <a:solidFill>
            <a:schemeClr val="accent2">
              <a:lumMod val="75000"/>
            </a:schemeClr>
          </a:solidFill>
        </p:grpSpPr>
        <p:sp>
          <p:nvSpPr>
            <p:cNvPr id="7" name="矩形 6"/>
            <p:cNvSpPr/>
            <p:nvPr/>
          </p:nvSpPr>
          <p:spPr bwMode="auto">
            <a:xfrm>
              <a:off x="3002037" y="3922395"/>
              <a:ext cx="7067433" cy="369332"/>
            </a:xfrm>
            <a:prstGeom prst="rect">
              <a:avLst/>
            </a:prstGeom>
            <a:solidFill>
              <a:schemeClr val="accent1"/>
            </a:solidFill>
            <a:ln w="9525" cap="flat" cmpd="sng" algn="ctr">
              <a:noFill/>
              <a:prstDash val="solid"/>
              <a:round/>
              <a:headEnd type="none" w="med" len="med"/>
              <a:tailEnd type="none" w="med" len="med"/>
            </a:ln>
            <a:effectLst/>
          </p:spPr>
          <p:txBody>
            <a:bodyPr/>
            <a:lstStyle/>
            <a:p>
              <a:endParaRPr lang="zh-CN" altLang="en-US" sz="1600" noProof="1">
                <a:latin typeface="微软雅黑" panose="020B0503020204020204" pitchFamily="34" charset="-122"/>
                <a:ea typeface="微软雅黑" panose="020B0503020204020204" pitchFamily="34" charset="-122"/>
              </a:endParaRPr>
            </a:p>
          </p:txBody>
        </p:sp>
        <p:sp>
          <p:nvSpPr>
            <p:cNvPr id="9" name="TextBox 8"/>
            <p:cNvSpPr txBox="1"/>
            <p:nvPr/>
          </p:nvSpPr>
          <p:spPr>
            <a:xfrm>
              <a:off x="3023808" y="3939648"/>
              <a:ext cx="4085844" cy="293181"/>
            </a:xfrm>
            <a:prstGeom prst="rect">
              <a:avLst/>
            </a:prstGeom>
            <a:noFill/>
          </p:spPr>
          <p:txBody>
            <a:bodyPr>
              <a:spAutoFit/>
            </a:bodyPr>
            <a:lstStyle/>
            <a:p>
              <a:pPr fontAlgn="auto"/>
              <a:r>
                <a:rPr lang="zh-CN" altLang="en-US" sz="1200" b="1" noProof="1">
                  <a:solidFill>
                    <a:srgbClr val="F8F8F8"/>
                  </a:solidFill>
                  <a:latin typeface="微软雅黑" panose="020B0503020204020204" pitchFamily="34" charset="-122"/>
                  <a:ea typeface="微软雅黑" panose="020B0503020204020204" pitchFamily="34" charset="-122"/>
                </a:rPr>
                <a:t>单击此处添加标题</a:t>
              </a:r>
            </a:p>
          </p:txBody>
        </p:sp>
      </p:grpSp>
      <p:sp>
        <p:nvSpPr>
          <p:cNvPr id="10" name="TextBox 9"/>
          <p:cNvSpPr txBox="1">
            <a:spLocks noChangeArrowheads="1"/>
          </p:cNvSpPr>
          <p:nvPr/>
        </p:nvSpPr>
        <p:spPr bwMode="auto">
          <a:xfrm>
            <a:off x="2730975" y="1816661"/>
            <a:ext cx="5155508" cy="533815"/>
          </a:xfrm>
          <a:prstGeom prst="rect">
            <a:avLst/>
          </a:prstGeom>
          <a:noFill/>
          <a:ln w="9525">
            <a:noFill/>
            <a:miter lim="800000"/>
            <a:headEnd/>
            <a:tailEnd/>
          </a:ln>
        </p:spPr>
        <p:txBody>
          <a:bodyPr lIns="68594" tIns="34297" rIns="68594" bIns="34297">
            <a:spAutoFit/>
          </a:bodyPr>
          <a:lstStyle/>
          <a:p>
            <a:pPr>
              <a:lnSpc>
                <a:spcPct val="130000"/>
              </a:lnSpc>
            </a:pPr>
            <a:r>
              <a:rPr lang="zh-CN" altLang="en-US" sz="8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在此录入上述图表的综合描述说明，在此录入上述图表的综合描述说明您的内容打在这里，或者通过复制您的文本后，在此框中选择粘贴，并选择只保留文字。</a:t>
            </a:r>
          </a:p>
        </p:txBody>
      </p:sp>
      <p:sp>
        <p:nvSpPr>
          <p:cNvPr id="11" name="TextBox 10"/>
          <p:cNvSpPr txBox="1">
            <a:spLocks noChangeArrowheads="1"/>
          </p:cNvSpPr>
          <p:nvPr/>
        </p:nvSpPr>
        <p:spPr bwMode="auto">
          <a:xfrm>
            <a:off x="2730975" y="3487226"/>
            <a:ext cx="5155508" cy="533815"/>
          </a:xfrm>
          <a:prstGeom prst="rect">
            <a:avLst/>
          </a:prstGeom>
          <a:noFill/>
          <a:ln w="9525">
            <a:noFill/>
            <a:miter lim="800000"/>
            <a:headEnd/>
            <a:tailEnd/>
          </a:ln>
        </p:spPr>
        <p:txBody>
          <a:bodyPr lIns="68594" tIns="34297" rIns="68594" bIns="34297">
            <a:spAutoFit/>
          </a:bodyPr>
          <a:lstStyle/>
          <a:p>
            <a:pPr>
              <a:lnSpc>
                <a:spcPct val="130000"/>
              </a:lnSpc>
            </a:pPr>
            <a:r>
              <a:rPr lang="zh-CN" altLang="en-US" sz="8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在此录入上述图表的综合描述说明，在此录入上述图表的综合描述说明您的内容打在这里，或者通过复制您的文本后，在此框中选择粘贴，并选择只保留文字。</a:t>
            </a:r>
          </a:p>
        </p:txBody>
      </p:sp>
      <p:sp>
        <p:nvSpPr>
          <p:cNvPr id="12" name="等腰三角形 2"/>
          <p:cNvSpPr>
            <a:spLocks noChangeArrowheads="1"/>
          </p:cNvSpPr>
          <p:nvPr/>
        </p:nvSpPr>
        <p:spPr bwMode="auto">
          <a:xfrm rot="2747878">
            <a:off x="1522611" y="1241886"/>
            <a:ext cx="992493" cy="1147962"/>
          </a:xfrm>
          <a:custGeom>
            <a:avLst/>
            <a:gdLst/>
            <a:ahLst/>
            <a:cxnLst>
              <a:cxn ang="0">
                <a:pos x="576064" y="0"/>
              </a:cxn>
              <a:cxn ang="0">
                <a:pos x="687529" y="192182"/>
              </a:cxn>
              <a:cxn ang="0">
                <a:pos x="1152128" y="757009"/>
              </a:cxn>
              <a:cxn ang="0">
                <a:pos x="576064" y="1333073"/>
              </a:cxn>
              <a:cxn ang="0">
                <a:pos x="0" y="757009"/>
              </a:cxn>
              <a:cxn ang="0">
                <a:pos x="464599" y="192182"/>
              </a:cxn>
            </a:cxnLst>
            <a:rect l="0" t="0"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1"/>
          </a:solidFill>
          <a:ln w="9525">
            <a:noFill/>
            <a:round/>
            <a:headEnd/>
            <a:tailEnd/>
          </a:ln>
        </p:spPr>
        <p:txBody>
          <a:bodyPr wrap="none" lIns="68594" tIns="34297" rIns="68594" bIns="34297" anchor="ctr"/>
          <a:lstStyle/>
          <a:p>
            <a:pPr algn="ctr"/>
            <a:endParaRPr lang="zh-CN" altLang="en-US" sz="1100" dirty="0">
              <a:solidFill>
                <a:srgbClr val="FFFFFF"/>
              </a:solidFill>
              <a:latin typeface="微软雅黑" pitchFamily="34" charset="-122"/>
              <a:ea typeface="微软雅黑" pitchFamily="34" charset="-122"/>
            </a:endParaRPr>
          </a:p>
        </p:txBody>
      </p:sp>
      <p:sp>
        <p:nvSpPr>
          <p:cNvPr id="13" name="TextBox 12"/>
          <p:cNvSpPr txBox="1">
            <a:spLocks noChangeArrowheads="1"/>
          </p:cNvSpPr>
          <p:nvPr/>
        </p:nvSpPr>
        <p:spPr bwMode="auto">
          <a:xfrm>
            <a:off x="1629058" y="1683269"/>
            <a:ext cx="643050" cy="368414"/>
          </a:xfrm>
          <a:prstGeom prst="rect">
            <a:avLst/>
          </a:prstGeom>
          <a:noFill/>
          <a:ln w="9525">
            <a:noFill/>
            <a:miter lim="800000"/>
            <a:headEnd/>
            <a:tailEnd/>
          </a:ln>
        </p:spPr>
        <p:txBody>
          <a:bodyPr wrap="none" lIns="68594" tIns="34297" rIns="68594" bIns="34297" anchor="ctr"/>
          <a:lstStyle/>
          <a:p>
            <a:pPr algn="ctr"/>
            <a:r>
              <a:rPr lang="zh-CN" altLang="en-US" b="1" dirty="0">
                <a:solidFill>
                  <a:srgbClr val="FFFFFF"/>
                </a:solidFill>
                <a:latin typeface="微软雅黑" pitchFamily="34" charset="-122"/>
                <a:ea typeface="微软雅黑" pitchFamily="34" charset="-122"/>
              </a:rPr>
              <a:t>正面</a:t>
            </a:r>
            <a:endParaRPr lang="en-US" altLang="zh-CN" b="1" dirty="0">
              <a:solidFill>
                <a:srgbClr val="FFFFFF"/>
              </a:solidFill>
              <a:latin typeface="微软雅黑" pitchFamily="34" charset="-122"/>
              <a:ea typeface="微软雅黑" pitchFamily="34" charset="-122"/>
            </a:endParaRPr>
          </a:p>
          <a:p>
            <a:pPr algn="ctr"/>
            <a:r>
              <a:rPr lang="zh-CN" altLang="en-US" b="1" dirty="0">
                <a:solidFill>
                  <a:srgbClr val="FFFFFF"/>
                </a:solidFill>
                <a:latin typeface="微软雅黑" pitchFamily="34" charset="-122"/>
                <a:ea typeface="微软雅黑" pitchFamily="34" charset="-122"/>
              </a:rPr>
              <a:t>观点</a:t>
            </a:r>
          </a:p>
        </p:txBody>
      </p:sp>
      <p:sp>
        <p:nvSpPr>
          <p:cNvPr id="14" name="等腰三角形 2"/>
          <p:cNvSpPr>
            <a:spLocks noChangeArrowheads="1"/>
          </p:cNvSpPr>
          <p:nvPr/>
        </p:nvSpPr>
        <p:spPr bwMode="auto">
          <a:xfrm rot="3036074">
            <a:off x="1522611" y="2987087"/>
            <a:ext cx="992494" cy="1147962"/>
          </a:xfrm>
          <a:custGeom>
            <a:avLst/>
            <a:gdLst/>
            <a:ahLst/>
            <a:cxnLst>
              <a:cxn ang="0">
                <a:pos x="576064" y="0"/>
              </a:cxn>
              <a:cxn ang="0">
                <a:pos x="687529" y="192182"/>
              </a:cxn>
              <a:cxn ang="0">
                <a:pos x="1152128" y="757009"/>
              </a:cxn>
              <a:cxn ang="0">
                <a:pos x="576064" y="1333073"/>
              </a:cxn>
              <a:cxn ang="0">
                <a:pos x="0" y="757009"/>
              </a:cxn>
              <a:cxn ang="0">
                <a:pos x="464599" y="192182"/>
              </a:cxn>
            </a:cxnLst>
            <a:rect l="0" t="0"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2"/>
          </a:solidFill>
          <a:ln w="9525">
            <a:noFill/>
            <a:round/>
            <a:headEnd/>
            <a:tailEnd/>
          </a:ln>
        </p:spPr>
        <p:txBody>
          <a:bodyPr wrap="none" lIns="68594" tIns="34297" rIns="68594" bIns="34297" anchor="ctr"/>
          <a:lstStyle/>
          <a:p>
            <a:pPr algn="ctr"/>
            <a:endParaRPr lang="zh-CN" altLang="en-US" sz="1100" dirty="0">
              <a:solidFill>
                <a:srgbClr val="FFFFFF"/>
              </a:solidFill>
              <a:latin typeface="微软雅黑" pitchFamily="34" charset="-122"/>
              <a:ea typeface="微软雅黑" pitchFamily="34" charset="-122"/>
            </a:endParaRPr>
          </a:p>
        </p:txBody>
      </p:sp>
      <p:sp>
        <p:nvSpPr>
          <p:cNvPr id="15" name="TextBox 14"/>
          <p:cNvSpPr txBox="1">
            <a:spLocks noChangeArrowheads="1"/>
          </p:cNvSpPr>
          <p:nvPr/>
        </p:nvSpPr>
        <p:spPr bwMode="auto">
          <a:xfrm>
            <a:off x="1629058" y="3422120"/>
            <a:ext cx="643050" cy="370001"/>
          </a:xfrm>
          <a:prstGeom prst="rect">
            <a:avLst/>
          </a:prstGeom>
          <a:noFill/>
          <a:ln w="9525">
            <a:noFill/>
            <a:miter lim="800000"/>
            <a:headEnd/>
            <a:tailEnd/>
          </a:ln>
        </p:spPr>
        <p:txBody>
          <a:bodyPr wrap="none" lIns="68594" tIns="34297" rIns="68594" bIns="34297" anchor="ctr"/>
          <a:lstStyle/>
          <a:p>
            <a:pPr algn="ctr"/>
            <a:r>
              <a:rPr lang="zh-CN" altLang="en-US" b="1" dirty="0">
                <a:solidFill>
                  <a:srgbClr val="FFFFFF"/>
                </a:solidFill>
                <a:latin typeface="微软雅黑" pitchFamily="34" charset="-122"/>
                <a:ea typeface="微软雅黑" pitchFamily="34" charset="-122"/>
              </a:rPr>
              <a:t>负面</a:t>
            </a:r>
            <a:endParaRPr lang="en-US" altLang="zh-CN" b="1" dirty="0">
              <a:solidFill>
                <a:srgbClr val="FFFFFF"/>
              </a:solidFill>
              <a:latin typeface="微软雅黑" pitchFamily="34" charset="-122"/>
              <a:ea typeface="微软雅黑" pitchFamily="34" charset="-122"/>
            </a:endParaRPr>
          </a:p>
          <a:p>
            <a:pPr algn="ctr"/>
            <a:r>
              <a:rPr lang="zh-CN" altLang="en-US" b="1" dirty="0">
                <a:solidFill>
                  <a:srgbClr val="FFFFFF"/>
                </a:solidFill>
                <a:latin typeface="微软雅黑" pitchFamily="34" charset="-122"/>
                <a:ea typeface="微软雅黑" pitchFamily="34" charset="-122"/>
              </a:rPr>
              <a:t>观点</a:t>
            </a:r>
          </a:p>
        </p:txBody>
      </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290">
                                          <p:stCondLst>
                                            <p:cond delay="0"/>
                                          </p:stCondLst>
                                        </p:cTn>
                                        <p:tgtEl>
                                          <p:spTgt spid="13"/>
                                        </p:tgtEl>
                                      </p:cBhvr>
                                    </p:animEffect>
                                    <p:anim calcmode="lin" valueType="num">
                                      <p:cBhvr>
                                        <p:cTn id="8" dur="911"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1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1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13"/>
                                        </p:tgtEl>
                                        <p:attrNameLst>
                                          <p:attrName>ppt_y</p:attrName>
                                        </p:attrNameLst>
                                      </p:cBhvr>
                                      <p:tavLst>
                                        <p:tav tm="0" fmla="#ppt_y-sin(pi*$)/81">
                                          <p:val>
                                            <p:fltVal val="0"/>
                                          </p:val>
                                        </p:tav>
                                        <p:tav tm="100000">
                                          <p:val>
                                            <p:fltVal val="1"/>
                                          </p:val>
                                        </p:tav>
                                      </p:tavLst>
                                    </p:anim>
                                    <p:animScale>
                                      <p:cBhvr>
                                        <p:cTn id="13" dur="13">
                                          <p:stCondLst>
                                            <p:cond delay="325"/>
                                          </p:stCondLst>
                                        </p:cTn>
                                        <p:tgtEl>
                                          <p:spTgt spid="13"/>
                                        </p:tgtEl>
                                      </p:cBhvr>
                                      <p:to x="100000" y="60000"/>
                                    </p:animScale>
                                    <p:animScale>
                                      <p:cBhvr>
                                        <p:cTn id="14" dur="83" decel="50000">
                                          <p:stCondLst>
                                            <p:cond delay="338"/>
                                          </p:stCondLst>
                                        </p:cTn>
                                        <p:tgtEl>
                                          <p:spTgt spid="13"/>
                                        </p:tgtEl>
                                      </p:cBhvr>
                                      <p:to x="100000" y="100000"/>
                                    </p:animScale>
                                    <p:animScale>
                                      <p:cBhvr>
                                        <p:cTn id="15" dur="13">
                                          <p:stCondLst>
                                            <p:cond delay="656"/>
                                          </p:stCondLst>
                                        </p:cTn>
                                        <p:tgtEl>
                                          <p:spTgt spid="13"/>
                                        </p:tgtEl>
                                      </p:cBhvr>
                                      <p:to x="100000" y="80000"/>
                                    </p:animScale>
                                    <p:animScale>
                                      <p:cBhvr>
                                        <p:cTn id="16" dur="83" decel="50000">
                                          <p:stCondLst>
                                            <p:cond delay="669"/>
                                          </p:stCondLst>
                                        </p:cTn>
                                        <p:tgtEl>
                                          <p:spTgt spid="13"/>
                                        </p:tgtEl>
                                      </p:cBhvr>
                                      <p:to x="100000" y="100000"/>
                                    </p:animScale>
                                    <p:animScale>
                                      <p:cBhvr>
                                        <p:cTn id="17" dur="13">
                                          <p:stCondLst>
                                            <p:cond delay="821"/>
                                          </p:stCondLst>
                                        </p:cTn>
                                        <p:tgtEl>
                                          <p:spTgt spid="13"/>
                                        </p:tgtEl>
                                      </p:cBhvr>
                                      <p:to x="100000" y="90000"/>
                                    </p:animScale>
                                    <p:animScale>
                                      <p:cBhvr>
                                        <p:cTn id="18" dur="83" decel="50000">
                                          <p:stCondLst>
                                            <p:cond delay="834"/>
                                          </p:stCondLst>
                                        </p:cTn>
                                        <p:tgtEl>
                                          <p:spTgt spid="13"/>
                                        </p:tgtEl>
                                      </p:cBhvr>
                                      <p:to x="100000" y="100000"/>
                                    </p:animScale>
                                    <p:animScale>
                                      <p:cBhvr>
                                        <p:cTn id="19" dur="13">
                                          <p:stCondLst>
                                            <p:cond delay="904"/>
                                          </p:stCondLst>
                                        </p:cTn>
                                        <p:tgtEl>
                                          <p:spTgt spid="13"/>
                                        </p:tgtEl>
                                      </p:cBhvr>
                                      <p:to x="100000" y="95000"/>
                                    </p:animScale>
                                    <p:animScale>
                                      <p:cBhvr>
                                        <p:cTn id="20" dur="83" decel="50000">
                                          <p:stCondLst>
                                            <p:cond delay="917"/>
                                          </p:stCondLst>
                                        </p:cTn>
                                        <p:tgtEl>
                                          <p:spTgt spid="13"/>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down)">
                                      <p:cBhvr>
                                        <p:cTn id="23" dur="290">
                                          <p:stCondLst>
                                            <p:cond delay="0"/>
                                          </p:stCondLst>
                                        </p:cTn>
                                        <p:tgtEl>
                                          <p:spTgt spid="12"/>
                                        </p:tgtEl>
                                      </p:cBhvr>
                                    </p:animEffect>
                                    <p:anim calcmode="lin" valueType="num">
                                      <p:cBhvr>
                                        <p:cTn id="24" dur="911"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25" dur="332"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26" dur="332" tmFilter="0, 0; 0.125,0.2665; 0.25,0.4; 0.375,0.465; 0.5,0.5;  0.625,0.535; 0.75,0.6; 0.875,0.7335; 1,1">
                                          <p:stCondLst>
                                            <p:cond delay="332"/>
                                          </p:stCondLst>
                                        </p:cTn>
                                        <p:tgtEl>
                                          <p:spTgt spid="12"/>
                                        </p:tgtEl>
                                        <p:attrNameLst>
                                          <p:attrName>ppt_y</p:attrName>
                                        </p:attrNameLst>
                                      </p:cBhvr>
                                      <p:tavLst>
                                        <p:tav tm="0" fmla="#ppt_y-sin(pi*$)/9">
                                          <p:val>
                                            <p:fltVal val="0"/>
                                          </p:val>
                                        </p:tav>
                                        <p:tav tm="100000">
                                          <p:val>
                                            <p:fltVal val="1"/>
                                          </p:val>
                                        </p:tav>
                                      </p:tavLst>
                                    </p:anim>
                                    <p:anim calcmode="lin" valueType="num">
                                      <p:cBhvr>
                                        <p:cTn id="27" dur="166" tmFilter="0, 0; 0.125,0.2665; 0.25,0.4; 0.375,0.465; 0.5,0.5;  0.625,0.535; 0.75,0.6; 0.875,0.7335; 1,1">
                                          <p:stCondLst>
                                            <p:cond delay="662"/>
                                          </p:stCondLst>
                                        </p:cTn>
                                        <p:tgtEl>
                                          <p:spTgt spid="12"/>
                                        </p:tgtEl>
                                        <p:attrNameLst>
                                          <p:attrName>ppt_y</p:attrName>
                                        </p:attrNameLst>
                                      </p:cBhvr>
                                      <p:tavLst>
                                        <p:tav tm="0" fmla="#ppt_y-sin(pi*$)/27">
                                          <p:val>
                                            <p:fltVal val="0"/>
                                          </p:val>
                                        </p:tav>
                                        <p:tav tm="100000">
                                          <p:val>
                                            <p:fltVal val="1"/>
                                          </p:val>
                                        </p:tav>
                                      </p:tavLst>
                                    </p:anim>
                                    <p:anim calcmode="lin" valueType="num">
                                      <p:cBhvr>
                                        <p:cTn id="28" dur="82" tmFilter="0, 0; 0.125,0.2665; 0.25,0.4; 0.375,0.465; 0.5,0.5;  0.625,0.535; 0.75,0.6; 0.875,0.7335; 1,1">
                                          <p:stCondLst>
                                            <p:cond delay="828"/>
                                          </p:stCondLst>
                                        </p:cTn>
                                        <p:tgtEl>
                                          <p:spTgt spid="12"/>
                                        </p:tgtEl>
                                        <p:attrNameLst>
                                          <p:attrName>ppt_y</p:attrName>
                                        </p:attrNameLst>
                                      </p:cBhvr>
                                      <p:tavLst>
                                        <p:tav tm="0" fmla="#ppt_y-sin(pi*$)/81">
                                          <p:val>
                                            <p:fltVal val="0"/>
                                          </p:val>
                                        </p:tav>
                                        <p:tav tm="100000">
                                          <p:val>
                                            <p:fltVal val="1"/>
                                          </p:val>
                                        </p:tav>
                                      </p:tavLst>
                                    </p:anim>
                                    <p:animScale>
                                      <p:cBhvr>
                                        <p:cTn id="29" dur="13">
                                          <p:stCondLst>
                                            <p:cond delay="325"/>
                                          </p:stCondLst>
                                        </p:cTn>
                                        <p:tgtEl>
                                          <p:spTgt spid="12"/>
                                        </p:tgtEl>
                                      </p:cBhvr>
                                      <p:to x="100000" y="60000"/>
                                    </p:animScale>
                                    <p:animScale>
                                      <p:cBhvr>
                                        <p:cTn id="30" dur="83" decel="50000">
                                          <p:stCondLst>
                                            <p:cond delay="338"/>
                                          </p:stCondLst>
                                        </p:cTn>
                                        <p:tgtEl>
                                          <p:spTgt spid="12"/>
                                        </p:tgtEl>
                                      </p:cBhvr>
                                      <p:to x="100000" y="100000"/>
                                    </p:animScale>
                                    <p:animScale>
                                      <p:cBhvr>
                                        <p:cTn id="31" dur="13">
                                          <p:stCondLst>
                                            <p:cond delay="656"/>
                                          </p:stCondLst>
                                        </p:cTn>
                                        <p:tgtEl>
                                          <p:spTgt spid="12"/>
                                        </p:tgtEl>
                                      </p:cBhvr>
                                      <p:to x="100000" y="80000"/>
                                    </p:animScale>
                                    <p:animScale>
                                      <p:cBhvr>
                                        <p:cTn id="32" dur="83" decel="50000">
                                          <p:stCondLst>
                                            <p:cond delay="669"/>
                                          </p:stCondLst>
                                        </p:cTn>
                                        <p:tgtEl>
                                          <p:spTgt spid="12"/>
                                        </p:tgtEl>
                                      </p:cBhvr>
                                      <p:to x="100000" y="100000"/>
                                    </p:animScale>
                                    <p:animScale>
                                      <p:cBhvr>
                                        <p:cTn id="33" dur="13">
                                          <p:stCondLst>
                                            <p:cond delay="821"/>
                                          </p:stCondLst>
                                        </p:cTn>
                                        <p:tgtEl>
                                          <p:spTgt spid="12"/>
                                        </p:tgtEl>
                                      </p:cBhvr>
                                      <p:to x="100000" y="90000"/>
                                    </p:animScale>
                                    <p:animScale>
                                      <p:cBhvr>
                                        <p:cTn id="34" dur="83" decel="50000">
                                          <p:stCondLst>
                                            <p:cond delay="834"/>
                                          </p:stCondLst>
                                        </p:cTn>
                                        <p:tgtEl>
                                          <p:spTgt spid="12"/>
                                        </p:tgtEl>
                                      </p:cBhvr>
                                      <p:to x="100000" y="100000"/>
                                    </p:animScale>
                                    <p:animScale>
                                      <p:cBhvr>
                                        <p:cTn id="35" dur="13">
                                          <p:stCondLst>
                                            <p:cond delay="904"/>
                                          </p:stCondLst>
                                        </p:cTn>
                                        <p:tgtEl>
                                          <p:spTgt spid="12"/>
                                        </p:tgtEl>
                                      </p:cBhvr>
                                      <p:to x="100000" y="95000"/>
                                    </p:animScale>
                                    <p:animScale>
                                      <p:cBhvr>
                                        <p:cTn id="36" dur="83" decel="50000">
                                          <p:stCondLst>
                                            <p:cond delay="917"/>
                                          </p:stCondLst>
                                        </p:cTn>
                                        <p:tgtEl>
                                          <p:spTgt spid="12"/>
                                        </p:tgtEl>
                                      </p:cBhvr>
                                      <p:to x="100000" y="100000"/>
                                    </p:animScale>
                                  </p:childTnLst>
                                </p:cTn>
                              </p:par>
                              <p:par>
                                <p:cTn id="37" presetID="26" presetClass="entr" presetSubtype="0"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wipe(down)">
                                      <p:cBhvr>
                                        <p:cTn id="39" dur="290">
                                          <p:stCondLst>
                                            <p:cond delay="0"/>
                                          </p:stCondLst>
                                        </p:cTn>
                                        <p:tgtEl>
                                          <p:spTgt spid="14"/>
                                        </p:tgtEl>
                                      </p:cBhvr>
                                    </p:animEffect>
                                    <p:anim calcmode="lin" valueType="num">
                                      <p:cBhvr>
                                        <p:cTn id="40" dur="911"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41" dur="332"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42" dur="332" tmFilter="0, 0; 0.125,0.2665; 0.25,0.4; 0.375,0.465; 0.5,0.5;  0.625,0.535; 0.75,0.6; 0.875,0.7335; 1,1">
                                          <p:stCondLst>
                                            <p:cond delay="332"/>
                                          </p:stCondLst>
                                        </p:cTn>
                                        <p:tgtEl>
                                          <p:spTgt spid="14"/>
                                        </p:tgtEl>
                                        <p:attrNameLst>
                                          <p:attrName>ppt_y</p:attrName>
                                        </p:attrNameLst>
                                      </p:cBhvr>
                                      <p:tavLst>
                                        <p:tav tm="0" fmla="#ppt_y-sin(pi*$)/9">
                                          <p:val>
                                            <p:fltVal val="0"/>
                                          </p:val>
                                        </p:tav>
                                        <p:tav tm="100000">
                                          <p:val>
                                            <p:fltVal val="1"/>
                                          </p:val>
                                        </p:tav>
                                      </p:tavLst>
                                    </p:anim>
                                    <p:anim calcmode="lin" valueType="num">
                                      <p:cBhvr>
                                        <p:cTn id="43" dur="166" tmFilter="0, 0; 0.125,0.2665; 0.25,0.4; 0.375,0.465; 0.5,0.5;  0.625,0.535; 0.75,0.6; 0.875,0.7335; 1,1">
                                          <p:stCondLst>
                                            <p:cond delay="662"/>
                                          </p:stCondLst>
                                        </p:cTn>
                                        <p:tgtEl>
                                          <p:spTgt spid="14"/>
                                        </p:tgtEl>
                                        <p:attrNameLst>
                                          <p:attrName>ppt_y</p:attrName>
                                        </p:attrNameLst>
                                      </p:cBhvr>
                                      <p:tavLst>
                                        <p:tav tm="0" fmla="#ppt_y-sin(pi*$)/27">
                                          <p:val>
                                            <p:fltVal val="0"/>
                                          </p:val>
                                        </p:tav>
                                        <p:tav tm="100000">
                                          <p:val>
                                            <p:fltVal val="1"/>
                                          </p:val>
                                        </p:tav>
                                      </p:tavLst>
                                    </p:anim>
                                    <p:anim calcmode="lin" valueType="num">
                                      <p:cBhvr>
                                        <p:cTn id="44" dur="82" tmFilter="0, 0; 0.125,0.2665; 0.25,0.4; 0.375,0.465; 0.5,0.5;  0.625,0.535; 0.75,0.6; 0.875,0.7335; 1,1">
                                          <p:stCondLst>
                                            <p:cond delay="828"/>
                                          </p:stCondLst>
                                        </p:cTn>
                                        <p:tgtEl>
                                          <p:spTgt spid="14"/>
                                        </p:tgtEl>
                                        <p:attrNameLst>
                                          <p:attrName>ppt_y</p:attrName>
                                        </p:attrNameLst>
                                      </p:cBhvr>
                                      <p:tavLst>
                                        <p:tav tm="0" fmla="#ppt_y-sin(pi*$)/81">
                                          <p:val>
                                            <p:fltVal val="0"/>
                                          </p:val>
                                        </p:tav>
                                        <p:tav tm="100000">
                                          <p:val>
                                            <p:fltVal val="1"/>
                                          </p:val>
                                        </p:tav>
                                      </p:tavLst>
                                    </p:anim>
                                    <p:animScale>
                                      <p:cBhvr>
                                        <p:cTn id="45" dur="13">
                                          <p:stCondLst>
                                            <p:cond delay="325"/>
                                          </p:stCondLst>
                                        </p:cTn>
                                        <p:tgtEl>
                                          <p:spTgt spid="14"/>
                                        </p:tgtEl>
                                      </p:cBhvr>
                                      <p:to x="100000" y="60000"/>
                                    </p:animScale>
                                    <p:animScale>
                                      <p:cBhvr>
                                        <p:cTn id="46" dur="83" decel="50000">
                                          <p:stCondLst>
                                            <p:cond delay="338"/>
                                          </p:stCondLst>
                                        </p:cTn>
                                        <p:tgtEl>
                                          <p:spTgt spid="14"/>
                                        </p:tgtEl>
                                      </p:cBhvr>
                                      <p:to x="100000" y="100000"/>
                                    </p:animScale>
                                    <p:animScale>
                                      <p:cBhvr>
                                        <p:cTn id="47" dur="13">
                                          <p:stCondLst>
                                            <p:cond delay="656"/>
                                          </p:stCondLst>
                                        </p:cTn>
                                        <p:tgtEl>
                                          <p:spTgt spid="14"/>
                                        </p:tgtEl>
                                      </p:cBhvr>
                                      <p:to x="100000" y="80000"/>
                                    </p:animScale>
                                    <p:animScale>
                                      <p:cBhvr>
                                        <p:cTn id="48" dur="83" decel="50000">
                                          <p:stCondLst>
                                            <p:cond delay="669"/>
                                          </p:stCondLst>
                                        </p:cTn>
                                        <p:tgtEl>
                                          <p:spTgt spid="14"/>
                                        </p:tgtEl>
                                      </p:cBhvr>
                                      <p:to x="100000" y="100000"/>
                                    </p:animScale>
                                    <p:animScale>
                                      <p:cBhvr>
                                        <p:cTn id="49" dur="13">
                                          <p:stCondLst>
                                            <p:cond delay="821"/>
                                          </p:stCondLst>
                                        </p:cTn>
                                        <p:tgtEl>
                                          <p:spTgt spid="14"/>
                                        </p:tgtEl>
                                      </p:cBhvr>
                                      <p:to x="100000" y="90000"/>
                                    </p:animScale>
                                    <p:animScale>
                                      <p:cBhvr>
                                        <p:cTn id="50" dur="83" decel="50000">
                                          <p:stCondLst>
                                            <p:cond delay="834"/>
                                          </p:stCondLst>
                                        </p:cTn>
                                        <p:tgtEl>
                                          <p:spTgt spid="14"/>
                                        </p:tgtEl>
                                      </p:cBhvr>
                                      <p:to x="100000" y="100000"/>
                                    </p:animScale>
                                    <p:animScale>
                                      <p:cBhvr>
                                        <p:cTn id="51" dur="13">
                                          <p:stCondLst>
                                            <p:cond delay="904"/>
                                          </p:stCondLst>
                                        </p:cTn>
                                        <p:tgtEl>
                                          <p:spTgt spid="14"/>
                                        </p:tgtEl>
                                      </p:cBhvr>
                                      <p:to x="100000" y="95000"/>
                                    </p:animScale>
                                    <p:animScale>
                                      <p:cBhvr>
                                        <p:cTn id="52" dur="83" decel="50000">
                                          <p:stCondLst>
                                            <p:cond delay="917"/>
                                          </p:stCondLst>
                                        </p:cTn>
                                        <p:tgtEl>
                                          <p:spTgt spid="14"/>
                                        </p:tgtEl>
                                      </p:cBhvr>
                                      <p:to x="100000" y="100000"/>
                                    </p:animScale>
                                  </p:childTnLst>
                                </p:cTn>
                              </p:par>
                              <p:par>
                                <p:cTn id="53" presetID="26" presetClass="entr" presetSubtype="0" fill="hold" grpId="0" nodeType="with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wipe(down)">
                                      <p:cBhvr>
                                        <p:cTn id="55" dur="290">
                                          <p:stCondLst>
                                            <p:cond delay="0"/>
                                          </p:stCondLst>
                                        </p:cTn>
                                        <p:tgtEl>
                                          <p:spTgt spid="15"/>
                                        </p:tgtEl>
                                      </p:cBhvr>
                                    </p:animEffect>
                                    <p:anim calcmode="lin" valueType="num">
                                      <p:cBhvr>
                                        <p:cTn id="56" dur="911"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57" dur="332"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58" dur="332" tmFilter="0, 0; 0.125,0.2665; 0.25,0.4; 0.375,0.465; 0.5,0.5;  0.625,0.535; 0.75,0.6; 0.875,0.7335; 1,1">
                                          <p:stCondLst>
                                            <p:cond delay="332"/>
                                          </p:stCondLst>
                                        </p:cTn>
                                        <p:tgtEl>
                                          <p:spTgt spid="15"/>
                                        </p:tgtEl>
                                        <p:attrNameLst>
                                          <p:attrName>ppt_y</p:attrName>
                                        </p:attrNameLst>
                                      </p:cBhvr>
                                      <p:tavLst>
                                        <p:tav tm="0" fmla="#ppt_y-sin(pi*$)/9">
                                          <p:val>
                                            <p:fltVal val="0"/>
                                          </p:val>
                                        </p:tav>
                                        <p:tav tm="100000">
                                          <p:val>
                                            <p:fltVal val="1"/>
                                          </p:val>
                                        </p:tav>
                                      </p:tavLst>
                                    </p:anim>
                                    <p:anim calcmode="lin" valueType="num">
                                      <p:cBhvr>
                                        <p:cTn id="59" dur="166" tmFilter="0, 0; 0.125,0.2665; 0.25,0.4; 0.375,0.465; 0.5,0.5;  0.625,0.535; 0.75,0.6; 0.875,0.7335; 1,1">
                                          <p:stCondLst>
                                            <p:cond delay="662"/>
                                          </p:stCondLst>
                                        </p:cTn>
                                        <p:tgtEl>
                                          <p:spTgt spid="15"/>
                                        </p:tgtEl>
                                        <p:attrNameLst>
                                          <p:attrName>ppt_y</p:attrName>
                                        </p:attrNameLst>
                                      </p:cBhvr>
                                      <p:tavLst>
                                        <p:tav tm="0" fmla="#ppt_y-sin(pi*$)/27">
                                          <p:val>
                                            <p:fltVal val="0"/>
                                          </p:val>
                                        </p:tav>
                                        <p:tav tm="100000">
                                          <p:val>
                                            <p:fltVal val="1"/>
                                          </p:val>
                                        </p:tav>
                                      </p:tavLst>
                                    </p:anim>
                                    <p:anim calcmode="lin" valueType="num">
                                      <p:cBhvr>
                                        <p:cTn id="60" dur="82" tmFilter="0, 0; 0.125,0.2665; 0.25,0.4; 0.375,0.465; 0.5,0.5;  0.625,0.535; 0.75,0.6; 0.875,0.7335; 1,1">
                                          <p:stCondLst>
                                            <p:cond delay="828"/>
                                          </p:stCondLst>
                                        </p:cTn>
                                        <p:tgtEl>
                                          <p:spTgt spid="15"/>
                                        </p:tgtEl>
                                        <p:attrNameLst>
                                          <p:attrName>ppt_y</p:attrName>
                                        </p:attrNameLst>
                                      </p:cBhvr>
                                      <p:tavLst>
                                        <p:tav tm="0" fmla="#ppt_y-sin(pi*$)/81">
                                          <p:val>
                                            <p:fltVal val="0"/>
                                          </p:val>
                                        </p:tav>
                                        <p:tav tm="100000">
                                          <p:val>
                                            <p:fltVal val="1"/>
                                          </p:val>
                                        </p:tav>
                                      </p:tavLst>
                                    </p:anim>
                                    <p:animScale>
                                      <p:cBhvr>
                                        <p:cTn id="61" dur="13">
                                          <p:stCondLst>
                                            <p:cond delay="325"/>
                                          </p:stCondLst>
                                        </p:cTn>
                                        <p:tgtEl>
                                          <p:spTgt spid="15"/>
                                        </p:tgtEl>
                                      </p:cBhvr>
                                      <p:to x="100000" y="60000"/>
                                    </p:animScale>
                                    <p:animScale>
                                      <p:cBhvr>
                                        <p:cTn id="62" dur="83" decel="50000">
                                          <p:stCondLst>
                                            <p:cond delay="338"/>
                                          </p:stCondLst>
                                        </p:cTn>
                                        <p:tgtEl>
                                          <p:spTgt spid="15"/>
                                        </p:tgtEl>
                                      </p:cBhvr>
                                      <p:to x="100000" y="100000"/>
                                    </p:animScale>
                                    <p:animScale>
                                      <p:cBhvr>
                                        <p:cTn id="63" dur="13">
                                          <p:stCondLst>
                                            <p:cond delay="656"/>
                                          </p:stCondLst>
                                        </p:cTn>
                                        <p:tgtEl>
                                          <p:spTgt spid="15"/>
                                        </p:tgtEl>
                                      </p:cBhvr>
                                      <p:to x="100000" y="80000"/>
                                    </p:animScale>
                                    <p:animScale>
                                      <p:cBhvr>
                                        <p:cTn id="64" dur="83" decel="50000">
                                          <p:stCondLst>
                                            <p:cond delay="669"/>
                                          </p:stCondLst>
                                        </p:cTn>
                                        <p:tgtEl>
                                          <p:spTgt spid="15"/>
                                        </p:tgtEl>
                                      </p:cBhvr>
                                      <p:to x="100000" y="100000"/>
                                    </p:animScale>
                                    <p:animScale>
                                      <p:cBhvr>
                                        <p:cTn id="65" dur="13">
                                          <p:stCondLst>
                                            <p:cond delay="821"/>
                                          </p:stCondLst>
                                        </p:cTn>
                                        <p:tgtEl>
                                          <p:spTgt spid="15"/>
                                        </p:tgtEl>
                                      </p:cBhvr>
                                      <p:to x="100000" y="90000"/>
                                    </p:animScale>
                                    <p:animScale>
                                      <p:cBhvr>
                                        <p:cTn id="66" dur="83" decel="50000">
                                          <p:stCondLst>
                                            <p:cond delay="834"/>
                                          </p:stCondLst>
                                        </p:cTn>
                                        <p:tgtEl>
                                          <p:spTgt spid="15"/>
                                        </p:tgtEl>
                                      </p:cBhvr>
                                      <p:to x="100000" y="100000"/>
                                    </p:animScale>
                                    <p:animScale>
                                      <p:cBhvr>
                                        <p:cTn id="67" dur="13">
                                          <p:stCondLst>
                                            <p:cond delay="904"/>
                                          </p:stCondLst>
                                        </p:cTn>
                                        <p:tgtEl>
                                          <p:spTgt spid="15"/>
                                        </p:tgtEl>
                                      </p:cBhvr>
                                      <p:to x="100000" y="95000"/>
                                    </p:animScale>
                                    <p:animScale>
                                      <p:cBhvr>
                                        <p:cTn id="68" dur="83" decel="50000">
                                          <p:stCondLst>
                                            <p:cond delay="917"/>
                                          </p:stCondLst>
                                        </p:cTn>
                                        <p:tgtEl>
                                          <p:spTgt spid="15"/>
                                        </p:tgtEl>
                                      </p:cBhvr>
                                      <p:to x="100000" y="100000"/>
                                    </p:animScale>
                                  </p:childTnLst>
                                </p:cTn>
                              </p:par>
                            </p:childTnLst>
                          </p:cTn>
                        </p:par>
                        <p:par>
                          <p:cTn id="69" fill="hold">
                            <p:stCondLst>
                              <p:cond delay="1000"/>
                            </p:stCondLst>
                            <p:childTnLst>
                              <p:par>
                                <p:cTn id="70" presetID="22" presetClass="entr" presetSubtype="8" fill="hold" nodeType="afterEffect">
                                  <p:stCondLst>
                                    <p:cond delay="0"/>
                                  </p:stCondLst>
                                  <p:childTnLst>
                                    <p:set>
                                      <p:cBhvr>
                                        <p:cTn id="71" dur="1" fill="hold">
                                          <p:stCondLst>
                                            <p:cond delay="0"/>
                                          </p:stCondLst>
                                        </p:cTn>
                                        <p:tgtEl>
                                          <p:spTgt spid="2"/>
                                        </p:tgtEl>
                                        <p:attrNameLst>
                                          <p:attrName>style.visibility</p:attrName>
                                        </p:attrNameLst>
                                      </p:cBhvr>
                                      <p:to>
                                        <p:strVal val="visible"/>
                                      </p:to>
                                    </p:set>
                                    <p:animEffect transition="in" filter="wipe(left)">
                                      <p:cBhvr>
                                        <p:cTn id="72" dur="1000"/>
                                        <p:tgtEl>
                                          <p:spTgt spid="2"/>
                                        </p:tgtEl>
                                      </p:cBhvr>
                                    </p:animEffect>
                                  </p:childTnLst>
                                </p:cTn>
                              </p:par>
                              <p:par>
                                <p:cTn id="73" presetID="12" presetClass="entr" presetSubtype="4" fill="hold" grpId="0" nodeType="withEffect">
                                  <p:stCondLst>
                                    <p:cond delay="0"/>
                                  </p:stCondLst>
                                  <p:iterate type="lt">
                                    <p:tmPct val="5983"/>
                                  </p:iterate>
                                  <p:childTnLst>
                                    <p:set>
                                      <p:cBhvr>
                                        <p:cTn id="74" dur="1" fill="hold">
                                          <p:stCondLst>
                                            <p:cond delay="0"/>
                                          </p:stCondLst>
                                        </p:cTn>
                                        <p:tgtEl>
                                          <p:spTgt spid="10"/>
                                        </p:tgtEl>
                                        <p:attrNameLst>
                                          <p:attrName>style.visibility</p:attrName>
                                        </p:attrNameLst>
                                      </p:cBhvr>
                                      <p:to>
                                        <p:strVal val="visible"/>
                                      </p:to>
                                    </p:set>
                                    <p:anim calcmode="lin" valueType="num">
                                      <p:cBhvr>
                                        <p:cTn id="75" dur="300"/>
                                        <p:tgtEl>
                                          <p:spTgt spid="10"/>
                                        </p:tgtEl>
                                        <p:attrNameLst>
                                          <p:attrName>ppt_y</p:attrName>
                                        </p:attrNameLst>
                                      </p:cBhvr>
                                      <p:tavLst>
                                        <p:tav tm="0">
                                          <p:val>
                                            <p:strVal val="#ppt_y+#ppt_h*1.125000"/>
                                          </p:val>
                                        </p:tav>
                                        <p:tav tm="100000">
                                          <p:val>
                                            <p:strVal val="#ppt_y"/>
                                          </p:val>
                                        </p:tav>
                                      </p:tavLst>
                                    </p:anim>
                                    <p:animEffect transition="in" filter="wipe(up)">
                                      <p:cBhvr>
                                        <p:cTn id="76" dur="300"/>
                                        <p:tgtEl>
                                          <p:spTgt spid="10"/>
                                        </p:tgtEl>
                                      </p:cBhvr>
                                    </p:animEffect>
                                  </p:childTnLst>
                                </p:cTn>
                              </p:par>
                              <p:par>
                                <p:cTn id="77" presetID="22" presetClass="entr" presetSubtype="8" fill="hold" nodeType="withEffect">
                                  <p:stCondLst>
                                    <p:cond delay="1000"/>
                                  </p:stCondLst>
                                  <p:childTnLst>
                                    <p:set>
                                      <p:cBhvr>
                                        <p:cTn id="78" dur="1" fill="hold">
                                          <p:stCondLst>
                                            <p:cond delay="0"/>
                                          </p:stCondLst>
                                        </p:cTn>
                                        <p:tgtEl>
                                          <p:spTgt spid="3"/>
                                        </p:tgtEl>
                                        <p:attrNameLst>
                                          <p:attrName>style.visibility</p:attrName>
                                        </p:attrNameLst>
                                      </p:cBhvr>
                                      <p:to>
                                        <p:strVal val="visible"/>
                                      </p:to>
                                    </p:set>
                                    <p:animEffect transition="in" filter="wipe(left)">
                                      <p:cBhvr>
                                        <p:cTn id="79" dur="1000"/>
                                        <p:tgtEl>
                                          <p:spTgt spid="3"/>
                                        </p:tgtEl>
                                      </p:cBhvr>
                                    </p:animEffect>
                                  </p:childTnLst>
                                </p:cTn>
                              </p:par>
                              <p:par>
                                <p:cTn id="80" presetID="12" presetClass="entr" presetSubtype="4" fill="hold" grpId="0" nodeType="withEffect">
                                  <p:stCondLst>
                                    <p:cond delay="1000"/>
                                  </p:stCondLst>
                                  <p:iterate type="lt">
                                    <p:tmPct val="5983"/>
                                  </p:iterate>
                                  <p:childTnLst>
                                    <p:set>
                                      <p:cBhvr>
                                        <p:cTn id="81" dur="1" fill="hold">
                                          <p:stCondLst>
                                            <p:cond delay="0"/>
                                          </p:stCondLst>
                                        </p:cTn>
                                        <p:tgtEl>
                                          <p:spTgt spid="11"/>
                                        </p:tgtEl>
                                        <p:attrNameLst>
                                          <p:attrName>style.visibility</p:attrName>
                                        </p:attrNameLst>
                                      </p:cBhvr>
                                      <p:to>
                                        <p:strVal val="visible"/>
                                      </p:to>
                                    </p:set>
                                    <p:anim calcmode="lin" valueType="num">
                                      <p:cBhvr>
                                        <p:cTn id="82" dur="300"/>
                                        <p:tgtEl>
                                          <p:spTgt spid="11"/>
                                        </p:tgtEl>
                                        <p:attrNameLst>
                                          <p:attrName>ppt_y</p:attrName>
                                        </p:attrNameLst>
                                      </p:cBhvr>
                                      <p:tavLst>
                                        <p:tav tm="0">
                                          <p:val>
                                            <p:strVal val="#ppt_y+#ppt_h*1.125000"/>
                                          </p:val>
                                        </p:tav>
                                        <p:tav tm="100000">
                                          <p:val>
                                            <p:strVal val="#ppt_y"/>
                                          </p:val>
                                        </p:tav>
                                      </p:tavLst>
                                    </p:anim>
                                    <p:animEffect transition="in" filter="wipe(up)">
                                      <p:cBhvr>
                                        <p:cTn id="83" dur="3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animBg="1"/>
      <p:bldP spid="13" grpId="0"/>
      <p:bldP spid="14" grpId="0" animBg="1"/>
      <p:bldP spid="1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611666" y="1595102"/>
            <a:ext cx="1078819" cy="10792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67" tIns="45734" rIns="91467" bIns="45734" rtlCol="0" anchor="ctr"/>
          <a:lstStyle/>
          <a:p>
            <a:pPr algn="ctr"/>
            <a:endParaRPr lang="zh-CN" altLang="en-US"/>
          </a:p>
        </p:txBody>
      </p:sp>
      <p:sp>
        <p:nvSpPr>
          <p:cNvPr id="17" name="矩形 16"/>
          <p:cNvSpPr/>
          <p:nvPr/>
        </p:nvSpPr>
        <p:spPr>
          <a:xfrm>
            <a:off x="1709540" y="1595102"/>
            <a:ext cx="2863255" cy="1079298"/>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67" tIns="45734" rIns="91467" bIns="45734" rtlCol="0" anchor="ctr"/>
          <a:lstStyle/>
          <a:p>
            <a:pPr algn="ctr"/>
            <a:endParaRPr lang="zh-CN" altLang="en-US"/>
          </a:p>
        </p:txBody>
      </p:sp>
      <p:sp>
        <p:nvSpPr>
          <p:cNvPr id="18" name="Rectangle 24"/>
          <p:cNvSpPr>
            <a:spLocks noChangeArrowheads="1"/>
          </p:cNvSpPr>
          <p:nvPr/>
        </p:nvSpPr>
        <p:spPr bwMode="auto">
          <a:xfrm>
            <a:off x="1853579" y="1695025"/>
            <a:ext cx="2575174" cy="764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914674" fontAlgn="auto">
              <a:lnSpc>
                <a:spcPct val="120000"/>
              </a:lnSpc>
              <a:spcBef>
                <a:spcPts val="300"/>
              </a:spcBef>
              <a:spcAft>
                <a:spcPts val="0"/>
              </a:spcAft>
              <a:defRPr/>
            </a:pPr>
            <a:r>
              <a:rPr lang="zh-CN" altLang="en-US" sz="800" dirty="0">
                <a:solidFill>
                  <a:schemeClr val="bg1">
                    <a:lumMod val="50000"/>
                  </a:schemeClr>
                </a:solidFill>
                <a:latin typeface="微软雅黑" pitchFamily="34" charset="-122"/>
                <a:ea typeface="微软雅黑" pitchFamily="34" charset="-122"/>
              </a:rPr>
              <a:t>单击此处添加文本单击此处添加文本单击此处添加文本单击此处添加文本单击此添加文本单击此处添加文本单击此处添加文本单击此处添加文本单击此处添加文本单击此处添加文本单击此添加文本单击此处添加文本</a:t>
            </a:r>
            <a:endParaRPr lang="en-US" altLang="zh-CN" sz="800" dirty="0">
              <a:solidFill>
                <a:schemeClr val="bg1">
                  <a:lumMod val="50000"/>
                </a:schemeClr>
              </a:solidFill>
              <a:latin typeface="微软雅黑" pitchFamily="34" charset="-122"/>
              <a:ea typeface="微软雅黑" pitchFamily="34" charset="-122"/>
            </a:endParaRPr>
          </a:p>
          <a:p>
            <a:pPr defTabSz="914674" fontAlgn="auto">
              <a:lnSpc>
                <a:spcPct val="120000"/>
              </a:lnSpc>
              <a:spcBef>
                <a:spcPts val="300"/>
              </a:spcBef>
              <a:spcAft>
                <a:spcPts val="0"/>
              </a:spcAft>
              <a:defRPr/>
            </a:pPr>
            <a:endParaRPr lang="en-US" altLang="zh-CN" sz="800" dirty="0">
              <a:solidFill>
                <a:schemeClr val="bg1">
                  <a:lumMod val="50000"/>
                </a:schemeClr>
              </a:solidFill>
              <a:latin typeface="微软雅黑" pitchFamily="34" charset="-122"/>
              <a:ea typeface="微软雅黑" pitchFamily="34" charset="-122"/>
            </a:endParaRPr>
          </a:p>
        </p:txBody>
      </p:sp>
      <p:sp>
        <p:nvSpPr>
          <p:cNvPr id="19" name="矩形 18"/>
          <p:cNvSpPr/>
          <p:nvPr/>
        </p:nvSpPr>
        <p:spPr>
          <a:xfrm>
            <a:off x="611666" y="2822680"/>
            <a:ext cx="1078819" cy="107929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67" tIns="45734" rIns="91467" bIns="45734" rtlCol="0" anchor="ctr"/>
          <a:lstStyle/>
          <a:p>
            <a:pPr algn="ctr"/>
            <a:endParaRPr lang="zh-CN" altLang="en-US"/>
          </a:p>
        </p:txBody>
      </p:sp>
      <p:sp>
        <p:nvSpPr>
          <p:cNvPr id="20" name="矩形 19"/>
          <p:cNvSpPr/>
          <p:nvPr/>
        </p:nvSpPr>
        <p:spPr>
          <a:xfrm>
            <a:off x="1709540" y="2822680"/>
            <a:ext cx="2863255" cy="1079298"/>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67" tIns="45734" rIns="91467" bIns="45734" rtlCol="0" anchor="ctr"/>
          <a:lstStyle/>
          <a:p>
            <a:pPr algn="ctr"/>
            <a:endParaRPr lang="zh-CN" altLang="en-US"/>
          </a:p>
        </p:txBody>
      </p:sp>
      <p:sp>
        <p:nvSpPr>
          <p:cNvPr id="21" name="Rectangle 24"/>
          <p:cNvSpPr>
            <a:spLocks noChangeArrowheads="1"/>
          </p:cNvSpPr>
          <p:nvPr/>
        </p:nvSpPr>
        <p:spPr bwMode="auto">
          <a:xfrm>
            <a:off x="1853579" y="2922602"/>
            <a:ext cx="2575174" cy="764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914674" fontAlgn="auto">
              <a:lnSpc>
                <a:spcPct val="120000"/>
              </a:lnSpc>
              <a:spcBef>
                <a:spcPts val="300"/>
              </a:spcBef>
              <a:spcAft>
                <a:spcPts val="0"/>
              </a:spcAft>
              <a:defRPr/>
            </a:pPr>
            <a:r>
              <a:rPr lang="zh-CN" altLang="en-US" sz="800" dirty="0">
                <a:solidFill>
                  <a:schemeClr val="bg1">
                    <a:lumMod val="50000"/>
                  </a:schemeClr>
                </a:solidFill>
                <a:latin typeface="微软雅黑" pitchFamily="34" charset="-122"/>
                <a:ea typeface="微软雅黑" pitchFamily="34" charset="-122"/>
              </a:rPr>
              <a:t>单击此处添加文本单击此处添加文本单击此处添加文本单击此处添加文本单击此添加文本单击此处添加文本单击此处添加文本单击此处添加文本单击此处添加文本单击此处添加文本单击此添加文本单击此处添加文本</a:t>
            </a:r>
            <a:endParaRPr lang="en-US" altLang="zh-CN" sz="800" dirty="0">
              <a:solidFill>
                <a:schemeClr val="bg1">
                  <a:lumMod val="50000"/>
                </a:schemeClr>
              </a:solidFill>
              <a:latin typeface="微软雅黑" pitchFamily="34" charset="-122"/>
              <a:ea typeface="微软雅黑" pitchFamily="34" charset="-122"/>
            </a:endParaRPr>
          </a:p>
          <a:p>
            <a:pPr defTabSz="914674" fontAlgn="auto">
              <a:lnSpc>
                <a:spcPct val="120000"/>
              </a:lnSpc>
              <a:spcBef>
                <a:spcPts val="300"/>
              </a:spcBef>
              <a:spcAft>
                <a:spcPts val="0"/>
              </a:spcAft>
              <a:defRPr/>
            </a:pPr>
            <a:endParaRPr lang="en-US" altLang="zh-CN" sz="800" dirty="0">
              <a:solidFill>
                <a:schemeClr val="bg1">
                  <a:lumMod val="50000"/>
                </a:schemeClr>
              </a:solidFill>
              <a:latin typeface="微软雅黑" pitchFamily="34" charset="-122"/>
              <a:ea typeface="微软雅黑" pitchFamily="34" charset="-122"/>
            </a:endParaRPr>
          </a:p>
        </p:txBody>
      </p:sp>
      <p:sp>
        <p:nvSpPr>
          <p:cNvPr id="22" name="矩形 21"/>
          <p:cNvSpPr/>
          <p:nvPr/>
        </p:nvSpPr>
        <p:spPr>
          <a:xfrm>
            <a:off x="4716835" y="1595102"/>
            <a:ext cx="3815578" cy="2306876"/>
          </a:xfrm>
          <a:prstGeom prst="rect">
            <a:avLst/>
          </a:prstGeom>
          <a:blipFill dpi="0" rotWithShape="1">
            <a:blip r:embed="rId3"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67" tIns="45734" rIns="91467" bIns="45734" rtlCol="0" anchor="ctr"/>
          <a:lstStyle/>
          <a:p>
            <a:pPr algn="ctr"/>
            <a:endParaRPr lang="zh-CN" altLang="en-US"/>
          </a:p>
        </p:txBody>
      </p:sp>
      <p:sp>
        <p:nvSpPr>
          <p:cNvPr id="23" name="Freeform 14"/>
          <p:cNvSpPr>
            <a:spLocks noEditPoints="1"/>
          </p:cNvSpPr>
          <p:nvPr/>
        </p:nvSpPr>
        <p:spPr bwMode="auto">
          <a:xfrm>
            <a:off x="1040471" y="2001078"/>
            <a:ext cx="221209" cy="267346"/>
          </a:xfrm>
          <a:custGeom>
            <a:avLst/>
            <a:gdLst>
              <a:gd name="T0" fmla="*/ 75 w 116"/>
              <a:gd name="T1" fmla="*/ 56 h 140"/>
              <a:gd name="T2" fmla="*/ 97 w 116"/>
              <a:gd name="T3" fmla="*/ 56 h 140"/>
              <a:gd name="T4" fmla="*/ 103 w 116"/>
              <a:gd name="T5" fmla="*/ 61 h 140"/>
              <a:gd name="T6" fmla="*/ 100 w 116"/>
              <a:gd name="T7" fmla="*/ 66 h 140"/>
              <a:gd name="T8" fmla="*/ 9 w 116"/>
              <a:gd name="T9" fmla="*/ 138 h 140"/>
              <a:gd name="T10" fmla="*/ 1 w 116"/>
              <a:gd name="T11" fmla="*/ 137 h 140"/>
              <a:gd name="T12" fmla="*/ 1 w 116"/>
              <a:gd name="T13" fmla="*/ 131 h 140"/>
              <a:gd name="T14" fmla="*/ 36 w 116"/>
              <a:gd name="T15" fmla="*/ 67 h 140"/>
              <a:gd name="T16" fmla="*/ 15 w 116"/>
              <a:gd name="T17" fmla="*/ 67 h 140"/>
              <a:gd name="T18" fmla="*/ 10 w 116"/>
              <a:gd name="T19" fmla="*/ 61 h 140"/>
              <a:gd name="T20" fmla="*/ 11 w 116"/>
              <a:gd name="T21" fmla="*/ 58 h 140"/>
              <a:gd name="T22" fmla="*/ 49 w 116"/>
              <a:gd name="T23" fmla="*/ 3 h 140"/>
              <a:gd name="T24" fmla="*/ 54 w 116"/>
              <a:gd name="T25" fmla="*/ 1 h 140"/>
              <a:gd name="T26" fmla="*/ 54 w 116"/>
              <a:gd name="T27" fmla="*/ 0 h 140"/>
              <a:gd name="T28" fmla="*/ 111 w 116"/>
              <a:gd name="T29" fmla="*/ 0 h 140"/>
              <a:gd name="T30" fmla="*/ 116 w 116"/>
              <a:gd name="T31" fmla="*/ 6 h 140"/>
              <a:gd name="T32" fmla="*/ 114 w 116"/>
              <a:gd name="T33" fmla="*/ 10 h 140"/>
              <a:gd name="T34" fmla="*/ 75 w 116"/>
              <a:gd name="T35" fmla="*/ 56 h 140"/>
              <a:gd name="T36" fmla="*/ 81 w 116"/>
              <a:gd name="T37" fmla="*/ 67 h 140"/>
              <a:gd name="T38" fmla="*/ 81 w 116"/>
              <a:gd name="T39" fmla="*/ 67 h 140"/>
              <a:gd name="T40" fmla="*/ 63 w 116"/>
              <a:gd name="T41" fmla="*/ 67 h 140"/>
              <a:gd name="T42" fmla="*/ 63 w 116"/>
              <a:gd name="T43" fmla="*/ 67 h 140"/>
              <a:gd name="T44" fmla="*/ 60 w 116"/>
              <a:gd name="T45" fmla="*/ 65 h 140"/>
              <a:gd name="T46" fmla="*/ 59 w 116"/>
              <a:gd name="T47" fmla="*/ 58 h 140"/>
              <a:gd name="T48" fmla="*/ 99 w 116"/>
              <a:gd name="T49" fmla="*/ 11 h 140"/>
              <a:gd name="T50" fmla="*/ 57 w 116"/>
              <a:gd name="T51" fmla="*/ 11 h 140"/>
              <a:gd name="T52" fmla="*/ 26 w 116"/>
              <a:gd name="T53" fmla="*/ 56 h 140"/>
              <a:gd name="T54" fmla="*/ 45 w 116"/>
              <a:gd name="T55" fmla="*/ 56 h 140"/>
              <a:gd name="T56" fmla="*/ 45 w 116"/>
              <a:gd name="T57" fmla="*/ 56 h 140"/>
              <a:gd name="T58" fmla="*/ 48 w 116"/>
              <a:gd name="T59" fmla="*/ 56 h 140"/>
              <a:gd name="T60" fmla="*/ 50 w 116"/>
              <a:gd name="T61" fmla="*/ 64 h 140"/>
              <a:gd name="T62" fmla="*/ 23 w 116"/>
              <a:gd name="T63" fmla="*/ 113 h 140"/>
              <a:gd name="T64" fmla="*/ 81 w 116"/>
              <a:gd name="T65" fmla="*/ 67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6" h="140">
                <a:moveTo>
                  <a:pt x="75" y="56"/>
                </a:moveTo>
                <a:cubicBezTo>
                  <a:pt x="97" y="56"/>
                  <a:pt x="97" y="56"/>
                  <a:pt x="97" y="56"/>
                </a:cubicBezTo>
                <a:cubicBezTo>
                  <a:pt x="100" y="56"/>
                  <a:pt x="103" y="58"/>
                  <a:pt x="103" y="61"/>
                </a:cubicBezTo>
                <a:cubicBezTo>
                  <a:pt x="103" y="63"/>
                  <a:pt x="102" y="65"/>
                  <a:pt x="100" y="66"/>
                </a:cubicBezTo>
                <a:cubicBezTo>
                  <a:pt x="9" y="138"/>
                  <a:pt x="9" y="138"/>
                  <a:pt x="9" y="138"/>
                </a:cubicBezTo>
                <a:cubicBezTo>
                  <a:pt x="6" y="140"/>
                  <a:pt x="3" y="140"/>
                  <a:pt x="1" y="137"/>
                </a:cubicBezTo>
                <a:cubicBezTo>
                  <a:pt x="0" y="136"/>
                  <a:pt x="0" y="133"/>
                  <a:pt x="1" y="131"/>
                </a:cubicBezTo>
                <a:cubicBezTo>
                  <a:pt x="36" y="67"/>
                  <a:pt x="36" y="67"/>
                  <a:pt x="36" y="67"/>
                </a:cubicBezTo>
                <a:cubicBezTo>
                  <a:pt x="15" y="67"/>
                  <a:pt x="15" y="67"/>
                  <a:pt x="15" y="67"/>
                </a:cubicBezTo>
                <a:cubicBezTo>
                  <a:pt x="12" y="67"/>
                  <a:pt x="10" y="64"/>
                  <a:pt x="10" y="61"/>
                </a:cubicBezTo>
                <a:cubicBezTo>
                  <a:pt x="10" y="60"/>
                  <a:pt x="10" y="59"/>
                  <a:pt x="11" y="58"/>
                </a:cubicBezTo>
                <a:cubicBezTo>
                  <a:pt x="49" y="3"/>
                  <a:pt x="49" y="3"/>
                  <a:pt x="49" y="3"/>
                </a:cubicBezTo>
                <a:cubicBezTo>
                  <a:pt x="50" y="1"/>
                  <a:pt x="52" y="1"/>
                  <a:pt x="54" y="1"/>
                </a:cubicBezTo>
                <a:cubicBezTo>
                  <a:pt x="54" y="0"/>
                  <a:pt x="54" y="0"/>
                  <a:pt x="54" y="0"/>
                </a:cubicBezTo>
                <a:cubicBezTo>
                  <a:pt x="111" y="0"/>
                  <a:pt x="111" y="0"/>
                  <a:pt x="111" y="0"/>
                </a:cubicBezTo>
                <a:cubicBezTo>
                  <a:pt x="114" y="0"/>
                  <a:pt x="116" y="3"/>
                  <a:pt x="116" y="6"/>
                </a:cubicBezTo>
                <a:cubicBezTo>
                  <a:pt x="116" y="7"/>
                  <a:pt x="115" y="9"/>
                  <a:pt x="114" y="10"/>
                </a:cubicBezTo>
                <a:cubicBezTo>
                  <a:pt x="75" y="56"/>
                  <a:pt x="75" y="56"/>
                  <a:pt x="75" y="56"/>
                </a:cubicBezTo>
                <a:close/>
                <a:moveTo>
                  <a:pt x="81" y="67"/>
                </a:moveTo>
                <a:cubicBezTo>
                  <a:pt x="81" y="67"/>
                  <a:pt x="81" y="67"/>
                  <a:pt x="81" y="67"/>
                </a:cubicBezTo>
                <a:cubicBezTo>
                  <a:pt x="63" y="67"/>
                  <a:pt x="63" y="67"/>
                  <a:pt x="63" y="67"/>
                </a:cubicBezTo>
                <a:cubicBezTo>
                  <a:pt x="63" y="67"/>
                  <a:pt x="63" y="67"/>
                  <a:pt x="63" y="67"/>
                </a:cubicBezTo>
                <a:cubicBezTo>
                  <a:pt x="62" y="67"/>
                  <a:pt x="61" y="66"/>
                  <a:pt x="60" y="65"/>
                </a:cubicBezTo>
                <a:cubicBezTo>
                  <a:pt x="57" y="63"/>
                  <a:pt x="57" y="60"/>
                  <a:pt x="59" y="58"/>
                </a:cubicBezTo>
                <a:cubicBezTo>
                  <a:pt x="99" y="11"/>
                  <a:pt x="99" y="11"/>
                  <a:pt x="99" y="11"/>
                </a:cubicBezTo>
                <a:cubicBezTo>
                  <a:pt x="57" y="11"/>
                  <a:pt x="57" y="11"/>
                  <a:pt x="57" y="11"/>
                </a:cubicBezTo>
                <a:cubicBezTo>
                  <a:pt x="26" y="56"/>
                  <a:pt x="26" y="56"/>
                  <a:pt x="26" y="56"/>
                </a:cubicBezTo>
                <a:cubicBezTo>
                  <a:pt x="45" y="56"/>
                  <a:pt x="45" y="56"/>
                  <a:pt x="45" y="56"/>
                </a:cubicBezTo>
                <a:cubicBezTo>
                  <a:pt x="45" y="56"/>
                  <a:pt x="45" y="56"/>
                  <a:pt x="45" y="56"/>
                </a:cubicBezTo>
                <a:cubicBezTo>
                  <a:pt x="46" y="56"/>
                  <a:pt x="47" y="56"/>
                  <a:pt x="48" y="56"/>
                </a:cubicBezTo>
                <a:cubicBezTo>
                  <a:pt x="51" y="58"/>
                  <a:pt x="52" y="61"/>
                  <a:pt x="50" y="64"/>
                </a:cubicBezTo>
                <a:cubicBezTo>
                  <a:pt x="23" y="113"/>
                  <a:pt x="23" y="113"/>
                  <a:pt x="23" y="113"/>
                </a:cubicBezTo>
                <a:cubicBezTo>
                  <a:pt x="81" y="67"/>
                  <a:pt x="81" y="67"/>
                  <a:pt x="81" y="6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67" tIns="45734" rIns="91467" bIns="45734" numCol="1" anchor="t" anchorCtr="0" compatLnSpc="1"/>
          <a:lstStyle/>
          <a:p>
            <a:endParaRPr lang="zh-CN" altLang="en-US"/>
          </a:p>
        </p:txBody>
      </p:sp>
      <p:sp>
        <p:nvSpPr>
          <p:cNvPr id="24" name="Freeform 19"/>
          <p:cNvSpPr>
            <a:spLocks noEditPoints="1"/>
          </p:cNvSpPr>
          <p:nvPr/>
        </p:nvSpPr>
        <p:spPr bwMode="auto">
          <a:xfrm>
            <a:off x="1017866" y="3227444"/>
            <a:ext cx="267227" cy="269769"/>
          </a:xfrm>
          <a:custGeom>
            <a:avLst/>
            <a:gdLst>
              <a:gd name="T0" fmla="*/ 116 w 140"/>
              <a:gd name="T1" fmla="*/ 2 h 141"/>
              <a:gd name="T2" fmla="*/ 122 w 140"/>
              <a:gd name="T3" fmla="*/ 3 h 141"/>
              <a:gd name="T4" fmla="*/ 122 w 140"/>
              <a:gd name="T5" fmla="*/ 3 h 141"/>
              <a:gd name="T6" fmla="*/ 138 w 140"/>
              <a:gd name="T7" fmla="*/ 19 h 141"/>
              <a:gd name="T8" fmla="*/ 138 w 140"/>
              <a:gd name="T9" fmla="*/ 19 h 141"/>
              <a:gd name="T10" fmla="*/ 139 w 140"/>
              <a:gd name="T11" fmla="*/ 25 h 141"/>
              <a:gd name="T12" fmla="*/ 118 w 140"/>
              <a:gd name="T13" fmla="*/ 43 h 141"/>
              <a:gd name="T14" fmla="*/ 103 w 140"/>
              <a:gd name="T15" fmla="*/ 46 h 141"/>
              <a:gd name="T16" fmla="*/ 99 w 140"/>
              <a:gd name="T17" fmla="*/ 102 h 141"/>
              <a:gd name="T18" fmla="*/ 69 w 140"/>
              <a:gd name="T19" fmla="*/ 115 h 141"/>
              <a:gd name="T20" fmla="*/ 26 w 140"/>
              <a:gd name="T21" fmla="*/ 72 h 141"/>
              <a:gd name="T22" fmla="*/ 69 w 140"/>
              <a:gd name="T23" fmla="*/ 29 h 141"/>
              <a:gd name="T24" fmla="*/ 100 w 140"/>
              <a:gd name="T25" fmla="*/ 33 h 141"/>
              <a:gd name="T26" fmla="*/ 98 w 140"/>
              <a:gd name="T27" fmla="*/ 20 h 141"/>
              <a:gd name="T28" fmla="*/ 124 w 140"/>
              <a:gd name="T29" fmla="*/ 55 h 141"/>
              <a:gd name="T30" fmla="*/ 135 w 140"/>
              <a:gd name="T31" fmla="*/ 52 h 141"/>
              <a:gd name="T32" fmla="*/ 138 w 140"/>
              <a:gd name="T33" fmla="*/ 72 h 141"/>
              <a:gd name="T34" fmla="*/ 69 w 140"/>
              <a:gd name="T35" fmla="*/ 141 h 141"/>
              <a:gd name="T36" fmla="*/ 0 w 140"/>
              <a:gd name="T37" fmla="*/ 72 h 141"/>
              <a:gd name="T38" fmla="*/ 69 w 140"/>
              <a:gd name="T39" fmla="*/ 3 h 141"/>
              <a:gd name="T40" fmla="*/ 89 w 140"/>
              <a:gd name="T41" fmla="*/ 6 h 141"/>
              <a:gd name="T42" fmla="*/ 86 w 140"/>
              <a:gd name="T43" fmla="*/ 16 h 141"/>
              <a:gd name="T44" fmla="*/ 69 w 140"/>
              <a:gd name="T45" fmla="*/ 14 h 141"/>
              <a:gd name="T46" fmla="*/ 11 w 140"/>
              <a:gd name="T47" fmla="*/ 72 h 141"/>
              <a:gd name="T48" fmla="*/ 69 w 140"/>
              <a:gd name="T49" fmla="*/ 130 h 141"/>
              <a:gd name="T50" fmla="*/ 127 w 140"/>
              <a:gd name="T51" fmla="*/ 72 h 141"/>
              <a:gd name="T52" fmla="*/ 124 w 140"/>
              <a:gd name="T53" fmla="*/ 55 h 141"/>
              <a:gd name="T54" fmla="*/ 69 w 140"/>
              <a:gd name="T55" fmla="*/ 52 h 141"/>
              <a:gd name="T56" fmla="*/ 90 w 140"/>
              <a:gd name="T57" fmla="*/ 43 h 141"/>
              <a:gd name="T58" fmla="*/ 43 w 140"/>
              <a:gd name="T59" fmla="*/ 46 h 141"/>
              <a:gd name="T60" fmla="*/ 43 w 140"/>
              <a:gd name="T61" fmla="*/ 46 h 141"/>
              <a:gd name="T62" fmla="*/ 43 w 140"/>
              <a:gd name="T63" fmla="*/ 98 h 141"/>
              <a:gd name="T64" fmla="*/ 94 w 140"/>
              <a:gd name="T65" fmla="*/ 98 h 141"/>
              <a:gd name="T66" fmla="*/ 105 w 140"/>
              <a:gd name="T67" fmla="*/ 72 h 141"/>
              <a:gd name="T68" fmla="*/ 86 w 140"/>
              <a:gd name="T69" fmla="*/ 62 h 141"/>
              <a:gd name="T70" fmla="*/ 83 w 140"/>
              <a:gd name="T71" fmla="*/ 86 h 141"/>
              <a:gd name="T72" fmla="*/ 69 w 140"/>
              <a:gd name="T73" fmla="*/ 92 h 141"/>
              <a:gd name="T74" fmla="*/ 55 w 140"/>
              <a:gd name="T75" fmla="*/ 86 h 141"/>
              <a:gd name="T76" fmla="*/ 55 w 140"/>
              <a:gd name="T77" fmla="*/ 58 h 141"/>
              <a:gd name="T78" fmla="*/ 69 w 140"/>
              <a:gd name="T79" fmla="*/ 52 h 141"/>
              <a:gd name="T80" fmla="*/ 73 w 140"/>
              <a:gd name="T81" fmla="*/ 60 h 141"/>
              <a:gd name="T82" fmla="*/ 60 w 140"/>
              <a:gd name="T83" fmla="*/ 63 h 141"/>
              <a:gd name="T84" fmla="*/ 56 w 140"/>
              <a:gd name="T85" fmla="*/ 72 h 141"/>
              <a:gd name="T86" fmla="*/ 69 w 140"/>
              <a:gd name="T87" fmla="*/ 85 h 141"/>
              <a:gd name="T88" fmla="*/ 78 w 140"/>
              <a:gd name="T89" fmla="*/ 81 h 141"/>
              <a:gd name="T90" fmla="*/ 81 w 140"/>
              <a:gd name="T91" fmla="*/ 68 h 141"/>
              <a:gd name="T92" fmla="*/ 65 w 140"/>
              <a:gd name="T93" fmla="*/ 76 h 141"/>
              <a:gd name="T94" fmla="*/ 73 w 140"/>
              <a:gd name="T95" fmla="*/ 60 h 141"/>
              <a:gd name="T96" fmla="*/ 117 w 140"/>
              <a:gd name="T97" fmla="*/ 10 h 141"/>
              <a:gd name="T98" fmla="*/ 106 w 140"/>
              <a:gd name="T99" fmla="*/ 30 h 141"/>
              <a:gd name="T100" fmla="*/ 117 w 140"/>
              <a:gd name="T101" fmla="*/ 10 h 141"/>
              <a:gd name="T102" fmla="*/ 123 w 140"/>
              <a:gd name="T103" fmla="*/ 22 h 141"/>
              <a:gd name="T104" fmla="*/ 118 w 140"/>
              <a:gd name="T105" fmla="*/ 37 h 141"/>
              <a:gd name="T106" fmla="*/ 123 w 140"/>
              <a:gd name="T107" fmla="*/ 22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0" h="141">
                <a:moveTo>
                  <a:pt x="98" y="20"/>
                </a:moveTo>
                <a:cubicBezTo>
                  <a:pt x="116" y="2"/>
                  <a:pt x="116" y="2"/>
                  <a:pt x="116" y="2"/>
                </a:cubicBezTo>
                <a:cubicBezTo>
                  <a:pt x="118" y="0"/>
                  <a:pt x="120" y="0"/>
                  <a:pt x="121" y="2"/>
                </a:cubicBezTo>
                <a:cubicBezTo>
                  <a:pt x="121" y="2"/>
                  <a:pt x="122" y="3"/>
                  <a:pt x="122" y="3"/>
                </a:cubicBezTo>
                <a:cubicBezTo>
                  <a:pt x="122" y="3"/>
                  <a:pt x="122" y="3"/>
                  <a:pt x="122" y="3"/>
                </a:cubicBezTo>
                <a:cubicBezTo>
                  <a:pt x="122" y="3"/>
                  <a:pt x="122" y="3"/>
                  <a:pt x="122" y="3"/>
                </a:cubicBezTo>
                <a:cubicBezTo>
                  <a:pt x="125" y="16"/>
                  <a:pt x="125" y="16"/>
                  <a:pt x="125" y="16"/>
                </a:cubicBezTo>
                <a:cubicBezTo>
                  <a:pt x="138" y="19"/>
                  <a:pt x="138" y="19"/>
                  <a:pt x="138" y="19"/>
                </a:cubicBezTo>
                <a:cubicBezTo>
                  <a:pt x="138" y="19"/>
                  <a:pt x="138" y="19"/>
                  <a:pt x="138" y="19"/>
                </a:cubicBezTo>
                <a:cubicBezTo>
                  <a:pt x="138" y="19"/>
                  <a:pt x="138" y="19"/>
                  <a:pt x="138" y="19"/>
                </a:cubicBezTo>
                <a:cubicBezTo>
                  <a:pt x="138" y="19"/>
                  <a:pt x="139" y="19"/>
                  <a:pt x="139" y="20"/>
                </a:cubicBezTo>
                <a:cubicBezTo>
                  <a:pt x="140" y="21"/>
                  <a:pt x="140" y="23"/>
                  <a:pt x="139" y="25"/>
                </a:cubicBezTo>
                <a:cubicBezTo>
                  <a:pt x="121" y="43"/>
                  <a:pt x="121" y="43"/>
                  <a:pt x="121" y="43"/>
                </a:cubicBezTo>
                <a:cubicBezTo>
                  <a:pt x="120" y="43"/>
                  <a:pt x="119" y="44"/>
                  <a:pt x="118" y="43"/>
                </a:cubicBezTo>
                <a:cubicBezTo>
                  <a:pt x="108" y="41"/>
                  <a:pt x="108" y="41"/>
                  <a:pt x="108" y="41"/>
                </a:cubicBezTo>
                <a:cubicBezTo>
                  <a:pt x="103" y="46"/>
                  <a:pt x="103" y="46"/>
                  <a:pt x="103" y="46"/>
                </a:cubicBezTo>
                <a:cubicBezTo>
                  <a:pt x="108" y="53"/>
                  <a:pt x="112" y="62"/>
                  <a:pt x="112" y="72"/>
                </a:cubicBezTo>
                <a:cubicBezTo>
                  <a:pt x="112" y="84"/>
                  <a:pt x="107" y="95"/>
                  <a:pt x="99" y="102"/>
                </a:cubicBezTo>
                <a:cubicBezTo>
                  <a:pt x="99" y="102"/>
                  <a:pt x="99" y="102"/>
                  <a:pt x="99" y="102"/>
                </a:cubicBezTo>
                <a:cubicBezTo>
                  <a:pt x="91" y="110"/>
                  <a:pt x="81" y="115"/>
                  <a:pt x="69" y="115"/>
                </a:cubicBezTo>
                <a:cubicBezTo>
                  <a:pt x="57" y="115"/>
                  <a:pt x="46" y="110"/>
                  <a:pt x="39" y="102"/>
                </a:cubicBezTo>
                <a:cubicBezTo>
                  <a:pt x="31" y="95"/>
                  <a:pt x="26" y="84"/>
                  <a:pt x="26" y="72"/>
                </a:cubicBezTo>
                <a:cubicBezTo>
                  <a:pt x="26" y="60"/>
                  <a:pt x="31" y="50"/>
                  <a:pt x="39" y="42"/>
                </a:cubicBezTo>
                <a:cubicBezTo>
                  <a:pt x="46" y="34"/>
                  <a:pt x="57" y="29"/>
                  <a:pt x="69" y="29"/>
                </a:cubicBezTo>
                <a:cubicBezTo>
                  <a:pt x="79" y="29"/>
                  <a:pt x="88" y="33"/>
                  <a:pt x="95" y="38"/>
                </a:cubicBezTo>
                <a:cubicBezTo>
                  <a:pt x="100" y="33"/>
                  <a:pt x="100" y="33"/>
                  <a:pt x="100" y="33"/>
                </a:cubicBezTo>
                <a:cubicBezTo>
                  <a:pt x="98" y="23"/>
                  <a:pt x="98" y="23"/>
                  <a:pt x="98" y="23"/>
                </a:cubicBezTo>
                <a:cubicBezTo>
                  <a:pt x="97" y="22"/>
                  <a:pt x="98" y="21"/>
                  <a:pt x="98" y="20"/>
                </a:cubicBezTo>
                <a:close/>
                <a:moveTo>
                  <a:pt x="124" y="55"/>
                </a:moveTo>
                <a:cubicBezTo>
                  <a:pt x="124" y="55"/>
                  <a:pt x="124" y="55"/>
                  <a:pt x="124" y="55"/>
                </a:cubicBezTo>
                <a:cubicBezTo>
                  <a:pt x="124" y="52"/>
                  <a:pt x="125" y="49"/>
                  <a:pt x="128" y="48"/>
                </a:cubicBezTo>
                <a:cubicBezTo>
                  <a:pt x="131" y="47"/>
                  <a:pt x="134" y="49"/>
                  <a:pt x="135" y="52"/>
                </a:cubicBezTo>
                <a:cubicBezTo>
                  <a:pt x="136" y="55"/>
                  <a:pt x="137" y="58"/>
                  <a:pt x="137" y="62"/>
                </a:cubicBezTo>
                <a:cubicBezTo>
                  <a:pt x="138" y="65"/>
                  <a:pt x="138" y="69"/>
                  <a:pt x="138" y="72"/>
                </a:cubicBezTo>
                <a:cubicBezTo>
                  <a:pt x="138" y="91"/>
                  <a:pt x="130" y="108"/>
                  <a:pt x="118" y="121"/>
                </a:cubicBezTo>
                <a:cubicBezTo>
                  <a:pt x="105" y="133"/>
                  <a:pt x="88" y="141"/>
                  <a:pt x="69" y="141"/>
                </a:cubicBezTo>
                <a:cubicBezTo>
                  <a:pt x="50" y="141"/>
                  <a:pt x="33" y="133"/>
                  <a:pt x="20" y="121"/>
                </a:cubicBezTo>
                <a:cubicBezTo>
                  <a:pt x="8" y="108"/>
                  <a:pt x="0" y="91"/>
                  <a:pt x="0" y="72"/>
                </a:cubicBezTo>
                <a:cubicBezTo>
                  <a:pt x="0" y="53"/>
                  <a:pt x="8" y="36"/>
                  <a:pt x="20" y="23"/>
                </a:cubicBezTo>
                <a:cubicBezTo>
                  <a:pt x="33" y="11"/>
                  <a:pt x="50" y="3"/>
                  <a:pt x="69" y="3"/>
                </a:cubicBezTo>
                <a:cubicBezTo>
                  <a:pt x="72" y="3"/>
                  <a:pt x="76" y="3"/>
                  <a:pt x="79" y="4"/>
                </a:cubicBezTo>
                <a:cubicBezTo>
                  <a:pt x="82" y="4"/>
                  <a:pt x="86" y="5"/>
                  <a:pt x="89" y="6"/>
                </a:cubicBezTo>
                <a:cubicBezTo>
                  <a:pt x="92" y="7"/>
                  <a:pt x="93" y="10"/>
                  <a:pt x="93" y="13"/>
                </a:cubicBezTo>
                <a:cubicBezTo>
                  <a:pt x="92" y="16"/>
                  <a:pt x="89" y="17"/>
                  <a:pt x="86" y="16"/>
                </a:cubicBezTo>
                <a:cubicBezTo>
                  <a:pt x="83" y="16"/>
                  <a:pt x="80" y="15"/>
                  <a:pt x="77" y="15"/>
                </a:cubicBezTo>
                <a:cubicBezTo>
                  <a:pt x="75" y="14"/>
                  <a:pt x="72" y="14"/>
                  <a:pt x="69" y="14"/>
                </a:cubicBezTo>
                <a:cubicBezTo>
                  <a:pt x="53" y="14"/>
                  <a:pt x="38" y="21"/>
                  <a:pt x="28" y="31"/>
                </a:cubicBezTo>
                <a:cubicBezTo>
                  <a:pt x="17" y="42"/>
                  <a:pt x="11" y="56"/>
                  <a:pt x="11" y="72"/>
                </a:cubicBezTo>
                <a:cubicBezTo>
                  <a:pt x="11" y="88"/>
                  <a:pt x="17" y="103"/>
                  <a:pt x="28" y="113"/>
                </a:cubicBezTo>
                <a:cubicBezTo>
                  <a:pt x="38" y="124"/>
                  <a:pt x="53" y="130"/>
                  <a:pt x="69" y="130"/>
                </a:cubicBezTo>
                <a:cubicBezTo>
                  <a:pt x="85" y="130"/>
                  <a:pt x="99" y="124"/>
                  <a:pt x="110" y="113"/>
                </a:cubicBezTo>
                <a:cubicBezTo>
                  <a:pt x="120" y="103"/>
                  <a:pt x="127" y="88"/>
                  <a:pt x="127" y="72"/>
                </a:cubicBezTo>
                <a:cubicBezTo>
                  <a:pt x="127" y="69"/>
                  <a:pt x="127" y="66"/>
                  <a:pt x="126" y="64"/>
                </a:cubicBezTo>
                <a:cubicBezTo>
                  <a:pt x="126" y="61"/>
                  <a:pt x="125" y="58"/>
                  <a:pt x="124" y="55"/>
                </a:cubicBezTo>
                <a:close/>
                <a:moveTo>
                  <a:pt x="69" y="52"/>
                </a:moveTo>
                <a:cubicBezTo>
                  <a:pt x="69" y="52"/>
                  <a:pt x="69" y="52"/>
                  <a:pt x="69" y="52"/>
                </a:cubicBezTo>
                <a:cubicBezTo>
                  <a:pt x="72" y="52"/>
                  <a:pt x="76" y="53"/>
                  <a:pt x="78" y="55"/>
                </a:cubicBezTo>
                <a:cubicBezTo>
                  <a:pt x="90" y="43"/>
                  <a:pt x="90" y="43"/>
                  <a:pt x="90" y="43"/>
                </a:cubicBezTo>
                <a:cubicBezTo>
                  <a:pt x="84" y="38"/>
                  <a:pt x="77" y="36"/>
                  <a:pt x="69" y="36"/>
                </a:cubicBezTo>
                <a:cubicBezTo>
                  <a:pt x="59" y="36"/>
                  <a:pt x="50" y="40"/>
                  <a:pt x="43" y="46"/>
                </a:cubicBezTo>
                <a:cubicBezTo>
                  <a:pt x="43" y="46"/>
                  <a:pt x="43" y="46"/>
                  <a:pt x="43" y="46"/>
                </a:cubicBezTo>
                <a:cubicBezTo>
                  <a:pt x="43" y="46"/>
                  <a:pt x="43" y="46"/>
                  <a:pt x="43" y="46"/>
                </a:cubicBezTo>
                <a:cubicBezTo>
                  <a:pt x="37" y="53"/>
                  <a:pt x="33" y="62"/>
                  <a:pt x="33" y="72"/>
                </a:cubicBezTo>
                <a:cubicBezTo>
                  <a:pt x="33" y="82"/>
                  <a:pt x="37" y="91"/>
                  <a:pt x="43" y="98"/>
                </a:cubicBezTo>
                <a:cubicBezTo>
                  <a:pt x="50" y="104"/>
                  <a:pt x="59" y="108"/>
                  <a:pt x="69" y="108"/>
                </a:cubicBezTo>
                <a:cubicBezTo>
                  <a:pt x="79" y="108"/>
                  <a:pt x="88" y="104"/>
                  <a:pt x="94" y="98"/>
                </a:cubicBezTo>
                <a:cubicBezTo>
                  <a:pt x="95" y="98"/>
                  <a:pt x="95" y="98"/>
                  <a:pt x="95" y="98"/>
                </a:cubicBezTo>
                <a:cubicBezTo>
                  <a:pt x="101" y="91"/>
                  <a:pt x="105" y="82"/>
                  <a:pt x="105" y="72"/>
                </a:cubicBezTo>
                <a:cubicBezTo>
                  <a:pt x="105" y="64"/>
                  <a:pt x="103" y="57"/>
                  <a:pt x="98" y="51"/>
                </a:cubicBezTo>
                <a:cubicBezTo>
                  <a:pt x="86" y="62"/>
                  <a:pt x="86" y="62"/>
                  <a:pt x="86" y="62"/>
                </a:cubicBezTo>
                <a:cubicBezTo>
                  <a:pt x="88" y="65"/>
                  <a:pt x="89" y="69"/>
                  <a:pt x="89" y="72"/>
                </a:cubicBezTo>
                <a:cubicBezTo>
                  <a:pt x="89" y="77"/>
                  <a:pt x="86" y="82"/>
                  <a:pt x="83" y="86"/>
                </a:cubicBezTo>
                <a:cubicBezTo>
                  <a:pt x="83" y="86"/>
                  <a:pt x="83" y="86"/>
                  <a:pt x="83" y="86"/>
                </a:cubicBezTo>
                <a:cubicBezTo>
                  <a:pt x="79" y="90"/>
                  <a:pt x="74" y="92"/>
                  <a:pt x="69" y="92"/>
                </a:cubicBezTo>
                <a:cubicBezTo>
                  <a:pt x="63" y="92"/>
                  <a:pt x="59" y="90"/>
                  <a:pt x="55" y="86"/>
                </a:cubicBezTo>
                <a:cubicBezTo>
                  <a:pt x="55" y="86"/>
                  <a:pt x="55" y="86"/>
                  <a:pt x="55" y="86"/>
                </a:cubicBezTo>
                <a:cubicBezTo>
                  <a:pt x="51" y="82"/>
                  <a:pt x="49" y="78"/>
                  <a:pt x="49" y="72"/>
                </a:cubicBezTo>
                <a:cubicBezTo>
                  <a:pt x="49" y="67"/>
                  <a:pt x="51" y="62"/>
                  <a:pt x="55" y="58"/>
                </a:cubicBezTo>
                <a:cubicBezTo>
                  <a:pt x="55" y="58"/>
                  <a:pt x="55" y="58"/>
                  <a:pt x="55" y="58"/>
                </a:cubicBezTo>
                <a:cubicBezTo>
                  <a:pt x="59" y="55"/>
                  <a:pt x="63" y="52"/>
                  <a:pt x="69" y="52"/>
                </a:cubicBezTo>
                <a:close/>
                <a:moveTo>
                  <a:pt x="73" y="60"/>
                </a:moveTo>
                <a:cubicBezTo>
                  <a:pt x="73" y="60"/>
                  <a:pt x="73" y="60"/>
                  <a:pt x="73" y="60"/>
                </a:cubicBezTo>
                <a:cubicBezTo>
                  <a:pt x="72" y="59"/>
                  <a:pt x="71" y="59"/>
                  <a:pt x="69" y="59"/>
                </a:cubicBezTo>
                <a:cubicBezTo>
                  <a:pt x="65" y="59"/>
                  <a:pt x="62" y="60"/>
                  <a:pt x="60" y="63"/>
                </a:cubicBezTo>
                <a:cubicBezTo>
                  <a:pt x="60" y="63"/>
                  <a:pt x="60" y="63"/>
                  <a:pt x="60" y="63"/>
                </a:cubicBezTo>
                <a:cubicBezTo>
                  <a:pt x="57" y="65"/>
                  <a:pt x="56" y="68"/>
                  <a:pt x="56" y="72"/>
                </a:cubicBezTo>
                <a:cubicBezTo>
                  <a:pt x="56" y="76"/>
                  <a:pt x="57" y="79"/>
                  <a:pt x="60" y="81"/>
                </a:cubicBezTo>
                <a:cubicBezTo>
                  <a:pt x="62" y="84"/>
                  <a:pt x="65" y="85"/>
                  <a:pt x="69" y="85"/>
                </a:cubicBezTo>
                <a:cubicBezTo>
                  <a:pt x="73" y="85"/>
                  <a:pt x="76" y="84"/>
                  <a:pt x="78" y="81"/>
                </a:cubicBezTo>
                <a:cubicBezTo>
                  <a:pt x="78" y="81"/>
                  <a:pt x="78" y="81"/>
                  <a:pt x="78" y="81"/>
                </a:cubicBezTo>
                <a:cubicBezTo>
                  <a:pt x="81" y="79"/>
                  <a:pt x="82" y="76"/>
                  <a:pt x="82" y="72"/>
                </a:cubicBezTo>
                <a:cubicBezTo>
                  <a:pt x="82" y="70"/>
                  <a:pt x="82" y="69"/>
                  <a:pt x="81" y="68"/>
                </a:cubicBezTo>
                <a:cubicBezTo>
                  <a:pt x="73" y="76"/>
                  <a:pt x="73" y="76"/>
                  <a:pt x="73" y="76"/>
                </a:cubicBezTo>
                <a:cubicBezTo>
                  <a:pt x="71" y="78"/>
                  <a:pt x="67" y="78"/>
                  <a:pt x="65" y="76"/>
                </a:cubicBezTo>
                <a:cubicBezTo>
                  <a:pt x="63" y="74"/>
                  <a:pt x="63" y="70"/>
                  <a:pt x="65" y="68"/>
                </a:cubicBezTo>
                <a:cubicBezTo>
                  <a:pt x="73" y="60"/>
                  <a:pt x="73" y="60"/>
                  <a:pt x="73" y="60"/>
                </a:cubicBezTo>
                <a:close/>
                <a:moveTo>
                  <a:pt x="117" y="10"/>
                </a:moveTo>
                <a:cubicBezTo>
                  <a:pt x="117" y="10"/>
                  <a:pt x="117" y="10"/>
                  <a:pt x="117" y="10"/>
                </a:cubicBezTo>
                <a:cubicBezTo>
                  <a:pt x="104" y="23"/>
                  <a:pt x="104" y="23"/>
                  <a:pt x="104" y="23"/>
                </a:cubicBezTo>
                <a:cubicBezTo>
                  <a:pt x="106" y="30"/>
                  <a:pt x="106" y="30"/>
                  <a:pt x="106" y="30"/>
                </a:cubicBezTo>
                <a:cubicBezTo>
                  <a:pt x="119" y="17"/>
                  <a:pt x="119" y="17"/>
                  <a:pt x="119" y="17"/>
                </a:cubicBezTo>
                <a:cubicBezTo>
                  <a:pt x="117" y="10"/>
                  <a:pt x="117" y="10"/>
                  <a:pt x="117" y="10"/>
                </a:cubicBezTo>
                <a:close/>
                <a:moveTo>
                  <a:pt x="123" y="22"/>
                </a:moveTo>
                <a:cubicBezTo>
                  <a:pt x="123" y="22"/>
                  <a:pt x="123" y="22"/>
                  <a:pt x="123" y="22"/>
                </a:cubicBezTo>
                <a:cubicBezTo>
                  <a:pt x="111" y="35"/>
                  <a:pt x="111" y="35"/>
                  <a:pt x="111" y="35"/>
                </a:cubicBezTo>
                <a:cubicBezTo>
                  <a:pt x="118" y="37"/>
                  <a:pt x="118" y="37"/>
                  <a:pt x="118" y="37"/>
                </a:cubicBezTo>
                <a:cubicBezTo>
                  <a:pt x="131" y="24"/>
                  <a:pt x="131" y="24"/>
                  <a:pt x="131" y="24"/>
                </a:cubicBezTo>
                <a:cubicBezTo>
                  <a:pt x="123" y="22"/>
                  <a:pt x="123" y="22"/>
                  <a:pt x="123"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67" tIns="45734" rIns="91467" bIns="45734" numCol="1" anchor="t" anchorCtr="0" compatLnSpc="1"/>
          <a:lstStyle/>
          <a:p>
            <a:endParaRPr lang="zh-CN" altLang="en-US"/>
          </a:p>
        </p:txBody>
      </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60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par>
                                <p:cTn id="10" presetID="53" presetClass="entr" presetSubtype="16" fill="hold" grpId="0" nodeType="withEffect">
                                  <p:stCondLst>
                                    <p:cond delay="80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childTnLst>
                                </p:cTn>
                              </p:par>
                              <p:par>
                                <p:cTn id="15" presetID="22" presetClass="entr" presetSubtype="8" fill="hold" grpId="0" nodeType="withEffect">
                                  <p:stCondLst>
                                    <p:cond delay="1100"/>
                                  </p:stCondLst>
                                  <p:childTnLst>
                                    <p:set>
                                      <p:cBhvr>
                                        <p:cTn id="16" dur="1" fill="hold">
                                          <p:stCondLst>
                                            <p:cond delay="0"/>
                                          </p:stCondLst>
                                        </p:cTn>
                                        <p:tgtEl>
                                          <p:spTgt spid="17"/>
                                        </p:tgtEl>
                                        <p:attrNameLst>
                                          <p:attrName>style.visibility</p:attrName>
                                        </p:attrNameLst>
                                      </p:cBhvr>
                                      <p:to>
                                        <p:strVal val="visible"/>
                                      </p:to>
                                    </p:set>
                                    <p:animEffect transition="in" filter="wipe(left)">
                                      <p:cBhvr>
                                        <p:cTn id="17" dur="500"/>
                                        <p:tgtEl>
                                          <p:spTgt spid="17"/>
                                        </p:tgtEl>
                                      </p:cBhvr>
                                    </p:animEffect>
                                  </p:childTnLst>
                                </p:cTn>
                              </p:par>
                              <p:par>
                                <p:cTn id="18" presetID="12" presetClass="entr" presetSubtype="2" fill="hold" grpId="0" nodeType="withEffect">
                                  <p:stCondLst>
                                    <p:cond delay="1100"/>
                                  </p:stCondLst>
                                  <p:childTnLst>
                                    <p:set>
                                      <p:cBhvr>
                                        <p:cTn id="19" dur="1" fill="hold">
                                          <p:stCondLst>
                                            <p:cond delay="0"/>
                                          </p:stCondLst>
                                        </p:cTn>
                                        <p:tgtEl>
                                          <p:spTgt spid="18"/>
                                        </p:tgtEl>
                                        <p:attrNameLst>
                                          <p:attrName>style.visibility</p:attrName>
                                        </p:attrNameLst>
                                      </p:cBhvr>
                                      <p:to>
                                        <p:strVal val="visible"/>
                                      </p:to>
                                    </p:set>
                                    <p:anim calcmode="lin" valueType="num">
                                      <p:cBhvr additive="base">
                                        <p:cTn id="20" dur="500"/>
                                        <p:tgtEl>
                                          <p:spTgt spid="18"/>
                                        </p:tgtEl>
                                        <p:attrNameLst>
                                          <p:attrName>ppt_x</p:attrName>
                                        </p:attrNameLst>
                                      </p:cBhvr>
                                      <p:tavLst>
                                        <p:tav tm="0">
                                          <p:val>
                                            <p:strVal val="#ppt_x+#ppt_w*1.125000"/>
                                          </p:val>
                                        </p:tav>
                                        <p:tav tm="100000">
                                          <p:val>
                                            <p:strVal val="#ppt_x"/>
                                          </p:val>
                                        </p:tav>
                                      </p:tavLst>
                                    </p:anim>
                                    <p:animEffect transition="in" filter="wipe(left)">
                                      <p:cBhvr>
                                        <p:cTn id="21" dur="500"/>
                                        <p:tgtEl>
                                          <p:spTgt spid="18"/>
                                        </p:tgtEl>
                                      </p:cBhvr>
                                    </p:animEffect>
                                  </p:childTnLst>
                                </p:cTn>
                              </p:par>
                              <p:par>
                                <p:cTn id="22" presetID="53" presetClass="entr" presetSubtype="16" fill="hold" grpId="0" nodeType="withEffect">
                                  <p:stCondLst>
                                    <p:cond delay="600"/>
                                  </p:stCondLst>
                                  <p:childTnLst>
                                    <p:set>
                                      <p:cBhvr>
                                        <p:cTn id="23" dur="1" fill="hold">
                                          <p:stCondLst>
                                            <p:cond delay="0"/>
                                          </p:stCondLst>
                                        </p:cTn>
                                        <p:tgtEl>
                                          <p:spTgt spid="19"/>
                                        </p:tgtEl>
                                        <p:attrNameLst>
                                          <p:attrName>style.visibility</p:attrName>
                                        </p:attrNameLst>
                                      </p:cBhvr>
                                      <p:to>
                                        <p:strVal val="visible"/>
                                      </p:to>
                                    </p:set>
                                    <p:anim calcmode="lin" valueType="num">
                                      <p:cBhvr>
                                        <p:cTn id="24" dur="500" fill="hold"/>
                                        <p:tgtEl>
                                          <p:spTgt spid="19"/>
                                        </p:tgtEl>
                                        <p:attrNameLst>
                                          <p:attrName>ppt_w</p:attrName>
                                        </p:attrNameLst>
                                      </p:cBhvr>
                                      <p:tavLst>
                                        <p:tav tm="0">
                                          <p:val>
                                            <p:fltVal val="0"/>
                                          </p:val>
                                        </p:tav>
                                        <p:tav tm="100000">
                                          <p:val>
                                            <p:strVal val="#ppt_w"/>
                                          </p:val>
                                        </p:tav>
                                      </p:tavLst>
                                    </p:anim>
                                    <p:anim calcmode="lin" valueType="num">
                                      <p:cBhvr>
                                        <p:cTn id="25" dur="500" fill="hold"/>
                                        <p:tgtEl>
                                          <p:spTgt spid="19"/>
                                        </p:tgtEl>
                                        <p:attrNameLst>
                                          <p:attrName>ppt_h</p:attrName>
                                        </p:attrNameLst>
                                      </p:cBhvr>
                                      <p:tavLst>
                                        <p:tav tm="0">
                                          <p:val>
                                            <p:fltVal val="0"/>
                                          </p:val>
                                        </p:tav>
                                        <p:tav tm="100000">
                                          <p:val>
                                            <p:strVal val="#ppt_h"/>
                                          </p:val>
                                        </p:tav>
                                      </p:tavLst>
                                    </p:anim>
                                    <p:animEffect transition="in" filter="fade">
                                      <p:cBhvr>
                                        <p:cTn id="26" dur="500"/>
                                        <p:tgtEl>
                                          <p:spTgt spid="19"/>
                                        </p:tgtEl>
                                      </p:cBhvr>
                                    </p:animEffect>
                                  </p:childTnLst>
                                </p:cTn>
                              </p:par>
                              <p:par>
                                <p:cTn id="27" presetID="53" presetClass="entr" presetSubtype="16" fill="hold" grpId="0" nodeType="withEffect">
                                  <p:stCondLst>
                                    <p:cond delay="800"/>
                                  </p:stCondLst>
                                  <p:childTnLst>
                                    <p:set>
                                      <p:cBhvr>
                                        <p:cTn id="28" dur="1" fill="hold">
                                          <p:stCondLst>
                                            <p:cond delay="0"/>
                                          </p:stCondLst>
                                        </p:cTn>
                                        <p:tgtEl>
                                          <p:spTgt spid="24"/>
                                        </p:tgtEl>
                                        <p:attrNameLst>
                                          <p:attrName>style.visibility</p:attrName>
                                        </p:attrNameLst>
                                      </p:cBhvr>
                                      <p:to>
                                        <p:strVal val="visible"/>
                                      </p:to>
                                    </p:set>
                                    <p:anim calcmode="lin" valueType="num">
                                      <p:cBhvr>
                                        <p:cTn id="29" dur="500" fill="hold"/>
                                        <p:tgtEl>
                                          <p:spTgt spid="24"/>
                                        </p:tgtEl>
                                        <p:attrNameLst>
                                          <p:attrName>ppt_w</p:attrName>
                                        </p:attrNameLst>
                                      </p:cBhvr>
                                      <p:tavLst>
                                        <p:tav tm="0">
                                          <p:val>
                                            <p:fltVal val="0"/>
                                          </p:val>
                                        </p:tav>
                                        <p:tav tm="100000">
                                          <p:val>
                                            <p:strVal val="#ppt_w"/>
                                          </p:val>
                                        </p:tav>
                                      </p:tavLst>
                                    </p:anim>
                                    <p:anim calcmode="lin" valueType="num">
                                      <p:cBhvr>
                                        <p:cTn id="30" dur="500" fill="hold"/>
                                        <p:tgtEl>
                                          <p:spTgt spid="24"/>
                                        </p:tgtEl>
                                        <p:attrNameLst>
                                          <p:attrName>ppt_h</p:attrName>
                                        </p:attrNameLst>
                                      </p:cBhvr>
                                      <p:tavLst>
                                        <p:tav tm="0">
                                          <p:val>
                                            <p:fltVal val="0"/>
                                          </p:val>
                                        </p:tav>
                                        <p:tav tm="100000">
                                          <p:val>
                                            <p:strVal val="#ppt_h"/>
                                          </p:val>
                                        </p:tav>
                                      </p:tavLst>
                                    </p:anim>
                                    <p:animEffect transition="in" filter="fade">
                                      <p:cBhvr>
                                        <p:cTn id="31" dur="500"/>
                                        <p:tgtEl>
                                          <p:spTgt spid="24"/>
                                        </p:tgtEl>
                                      </p:cBhvr>
                                    </p:animEffect>
                                  </p:childTnLst>
                                </p:cTn>
                              </p:par>
                              <p:par>
                                <p:cTn id="32" presetID="22" presetClass="entr" presetSubtype="8" fill="hold" grpId="0" nodeType="withEffect">
                                  <p:stCondLst>
                                    <p:cond delay="1100"/>
                                  </p:stCondLst>
                                  <p:childTnLst>
                                    <p:set>
                                      <p:cBhvr>
                                        <p:cTn id="33" dur="1" fill="hold">
                                          <p:stCondLst>
                                            <p:cond delay="0"/>
                                          </p:stCondLst>
                                        </p:cTn>
                                        <p:tgtEl>
                                          <p:spTgt spid="20"/>
                                        </p:tgtEl>
                                        <p:attrNameLst>
                                          <p:attrName>style.visibility</p:attrName>
                                        </p:attrNameLst>
                                      </p:cBhvr>
                                      <p:to>
                                        <p:strVal val="visible"/>
                                      </p:to>
                                    </p:set>
                                    <p:animEffect transition="in" filter="wipe(left)">
                                      <p:cBhvr>
                                        <p:cTn id="34" dur="500"/>
                                        <p:tgtEl>
                                          <p:spTgt spid="20"/>
                                        </p:tgtEl>
                                      </p:cBhvr>
                                    </p:animEffect>
                                  </p:childTnLst>
                                </p:cTn>
                              </p:par>
                              <p:par>
                                <p:cTn id="35" presetID="12" presetClass="entr" presetSubtype="2" fill="hold" grpId="0" nodeType="withEffect">
                                  <p:stCondLst>
                                    <p:cond delay="1100"/>
                                  </p:stCondLst>
                                  <p:childTnLst>
                                    <p:set>
                                      <p:cBhvr>
                                        <p:cTn id="36" dur="1" fill="hold">
                                          <p:stCondLst>
                                            <p:cond delay="0"/>
                                          </p:stCondLst>
                                        </p:cTn>
                                        <p:tgtEl>
                                          <p:spTgt spid="21"/>
                                        </p:tgtEl>
                                        <p:attrNameLst>
                                          <p:attrName>style.visibility</p:attrName>
                                        </p:attrNameLst>
                                      </p:cBhvr>
                                      <p:to>
                                        <p:strVal val="visible"/>
                                      </p:to>
                                    </p:set>
                                    <p:anim calcmode="lin" valueType="num">
                                      <p:cBhvr additive="base">
                                        <p:cTn id="37" dur="500"/>
                                        <p:tgtEl>
                                          <p:spTgt spid="21"/>
                                        </p:tgtEl>
                                        <p:attrNameLst>
                                          <p:attrName>ppt_x</p:attrName>
                                        </p:attrNameLst>
                                      </p:cBhvr>
                                      <p:tavLst>
                                        <p:tav tm="0">
                                          <p:val>
                                            <p:strVal val="#ppt_x+#ppt_w*1.125000"/>
                                          </p:val>
                                        </p:tav>
                                        <p:tav tm="100000">
                                          <p:val>
                                            <p:strVal val="#ppt_x"/>
                                          </p:val>
                                        </p:tav>
                                      </p:tavLst>
                                    </p:anim>
                                    <p:animEffect transition="in" filter="wipe(left)">
                                      <p:cBhvr>
                                        <p:cTn id="38" dur="500"/>
                                        <p:tgtEl>
                                          <p:spTgt spid="21"/>
                                        </p:tgtEl>
                                      </p:cBhvr>
                                    </p:animEffect>
                                  </p:childTnLst>
                                </p:cTn>
                              </p:par>
                              <p:par>
                                <p:cTn id="39" presetID="42" presetClass="entr" presetSubtype="0" fill="hold" grpId="0" nodeType="withEffect">
                                  <p:stCondLst>
                                    <p:cond delay="1600"/>
                                  </p:stCondLst>
                                  <p:childTnLst>
                                    <p:set>
                                      <p:cBhvr>
                                        <p:cTn id="40" dur="1" fill="hold">
                                          <p:stCondLst>
                                            <p:cond delay="0"/>
                                          </p:stCondLst>
                                        </p:cTn>
                                        <p:tgtEl>
                                          <p:spTgt spid="22"/>
                                        </p:tgtEl>
                                        <p:attrNameLst>
                                          <p:attrName>style.visibility</p:attrName>
                                        </p:attrNameLst>
                                      </p:cBhvr>
                                      <p:to>
                                        <p:strVal val="visible"/>
                                      </p:to>
                                    </p:set>
                                    <p:animEffect transition="in" filter="fade">
                                      <p:cBhvr>
                                        <p:cTn id="41" dur="500"/>
                                        <p:tgtEl>
                                          <p:spTgt spid="22"/>
                                        </p:tgtEl>
                                      </p:cBhvr>
                                    </p:animEffect>
                                    <p:anim calcmode="lin" valueType="num">
                                      <p:cBhvr>
                                        <p:cTn id="42" dur="500" fill="hold"/>
                                        <p:tgtEl>
                                          <p:spTgt spid="22"/>
                                        </p:tgtEl>
                                        <p:attrNameLst>
                                          <p:attrName>ppt_x</p:attrName>
                                        </p:attrNameLst>
                                      </p:cBhvr>
                                      <p:tavLst>
                                        <p:tav tm="0">
                                          <p:val>
                                            <p:strVal val="#ppt_x"/>
                                          </p:val>
                                        </p:tav>
                                        <p:tav tm="100000">
                                          <p:val>
                                            <p:strVal val="#ppt_x"/>
                                          </p:val>
                                        </p:tav>
                                      </p:tavLst>
                                    </p:anim>
                                    <p:anim calcmode="lin" valueType="num">
                                      <p:cBhvr>
                                        <p:cTn id="43"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p:bldP spid="19" grpId="0" animBg="1"/>
      <p:bldP spid="20" grpId="0" animBg="1"/>
      <p:bldP spid="21" grpId="0"/>
      <p:bldP spid="22" grpId="0" animBg="1"/>
      <p:bldP spid="23" grpId="0" animBg="1"/>
      <p:bldP spid="2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11"/>
          <p:cNvSpPr>
            <a:spLocks noChangeArrowheads="1"/>
          </p:cNvSpPr>
          <p:nvPr/>
        </p:nvSpPr>
        <p:spPr bwMode="auto">
          <a:xfrm>
            <a:off x="4055570" y="2345047"/>
            <a:ext cx="169581" cy="43828"/>
          </a:xfrm>
          <a:prstGeom prst="rect">
            <a:avLst/>
          </a:prstGeom>
          <a:solidFill>
            <a:schemeClr val="accent6">
              <a:lumMod val="75000"/>
            </a:schemeClr>
          </a:solidFill>
          <a:ln>
            <a:noFill/>
          </a:ln>
        </p:spPr>
        <p:txBody>
          <a:bodyPr vert="horz" wrap="square" lIns="91467" tIns="45734" rIns="91467" bIns="45734" numCol="1" anchor="t" anchorCtr="0" compatLnSpc="1"/>
          <a:lstStyle/>
          <a:p>
            <a:endParaRPr lang="zh-CN" altLang="en-US"/>
          </a:p>
        </p:txBody>
      </p:sp>
      <p:sp>
        <p:nvSpPr>
          <p:cNvPr id="31" name="Rectangle 12"/>
          <p:cNvSpPr>
            <a:spLocks noChangeArrowheads="1"/>
          </p:cNvSpPr>
          <p:nvPr/>
        </p:nvSpPr>
        <p:spPr bwMode="auto">
          <a:xfrm>
            <a:off x="4225152" y="2345047"/>
            <a:ext cx="170996" cy="43828"/>
          </a:xfrm>
          <a:prstGeom prst="rect">
            <a:avLst/>
          </a:prstGeom>
          <a:solidFill>
            <a:schemeClr val="accent6"/>
          </a:solidFill>
          <a:ln>
            <a:noFill/>
          </a:ln>
        </p:spPr>
        <p:txBody>
          <a:bodyPr vert="horz" wrap="square" lIns="91467" tIns="45734" rIns="91467" bIns="45734" numCol="1" anchor="t" anchorCtr="0" compatLnSpc="1"/>
          <a:lstStyle/>
          <a:p>
            <a:endParaRPr lang="zh-CN" altLang="en-US"/>
          </a:p>
        </p:txBody>
      </p:sp>
      <p:sp>
        <p:nvSpPr>
          <p:cNvPr id="32" name="Rectangle 13"/>
          <p:cNvSpPr>
            <a:spLocks noChangeArrowheads="1"/>
          </p:cNvSpPr>
          <p:nvPr/>
        </p:nvSpPr>
        <p:spPr bwMode="auto">
          <a:xfrm>
            <a:off x="4396147" y="2345047"/>
            <a:ext cx="173822" cy="43828"/>
          </a:xfrm>
          <a:prstGeom prst="rect">
            <a:avLst/>
          </a:prstGeom>
          <a:solidFill>
            <a:schemeClr val="accent6">
              <a:lumMod val="60000"/>
              <a:lumOff val="40000"/>
            </a:schemeClr>
          </a:solidFill>
          <a:ln>
            <a:noFill/>
          </a:ln>
        </p:spPr>
        <p:txBody>
          <a:bodyPr vert="horz" wrap="square" lIns="91467" tIns="45734" rIns="91467" bIns="45734" numCol="1" anchor="t" anchorCtr="0" compatLnSpc="1"/>
          <a:lstStyle/>
          <a:p>
            <a:endParaRPr lang="zh-CN" altLang="en-US"/>
          </a:p>
        </p:txBody>
      </p:sp>
      <p:sp>
        <p:nvSpPr>
          <p:cNvPr id="33" name="Rectangle 14"/>
          <p:cNvSpPr>
            <a:spLocks noChangeArrowheads="1"/>
          </p:cNvSpPr>
          <p:nvPr/>
        </p:nvSpPr>
        <p:spPr bwMode="auto">
          <a:xfrm>
            <a:off x="4569969" y="2345047"/>
            <a:ext cx="169581" cy="43828"/>
          </a:xfrm>
          <a:prstGeom prst="rect">
            <a:avLst/>
          </a:prstGeom>
          <a:solidFill>
            <a:schemeClr val="accent6">
              <a:lumMod val="60000"/>
              <a:lumOff val="40000"/>
            </a:schemeClr>
          </a:solidFill>
          <a:ln>
            <a:noFill/>
          </a:ln>
        </p:spPr>
        <p:txBody>
          <a:bodyPr vert="horz" wrap="square" lIns="91467" tIns="45734" rIns="91467" bIns="45734" numCol="1" anchor="t" anchorCtr="0" compatLnSpc="1"/>
          <a:lstStyle/>
          <a:p>
            <a:endParaRPr lang="zh-CN" altLang="en-US"/>
          </a:p>
        </p:txBody>
      </p:sp>
      <p:sp>
        <p:nvSpPr>
          <p:cNvPr id="34" name="Rectangle 15"/>
          <p:cNvSpPr>
            <a:spLocks noChangeArrowheads="1"/>
          </p:cNvSpPr>
          <p:nvPr/>
        </p:nvSpPr>
        <p:spPr bwMode="auto">
          <a:xfrm>
            <a:off x="4739550" y="2345047"/>
            <a:ext cx="170996" cy="43828"/>
          </a:xfrm>
          <a:prstGeom prst="rect">
            <a:avLst/>
          </a:prstGeom>
          <a:solidFill>
            <a:schemeClr val="accent6">
              <a:lumMod val="40000"/>
              <a:lumOff val="60000"/>
            </a:schemeClr>
          </a:solidFill>
          <a:ln>
            <a:noFill/>
          </a:ln>
        </p:spPr>
        <p:txBody>
          <a:bodyPr vert="horz" wrap="square" lIns="91467" tIns="45734" rIns="91467" bIns="45734" numCol="1" anchor="t" anchorCtr="0" compatLnSpc="1"/>
          <a:lstStyle/>
          <a:p>
            <a:endParaRPr lang="zh-CN" altLang="en-US"/>
          </a:p>
        </p:txBody>
      </p:sp>
      <p:sp>
        <p:nvSpPr>
          <p:cNvPr id="35" name="Rectangle 16"/>
          <p:cNvSpPr>
            <a:spLocks noChangeArrowheads="1"/>
          </p:cNvSpPr>
          <p:nvPr/>
        </p:nvSpPr>
        <p:spPr bwMode="auto">
          <a:xfrm>
            <a:off x="4910545" y="2345047"/>
            <a:ext cx="172408" cy="43828"/>
          </a:xfrm>
          <a:prstGeom prst="rect">
            <a:avLst/>
          </a:prstGeom>
          <a:solidFill>
            <a:schemeClr val="accent6">
              <a:lumMod val="20000"/>
              <a:lumOff val="80000"/>
            </a:schemeClr>
          </a:solidFill>
          <a:ln>
            <a:noFill/>
          </a:ln>
        </p:spPr>
        <p:txBody>
          <a:bodyPr vert="horz" wrap="square" lIns="91467" tIns="45734" rIns="91467" bIns="45734" numCol="1" anchor="t" anchorCtr="0" compatLnSpc="1"/>
          <a:lstStyle/>
          <a:p>
            <a:endParaRPr lang="zh-CN" altLang="en-US"/>
          </a:p>
        </p:txBody>
      </p:sp>
      <p:grpSp>
        <p:nvGrpSpPr>
          <p:cNvPr id="2" name="组合 35"/>
          <p:cNvGrpSpPr/>
          <p:nvPr/>
        </p:nvGrpSpPr>
        <p:grpSpPr>
          <a:xfrm>
            <a:off x="3638682" y="1420416"/>
            <a:ext cx="1858334" cy="2952032"/>
            <a:chOff x="3638050" y="1545565"/>
            <a:chExt cx="1858011" cy="2950210"/>
          </a:xfrm>
        </p:grpSpPr>
        <p:sp>
          <p:nvSpPr>
            <p:cNvPr id="37" name="Freeform 5"/>
            <p:cNvSpPr/>
            <p:nvPr/>
          </p:nvSpPr>
          <p:spPr bwMode="auto">
            <a:xfrm>
              <a:off x="3638050" y="2317028"/>
              <a:ext cx="373015" cy="754508"/>
            </a:xfrm>
            <a:custGeom>
              <a:avLst/>
              <a:gdLst>
                <a:gd name="T0" fmla="*/ 8 w 112"/>
                <a:gd name="T1" fmla="*/ 0 h 226"/>
                <a:gd name="T2" fmla="*/ 15 w 112"/>
                <a:gd name="T3" fmla="*/ 126 h 226"/>
                <a:gd name="T4" fmla="*/ 61 w 112"/>
                <a:gd name="T5" fmla="*/ 226 h 226"/>
                <a:gd name="T6" fmla="*/ 112 w 112"/>
                <a:gd name="T7" fmla="*/ 226 h 226"/>
                <a:gd name="T8" fmla="*/ 71 w 112"/>
                <a:gd name="T9" fmla="*/ 145 h 226"/>
                <a:gd name="T10" fmla="*/ 56 w 112"/>
                <a:gd name="T11" fmla="*/ 0 h 226"/>
                <a:gd name="T12" fmla="*/ 8 w 112"/>
                <a:gd name="T13" fmla="*/ 0 h 226"/>
              </a:gdLst>
              <a:ahLst/>
              <a:cxnLst>
                <a:cxn ang="0">
                  <a:pos x="T0" y="T1"/>
                </a:cxn>
                <a:cxn ang="0">
                  <a:pos x="T2" y="T3"/>
                </a:cxn>
                <a:cxn ang="0">
                  <a:pos x="T4" y="T5"/>
                </a:cxn>
                <a:cxn ang="0">
                  <a:pos x="T6" y="T7"/>
                </a:cxn>
                <a:cxn ang="0">
                  <a:pos x="T8" y="T9"/>
                </a:cxn>
                <a:cxn ang="0">
                  <a:pos x="T10" y="T11"/>
                </a:cxn>
                <a:cxn ang="0">
                  <a:pos x="T12" y="T13"/>
                </a:cxn>
              </a:cxnLst>
              <a:rect l="0" t="0" r="r" b="b"/>
              <a:pathLst>
                <a:path w="112" h="226">
                  <a:moveTo>
                    <a:pt x="8" y="0"/>
                  </a:moveTo>
                  <a:cubicBezTo>
                    <a:pt x="0" y="51"/>
                    <a:pt x="8" y="96"/>
                    <a:pt x="15" y="126"/>
                  </a:cubicBezTo>
                  <a:cubicBezTo>
                    <a:pt x="22" y="153"/>
                    <a:pt x="41" y="191"/>
                    <a:pt x="61" y="226"/>
                  </a:cubicBezTo>
                  <a:cubicBezTo>
                    <a:pt x="112" y="226"/>
                    <a:pt x="112" y="226"/>
                    <a:pt x="112" y="226"/>
                  </a:cubicBezTo>
                  <a:cubicBezTo>
                    <a:pt x="99" y="203"/>
                    <a:pt x="84" y="176"/>
                    <a:pt x="71" y="145"/>
                  </a:cubicBezTo>
                  <a:cubicBezTo>
                    <a:pt x="56" y="107"/>
                    <a:pt x="47" y="54"/>
                    <a:pt x="56" y="0"/>
                  </a:cubicBezTo>
                  <a:lnTo>
                    <a:pt x="8" y="0"/>
                  </a:ln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38" name="Freeform 6"/>
            <p:cNvSpPr/>
            <p:nvPr/>
          </p:nvSpPr>
          <p:spPr bwMode="auto">
            <a:xfrm>
              <a:off x="3664896" y="1545565"/>
              <a:ext cx="897215" cy="761573"/>
            </a:xfrm>
            <a:custGeom>
              <a:avLst/>
              <a:gdLst>
                <a:gd name="T0" fmla="*/ 48 w 269"/>
                <a:gd name="T1" fmla="*/ 228 h 228"/>
                <a:gd name="T2" fmla="*/ 91 w 269"/>
                <a:gd name="T3" fmla="*/ 130 h 228"/>
                <a:gd name="T4" fmla="*/ 269 w 269"/>
                <a:gd name="T5" fmla="*/ 46 h 228"/>
                <a:gd name="T6" fmla="*/ 269 w 269"/>
                <a:gd name="T7" fmla="*/ 0 h 228"/>
                <a:gd name="T8" fmla="*/ 50 w 269"/>
                <a:gd name="T9" fmla="*/ 110 h 228"/>
                <a:gd name="T10" fmla="*/ 0 w 269"/>
                <a:gd name="T11" fmla="*/ 228 h 228"/>
                <a:gd name="T12" fmla="*/ 48 w 269"/>
                <a:gd name="T13" fmla="*/ 228 h 228"/>
              </a:gdLst>
              <a:ahLst/>
              <a:cxnLst>
                <a:cxn ang="0">
                  <a:pos x="T0" y="T1"/>
                </a:cxn>
                <a:cxn ang="0">
                  <a:pos x="T2" y="T3"/>
                </a:cxn>
                <a:cxn ang="0">
                  <a:pos x="T4" y="T5"/>
                </a:cxn>
                <a:cxn ang="0">
                  <a:pos x="T6" y="T7"/>
                </a:cxn>
                <a:cxn ang="0">
                  <a:pos x="T8" y="T9"/>
                </a:cxn>
                <a:cxn ang="0">
                  <a:pos x="T10" y="T11"/>
                </a:cxn>
                <a:cxn ang="0">
                  <a:pos x="T12" y="T13"/>
                </a:cxn>
              </a:cxnLst>
              <a:rect l="0" t="0" r="r" b="b"/>
              <a:pathLst>
                <a:path w="269" h="228">
                  <a:moveTo>
                    <a:pt x="48" y="228"/>
                  </a:moveTo>
                  <a:cubicBezTo>
                    <a:pt x="54" y="194"/>
                    <a:pt x="67" y="160"/>
                    <a:pt x="91" y="130"/>
                  </a:cubicBezTo>
                  <a:cubicBezTo>
                    <a:pt x="153" y="50"/>
                    <a:pt x="246" y="46"/>
                    <a:pt x="269" y="46"/>
                  </a:cubicBezTo>
                  <a:cubicBezTo>
                    <a:pt x="269" y="0"/>
                    <a:pt x="269" y="0"/>
                    <a:pt x="269" y="0"/>
                  </a:cubicBezTo>
                  <a:cubicBezTo>
                    <a:pt x="226" y="0"/>
                    <a:pt x="123" y="10"/>
                    <a:pt x="50" y="110"/>
                  </a:cubicBezTo>
                  <a:cubicBezTo>
                    <a:pt x="21" y="150"/>
                    <a:pt x="6" y="190"/>
                    <a:pt x="0" y="228"/>
                  </a:cubicBezTo>
                  <a:lnTo>
                    <a:pt x="48" y="228"/>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39" name="Freeform 7"/>
            <p:cNvSpPr/>
            <p:nvPr/>
          </p:nvSpPr>
          <p:spPr bwMode="auto">
            <a:xfrm>
              <a:off x="3847164" y="3081427"/>
              <a:ext cx="714946" cy="757334"/>
            </a:xfrm>
            <a:custGeom>
              <a:avLst/>
              <a:gdLst>
                <a:gd name="T0" fmla="*/ 108 w 214"/>
                <a:gd name="T1" fmla="*/ 146 h 227"/>
                <a:gd name="T2" fmla="*/ 82 w 214"/>
                <a:gd name="T3" fmla="*/ 51 h 227"/>
                <a:gd name="T4" fmla="*/ 51 w 214"/>
                <a:gd name="T5" fmla="*/ 0 h 227"/>
                <a:gd name="T6" fmla="*/ 0 w 214"/>
                <a:gd name="T7" fmla="*/ 0 h 227"/>
                <a:gd name="T8" fmla="*/ 47 w 214"/>
                <a:gd name="T9" fmla="*/ 82 h 227"/>
                <a:gd name="T10" fmla="*/ 65 w 214"/>
                <a:gd name="T11" fmla="*/ 158 h 227"/>
                <a:gd name="T12" fmla="*/ 85 w 214"/>
                <a:gd name="T13" fmla="*/ 205 h 227"/>
                <a:gd name="T14" fmla="*/ 109 w 214"/>
                <a:gd name="T15" fmla="*/ 227 h 227"/>
                <a:gd name="T16" fmla="*/ 214 w 214"/>
                <a:gd name="T17" fmla="*/ 227 h 227"/>
                <a:gd name="T18" fmla="*/ 214 w 214"/>
                <a:gd name="T19" fmla="*/ 184 h 227"/>
                <a:gd name="T20" fmla="*/ 126 w 214"/>
                <a:gd name="T21" fmla="*/ 184 h 227"/>
                <a:gd name="T22" fmla="*/ 108 w 214"/>
                <a:gd name="T23" fmla="*/ 146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4" h="227">
                  <a:moveTo>
                    <a:pt x="108" y="146"/>
                  </a:moveTo>
                  <a:cubicBezTo>
                    <a:pt x="108" y="127"/>
                    <a:pt x="98" y="80"/>
                    <a:pt x="82" y="51"/>
                  </a:cubicBezTo>
                  <a:cubicBezTo>
                    <a:pt x="74" y="37"/>
                    <a:pt x="63" y="20"/>
                    <a:pt x="51" y="0"/>
                  </a:cubicBezTo>
                  <a:cubicBezTo>
                    <a:pt x="0" y="0"/>
                    <a:pt x="0" y="0"/>
                    <a:pt x="0" y="0"/>
                  </a:cubicBezTo>
                  <a:cubicBezTo>
                    <a:pt x="20" y="36"/>
                    <a:pt x="40" y="68"/>
                    <a:pt x="47" y="82"/>
                  </a:cubicBezTo>
                  <a:cubicBezTo>
                    <a:pt x="59" y="107"/>
                    <a:pt x="65" y="146"/>
                    <a:pt x="65" y="158"/>
                  </a:cubicBezTo>
                  <a:cubicBezTo>
                    <a:pt x="66" y="171"/>
                    <a:pt x="72" y="190"/>
                    <a:pt x="85" y="205"/>
                  </a:cubicBezTo>
                  <a:cubicBezTo>
                    <a:pt x="99" y="220"/>
                    <a:pt x="109" y="227"/>
                    <a:pt x="109" y="227"/>
                  </a:cubicBezTo>
                  <a:cubicBezTo>
                    <a:pt x="214" y="227"/>
                    <a:pt x="214" y="227"/>
                    <a:pt x="214" y="227"/>
                  </a:cubicBezTo>
                  <a:cubicBezTo>
                    <a:pt x="214" y="184"/>
                    <a:pt x="214" y="184"/>
                    <a:pt x="214" y="184"/>
                  </a:cubicBezTo>
                  <a:cubicBezTo>
                    <a:pt x="126" y="184"/>
                    <a:pt x="126" y="184"/>
                    <a:pt x="126" y="184"/>
                  </a:cubicBezTo>
                  <a:cubicBezTo>
                    <a:pt x="123" y="183"/>
                    <a:pt x="108" y="174"/>
                    <a:pt x="108" y="146"/>
                  </a:cubicBez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40" name="Freeform 8"/>
            <p:cNvSpPr/>
            <p:nvPr/>
          </p:nvSpPr>
          <p:spPr bwMode="auto">
            <a:xfrm>
              <a:off x="5123046" y="2317028"/>
              <a:ext cx="373015" cy="754508"/>
            </a:xfrm>
            <a:custGeom>
              <a:avLst/>
              <a:gdLst>
                <a:gd name="T0" fmla="*/ 104 w 112"/>
                <a:gd name="T1" fmla="*/ 0 h 226"/>
                <a:gd name="T2" fmla="*/ 97 w 112"/>
                <a:gd name="T3" fmla="*/ 126 h 226"/>
                <a:gd name="T4" fmla="*/ 51 w 112"/>
                <a:gd name="T5" fmla="*/ 226 h 226"/>
                <a:gd name="T6" fmla="*/ 0 w 112"/>
                <a:gd name="T7" fmla="*/ 226 h 226"/>
                <a:gd name="T8" fmla="*/ 41 w 112"/>
                <a:gd name="T9" fmla="*/ 145 h 226"/>
                <a:gd name="T10" fmla="*/ 57 w 112"/>
                <a:gd name="T11" fmla="*/ 0 h 226"/>
                <a:gd name="T12" fmla="*/ 104 w 112"/>
                <a:gd name="T13" fmla="*/ 0 h 226"/>
              </a:gdLst>
              <a:ahLst/>
              <a:cxnLst>
                <a:cxn ang="0">
                  <a:pos x="T0" y="T1"/>
                </a:cxn>
                <a:cxn ang="0">
                  <a:pos x="T2" y="T3"/>
                </a:cxn>
                <a:cxn ang="0">
                  <a:pos x="T4" y="T5"/>
                </a:cxn>
                <a:cxn ang="0">
                  <a:pos x="T6" y="T7"/>
                </a:cxn>
                <a:cxn ang="0">
                  <a:pos x="T8" y="T9"/>
                </a:cxn>
                <a:cxn ang="0">
                  <a:pos x="T10" y="T11"/>
                </a:cxn>
                <a:cxn ang="0">
                  <a:pos x="T12" y="T13"/>
                </a:cxn>
              </a:cxnLst>
              <a:rect l="0" t="0" r="r" b="b"/>
              <a:pathLst>
                <a:path w="112" h="226">
                  <a:moveTo>
                    <a:pt x="104" y="0"/>
                  </a:moveTo>
                  <a:cubicBezTo>
                    <a:pt x="112" y="51"/>
                    <a:pt x="104" y="96"/>
                    <a:pt x="97" y="126"/>
                  </a:cubicBezTo>
                  <a:cubicBezTo>
                    <a:pt x="90" y="153"/>
                    <a:pt x="71" y="191"/>
                    <a:pt x="51" y="226"/>
                  </a:cubicBezTo>
                  <a:cubicBezTo>
                    <a:pt x="0" y="226"/>
                    <a:pt x="0" y="226"/>
                    <a:pt x="0" y="226"/>
                  </a:cubicBezTo>
                  <a:cubicBezTo>
                    <a:pt x="14" y="203"/>
                    <a:pt x="28" y="176"/>
                    <a:pt x="41" y="145"/>
                  </a:cubicBezTo>
                  <a:cubicBezTo>
                    <a:pt x="56" y="107"/>
                    <a:pt x="65" y="54"/>
                    <a:pt x="57" y="0"/>
                  </a:cubicBezTo>
                  <a:lnTo>
                    <a:pt x="104" y="0"/>
                  </a:ln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41" name="Freeform 9"/>
            <p:cNvSpPr/>
            <p:nvPr/>
          </p:nvSpPr>
          <p:spPr bwMode="auto">
            <a:xfrm>
              <a:off x="4572001" y="1545565"/>
              <a:ext cx="897215" cy="761573"/>
            </a:xfrm>
            <a:custGeom>
              <a:avLst/>
              <a:gdLst>
                <a:gd name="T0" fmla="*/ 221 w 269"/>
                <a:gd name="T1" fmla="*/ 228 h 228"/>
                <a:gd name="T2" fmla="*/ 178 w 269"/>
                <a:gd name="T3" fmla="*/ 130 h 228"/>
                <a:gd name="T4" fmla="*/ 0 w 269"/>
                <a:gd name="T5" fmla="*/ 46 h 228"/>
                <a:gd name="T6" fmla="*/ 0 w 269"/>
                <a:gd name="T7" fmla="*/ 0 h 228"/>
                <a:gd name="T8" fmla="*/ 219 w 269"/>
                <a:gd name="T9" fmla="*/ 110 h 228"/>
                <a:gd name="T10" fmla="*/ 269 w 269"/>
                <a:gd name="T11" fmla="*/ 228 h 228"/>
                <a:gd name="T12" fmla="*/ 221 w 269"/>
                <a:gd name="T13" fmla="*/ 228 h 228"/>
              </a:gdLst>
              <a:ahLst/>
              <a:cxnLst>
                <a:cxn ang="0">
                  <a:pos x="T0" y="T1"/>
                </a:cxn>
                <a:cxn ang="0">
                  <a:pos x="T2" y="T3"/>
                </a:cxn>
                <a:cxn ang="0">
                  <a:pos x="T4" y="T5"/>
                </a:cxn>
                <a:cxn ang="0">
                  <a:pos x="T6" y="T7"/>
                </a:cxn>
                <a:cxn ang="0">
                  <a:pos x="T8" y="T9"/>
                </a:cxn>
                <a:cxn ang="0">
                  <a:pos x="T10" y="T11"/>
                </a:cxn>
                <a:cxn ang="0">
                  <a:pos x="T12" y="T13"/>
                </a:cxn>
              </a:cxnLst>
              <a:rect l="0" t="0" r="r" b="b"/>
              <a:pathLst>
                <a:path w="269" h="228">
                  <a:moveTo>
                    <a:pt x="221" y="228"/>
                  </a:moveTo>
                  <a:cubicBezTo>
                    <a:pt x="215" y="194"/>
                    <a:pt x="202" y="160"/>
                    <a:pt x="178" y="130"/>
                  </a:cubicBezTo>
                  <a:cubicBezTo>
                    <a:pt x="116" y="50"/>
                    <a:pt x="23" y="46"/>
                    <a:pt x="0" y="46"/>
                  </a:cubicBezTo>
                  <a:cubicBezTo>
                    <a:pt x="0" y="0"/>
                    <a:pt x="0" y="0"/>
                    <a:pt x="0" y="0"/>
                  </a:cubicBezTo>
                  <a:cubicBezTo>
                    <a:pt x="43" y="0"/>
                    <a:pt x="147" y="10"/>
                    <a:pt x="219" y="110"/>
                  </a:cubicBezTo>
                  <a:cubicBezTo>
                    <a:pt x="248" y="150"/>
                    <a:pt x="263" y="190"/>
                    <a:pt x="269" y="228"/>
                  </a:cubicBezTo>
                  <a:lnTo>
                    <a:pt x="221" y="228"/>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2" name="Freeform 10"/>
            <p:cNvSpPr/>
            <p:nvPr/>
          </p:nvSpPr>
          <p:spPr bwMode="auto">
            <a:xfrm>
              <a:off x="4572001" y="3081427"/>
              <a:ext cx="717772" cy="757334"/>
            </a:xfrm>
            <a:custGeom>
              <a:avLst/>
              <a:gdLst>
                <a:gd name="T0" fmla="*/ 106 w 215"/>
                <a:gd name="T1" fmla="*/ 146 h 227"/>
                <a:gd name="T2" fmla="*/ 132 w 215"/>
                <a:gd name="T3" fmla="*/ 51 h 227"/>
                <a:gd name="T4" fmla="*/ 163 w 215"/>
                <a:gd name="T5" fmla="*/ 0 h 227"/>
                <a:gd name="T6" fmla="*/ 215 w 215"/>
                <a:gd name="T7" fmla="*/ 0 h 227"/>
                <a:gd name="T8" fmla="*/ 167 w 215"/>
                <a:gd name="T9" fmla="*/ 82 h 227"/>
                <a:gd name="T10" fmla="*/ 149 w 215"/>
                <a:gd name="T11" fmla="*/ 158 h 227"/>
                <a:gd name="T12" fmla="*/ 129 w 215"/>
                <a:gd name="T13" fmla="*/ 205 h 227"/>
                <a:gd name="T14" fmla="*/ 106 w 215"/>
                <a:gd name="T15" fmla="*/ 227 h 227"/>
                <a:gd name="T16" fmla="*/ 0 w 215"/>
                <a:gd name="T17" fmla="*/ 227 h 227"/>
                <a:gd name="T18" fmla="*/ 0 w 215"/>
                <a:gd name="T19" fmla="*/ 184 h 227"/>
                <a:gd name="T20" fmla="*/ 88 w 215"/>
                <a:gd name="T21" fmla="*/ 184 h 227"/>
                <a:gd name="T22" fmla="*/ 106 w 215"/>
                <a:gd name="T23" fmla="*/ 146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5" h="227">
                  <a:moveTo>
                    <a:pt x="106" y="146"/>
                  </a:moveTo>
                  <a:cubicBezTo>
                    <a:pt x="106" y="127"/>
                    <a:pt x="116" y="80"/>
                    <a:pt x="132" y="51"/>
                  </a:cubicBezTo>
                  <a:cubicBezTo>
                    <a:pt x="140" y="37"/>
                    <a:pt x="151" y="20"/>
                    <a:pt x="163" y="0"/>
                  </a:cubicBezTo>
                  <a:cubicBezTo>
                    <a:pt x="215" y="0"/>
                    <a:pt x="215" y="0"/>
                    <a:pt x="215" y="0"/>
                  </a:cubicBezTo>
                  <a:cubicBezTo>
                    <a:pt x="194" y="36"/>
                    <a:pt x="174" y="68"/>
                    <a:pt x="167" y="82"/>
                  </a:cubicBezTo>
                  <a:cubicBezTo>
                    <a:pt x="155" y="107"/>
                    <a:pt x="149" y="146"/>
                    <a:pt x="149" y="158"/>
                  </a:cubicBezTo>
                  <a:cubicBezTo>
                    <a:pt x="149" y="171"/>
                    <a:pt x="143" y="190"/>
                    <a:pt x="129" y="205"/>
                  </a:cubicBezTo>
                  <a:cubicBezTo>
                    <a:pt x="115" y="220"/>
                    <a:pt x="106" y="227"/>
                    <a:pt x="106" y="227"/>
                  </a:cubicBezTo>
                  <a:cubicBezTo>
                    <a:pt x="0" y="227"/>
                    <a:pt x="0" y="227"/>
                    <a:pt x="0" y="227"/>
                  </a:cubicBezTo>
                  <a:cubicBezTo>
                    <a:pt x="0" y="184"/>
                    <a:pt x="0" y="184"/>
                    <a:pt x="0" y="184"/>
                  </a:cubicBezTo>
                  <a:cubicBezTo>
                    <a:pt x="88" y="184"/>
                    <a:pt x="88" y="184"/>
                    <a:pt x="88" y="184"/>
                  </a:cubicBezTo>
                  <a:cubicBezTo>
                    <a:pt x="91" y="183"/>
                    <a:pt x="106" y="174"/>
                    <a:pt x="106" y="146"/>
                  </a:cubicBez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43" name="Freeform 17"/>
            <p:cNvSpPr/>
            <p:nvPr/>
          </p:nvSpPr>
          <p:spPr bwMode="auto">
            <a:xfrm>
              <a:off x="4165075" y="3924949"/>
              <a:ext cx="803961" cy="66408"/>
            </a:xfrm>
            <a:custGeom>
              <a:avLst/>
              <a:gdLst>
                <a:gd name="T0" fmla="*/ 231 w 241"/>
                <a:gd name="T1" fmla="*/ 0 h 20"/>
                <a:gd name="T2" fmla="*/ 10 w 241"/>
                <a:gd name="T3" fmla="*/ 0 h 20"/>
                <a:gd name="T4" fmla="*/ 0 w 241"/>
                <a:gd name="T5" fmla="*/ 10 h 20"/>
                <a:gd name="T6" fmla="*/ 10 w 241"/>
                <a:gd name="T7" fmla="*/ 20 h 20"/>
                <a:gd name="T8" fmla="*/ 231 w 241"/>
                <a:gd name="T9" fmla="*/ 20 h 20"/>
                <a:gd name="T10" fmla="*/ 241 w 241"/>
                <a:gd name="T11" fmla="*/ 10 h 20"/>
                <a:gd name="T12" fmla="*/ 231 w 241"/>
                <a:gd name="T13" fmla="*/ 0 h 20"/>
              </a:gdLst>
              <a:ahLst/>
              <a:cxnLst>
                <a:cxn ang="0">
                  <a:pos x="T0" y="T1"/>
                </a:cxn>
                <a:cxn ang="0">
                  <a:pos x="T2" y="T3"/>
                </a:cxn>
                <a:cxn ang="0">
                  <a:pos x="T4" y="T5"/>
                </a:cxn>
                <a:cxn ang="0">
                  <a:pos x="T6" y="T7"/>
                </a:cxn>
                <a:cxn ang="0">
                  <a:pos x="T8" y="T9"/>
                </a:cxn>
                <a:cxn ang="0">
                  <a:pos x="T10" y="T11"/>
                </a:cxn>
                <a:cxn ang="0">
                  <a:pos x="T12" y="T13"/>
                </a:cxn>
              </a:cxnLst>
              <a:rect l="0" t="0" r="r" b="b"/>
              <a:pathLst>
                <a:path w="241" h="20">
                  <a:moveTo>
                    <a:pt x="231" y="0"/>
                  </a:moveTo>
                  <a:cubicBezTo>
                    <a:pt x="10" y="0"/>
                    <a:pt x="10" y="0"/>
                    <a:pt x="10" y="0"/>
                  </a:cubicBezTo>
                  <a:cubicBezTo>
                    <a:pt x="4" y="0"/>
                    <a:pt x="0" y="4"/>
                    <a:pt x="0" y="10"/>
                  </a:cubicBezTo>
                  <a:cubicBezTo>
                    <a:pt x="0" y="15"/>
                    <a:pt x="4" y="20"/>
                    <a:pt x="10" y="20"/>
                  </a:cubicBezTo>
                  <a:cubicBezTo>
                    <a:pt x="231" y="20"/>
                    <a:pt x="231" y="20"/>
                    <a:pt x="231" y="20"/>
                  </a:cubicBezTo>
                  <a:cubicBezTo>
                    <a:pt x="237" y="20"/>
                    <a:pt x="241" y="15"/>
                    <a:pt x="241" y="10"/>
                  </a:cubicBezTo>
                  <a:cubicBezTo>
                    <a:pt x="241" y="4"/>
                    <a:pt x="237" y="0"/>
                    <a:pt x="231" y="0"/>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44" name="Freeform 18"/>
            <p:cNvSpPr/>
            <p:nvPr/>
          </p:nvSpPr>
          <p:spPr bwMode="auto">
            <a:xfrm>
              <a:off x="4165075" y="4035158"/>
              <a:ext cx="803961" cy="66408"/>
            </a:xfrm>
            <a:custGeom>
              <a:avLst/>
              <a:gdLst>
                <a:gd name="T0" fmla="*/ 231 w 241"/>
                <a:gd name="T1" fmla="*/ 0 h 20"/>
                <a:gd name="T2" fmla="*/ 10 w 241"/>
                <a:gd name="T3" fmla="*/ 0 h 20"/>
                <a:gd name="T4" fmla="*/ 0 w 241"/>
                <a:gd name="T5" fmla="*/ 10 h 20"/>
                <a:gd name="T6" fmla="*/ 10 w 241"/>
                <a:gd name="T7" fmla="*/ 20 h 20"/>
                <a:gd name="T8" fmla="*/ 231 w 241"/>
                <a:gd name="T9" fmla="*/ 20 h 20"/>
                <a:gd name="T10" fmla="*/ 241 w 241"/>
                <a:gd name="T11" fmla="*/ 10 h 20"/>
                <a:gd name="T12" fmla="*/ 231 w 241"/>
                <a:gd name="T13" fmla="*/ 0 h 20"/>
              </a:gdLst>
              <a:ahLst/>
              <a:cxnLst>
                <a:cxn ang="0">
                  <a:pos x="T0" y="T1"/>
                </a:cxn>
                <a:cxn ang="0">
                  <a:pos x="T2" y="T3"/>
                </a:cxn>
                <a:cxn ang="0">
                  <a:pos x="T4" y="T5"/>
                </a:cxn>
                <a:cxn ang="0">
                  <a:pos x="T6" y="T7"/>
                </a:cxn>
                <a:cxn ang="0">
                  <a:pos x="T8" y="T9"/>
                </a:cxn>
                <a:cxn ang="0">
                  <a:pos x="T10" y="T11"/>
                </a:cxn>
                <a:cxn ang="0">
                  <a:pos x="T12" y="T13"/>
                </a:cxn>
              </a:cxnLst>
              <a:rect l="0" t="0" r="r" b="b"/>
              <a:pathLst>
                <a:path w="241" h="20">
                  <a:moveTo>
                    <a:pt x="231" y="0"/>
                  </a:moveTo>
                  <a:cubicBezTo>
                    <a:pt x="10" y="0"/>
                    <a:pt x="10" y="0"/>
                    <a:pt x="10" y="0"/>
                  </a:cubicBezTo>
                  <a:cubicBezTo>
                    <a:pt x="4" y="0"/>
                    <a:pt x="0" y="5"/>
                    <a:pt x="0" y="10"/>
                  </a:cubicBezTo>
                  <a:cubicBezTo>
                    <a:pt x="0" y="16"/>
                    <a:pt x="4" y="20"/>
                    <a:pt x="10" y="20"/>
                  </a:cubicBezTo>
                  <a:cubicBezTo>
                    <a:pt x="231" y="20"/>
                    <a:pt x="231" y="20"/>
                    <a:pt x="231" y="20"/>
                  </a:cubicBezTo>
                  <a:cubicBezTo>
                    <a:pt x="237" y="20"/>
                    <a:pt x="241" y="16"/>
                    <a:pt x="241" y="10"/>
                  </a:cubicBezTo>
                  <a:cubicBezTo>
                    <a:pt x="241" y="5"/>
                    <a:pt x="237" y="0"/>
                    <a:pt x="231" y="0"/>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45" name="Freeform 19"/>
            <p:cNvSpPr/>
            <p:nvPr/>
          </p:nvSpPr>
          <p:spPr bwMode="auto">
            <a:xfrm>
              <a:off x="4165075" y="4148193"/>
              <a:ext cx="803961" cy="67821"/>
            </a:xfrm>
            <a:custGeom>
              <a:avLst/>
              <a:gdLst>
                <a:gd name="T0" fmla="*/ 231 w 241"/>
                <a:gd name="T1" fmla="*/ 0 h 20"/>
                <a:gd name="T2" fmla="*/ 10 w 241"/>
                <a:gd name="T3" fmla="*/ 0 h 20"/>
                <a:gd name="T4" fmla="*/ 0 w 241"/>
                <a:gd name="T5" fmla="*/ 10 h 20"/>
                <a:gd name="T6" fmla="*/ 10 w 241"/>
                <a:gd name="T7" fmla="*/ 20 h 20"/>
                <a:gd name="T8" fmla="*/ 231 w 241"/>
                <a:gd name="T9" fmla="*/ 20 h 20"/>
                <a:gd name="T10" fmla="*/ 241 w 241"/>
                <a:gd name="T11" fmla="*/ 10 h 20"/>
                <a:gd name="T12" fmla="*/ 231 w 241"/>
                <a:gd name="T13" fmla="*/ 0 h 20"/>
              </a:gdLst>
              <a:ahLst/>
              <a:cxnLst>
                <a:cxn ang="0">
                  <a:pos x="T0" y="T1"/>
                </a:cxn>
                <a:cxn ang="0">
                  <a:pos x="T2" y="T3"/>
                </a:cxn>
                <a:cxn ang="0">
                  <a:pos x="T4" y="T5"/>
                </a:cxn>
                <a:cxn ang="0">
                  <a:pos x="T6" y="T7"/>
                </a:cxn>
                <a:cxn ang="0">
                  <a:pos x="T8" y="T9"/>
                </a:cxn>
                <a:cxn ang="0">
                  <a:pos x="T10" y="T11"/>
                </a:cxn>
                <a:cxn ang="0">
                  <a:pos x="T12" y="T13"/>
                </a:cxn>
              </a:cxnLst>
              <a:rect l="0" t="0" r="r" b="b"/>
              <a:pathLst>
                <a:path w="241" h="20">
                  <a:moveTo>
                    <a:pt x="231" y="0"/>
                  </a:moveTo>
                  <a:cubicBezTo>
                    <a:pt x="10" y="0"/>
                    <a:pt x="10" y="0"/>
                    <a:pt x="10" y="0"/>
                  </a:cubicBezTo>
                  <a:cubicBezTo>
                    <a:pt x="4" y="0"/>
                    <a:pt x="0" y="4"/>
                    <a:pt x="0" y="10"/>
                  </a:cubicBezTo>
                  <a:cubicBezTo>
                    <a:pt x="0" y="15"/>
                    <a:pt x="4" y="20"/>
                    <a:pt x="10" y="20"/>
                  </a:cubicBezTo>
                  <a:cubicBezTo>
                    <a:pt x="231" y="20"/>
                    <a:pt x="231" y="20"/>
                    <a:pt x="231" y="20"/>
                  </a:cubicBezTo>
                  <a:cubicBezTo>
                    <a:pt x="237" y="20"/>
                    <a:pt x="241" y="15"/>
                    <a:pt x="241" y="10"/>
                  </a:cubicBezTo>
                  <a:cubicBezTo>
                    <a:pt x="241" y="4"/>
                    <a:pt x="237" y="0"/>
                    <a:pt x="231" y="0"/>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46" name="Freeform 20"/>
            <p:cNvSpPr/>
            <p:nvPr/>
          </p:nvSpPr>
          <p:spPr bwMode="auto">
            <a:xfrm>
              <a:off x="4165075" y="4258402"/>
              <a:ext cx="803961" cy="237373"/>
            </a:xfrm>
            <a:custGeom>
              <a:avLst/>
              <a:gdLst>
                <a:gd name="T0" fmla="*/ 231 w 241"/>
                <a:gd name="T1" fmla="*/ 0 h 71"/>
                <a:gd name="T2" fmla="*/ 10 w 241"/>
                <a:gd name="T3" fmla="*/ 0 h 71"/>
                <a:gd name="T4" fmla="*/ 0 w 241"/>
                <a:gd name="T5" fmla="*/ 10 h 71"/>
                <a:gd name="T6" fmla="*/ 10 w 241"/>
                <a:gd name="T7" fmla="*/ 20 h 71"/>
                <a:gd name="T8" fmla="*/ 53 w 241"/>
                <a:gd name="T9" fmla="*/ 61 h 71"/>
                <a:gd name="T10" fmla="*/ 63 w 241"/>
                <a:gd name="T11" fmla="*/ 71 h 71"/>
                <a:gd name="T12" fmla="*/ 178 w 241"/>
                <a:gd name="T13" fmla="*/ 71 h 71"/>
                <a:gd name="T14" fmla="*/ 189 w 241"/>
                <a:gd name="T15" fmla="*/ 61 h 71"/>
                <a:gd name="T16" fmla="*/ 231 w 241"/>
                <a:gd name="T17" fmla="*/ 20 h 71"/>
                <a:gd name="T18" fmla="*/ 241 w 241"/>
                <a:gd name="T19" fmla="*/ 10 h 71"/>
                <a:gd name="T20" fmla="*/ 231 w 241"/>
                <a:gd name="T21"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1" h="71">
                  <a:moveTo>
                    <a:pt x="231" y="0"/>
                  </a:moveTo>
                  <a:cubicBezTo>
                    <a:pt x="10" y="0"/>
                    <a:pt x="10" y="0"/>
                    <a:pt x="10" y="0"/>
                  </a:cubicBezTo>
                  <a:cubicBezTo>
                    <a:pt x="4" y="0"/>
                    <a:pt x="0" y="5"/>
                    <a:pt x="0" y="10"/>
                  </a:cubicBezTo>
                  <a:cubicBezTo>
                    <a:pt x="0" y="16"/>
                    <a:pt x="4" y="20"/>
                    <a:pt x="10" y="20"/>
                  </a:cubicBezTo>
                  <a:cubicBezTo>
                    <a:pt x="53" y="61"/>
                    <a:pt x="53" y="61"/>
                    <a:pt x="53" y="61"/>
                  </a:cubicBezTo>
                  <a:cubicBezTo>
                    <a:pt x="53" y="67"/>
                    <a:pt x="57" y="71"/>
                    <a:pt x="63" y="71"/>
                  </a:cubicBezTo>
                  <a:cubicBezTo>
                    <a:pt x="178" y="71"/>
                    <a:pt x="178" y="71"/>
                    <a:pt x="178" y="71"/>
                  </a:cubicBezTo>
                  <a:cubicBezTo>
                    <a:pt x="184" y="71"/>
                    <a:pt x="189" y="67"/>
                    <a:pt x="189" y="61"/>
                  </a:cubicBezTo>
                  <a:cubicBezTo>
                    <a:pt x="231" y="20"/>
                    <a:pt x="231" y="20"/>
                    <a:pt x="231" y="20"/>
                  </a:cubicBezTo>
                  <a:cubicBezTo>
                    <a:pt x="237" y="20"/>
                    <a:pt x="241" y="16"/>
                    <a:pt x="241" y="10"/>
                  </a:cubicBezTo>
                  <a:cubicBezTo>
                    <a:pt x="241" y="5"/>
                    <a:pt x="237" y="0"/>
                    <a:pt x="231" y="0"/>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grpSp>
      <p:sp>
        <p:nvSpPr>
          <p:cNvPr id="47" name="Freeform 21"/>
          <p:cNvSpPr>
            <a:spLocks noEditPoints="1"/>
          </p:cNvSpPr>
          <p:nvPr/>
        </p:nvSpPr>
        <p:spPr bwMode="auto">
          <a:xfrm>
            <a:off x="2887646" y="3206735"/>
            <a:ext cx="244738" cy="234751"/>
          </a:xfrm>
          <a:custGeom>
            <a:avLst/>
            <a:gdLst>
              <a:gd name="T0" fmla="*/ 74 w 123"/>
              <a:gd name="T1" fmla="*/ 0 h 118"/>
              <a:gd name="T2" fmla="*/ 88 w 123"/>
              <a:gd name="T3" fmla="*/ 14 h 118"/>
              <a:gd name="T4" fmla="*/ 99 w 123"/>
              <a:gd name="T5" fmla="*/ 18 h 118"/>
              <a:gd name="T6" fmla="*/ 123 w 123"/>
              <a:gd name="T7" fmla="*/ 43 h 118"/>
              <a:gd name="T8" fmla="*/ 116 w 123"/>
              <a:gd name="T9" fmla="*/ 111 h 118"/>
              <a:gd name="T10" fmla="*/ 24 w 123"/>
              <a:gd name="T11" fmla="*/ 118 h 118"/>
              <a:gd name="T12" fmla="*/ 7 w 123"/>
              <a:gd name="T13" fmla="*/ 111 h 118"/>
              <a:gd name="T14" fmla="*/ 0 w 123"/>
              <a:gd name="T15" fmla="*/ 43 h 118"/>
              <a:gd name="T16" fmla="*/ 7 w 123"/>
              <a:gd name="T17" fmla="*/ 26 h 118"/>
              <a:gd name="T18" fmla="*/ 24 w 123"/>
              <a:gd name="T19" fmla="*/ 18 h 118"/>
              <a:gd name="T20" fmla="*/ 34 w 123"/>
              <a:gd name="T21" fmla="*/ 14 h 118"/>
              <a:gd name="T22" fmla="*/ 48 w 123"/>
              <a:gd name="T23" fmla="*/ 0 h 118"/>
              <a:gd name="T24" fmla="*/ 86 w 123"/>
              <a:gd name="T25" fmla="*/ 28 h 118"/>
              <a:gd name="T26" fmla="*/ 85 w 123"/>
              <a:gd name="T27" fmla="*/ 28 h 118"/>
              <a:gd name="T28" fmla="*/ 37 w 123"/>
              <a:gd name="T29" fmla="*/ 28 h 118"/>
              <a:gd name="T30" fmla="*/ 14 w 123"/>
              <a:gd name="T31" fmla="*/ 32 h 118"/>
              <a:gd name="T32" fmla="*/ 9 w 123"/>
              <a:gd name="T33" fmla="*/ 43 h 118"/>
              <a:gd name="T34" fmla="*/ 23 w 123"/>
              <a:gd name="T35" fmla="*/ 65 h 118"/>
              <a:gd name="T36" fmla="*/ 26 w 123"/>
              <a:gd name="T37" fmla="*/ 54 h 118"/>
              <a:gd name="T38" fmla="*/ 46 w 123"/>
              <a:gd name="T39" fmla="*/ 54 h 118"/>
              <a:gd name="T40" fmla="*/ 49 w 123"/>
              <a:gd name="T41" fmla="*/ 57 h 118"/>
              <a:gd name="T42" fmla="*/ 74 w 123"/>
              <a:gd name="T43" fmla="*/ 65 h 118"/>
              <a:gd name="T44" fmla="*/ 77 w 123"/>
              <a:gd name="T45" fmla="*/ 54 h 118"/>
              <a:gd name="T46" fmla="*/ 97 w 123"/>
              <a:gd name="T47" fmla="*/ 54 h 118"/>
              <a:gd name="T48" fmla="*/ 100 w 123"/>
              <a:gd name="T49" fmla="*/ 57 h 118"/>
              <a:gd name="T50" fmla="*/ 113 w 123"/>
              <a:gd name="T51" fmla="*/ 65 h 118"/>
              <a:gd name="T52" fmla="*/ 109 w 123"/>
              <a:gd name="T53" fmla="*/ 32 h 118"/>
              <a:gd name="T54" fmla="*/ 86 w 123"/>
              <a:gd name="T55" fmla="*/ 28 h 118"/>
              <a:gd name="T56" fmla="*/ 40 w 123"/>
              <a:gd name="T57" fmla="*/ 18 h 118"/>
              <a:gd name="T58" fmla="*/ 83 w 123"/>
              <a:gd name="T59" fmla="*/ 14 h 118"/>
              <a:gd name="T60" fmla="*/ 74 w 123"/>
              <a:gd name="T61" fmla="*/ 6 h 118"/>
              <a:gd name="T62" fmla="*/ 43 w 123"/>
              <a:gd name="T63" fmla="*/ 8 h 118"/>
              <a:gd name="T64" fmla="*/ 40 w 123"/>
              <a:gd name="T65" fmla="*/ 18 h 118"/>
              <a:gd name="T66" fmla="*/ 9 w 123"/>
              <a:gd name="T67" fmla="*/ 71 h 118"/>
              <a:gd name="T68" fmla="*/ 13 w 123"/>
              <a:gd name="T69" fmla="*/ 104 h 118"/>
              <a:gd name="T70" fmla="*/ 24 w 123"/>
              <a:gd name="T71" fmla="*/ 109 h 118"/>
              <a:gd name="T72" fmla="*/ 109 w 123"/>
              <a:gd name="T73" fmla="*/ 104 h 118"/>
              <a:gd name="T74" fmla="*/ 113 w 123"/>
              <a:gd name="T75" fmla="*/ 71 h 118"/>
              <a:gd name="T76" fmla="*/ 100 w 123"/>
              <a:gd name="T77" fmla="*/ 80 h 118"/>
              <a:gd name="T78" fmla="*/ 97 w 123"/>
              <a:gd name="T79" fmla="*/ 82 h 118"/>
              <a:gd name="T80" fmla="*/ 74 w 123"/>
              <a:gd name="T81" fmla="*/ 80 h 118"/>
              <a:gd name="T82" fmla="*/ 74 w 123"/>
              <a:gd name="T83" fmla="*/ 71 h 118"/>
              <a:gd name="T84" fmla="*/ 49 w 123"/>
              <a:gd name="T85" fmla="*/ 80 h 118"/>
              <a:gd name="T86" fmla="*/ 46 w 123"/>
              <a:gd name="T87" fmla="*/ 82 h 118"/>
              <a:gd name="T88" fmla="*/ 23 w 123"/>
              <a:gd name="T89" fmla="*/ 80 h 118"/>
              <a:gd name="T90" fmla="*/ 23 w 123"/>
              <a:gd name="T91" fmla="*/ 71 h 118"/>
              <a:gd name="T92" fmla="*/ 43 w 123"/>
              <a:gd name="T93" fmla="*/ 60 h 118"/>
              <a:gd name="T94" fmla="*/ 28 w 123"/>
              <a:gd name="T95" fmla="*/ 60 h 118"/>
              <a:gd name="T96" fmla="*/ 28 w 123"/>
              <a:gd name="T97" fmla="*/ 68 h 118"/>
              <a:gd name="T98" fmla="*/ 28 w 123"/>
              <a:gd name="T99" fmla="*/ 77 h 118"/>
              <a:gd name="T100" fmla="*/ 43 w 123"/>
              <a:gd name="T101" fmla="*/ 68 h 118"/>
              <a:gd name="T102" fmla="*/ 43 w 123"/>
              <a:gd name="T103" fmla="*/ 68 h 118"/>
              <a:gd name="T104" fmla="*/ 94 w 123"/>
              <a:gd name="T105" fmla="*/ 60 h 118"/>
              <a:gd name="T106" fmla="*/ 80 w 123"/>
              <a:gd name="T107" fmla="*/ 60 h 118"/>
              <a:gd name="T108" fmla="*/ 80 w 123"/>
              <a:gd name="T109" fmla="*/ 68 h 118"/>
              <a:gd name="T110" fmla="*/ 80 w 123"/>
              <a:gd name="T111" fmla="*/ 77 h 118"/>
              <a:gd name="T112" fmla="*/ 94 w 123"/>
              <a:gd name="T113" fmla="*/ 68 h 118"/>
              <a:gd name="T114" fmla="*/ 94 w 123"/>
              <a:gd name="T115" fmla="*/ 6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3" h="118">
                <a:moveTo>
                  <a:pt x="48" y="0"/>
                </a:moveTo>
                <a:cubicBezTo>
                  <a:pt x="74" y="0"/>
                  <a:pt x="74" y="0"/>
                  <a:pt x="74" y="0"/>
                </a:cubicBezTo>
                <a:cubicBezTo>
                  <a:pt x="78" y="0"/>
                  <a:pt x="82" y="2"/>
                  <a:pt x="84" y="4"/>
                </a:cubicBezTo>
                <a:cubicBezTo>
                  <a:pt x="87" y="7"/>
                  <a:pt x="88" y="10"/>
                  <a:pt x="88" y="14"/>
                </a:cubicBezTo>
                <a:cubicBezTo>
                  <a:pt x="88" y="18"/>
                  <a:pt x="88" y="18"/>
                  <a:pt x="88" y="18"/>
                </a:cubicBezTo>
                <a:cubicBezTo>
                  <a:pt x="99" y="18"/>
                  <a:pt x="99" y="18"/>
                  <a:pt x="99" y="18"/>
                </a:cubicBezTo>
                <a:cubicBezTo>
                  <a:pt x="105" y="18"/>
                  <a:pt x="111" y="21"/>
                  <a:pt x="116" y="26"/>
                </a:cubicBezTo>
                <a:cubicBezTo>
                  <a:pt x="120" y="30"/>
                  <a:pt x="123" y="36"/>
                  <a:pt x="123" y="43"/>
                </a:cubicBezTo>
                <a:cubicBezTo>
                  <a:pt x="123" y="94"/>
                  <a:pt x="123" y="94"/>
                  <a:pt x="123" y="94"/>
                </a:cubicBezTo>
                <a:cubicBezTo>
                  <a:pt x="123" y="101"/>
                  <a:pt x="120" y="107"/>
                  <a:pt x="116" y="111"/>
                </a:cubicBezTo>
                <a:cubicBezTo>
                  <a:pt x="111" y="115"/>
                  <a:pt x="105" y="118"/>
                  <a:pt x="99" y="118"/>
                </a:cubicBezTo>
                <a:cubicBezTo>
                  <a:pt x="24" y="118"/>
                  <a:pt x="24" y="118"/>
                  <a:pt x="24" y="118"/>
                </a:cubicBezTo>
                <a:cubicBezTo>
                  <a:pt x="18" y="118"/>
                  <a:pt x="11" y="115"/>
                  <a:pt x="7" y="111"/>
                </a:cubicBezTo>
                <a:cubicBezTo>
                  <a:pt x="7" y="111"/>
                  <a:pt x="7" y="111"/>
                  <a:pt x="7" y="111"/>
                </a:cubicBezTo>
                <a:cubicBezTo>
                  <a:pt x="3" y="106"/>
                  <a:pt x="0" y="100"/>
                  <a:pt x="0" y="94"/>
                </a:cubicBezTo>
                <a:cubicBezTo>
                  <a:pt x="0" y="43"/>
                  <a:pt x="0" y="43"/>
                  <a:pt x="0" y="43"/>
                </a:cubicBezTo>
                <a:cubicBezTo>
                  <a:pt x="0" y="36"/>
                  <a:pt x="3" y="30"/>
                  <a:pt x="7" y="26"/>
                </a:cubicBezTo>
                <a:cubicBezTo>
                  <a:pt x="7" y="26"/>
                  <a:pt x="7" y="26"/>
                  <a:pt x="7" y="26"/>
                </a:cubicBezTo>
                <a:cubicBezTo>
                  <a:pt x="7" y="26"/>
                  <a:pt x="7" y="26"/>
                  <a:pt x="7" y="26"/>
                </a:cubicBezTo>
                <a:cubicBezTo>
                  <a:pt x="11" y="21"/>
                  <a:pt x="18" y="18"/>
                  <a:pt x="24" y="18"/>
                </a:cubicBezTo>
                <a:cubicBezTo>
                  <a:pt x="34" y="18"/>
                  <a:pt x="34" y="18"/>
                  <a:pt x="34" y="18"/>
                </a:cubicBezTo>
                <a:cubicBezTo>
                  <a:pt x="34" y="14"/>
                  <a:pt x="34" y="14"/>
                  <a:pt x="34" y="14"/>
                </a:cubicBezTo>
                <a:cubicBezTo>
                  <a:pt x="34" y="10"/>
                  <a:pt x="36" y="7"/>
                  <a:pt x="39" y="4"/>
                </a:cubicBezTo>
                <a:cubicBezTo>
                  <a:pt x="41" y="2"/>
                  <a:pt x="44" y="0"/>
                  <a:pt x="48" y="0"/>
                </a:cubicBezTo>
                <a:close/>
                <a:moveTo>
                  <a:pt x="86" y="28"/>
                </a:moveTo>
                <a:cubicBezTo>
                  <a:pt x="86" y="28"/>
                  <a:pt x="86" y="28"/>
                  <a:pt x="86" y="28"/>
                </a:cubicBezTo>
                <a:cubicBezTo>
                  <a:pt x="86" y="28"/>
                  <a:pt x="86" y="28"/>
                  <a:pt x="85" y="28"/>
                </a:cubicBezTo>
                <a:cubicBezTo>
                  <a:pt x="85" y="28"/>
                  <a:pt x="85" y="28"/>
                  <a:pt x="85" y="28"/>
                </a:cubicBezTo>
                <a:cubicBezTo>
                  <a:pt x="37" y="28"/>
                  <a:pt x="37" y="28"/>
                  <a:pt x="37" y="28"/>
                </a:cubicBezTo>
                <a:cubicBezTo>
                  <a:pt x="37" y="28"/>
                  <a:pt x="37" y="28"/>
                  <a:pt x="37" y="28"/>
                </a:cubicBezTo>
                <a:cubicBezTo>
                  <a:pt x="24" y="28"/>
                  <a:pt x="24" y="28"/>
                  <a:pt x="24" y="28"/>
                </a:cubicBezTo>
                <a:cubicBezTo>
                  <a:pt x="20" y="28"/>
                  <a:pt x="16" y="29"/>
                  <a:pt x="14" y="32"/>
                </a:cubicBezTo>
                <a:cubicBezTo>
                  <a:pt x="14" y="32"/>
                  <a:pt x="14" y="32"/>
                  <a:pt x="14" y="32"/>
                </a:cubicBezTo>
                <a:cubicBezTo>
                  <a:pt x="11" y="35"/>
                  <a:pt x="9" y="39"/>
                  <a:pt x="9" y="43"/>
                </a:cubicBezTo>
                <a:cubicBezTo>
                  <a:pt x="9" y="65"/>
                  <a:pt x="9" y="65"/>
                  <a:pt x="9" y="65"/>
                </a:cubicBezTo>
                <a:cubicBezTo>
                  <a:pt x="23" y="65"/>
                  <a:pt x="23" y="65"/>
                  <a:pt x="23" y="65"/>
                </a:cubicBezTo>
                <a:cubicBezTo>
                  <a:pt x="23" y="57"/>
                  <a:pt x="23" y="57"/>
                  <a:pt x="23" y="57"/>
                </a:cubicBezTo>
                <a:cubicBezTo>
                  <a:pt x="23" y="55"/>
                  <a:pt x="24" y="54"/>
                  <a:pt x="26" y="54"/>
                </a:cubicBezTo>
                <a:cubicBezTo>
                  <a:pt x="26" y="54"/>
                  <a:pt x="26" y="54"/>
                  <a:pt x="26" y="54"/>
                </a:cubicBezTo>
                <a:cubicBezTo>
                  <a:pt x="46" y="54"/>
                  <a:pt x="46" y="54"/>
                  <a:pt x="46" y="54"/>
                </a:cubicBezTo>
                <a:cubicBezTo>
                  <a:pt x="48" y="54"/>
                  <a:pt x="49" y="55"/>
                  <a:pt x="49" y="57"/>
                </a:cubicBezTo>
                <a:cubicBezTo>
                  <a:pt x="49" y="57"/>
                  <a:pt x="49" y="57"/>
                  <a:pt x="49" y="57"/>
                </a:cubicBezTo>
                <a:cubicBezTo>
                  <a:pt x="49" y="65"/>
                  <a:pt x="49" y="65"/>
                  <a:pt x="49" y="65"/>
                </a:cubicBezTo>
                <a:cubicBezTo>
                  <a:pt x="74" y="65"/>
                  <a:pt x="74" y="65"/>
                  <a:pt x="74" y="65"/>
                </a:cubicBezTo>
                <a:cubicBezTo>
                  <a:pt x="74" y="57"/>
                  <a:pt x="74" y="57"/>
                  <a:pt x="74" y="57"/>
                </a:cubicBezTo>
                <a:cubicBezTo>
                  <a:pt x="74" y="55"/>
                  <a:pt x="75" y="54"/>
                  <a:pt x="77" y="54"/>
                </a:cubicBezTo>
                <a:cubicBezTo>
                  <a:pt x="77" y="54"/>
                  <a:pt x="77" y="54"/>
                  <a:pt x="77" y="54"/>
                </a:cubicBezTo>
                <a:cubicBezTo>
                  <a:pt x="97" y="54"/>
                  <a:pt x="97" y="54"/>
                  <a:pt x="97" y="54"/>
                </a:cubicBezTo>
                <a:cubicBezTo>
                  <a:pt x="99" y="54"/>
                  <a:pt x="100" y="55"/>
                  <a:pt x="100" y="57"/>
                </a:cubicBezTo>
                <a:cubicBezTo>
                  <a:pt x="100" y="57"/>
                  <a:pt x="100" y="57"/>
                  <a:pt x="100" y="57"/>
                </a:cubicBezTo>
                <a:cubicBezTo>
                  <a:pt x="100" y="65"/>
                  <a:pt x="100" y="65"/>
                  <a:pt x="100" y="65"/>
                </a:cubicBezTo>
                <a:cubicBezTo>
                  <a:pt x="113" y="65"/>
                  <a:pt x="113" y="65"/>
                  <a:pt x="113" y="65"/>
                </a:cubicBezTo>
                <a:cubicBezTo>
                  <a:pt x="113" y="43"/>
                  <a:pt x="113" y="43"/>
                  <a:pt x="113" y="43"/>
                </a:cubicBezTo>
                <a:cubicBezTo>
                  <a:pt x="113" y="39"/>
                  <a:pt x="112" y="35"/>
                  <a:pt x="109" y="32"/>
                </a:cubicBezTo>
                <a:cubicBezTo>
                  <a:pt x="106" y="29"/>
                  <a:pt x="103" y="28"/>
                  <a:pt x="99" y="28"/>
                </a:cubicBezTo>
                <a:cubicBezTo>
                  <a:pt x="86" y="28"/>
                  <a:pt x="86" y="28"/>
                  <a:pt x="86" y="28"/>
                </a:cubicBezTo>
                <a:close/>
                <a:moveTo>
                  <a:pt x="40" y="18"/>
                </a:moveTo>
                <a:cubicBezTo>
                  <a:pt x="40" y="18"/>
                  <a:pt x="40" y="18"/>
                  <a:pt x="40" y="18"/>
                </a:cubicBezTo>
                <a:cubicBezTo>
                  <a:pt x="83" y="18"/>
                  <a:pt x="83" y="18"/>
                  <a:pt x="83" y="18"/>
                </a:cubicBezTo>
                <a:cubicBezTo>
                  <a:pt x="83" y="14"/>
                  <a:pt x="83" y="14"/>
                  <a:pt x="83" y="14"/>
                </a:cubicBezTo>
                <a:cubicBezTo>
                  <a:pt x="83" y="12"/>
                  <a:pt x="82" y="10"/>
                  <a:pt x="80" y="8"/>
                </a:cubicBezTo>
                <a:cubicBezTo>
                  <a:pt x="79" y="7"/>
                  <a:pt x="77" y="6"/>
                  <a:pt x="74" y="6"/>
                </a:cubicBezTo>
                <a:cubicBezTo>
                  <a:pt x="48" y="6"/>
                  <a:pt x="48" y="6"/>
                  <a:pt x="48" y="6"/>
                </a:cubicBezTo>
                <a:cubicBezTo>
                  <a:pt x="46" y="6"/>
                  <a:pt x="44" y="7"/>
                  <a:pt x="43" y="8"/>
                </a:cubicBezTo>
                <a:cubicBezTo>
                  <a:pt x="41" y="10"/>
                  <a:pt x="40" y="12"/>
                  <a:pt x="40" y="14"/>
                </a:cubicBezTo>
                <a:cubicBezTo>
                  <a:pt x="40" y="18"/>
                  <a:pt x="40" y="18"/>
                  <a:pt x="40" y="18"/>
                </a:cubicBezTo>
                <a:close/>
                <a:moveTo>
                  <a:pt x="9" y="71"/>
                </a:moveTo>
                <a:cubicBezTo>
                  <a:pt x="9" y="71"/>
                  <a:pt x="9" y="71"/>
                  <a:pt x="9" y="71"/>
                </a:cubicBezTo>
                <a:cubicBezTo>
                  <a:pt x="9" y="94"/>
                  <a:pt x="9" y="94"/>
                  <a:pt x="9" y="94"/>
                </a:cubicBezTo>
                <a:cubicBezTo>
                  <a:pt x="9" y="98"/>
                  <a:pt x="11" y="102"/>
                  <a:pt x="13" y="104"/>
                </a:cubicBezTo>
                <a:cubicBezTo>
                  <a:pt x="14" y="104"/>
                  <a:pt x="14" y="104"/>
                  <a:pt x="14" y="104"/>
                </a:cubicBezTo>
                <a:cubicBezTo>
                  <a:pt x="16" y="107"/>
                  <a:pt x="20" y="109"/>
                  <a:pt x="24" y="109"/>
                </a:cubicBezTo>
                <a:cubicBezTo>
                  <a:pt x="99" y="109"/>
                  <a:pt x="99" y="109"/>
                  <a:pt x="99" y="109"/>
                </a:cubicBezTo>
                <a:cubicBezTo>
                  <a:pt x="103" y="109"/>
                  <a:pt x="106" y="107"/>
                  <a:pt x="109" y="104"/>
                </a:cubicBezTo>
                <a:cubicBezTo>
                  <a:pt x="112" y="102"/>
                  <a:pt x="113" y="98"/>
                  <a:pt x="113" y="94"/>
                </a:cubicBezTo>
                <a:cubicBezTo>
                  <a:pt x="113" y="71"/>
                  <a:pt x="113" y="71"/>
                  <a:pt x="113" y="71"/>
                </a:cubicBezTo>
                <a:cubicBezTo>
                  <a:pt x="100" y="71"/>
                  <a:pt x="100" y="71"/>
                  <a:pt x="100" y="71"/>
                </a:cubicBezTo>
                <a:cubicBezTo>
                  <a:pt x="100" y="80"/>
                  <a:pt x="100" y="80"/>
                  <a:pt x="100" y="80"/>
                </a:cubicBezTo>
                <a:cubicBezTo>
                  <a:pt x="100" y="81"/>
                  <a:pt x="99" y="82"/>
                  <a:pt x="97" y="82"/>
                </a:cubicBezTo>
                <a:cubicBezTo>
                  <a:pt x="97" y="82"/>
                  <a:pt x="97" y="82"/>
                  <a:pt x="97" y="82"/>
                </a:cubicBezTo>
                <a:cubicBezTo>
                  <a:pt x="77" y="82"/>
                  <a:pt x="77" y="82"/>
                  <a:pt x="77" y="82"/>
                </a:cubicBezTo>
                <a:cubicBezTo>
                  <a:pt x="75" y="82"/>
                  <a:pt x="74" y="81"/>
                  <a:pt x="74" y="80"/>
                </a:cubicBezTo>
                <a:cubicBezTo>
                  <a:pt x="74" y="79"/>
                  <a:pt x="74" y="79"/>
                  <a:pt x="74" y="79"/>
                </a:cubicBezTo>
                <a:cubicBezTo>
                  <a:pt x="74" y="71"/>
                  <a:pt x="74" y="71"/>
                  <a:pt x="74" y="71"/>
                </a:cubicBezTo>
                <a:cubicBezTo>
                  <a:pt x="49" y="71"/>
                  <a:pt x="49" y="71"/>
                  <a:pt x="49" y="71"/>
                </a:cubicBezTo>
                <a:cubicBezTo>
                  <a:pt x="49" y="80"/>
                  <a:pt x="49" y="80"/>
                  <a:pt x="49" y="80"/>
                </a:cubicBezTo>
                <a:cubicBezTo>
                  <a:pt x="49" y="81"/>
                  <a:pt x="48" y="82"/>
                  <a:pt x="46" y="82"/>
                </a:cubicBezTo>
                <a:cubicBezTo>
                  <a:pt x="46" y="82"/>
                  <a:pt x="46" y="82"/>
                  <a:pt x="46" y="82"/>
                </a:cubicBezTo>
                <a:cubicBezTo>
                  <a:pt x="26" y="82"/>
                  <a:pt x="26" y="82"/>
                  <a:pt x="26" y="82"/>
                </a:cubicBezTo>
                <a:cubicBezTo>
                  <a:pt x="24" y="82"/>
                  <a:pt x="23" y="81"/>
                  <a:pt x="23" y="80"/>
                </a:cubicBezTo>
                <a:cubicBezTo>
                  <a:pt x="23" y="79"/>
                  <a:pt x="23" y="79"/>
                  <a:pt x="23" y="79"/>
                </a:cubicBezTo>
                <a:cubicBezTo>
                  <a:pt x="23" y="71"/>
                  <a:pt x="23" y="71"/>
                  <a:pt x="23" y="71"/>
                </a:cubicBezTo>
                <a:cubicBezTo>
                  <a:pt x="9" y="71"/>
                  <a:pt x="9" y="71"/>
                  <a:pt x="9" y="71"/>
                </a:cubicBezTo>
                <a:close/>
                <a:moveTo>
                  <a:pt x="43" y="60"/>
                </a:moveTo>
                <a:cubicBezTo>
                  <a:pt x="43" y="60"/>
                  <a:pt x="43" y="60"/>
                  <a:pt x="43" y="60"/>
                </a:cubicBezTo>
                <a:cubicBezTo>
                  <a:pt x="28" y="60"/>
                  <a:pt x="28" y="60"/>
                  <a:pt x="28" y="60"/>
                </a:cubicBezTo>
                <a:cubicBezTo>
                  <a:pt x="28" y="68"/>
                  <a:pt x="28" y="68"/>
                  <a:pt x="28" y="68"/>
                </a:cubicBezTo>
                <a:cubicBezTo>
                  <a:pt x="28" y="68"/>
                  <a:pt x="28" y="68"/>
                  <a:pt x="28" y="68"/>
                </a:cubicBezTo>
                <a:cubicBezTo>
                  <a:pt x="28" y="68"/>
                  <a:pt x="28" y="68"/>
                  <a:pt x="28" y="68"/>
                </a:cubicBezTo>
                <a:cubicBezTo>
                  <a:pt x="28" y="77"/>
                  <a:pt x="28" y="77"/>
                  <a:pt x="28" y="77"/>
                </a:cubicBezTo>
                <a:cubicBezTo>
                  <a:pt x="43" y="77"/>
                  <a:pt x="43" y="77"/>
                  <a:pt x="43" y="77"/>
                </a:cubicBezTo>
                <a:cubicBezTo>
                  <a:pt x="43" y="68"/>
                  <a:pt x="43" y="68"/>
                  <a:pt x="43" y="68"/>
                </a:cubicBezTo>
                <a:cubicBezTo>
                  <a:pt x="43" y="68"/>
                  <a:pt x="43" y="68"/>
                  <a:pt x="43" y="68"/>
                </a:cubicBezTo>
                <a:cubicBezTo>
                  <a:pt x="43" y="68"/>
                  <a:pt x="43" y="68"/>
                  <a:pt x="43" y="68"/>
                </a:cubicBezTo>
                <a:cubicBezTo>
                  <a:pt x="43" y="60"/>
                  <a:pt x="43" y="60"/>
                  <a:pt x="43" y="60"/>
                </a:cubicBezTo>
                <a:close/>
                <a:moveTo>
                  <a:pt x="94" y="60"/>
                </a:moveTo>
                <a:cubicBezTo>
                  <a:pt x="94" y="60"/>
                  <a:pt x="94" y="60"/>
                  <a:pt x="94" y="60"/>
                </a:cubicBezTo>
                <a:cubicBezTo>
                  <a:pt x="80" y="60"/>
                  <a:pt x="80" y="60"/>
                  <a:pt x="80" y="60"/>
                </a:cubicBezTo>
                <a:cubicBezTo>
                  <a:pt x="80" y="68"/>
                  <a:pt x="80" y="68"/>
                  <a:pt x="80" y="68"/>
                </a:cubicBezTo>
                <a:cubicBezTo>
                  <a:pt x="80" y="68"/>
                  <a:pt x="80" y="68"/>
                  <a:pt x="80" y="68"/>
                </a:cubicBezTo>
                <a:cubicBezTo>
                  <a:pt x="80" y="68"/>
                  <a:pt x="80" y="68"/>
                  <a:pt x="80" y="68"/>
                </a:cubicBezTo>
                <a:cubicBezTo>
                  <a:pt x="80" y="77"/>
                  <a:pt x="80" y="77"/>
                  <a:pt x="80" y="77"/>
                </a:cubicBezTo>
                <a:cubicBezTo>
                  <a:pt x="94" y="77"/>
                  <a:pt x="94" y="77"/>
                  <a:pt x="94" y="77"/>
                </a:cubicBezTo>
                <a:cubicBezTo>
                  <a:pt x="94" y="68"/>
                  <a:pt x="94" y="68"/>
                  <a:pt x="94" y="68"/>
                </a:cubicBezTo>
                <a:cubicBezTo>
                  <a:pt x="94" y="68"/>
                  <a:pt x="94" y="68"/>
                  <a:pt x="94" y="68"/>
                </a:cubicBezTo>
                <a:cubicBezTo>
                  <a:pt x="94" y="68"/>
                  <a:pt x="94" y="68"/>
                  <a:pt x="94" y="68"/>
                </a:cubicBezTo>
                <a:cubicBezTo>
                  <a:pt x="94" y="60"/>
                  <a:pt x="94" y="60"/>
                  <a:pt x="94" y="60"/>
                </a:cubicBezTo>
                <a:close/>
              </a:path>
            </a:pathLst>
          </a:custGeom>
          <a:solidFill>
            <a:schemeClr val="bg1">
              <a:lumMod val="50000"/>
            </a:schemeClr>
          </a:solidFill>
          <a:ln>
            <a:noFill/>
          </a:ln>
        </p:spPr>
        <p:txBody>
          <a:bodyPr vert="horz" wrap="square" lIns="91467" tIns="45734" rIns="91467" bIns="45734" numCol="1" anchor="t" anchorCtr="0" compatLnSpc="1"/>
          <a:lstStyle/>
          <a:p>
            <a:endParaRPr lang="zh-CN" altLang="en-US"/>
          </a:p>
        </p:txBody>
      </p:sp>
      <p:sp>
        <p:nvSpPr>
          <p:cNvPr id="48" name="Freeform 22"/>
          <p:cNvSpPr>
            <a:spLocks noEditPoints="1"/>
          </p:cNvSpPr>
          <p:nvPr/>
        </p:nvSpPr>
        <p:spPr bwMode="auto">
          <a:xfrm>
            <a:off x="6013204" y="3222521"/>
            <a:ext cx="244738" cy="222970"/>
          </a:xfrm>
          <a:custGeom>
            <a:avLst/>
            <a:gdLst>
              <a:gd name="T0" fmla="*/ 77 w 123"/>
              <a:gd name="T1" fmla="*/ 52 h 112"/>
              <a:gd name="T2" fmla="*/ 81 w 123"/>
              <a:gd name="T3" fmla="*/ 68 h 112"/>
              <a:gd name="T4" fmla="*/ 81 w 123"/>
              <a:gd name="T5" fmla="*/ 76 h 112"/>
              <a:gd name="T6" fmla="*/ 87 w 123"/>
              <a:gd name="T7" fmla="*/ 70 h 112"/>
              <a:gd name="T8" fmla="*/ 81 w 123"/>
              <a:gd name="T9" fmla="*/ 48 h 112"/>
              <a:gd name="T10" fmla="*/ 63 w 123"/>
              <a:gd name="T11" fmla="*/ 45 h 112"/>
              <a:gd name="T12" fmla="*/ 119 w 123"/>
              <a:gd name="T13" fmla="*/ 103 h 112"/>
              <a:gd name="T14" fmla="*/ 115 w 123"/>
              <a:gd name="T15" fmla="*/ 103 h 112"/>
              <a:gd name="T16" fmla="*/ 119 w 123"/>
              <a:gd name="T17" fmla="*/ 29 h 112"/>
              <a:gd name="T18" fmla="*/ 119 w 123"/>
              <a:gd name="T19" fmla="*/ 19 h 112"/>
              <a:gd name="T20" fmla="*/ 74 w 123"/>
              <a:gd name="T21" fmla="*/ 13 h 112"/>
              <a:gd name="T22" fmla="*/ 62 w 123"/>
              <a:gd name="T23" fmla="*/ 0 h 112"/>
              <a:gd name="T24" fmla="*/ 49 w 123"/>
              <a:gd name="T25" fmla="*/ 13 h 112"/>
              <a:gd name="T26" fmla="*/ 5 w 123"/>
              <a:gd name="T27" fmla="*/ 19 h 112"/>
              <a:gd name="T28" fmla="*/ 5 w 123"/>
              <a:gd name="T29" fmla="*/ 29 h 112"/>
              <a:gd name="T30" fmla="*/ 8 w 123"/>
              <a:gd name="T31" fmla="*/ 103 h 112"/>
              <a:gd name="T32" fmla="*/ 0 w 123"/>
              <a:gd name="T33" fmla="*/ 108 h 112"/>
              <a:gd name="T34" fmla="*/ 119 w 123"/>
              <a:gd name="T35" fmla="*/ 112 h 112"/>
              <a:gd name="T36" fmla="*/ 119 w 123"/>
              <a:gd name="T37" fmla="*/ 103 h 112"/>
              <a:gd name="T38" fmla="*/ 57 w 123"/>
              <a:gd name="T39" fmla="*/ 8 h 112"/>
              <a:gd name="T40" fmla="*/ 67 w 123"/>
              <a:gd name="T41" fmla="*/ 8 h 112"/>
              <a:gd name="T42" fmla="*/ 67 w 123"/>
              <a:gd name="T43" fmla="*/ 17 h 112"/>
              <a:gd name="T44" fmla="*/ 62 w 123"/>
              <a:gd name="T45" fmla="*/ 19 h 112"/>
              <a:gd name="T46" fmla="*/ 55 w 123"/>
              <a:gd name="T47" fmla="*/ 13 h 112"/>
              <a:gd name="T48" fmla="*/ 109 w 123"/>
              <a:gd name="T49" fmla="*/ 103 h 112"/>
              <a:gd name="T50" fmla="*/ 14 w 123"/>
              <a:gd name="T51" fmla="*/ 103 h 112"/>
              <a:gd name="T52" fmla="*/ 109 w 123"/>
              <a:gd name="T53" fmla="*/ 29 h 112"/>
              <a:gd name="T54" fmla="*/ 58 w 123"/>
              <a:gd name="T55" fmla="*/ 90 h 112"/>
              <a:gd name="T56" fmla="*/ 69 w 123"/>
              <a:gd name="T57" fmla="*/ 87 h 112"/>
              <a:gd name="T58" fmla="*/ 77 w 123"/>
              <a:gd name="T59" fmla="*/ 79 h 112"/>
              <a:gd name="T60" fmla="*/ 76 w 123"/>
              <a:gd name="T61" fmla="*/ 75 h 112"/>
              <a:gd name="T62" fmla="*/ 61 w 123"/>
              <a:gd name="T63" fmla="*/ 49 h 112"/>
              <a:gd name="T64" fmla="*/ 43 w 123"/>
              <a:gd name="T65" fmla="*/ 52 h 112"/>
              <a:gd name="T66" fmla="*/ 43 w 123"/>
              <a:gd name="T67" fmla="*/ 83 h 112"/>
              <a:gd name="T68" fmla="*/ 47 w 123"/>
              <a:gd name="T69" fmla="*/ 56 h 112"/>
              <a:gd name="T70" fmla="*/ 55 w 123"/>
              <a:gd name="T71" fmla="*/ 52 h 112"/>
              <a:gd name="T72" fmla="*/ 57 w 123"/>
              <a:gd name="T73" fmla="*/ 70 h 112"/>
              <a:gd name="T74" fmla="*/ 66 w 123"/>
              <a:gd name="T75" fmla="*/ 82 h 112"/>
              <a:gd name="T76" fmla="*/ 58 w 123"/>
              <a:gd name="T77" fmla="*/ 84 h 112"/>
              <a:gd name="T78" fmla="*/ 42 w 123"/>
              <a:gd name="T79" fmla="*/ 6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 h="112">
                <a:moveTo>
                  <a:pt x="66" y="48"/>
                </a:moveTo>
                <a:cubicBezTo>
                  <a:pt x="70" y="48"/>
                  <a:pt x="74" y="49"/>
                  <a:pt x="77" y="52"/>
                </a:cubicBezTo>
                <a:cubicBezTo>
                  <a:pt x="80" y="55"/>
                  <a:pt x="82" y="59"/>
                  <a:pt x="82" y="64"/>
                </a:cubicBezTo>
                <a:cubicBezTo>
                  <a:pt x="82" y="65"/>
                  <a:pt x="82" y="67"/>
                  <a:pt x="81" y="68"/>
                </a:cubicBezTo>
                <a:cubicBezTo>
                  <a:pt x="81" y="69"/>
                  <a:pt x="80" y="71"/>
                  <a:pt x="80" y="72"/>
                </a:cubicBezTo>
                <a:cubicBezTo>
                  <a:pt x="79" y="73"/>
                  <a:pt x="79" y="75"/>
                  <a:pt x="81" y="76"/>
                </a:cubicBezTo>
                <a:cubicBezTo>
                  <a:pt x="82" y="77"/>
                  <a:pt x="84" y="76"/>
                  <a:pt x="85" y="75"/>
                </a:cubicBezTo>
                <a:cubicBezTo>
                  <a:pt x="86" y="73"/>
                  <a:pt x="86" y="71"/>
                  <a:pt x="87" y="70"/>
                </a:cubicBezTo>
                <a:cubicBezTo>
                  <a:pt x="87" y="68"/>
                  <a:pt x="87" y="66"/>
                  <a:pt x="87" y="64"/>
                </a:cubicBezTo>
                <a:cubicBezTo>
                  <a:pt x="87" y="58"/>
                  <a:pt x="85" y="52"/>
                  <a:pt x="81" y="48"/>
                </a:cubicBezTo>
                <a:cubicBezTo>
                  <a:pt x="77" y="44"/>
                  <a:pt x="72" y="42"/>
                  <a:pt x="66" y="42"/>
                </a:cubicBezTo>
                <a:cubicBezTo>
                  <a:pt x="64" y="42"/>
                  <a:pt x="63" y="43"/>
                  <a:pt x="63" y="45"/>
                </a:cubicBezTo>
                <a:cubicBezTo>
                  <a:pt x="63" y="46"/>
                  <a:pt x="64" y="48"/>
                  <a:pt x="66" y="48"/>
                </a:cubicBezTo>
                <a:close/>
                <a:moveTo>
                  <a:pt x="119" y="103"/>
                </a:moveTo>
                <a:cubicBezTo>
                  <a:pt x="119" y="103"/>
                  <a:pt x="119" y="103"/>
                  <a:pt x="119" y="103"/>
                </a:cubicBezTo>
                <a:cubicBezTo>
                  <a:pt x="115" y="103"/>
                  <a:pt x="115" y="103"/>
                  <a:pt x="115" y="103"/>
                </a:cubicBezTo>
                <a:cubicBezTo>
                  <a:pt x="115" y="29"/>
                  <a:pt x="115" y="29"/>
                  <a:pt x="115" y="29"/>
                </a:cubicBezTo>
                <a:cubicBezTo>
                  <a:pt x="119" y="29"/>
                  <a:pt x="119" y="29"/>
                  <a:pt x="119" y="29"/>
                </a:cubicBezTo>
                <a:cubicBezTo>
                  <a:pt x="121" y="29"/>
                  <a:pt x="123" y="27"/>
                  <a:pt x="123" y="24"/>
                </a:cubicBezTo>
                <a:cubicBezTo>
                  <a:pt x="123" y="21"/>
                  <a:pt x="121" y="19"/>
                  <a:pt x="119" y="19"/>
                </a:cubicBezTo>
                <a:cubicBezTo>
                  <a:pt x="72" y="19"/>
                  <a:pt x="72" y="19"/>
                  <a:pt x="72" y="19"/>
                </a:cubicBezTo>
                <a:cubicBezTo>
                  <a:pt x="74" y="17"/>
                  <a:pt x="74" y="15"/>
                  <a:pt x="74" y="13"/>
                </a:cubicBezTo>
                <a:cubicBezTo>
                  <a:pt x="74" y="9"/>
                  <a:pt x="73" y="6"/>
                  <a:pt x="71" y="4"/>
                </a:cubicBezTo>
                <a:cubicBezTo>
                  <a:pt x="68" y="2"/>
                  <a:pt x="65" y="0"/>
                  <a:pt x="62" y="0"/>
                </a:cubicBezTo>
                <a:cubicBezTo>
                  <a:pt x="58" y="0"/>
                  <a:pt x="55" y="2"/>
                  <a:pt x="53" y="4"/>
                </a:cubicBezTo>
                <a:cubicBezTo>
                  <a:pt x="51" y="6"/>
                  <a:pt x="49" y="9"/>
                  <a:pt x="49" y="13"/>
                </a:cubicBezTo>
                <a:cubicBezTo>
                  <a:pt x="49" y="15"/>
                  <a:pt x="50" y="17"/>
                  <a:pt x="51" y="19"/>
                </a:cubicBezTo>
                <a:cubicBezTo>
                  <a:pt x="5" y="19"/>
                  <a:pt x="5" y="19"/>
                  <a:pt x="5" y="19"/>
                </a:cubicBezTo>
                <a:cubicBezTo>
                  <a:pt x="2" y="19"/>
                  <a:pt x="0" y="21"/>
                  <a:pt x="0" y="24"/>
                </a:cubicBezTo>
                <a:cubicBezTo>
                  <a:pt x="0" y="27"/>
                  <a:pt x="2" y="29"/>
                  <a:pt x="5" y="29"/>
                </a:cubicBezTo>
                <a:cubicBezTo>
                  <a:pt x="8" y="29"/>
                  <a:pt x="8" y="29"/>
                  <a:pt x="8" y="29"/>
                </a:cubicBezTo>
                <a:cubicBezTo>
                  <a:pt x="8" y="103"/>
                  <a:pt x="8" y="103"/>
                  <a:pt x="8" y="103"/>
                </a:cubicBezTo>
                <a:cubicBezTo>
                  <a:pt x="5" y="103"/>
                  <a:pt x="5" y="103"/>
                  <a:pt x="5" y="103"/>
                </a:cubicBezTo>
                <a:cubicBezTo>
                  <a:pt x="2" y="103"/>
                  <a:pt x="0" y="105"/>
                  <a:pt x="0" y="108"/>
                </a:cubicBezTo>
                <a:cubicBezTo>
                  <a:pt x="0" y="110"/>
                  <a:pt x="2" y="112"/>
                  <a:pt x="5" y="112"/>
                </a:cubicBezTo>
                <a:cubicBezTo>
                  <a:pt x="119" y="112"/>
                  <a:pt x="119" y="112"/>
                  <a:pt x="119" y="112"/>
                </a:cubicBezTo>
                <a:cubicBezTo>
                  <a:pt x="121" y="112"/>
                  <a:pt x="123" y="110"/>
                  <a:pt x="123" y="108"/>
                </a:cubicBezTo>
                <a:cubicBezTo>
                  <a:pt x="123" y="105"/>
                  <a:pt x="121" y="103"/>
                  <a:pt x="119" y="103"/>
                </a:cubicBezTo>
                <a:close/>
                <a:moveTo>
                  <a:pt x="57" y="8"/>
                </a:moveTo>
                <a:cubicBezTo>
                  <a:pt x="57" y="8"/>
                  <a:pt x="57" y="8"/>
                  <a:pt x="57" y="8"/>
                </a:cubicBezTo>
                <a:cubicBezTo>
                  <a:pt x="58" y="7"/>
                  <a:pt x="60" y="6"/>
                  <a:pt x="62" y="6"/>
                </a:cubicBezTo>
                <a:cubicBezTo>
                  <a:pt x="64" y="6"/>
                  <a:pt x="65" y="7"/>
                  <a:pt x="67" y="8"/>
                </a:cubicBezTo>
                <a:cubicBezTo>
                  <a:pt x="68" y="9"/>
                  <a:pt x="69" y="11"/>
                  <a:pt x="69" y="13"/>
                </a:cubicBezTo>
                <a:cubicBezTo>
                  <a:pt x="69" y="14"/>
                  <a:pt x="68" y="16"/>
                  <a:pt x="67" y="17"/>
                </a:cubicBezTo>
                <a:cubicBezTo>
                  <a:pt x="65" y="18"/>
                  <a:pt x="64" y="19"/>
                  <a:pt x="62" y="19"/>
                </a:cubicBezTo>
                <a:cubicBezTo>
                  <a:pt x="62" y="19"/>
                  <a:pt x="62" y="19"/>
                  <a:pt x="62" y="19"/>
                </a:cubicBezTo>
                <a:cubicBezTo>
                  <a:pt x="60" y="19"/>
                  <a:pt x="58" y="18"/>
                  <a:pt x="57" y="17"/>
                </a:cubicBezTo>
                <a:cubicBezTo>
                  <a:pt x="56" y="16"/>
                  <a:pt x="55" y="14"/>
                  <a:pt x="55" y="13"/>
                </a:cubicBezTo>
                <a:cubicBezTo>
                  <a:pt x="55" y="11"/>
                  <a:pt x="56" y="9"/>
                  <a:pt x="57" y="8"/>
                </a:cubicBezTo>
                <a:close/>
                <a:moveTo>
                  <a:pt x="109" y="103"/>
                </a:moveTo>
                <a:cubicBezTo>
                  <a:pt x="109" y="103"/>
                  <a:pt x="109" y="103"/>
                  <a:pt x="109" y="103"/>
                </a:cubicBezTo>
                <a:cubicBezTo>
                  <a:pt x="14" y="103"/>
                  <a:pt x="14" y="103"/>
                  <a:pt x="14" y="103"/>
                </a:cubicBezTo>
                <a:cubicBezTo>
                  <a:pt x="14" y="29"/>
                  <a:pt x="14" y="29"/>
                  <a:pt x="14" y="29"/>
                </a:cubicBezTo>
                <a:cubicBezTo>
                  <a:pt x="109" y="29"/>
                  <a:pt x="109" y="29"/>
                  <a:pt x="109" y="29"/>
                </a:cubicBezTo>
                <a:cubicBezTo>
                  <a:pt x="109" y="103"/>
                  <a:pt x="109" y="103"/>
                  <a:pt x="109" y="103"/>
                </a:cubicBezTo>
                <a:close/>
                <a:moveTo>
                  <a:pt x="58" y="90"/>
                </a:moveTo>
                <a:cubicBezTo>
                  <a:pt x="58" y="90"/>
                  <a:pt x="58" y="90"/>
                  <a:pt x="58" y="90"/>
                </a:cubicBezTo>
                <a:cubicBezTo>
                  <a:pt x="62" y="90"/>
                  <a:pt x="66" y="89"/>
                  <a:pt x="69" y="87"/>
                </a:cubicBezTo>
                <a:cubicBezTo>
                  <a:pt x="69" y="87"/>
                  <a:pt x="69" y="87"/>
                  <a:pt x="69" y="87"/>
                </a:cubicBezTo>
                <a:cubicBezTo>
                  <a:pt x="72" y="85"/>
                  <a:pt x="75" y="82"/>
                  <a:pt x="77" y="79"/>
                </a:cubicBezTo>
                <a:cubicBezTo>
                  <a:pt x="77" y="79"/>
                  <a:pt x="77" y="79"/>
                  <a:pt x="77" y="79"/>
                </a:cubicBezTo>
                <a:cubicBezTo>
                  <a:pt x="78" y="77"/>
                  <a:pt x="77" y="75"/>
                  <a:pt x="76" y="75"/>
                </a:cubicBezTo>
                <a:cubicBezTo>
                  <a:pt x="61" y="66"/>
                  <a:pt x="61" y="66"/>
                  <a:pt x="61" y="66"/>
                </a:cubicBezTo>
                <a:cubicBezTo>
                  <a:pt x="61" y="49"/>
                  <a:pt x="61" y="49"/>
                  <a:pt x="61" y="49"/>
                </a:cubicBezTo>
                <a:cubicBezTo>
                  <a:pt x="61" y="47"/>
                  <a:pt x="60" y="46"/>
                  <a:pt x="58" y="46"/>
                </a:cubicBezTo>
                <a:cubicBezTo>
                  <a:pt x="52" y="46"/>
                  <a:pt x="46" y="48"/>
                  <a:pt x="43" y="52"/>
                </a:cubicBezTo>
                <a:cubicBezTo>
                  <a:pt x="39" y="56"/>
                  <a:pt x="36" y="62"/>
                  <a:pt x="36" y="68"/>
                </a:cubicBezTo>
                <a:cubicBezTo>
                  <a:pt x="36" y="74"/>
                  <a:pt x="39" y="79"/>
                  <a:pt x="43" y="83"/>
                </a:cubicBezTo>
                <a:cubicBezTo>
                  <a:pt x="46" y="87"/>
                  <a:pt x="52" y="90"/>
                  <a:pt x="58" y="90"/>
                </a:cubicBezTo>
                <a:close/>
                <a:moveTo>
                  <a:pt x="47" y="56"/>
                </a:moveTo>
                <a:cubicBezTo>
                  <a:pt x="47" y="56"/>
                  <a:pt x="47" y="56"/>
                  <a:pt x="47" y="56"/>
                </a:cubicBezTo>
                <a:cubicBezTo>
                  <a:pt x="49" y="54"/>
                  <a:pt x="52" y="52"/>
                  <a:pt x="55" y="52"/>
                </a:cubicBezTo>
                <a:cubicBezTo>
                  <a:pt x="55" y="68"/>
                  <a:pt x="55" y="68"/>
                  <a:pt x="55" y="68"/>
                </a:cubicBezTo>
                <a:cubicBezTo>
                  <a:pt x="55" y="69"/>
                  <a:pt x="56" y="70"/>
                  <a:pt x="57" y="70"/>
                </a:cubicBezTo>
                <a:cubicBezTo>
                  <a:pt x="70" y="78"/>
                  <a:pt x="70" y="78"/>
                  <a:pt x="70" y="78"/>
                </a:cubicBezTo>
                <a:cubicBezTo>
                  <a:pt x="69" y="80"/>
                  <a:pt x="68" y="81"/>
                  <a:pt x="66" y="82"/>
                </a:cubicBezTo>
                <a:cubicBezTo>
                  <a:pt x="66" y="82"/>
                  <a:pt x="66" y="82"/>
                  <a:pt x="66" y="82"/>
                </a:cubicBezTo>
                <a:cubicBezTo>
                  <a:pt x="64" y="83"/>
                  <a:pt x="61" y="84"/>
                  <a:pt x="58" y="84"/>
                </a:cubicBezTo>
                <a:cubicBezTo>
                  <a:pt x="54" y="84"/>
                  <a:pt x="50" y="82"/>
                  <a:pt x="47" y="79"/>
                </a:cubicBezTo>
                <a:cubicBezTo>
                  <a:pt x="44" y="76"/>
                  <a:pt x="42" y="72"/>
                  <a:pt x="42" y="68"/>
                </a:cubicBezTo>
                <a:cubicBezTo>
                  <a:pt x="42" y="63"/>
                  <a:pt x="44" y="59"/>
                  <a:pt x="47" y="56"/>
                </a:cubicBezTo>
                <a:close/>
              </a:path>
            </a:pathLst>
          </a:custGeom>
          <a:solidFill>
            <a:schemeClr val="bg1">
              <a:lumMod val="50000"/>
            </a:schemeClr>
          </a:solidFill>
          <a:ln>
            <a:noFill/>
          </a:ln>
        </p:spPr>
        <p:txBody>
          <a:bodyPr vert="horz" wrap="square" lIns="91467" tIns="45734" rIns="91467" bIns="45734" numCol="1" anchor="t" anchorCtr="0" compatLnSpc="1"/>
          <a:lstStyle/>
          <a:p>
            <a:endParaRPr lang="zh-CN" altLang="en-US"/>
          </a:p>
        </p:txBody>
      </p:sp>
      <p:sp>
        <p:nvSpPr>
          <p:cNvPr id="49" name="Freeform 23"/>
          <p:cNvSpPr>
            <a:spLocks noEditPoints="1"/>
          </p:cNvSpPr>
          <p:nvPr/>
        </p:nvSpPr>
        <p:spPr bwMode="auto">
          <a:xfrm>
            <a:off x="2890168" y="2447824"/>
            <a:ext cx="239694" cy="239798"/>
          </a:xfrm>
          <a:custGeom>
            <a:avLst/>
            <a:gdLst>
              <a:gd name="T0" fmla="*/ 100 w 121"/>
              <a:gd name="T1" fmla="*/ 1 h 121"/>
              <a:gd name="T2" fmla="*/ 105 w 121"/>
              <a:gd name="T3" fmla="*/ 2 h 121"/>
              <a:gd name="T4" fmla="*/ 108 w 121"/>
              <a:gd name="T5" fmla="*/ 13 h 121"/>
              <a:gd name="T6" fmla="*/ 119 w 121"/>
              <a:gd name="T7" fmla="*/ 16 h 121"/>
              <a:gd name="T8" fmla="*/ 120 w 121"/>
              <a:gd name="T9" fmla="*/ 17 h 121"/>
              <a:gd name="T10" fmla="*/ 105 w 121"/>
              <a:gd name="T11" fmla="*/ 36 h 121"/>
              <a:gd name="T12" fmla="*/ 93 w 121"/>
              <a:gd name="T13" fmla="*/ 35 h 121"/>
              <a:gd name="T14" fmla="*/ 96 w 121"/>
              <a:gd name="T15" fmla="*/ 62 h 121"/>
              <a:gd name="T16" fmla="*/ 85 w 121"/>
              <a:gd name="T17" fmla="*/ 88 h 121"/>
              <a:gd name="T18" fmla="*/ 33 w 121"/>
              <a:gd name="T19" fmla="*/ 88 h 121"/>
              <a:gd name="T20" fmla="*/ 33 w 121"/>
              <a:gd name="T21" fmla="*/ 35 h 121"/>
              <a:gd name="T22" fmla="*/ 82 w 121"/>
              <a:gd name="T23" fmla="*/ 32 h 121"/>
              <a:gd name="T24" fmla="*/ 84 w 121"/>
              <a:gd name="T25" fmla="*/ 19 h 121"/>
              <a:gd name="T26" fmla="*/ 107 w 121"/>
              <a:gd name="T27" fmla="*/ 47 h 121"/>
              <a:gd name="T28" fmla="*/ 109 w 121"/>
              <a:gd name="T29" fmla="*/ 54 h 121"/>
              <a:gd name="T30" fmla="*/ 95 w 121"/>
              <a:gd name="T31" fmla="*/ 97 h 121"/>
              <a:gd name="T32" fmla="*/ 24 w 121"/>
              <a:gd name="T33" fmla="*/ 97 h 121"/>
              <a:gd name="T34" fmla="*/ 24 w 121"/>
              <a:gd name="T35" fmla="*/ 26 h 121"/>
              <a:gd name="T36" fmla="*/ 67 w 121"/>
              <a:gd name="T37" fmla="*/ 12 h 121"/>
              <a:gd name="T38" fmla="*/ 80 w 121"/>
              <a:gd name="T39" fmla="*/ 10 h 121"/>
              <a:gd name="T40" fmla="*/ 68 w 121"/>
              <a:gd name="T41" fmla="*/ 3 h 121"/>
              <a:gd name="T42" fmla="*/ 17 w 121"/>
              <a:gd name="T43" fmla="*/ 19 h 121"/>
              <a:gd name="T44" fmla="*/ 17 w 121"/>
              <a:gd name="T45" fmla="*/ 104 h 121"/>
              <a:gd name="T46" fmla="*/ 102 w 121"/>
              <a:gd name="T47" fmla="*/ 104 h 121"/>
              <a:gd name="T48" fmla="*/ 118 w 121"/>
              <a:gd name="T49" fmla="*/ 53 h 121"/>
              <a:gd name="T50" fmla="*/ 111 w 121"/>
              <a:gd name="T51" fmla="*/ 41 h 121"/>
              <a:gd name="T52" fmla="*/ 59 w 121"/>
              <a:gd name="T53" fmla="*/ 45 h 121"/>
              <a:gd name="T54" fmla="*/ 68 w 121"/>
              <a:gd name="T55" fmla="*/ 47 h 121"/>
              <a:gd name="T56" fmla="*/ 59 w 121"/>
              <a:gd name="T57" fmla="*/ 30 h 121"/>
              <a:gd name="T58" fmla="*/ 37 w 121"/>
              <a:gd name="T59" fmla="*/ 39 h 121"/>
              <a:gd name="T60" fmla="*/ 28 w 121"/>
              <a:gd name="T61" fmla="*/ 62 h 121"/>
              <a:gd name="T62" fmla="*/ 59 w 121"/>
              <a:gd name="T63" fmla="*/ 93 h 121"/>
              <a:gd name="T64" fmla="*/ 82 w 121"/>
              <a:gd name="T65" fmla="*/ 84 h 121"/>
              <a:gd name="T66" fmla="*/ 85 w 121"/>
              <a:gd name="T67" fmla="*/ 43 h 121"/>
              <a:gd name="T68" fmla="*/ 76 w 121"/>
              <a:gd name="T69" fmla="*/ 62 h 121"/>
              <a:gd name="T70" fmla="*/ 71 w 121"/>
              <a:gd name="T71" fmla="*/ 74 h 121"/>
              <a:gd name="T72" fmla="*/ 47 w 121"/>
              <a:gd name="T73" fmla="*/ 74 h 121"/>
              <a:gd name="T74" fmla="*/ 47 w 121"/>
              <a:gd name="T75" fmla="*/ 50 h 121"/>
              <a:gd name="T76" fmla="*/ 59 w 121"/>
              <a:gd name="T77" fmla="*/ 45 h 121"/>
              <a:gd name="T78" fmla="*/ 63 w 121"/>
              <a:gd name="T79" fmla="*/ 51 h 121"/>
              <a:gd name="T80" fmla="*/ 51 w 121"/>
              <a:gd name="T81" fmla="*/ 54 h 121"/>
              <a:gd name="T82" fmla="*/ 51 w 121"/>
              <a:gd name="T83" fmla="*/ 70 h 121"/>
              <a:gd name="T84" fmla="*/ 67 w 121"/>
              <a:gd name="T85" fmla="*/ 70 h 121"/>
              <a:gd name="T86" fmla="*/ 71 w 121"/>
              <a:gd name="T87" fmla="*/ 62 h 121"/>
              <a:gd name="T88" fmla="*/ 63 w 121"/>
              <a:gd name="T89" fmla="*/ 65 h 121"/>
              <a:gd name="T90" fmla="*/ 56 w 121"/>
              <a:gd name="T91" fmla="*/ 58 h 121"/>
              <a:gd name="T92" fmla="*/ 101 w 121"/>
              <a:gd name="T93" fmla="*/ 8 h 121"/>
              <a:gd name="T94" fmla="*/ 90 w 121"/>
              <a:gd name="T95" fmla="*/ 19 h 121"/>
              <a:gd name="T96" fmla="*/ 103 w 121"/>
              <a:gd name="T97" fmla="*/ 14 h 121"/>
              <a:gd name="T98" fmla="*/ 107 w 121"/>
              <a:gd name="T99" fmla="*/ 18 h 121"/>
              <a:gd name="T100" fmla="*/ 96 w 121"/>
              <a:gd name="T101" fmla="*/ 29 h 121"/>
              <a:gd name="T102" fmla="*/ 113 w 121"/>
              <a:gd name="T103" fmla="*/ 2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1" h="121">
                <a:moveTo>
                  <a:pt x="85" y="16"/>
                </a:moveTo>
                <a:cubicBezTo>
                  <a:pt x="100" y="1"/>
                  <a:pt x="100" y="1"/>
                  <a:pt x="100" y="1"/>
                </a:cubicBezTo>
                <a:cubicBezTo>
                  <a:pt x="101" y="0"/>
                  <a:pt x="103" y="0"/>
                  <a:pt x="104" y="1"/>
                </a:cubicBezTo>
                <a:cubicBezTo>
                  <a:pt x="105" y="1"/>
                  <a:pt x="105" y="2"/>
                  <a:pt x="105" y="2"/>
                </a:cubicBezTo>
                <a:cubicBezTo>
                  <a:pt x="105" y="2"/>
                  <a:pt x="105" y="2"/>
                  <a:pt x="105" y="2"/>
                </a:cubicBezTo>
                <a:cubicBezTo>
                  <a:pt x="108" y="13"/>
                  <a:pt x="108" y="13"/>
                  <a:pt x="108" y="13"/>
                </a:cubicBezTo>
                <a:cubicBezTo>
                  <a:pt x="119" y="16"/>
                  <a:pt x="119" y="16"/>
                  <a:pt x="119" y="16"/>
                </a:cubicBezTo>
                <a:cubicBezTo>
                  <a:pt x="119" y="16"/>
                  <a:pt x="119" y="16"/>
                  <a:pt x="119" y="16"/>
                </a:cubicBezTo>
                <a:cubicBezTo>
                  <a:pt x="119" y="16"/>
                  <a:pt x="119" y="16"/>
                  <a:pt x="119" y="16"/>
                </a:cubicBezTo>
                <a:cubicBezTo>
                  <a:pt x="119" y="16"/>
                  <a:pt x="120" y="16"/>
                  <a:pt x="120" y="17"/>
                </a:cubicBezTo>
                <a:cubicBezTo>
                  <a:pt x="121" y="18"/>
                  <a:pt x="121" y="19"/>
                  <a:pt x="120" y="21"/>
                </a:cubicBezTo>
                <a:cubicBezTo>
                  <a:pt x="105" y="36"/>
                  <a:pt x="105" y="36"/>
                  <a:pt x="105" y="36"/>
                </a:cubicBezTo>
                <a:cubicBezTo>
                  <a:pt x="104" y="37"/>
                  <a:pt x="103" y="37"/>
                  <a:pt x="102" y="37"/>
                </a:cubicBezTo>
                <a:cubicBezTo>
                  <a:pt x="93" y="35"/>
                  <a:pt x="93" y="35"/>
                  <a:pt x="93" y="35"/>
                </a:cubicBezTo>
                <a:cubicBezTo>
                  <a:pt x="89" y="39"/>
                  <a:pt x="89" y="39"/>
                  <a:pt x="89" y="39"/>
                </a:cubicBezTo>
                <a:cubicBezTo>
                  <a:pt x="94" y="45"/>
                  <a:pt x="96" y="53"/>
                  <a:pt x="96" y="62"/>
                </a:cubicBezTo>
                <a:cubicBezTo>
                  <a:pt x="96" y="72"/>
                  <a:pt x="92" y="81"/>
                  <a:pt x="86" y="88"/>
                </a:cubicBezTo>
                <a:cubicBezTo>
                  <a:pt x="85" y="88"/>
                  <a:pt x="85" y="88"/>
                  <a:pt x="85" y="88"/>
                </a:cubicBezTo>
                <a:cubicBezTo>
                  <a:pt x="79" y="95"/>
                  <a:pt x="70" y="99"/>
                  <a:pt x="59" y="99"/>
                </a:cubicBezTo>
                <a:cubicBezTo>
                  <a:pt x="49" y="99"/>
                  <a:pt x="40" y="94"/>
                  <a:pt x="33" y="88"/>
                </a:cubicBezTo>
                <a:cubicBezTo>
                  <a:pt x="27" y="81"/>
                  <a:pt x="22" y="72"/>
                  <a:pt x="22" y="62"/>
                </a:cubicBezTo>
                <a:cubicBezTo>
                  <a:pt x="22" y="51"/>
                  <a:pt x="27" y="42"/>
                  <a:pt x="33" y="35"/>
                </a:cubicBezTo>
                <a:cubicBezTo>
                  <a:pt x="40" y="29"/>
                  <a:pt x="49" y="25"/>
                  <a:pt x="59" y="25"/>
                </a:cubicBezTo>
                <a:cubicBezTo>
                  <a:pt x="68" y="25"/>
                  <a:pt x="76" y="27"/>
                  <a:pt x="82" y="32"/>
                </a:cubicBezTo>
                <a:cubicBezTo>
                  <a:pt x="86" y="28"/>
                  <a:pt x="86" y="28"/>
                  <a:pt x="86" y="28"/>
                </a:cubicBezTo>
                <a:cubicBezTo>
                  <a:pt x="84" y="19"/>
                  <a:pt x="84" y="19"/>
                  <a:pt x="84" y="19"/>
                </a:cubicBezTo>
                <a:cubicBezTo>
                  <a:pt x="84" y="18"/>
                  <a:pt x="84" y="17"/>
                  <a:pt x="85" y="16"/>
                </a:cubicBezTo>
                <a:close/>
                <a:moveTo>
                  <a:pt x="107" y="47"/>
                </a:moveTo>
                <a:cubicBezTo>
                  <a:pt x="107" y="47"/>
                  <a:pt x="107" y="47"/>
                  <a:pt x="107" y="47"/>
                </a:cubicBezTo>
                <a:cubicBezTo>
                  <a:pt x="108" y="49"/>
                  <a:pt x="109" y="52"/>
                  <a:pt x="109" y="54"/>
                </a:cubicBezTo>
                <a:cubicBezTo>
                  <a:pt x="109" y="57"/>
                  <a:pt x="110" y="59"/>
                  <a:pt x="110" y="62"/>
                </a:cubicBezTo>
                <a:cubicBezTo>
                  <a:pt x="110" y="75"/>
                  <a:pt x="104" y="88"/>
                  <a:pt x="95" y="97"/>
                </a:cubicBezTo>
                <a:cubicBezTo>
                  <a:pt x="86" y="106"/>
                  <a:pt x="73" y="112"/>
                  <a:pt x="59" y="112"/>
                </a:cubicBezTo>
                <a:cubicBezTo>
                  <a:pt x="46" y="112"/>
                  <a:pt x="33" y="106"/>
                  <a:pt x="24" y="97"/>
                </a:cubicBezTo>
                <a:cubicBezTo>
                  <a:pt x="15" y="88"/>
                  <a:pt x="9" y="75"/>
                  <a:pt x="9" y="62"/>
                </a:cubicBezTo>
                <a:cubicBezTo>
                  <a:pt x="9" y="48"/>
                  <a:pt x="15" y="35"/>
                  <a:pt x="24" y="26"/>
                </a:cubicBezTo>
                <a:cubicBezTo>
                  <a:pt x="33" y="17"/>
                  <a:pt x="46" y="11"/>
                  <a:pt x="59" y="11"/>
                </a:cubicBezTo>
                <a:cubicBezTo>
                  <a:pt x="62" y="11"/>
                  <a:pt x="64" y="12"/>
                  <a:pt x="67" y="12"/>
                </a:cubicBezTo>
                <a:cubicBezTo>
                  <a:pt x="69" y="12"/>
                  <a:pt x="72" y="13"/>
                  <a:pt x="74" y="14"/>
                </a:cubicBezTo>
                <a:cubicBezTo>
                  <a:pt x="76" y="14"/>
                  <a:pt x="79" y="13"/>
                  <a:pt x="80" y="10"/>
                </a:cubicBezTo>
                <a:cubicBezTo>
                  <a:pt x="81" y="8"/>
                  <a:pt x="79" y="5"/>
                  <a:pt x="77" y="5"/>
                </a:cubicBezTo>
                <a:cubicBezTo>
                  <a:pt x="74" y="4"/>
                  <a:pt x="71" y="3"/>
                  <a:pt x="68" y="3"/>
                </a:cubicBezTo>
                <a:cubicBezTo>
                  <a:pt x="65" y="2"/>
                  <a:pt x="62" y="2"/>
                  <a:pt x="59" y="2"/>
                </a:cubicBezTo>
                <a:cubicBezTo>
                  <a:pt x="43" y="2"/>
                  <a:pt x="28" y="9"/>
                  <a:pt x="17" y="19"/>
                </a:cubicBezTo>
                <a:cubicBezTo>
                  <a:pt x="6" y="30"/>
                  <a:pt x="0" y="45"/>
                  <a:pt x="0" y="62"/>
                </a:cubicBezTo>
                <a:cubicBezTo>
                  <a:pt x="0" y="78"/>
                  <a:pt x="6" y="93"/>
                  <a:pt x="17" y="104"/>
                </a:cubicBezTo>
                <a:cubicBezTo>
                  <a:pt x="28" y="115"/>
                  <a:pt x="43" y="121"/>
                  <a:pt x="59" y="121"/>
                </a:cubicBezTo>
                <a:cubicBezTo>
                  <a:pt x="76" y="121"/>
                  <a:pt x="91" y="115"/>
                  <a:pt x="102" y="104"/>
                </a:cubicBezTo>
                <a:cubicBezTo>
                  <a:pt x="112" y="93"/>
                  <a:pt x="119" y="78"/>
                  <a:pt x="119" y="62"/>
                </a:cubicBezTo>
                <a:cubicBezTo>
                  <a:pt x="119" y="59"/>
                  <a:pt x="119" y="56"/>
                  <a:pt x="118" y="53"/>
                </a:cubicBezTo>
                <a:cubicBezTo>
                  <a:pt x="118" y="50"/>
                  <a:pt x="117" y="47"/>
                  <a:pt x="116" y="44"/>
                </a:cubicBezTo>
                <a:cubicBezTo>
                  <a:pt x="116" y="42"/>
                  <a:pt x="113" y="40"/>
                  <a:pt x="111" y="41"/>
                </a:cubicBezTo>
                <a:cubicBezTo>
                  <a:pt x="108" y="42"/>
                  <a:pt x="107" y="44"/>
                  <a:pt x="107" y="47"/>
                </a:cubicBezTo>
                <a:close/>
                <a:moveTo>
                  <a:pt x="59" y="45"/>
                </a:moveTo>
                <a:cubicBezTo>
                  <a:pt x="59" y="45"/>
                  <a:pt x="59" y="45"/>
                  <a:pt x="59" y="45"/>
                </a:cubicBezTo>
                <a:cubicBezTo>
                  <a:pt x="62" y="45"/>
                  <a:pt x="65" y="45"/>
                  <a:pt x="68" y="47"/>
                </a:cubicBezTo>
                <a:cubicBezTo>
                  <a:pt x="78" y="36"/>
                  <a:pt x="78" y="36"/>
                  <a:pt x="78" y="36"/>
                </a:cubicBezTo>
                <a:cubicBezTo>
                  <a:pt x="73" y="33"/>
                  <a:pt x="66" y="30"/>
                  <a:pt x="59" y="30"/>
                </a:cubicBezTo>
                <a:cubicBezTo>
                  <a:pt x="51" y="30"/>
                  <a:pt x="43" y="34"/>
                  <a:pt x="37" y="39"/>
                </a:cubicBezTo>
                <a:cubicBezTo>
                  <a:pt x="37" y="39"/>
                  <a:pt x="37" y="39"/>
                  <a:pt x="37" y="39"/>
                </a:cubicBezTo>
                <a:cubicBezTo>
                  <a:pt x="37" y="39"/>
                  <a:pt x="37" y="39"/>
                  <a:pt x="37" y="39"/>
                </a:cubicBezTo>
                <a:cubicBezTo>
                  <a:pt x="32" y="45"/>
                  <a:pt x="28" y="53"/>
                  <a:pt x="28" y="62"/>
                </a:cubicBezTo>
                <a:cubicBezTo>
                  <a:pt x="28" y="70"/>
                  <a:pt x="32" y="78"/>
                  <a:pt x="37" y="84"/>
                </a:cubicBezTo>
                <a:cubicBezTo>
                  <a:pt x="43" y="89"/>
                  <a:pt x="51" y="93"/>
                  <a:pt x="59" y="93"/>
                </a:cubicBezTo>
                <a:cubicBezTo>
                  <a:pt x="68" y="93"/>
                  <a:pt x="76" y="90"/>
                  <a:pt x="81" y="84"/>
                </a:cubicBezTo>
                <a:cubicBezTo>
                  <a:pt x="82" y="84"/>
                  <a:pt x="82" y="84"/>
                  <a:pt x="82" y="84"/>
                </a:cubicBezTo>
                <a:cubicBezTo>
                  <a:pt x="87" y="78"/>
                  <a:pt x="91" y="70"/>
                  <a:pt x="91" y="62"/>
                </a:cubicBezTo>
                <a:cubicBezTo>
                  <a:pt x="91" y="55"/>
                  <a:pt x="88" y="48"/>
                  <a:pt x="85" y="43"/>
                </a:cubicBezTo>
                <a:cubicBezTo>
                  <a:pt x="74" y="53"/>
                  <a:pt x="74" y="53"/>
                  <a:pt x="74" y="53"/>
                </a:cubicBezTo>
                <a:cubicBezTo>
                  <a:pt x="76" y="56"/>
                  <a:pt x="76" y="59"/>
                  <a:pt x="76" y="62"/>
                </a:cubicBezTo>
                <a:cubicBezTo>
                  <a:pt x="76" y="66"/>
                  <a:pt x="75" y="71"/>
                  <a:pt x="71" y="74"/>
                </a:cubicBezTo>
                <a:cubicBezTo>
                  <a:pt x="71" y="74"/>
                  <a:pt x="71" y="74"/>
                  <a:pt x="71" y="74"/>
                </a:cubicBezTo>
                <a:cubicBezTo>
                  <a:pt x="68" y="77"/>
                  <a:pt x="64" y="79"/>
                  <a:pt x="59" y="79"/>
                </a:cubicBezTo>
                <a:cubicBezTo>
                  <a:pt x="55" y="79"/>
                  <a:pt x="50" y="77"/>
                  <a:pt x="47" y="74"/>
                </a:cubicBezTo>
                <a:cubicBezTo>
                  <a:pt x="44" y="71"/>
                  <a:pt x="42" y="66"/>
                  <a:pt x="42" y="62"/>
                </a:cubicBezTo>
                <a:cubicBezTo>
                  <a:pt x="42" y="57"/>
                  <a:pt x="44" y="53"/>
                  <a:pt x="47" y="50"/>
                </a:cubicBezTo>
                <a:cubicBezTo>
                  <a:pt x="47" y="50"/>
                  <a:pt x="47" y="50"/>
                  <a:pt x="47" y="50"/>
                </a:cubicBezTo>
                <a:cubicBezTo>
                  <a:pt x="50" y="47"/>
                  <a:pt x="55" y="45"/>
                  <a:pt x="59" y="45"/>
                </a:cubicBezTo>
                <a:close/>
                <a:moveTo>
                  <a:pt x="63" y="51"/>
                </a:moveTo>
                <a:cubicBezTo>
                  <a:pt x="63" y="51"/>
                  <a:pt x="63" y="51"/>
                  <a:pt x="63" y="51"/>
                </a:cubicBezTo>
                <a:cubicBezTo>
                  <a:pt x="62" y="51"/>
                  <a:pt x="61" y="50"/>
                  <a:pt x="59" y="50"/>
                </a:cubicBezTo>
                <a:cubicBezTo>
                  <a:pt x="56" y="50"/>
                  <a:pt x="53" y="52"/>
                  <a:pt x="51" y="54"/>
                </a:cubicBezTo>
                <a:cubicBezTo>
                  <a:pt x="49" y="56"/>
                  <a:pt x="48" y="58"/>
                  <a:pt x="48" y="62"/>
                </a:cubicBezTo>
                <a:cubicBezTo>
                  <a:pt x="48" y="65"/>
                  <a:pt x="49" y="68"/>
                  <a:pt x="51" y="70"/>
                </a:cubicBezTo>
                <a:cubicBezTo>
                  <a:pt x="53" y="72"/>
                  <a:pt x="56" y="73"/>
                  <a:pt x="59" y="73"/>
                </a:cubicBezTo>
                <a:cubicBezTo>
                  <a:pt x="63" y="73"/>
                  <a:pt x="65" y="72"/>
                  <a:pt x="67" y="70"/>
                </a:cubicBezTo>
                <a:cubicBezTo>
                  <a:pt x="67" y="70"/>
                  <a:pt x="67" y="70"/>
                  <a:pt x="67" y="70"/>
                </a:cubicBezTo>
                <a:cubicBezTo>
                  <a:pt x="69" y="68"/>
                  <a:pt x="71" y="65"/>
                  <a:pt x="71" y="62"/>
                </a:cubicBezTo>
                <a:cubicBezTo>
                  <a:pt x="71" y="60"/>
                  <a:pt x="71" y="59"/>
                  <a:pt x="70" y="58"/>
                </a:cubicBezTo>
                <a:cubicBezTo>
                  <a:pt x="63" y="65"/>
                  <a:pt x="63" y="65"/>
                  <a:pt x="63" y="65"/>
                </a:cubicBezTo>
                <a:cubicBezTo>
                  <a:pt x="61" y="67"/>
                  <a:pt x="58" y="67"/>
                  <a:pt x="56" y="65"/>
                </a:cubicBezTo>
                <a:cubicBezTo>
                  <a:pt x="54" y="63"/>
                  <a:pt x="54" y="60"/>
                  <a:pt x="56" y="58"/>
                </a:cubicBezTo>
                <a:cubicBezTo>
                  <a:pt x="63" y="51"/>
                  <a:pt x="63" y="51"/>
                  <a:pt x="63" y="51"/>
                </a:cubicBezTo>
                <a:close/>
                <a:moveTo>
                  <a:pt x="101" y="8"/>
                </a:moveTo>
                <a:cubicBezTo>
                  <a:pt x="101" y="8"/>
                  <a:pt x="101" y="8"/>
                  <a:pt x="101" y="8"/>
                </a:cubicBezTo>
                <a:cubicBezTo>
                  <a:pt x="90" y="19"/>
                  <a:pt x="90" y="19"/>
                  <a:pt x="90" y="19"/>
                </a:cubicBezTo>
                <a:cubicBezTo>
                  <a:pt x="92" y="25"/>
                  <a:pt x="92" y="25"/>
                  <a:pt x="92" y="25"/>
                </a:cubicBezTo>
                <a:cubicBezTo>
                  <a:pt x="103" y="14"/>
                  <a:pt x="103" y="14"/>
                  <a:pt x="103" y="14"/>
                </a:cubicBezTo>
                <a:cubicBezTo>
                  <a:pt x="101" y="8"/>
                  <a:pt x="101" y="8"/>
                  <a:pt x="101" y="8"/>
                </a:cubicBezTo>
                <a:close/>
                <a:moveTo>
                  <a:pt x="107" y="18"/>
                </a:moveTo>
                <a:cubicBezTo>
                  <a:pt x="107" y="18"/>
                  <a:pt x="107" y="18"/>
                  <a:pt x="107" y="18"/>
                </a:cubicBezTo>
                <a:cubicBezTo>
                  <a:pt x="96" y="29"/>
                  <a:pt x="96" y="29"/>
                  <a:pt x="96" y="29"/>
                </a:cubicBezTo>
                <a:cubicBezTo>
                  <a:pt x="102" y="31"/>
                  <a:pt x="102" y="31"/>
                  <a:pt x="102" y="31"/>
                </a:cubicBezTo>
                <a:cubicBezTo>
                  <a:pt x="113" y="20"/>
                  <a:pt x="113" y="20"/>
                  <a:pt x="113" y="20"/>
                </a:cubicBezTo>
                <a:cubicBezTo>
                  <a:pt x="107" y="18"/>
                  <a:pt x="107" y="18"/>
                  <a:pt x="107" y="18"/>
                </a:cubicBezTo>
                <a:close/>
              </a:path>
            </a:pathLst>
          </a:custGeom>
          <a:solidFill>
            <a:schemeClr val="bg1">
              <a:lumMod val="50000"/>
            </a:schemeClr>
          </a:solidFill>
          <a:ln>
            <a:noFill/>
          </a:ln>
        </p:spPr>
        <p:txBody>
          <a:bodyPr vert="horz" wrap="square" lIns="91467" tIns="45734" rIns="91467" bIns="45734" numCol="1" anchor="t" anchorCtr="0" compatLnSpc="1"/>
          <a:lstStyle/>
          <a:p>
            <a:endParaRPr lang="zh-CN" altLang="en-US"/>
          </a:p>
        </p:txBody>
      </p:sp>
      <p:sp>
        <p:nvSpPr>
          <p:cNvPr id="50" name="Freeform 24"/>
          <p:cNvSpPr>
            <a:spLocks noEditPoints="1"/>
          </p:cNvSpPr>
          <p:nvPr/>
        </p:nvSpPr>
        <p:spPr bwMode="auto">
          <a:xfrm>
            <a:off x="6051050" y="1679856"/>
            <a:ext cx="169047" cy="243164"/>
          </a:xfrm>
          <a:custGeom>
            <a:avLst/>
            <a:gdLst>
              <a:gd name="T0" fmla="*/ 3 w 85"/>
              <a:gd name="T1" fmla="*/ 84 h 122"/>
              <a:gd name="T2" fmla="*/ 17 w 85"/>
              <a:gd name="T3" fmla="*/ 81 h 122"/>
              <a:gd name="T4" fmla="*/ 27 w 85"/>
              <a:gd name="T5" fmla="*/ 51 h 122"/>
              <a:gd name="T6" fmla="*/ 27 w 85"/>
              <a:gd name="T7" fmla="*/ 51 h 122"/>
              <a:gd name="T8" fmla="*/ 27 w 85"/>
              <a:gd name="T9" fmla="*/ 21 h 122"/>
              <a:gd name="T10" fmla="*/ 38 w 85"/>
              <a:gd name="T11" fmla="*/ 15 h 122"/>
              <a:gd name="T12" fmla="*/ 43 w 85"/>
              <a:gd name="T13" fmla="*/ 0 h 122"/>
              <a:gd name="T14" fmla="*/ 48 w 85"/>
              <a:gd name="T15" fmla="*/ 15 h 122"/>
              <a:gd name="T16" fmla="*/ 65 w 85"/>
              <a:gd name="T17" fmla="*/ 36 h 122"/>
              <a:gd name="T18" fmla="*/ 58 w 85"/>
              <a:gd name="T19" fmla="*/ 52 h 122"/>
              <a:gd name="T20" fmla="*/ 69 w 85"/>
              <a:gd name="T21" fmla="*/ 81 h 122"/>
              <a:gd name="T22" fmla="*/ 83 w 85"/>
              <a:gd name="T23" fmla="*/ 84 h 122"/>
              <a:gd name="T24" fmla="*/ 72 w 85"/>
              <a:gd name="T25" fmla="*/ 86 h 122"/>
              <a:gd name="T26" fmla="*/ 81 w 85"/>
              <a:gd name="T27" fmla="*/ 111 h 122"/>
              <a:gd name="T28" fmla="*/ 85 w 85"/>
              <a:gd name="T29" fmla="*/ 117 h 122"/>
              <a:gd name="T30" fmla="*/ 79 w 85"/>
              <a:gd name="T31" fmla="*/ 120 h 122"/>
              <a:gd name="T32" fmla="*/ 76 w 85"/>
              <a:gd name="T33" fmla="*/ 113 h 122"/>
              <a:gd name="T34" fmla="*/ 61 w 85"/>
              <a:gd name="T35" fmla="*/ 86 h 122"/>
              <a:gd name="T36" fmla="*/ 48 w 85"/>
              <a:gd name="T37" fmla="*/ 90 h 122"/>
              <a:gd name="T38" fmla="*/ 38 w 85"/>
              <a:gd name="T39" fmla="*/ 90 h 122"/>
              <a:gd name="T40" fmla="*/ 24 w 85"/>
              <a:gd name="T41" fmla="*/ 86 h 122"/>
              <a:gd name="T42" fmla="*/ 9 w 85"/>
              <a:gd name="T43" fmla="*/ 113 h 122"/>
              <a:gd name="T44" fmla="*/ 6 w 85"/>
              <a:gd name="T45" fmla="*/ 120 h 122"/>
              <a:gd name="T46" fmla="*/ 1 w 85"/>
              <a:gd name="T47" fmla="*/ 117 h 122"/>
              <a:gd name="T48" fmla="*/ 4 w 85"/>
              <a:gd name="T49" fmla="*/ 111 h 122"/>
              <a:gd name="T50" fmla="*/ 14 w 85"/>
              <a:gd name="T51" fmla="*/ 86 h 122"/>
              <a:gd name="T52" fmla="*/ 38 w 85"/>
              <a:gd name="T53" fmla="*/ 81 h 122"/>
              <a:gd name="T54" fmla="*/ 38 w 85"/>
              <a:gd name="T55" fmla="*/ 77 h 122"/>
              <a:gd name="T56" fmla="*/ 48 w 85"/>
              <a:gd name="T57" fmla="*/ 77 h 122"/>
              <a:gd name="T58" fmla="*/ 58 w 85"/>
              <a:gd name="T59" fmla="*/ 81 h 122"/>
              <a:gd name="T60" fmla="*/ 38 w 85"/>
              <a:gd name="T61" fmla="*/ 57 h 122"/>
              <a:gd name="T62" fmla="*/ 38 w 85"/>
              <a:gd name="T63" fmla="*/ 81 h 122"/>
              <a:gd name="T64" fmla="*/ 52 w 85"/>
              <a:gd name="T65" fmla="*/ 27 h 122"/>
              <a:gd name="T66" fmla="*/ 34 w 85"/>
              <a:gd name="T67" fmla="*/ 27 h 122"/>
              <a:gd name="T68" fmla="*/ 34 w 85"/>
              <a:gd name="T69" fmla="*/ 45 h 122"/>
              <a:gd name="T70" fmla="*/ 48 w 85"/>
              <a:gd name="T71" fmla="*/ 47 h 122"/>
              <a:gd name="T72" fmla="*/ 52 w 85"/>
              <a:gd name="T73" fmla="*/ 45 h 122"/>
              <a:gd name="T74" fmla="*/ 52 w 85"/>
              <a:gd name="T75" fmla="*/ 27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5" h="122">
                <a:moveTo>
                  <a:pt x="6" y="86"/>
                </a:moveTo>
                <a:cubicBezTo>
                  <a:pt x="4" y="86"/>
                  <a:pt x="3" y="85"/>
                  <a:pt x="3" y="84"/>
                </a:cubicBezTo>
                <a:cubicBezTo>
                  <a:pt x="3" y="82"/>
                  <a:pt x="4" y="81"/>
                  <a:pt x="6" y="81"/>
                </a:cubicBezTo>
                <a:cubicBezTo>
                  <a:pt x="17" y="81"/>
                  <a:pt x="17" y="81"/>
                  <a:pt x="17" y="81"/>
                </a:cubicBezTo>
                <a:cubicBezTo>
                  <a:pt x="30" y="54"/>
                  <a:pt x="30" y="54"/>
                  <a:pt x="30" y="54"/>
                </a:cubicBezTo>
                <a:cubicBezTo>
                  <a:pt x="29" y="53"/>
                  <a:pt x="28" y="52"/>
                  <a:pt x="27" y="51"/>
                </a:cubicBezTo>
                <a:cubicBezTo>
                  <a:pt x="27" y="51"/>
                  <a:pt x="27" y="51"/>
                  <a:pt x="27" y="51"/>
                </a:cubicBezTo>
                <a:cubicBezTo>
                  <a:pt x="27" y="51"/>
                  <a:pt x="27" y="51"/>
                  <a:pt x="27" y="51"/>
                </a:cubicBezTo>
                <a:cubicBezTo>
                  <a:pt x="23" y="47"/>
                  <a:pt x="21" y="42"/>
                  <a:pt x="21" y="36"/>
                </a:cubicBezTo>
                <a:cubicBezTo>
                  <a:pt x="21" y="30"/>
                  <a:pt x="23" y="25"/>
                  <a:pt x="27" y="21"/>
                </a:cubicBezTo>
                <a:cubicBezTo>
                  <a:pt x="28" y="20"/>
                  <a:pt x="28" y="20"/>
                  <a:pt x="28" y="20"/>
                </a:cubicBezTo>
                <a:cubicBezTo>
                  <a:pt x="30" y="18"/>
                  <a:pt x="34" y="16"/>
                  <a:pt x="38" y="15"/>
                </a:cubicBezTo>
                <a:cubicBezTo>
                  <a:pt x="38" y="5"/>
                  <a:pt x="38" y="5"/>
                  <a:pt x="38" y="5"/>
                </a:cubicBezTo>
                <a:cubicBezTo>
                  <a:pt x="38" y="2"/>
                  <a:pt x="40" y="0"/>
                  <a:pt x="43" y="0"/>
                </a:cubicBezTo>
                <a:cubicBezTo>
                  <a:pt x="45" y="0"/>
                  <a:pt x="48" y="2"/>
                  <a:pt x="48" y="5"/>
                </a:cubicBezTo>
                <a:cubicBezTo>
                  <a:pt x="48" y="15"/>
                  <a:pt x="48" y="15"/>
                  <a:pt x="48" y="15"/>
                </a:cubicBezTo>
                <a:cubicBezTo>
                  <a:pt x="52" y="16"/>
                  <a:pt x="55" y="18"/>
                  <a:pt x="58" y="21"/>
                </a:cubicBezTo>
                <a:cubicBezTo>
                  <a:pt x="62" y="25"/>
                  <a:pt x="65" y="30"/>
                  <a:pt x="65" y="36"/>
                </a:cubicBezTo>
                <a:cubicBezTo>
                  <a:pt x="65" y="42"/>
                  <a:pt x="62" y="47"/>
                  <a:pt x="58" y="51"/>
                </a:cubicBezTo>
                <a:cubicBezTo>
                  <a:pt x="58" y="52"/>
                  <a:pt x="58" y="52"/>
                  <a:pt x="58" y="52"/>
                </a:cubicBezTo>
                <a:cubicBezTo>
                  <a:pt x="57" y="52"/>
                  <a:pt x="57" y="53"/>
                  <a:pt x="56" y="54"/>
                </a:cubicBezTo>
                <a:cubicBezTo>
                  <a:pt x="69" y="81"/>
                  <a:pt x="69" y="81"/>
                  <a:pt x="69" y="81"/>
                </a:cubicBezTo>
                <a:cubicBezTo>
                  <a:pt x="80" y="81"/>
                  <a:pt x="80" y="81"/>
                  <a:pt x="80" y="81"/>
                </a:cubicBezTo>
                <a:cubicBezTo>
                  <a:pt x="81" y="81"/>
                  <a:pt x="83" y="82"/>
                  <a:pt x="83" y="84"/>
                </a:cubicBezTo>
                <a:cubicBezTo>
                  <a:pt x="83" y="85"/>
                  <a:pt x="81" y="86"/>
                  <a:pt x="80" y="86"/>
                </a:cubicBezTo>
                <a:cubicBezTo>
                  <a:pt x="72" y="86"/>
                  <a:pt x="72" y="86"/>
                  <a:pt x="72" y="86"/>
                </a:cubicBezTo>
                <a:cubicBezTo>
                  <a:pt x="81" y="107"/>
                  <a:pt x="81" y="107"/>
                  <a:pt x="81" y="107"/>
                </a:cubicBezTo>
                <a:cubicBezTo>
                  <a:pt x="82" y="108"/>
                  <a:pt x="82" y="110"/>
                  <a:pt x="81" y="111"/>
                </a:cubicBezTo>
                <a:cubicBezTo>
                  <a:pt x="82" y="113"/>
                  <a:pt x="82" y="113"/>
                  <a:pt x="82" y="113"/>
                </a:cubicBezTo>
                <a:cubicBezTo>
                  <a:pt x="85" y="117"/>
                  <a:pt x="85" y="117"/>
                  <a:pt x="85" y="117"/>
                </a:cubicBezTo>
                <a:cubicBezTo>
                  <a:pt x="85" y="119"/>
                  <a:pt x="85" y="121"/>
                  <a:pt x="83" y="121"/>
                </a:cubicBezTo>
                <a:cubicBezTo>
                  <a:pt x="82" y="122"/>
                  <a:pt x="80" y="121"/>
                  <a:pt x="79" y="120"/>
                </a:cubicBezTo>
                <a:cubicBezTo>
                  <a:pt x="77" y="116"/>
                  <a:pt x="77" y="116"/>
                  <a:pt x="77" y="116"/>
                </a:cubicBezTo>
                <a:cubicBezTo>
                  <a:pt x="76" y="113"/>
                  <a:pt x="76" y="113"/>
                  <a:pt x="76" y="113"/>
                </a:cubicBezTo>
                <a:cubicBezTo>
                  <a:pt x="75" y="113"/>
                  <a:pt x="74" y="112"/>
                  <a:pt x="73" y="111"/>
                </a:cubicBezTo>
                <a:cubicBezTo>
                  <a:pt x="61" y="86"/>
                  <a:pt x="61" y="86"/>
                  <a:pt x="61" y="86"/>
                </a:cubicBezTo>
                <a:cubicBezTo>
                  <a:pt x="48" y="86"/>
                  <a:pt x="48" y="86"/>
                  <a:pt x="48" y="86"/>
                </a:cubicBezTo>
                <a:cubicBezTo>
                  <a:pt x="48" y="90"/>
                  <a:pt x="48" y="90"/>
                  <a:pt x="48" y="90"/>
                </a:cubicBezTo>
                <a:cubicBezTo>
                  <a:pt x="48" y="93"/>
                  <a:pt x="45" y="95"/>
                  <a:pt x="43" y="95"/>
                </a:cubicBezTo>
                <a:cubicBezTo>
                  <a:pt x="40" y="95"/>
                  <a:pt x="38" y="93"/>
                  <a:pt x="38" y="90"/>
                </a:cubicBezTo>
                <a:cubicBezTo>
                  <a:pt x="38" y="86"/>
                  <a:pt x="38" y="86"/>
                  <a:pt x="38" y="86"/>
                </a:cubicBezTo>
                <a:cubicBezTo>
                  <a:pt x="24" y="86"/>
                  <a:pt x="24" y="86"/>
                  <a:pt x="24" y="86"/>
                </a:cubicBezTo>
                <a:cubicBezTo>
                  <a:pt x="13" y="111"/>
                  <a:pt x="13" y="111"/>
                  <a:pt x="13" y="111"/>
                </a:cubicBezTo>
                <a:cubicBezTo>
                  <a:pt x="12" y="112"/>
                  <a:pt x="11" y="113"/>
                  <a:pt x="9" y="113"/>
                </a:cubicBezTo>
                <a:cubicBezTo>
                  <a:pt x="8" y="116"/>
                  <a:pt x="8" y="116"/>
                  <a:pt x="8" y="116"/>
                </a:cubicBezTo>
                <a:cubicBezTo>
                  <a:pt x="6" y="120"/>
                  <a:pt x="6" y="120"/>
                  <a:pt x="6" y="120"/>
                </a:cubicBezTo>
                <a:cubicBezTo>
                  <a:pt x="6" y="121"/>
                  <a:pt x="4" y="122"/>
                  <a:pt x="2" y="121"/>
                </a:cubicBezTo>
                <a:cubicBezTo>
                  <a:pt x="1" y="121"/>
                  <a:pt x="0" y="119"/>
                  <a:pt x="1" y="117"/>
                </a:cubicBezTo>
                <a:cubicBezTo>
                  <a:pt x="3" y="113"/>
                  <a:pt x="3" y="113"/>
                  <a:pt x="3" y="113"/>
                </a:cubicBezTo>
                <a:cubicBezTo>
                  <a:pt x="4" y="111"/>
                  <a:pt x="4" y="111"/>
                  <a:pt x="4" y="111"/>
                </a:cubicBezTo>
                <a:cubicBezTo>
                  <a:pt x="4" y="110"/>
                  <a:pt x="3" y="108"/>
                  <a:pt x="4" y="107"/>
                </a:cubicBezTo>
                <a:cubicBezTo>
                  <a:pt x="14" y="86"/>
                  <a:pt x="14" y="86"/>
                  <a:pt x="14" y="86"/>
                </a:cubicBezTo>
                <a:cubicBezTo>
                  <a:pt x="6" y="86"/>
                  <a:pt x="6" y="86"/>
                  <a:pt x="6" y="86"/>
                </a:cubicBezTo>
                <a:close/>
                <a:moveTo>
                  <a:pt x="38" y="81"/>
                </a:moveTo>
                <a:cubicBezTo>
                  <a:pt x="38" y="81"/>
                  <a:pt x="38" y="81"/>
                  <a:pt x="38" y="81"/>
                </a:cubicBezTo>
                <a:cubicBezTo>
                  <a:pt x="38" y="77"/>
                  <a:pt x="38" y="77"/>
                  <a:pt x="38" y="77"/>
                </a:cubicBezTo>
                <a:cubicBezTo>
                  <a:pt x="38" y="75"/>
                  <a:pt x="40" y="72"/>
                  <a:pt x="43" y="72"/>
                </a:cubicBezTo>
                <a:cubicBezTo>
                  <a:pt x="45" y="72"/>
                  <a:pt x="48" y="75"/>
                  <a:pt x="48" y="77"/>
                </a:cubicBezTo>
                <a:cubicBezTo>
                  <a:pt x="48" y="81"/>
                  <a:pt x="48" y="81"/>
                  <a:pt x="48" y="81"/>
                </a:cubicBezTo>
                <a:cubicBezTo>
                  <a:pt x="58" y="81"/>
                  <a:pt x="58" y="81"/>
                  <a:pt x="58" y="81"/>
                </a:cubicBezTo>
                <a:cubicBezTo>
                  <a:pt x="47" y="57"/>
                  <a:pt x="47" y="57"/>
                  <a:pt x="47" y="57"/>
                </a:cubicBezTo>
                <a:cubicBezTo>
                  <a:pt x="44" y="58"/>
                  <a:pt x="41" y="58"/>
                  <a:pt x="38" y="57"/>
                </a:cubicBezTo>
                <a:cubicBezTo>
                  <a:pt x="27" y="81"/>
                  <a:pt x="27" y="81"/>
                  <a:pt x="27" y="81"/>
                </a:cubicBezTo>
                <a:cubicBezTo>
                  <a:pt x="38" y="81"/>
                  <a:pt x="38" y="81"/>
                  <a:pt x="38" y="81"/>
                </a:cubicBezTo>
                <a:close/>
                <a:moveTo>
                  <a:pt x="52" y="27"/>
                </a:moveTo>
                <a:cubicBezTo>
                  <a:pt x="52" y="27"/>
                  <a:pt x="52" y="27"/>
                  <a:pt x="52" y="27"/>
                </a:cubicBezTo>
                <a:cubicBezTo>
                  <a:pt x="47" y="22"/>
                  <a:pt x="39" y="22"/>
                  <a:pt x="34" y="27"/>
                </a:cubicBezTo>
                <a:cubicBezTo>
                  <a:pt x="34" y="27"/>
                  <a:pt x="34" y="27"/>
                  <a:pt x="34" y="27"/>
                </a:cubicBezTo>
                <a:cubicBezTo>
                  <a:pt x="32" y="30"/>
                  <a:pt x="30" y="33"/>
                  <a:pt x="30" y="36"/>
                </a:cubicBezTo>
                <a:cubicBezTo>
                  <a:pt x="30" y="39"/>
                  <a:pt x="32" y="43"/>
                  <a:pt x="34" y="45"/>
                </a:cubicBezTo>
                <a:cubicBezTo>
                  <a:pt x="38" y="48"/>
                  <a:pt x="43" y="49"/>
                  <a:pt x="48" y="47"/>
                </a:cubicBezTo>
                <a:cubicBezTo>
                  <a:pt x="48" y="47"/>
                  <a:pt x="48" y="47"/>
                  <a:pt x="48" y="47"/>
                </a:cubicBezTo>
                <a:cubicBezTo>
                  <a:pt x="49" y="47"/>
                  <a:pt x="50" y="46"/>
                  <a:pt x="51" y="45"/>
                </a:cubicBezTo>
                <a:cubicBezTo>
                  <a:pt x="52" y="45"/>
                  <a:pt x="52" y="45"/>
                  <a:pt x="52" y="45"/>
                </a:cubicBezTo>
                <a:cubicBezTo>
                  <a:pt x="54" y="43"/>
                  <a:pt x="55" y="39"/>
                  <a:pt x="55" y="36"/>
                </a:cubicBezTo>
                <a:cubicBezTo>
                  <a:pt x="55" y="33"/>
                  <a:pt x="54" y="30"/>
                  <a:pt x="52" y="27"/>
                </a:cubicBezTo>
                <a:cubicBezTo>
                  <a:pt x="52" y="27"/>
                  <a:pt x="52" y="27"/>
                  <a:pt x="52" y="27"/>
                </a:cubicBezTo>
                <a:close/>
              </a:path>
            </a:pathLst>
          </a:custGeom>
          <a:solidFill>
            <a:schemeClr val="bg1">
              <a:lumMod val="50000"/>
            </a:schemeClr>
          </a:solidFill>
          <a:ln>
            <a:noFill/>
          </a:ln>
        </p:spPr>
        <p:txBody>
          <a:bodyPr vert="horz" wrap="square" lIns="91467" tIns="45734" rIns="91467" bIns="45734" numCol="1" anchor="t" anchorCtr="0" compatLnSpc="1"/>
          <a:lstStyle/>
          <a:p>
            <a:endParaRPr lang="zh-CN" altLang="en-US"/>
          </a:p>
        </p:txBody>
      </p:sp>
      <p:sp>
        <p:nvSpPr>
          <p:cNvPr id="51" name="Freeform 25"/>
          <p:cNvSpPr>
            <a:spLocks noEditPoints="1"/>
          </p:cNvSpPr>
          <p:nvPr/>
        </p:nvSpPr>
        <p:spPr bwMode="auto">
          <a:xfrm>
            <a:off x="6013204" y="2439982"/>
            <a:ext cx="244738" cy="258309"/>
          </a:xfrm>
          <a:custGeom>
            <a:avLst/>
            <a:gdLst>
              <a:gd name="T0" fmla="*/ 108 w 123"/>
              <a:gd name="T1" fmla="*/ 62 h 130"/>
              <a:gd name="T2" fmla="*/ 84 w 123"/>
              <a:gd name="T3" fmla="*/ 26 h 130"/>
              <a:gd name="T4" fmla="*/ 41 w 123"/>
              <a:gd name="T5" fmla="*/ 23 h 130"/>
              <a:gd name="T6" fmla="*/ 37 w 123"/>
              <a:gd name="T7" fmla="*/ 26 h 130"/>
              <a:gd name="T8" fmla="*/ 17 w 123"/>
              <a:gd name="T9" fmla="*/ 65 h 130"/>
              <a:gd name="T10" fmla="*/ 37 w 123"/>
              <a:gd name="T11" fmla="*/ 103 h 130"/>
              <a:gd name="T12" fmla="*/ 41 w 123"/>
              <a:gd name="T13" fmla="*/ 106 h 130"/>
              <a:gd name="T14" fmla="*/ 84 w 123"/>
              <a:gd name="T15" fmla="*/ 103 h 130"/>
              <a:gd name="T16" fmla="*/ 108 w 123"/>
              <a:gd name="T17" fmla="*/ 67 h 130"/>
              <a:gd name="T18" fmla="*/ 88 w 123"/>
              <a:gd name="T19" fmla="*/ 32 h 130"/>
              <a:gd name="T20" fmla="*/ 103 w 123"/>
              <a:gd name="T21" fmla="*/ 59 h 130"/>
              <a:gd name="T22" fmla="*/ 90 w 123"/>
              <a:gd name="T23" fmla="*/ 49 h 130"/>
              <a:gd name="T24" fmla="*/ 88 w 123"/>
              <a:gd name="T25" fmla="*/ 32 h 130"/>
              <a:gd name="T26" fmla="*/ 99 w 123"/>
              <a:gd name="T27" fmla="*/ 65 h 130"/>
              <a:gd name="T28" fmla="*/ 90 w 123"/>
              <a:gd name="T29" fmla="*/ 56 h 130"/>
              <a:gd name="T30" fmla="*/ 83 w 123"/>
              <a:gd name="T31" fmla="*/ 44 h 130"/>
              <a:gd name="T32" fmla="*/ 69 w 123"/>
              <a:gd name="T33" fmla="*/ 36 h 130"/>
              <a:gd name="T34" fmla="*/ 83 w 123"/>
              <a:gd name="T35" fmla="*/ 44 h 130"/>
              <a:gd name="T36" fmla="*/ 46 w 123"/>
              <a:gd name="T37" fmla="*/ 26 h 130"/>
              <a:gd name="T38" fmla="*/ 78 w 123"/>
              <a:gd name="T39" fmla="*/ 27 h 130"/>
              <a:gd name="T40" fmla="*/ 45 w 123"/>
              <a:gd name="T41" fmla="*/ 27 h 130"/>
              <a:gd name="T42" fmla="*/ 43 w 123"/>
              <a:gd name="T43" fmla="*/ 33 h 130"/>
              <a:gd name="T44" fmla="*/ 55 w 123"/>
              <a:gd name="T45" fmla="*/ 36 h 130"/>
              <a:gd name="T46" fmla="*/ 43 w 123"/>
              <a:gd name="T47" fmla="*/ 33 h 130"/>
              <a:gd name="T48" fmla="*/ 36 w 123"/>
              <a:gd name="T49" fmla="*/ 98 h 130"/>
              <a:gd name="T50" fmla="*/ 21 w 123"/>
              <a:gd name="T51" fmla="*/ 69 h 130"/>
              <a:gd name="T52" fmla="*/ 38 w 123"/>
              <a:gd name="T53" fmla="*/ 98 h 130"/>
              <a:gd name="T54" fmla="*/ 25 w 123"/>
              <a:gd name="T55" fmla="*/ 65 h 130"/>
              <a:gd name="T56" fmla="*/ 33 w 123"/>
              <a:gd name="T57" fmla="*/ 56 h 130"/>
              <a:gd name="T58" fmla="*/ 25 w 123"/>
              <a:gd name="T59" fmla="*/ 65 h 130"/>
              <a:gd name="T60" fmla="*/ 34 w 123"/>
              <a:gd name="T61" fmla="*/ 49 h 130"/>
              <a:gd name="T62" fmla="*/ 20 w 123"/>
              <a:gd name="T63" fmla="*/ 59 h 130"/>
              <a:gd name="T64" fmla="*/ 38 w 123"/>
              <a:gd name="T65" fmla="*/ 32 h 130"/>
              <a:gd name="T66" fmla="*/ 41 w 123"/>
              <a:gd name="T67" fmla="*/ 85 h 130"/>
              <a:gd name="T68" fmla="*/ 55 w 123"/>
              <a:gd name="T69" fmla="*/ 93 h 130"/>
              <a:gd name="T70" fmla="*/ 41 w 123"/>
              <a:gd name="T71" fmla="*/ 85 h 130"/>
              <a:gd name="T72" fmla="*/ 78 w 123"/>
              <a:gd name="T73" fmla="*/ 104 h 130"/>
              <a:gd name="T74" fmla="*/ 45 w 123"/>
              <a:gd name="T75" fmla="*/ 102 h 130"/>
              <a:gd name="T76" fmla="*/ 78 w 123"/>
              <a:gd name="T77" fmla="*/ 102 h 130"/>
              <a:gd name="T78" fmla="*/ 80 w 123"/>
              <a:gd name="T79" fmla="*/ 97 h 130"/>
              <a:gd name="T80" fmla="*/ 69 w 123"/>
              <a:gd name="T81" fmla="*/ 93 h 130"/>
              <a:gd name="T82" fmla="*/ 80 w 123"/>
              <a:gd name="T83" fmla="*/ 97 h 130"/>
              <a:gd name="T84" fmla="*/ 84 w 123"/>
              <a:gd name="T85" fmla="*/ 78 h 130"/>
              <a:gd name="T86" fmla="*/ 39 w 123"/>
              <a:gd name="T87" fmla="*/ 78 h 130"/>
              <a:gd name="T88" fmla="*/ 62 w 123"/>
              <a:gd name="T89" fmla="*/ 39 h 130"/>
              <a:gd name="T90" fmla="*/ 84 w 123"/>
              <a:gd name="T91" fmla="*/ 78 h 130"/>
              <a:gd name="T92" fmla="*/ 88 w 123"/>
              <a:gd name="T93" fmla="*/ 98 h 130"/>
              <a:gd name="T94" fmla="*/ 90 w 123"/>
              <a:gd name="T95" fmla="*/ 81 h 130"/>
              <a:gd name="T96" fmla="*/ 103 w 123"/>
              <a:gd name="T97" fmla="*/ 70 h 130"/>
              <a:gd name="T98" fmla="*/ 62 w 123"/>
              <a:gd name="T99" fmla="*/ 47 h 130"/>
              <a:gd name="T100" fmla="*/ 44 w 123"/>
              <a:gd name="T101" fmla="*/ 65 h 130"/>
              <a:gd name="T102" fmla="*/ 79 w 123"/>
              <a:gd name="T103" fmla="*/ 65 h 130"/>
              <a:gd name="T104" fmla="*/ 62 w 123"/>
              <a:gd name="T105" fmla="*/ 73 h 130"/>
              <a:gd name="T106" fmla="*/ 54 w 123"/>
              <a:gd name="T107" fmla="*/ 65 h 130"/>
              <a:gd name="T108" fmla="*/ 70 w 123"/>
              <a:gd name="T109" fmla="*/ 65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3" h="130">
                <a:moveTo>
                  <a:pt x="106" y="65"/>
                </a:moveTo>
                <a:cubicBezTo>
                  <a:pt x="107" y="64"/>
                  <a:pt x="107" y="63"/>
                  <a:pt x="108" y="62"/>
                </a:cubicBezTo>
                <a:cubicBezTo>
                  <a:pt x="123" y="41"/>
                  <a:pt x="113" y="23"/>
                  <a:pt x="87" y="26"/>
                </a:cubicBezTo>
                <a:cubicBezTo>
                  <a:pt x="86" y="26"/>
                  <a:pt x="85" y="26"/>
                  <a:pt x="84" y="26"/>
                </a:cubicBezTo>
                <a:cubicBezTo>
                  <a:pt x="84" y="25"/>
                  <a:pt x="83" y="24"/>
                  <a:pt x="83" y="23"/>
                </a:cubicBezTo>
                <a:cubicBezTo>
                  <a:pt x="72" y="0"/>
                  <a:pt x="52" y="0"/>
                  <a:pt x="41" y="23"/>
                </a:cubicBezTo>
                <a:cubicBezTo>
                  <a:pt x="40" y="24"/>
                  <a:pt x="40" y="25"/>
                  <a:pt x="40" y="26"/>
                </a:cubicBezTo>
                <a:cubicBezTo>
                  <a:pt x="39" y="26"/>
                  <a:pt x="37" y="26"/>
                  <a:pt x="37" y="26"/>
                </a:cubicBezTo>
                <a:cubicBezTo>
                  <a:pt x="10" y="23"/>
                  <a:pt x="0" y="40"/>
                  <a:pt x="16" y="62"/>
                </a:cubicBezTo>
                <a:cubicBezTo>
                  <a:pt x="16" y="63"/>
                  <a:pt x="17" y="64"/>
                  <a:pt x="17" y="65"/>
                </a:cubicBezTo>
                <a:cubicBezTo>
                  <a:pt x="17" y="66"/>
                  <a:pt x="16" y="66"/>
                  <a:pt x="16" y="67"/>
                </a:cubicBezTo>
                <a:cubicBezTo>
                  <a:pt x="1" y="88"/>
                  <a:pt x="11" y="106"/>
                  <a:pt x="37" y="103"/>
                </a:cubicBezTo>
                <a:cubicBezTo>
                  <a:pt x="37" y="103"/>
                  <a:pt x="39" y="103"/>
                  <a:pt x="40" y="103"/>
                </a:cubicBezTo>
                <a:cubicBezTo>
                  <a:pt x="40" y="104"/>
                  <a:pt x="40" y="105"/>
                  <a:pt x="41" y="106"/>
                </a:cubicBezTo>
                <a:cubicBezTo>
                  <a:pt x="52" y="130"/>
                  <a:pt x="72" y="130"/>
                  <a:pt x="83" y="106"/>
                </a:cubicBezTo>
                <a:cubicBezTo>
                  <a:pt x="83" y="105"/>
                  <a:pt x="84" y="104"/>
                  <a:pt x="84" y="103"/>
                </a:cubicBezTo>
                <a:cubicBezTo>
                  <a:pt x="85" y="103"/>
                  <a:pt x="86" y="103"/>
                  <a:pt x="87" y="103"/>
                </a:cubicBezTo>
                <a:cubicBezTo>
                  <a:pt x="113" y="106"/>
                  <a:pt x="123" y="88"/>
                  <a:pt x="108" y="67"/>
                </a:cubicBezTo>
                <a:cubicBezTo>
                  <a:pt x="107" y="66"/>
                  <a:pt x="107" y="66"/>
                  <a:pt x="106" y="65"/>
                </a:cubicBezTo>
                <a:close/>
                <a:moveTo>
                  <a:pt x="88" y="32"/>
                </a:moveTo>
                <a:cubicBezTo>
                  <a:pt x="88" y="32"/>
                  <a:pt x="88" y="32"/>
                  <a:pt x="88" y="32"/>
                </a:cubicBezTo>
                <a:cubicBezTo>
                  <a:pt x="109" y="29"/>
                  <a:pt x="116" y="41"/>
                  <a:pt x="103" y="59"/>
                </a:cubicBezTo>
                <a:cubicBezTo>
                  <a:pt x="102" y="60"/>
                  <a:pt x="102" y="60"/>
                  <a:pt x="102" y="60"/>
                </a:cubicBezTo>
                <a:cubicBezTo>
                  <a:pt x="99" y="56"/>
                  <a:pt x="95" y="52"/>
                  <a:pt x="90" y="49"/>
                </a:cubicBezTo>
                <a:cubicBezTo>
                  <a:pt x="89" y="43"/>
                  <a:pt x="88" y="37"/>
                  <a:pt x="86" y="32"/>
                </a:cubicBezTo>
                <a:cubicBezTo>
                  <a:pt x="88" y="32"/>
                  <a:pt x="88" y="32"/>
                  <a:pt x="88" y="32"/>
                </a:cubicBezTo>
                <a:close/>
                <a:moveTo>
                  <a:pt x="99" y="65"/>
                </a:moveTo>
                <a:cubicBezTo>
                  <a:pt x="99" y="65"/>
                  <a:pt x="99" y="65"/>
                  <a:pt x="99" y="65"/>
                </a:cubicBezTo>
                <a:cubicBezTo>
                  <a:pt x="96" y="67"/>
                  <a:pt x="93" y="70"/>
                  <a:pt x="90" y="73"/>
                </a:cubicBezTo>
                <a:cubicBezTo>
                  <a:pt x="91" y="67"/>
                  <a:pt x="91" y="62"/>
                  <a:pt x="90" y="56"/>
                </a:cubicBezTo>
                <a:cubicBezTo>
                  <a:pt x="93" y="59"/>
                  <a:pt x="96" y="62"/>
                  <a:pt x="99" y="65"/>
                </a:cubicBezTo>
                <a:close/>
                <a:moveTo>
                  <a:pt x="83" y="44"/>
                </a:moveTo>
                <a:cubicBezTo>
                  <a:pt x="83" y="44"/>
                  <a:pt x="83" y="44"/>
                  <a:pt x="83" y="44"/>
                </a:cubicBezTo>
                <a:cubicBezTo>
                  <a:pt x="79" y="41"/>
                  <a:pt x="74" y="38"/>
                  <a:pt x="69" y="36"/>
                </a:cubicBezTo>
                <a:cubicBezTo>
                  <a:pt x="73" y="35"/>
                  <a:pt x="77" y="33"/>
                  <a:pt x="80" y="33"/>
                </a:cubicBezTo>
                <a:cubicBezTo>
                  <a:pt x="81" y="36"/>
                  <a:pt x="82" y="40"/>
                  <a:pt x="83" y="44"/>
                </a:cubicBezTo>
                <a:close/>
                <a:moveTo>
                  <a:pt x="46" y="26"/>
                </a:moveTo>
                <a:cubicBezTo>
                  <a:pt x="46" y="26"/>
                  <a:pt x="46" y="26"/>
                  <a:pt x="46" y="26"/>
                </a:cubicBezTo>
                <a:cubicBezTo>
                  <a:pt x="55" y="7"/>
                  <a:pt x="69" y="7"/>
                  <a:pt x="78" y="26"/>
                </a:cubicBezTo>
                <a:cubicBezTo>
                  <a:pt x="78" y="26"/>
                  <a:pt x="78" y="27"/>
                  <a:pt x="78" y="27"/>
                </a:cubicBezTo>
                <a:cubicBezTo>
                  <a:pt x="73" y="28"/>
                  <a:pt x="68" y="30"/>
                  <a:pt x="62" y="33"/>
                </a:cubicBezTo>
                <a:cubicBezTo>
                  <a:pt x="56" y="30"/>
                  <a:pt x="51" y="28"/>
                  <a:pt x="45" y="27"/>
                </a:cubicBezTo>
                <a:cubicBezTo>
                  <a:pt x="46" y="26"/>
                  <a:pt x="46" y="26"/>
                  <a:pt x="46" y="26"/>
                </a:cubicBezTo>
                <a:close/>
                <a:moveTo>
                  <a:pt x="43" y="33"/>
                </a:moveTo>
                <a:cubicBezTo>
                  <a:pt x="43" y="33"/>
                  <a:pt x="43" y="33"/>
                  <a:pt x="43" y="33"/>
                </a:cubicBezTo>
                <a:cubicBezTo>
                  <a:pt x="47" y="33"/>
                  <a:pt x="51" y="35"/>
                  <a:pt x="55" y="36"/>
                </a:cubicBezTo>
                <a:cubicBezTo>
                  <a:pt x="50" y="38"/>
                  <a:pt x="45" y="41"/>
                  <a:pt x="41" y="44"/>
                </a:cubicBezTo>
                <a:cubicBezTo>
                  <a:pt x="41" y="40"/>
                  <a:pt x="42" y="36"/>
                  <a:pt x="43" y="33"/>
                </a:cubicBezTo>
                <a:close/>
                <a:moveTo>
                  <a:pt x="36" y="98"/>
                </a:moveTo>
                <a:cubicBezTo>
                  <a:pt x="36" y="98"/>
                  <a:pt x="36" y="98"/>
                  <a:pt x="36" y="98"/>
                </a:cubicBezTo>
                <a:cubicBezTo>
                  <a:pt x="15" y="100"/>
                  <a:pt x="8" y="88"/>
                  <a:pt x="20" y="70"/>
                </a:cubicBezTo>
                <a:cubicBezTo>
                  <a:pt x="20" y="70"/>
                  <a:pt x="21" y="70"/>
                  <a:pt x="21" y="69"/>
                </a:cubicBezTo>
                <a:cubicBezTo>
                  <a:pt x="25" y="73"/>
                  <a:pt x="29" y="77"/>
                  <a:pt x="34" y="81"/>
                </a:cubicBezTo>
                <a:cubicBezTo>
                  <a:pt x="35" y="87"/>
                  <a:pt x="36" y="92"/>
                  <a:pt x="38" y="98"/>
                </a:cubicBezTo>
                <a:cubicBezTo>
                  <a:pt x="36" y="98"/>
                  <a:pt x="36" y="98"/>
                  <a:pt x="36" y="98"/>
                </a:cubicBezTo>
                <a:close/>
                <a:moveTo>
                  <a:pt x="25" y="65"/>
                </a:moveTo>
                <a:cubicBezTo>
                  <a:pt x="25" y="65"/>
                  <a:pt x="25" y="65"/>
                  <a:pt x="25" y="65"/>
                </a:cubicBezTo>
                <a:cubicBezTo>
                  <a:pt x="27" y="62"/>
                  <a:pt x="30" y="59"/>
                  <a:pt x="33" y="56"/>
                </a:cubicBezTo>
                <a:cubicBezTo>
                  <a:pt x="33" y="62"/>
                  <a:pt x="33" y="67"/>
                  <a:pt x="33" y="73"/>
                </a:cubicBezTo>
                <a:cubicBezTo>
                  <a:pt x="30" y="70"/>
                  <a:pt x="27" y="67"/>
                  <a:pt x="25" y="65"/>
                </a:cubicBezTo>
                <a:close/>
                <a:moveTo>
                  <a:pt x="34" y="49"/>
                </a:moveTo>
                <a:cubicBezTo>
                  <a:pt x="34" y="49"/>
                  <a:pt x="34" y="49"/>
                  <a:pt x="34" y="49"/>
                </a:cubicBezTo>
                <a:cubicBezTo>
                  <a:pt x="29" y="52"/>
                  <a:pt x="25" y="56"/>
                  <a:pt x="21" y="60"/>
                </a:cubicBezTo>
                <a:cubicBezTo>
                  <a:pt x="20" y="59"/>
                  <a:pt x="20" y="59"/>
                  <a:pt x="20" y="59"/>
                </a:cubicBezTo>
                <a:cubicBezTo>
                  <a:pt x="8" y="41"/>
                  <a:pt x="15" y="29"/>
                  <a:pt x="36" y="32"/>
                </a:cubicBezTo>
                <a:cubicBezTo>
                  <a:pt x="38" y="32"/>
                  <a:pt x="38" y="32"/>
                  <a:pt x="38" y="32"/>
                </a:cubicBezTo>
                <a:cubicBezTo>
                  <a:pt x="36" y="37"/>
                  <a:pt x="35" y="43"/>
                  <a:pt x="34" y="49"/>
                </a:cubicBezTo>
                <a:close/>
                <a:moveTo>
                  <a:pt x="41" y="85"/>
                </a:moveTo>
                <a:cubicBezTo>
                  <a:pt x="41" y="85"/>
                  <a:pt x="41" y="85"/>
                  <a:pt x="41" y="85"/>
                </a:cubicBezTo>
                <a:cubicBezTo>
                  <a:pt x="45" y="88"/>
                  <a:pt x="50" y="91"/>
                  <a:pt x="55" y="93"/>
                </a:cubicBezTo>
                <a:cubicBezTo>
                  <a:pt x="51" y="95"/>
                  <a:pt x="47" y="96"/>
                  <a:pt x="43" y="97"/>
                </a:cubicBezTo>
                <a:cubicBezTo>
                  <a:pt x="42" y="93"/>
                  <a:pt x="41" y="89"/>
                  <a:pt x="41" y="85"/>
                </a:cubicBezTo>
                <a:close/>
                <a:moveTo>
                  <a:pt x="78" y="104"/>
                </a:moveTo>
                <a:cubicBezTo>
                  <a:pt x="78" y="104"/>
                  <a:pt x="78" y="104"/>
                  <a:pt x="78" y="104"/>
                </a:cubicBezTo>
                <a:cubicBezTo>
                  <a:pt x="69" y="123"/>
                  <a:pt x="55" y="123"/>
                  <a:pt x="46" y="104"/>
                </a:cubicBezTo>
                <a:cubicBezTo>
                  <a:pt x="45" y="102"/>
                  <a:pt x="45" y="102"/>
                  <a:pt x="45" y="102"/>
                </a:cubicBezTo>
                <a:cubicBezTo>
                  <a:pt x="51" y="101"/>
                  <a:pt x="56" y="99"/>
                  <a:pt x="62" y="97"/>
                </a:cubicBezTo>
                <a:cubicBezTo>
                  <a:pt x="68" y="99"/>
                  <a:pt x="73" y="101"/>
                  <a:pt x="78" y="102"/>
                </a:cubicBezTo>
                <a:cubicBezTo>
                  <a:pt x="78" y="103"/>
                  <a:pt x="78" y="103"/>
                  <a:pt x="78" y="104"/>
                </a:cubicBezTo>
                <a:close/>
                <a:moveTo>
                  <a:pt x="80" y="97"/>
                </a:moveTo>
                <a:cubicBezTo>
                  <a:pt x="80" y="97"/>
                  <a:pt x="80" y="97"/>
                  <a:pt x="80" y="97"/>
                </a:cubicBezTo>
                <a:cubicBezTo>
                  <a:pt x="77" y="96"/>
                  <a:pt x="73" y="95"/>
                  <a:pt x="69" y="93"/>
                </a:cubicBezTo>
                <a:cubicBezTo>
                  <a:pt x="74" y="91"/>
                  <a:pt x="79" y="88"/>
                  <a:pt x="83" y="85"/>
                </a:cubicBezTo>
                <a:cubicBezTo>
                  <a:pt x="82" y="89"/>
                  <a:pt x="81" y="93"/>
                  <a:pt x="80" y="97"/>
                </a:cubicBezTo>
                <a:close/>
                <a:moveTo>
                  <a:pt x="84" y="78"/>
                </a:moveTo>
                <a:cubicBezTo>
                  <a:pt x="84" y="78"/>
                  <a:pt x="84" y="78"/>
                  <a:pt x="84" y="78"/>
                </a:cubicBezTo>
                <a:cubicBezTo>
                  <a:pt x="77" y="83"/>
                  <a:pt x="70" y="87"/>
                  <a:pt x="62" y="91"/>
                </a:cubicBezTo>
                <a:cubicBezTo>
                  <a:pt x="54" y="87"/>
                  <a:pt x="46" y="83"/>
                  <a:pt x="39" y="78"/>
                </a:cubicBezTo>
                <a:cubicBezTo>
                  <a:pt x="38" y="69"/>
                  <a:pt x="38" y="60"/>
                  <a:pt x="39" y="52"/>
                </a:cubicBezTo>
                <a:cubicBezTo>
                  <a:pt x="46" y="47"/>
                  <a:pt x="54" y="42"/>
                  <a:pt x="62" y="39"/>
                </a:cubicBezTo>
                <a:cubicBezTo>
                  <a:pt x="70" y="42"/>
                  <a:pt x="77" y="47"/>
                  <a:pt x="84" y="52"/>
                </a:cubicBezTo>
                <a:cubicBezTo>
                  <a:pt x="85" y="60"/>
                  <a:pt x="85" y="69"/>
                  <a:pt x="84" y="78"/>
                </a:cubicBezTo>
                <a:close/>
                <a:moveTo>
                  <a:pt x="88" y="98"/>
                </a:moveTo>
                <a:cubicBezTo>
                  <a:pt x="88" y="98"/>
                  <a:pt x="88" y="98"/>
                  <a:pt x="88" y="98"/>
                </a:cubicBezTo>
                <a:cubicBezTo>
                  <a:pt x="86" y="98"/>
                  <a:pt x="86" y="98"/>
                  <a:pt x="86" y="98"/>
                </a:cubicBezTo>
                <a:cubicBezTo>
                  <a:pt x="88" y="92"/>
                  <a:pt x="89" y="87"/>
                  <a:pt x="90" y="81"/>
                </a:cubicBezTo>
                <a:cubicBezTo>
                  <a:pt x="95" y="77"/>
                  <a:pt x="99" y="73"/>
                  <a:pt x="102" y="69"/>
                </a:cubicBezTo>
                <a:cubicBezTo>
                  <a:pt x="103" y="70"/>
                  <a:pt x="103" y="70"/>
                  <a:pt x="103" y="70"/>
                </a:cubicBezTo>
                <a:cubicBezTo>
                  <a:pt x="116" y="88"/>
                  <a:pt x="109" y="100"/>
                  <a:pt x="88" y="98"/>
                </a:cubicBezTo>
                <a:close/>
                <a:moveTo>
                  <a:pt x="62" y="47"/>
                </a:moveTo>
                <a:cubicBezTo>
                  <a:pt x="62" y="47"/>
                  <a:pt x="62" y="47"/>
                  <a:pt x="62" y="47"/>
                </a:cubicBezTo>
                <a:cubicBezTo>
                  <a:pt x="52" y="47"/>
                  <a:pt x="44" y="55"/>
                  <a:pt x="44" y="65"/>
                </a:cubicBezTo>
                <a:cubicBezTo>
                  <a:pt x="44" y="74"/>
                  <a:pt x="52" y="82"/>
                  <a:pt x="62" y="82"/>
                </a:cubicBezTo>
                <a:cubicBezTo>
                  <a:pt x="71" y="82"/>
                  <a:pt x="79" y="74"/>
                  <a:pt x="79" y="65"/>
                </a:cubicBezTo>
                <a:cubicBezTo>
                  <a:pt x="79" y="55"/>
                  <a:pt x="71" y="47"/>
                  <a:pt x="62" y="47"/>
                </a:cubicBezTo>
                <a:close/>
                <a:moveTo>
                  <a:pt x="62" y="73"/>
                </a:moveTo>
                <a:cubicBezTo>
                  <a:pt x="62" y="73"/>
                  <a:pt x="62" y="73"/>
                  <a:pt x="62" y="73"/>
                </a:cubicBezTo>
                <a:cubicBezTo>
                  <a:pt x="57" y="73"/>
                  <a:pt x="54" y="69"/>
                  <a:pt x="54" y="65"/>
                </a:cubicBezTo>
                <a:cubicBezTo>
                  <a:pt x="54" y="60"/>
                  <a:pt x="57" y="57"/>
                  <a:pt x="62" y="57"/>
                </a:cubicBezTo>
                <a:cubicBezTo>
                  <a:pt x="66" y="57"/>
                  <a:pt x="70" y="60"/>
                  <a:pt x="70" y="65"/>
                </a:cubicBezTo>
                <a:cubicBezTo>
                  <a:pt x="70" y="69"/>
                  <a:pt x="66" y="73"/>
                  <a:pt x="62" y="73"/>
                </a:cubicBezTo>
                <a:close/>
              </a:path>
            </a:pathLst>
          </a:custGeom>
          <a:solidFill>
            <a:schemeClr val="bg1">
              <a:lumMod val="50000"/>
            </a:schemeClr>
          </a:solidFill>
          <a:ln>
            <a:noFill/>
          </a:ln>
        </p:spPr>
        <p:txBody>
          <a:bodyPr vert="horz" wrap="square" lIns="91467" tIns="45734" rIns="91467" bIns="45734" numCol="1" anchor="t" anchorCtr="0" compatLnSpc="1"/>
          <a:lstStyle/>
          <a:p>
            <a:endParaRPr lang="zh-CN" altLang="en-US"/>
          </a:p>
        </p:txBody>
      </p:sp>
      <p:sp>
        <p:nvSpPr>
          <p:cNvPr id="52" name="Freeform 26"/>
          <p:cNvSpPr>
            <a:spLocks noEditPoints="1"/>
          </p:cNvSpPr>
          <p:nvPr/>
        </p:nvSpPr>
        <p:spPr bwMode="auto">
          <a:xfrm>
            <a:off x="2897736" y="1688269"/>
            <a:ext cx="224555" cy="226338"/>
          </a:xfrm>
          <a:custGeom>
            <a:avLst/>
            <a:gdLst>
              <a:gd name="T0" fmla="*/ 108 w 113"/>
              <a:gd name="T1" fmla="*/ 25 h 114"/>
              <a:gd name="T2" fmla="*/ 76 w 113"/>
              <a:gd name="T3" fmla="*/ 0 h 114"/>
              <a:gd name="T4" fmla="*/ 1 w 113"/>
              <a:gd name="T5" fmla="*/ 68 h 114"/>
              <a:gd name="T6" fmla="*/ 1 w 113"/>
              <a:gd name="T7" fmla="*/ 68 h 114"/>
              <a:gd name="T8" fmla="*/ 1 w 113"/>
              <a:gd name="T9" fmla="*/ 68 h 114"/>
              <a:gd name="T10" fmla="*/ 1 w 113"/>
              <a:gd name="T11" fmla="*/ 68 h 114"/>
              <a:gd name="T12" fmla="*/ 1 w 113"/>
              <a:gd name="T13" fmla="*/ 68 h 114"/>
              <a:gd name="T14" fmla="*/ 1 w 113"/>
              <a:gd name="T15" fmla="*/ 68 h 114"/>
              <a:gd name="T16" fmla="*/ 0 w 113"/>
              <a:gd name="T17" fmla="*/ 68 h 114"/>
              <a:gd name="T18" fmla="*/ 0 w 113"/>
              <a:gd name="T19" fmla="*/ 69 h 114"/>
              <a:gd name="T20" fmla="*/ 0 w 113"/>
              <a:gd name="T21" fmla="*/ 69 h 114"/>
              <a:gd name="T22" fmla="*/ 0 w 113"/>
              <a:gd name="T23" fmla="*/ 69 h 114"/>
              <a:gd name="T24" fmla="*/ 0 w 113"/>
              <a:gd name="T25" fmla="*/ 69 h 114"/>
              <a:gd name="T26" fmla="*/ 0 w 113"/>
              <a:gd name="T27" fmla="*/ 69 h 114"/>
              <a:gd name="T28" fmla="*/ 0 w 113"/>
              <a:gd name="T29" fmla="*/ 69 h 114"/>
              <a:gd name="T30" fmla="*/ 0 w 113"/>
              <a:gd name="T31" fmla="*/ 69 h 114"/>
              <a:gd name="T32" fmla="*/ 0 w 113"/>
              <a:gd name="T33" fmla="*/ 70 h 114"/>
              <a:gd name="T34" fmla="*/ 0 w 113"/>
              <a:gd name="T35" fmla="*/ 70 h 114"/>
              <a:gd name="T36" fmla="*/ 0 w 113"/>
              <a:gd name="T37" fmla="*/ 70 h 114"/>
              <a:gd name="T38" fmla="*/ 0 w 113"/>
              <a:gd name="T39" fmla="*/ 70 h 114"/>
              <a:gd name="T40" fmla="*/ 0 w 113"/>
              <a:gd name="T41" fmla="*/ 70 h 114"/>
              <a:gd name="T42" fmla="*/ 0 w 113"/>
              <a:gd name="T43" fmla="*/ 70 h 114"/>
              <a:gd name="T44" fmla="*/ 0 w 113"/>
              <a:gd name="T45" fmla="*/ 71 h 114"/>
              <a:gd name="T46" fmla="*/ 0 w 113"/>
              <a:gd name="T47" fmla="*/ 71 h 114"/>
              <a:gd name="T48" fmla="*/ 0 w 113"/>
              <a:gd name="T49" fmla="*/ 109 h 114"/>
              <a:gd name="T50" fmla="*/ 42 w 113"/>
              <a:gd name="T51" fmla="*/ 114 h 114"/>
              <a:gd name="T52" fmla="*/ 43 w 113"/>
              <a:gd name="T53" fmla="*/ 114 h 114"/>
              <a:gd name="T54" fmla="*/ 43 w 113"/>
              <a:gd name="T55" fmla="*/ 114 h 114"/>
              <a:gd name="T56" fmla="*/ 43 w 113"/>
              <a:gd name="T57" fmla="*/ 114 h 114"/>
              <a:gd name="T58" fmla="*/ 43 w 113"/>
              <a:gd name="T59" fmla="*/ 113 h 114"/>
              <a:gd name="T60" fmla="*/ 44 w 113"/>
              <a:gd name="T61" fmla="*/ 113 h 114"/>
              <a:gd name="T62" fmla="*/ 44 w 113"/>
              <a:gd name="T63" fmla="*/ 113 h 114"/>
              <a:gd name="T64" fmla="*/ 45 w 113"/>
              <a:gd name="T65" fmla="*/ 113 h 114"/>
              <a:gd name="T66" fmla="*/ 45 w 113"/>
              <a:gd name="T67" fmla="*/ 113 h 114"/>
              <a:gd name="T68" fmla="*/ 45 w 113"/>
              <a:gd name="T69" fmla="*/ 113 h 114"/>
              <a:gd name="T70" fmla="*/ 45 w 113"/>
              <a:gd name="T71" fmla="*/ 113 h 114"/>
              <a:gd name="T72" fmla="*/ 108 w 113"/>
              <a:gd name="T73" fmla="*/ 50 h 114"/>
              <a:gd name="T74" fmla="*/ 113 w 113"/>
              <a:gd name="T75" fmla="*/ 37 h 114"/>
              <a:gd name="T76" fmla="*/ 56 w 113"/>
              <a:gd name="T77" fmla="*/ 27 h 114"/>
              <a:gd name="T78" fmla="*/ 17 w 113"/>
              <a:gd name="T79" fmla="*/ 77 h 114"/>
              <a:gd name="T80" fmla="*/ 56 w 113"/>
              <a:gd name="T81" fmla="*/ 27 h 114"/>
              <a:gd name="T82" fmla="*/ 9 w 113"/>
              <a:gd name="T83" fmla="*/ 104 h 114"/>
              <a:gd name="T84" fmla="*/ 31 w 113"/>
              <a:gd name="T85" fmla="*/ 104 h 114"/>
              <a:gd name="T86" fmla="*/ 21 w 113"/>
              <a:gd name="T87" fmla="*/ 81 h 114"/>
              <a:gd name="T88" fmla="*/ 65 w 113"/>
              <a:gd name="T89" fmla="*/ 36 h 114"/>
              <a:gd name="T90" fmla="*/ 32 w 113"/>
              <a:gd name="T91" fmla="*/ 93 h 114"/>
              <a:gd name="T92" fmla="*/ 42 w 113"/>
              <a:gd name="T93" fmla="*/ 102 h 114"/>
              <a:gd name="T94" fmla="*/ 37 w 113"/>
              <a:gd name="T95" fmla="*/ 97 h 114"/>
              <a:gd name="T96" fmla="*/ 87 w 113"/>
              <a:gd name="T97" fmla="*/ 58 h 114"/>
              <a:gd name="T98" fmla="*/ 104 w 113"/>
              <a:gd name="T99" fmla="*/ 37 h 114"/>
              <a:gd name="T100" fmla="*/ 104 w 113"/>
              <a:gd name="T101" fmla="*/ 37 h 114"/>
              <a:gd name="T102" fmla="*/ 97 w 113"/>
              <a:gd name="T103" fmla="*/ 47 h 114"/>
              <a:gd name="T104" fmla="*/ 93 w 113"/>
              <a:gd name="T105" fmla="*/ 51 h 114"/>
              <a:gd name="T106" fmla="*/ 66 w 113"/>
              <a:gd name="T107" fmla="*/ 16 h 114"/>
              <a:gd name="T108" fmla="*/ 76 w 113"/>
              <a:gd name="T109" fmla="*/ 10 h 114"/>
              <a:gd name="T110" fmla="*/ 101 w 113"/>
              <a:gd name="T111" fmla="*/ 32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3" h="114">
                <a:moveTo>
                  <a:pt x="113" y="37"/>
                </a:moveTo>
                <a:cubicBezTo>
                  <a:pt x="113" y="33"/>
                  <a:pt x="111" y="28"/>
                  <a:pt x="108" y="25"/>
                </a:cubicBezTo>
                <a:cubicBezTo>
                  <a:pt x="88" y="5"/>
                  <a:pt x="88" y="5"/>
                  <a:pt x="88" y="5"/>
                </a:cubicBezTo>
                <a:cubicBezTo>
                  <a:pt x="85" y="2"/>
                  <a:pt x="80" y="0"/>
                  <a:pt x="76" y="0"/>
                </a:cubicBezTo>
                <a:cubicBezTo>
                  <a:pt x="71" y="0"/>
                  <a:pt x="67" y="2"/>
                  <a:pt x="63" y="5"/>
                </a:cubicBezTo>
                <a:cubicBezTo>
                  <a:pt x="43" y="26"/>
                  <a:pt x="22" y="47"/>
                  <a:pt x="1" y="68"/>
                </a:cubicBezTo>
                <a:cubicBezTo>
                  <a:pt x="1" y="68"/>
                  <a:pt x="1" y="68"/>
                  <a:pt x="1" y="68"/>
                </a:cubicBezTo>
                <a:cubicBezTo>
                  <a:pt x="1" y="68"/>
                  <a:pt x="1" y="68"/>
                  <a:pt x="1" y="68"/>
                </a:cubicBezTo>
                <a:cubicBezTo>
                  <a:pt x="1" y="68"/>
                  <a:pt x="1" y="68"/>
                  <a:pt x="1" y="68"/>
                </a:cubicBezTo>
                <a:cubicBezTo>
                  <a:pt x="1" y="68"/>
                  <a:pt x="1" y="68"/>
                  <a:pt x="1" y="68"/>
                </a:cubicBezTo>
                <a:cubicBezTo>
                  <a:pt x="1" y="68"/>
                  <a:pt x="1" y="68"/>
                  <a:pt x="1" y="68"/>
                </a:cubicBezTo>
                <a:cubicBezTo>
                  <a:pt x="1" y="68"/>
                  <a:pt x="1" y="68"/>
                  <a:pt x="1" y="68"/>
                </a:cubicBezTo>
                <a:cubicBezTo>
                  <a:pt x="1" y="68"/>
                  <a:pt x="1" y="68"/>
                  <a:pt x="1" y="68"/>
                </a:cubicBezTo>
                <a:cubicBezTo>
                  <a:pt x="1" y="68"/>
                  <a:pt x="1" y="68"/>
                  <a:pt x="1" y="68"/>
                </a:cubicBezTo>
                <a:cubicBezTo>
                  <a:pt x="1" y="68"/>
                  <a:pt x="1" y="68"/>
                  <a:pt x="1" y="68"/>
                </a:cubicBezTo>
                <a:cubicBezTo>
                  <a:pt x="1" y="68"/>
                  <a:pt x="1" y="68"/>
                  <a:pt x="1" y="68"/>
                </a:cubicBezTo>
                <a:cubicBezTo>
                  <a:pt x="0" y="68"/>
                  <a:pt x="0" y="68"/>
                  <a:pt x="0" y="68"/>
                </a:cubicBezTo>
                <a:cubicBezTo>
                  <a:pt x="0" y="68"/>
                  <a:pt x="0" y="68"/>
                  <a:pt x="0" y="68"/>
                </a:cubicBezTo>
                <a:cubicBezTo>
                  <a:pt x="0" y="69"/>
                  <a:pt x="0" y="69"/>
                  <a:pt x="0" y="69"/>
                </a:cubicBezTo>
                <a:cubicBezTo>
                  <a:pt x="0" y="69"/>
                  <a:pt x="0" y="69"/>
                  <a:pt x="0" y="69"/>
                </a:cubicBezTo>
                <a:cubicBezTo>
                  <a:pt x="0" y="69"/>
                  <a:pt x="0" y="69"/>
                  <a:pt x="0" y="69"/>
                </a:cubicBezTo>
                <a:cubicBezTo>
                  <a:pt x="0" y="69"/>
                  <a:pt x="0" y="69"/>
                  <a:pt x="0" y="69"/>
                </a:cubicBezTo>
                <a:cubicBezTo>
                  <a:pt x="0" y="69"/>
                  <a:pt x="0" y="69"/>
                  <a:pt x="0" y="69"/>
                </a:cubicBezTo>
                <a:cubicBezTo>
                  <a:pt x="0" y="69"/>
                  <a:pt x="0" y="69"/>
                  <a:pt x="0" y="69"/>
                </a:cubicBezTo>
                <a:cubicBezTo>
                  <a:pt x="0" y="69"/>
                  <a:pt x="0" y="69"/>
                  <a:pt x="0" y="69"/>
                </a:cubicBezTo>
                <a:cubicBezTo>
                  <a:pt x="0" y="69"/>
                  <a:pt x="0" y="69"/>
                  <a:pt x="0" y="69"/>
                </a:cubicBezTo>
                <a:cubicBezTo>
                  <a:pt x="0" y="69"/>
                  <a:pt x="0" y="69"/>
                  <a:pt x="0" y="69"/>
                </a:cubicBezTo>
                <a:cubicBezTo>
                  <a:pt x="0" y="69"/>
                  <a:pt x="0" y="69"/>
                  <a:pt x="0" y="69"/>
                </a:cubicBezTo>
                <a:cubicBezTo>
                  <a:pt x="0" y="69"/>
                  <a:pt x="0" y="69"/>
                  <a:pt x="0" y="69"/>
                </a:cubicBezTo>
                <a:cubicBezTo>
                  <a:pt x="0" y="69"/>
                  <a:pt x="0" y="69"/>
                  <a:pt x="0" y="69"/>
                </a:cubicBezTo>
                <a:cubicBezTo>
                  <a:pt x="0" y="69"/>
                  <a:pt x="0" y="69"/>
                  <a:pt x="0" y="69"/>
                </a:cubicBezTo>
                <a:cubicBezTo>
                  <a:pt x="0" y="69"/>
                  <a:pt x="0" y="69"/>
                  <a:pt x="0" y="69"/>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1"/>
                  <a:pt x="0" y="71"/>
                  <a:pt x="0" y="71"/>
                </a:cubicBezTo>
                <a:cubicBezTo>
                  <a:pt x="0" y="71"/>
                  <a:pt x="0" y="71"/>
                  <a:pt x="0" y="71"/>
                </a:cubicBezTo>
                <a:cubicBezTo>
                  <a:pt x="0" y="71"/>
                  <a:pt x="0" y="71"/>
                  <a:pt x="0" y="71"/>
                </a:cubicBezTo>
                <a:cubicBezTo>
                  <a:pt x="0" y="71"/>
                  <a:pt x="0" y="71"/>
                  <a:pt x="0" y="71"/>
                </a:cubicBezTo>
                <a:cubicBezTo>
                  <a:pt x="0" y="109"/>
                  <a:pt x="0" y="109"/>
                  <a:pt x="0" y="109"/>
                </a:cubicBezTo>
                <a:cubicBezTo>
                  <a:pt x="0" y="112"/>
                  <a:pt x="2" y="114"/>
                  <a:pt x="4" y="114"/>
                </a:cubicBezTo>
                <a:cubicBezTo>
                  <a:pt x="42" y="114"/>
                  <a:pt x="42" y="114"/>
                  <a:pt x="42" y="114"/>
                </a:cubicBezTo>
                <a:cubicBezTo>
                  <a:pt x="43" y="114"/>
                  <a:pt x="43" y="114"/>
                  <a:pt x="43" y="114"/>
                </a:cubicBezTo>
                <a:cubicBezTo>
                  <a:pt x="43" y="114"/>
                  <a:pt x="43" y="114"/>
                  <a:pt x="43" y="114"/>
                </a:cubicBezTo>
                <a:cubicBezTo>
                  <a:pt x="43" y="114"/>
                  <a:pt x="43" y="114"/>
                  <a:pt x="43" y="114"/>
                </a:cubicBezTo>
                <a:cubicBezTo>
                  <a:pt x="43" y="114"/>
                  <a:pt x="43" y="114"/>
                  <a:pt x="43" y="114"/>
                </a:cubicBezTo>
                <a:cubicBezTo>
                  <a:pt x="43" y="114"/>
                  <a:pt x="43" y="114"/>
                  <a:pt x="43" y="114"/>
                </a:cubicBezTo>
                <a:cubicBezTo>
                  <a:pt x="43" y="114"/>
                  <a:pt x="43" y="114"/>
                  <a:pt x="43" y="114"/>
                </a:cubicBezTo>
                <a:cubicBezTo>
                  <a:pt x="43" y="114"/>
                  <a:pt x="43" y="114"/>
                  <a:pt x="43" y="114"/>
                </a:cubicBezTo>
                <a:cubicBezTo>
                  <a:pt x="43" y="113"/>
                  <a:pt x="43" y="113"/>
                  <a:pt x="43" y="113"/>
                </a:cubicBezTo>
                <a:cubicBezTo>
                  <a:pt x="44" y="113"/>
                  <a:pt x="44" y="113"/>
                  <a:pt x="44" y="113"/>
                </a:cubicBezTo>
                <a:cubicBezTo>
                  <a:pt x="44" y="113"/>
                  <a:pt x="44" y="113"/>
                  <a:pt x="44" y="113"/>
                </a:cubicBezTo>
                <a:cubicBezTo>
                  <a:pt x="44" y="113"/>
                  <a:pt x="44" y="113"/>
                  <a:pt x="44" y="113"/>
                </a:cubicBezTo>
                <a:cubicBezTo>
                  <a:pt x="44" y="113"/>
                  <a:pt x="44" y="113"/>
                  <a:pt x="44" y="113"/>
                </a:cubicBezTo>
                <a:cubicBezTo>
                  <a:pt x="45" y="113"/>
                  <a:pt x="45" y="113"/>
                  <a:pt x="45" y="113"/>
                </a:cubicBezTo>
                <a:cubicBezTo>
                  <a:pt x="45" y="113"/>
                  <a:pt x="45" y="113"/>
                  <a:pt x="45" y="113"/>
                </a:cubicBezTo>
                <a:cubicBezTo>
                  <a:pt x="45" y="113"/>
                  <a:pt x="45" y="113"/>
                  <a:pt x="45" y="113"/>
                </a:cubicBezTo>
                <a:cubicBezTo>
                  <a:pt x="45" y="113"/>
                  <a:pt x="45" y="113"/>
                  <a:pt x="45" y="113"/>
                </a:cubicBezTo>
                <a:cubicBezTo>
                  <a:pt x="45" y="113"/>
                  <a:pt x="45" y="113"/>
                  <a:pt x="45" y="113"/>
                </a:cubicBezTo>
                <a:cubicBezTo>
                  <a:pt x="45" y="113"/>
                  <a:pt x="45" y="113"/>
                  <a:pt x="45" y="113"/>
                </a:cubicBezTo>
                <a:cubicBezTo>
                  <a:pt x="45" y="113"/>
                  <a:pt x="45" y="113"/>
                  <a:pt x="45" y="113"/>
                </a:cubicBezTo>
                <a:cubicBezTo>
                  <a:pt x="45" y="113"/>
                  <a:pt x="45" y="113"/>
                  <a:pt x="45" y="113"/>
                </a:cubicBezTo>
                <a:cubicBezTo>
                  <a:pt x="46" y="112"/>
                  <a:pt x="46" y="112"/>
                  <a:pt x="46" y="112"/>
                </a:cubicBezTo>
                <a:cubicBezTo>
                  <a:pt x="66" y="91"/>
                  <a:pt x="87" y="71"/>
                  <a:pt x="108" y="50"/>
                </a:cubicBezTo>
                <a:cubicBezTo>
                  <a:pt x="111" y="46"/>
                  <a:pt x="113" y="42"/>
                  <a:pt x="113" y="37"/>
                </a:cubicBezTo>
                <a:cubicBezTo>
                  <a:pt x="113" y="37"/>
                  <a:pt x="113" y="37"/>
                  <a:pt x="113" y="37"/>
                </a:cubicBezTo>
                <a:close/>
                <a:moveTo>
                  <a:pt x="56" y="27"/>
                </a:moveTo>
                <a:cubicBezTo>
                  <a:pt x="56" y="27"/>
                  <a:pt x="56" y="27"/>
                  <a:pt x="56" y="27"/>
                </a:cubicBezTo>
                <a:cubicBezTo>
                  <a:pt x="61" y="32"/>
                  <a:pt x="61" y="32"/>
                  <a:pt x="61" y="32"/>
                </a:cubicBezTo>
                <a:cubicBezTo>
                  <a:pt x="17" y="77"/>
                  <a:pt x="17" y="77"/>
                  <a:pt x="17" y="77"/>
                </a:cubicBezTo>
                <a:cubicBezTo>
                  <a:pt x="11" y="71"/>
                  <a:pt x="11" y="71"/>
                  <a:pt x="11" y="71"/>
                </a:cubicBezTo>
                <a:cubicBezTo>
                  <a:pt x="56" y="27"/>
                  <a:pt x="56" y="27"/>
                  <a:pt x="56" y="27"/>
                </a:cubicBezTo>
                <a:close/>
                <a:moveTo>
                  <a:pt x="9" y="104"/>
                </a:moveTo>
                <a:cubicBezTo>
                  <a:pt x="9" y="104"/>
                  <a:pt x="9" y="104"/>
                  <a:pt x="9" y="104"/>
                </a:cubicBezTo>
                <a:cubicBezTo>
                  <a:pt x="9" y="82"/>
                  <a:pt x="9" y="82"/>
                  <a:pt x="9" y="82"/>
                </a:cubicBezTo>
                <a:cubicBezTo>
                  <a:pt x="31" y="104"/>
                  <a:pt x="31" y="104"/>
                  <a:pt x="31" y="104"/>
                </a:cubicBezTo>
                <a:cubicBezTo>
                  <a:pt x="9" y="104"/>
                  <a:pt x="9" y="104"/>
                  <a:pt x="9" y="104"/>
                </a:cubicBezTo>
                <a:close/>
                <a:moveTo>
                  <a:pt x="21" y="81"/>
                </a:moveTo>
                <a:cubicBezTo>
                  <a:pt x="21" y="81"/>
                  <a:pt x="21" y="81"/>
                  <a:pt x="21" y="81"/>
                </a:cubicBezTo>
                <a:cubicBezTo>
                  <a:pt x="65" y="36"/>
                  <a:pt x="65" y="36"/>
                  <a:pt x="65" y="36"/>
                </a:cubicBezTo>
                <a:cubicBezTo>
                  <a:pt x="77" y="48"/>
                  <a:pt x="77" y="48"/>
                  <a:pt x="77" y="48"/>
                </a:cubicBezTo>
                <a:cubicBezTo>
                  <a:pt x="32" y="93"/>
                  <a:pt x="32" y="93"/>
                  <a:pt x="32" y="93"/>
                </a:cubicBezTo>
                <a:cubicBezTo>
                  <a:pt x="21" y="81"/>
                  <a:pt x="21" y="81"/>
                  <a:pt x="21" y="81"/>
                </a:cubicBezTo>
                <a:close/>
                <a:moveTo>
                  <a:pt x="42" y="102"/>
                </a:moveTo>
                <a:cubicBezTo>
                  <a:pt x="42" y="102"/>
                  <a:pt x="42" y="102"/>
                  <a:pt x="42" y="102"/>
                </a:cubicBezTo>
                <a:cubicBezTo>
                  <a:pt x="37" y="97"/>
                  <a:pt x="37" y="97"/>
                  <a:pt x="37" y="97"/>
                </a:cubicBezTo>
                <a:cubicBezTo>
                  <a:pt x="81" y="52"/>
                  <a:pt x="81" y="52"/>
                  <a:pt x="81" y="52"/>
                </a:cubicBezTo>
                <a:cubicBezTo>
                  <a:pt x="87" y="58"/>
                  <a:pt x="87" y="58"/>
                  <a:pt x="87" y="58"/>
                </a:cubicBezTo>
                <a:cubicBezTo>
                  <a:pt x="42" y="102"/>
                  <a:pt x="42" y="102"/>
                  <a:pt x="42" y="102"/>
                </a:cubicBezTo>
                <a:close/>
                <a:moveTo>
                  <a:pt x="104" y="37"/>
                </a:moveTo>
                <a:cubicBezTo>
                  <a:pt x="104" y="37"/>
                  <a:pt x="104" y="37"/>
                  <a:pt x="104" y="37"/>
                </a:cubicBezTo>
                <a:cubicBezTo>
                  <a:pt x="104" y="37"/>
                  <a:pt x="104" y="37"/>
                  <a:pt x="104" y="37"/>
                </a:cubicBezTo>
                <a:cubicBezTo>
                  <a:pt x="104" y="39"/>
                  <a:pt x="103" y="42"/>
                  <a:pt x="101" y="43"/>
                </a:cubicBezTo>
                <a:cubicBezTo>
                  <a:pt x="97" y="47"/>
                  <a:pt x="97" y="47"/>
                  <a:pt x="97" y="47"/>
                </a:cubicBezTo>
                <a:cubicBezTo>
                  <a:pt x="94" y="50"/>
                  <a:pt x="94" y="50"/>
                  <a:pt x="94" y="50"/>
                </a:cubicBezTo>
                <a:cubicBezTo>
                  <a:pt x="93" y="51"/>
                  <a:pt x="93" y="51"/>
                  <a:pt x="93" y="51"/>
                </a:cubicBezTo>
                <a:cubicBezTo>
                  <a:pt x="62" y="20"/>
                  <a:pt x="62" y="20"/>
                  <a:pt x="62" y="20"/>
                </a:cubicBezTo>
                <a:cubicBezTo>
                  <a:pt x="66" y="16"/>
                  <a:pt x="66" y="16"/>
                  <a:pt x="66" y="16"/>
                </a:cubicBezTo>
                <a:cubicBezTo>
                  <a:pt x="70" y="12"/>
                  <a:pt x="70" y="12"/>
                  <a:pt x="70" y="12"/>
                </a:cubicBezTo>
                <a:cubicBezTo>
                  <a:pt x="72" y="10"/>
                  <a:pt x="74" y="10"/>
                  <a:pt x="76" y="10"/>
                </a:cubicBezTo>
                <a:cubicBezTo>
                  <a:pt x="78" y="10"/>
                  <a:pt x="80" y="10"/>
                  <a:pt x="81" y="12"/>
                </a:cubicBezTo>
                <a:cubicBezTo>
                  <a:pt x="101" y="32"/>
                  <a:pt x="101" y="32"/>
                  <a:pt x="101" y="32"/>
                </a:cubicBezTo>
                <a:cubicBezTo>
                  <a:pt x="103" y="33"/>
                  <a:pt x="104" y="35"/>
                  <a:pt x="104" y="37"/>
                </a:cubicBezTo>
                <a:close/>
              </a:path>
            </a:pathLst>
          </a:custGeom>
          <a:solidFill>
            <a:schemeClr val="bg1">
              <a:lumMod val="50000"/>
            </a:schemeClr>
          </a:solidFill>
          <a:ln>
            <a:noFill/>
          </a:ln>
        </p:spPr>
        <p:txBody>
          <a:bodyPr vert="horz" wrap="square" lIns="91467" tIns="45734" rIns="91467" bIns="45734" numCol="1" anchor="t" anchorCtr="0" compatLnSpc="1"/>
          <a:lstStyle/>
          <a:p>
            <a:endParaRPr lang="zh-CN" altLang="en-US"/>
          </a:p>
        </p:txBody>
      </p:sp>
      <p:sp>
        <p:nvSpPr>
          <p:cNvPr id="53" name="Rectangle 24"/>
          <p:cNvSpPr>
            <a:spLocks noChangeArrowheads="1"/>
          </p:cNvSpPr>
          <p:nvPr/>
        </p:nvSpPr>
        <p:spPr bwMode="auto">
          <a:xfrm>
            <a:off x="6436024" y="1468064"/>
            <a:ext cx="2241939" cy="567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200" b="1" dirty="0">
                <a:solidFill>
                  <a:schemeClr val="bg1">
                    <a:lumMod val="50000"/>
                  </a:schemeClr>
                </a:solidFill>
                <a:latin typeface="微软雅黑" pitchFamily="34" charset="-122"/>
                <a:ea typeface="微软雅黑" pitchFamily="34" charset="-122"/>
              </a:rPr>
              <a:t>单击填加标题</a:t>
            </a:r>
            <a:endParaRPr lang="zh-CN" altLang="en-US" sz="1200" b="1" dirty="0">
              <a:solidFill>
                <a:schemeClr val="bg1">
                  <a:lumMod val="50000"/>
                </a:schemeClr>
              </a:solidFill>
            </a:endParaRPr>
          </a:p>
          <a:p>
            <a:pPr defTabSz="914674" fontAlgn="auto">
              <a:lnSpc>
                <a:spcPct val="120000"/>
              </a:lnSpc>
              <a:spcBef>
                <a:spcPts val="300"/>
              </a:spcBef>
              <a:spcAft>
                <a:spcPts val="0"/>
              </a:spcAft>
              <a:defRPr/>
            </a:pPr>
            <a:r>
              <a:rPr lang="zh-CN" altLang="en-US" sz="800" dirty="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a:p>
            <a:pPr>
              <a:lnSpc>
                <a:spcPct val="130000"/>
              </a:lnSpc>
            </a:pPr>
            <a:r>
              <a:rPr lang="zh-CN" altLang="en-US" sz="800" dirty="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p:txBody>
      </p:sp>
      <p:sp>
        <p:nvSpPr>
          <p:cNvPr id="54" name="Rectangle 24"/>
          <p:cNvSpPr>
            <a:spLocks noChangeArrowheads="1"/>
          </p:cNvSpPr>
          <p:nvPr/>
        </p:nvSpPr>
        <p:spPr bwMode="auto">
          <a:xfrm>
            <a:off x="6436024" y="2234350"/>
            <a:ext cx="2241939" cy="567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200" b="1" dirty="0">
                <a:solidFill>
                  <a:schemeClr val="bg1">
                    <a:lumMod val="50000"/>
                  </a:schemeClr>
                </a:solidFill>
                <a:latin typeface="微软雅黑" pitchFamily="34" charset="-122"/>
                <a:ea typeface="微软雅黑" pitchFamily="34" charset="-122"/>
              </a:rPr>
              <a:t>单击填加标题</a:t>
            </a:r>
            <a:endParaRPr lang="zh-CN" altLang="en-US" sz="1200" b="1" dirty="0">
              <a:solidFill>
                <a:schemeClr val="bg1">
                  <a:lumMod val="50000"/>
                </a:schemeClr>
              </a:solidFill>
            </a:endParaRPr>
          </a:p>
          <a:p>
            <a:pPr defTabSz="914674" fontAlgn="auto">
              <a:lnSpc>
                <a:spcPct val="120000"/>
              </a:lnSpc>
              <a:spcBef>
                <a:spcPts val="300"/>
              </a:spcBef>
              <a:spcAft>
                <a:spcPts val="0"/>
              </a:spcAft>
              <a:defRPr/>
            </a:pPr>
            <a:r>
              <a:rPr lang="zh-CN" altLang="en-US" sz="800" dirty="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a:p>
            <a:pPr>
              <a:lnSpc>
                <a:spcPct val="130000"/>
              </a:lnSpc>
            </a:pPr>
            <a:r>
              <a:rPr lang="zh-CN" altLang="en-US" sz="800" dirty="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p:txBody>
      </p:sp>
      <p:sp>
        <p:nvSpPr>
          <p:cNvPr id="55" name="Rectangle 24"/>
          <p:cNvSpPr>
            <a:spLocks noChangeArrowheads="1"/>
          </p:cNvSpPr>
          <p:nvPr/>
        </p:nvSpPr>
        <p:spPr bwMode="auto">
          <a:xfrm>
            <a:off x="6436024" y="3002754"/>
            <a:ext cx="2241939" cy="567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200" b="1" dirty="0">
                <a:solidFill>
                  <a:schemeClr val="bg1">
                    <a:lumMod val="50000"/>
                  </a:schemeClr>
                </a:solidFill>
                <a:latin typeface="微软雅黑" pitchFamily="34" charset="-122"/>
                <a:ea typeface="微软雅黑" pitchFamily="34" charset="-122"/>
              </a:rPr>
              <a:t>单击填加标题</a:t>
            </a:r>
            <a:endParaRPr lang="zh-CN" altLang="en-US" sz="1200" b="1" dirty="0">
              <a:solidFill>
                <a:schemeClr val="bg1">
                  <a:lumMod val="50000"/>
                </a:schemeClr>
              </a:solidFill>
            </a:endParaRPr>
          </a:p>
          <a:p>
            <a:pPr defTabSz="914674" fontAlgn="auto">
              <a:lnSpc>
                <a:spcPct val="120000"/>
              </a:lnSpc>
              <a:spcBef>
                <a:spcPts val="300"/>
              </a:spcBef>
              <a:spcAft>
                <a:spcPts val="0"/>
              </a:spcAft>
              <a:defRPr/>
            </a:pPr>
            <a:r>
              <a:rPr lang="zh-CN" altLang="en-US" sz="800" dirty="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a:p>
            <a:pPr>
              <a:lnSpc>
                <a:spcPct val="130000"/>
              </a:lnSpc>
            </a:pPr>
            <a:r>
              <a:rPr lang="zh-CN" altLang="en-US" sz="800" dirty="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p:txBody>
      </p:sp>
      <p:sp>
        <p:nvSpPr>
          <p:cNvPr id="56" name="Rectangle 24"/>
          <p:cNvSpPr>
            <a:spLocks noChangeArrowheads="1"/>
          </p:cNvSpPr>
          <p:nvPr/>
        </p:nvSpPr>
        <p:spPr bwMode="auto">
          <a:xfrm>
            <a:off x="421529" y="1468064"/>
            <a:ext cx="2241939" cy="567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lnSpc>
                <a:spcPct val="120000"/>
              </a:lnSpc>
              <a:spcBef>
                <a:spcPts val="300"/>
              </a:spcBef>
            </a:pPr>
            <a:r>
              <a:rPr lang="zh-CN" altLang="en-US" sz="1200" b="1" dirty="0">
                <a:solidFill>
                  <a:schemeClr val="bg1">
                    <a:lumMod val="50000"/>
                  </a:schemeClr>
                </a:solidFill>
                <a:latin typeface="微软雅黑" pitchFamily="34" charset="-122"/>
                <a:ea typeface="微软雅黑" pitchFamily="34" charset="-122"/>
              </a:rPr>
              <a:t>单击填加标题</a:t>
            </a:r>
            <a:endParaRPr lang="zh-CN" altLang="en-US" sz="1200" b="1" dirty="0">
              <a:solidFill>
                <a:schemeClr val="bg1">
                  <a:lumMod val="50000"/>
                </a:schemeClr>
              </a:solidFill>
            </a:endParaRPr>
          </a:p>
          <a:p>
            <a:pPr algn="r" defTabSz="914674" fontAlgn="auto">
              <a:lnSpc>
                <a:spcPct val="120000"/>
              </a:lnSpc>
              <a:spcBef>
                <a:spcPts val="300"/>
              </a:spcBef>
              <a:spcAft>
                <a:spcPts val="0"/>
              </a:spcAft>
              <a:defRPr/>
            </a:pPr>
            <a:r>
              <a:rPr lang="zh-CN" altLang="en-US" sz="800" dirty="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a:p>
            <a:pPr algn="r">
              <a:lnSpc>
                <a:spcPct val="130000"/>
              </a:lnSpc>
            </a:pPr>
            <a:r>
              <a:rPr lang="zh-CN" altLang="en-US" sz="800" dirty="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p:txBody>
      </p:sp>
      <p:sp>
        <p:nvSpPr>
          <p:cNvPr id="57" name="Rectangle 24"/>
          <p:cNvSpPr>
            <a:spLocks noChangeArrowheads="1"/>
          </p:cNvSpPr>
          <p:nvPr/>
        </p:nvSpPr>
        <p:spPr bwMode="auto">
          <a:xfrm>
            <a:off x="421529" y="2234350"/>
            <a:ext cx="2241939" cy="754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lnSpc>
                <a:spcPct val="120000"/>
              </a:lnSpc>
              <a:spcBef>
                <a:spcPts val="300"/>
              </a:spcBef>
            </a:pPr>
            <a:r>
              <a:rPr lang="zh-CN" altLang="en-US" sz="1200" b="1" dirty="0">
                <a:solidFill>
                  <a:schemeClr val="bg1">
                    <a:lumMod val="50000"/>
                  </a:schemeClr>
                </a:solidFill>
                <a:latin typeface="微软雅黑" pitchFamily="34" charset="-122"/>
                <a:ea typeface="微软雅黑" pitchFamily="34" charset="-122"/>
              </a:rPr>
              <a:t>单击填加标题</a:t>
            </a:r>
            <a:endParaRPr lang="zh-CN" altLang="en-US" sz="1200" b="1" dirty="0">
              <a:solidFill>
                <a:schemeClr val="bg1">
                  <a:lumMod val="50000"/>
                </a:schemeClr>
              </a:solidFill>
            </a:endParaRPr>
          </a:p>
          <a:p>
            <a:pPr algn="r" defTabSz="914674" fontAlgn="auto">
              <a:lnSpc>
                <a:spcPct val="120000"/>
              </a:lnSpc>
              <a:spcBef>
                <a:spcPts val="300"/>
              </a:spcBef>
              <a:spcAft>
                <a:spcPts val="0"/>
              </a:spcAft>
              <a:defRPr/>
            </a:pPr>
            <a:r>
              <a:rPr lang="zh-CN" altLang="en-US" sz="800" dirty="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a:p>
            <a:pPr algn="r">
              <a:lnSpc>
                <a:spcPct val="130000"/>
              </a:lnSpc>
            </a:pPr>
            <a:r>
              <a:rPr lang="zh-CN" altLang="en-US" sz="800" dirty="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a:p>
            <a:pPr algn="r">
              <a:lnSpc>
                <a:spcPct val="120000"/>
              </a:lnSpc>
              <a:spcBef>
                <a:spcPts val="300"/>
              </a:spcBef>
            </a:pPr>
            <a:r>
              <a:rPr lang="en-US" altLang="zh-CN" sz="800" dirty="0">
                <a:solidFill>
                  <a:schemeClr val="bg1">
                    <a:lumMod val="50000"/>
                  </a:schemeClr>
                </a:solidFill>
              </a:rPr>
              <a:t>. </a:t>
            </a:r>
          </a:p>
        </p:txBody>
      </p:sp>
      <p:sp>
        <p:nvSpPr>
          <p:cNvPr id="58" name="Rectangle 24"/>
          <p:cNvSpPr>
            <a:spLocks noChangeArrowheads="1"/>
          </p:cNvSpPr>
          <p:nvPr/>
        </p:nvSpPr>
        <p:spPr bwMode="auto">
          <a:xfrm>
            <a:off x="421529" y="3002754"/>
            <a:ext cx="2241939" cy="567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lnSpc>
                <a:spcPct val="120000"/>
              </a:lnSpc>
              <a:spcBef>
                <a:spcPts val="300"/>
              </a:spcBef>
            </a:pPr>
            <a:r>
              <a:rPr lang="zh-CN" altLang="en-US" sz="1200" b="1" dirty="0">
                <a:solidFill>
                  <a:schemeClr val="bg1">
                    <a:lumMod val="50000"/>
                  </a:schemeClr>
                </a:solidFill>
                <a:latin typeface="微软雅黑" pitchFamily="34" charset="-122"/>
                <a:ea typeface="微软雅黑" pitchFamily="34" charset="-122"/>
              </a:rPr>
              <a:t>单击填加标题</a:t>
            </a:r>
            <a:endParaRPr lang="zh-CN" altLang="en-US" sz="1200" b="1" dirty="0">
              <a:solidFill>
                <a:schemeClr val="bg1">
                  <a:lumMod val="50000"/>
                </a:schemeClr>
              </a:solidFill>
            </a:endParaRPr>
          </a:p>
          <a:p>
            <a:pPr algn="r" defTabSz="914674" fontAlgn="auto">
              <a:lnSpc>
                <a:spcPct val="120000"/>
              </a:lnSpc>
              <a:spcBef>
                <a:spcPts val="300"/>
              </a:spcBef>
              <a:spcAft>
                <a:spcPts val="0"/>
              </a:spcAft>
              <a:defRPr/>
            </a:pPr>
            <a:r>
              <a:rPr lang="zh-CN" altLang="en-US" sz="800" dirty="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a:p>
            <a:pPr algn="r">
              <a:lnSpc>
                <a:spcPct val="130000"/>
              </a:lnSpc>
            </a:pPr>
            <a:r>
              <a:rPr lang="zh-CN" altLang="en-US" sz="800" dirty="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p:txBody>
      </p:sp>
      <p:sp>
        <p:nvSpPr>
          <p:cNvPr id="59" name="Rectangle 24"/>
          <p:cNvSpPr>
            <a:spLocks noChangeArrowheads="1"/>
          </p:cNvSpPr>
          <p:nvPr/>
        </p:nvSpPr>
        <p:spPr bwMode="auto">
          <a:xfrm>
            <a:off x="3924610" y="2000471"/>
            <a:ext cx="1296369" cy="2059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200" b="1" dirty="0">
                <a:solidFill>
                  <a:schemeClr val="bg1">
                    <a:lumMod val="50000"/>
                  </a:schemeClr>
                </a:solidFill>
                <a:latin typeface="微软雅黑" pitchFamily="34" charset="-122"/>
                <a:ea typeface="微软雅黑" pitchFamily="34" charset="-122"/>
              </a:rPr>
              <a:t>单击填加标题</a:t>
            </a:r>
            <a:endParaRPr lang="zh-CN" altLang="en-US" sz="1200" b="1" dirty="0">
              <a:solidFill>
                <a:schemeClr val="bg1">
                  <a:lumMod val="50000"/>
                </a:schemeClr>
              </a:solidFill>
            </a:endParaRPr>
          </a:p>
        </p:txBody>
      </p:sp>
      <p:sp>
        <p:nvSpPr>
          <p:cNvPr id="60" name="矩形 59"/>
          <p:cNvSpPr/>
          <p:nvPr/>
        </p:nvSpPr>
        <p:spPr>
          <a:xfrm>
            <a:off x="3924610" y="2604396"/>
            <a:ext cx="1296369" cy="760236"/>
          </a:xfrm>
          <a:prstGeom prst="rect">
            <a:avLst/>
          </a:prstGeom>
        </p:spPr>
        <p:txBody>
          <a:bodyPr wrap="square" lIns="91467" tIns="45734" rIns="91467" bIns="45734">
            <a:spAutoFit/>
          </a:bodyPr>
          <a:lstStyle/>
          <a:p>
            <a:pPr algn="ctr">
              <a:lnSpc>
                <a:spcPct val="120000"/>
              </a:lnSpc>
              <a:spcBef>
                <a:spcPts val="300"/>
              </a:spcBef>
            </a:pPr>
            <a:r>
              <a:rPr lang="zh-CN" altLang="en-US" sz="800" b="1" dirty="0">
                <a:solidFill>
                  <a:schemeClr val="bg1">
                    <a:lumMod val="50000"/>
                  </a:schemeClr>
                </a:solidFill>
                <a:latin typeface="微软雅黑" pitchFamily="34" charset="-122"/>
                <a:ea typeface="微软雅黑" pitchFamily="34" charset="-122"/>
              </a:rPr>
              <a:t>单击填加标题单击填加标题</a:t>
            </a:r>
            <a:endParaRPr lang="zh-CN" altLang="en-US" sz="800" b="1" dirty="0">
              <a:solidFill>
                <a:schemeClr val="bg1">
                  <a:lumMod val="50000"/>
                </a:schemeClr>
              </a:solidFill>
            </a:endParaRPr>
          </a:p>
          <a:p>
            <a:pPr algn="ctr">
              <a:lnSpc>
                <a:spcPct val="120000"/>
              </a:lnSpc>
              <a:spcBef>
                <a:spcPts val="300"/>
              </a:spcBef>
            </a:pPr>
            <a:endParaRPr lang="zh-CN" altLang="en-US" sz="800" b="1" dirty="0">
              <a:solidFill>
                <a:schemeClr val="bg1">
                  <a:lumMod val="50000"/>
                </a:schemeClr>
              </a:solidFill>
            </a:endParaRPr>
          </a:p>
          <a:p>
            <a:pPr algn="ctr">
              <a:lnSpc>
                <a:spcPct val="120000"/>
              </a:lnSpc>
              <a:spcBef>
                <a:spcPts val="300"/>
              </a:spcBef>
            </a:pPr>
            <a:endParaRPr lang="zh-CN" altLang="en-US" sz="800" b="1" dirty="0">
              <a:solidFill>
                <a:schemeClr val="bg1">
                  <a:lumMod val="50000"/>
                </a:schemeClr>
              </a:solidFill>
            </a:endParaRPr>
          </a:p>
        </p:txBody>
      </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6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par>
                                <p:cTn id="10" presetID="53" presetClass="entr" presetSubtype="16" fill="hold" grpId="0" nodeType="withEffect">
                                  <p:stCondLst>
                                    <p:cond delay="600"/>
                                  </p:stCondLst>
                                  <p:iterate type="lt">
                                    <p:tmPct val="10000"/>
                                  </p:iterate>
                                  <p:childTnLst>
                                    <p:set>
                                      <p:cBhvr>
                                        <p:cTn id="11" dur="1" fill="hold">
                                          <p:stCondLst>
                                            <p:cond delay="0"/>
                                          </p:stCondLst>
                                        </p:cTn>
                                        <p:tgtEl>
                                          <p:spTgt spid="59"/>
                                        </p:tgtEl>
                                        <p:attrNameLst>
                                          <p:attrName>style.visibility</p:attrName>
                                        </p:attrNameLst>
                                      </p:cBhvr>
                                      <p:to>
                                        <p:strVal val="visible"/>
                                      </p:to>
                                    </p:set>
                                    <p:anim calcmode="lin" valueType="num">
                                      <p:cBhvr>
                                        <p:cTn id="12" dur="500" fill="hold"/>
                                        <p:tgtEl>
                                          <p:spTgt spid="59"/>
                                        </p:tgtEl>
                                        <p:attrNameLst>
                                          <p:attrName>ppt_w</p:attrName>
                                        </p:attrNameLst>
                                      </p:cBhvr>
                                      <p:tavLst>
                                        <p:tav tm="0">
                                          <p:val>
                                            <p:fltVal val="0"/>
                                          </p:val>
                                        </p:tav>
                                        <p:tav tm="100000">
                                          <p:val>
                                            <p:strVal val="#ppt_w"/>
                                          </p:val>
                                        </p:tav>
                                      </p:tavLst>
                                    </p:anim>
                                    <p:anim calcmode="lin" valueType="num">
                                      <p:cBhvr>
                                        <p:cTn id="13" dur="500" fill="hold"/>
                                        <p:tgtEl>
                                          <p:spTgt spid="59"/>
                                        </p:tgtEl>
                                        <p:attrNameLst>
                                          <p:attrName>ppt_h</p:attrName>
                                        </p:attrNameLst>
                                      </p:cBhvr>
                                      <p:tavLst>
                                        <p:tav tm="0">
                                          <p:val>
                                            <p:fltVal val="0"/>
                                          </p:val>
                                        </p:tav>
                                        <p:tav tm="100000">
                                          <p:val>
                                            <p:strVal val="#ppt_h"/>
                                          </p:val>
                                        </p:tav>
                                      </p:tavLst>
                                    </p:anim>
                                    <p:animEffect transition="in" filter="fade">
                                      <p:cBhvr>
                                        <p:cTn id="14" dur="500"/>
                                        <p:tgtEl>
                                          <p:spTgt spid="59"/>
                                        </p:tgtEl>
                                      </p:cBhvr>
                                    </p:animEffect>
                                  </p:childTnLst>
                                </p:cTn>
                              </p:par>
                              <p:par>
                                <p:cTn id="15" presetID="10" presetClass="entr" presetSubtype="0" fill="hold" grpId="0" nodeType="withEffect">
                                  <p:stCondLst>
                                    <p:cond delay="1100"/>
                                  </p:stCondLst>
                                  <p:childTnLst>
                                    <p:set>
                                      <p:cBhvr>
                                        <p:cTn id="16" dur="1" fill="hold">
                                          <p:stCondLst>
                                            <p:cond delay="0"/>
                                          </p:stCondLst>
                                        </p:cTn>
                                        <p:tgtEl>
                                          <p:spTgt spid="30"/>
                                        </p:tgtEl>
                                        <p:attrNameLst>
                                          <p:attrName>style.visibility</p:attrName>
                                        </p:attrNameLst>
                                      </p:cBhvr>
                                      <p:to>
                                        <p:strVal val="visible"/>
                                      </p:to>
                                    </p:set>
                                    <p:animEffect transition="in" filter="fade">
                                      <p:cBhvr>
                                        <p:cTn id="17" dur="250"/>
                                        <p:tgtEl>
                                          <p:spTgt spid="30"/>
                                        </p:tgtEl>
                                      </p:cBhvr>
                                    </p:animEffect>
                                  </p:childTnLst>
                                </p:cTn>
                              </p:par>
                              <p:par>
                                <p:cTn id="18" presetID="35" presetClass="emph" presetSubtype="0" fill="hold" grpId="1" nodeType="withEffect">
                                  <p:stCondLst>
                                    <p:cond delay="1200"/>
                                  </p:stCondLst>
                                  <p:childTnLst>
                                    <p:anim calcmode="discrete" valueType="str">
                                      <p:cBhvr>
                                        <p:cTn id="19" dur="100" fill="hold"/>
                                        <p:tgtEl>
                                          <p:spTgt spid="30"/>
                                        </p:tgtEl>
                                        <p:attrNameLst>
                                          <p:attrName>style.visibility</p:attrName>
                                        </p:attrNameLst>
                                      </p:cBhvr>
                                      <p:tavLst>
                                        <p:tav tm="0">
                                          <p:val>
                                            <p:strVal val="hidden"/>
                                          </p:val>
                                        </p:tav>
                                        <p:tav tm="50000">
                                          <p:val>
                                            <p:strVal val="visible"/>
                                          </p:val>
                                        </p:tav>
                                      </p:tavLst>
                                    </p:anim>
                                  </p:childTnLst>
                                </p:cTn>
                              </p:par>
                              <p:par>
                                <p:cTn id="20" presetID="10" presetClass="entr" presetSubtype="0" fill="hold" grpId="0" nodeType="withEffect">
                                  <p:stCondLst>
                                    <p:cond delay="1200"/>
                                  </p:stCondLst>
                                  <p:childTnLst>
                                    <p:set>
                                      <p:cBhvr>
                                        <p:cTn id="21" dur="1" fill="hold">
                                          <p:stCondLst>
                                            <p:cond delay="0"/>
                                          </p:stCondLst>
                                        </p:cTn>
                                        <p:tgtEl>
                                          <p:spTgt spid="31"/>
                                        </p:tgtEl>
                                        <p:attrNameLst>
                                          <p:attrName>style.visibility</p:attrName>
                                        </p:attrNameLst>
                                      </p:cBhvr>
                                      <p:to>
                                        <p:strVal val="visible"/>
                                      </p:to>
                                    </p:set>
                                    <p:animEffect transition="in" filter="fade">
                                      <p:cBhvr>
                                        <p:cTn id="22" dur="250"/>
                                        <p:tgtEl>
                                          <p:spTgt spid="31"/>
                                        </p:tgtEl>
                                      </p:cBhvr>
                                    </p:animEffect>
                                  </p:childTnLst>
                                </p:cTn>
                              </p:par>
                              <p:par>
                                <p:cTn id="23" presetID="35" presetClass="emph" presetSubtype="0" fill="hold" grpId="1" nodeType="withEffect">
                                  <p:stCondLst>
                                    <p:cond delay="1300"/>
                                  </p:stCondLst>
                                  <p:childTnLst>
                                    <p:anim calcmode="discrete" valueType="str">
                                      <p:cBhvr>
                                        <p:cTn id="24" dur="100" fill="hold"/>
                                        <p:tgtEl>
                                          <p:spTgt spid="31"/>
                                        </p:tgtEl>
                                        <p:attrNameLst>
                                          <p:attrName>style.visibility</p:attrName>
                                        </p:attrNameLst>
                                      </p:cBhvr>
                                      <p:tavLst>
                                        <p:tav tm="0">
                                          <p:val>
                                            <p:strVal val="hidden"/>
                                          </p:val>
                                        </p:tav>
                                        <p:tav tm="50000">
                                          <p:val>
                                            <p:strVal val="visible"/>
                                          </p:val>
                                        </p:tav>
                                      </p:tavLst>
                                    </p:anim>
                                  </p:childTnLst>
                                </p:cTn>
                              </p:par>
                              <p:par>
                                <p:cTn id="25" presetID="10" presetClass="entr" presetSubtype="0" fill="hold" grpId="0" nodeType="withEffect">
                                  <p:stCondLst>
                                    <p:cond delay="1300"/>
                                  </p:stCondLst>
                                  <p:childTnLst>
                                    <p:set>
                                      <p:cBhvr>
                                        <p:cTn id="26" dur="1" fill="hold">
                                          <p:stCondLst>
                                            <p:cond delay="0"/>
                                          </p:stCondLst>
                                        </p:cTn>
                                        <p:tgtEl>
                                          <p:spTgt spid="32"/>
                                        </p:tgtEl>
                                        <p:attrNameLst>
                                          <p:attrName>style.visibility</p:attrName>
                                        </p:attrNameLst>
                                      </p:cBhvr>
                                      <p:to>
                                        <p:strVal val="visible"/>
                                      </p:to>
                                    </p:set>
                                    <p:animEffect transition="in" filter="fade">
                                      <p:cBhvr>
                                        <p:cTn id="27" dur="250"/>
                                        <p:tgtEl>
                                          <p:spTgt spid="32"/>
                                        </p:tgtEl>
                                      </p:cBhvr>
                                    </p:animEffect>
                                  </p:childTnLst>
                                </p:cTn>
                              </p:par>
                              <p:par>
                                <p:cTn id="28" presetID="35" presetClass="emph" presetSubtype="0" fill="hold" grpId="1" nodeType="withEffect">
                                  <p:stCondLst>
                                    <p:cond delay="1400"/>
                                  </p:stCondLst>
                                  <p:childTnLst>
                                    <p:anim calcmode="discrete" valueType="str">
                                      <p:cBhvr>
                                        <p:cTn id="29" dur="100" fill="hold"/>
                                        <p:tgtEl>
                                          <p:spTgt spid="32"/>
                                        </p:tgtEl>
                                        <p:attrNameLst>
                                          <p:attrName>style.visibility</p:attrName>
                                        </p:attrNameLst>
                                      </p:cBhvr>
                                      <p:tavLst>
                                        <p:tav tm="0">
                                          <p:val>
                                            <p:strVal val="hidden"/>
                                          </p:val>
                                        </p:tav>
                                        <p:tav tm="50000">
                                          <p:val>
                                            <p:strVal val="visible"/>
                                          </p:val>
                                        </p:tav>
                                      </p:tavLst>
                                    </p:anim>
                                  </p:childTnLst>
                                </p:cTn>
                              </p:par>
                              <p:par>
                                <p:cTn id="30" presetID="10" presetClass="entr" presetSubtype="0" fill="hold" grpId="0" nodeType="withEffect">
                                  <p:stCondLst>
                                    <p:cond delay="1400"/>
                                  </p:stCondLst>
                                  <p:childTnLst>
                                    <p:set>
                                      <p:cBhvr>
                                        <p:cTn id="31" dur="1" fill="hold">
                                          <p:stCondLst>
                                            <p:cond delay="0"/>
                                          </p:stCondLst>
                                        </p:cTn>
                                        <p:tgtEl>
                                          <p:spTgt spid="33"/>
                                        </p:tgtEl>
                                        <p:attrNameLst>
                                          <p:attrName>style.visibility</p:attrName>
                                        </p:attrNameLst>
                                      </p:cBhvr>
                                      <p:to>
                                        <p:strVal val="visible"/>
                                      </p:to>
                                    </p:set>
                                    <p:animEffect transition="in" filter="fade">
                                      <p:cBhvr>
                                        <p:cTn id="32" dur="250"/>
                                        <p:tgtEl>
                                          <p:spTgt spid="33"/>
                                        </p:tgtEl>
                                      </p:cBhvr>
                                    </p:animEffect>
                                  </p:childTnLst>
                                </p:cTn>
                              </p:par>
                              <p:par>
                                <p:cTn id="33" presetID="35" presetClass="emph" presetSubtype="0" fill="hold" grpId="1" nodeType="withEffect">
                                  <p:stCondLst>
                                    <p:cond delay="1500"/>
                                  </p:stCondLst>
                                  <p:childTnLst>
                                    <p:anim calcmode="discrete" valueType="str">
                                      <p:cBhvr>
                                        <p:cTn id="34" dur="100" fill="hold"/>
                                        <p:tgtEl>
                                          <p:spTgt spid="33"/>
                                        </p:tgtEl>
                                        <p:attrNameLst>
                                          <p:attrName>style.visibility</p:attrName>
                                        </p:attrNameLst>
                                      </p:cBhvr>
                                      <p:tavLst>
                                        <p:tav tm="0">
                                          <p:val>
                                            <p:strVal val="hidden"/>
                                          </p:val>
                                        </p:tav>
                                        <p:tav tm="50000">
                                          <p:val>
                                            <p:strVal val="visible"/>
                                          </p:val>
                                        </p:tav>
                                      </p:tavLst>
                                    </p:anim>
                                  </p:childTnLst>
                                </p:cTn>
                              </p:par>
                              <p:par>
                                <p:cTn id="35" presetID="10" presetClass="entr" presetSubtype="0" fill="hold" grpId="0" nodeType="withEffect">
                                  <p:stCondLst>
                                    <p:cond delay="1500"/>
                                  </p:stCondLst>
                                  <p:childTnLst>
                                    <p:set>
                                      <p:cBhvr>
                                        <p:cTn id="36" dur="1" fill="hold">
                                          <p:stCondLst>
                                            <p:cond delay="0"/>
                                          </p:stCondLst>
                                        </p:cTn>
                                        <p:tgtEl>
                                          <p:spTgt spid="34"/>
                                        </p:tgtEl>
                                        <p:attrNameLst>
                                          <p:attrName>style.visibility</p:attrName>
                                        </p:attrNameLst>
                                      </p:cBhvr>
                                      <p:to>
                                        <p:strVal val="visible"/>
                                      </p:to>
                                    </p:set>
                                    <p:animEffect transition="in" filter="fade">
                                      <p:cBhvr>
                                        <p:cTn id="37" dur="250"/>
                                        <p:tgtEl>
                                          <p:spTgt spid="34"/>
                                        </p:tgtEl>
                                      </p:cBhvr>
                                    </p:animEffect>
                                  </p:childTnLst>
                                </p:cTn>
                              </p:par>
                              <p:par>
                                <p:cTn id="38" presetID="35" presetClass="emph" presetSubtype="0" fill="hold" grpId="1" nodeType="withEffect">
                                  <p:stCondLst>
                                    <p:cond delay="1600"/>
                                  </p:stCondLst>
                                  <p:childTnLst>
                                    <p:anim calcmode="discrete" valueType="str">
                                      <p:cBhvr>
                                        <p:cTn id="39" dur="100" fill="hold"/>
                                        <p:tgtEl>
                                          <p:spTgt spid="34"/>
                                        </p:tgtEl>
                                        <p:attrNameLst>
                                          <p:attrName>style.visibility</p:attrName>
                                        </p:attrNameLst>
                                      </p:cBhvr>
                                      <p:tavLst>
                                        <p:tav tm="0">
                                          <p:val>
                                            <p:strVal val="hidden"/>
                                          </p:val>
                                        </p:tav>
                                        <p:tav tm="50000">
                                          <p:val>
                                            <p:strVal val="visible"/>
                                          </p:val>
                                        </p:tav>
                                      </p:tavLst>
                                    </p:anim>
                                  </p:childTnLst>
                                </p:cTn>
                              </p:par>
                              <p:par>
                                <p:cTn id="40" presetID="10" presetClass="entr" presetSubtype="0" fill="hold" grpId="0" nodeType="withEffect">
                                  <p:stCondLst>
                                    <p:cond delay="1600"/>
                                  </p:stCondLst>
                                  <p:childTnLst>
                                    <p:set>
                                      <p:cBhvr>
                                        <p:cTn id="41" dur="1" fill="hold">
                                          <p:stCondLst>
                                            <p:cond delay="0"/>
                                          </p:stCondLst>
                                        </p:cTn>
                                        <p:tgtEl>
                                          <p:spTgt spid="35"/>
                                        </p:tgtEl>
                                        <p:attrNameLst>
                                          <p:attrName>style.visibility</p:attrName>
                                        </p:attrNameLst>
                                      </p:cBhvr>
                                      <p:to>
                                        <p:strVal val="visible"/>
                                      </p:to>
                                    </p:set>
                                    <p:animEffect transition="in" filter="fade">
                                      <p:cBhvr>
                                        <p:cTn id="42" dur="250"/>
                                        <p:tgtEl>
                                          <p:spTgt spid="35"/>
                                        </p:tgtEl>
                                      </p:cBhvr>
                                    </p:animEffect>
                                  </p:childTnLst>
                                </p:cTn>
                              </p:par>
                              <p:par>
                                <p:cTn id="43" presetID="35" presetClass="emph" presetSubtype="0" fill="hold" grpId="1" nodeType="withEffect">
                                  <p:stCondLst>
                                    <p:cond delay="1700"/>
                                  </p:stCondLst>
                                  <p:childTnLst>
                                    <p:anim calcmode="discrete" valueType="str">
                                      <p:cBhvr>
                                        <p:cTn id="44" dur="100" fill="hold"/>
                                        <p:tgtEl>
                                          <p:spTgt spid="35"/>
                                        </p:tgtEl>
                                        <p:attrNameLst>
                                          <p:attrName>style.visibility</p:attrName>
                                        </p:attrNameLst>
                                      </p:cBhvr>
                                      <p:tavLst>
                                        <p:tav tm="0">
                                          <p:val>
                                            <p:strVal val="hidden"/>
                                          </p:val>
                                        </p:tav>
                                        <p:tav tm="50000">
                                          <p:val>
                                            <p:strVal val="visible"/>
                                          </p:val>
                                        </p:tav>
                                      </p:tavLst>
                                    </p:anim>
                                  </p:childTnLst>
                                </p:cTn>
                              </p:par>
                              <p:par>
                                <p:cTn id="45" presetID="53" presetClass="entr" presetSubtype="16" fill="hold" grpId="0" nodeType="withEffect">
                                  <p:stCondLst>
                                    <p:cond delay="1800"/>
                                  </p:stCondLst>
                                  <p:childTnLst>
                                    <p:set>
                                      <p:cBhvr>
                                        <p:cTn id="46" dur="1" fill="hold">
                                          <p:stCondLst>
                                            <p:cond delay="0"/>
                                          </p:stCondLst>
                                        </p:cTn>
                                        <p:tgtEl>
                                          <p:spTgt spid="60"/>
                                        </p:tgtEl>
                                        <p:attrNameLst>
                                          <p:attrName>style.visibility</p:attrName>
                                        </p:attrNameLst>
                                      </p:cBhvr>
                                      <p:to>
                                        <p:strVal val="visible"/>
                                      </p:to>
                                    </p:set>
                                    <p:anim calcmode="lin" valueType="num">
                                      <p:cBhvr>
                                        <p:cTn id="47" dur="500" fill="hold"/>
                                        <p:tgtEl>
                                          <p:spTgt spid="60"/>
                                        </p:tgtEl>
                                        <p:attrNameLst>
                                          <p:attrName>ppt_w</p:attrName>
                                        </p:attrNameLst>
                                      </p:cBhvr>
                                      <p:tavLst>
                                        <p:tav tm="0">
                                          <p:val>
                                            <p:fltVal val="0"/>
                                          </p:val>
                                        </p:tav>
                                        <p:tav tm="100000">
                                          <p:val>
                                            <p:strVal val="#ppt_w"/>
                                          </p:val>
                                        </p:tav>
                                      </p:tavLst>
                                    </p:anim>
                                    <p:anim calcmode="lin" valueType="num">
                                      <p:cBhvr>
                                        <p:cTn id="48" dur="500" fill="hold"/>
                                        <p:tgtEl>
                                          <p:spTgt spid="60"/>
                                        </p:tgtEl>
                                        <p:attrNameLst>
                                          <p:attrName>ppt_h</p:attrName>
                                        </p:attrNameLst>
                                      </p:cBhvr>
                                      <p:tavLst>
                                        <p:tav tm="0">
                                          <p:val>
                                            <p:fltVal val="0"/>
                                          </p:val>
                                        </p:tav>
                                        <p:tav tm="100000">
                                          <p:val>
                                            <p:strVal val="#ppt_h"/>
                                          </p:val>
                                        </p:tav>
                                      </p:tavLst>
                                    </p:anim>
                                    <p:animEffect transition="in" filter="fade">
                                      <p:cBhvr>
                                        <p:cTn id="49" dur="500"/>
                                        <p:tgtEl>
                                          <p:spTgt spid="60"/>
                                        </p:tgtEl>
                                      </p:cBhvr>
                                    </p:animEffect>
                                  </p:childTnLst>
                                </p:cTn>
                              </p:par>
                              <p:par>
                                <p:cTn id="50" presetID="53" presetClass="entr" presetSubtype="16" fill="hold" grpId="0" nodeType="withEffect">
                                  <p:stCondLst>
                                    <p:cond delay="2300"/>
                                  </p:stCondLst>
                                  <p:childTnLst>
                                    <p:set>
                                      <p:cBhvr>
                                        <p:cTn id="51" dur="1" fill="hold">
                                          <p:stCondLst>
                                            <p:cond delay="0"/>
                                          </p:stCondLst>
                                        </p:cTn>
                                        <p:tgtEl>
                                          <p:spTgt spid="52"/>
                                        </p:tgtEl>
                                        <p:attrNameLst>
                                          <p:attrName>style.visibility</p:attrName>
                                        </p:attrNameLst>
                                      </p:cBhvr>
                                      <p:to>
                                        <p:strVal val="visible"/>
                                      </p:to>
                                    </p:set>
                                    <p:anim calcmode="lin" valueType="num">
                                      <p:cBhvr>
                                        <p:cTn id="52" dur="500" fill="hold"/>
                                        <p:tgtEl>
                                          <p:spTgt spid="52"/>
                                        </p:tgtEl>
                                        <p:attrNameLst>
                                          <p:attrName>ppt_w</p:attrName>
                                        </p:attrNameLst>
                                      </p:cBhvr>
                                      <p:tavLst>
                                        <p:tav tm="0">
                                          <p:val>
                                            <p:fltVal val="0"/>
                                          </p:val>
                                        </p:tav>
                                        <p:tav tm="100000">
                                          <p:val>
                                            <p:strVal val="#ppt_w"/>
                                          </p:val>
                                        </p:tav>
                                      </p:tavLst>
                                    </p:anim>
                                    <p:anim calcmode="lin" valueType="num">
                                      <p:cBhvr>
                                        <p:cTn id="53" dur="500" fill="hold"/>
                                        <p:tgtEl>
                                          <p:spTgt spid="52"/>
                                        </p:tgtEl>
                                        <p:attrNameLst>
                                          <p:attrName>ppt_h</p:attrName>
                                        </p:attrNameLst>
                                      </p:cBhvr>
                                      <p:tavLst>
                                        <p:tav tm="0">
                                          <p:val>
                                            <p:fltVal val="0"/>
                                          </p:val>
                                        </p:tav>
                                        <p:tav tm="100000">
                                          <p:val>
                                            <p:strVal val="#ppt_h"/>
                                          </p:val>
                                        </p:tav>
                                      </p:tavLst>
                                    </p:anim>
                                    <p:animEffect transition="in" filter="fade">
                                      <p:cBhvr>
                                        <p:cTn id="54" dur="500"/>
                                        <p:tgtEl>
                                          <p:spTgt spid="52"/>
                                        </p:tgtEl>
                                      </p:cBhvr>
                                    </p:animEffect>
                                  </p:childTnLst>
                                </p:cTn>
                              </p:par>
                              <p:par>
                                <p:cTn id="55" presetID="2" presetClass="entr" presetSubtype="8" fill="hold" grpId="0" nodeType="withEffect">
                                  <p:stCondLst>
                                    <p:cond delay="2300"/>
                                  </p:stCondLst>
                                  <p:childTnLst>
                                    <p:set>
                                      <p:cBhvr>
                                        <p:cTn id="56" dur="1" fill="hold">
                                          <p:stCondLst>
                                            <p:cond delay="0"/>
                                          </p:stCondLst>
                                        </p:cTn>
                                        <p:tgtEl>
                                          <p:spTgt spid="56"/>
                                        </p:tgtEl>
                                        <p:attrNameLst>
                                          <p:attrName>style.visibility</p:attrName>
                                        </p:attrNameLst>
                                      </p:cBhvr>
                                      <p:to>
                                        <p:strVal val="visible"/>
                                      </p:to>
                                    </p:set>
                                    <p:anim calcmode="lin" valueType="num">
                                      <p:cBhvr additive="base">
                                        <p:cTn id="57" dur="500" fill="hold"/>
                                        <p:tgtEl>
                                          <p:spTgt spid="56"/>
                                        </p:tgtEl>
                                        <p:attrNameLst>
                                          <p:attrName>ppt_x</p:attrName>
                                        </p:attrNameLst>
                                      </p:cBhvr>
                                      <p:tavLst>
                                        <p:tav tm="0">
                                          <p:val>
                                            <p:strVal val="0-#ppt_w/2"/>
                                          </p:val>
                                        </p:tav>
                                        <p:tav tm="100000">
                                          <p:val>
                                            <p:strVal val="#ppt_x"/>
                                          </p:val>
                                        </p:tav>
                                      </p:tavLst>
                                    </p:anim>
                                    <p:anim calcmode="lin" valueType="num">
                                      <p:cBhvr additive="base">
                                        <p:cTn id="58" dur="500" fill="hold"/>
                                        <p:tgtEl>
                                          <p:spTgt spid="56"/>
                                        </p:tgtEl>
                                        <p:attrNameLst>
                                          <p:attrName>ppt_y</p:attrName>
                                        </p:attrNameLst>
                                      </p:cBhvr>
                                      <p:tavLst>
                                        <p:tav tm="0">
                                          <p:val>
                                            <p:strVal val="#ppt_y"/>
                                          </p:val>
                                        </p:tav>
                                        <p:tav tm="100000">
                                          <p:val>
                                            <p:strVal val="#ppt_y"/>
                                          </p:val>
                                        </p:tav>
                                      </p:tavLst>
                                    </p:anim>
                                  </p:childTnLst>
                                </p:cTn>
                              </p:par>
                              <p:par>
                                <p:cTn id="59" presetID="53" presetClass="entr" presetSubtype="16" fill="hold" grpId="0" nodeType="withEffect">
                                  <p:stCondLst>
                                    <p:cond delay="2400"/>
                                  </p:stCondLst>
                                  <p:childTnLst>
                                    <p:set>
                                      <p:cBhvr>
                                        <p:cTn id="60" dur="1" fill="hold">
                                          <p:stCondLst>
                                            <p:cond delay="0"/>
                                          </p:stCondLst>
                                        </p:cTn>
                                        <p:tgtEl>
                                          <p:spTgt spid="49"/>
                                        </p:tgtEl>
                                        <p:attrNameLst>
                                          <p:attrName>style.visibility</p:attrName>
                                        </p:attrNameLst>
                                      </p:cBhvr>
                                      <p:to>
                                        <p:strVal val="visible"/>
                                      </p:to>
                                    </p:set>
                                    <p:anim calcmode="lin" valueType="num">
                                      <p:cBhvr>
                                        <p:cTn id="61" dur="500" fill="hold"/>
                                        <p:tgtEl>
                                          <p:spTgt spid="49"/>
                                        </p:tgtEl>
                                        <p:attrNameLst>
                                          <p:attrName>ppt_w</p:attrName>
                                        </p:attrNameLst>
                                      </p:cBhvr>
                                      <p:tavLst>
                                        <p:tav tm="0">
                                          <p:val>
                                            <p:fltVal val="0"/>
                                          </p:val>
                                        </p:tav>
                                        <p:tav tm="100000">
                                          <p:val>
                                            <p:strVal val="#ppt_w"/>
                                          </p:val>
                                        </p:tav>
                                      </p:tavLst>
                                    </p:anim>
                                    <p:anim calcmode="lin" valueType="num">
                                      <p:cBhvr>
                                        <p:cTn id="62" dur="500" fill="hold"/>
                                        <p:tgtEl>
                                          <p:spTgt spid="49"/>
                                        </p:tgtEl>
                                        <p:attrNameLst>
                                          <p:attrName>ppt_h</p:attrName>
                                        </p:attrNameLst>
                                      </p:cBhvr>
                                      <p:tavLst>
                                        <p:tav tm="0">
                                          <p:val>
                                            <p:fltVal val="0"/>
                                          </p:val>
                                        </p:tav>
                                        <p:tav tm="100000">
                                          <p:val>
                                            <p:strVal val="#ppt_h"/>
                                          </p:val>
                                        </p:tav>
                                      </p:tavLst>
                                    </p:anim>
                                    <p:animEffect transition="in" filter="fade">
                                      <p:cBhvr>
                                        <p:cTn id="63" dur="500"/>
                                        <p:tgtEl>
                                          <p:spTgt spid="49"/>
                                        </p:tgtEl>
                                      </p:cBhvr>
                                    </p:animEffect>
                                  </p:childTnLst>
                                </p:cTn>
                              </p:par>
                              <p:par>
                                <p:cTn id="64" presetID="2" presetClass="entr" presetSubtype="8" fill="hold" grpId="0" nodeType="withEffect">
                                  <p:stCondLst>
                                    <p:cond delay="2400"/>
                                  </p:stCondLst>
                                  <p:childTnLst>
                                    <p:set>
                                      <p:cBhvr>
                                        <p:cTn id="65" dur="1" fill="hold">
                                          <p:stCondLst>
                                            <p:cond delay="0"/>
                                          </p:stCondLst>
                                        </p:cTn>
                                        <p:tgtEl>
                                          <p:spTgt spid="57"/>
                                        </p:tgtEl>
                                        <p:attrNameLst>
                                          <p:attrName>style.visibility</p:attrName>
                                        </p:attrNameLst>
                                      </p:cBhvr>
                                      <p:to>
                                        <p:strVal val="visible"/>
                                      </p:to>
                                    </p:set>
                                    <p:anim calcmode="lin" valueType="num">
                                      <p:cBhvr additive="base">
                                        <p:cTn id="66" dur="500" fill="hold"/>
                                        <p:tgtEl>
                                          <p:spTgt spid="57"/>
                                        </p:tgtEl>
                                        <p:attrNameLst>
                                          <p:attrName>ppt_x</p:attrName>
                                        </p:attrNameLst>
                                      </p:cBhvr>
                                      <p:tavLst>
                                        <p:tav tm="0">
                                          <p:val>
                                            <p:strVal val="0-#ppt_w/2"/>
                                          </p:val>
                                        </p:tav>
                                        <p:tav tm="100000">
                                          <p:val>
                                            <p:strVal val="#ppt_x"/>
                                          </p:val>
                                        </p:tav>
                                      </p:tavLst>
                                    </p:anim>
                                    <p:anim calcmode="lin" valueType="num">
                                      <p:cBhvr additive="base">
                                        <p:cTn id="67" dur="500" fill="hold"/>
                                        <p:tgtEl>
                                          <p:spTgt spid="57"/>
                                        </p:tgtEl>
                                        <p:attrNameLst>
                                          <p:attrName>ppt_y</p:attrName>
                                        </p:attrNameLst>
                                      </p:cBhvr>
                                      <p:tavLst>
                                        <p:tav tm="0">
                                          <p:val>
                                            <p:strVal val="#ppt_y"/>
                                          </p:val>
                                        </p:tav>
                                        <p:tav tm="100000">
                                          <p:val>
                                            <p:strVal val="#ppt_y"/>
                                          </p:val>
                                        </p:tav>
                                      </p:tavLst>
                                    </p:anim>
                                  </p:childTnLst>
                                </p:cTn>
                              </p:par>
                              <p:par>
                                <p:cTn id="68" presetID="53" presetClass="entr" presetSubtype="16" fill="hold" grpId="0" nodeType="withEffect">
                                  <p:stCondLst>
                                    <p:cond delay="2500"/>
                                  </p:stCondLst>
                                  <p:childTnLst>
                                    <p:set>
                                      <p:cBhvr>
                                        <p:cTn id="69" dur="1" fill="hold">
                                          <p:stCondLst>
                                            <p:cond delay="0"/>
                                          </p:stCondLst>
                                        </p:cTn>
                                        <p:tgtEl>
                                          <p:spTgt spid="47"/>
                                        </p:tgtEl>
                                        <p:attrNameLst>
                                          <p:attrName>style.visibility</p:attrName>
                                        </p:attrNameLst>
                                      </p:cBhvr>
                                      <p:to>
                                        <p:strVal val="visible"/>
                                      </p:to>
                                    </p:set>
                                    <p:anim calcmode="lin" valueType="num">
                                      <p:cBhvr>
                                        <p:cTn id="70" dur="500" fill="hold"/>
                                        <p:tgtEl>
                                          <p:spTgt spid="47"/>
                                        </p:tgtEl>
                                        <p:attrNameLst>
                                          <p:attrName>ppt_w</p:attrName>
                                        </p:attrNameLst>
                                      </p:cBhvr>
                                      <p:tavLst>
                                        <p:tav tm="0">
                                          <p:val>
                                            <p:fltVal val="0"/>
                                          </p:val>
                                        </p:tav>
                                        <p:tav tm="100000">
                                          <p:val>
                                            <p:strVal val="#ppt_w"/>
                                          </p:val>
                                        </p:tav>
                                      </p:tavLst>
                                    </p:anim>
                                    <p:anim calcmode="lin" valueType="num">
                                      <p:cBhvr>
                                        <p:cTn id="71" dur="500" fill="hold"/>
                                        <p:tgtEl>
                                          <p:spTgt spid="47"/>
                                        </p:tgtEl>
                                        <p:attrNameLst>
                                          <p:attrName>ppt_h</p:attrName>
                                        </p:attrNameLst>
                                      </p:cBhvr>
                                      <p:tavLst>
                                        <p:tav tm="0">
                                          <p:val>
                                            <p:fltVal val="0"/>
                                          </p:val>
                                        </p:tav>
                                        <p:tav tm="100000">
                                          <p:val>
                                            <p:strVal val="#ppt_h"/>
                                          </p:val>
                                        </p:tav>
                                      </p:tavLst>
                                    </p:anim>
                                    <p:animEffect transition="in" filter="fade">
                                      <p:cBhvr>
                                        <p:cTn id="72" dur="500"/>
                                        <p:tgtEl>
                                          <p:spTgt spid="47"/>
                                        </p:tgtEl>
                                      </p:cBhvr>
                                    </p:animEffect>
                                  </p:childTnLst>
                                </p:cTn>
                              </p:par>
                              <p:par>
                                <p:cTn id="73" presetID="2" presetClass="entr" presetSubtype="8" fill="hold" grpId="0" nodeType="withEffect">
                                  <p:stCondLst>
                                    <p:cond delay="2500"/>
                                  </p:stCondLst>
                                  <p:childTnLst>
                                    <p:set>
                                      <p:cBhvr>
                                        <p:cTn id="74" dur="1" fill="hold">
                                          <p:stCondLst>
                                            <p:cond delay="0"/>
                                          </p:stCondLst>
                                        </p:cTn>
                                        <p:tgtEl>
                                          <p:spTgt spid="58"/>
                                        </p:tgtEl>
                                        <p:attrNameLst>
                                          <p:attrName>style.visibility</p:attrName>
                                        </p:attrNameLst>
                                      </p:cBhvr>
                                      <p:to>
                                        <p:strVal val="visible"/>
                                      </p:to>
                                    </p:set>
                                    <p:anim calcmode="lin" valueType="num">
                                      <p:cBhvr additive="base">
                                        <p:cTn id="75" dur="500" fill="hold"/>
                                        <p:tgtEl>
                                          <p:spTgt spid="58"/>
                                        </p:tgtEl>
                                        <p:attrNameLst>
                                          <p:attrName>ppt_x</p:attrName>
                                        </p:attrNameLst>
                                      </p:cBhvr>
                                      <p:tavLst>
                                        <p:tav tm="0">
                                          <p:val>
                                            <p:strVal val="0-#ppt_w/2"/>
                                          </p:val>
                                        </p:tav>
                                        <p:tav tm="100000">
                                          <p:val>
                                            <p:strVal val="#ppt_x"/>
                                          </p:val>
                                        </p:tav>
                                      </p:tavLst>
                                    </p:anim>
                                    <p:anim calcmode="lin" valueType="num">
                                      <p:cBhvr additive="base">
                                        <p:cTn id="76" dur="500" fill="hold"/>
                                        <p:tgtEl>
                                          <p:spTgt spid="58"/>
                                        </p:tgtEl>
                                        <p:attrNameLst>
                                          <p:attrName>ppt_y</p:attrName>
                                        </p:attrNameLst>
                                      </p:cBhvr>
                                      <p:tavLst>
                                        <p:tav tm="0">
                                          <p:val>
                                            <p:strVal val="#ppt_y"/>
                                          </p:val>
                                        </p:tav>
                                        <p:tav tm="100000">
                                          <p:val>
                                            <p:strVal val="#ppt_y"/>
                                          </p:val>
                                        </p:tav>
                                      </p:tavLst>
                                    </p:anim>
                                  </p:childTnLst>
                                </p:cTn>
                              </p:par>
                              <p:par>
                                <p:cTn id="77" presetID="53" presetClass="entr" presetSubtype="16" fill="hold" grpId="0" nodeType="withEffect">
                                  <p:stCondLst>
                                    <p:cond delay="2300"/>
                                  </p:stCondLst>
                                  <p:childTnLst>
                                    <p:set>
                                      <p:cBhvr>
                                        <p:cTn id="78" dur="1" fill="hold">
                                          <p:stCondLst>
                                            <p:cond delay="0"/>
                                          </p:stCondLst>
                                        </p:cTn>
                                        <p:tgtEl>
                                          <p:spTgt spid="50"/>
                                        </p:tgtEl>
                                        <p:attrNameLst>
                                          <p:attrName>style.visibility</p:attrName>
                                        </p:attrNameLst>
                                      </p:cBhvr>
                                      <p:to>
                                        <p:strVal val="visible"/>
                                      </p:to>
                                    </p:set>
                                    <p:anim calcmode="lin" valueType="num">
                                      <p:cBhvr>
                                        <p:cTn id="79" dur="500" fill="hold"/>
                                        <p:tgtEl>
                                          <p:spTgt spid="50"/>
                                        </p:tgtEl>
                                        <p:attrNameLst>
                                          <p:attrName>ppt_w</p:attrName>
                                        </p:attrNameLst>
                                      </p:cBhvr>
                                      <p:tavLst>
                                        <p:tav tm="0">
                                          <p:val>
                                            <p:fltVal val="0"/>
                                          </p:val>
                                        </p:tav>
                                        <p:tav tm="100000">
                                          <p:val>
                                            <p:strVal val="#ppt_w"/>
                                          </p:val>
                                        </p:tav>
                                      </p:tavLst>
                                    </p:anim>
                                    <p:anim calcmode="lin" valueType="num">
                                      <p:cBhvr>
                                        <p:cTn id="80" dur="500" fill="hold"/>
                                        <p:tgtEl>
                                          <p:spTgt spid="50"/>
                                        </p:tgtEl>
                                        <p:attrNameLst>
                                          <p:attrName>ppt_h</p:attrName>
                                        </p:attrNameLst>
                                      </p:cBhvr>
                                      <p:tavLst>
                                        <p:tav tm="0">
                                          <p:val>
                                            <p:fltVal val="0"/>
                                          </p:val>
                                        </p:tav>
                                        <p:tav tm="100000">
                                          <p:val>
                                            <p:strVal val="#ppt_h"/>
                                          </p:val>
                                        </p:tav>
                                      </p:tavLst>
                                    </p:anim>
                                    <p:animEffect transition="in" filter="fade">
                                      <p:cBhvr>
                                        <p:cTn id="81" dur="500"/>
                                        <p:tgtEl>
                                          <p:spTgt spid="50"/>
                                        </p:tgtEl>
                                      </p:cBhvr>
                                    </p:animEffect>
                                  </p:childTnLst>
                                </p:cTn>
                              </p:par>
                              <p:par>
                                <p:cTn id="82" presetID="2" presetClass="entr" presetSubtype="2" fill="hold" grpId="0" nodeType="withEffect">
                                  <p:stCondLst>
                                    <p:cond delay="2300"/>
                                  </p:stCondLst>
                                  <p:childTnLst>
                                    <p:set>
                                      <p:cBhvr>
                                        <p:cTn id="83" dur="1" fill="hold">
                                          <p:stCondLst>
                                            <p:cond delay="0"/>
                                          </p:stCondLst>
                                        </p:cTn>
                                        <p:tgtEl>
                                          <p:spTgt spid="53"/>
                                        </p:tgtEl>
                                        <p:attrNameLst>
                                          <p:attrName>style.visibility</p:attrName>
                                        </p:attrNameLst>
                                      </p:cBhvr>
                                      <p:to>
                                        <p:strVal val="visible"/>
                                      </p:to>
                                    </p:set>
                                    <p:anim calcmode="lin" valueType="num">
                                      <p:cBhvr additive="base">
                                        <p:cTn id="84" dur="500" fill="hold"/>
                                        <p:tgtEl>
                                          <p:spTgt spid="53"/>
                                        </p:tgtEl>
                                        <p:attrNameLst>
                                          <p:attrName>ppt_x</p:attrName>
                                        </p:attrNameLst>
                                      </p:cBhvr>
                                      <p:tavLst>
                                        <p:tav tm="0">
                                          <p:val>
                                            <p:strVal val="1+#ppt_w/2"/>
                                          </p:val>
                                        </p:tav>
                                        <p:tav tm="100000">
                                          <p:val>
                                            <p:strVal val="#ppt_x"/>
                                          </p:val>
                                        </p:tav>
                                      </p:tavLst>
                                    </p:anim>
                                    <p:anim calcmode="lin" valueType="num">
                                      <p:cBhvr additive="base">
                                        <p:cTn id="85" dur="500" fill="hold"/>
                                        <p:tgtEl>
                                          <p:spTgt spid="53"/>
                                        </p:tgtEl>
                                        <p:attrNameLst>
                                          <p:attrName>ppt_y</p:attrName>
                                        </p:attrNameLst>
                                      </p:cBhvr>
                                      <p:tavLst>
                                        <p:tav tm="0">
                                          <p:val>
                                            <p:strVal val="#ppt_y"/>
                                          </p:val>
                                        </p:tav>
                                        <p:tav tm="100000">
                                          <p:val>
                                            <p:strVal val="#ppt_y"/>
                                          </p:val>
                                        </p:tav>
                                      </p:tavLst>
                                    </p:anim>
                                  </p:childTnLst>
                                </p:cTn>
                              </p:par>
                              <p:par>
                                <p:cTn id="86" presetID="53" presetClass="entr" presetSubtype="16" fill="hold" grpId="0" nodeType="withEffect">
                                  <p:stCondLst>
                                    <p:cond delay="2400"/>
                                  </p:stCondLst>
                                  <p:childTnLst>
                                    <p:set>
                                      <p:cBhvr>
                                        <p:cTn id="87" dur="1" fill="hold">
                                          <p:stCondLst>
                                            <p:cond delay="0"/>
                                          </p:stCondLst>
                                        </p:cTn>
                                        <p:tgtEl>
                                          <p:spTgt spid="51"/>
                                        </p:tgtEl>
                                        <p:attrNameLst>
                                          <p:attrName>style.visibility</p:attrName>
                                        </p:attrNameLst>
                                      </p:cBhvr>
                                      <p:to>
                                        <p:strVal val="visible"/>
                                      </p:to>
                                    </p:set>
                                    <p:anim calcmode="lin" valueType="num">
                                      <p:cBhvr>
                                        <p:cTn id="88" dur="500" fill="hold"/>
                                        <p:tgtEl>
                                          <p:spTgt spid="51"/>
                                        </p:tgtEl>
                                        <p:attrNameLst>
                                          <p:attrName>ppt_w</p:attrName>
                                        </p:attrNameLst>
                                      </p:cBhvr>
                                      <p:tavLst>
                                        <p:tav tm="0">
                                          <p:val>
                                            <p:fltVal val="0"/>
                                          </p:val>
                                        </p:tav>
                                        <p:tav tm="100000">
                                          <p:val>
                                            <p:strVal val="#ppt_w"/>
                                          </p:val>
                                        </p:tav>
                                      </p:tavLst>
                                    </p:anim>
                                    <p:anim calcmode="lin" valueType="num">
                                      <p:cBhvr>
                                        <p:cTn id="89" dur="500" fill="hold"/>
                                        <p:tgtEl>
                                          <p:spTgt spid="51"/>
                                        </p:tgtEl>
                                        <p:attrNameLst>
                                          <p:attrName>ppt_h</p:attrName>
                                        </p:attrNameLst>
                                      </p:cBhvr>
                                      <p:tavLst>
                                        <p:tav tm="0">
                                          <p:val>
                                            <p:fltVal val="0"/>
                                          </p:val>
                                        </p:tav>
                                        <p:tav tm="100000">
                                          <p:val>
                                            <p:strVal val="#ppt_h"/>
                                          </p:val>
                                        </p:tav>
                                      </p:tavLst>
                                    </p:anim>
                                    <p:animEffect transition="in" filter="fade">
                                      <p:cBhvr>
                                        <p:cTn id="90" dur="500"/>
                                        <p:tgtEl>
                                          <p:spTgt spid="51"/>
                                        </p:tgtEl>
                                      </p:cBhvr>
                                    </p:animEffect>
                                  </p:childTnLst>
                                </p:cTn>
                              </p:par>
                              <p:par>
                                <p:cTn id="91" presetID="2" presetClass="entr" presetSubtype="2" fill="hold" grpId="0" nodeType="withEffect">
                                  <p:stCondLst>
                                    <p:cond delay="2400"/>
                                  </p:stCondLst>
                                  <p:childTnLst>
                                    <p:set>
                                      <p:cBhvr>
                                        <p:cTn id="92" dur="1" fill="hold">
                                          <p:stCondLst>
                                            <p:cond delay="0"/>
                                          </p:stCondLst>
                                        </p:cTn>
                                        <p:tgtEl>
                                          <p:spTgt spid="54"/>
                                        </p:tgtEl>
                                        <p:attrNameLst>
                                          <p:attrName>style.visibility</p:attrName>
                                        </p:attrNameLst>
                                      </p:cBhvr>
                                      <p:to>
                                        <p:strVal val="visible"/>
                                      </p:to>
                                    </p:set>
                                    <p:anim calcmode="lin" valueType="num">
                                      <p:cBhvr additive="base">
                                        <p:cTn id="93" dur="500" fill="hold"/>
                                        <p:tgtEl>
                                          <p:spTgt spid="54"/>
                                        </p:tgtEl>
                                        <p:attrNameLst>
                                          <p:attrName>ppt_x</p:attrName>
                                        </p:attrNameLst>
                                      </p:cBhvr>
                                      <p:tavLst>
                                        <p:tav tm="0">
                                          <p:val>
                                            <p:strVal val="1+#ppt_w/2"/>
                                          </p:val>
                                        </p:tav>
                                        <p:tav tm="100000">
                                          <p:val>
                                            <p:strVal val="#ppt_x"/>
                                          </p:val>
                                        </p:tav>
                                      </p:tavLst>
                                    </p:anim>
                                    <p:anim calcmode="lin" valueType="num">
                                      <p:cBhvr additive="base">
                                        <p:cTn id="94" dur="500" fill="hold"/>
                                        <p:tgtEl>
                                          <p:spTgt spid="54"/>
                                        </p:tgtEl>
                                        <p:attrNameLst>
                                          <p:attrName>ppt_y</p:attrName>
                                        </p:attrNameLst>
                                      </p:cBhvr>
                                      <p:tavLst>
                                        <p:tav tm="0">
                                          <p:val>
                                            <p:strVal val="#ppt_y"/>
                                          </p:val>
                                        </p:tav>
                                        <p:tav tm="100000">
                                          <p:val>
                                            <p:strVal val="#ppt_y"/>
                                          </p:val>
                                        </p:tav>
                                      </p:tavLst>
                                    </p:anim>
                                  </p:childTnLst>
                                </p:cTn>
                              </p:par>
                              <p:par>
                                <p:cTn id="95" presetID="53" presetClass="entr" presetSubtype="16" fill="hold" grpId="0" nodeType="withEffect">
                                  <p:stCondLst>
                                    <p:cond delay="2500"/>
                                  </p:stCondLst>
                                  <p:childTnLst>
                                    <p:set>
                                      <p:cBhvr>
                                        <p:cTn id="96" dur="1" fill="hold">
                                          <p:stCondLst>
                                            <p:cond delay="0"/>
                                          </p:stCondLst>
                                        </p:cTn>
                                        <p:tgtEl>
                                          <p:spTgt spid="48"/>
                                        </p:tgtEl>
                                        <p:attrNameLst>
                                          <p:attrName>style.visibility</p:attrName>
                                        </p:attrNameLst>
                                      </p:cBhvr>
                                      <p:to>
                                        <p:strVal val="visible"/>
                                      </p:to>
                                    </p:set>
                                    <p:anim calcmode="lin" valueType="num">
                                      <p:cBhvr>
                                        <p:cTn id="97" dur="500" fill="hold"/>
                                        <p:tgtEl>
                                          <p:spTgt spid="48"/>
                                        </p:tgtEl>
                                        <p:attrNameLst>
                                          <p:attrName>ppt_w</p:attrName>
                                        </p:attrNameLst>
                                      </p:cBhvr>
                                      <p:tavLst>
                                        <p:tav tm="0">
                                          <p:val>
                                            <p:fltVal val="0"/>
                                          </p:val>
                                        </p:tav>
                                        <p:tav tm="100000">
                                          <p:val>
                                            <p:strVal val="#ppt_w"/>
                                          </p:val>
                                        </p:tav>
                                      </p:tavLst>
                                    </p:anim>
                                    <p:anim calcmode="lin" valueType="num">
                                      <p:cBhvr>
                                        <p:cTn id="98" dur="500" fill="hold"/>
                                        <p:tgtEl>
                                          <p:spTgt spid="48"/>
                                        </p:tgtEl>
                                        <p:attrNameLst>
                                          <p:attrName>ppt_h</p:attrName>
                                        </p:attrNameLst>
                                      </p:cBhvr>
                                      <p:tavLst>
                                        <p:tav tm="0">
                                          <p:val>
                                            <p:fltVal val="0"/>
                                          </p:val>
                                        </p:tav>
                                        <p:tav tm="100000">
                                          <p:val>
                                            <p:strVal val="#ppt_h"/>
                                          </p:val>
                                        </p:tav>
                                      </p:tavLst>
                                    </p:anim>
                                    <p:animEffect transition="in" filter="fade">
                                      <p:cBhvr>
                                        <p:cTn id="99" dur="500"/>
                                        <p:tgtEl>
                                          <p:spTgt spid="48"/>
                                        </p:tgtEl>
                                      </p:cBhvr>
                                    </p:animEffect>
                                  </p:childTnLst>
                                </p:cTn>
                              </p:par>
                              <p:par>
                                <p:cTn id="100" presetID="2" presetClass="entr" presetSubtype="2" fill="hold" grpId="0" nodeType="withEffect">
                                  <p:stCondLst>
                                    <p:cond delay="2500"/>
                                  </p:stCondLst>
                                  <p:childTnLst>
                                    <p:set>
                                      <p:cBhvr>
                                        <p:cTn id="101" dur="1" fill="hold">
                                          <p:stCondLst>
                                            <p:cond delay="0"/>
                                          </p:stCondLst>
                                        </p:cTn>
                                        <p:tgtEl>
                                          <p:spTgt spid="55"/>
                                        </p:tgtEl>
                                        <p:attrNameLst>
                                          <p:attrName>style.visibility</p:attrName>
                                        </p:attrNameLst>
                                      </p:cBhvr>
                                      <p:to>
                                        <p:strVal val="visible"/>
                                      </p:to>
                                    </p:set>
                                    <p:anim calcmode="lin" valueType="num">
                                      <p:cBhvr additive="base">
                                        <p:cTn id="102" dur="500" fill="hold"/>
                                        <p:tgtEl>
                                          <p:spTgt spid="55"/>
                                        </p:tgtEl>
                                        <p:attrNameLst>
                                          <p:attrName>ppt_x</p:attrName>
                                        </p:attrNameLst>
                                      </p:cBhvr>
                                      <p:tavLst>
                                        <p:tav tm="0">
                                          <p:val>
                                            <p:strVal val="1+#ppt_w/2"/>
                                          </p:val>
                                        </p:tav>
                                        <p:tav tm="100000">
                                          <p:val>
                                            <p:strVal val="#ppt_x"/>
                                          </p:val>
                                        </p:tav>
                                      </p:tavLst>
                                    </p:anim>
                                    <p:anim calcmode="lin" valueType="num">
                                      <p:cBhvr additive="base">
                                        <p:cTn id="103" dur="500" fill="hold"/>
                                        <p:tgtEl>
                                          <p:spTgt spid="5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0" grpId="1" animBg="1"/>
      <p:bldP spid="31" grpId="0" animBg="1"/>
      <p:bldP spid="31" grpId="1" animBg="1"/>
      <p:bldP spid="32" grpId="0" animBg="1"/>
      <p:bldP spid="32" grpId="1" animBg="1"/>
      <p:bldP spid="33" grpId="0" animBg="1"/>
      <p:bldP spid="33" grpId="1" animBg="1"/>
      <p:bldP spid="34" grpId="0" animBg="1"/>
      <p:bldP spid="34" grpId="1" animBg="1"/>
      <p:bldP spid="35" grpId="0" animBg="1"/>
      <p:bldP spid="35" grpId="1" animBg="1"/>
      <p:bldP spid="47" grpId="0" animBg="1"/>
      <p:bldP spid="48" grpId="0" animBg="1"/>
      <p:bldP spid="49" grpId="0" animBg="1"/>
      <p:bldP spid="50" grpId="0" animBg="1"/>
      <p:bldP spid="51" grpId="0" animBg="1"/>
      <p:bldP spid="52" grpId="0" animBg="1"/>
      <p:bldP spid="53" grpId="0"/>
      <p:bldP spid="54" grpId="0"/>
      <p:bldP spid="55" grpId="0"/>
      <p:bldP spid="56" grpId="0"/>
      <p:bldP spid="57" grpId="0"/>
      <p:bldP spid="58" grpId="0"/>
      <p:bldP spid="59" grpId="0"/>
      <p:bldP spid="6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C:\Users\Administrator\Desktop\5935680c77c59副本.png"/>
          <p:cNvPicPr>
            <a:picLocks noChangeAspect="1" noChangeArrowheads="1"/>
          </p:cNvPicPr>
          <p:nvPr/>
        </p:nvPicPr>
        <p:blipFill>
          <a:blip r:embed="rId4" cstate="print"/>
          <a:srcRect/>
          <a:stretch>
            <a:fillRect/>
          </a:stretch>
        </p:blipFill>
        <p:spPr bwMode="auto">
          <a:xfrm>
            <a:off x="0" y="0"/>
            <a:ext cx="9144000" cy="5148262"/>
          </a:xfrm>
          <a:prstGeom prst="rect">
            <a:avLst/>
          </a:prstGeom>
          <a:noFill/>
        </p:spPr>
      </p:pic>
      <p:sp>
        <p:nvSpPr>
          <p:cNvPr id="9" name="菱形 8"/>
          <p:cNvSpPr/>
          <p:nvPr/>
        </p:nvSpPr>
        <p:spPr>
          <a:xfrm>
            <a:off x="2152548" y="1485882"/>
            <a:ext cx="1619055" cy="1619274"/>
          </a:xfrm>
          <a:prstGeom prst="diamond">
            <a:avLst/>
          </a:prstGeom>
          <a:noFill/>
          <a:ln w="444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94" tIns="34297" rIns="68594" bIns="34297" rtlCol="0" anchor="ctr"/>
          <a:lstStyle/>
          <a:p>
            <a:pPr algn="ctr"/>
            <a:endParaRPr lang="zh-CN" altLang="en-US"/>
          </a:p>
        </p:txBody>
      </p:sp>
      <p:sp>
        <p:nvSpPr>
          <p:cNvPr id="10" name="菱形 9"/>
          <p:cNvSpPr/>
          <p:nvPr/>
        </p:nvSpPr>
        <p:spPr>
          <a:xfrm>
            <a:off x="1779103" y="1485882"/>
            <a:ext cx="1619055" cy="1619274"/>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94" tIns="34297" rIns="68594" bIns="34297" rtlCol="0" anchor="ctr"/>
          <a:lstStyle/>
          <a:p>
            <a:pPr algn="ctr"/>
            <a:endParaRPr lang="zh-CN" altLang="en-US"/>
          </a:p>
        </p:txBody>
      </p:sp>
      <p:sp>
        <p:nvSpPr>
          <p:cNvPr id="12" name="矩形 11"/>
          <p:cNvSpPr/>
          <p:nvPr/>
        </p:nvSpPr>
        <p:spPr>
          <a:xfrm>
            <a:off x="3845434" y="1828889"/>
            <a:ext cx="3723970" cy="74127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94" tIns="34297" rIns="68594" bIns="34297" rtlCol="0" anchor="ctr"/>
          <a:lstStyle/>
          <a:p>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rPr>
              <a:t>胜任能力展示</a:t>
            </a:r>
            <a:endParaRPr lang="en-US" altLang="zh-CN" sz="3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3" name="Rectangle 3"/>
          <p:cNvSpPr txBox="1">
            <a:spLocks noChangeArrowheads="1"/>
          </p:cNvSpPr>
          <p:nvPr/>
        </p:nvSpPr>
        <p:spPr bwMode="auto">
          <a:xfrm flipH="1">
            <a:off x="3918790" y="2413905"/>
            <a:ext cx="4174104" cy="431020"/>
          </a:xfrm>
          <a:prstGeom prst="rect">
            <a:avLst/>
          </a:prstGeom>
          <a:noFill/>
        </p:spPr>
        <p:txBody>
          <a:bodyPr vert="horz" wrap="square" lIns="0" tIns="0" rIns="0" bIns="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algn="l"/>
            <a:r>
              <a:rPr lang="en-US" altLang="ko-KR" sz="1400" b="0" dirty="0" err="1">
                <a:solidFill>
                  <a:srgbClr val="656565"/>
                </a:solidFill>
                <a:effectLst/>
                <a:latin typeface="华文中宋" panose="02010600040101010101" charset="-122"/>
                <a:ea typeface="华文中宋" panose="02010600040101010101" charset="-122"/>
                <a:sym typeface="+mn-ea"/>
              </a:rPr>
              <a:t>Powerpoint</a:t>
            </a:r>
            <a:r>
              <a:rPr lang="en-US" altLang="ko-KR" sz="1400" b="0" dirty="0">
                <a:solidFill>
                  <a:srgbClr val="656565"/>
                </a:solidFill>
                <a:effectLst/>
                <a:latin typeface="华文中宋" panose="02010600040101010101" charset="-122"/>
                <a:ea typeface="华文中宋" panose="02010600040101010101" charset="-122"/>
                <a:sym typeface="+mn-ea"/>
              </a:rPr>
              <a:t> is a complete presentation graphic package it gives you </a:t>
            </a:r>
            <a:r>
              <a:rPr lang="en-US" altLang="ko-KR" sz="1400" b="0" dirty="0" err="1">
                <a:solidFill>
                  <a:srgbClr val="656565"/>
                </a:solidFill>
                <a:effectLst/>
                <a:latin typeface="华文中宋" panose="02010600040101010101" charset="-122"/>
                <a:ea typeface="华文中宋" panose="02010600040101010101" charset="-122"/>
                <a:sym typeface="+mn-ea"/>
              </a:rPr>
              <a:t>everyt</a:t>
            </a:r>
            <a:endParaRPr lang="en-US" altLang="ko-KR" sz="1400" b="0" dirty="0">
              <a:solidFill>
                <a:srgbClr val="656565"/>
              </a:solidFill>
              <a:effectLst/>
              <a:latin typeface="华文中宋" panose="02010600040101010101" charset="-122"/>
              <a:ea typeface="华文中宋" panose="02010600040101010101" charset="-122"/>
              <a:sym typeface="+mn-ea"/>
            </a:endParaRPr>
          </a:p>
        </p:txBody>
      </p:sp>
      <p:sp>
        <p:nvSpPr>
          <p:cNvPr id="18" name="文本框 9"/>
          <p:cNvSpPr txBox="1"/>
          <p:nvPr/>
        </p:nvSpPr>
        <p:spPr>
          <a:xfrm>
            <a:off x="2221616" y="1805069"/>
            <a:ext cx="1354690" cy="791959"/>
          </a:xfrm>
          <a:prstGeom prst="rect">
            <a:avLst/>
          </a:prstGeom>
          <a:noFill/>
        </p:spPr>
        <p:txBody>
          <a:bodyPr wrap="square" lIns="51445" tIns="25723" rIns="51445" bIns="25723" rtlCol="0">
            <a:spAutoFit/>
          </a:bodyPr>
          <a:lstStyle/>
          <a:p>
            <a:pPr algn="l">
              <a:lnSpc>
                <a:spcPct val="130000"/>
              </a:lnSpc>
            </a:pPr>
            <a:r>
              <a:rPr lang="en-US" altLang="zh-CN" sz="4100" dirty="0">
                <a:solidFill>
                  <a:schemeClr val="bg1"/>
                </a:solidFill>
                <a:latin typeface="华文中宋" panose="02010600040101010101" charset="-122"/>
                <a:ea typeface="华文中宋" panose="02010600040101010101" charset="-122"/>
              </a:rPr>
              <a:t>03</a:t>
            </a:r>
          </a:p>
        </p:txBody>
      </p:sp>
    </p:spTree>
    <p:custDataLst>
      <p:tags r:id="rId1"/>
    </p:custDataLst>
    <p:extLst>
      <p:ext uri="{BB962C8B-B14F-4D97-AF65-F5344CB8AC3E}">
        <p14:creationId xmlns:p14="http://schemas.microsoft.com/office/powerpoint/2010/main" val="587713305"/>
      </p:ext>
    </p:extLst>
  </p:cSld>
  <p:clrMapOvr>
    <a:masterClrMapping/>
  </p:clrMapOvr>
  <p:transition spd="med" advClick="0" advTm="4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1000" fill="hold"/>
                                        <p:tgtEl>
                                          <p:spTgt spid="9"/>
                                        </p:tgtEl>
                                        <p:attrNameLst>
                                          <p:attrName>ppt_x</p:attrName>
                                        </p:attrNameLst>
                                      </p:cBhvr>
                                      <p:tavLst>
                                        <p:tav tm="0">
                                          <p:val>
                                            <p:strVal val="0-#ppt_w/2"/>
                                          </p:val>
                                        </p:tav>
                                        <p:tav tm="100000">
                                          <p:val>
                                            <p:strVal val="#ppt_x"/>
                                          </p:val>
                                        </p:tav>
                                      </p:tavLst>
                                    </p:anim>
                                    <p:anim calcmode="lin" valueType="num">
                                      <p:cBhvr additive="base">
                                        <p:cTn id="15" dur="1000" fill="hold"/>
                                        <p:tgtEl>
                                          <p:spTgt spid="9"/>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1000" fill="hold"/>
                                        <p:tgtEl>
                                          <p:spTgt spid="10"/>
                                        </p:tgtEl>
                                        <p:attrNameLst>
                                          <p:attrName>ppt_x</p:attrName>
                                        </p:attrNameLst>
                                      </p:cBhvr>
                                      <p:tavLst>
                                        <p:tav tm="0">
                                          <p:val>
                                            <p:strVal val="0-#ppt_w/2"/>
                                          </p:val>
                                        </p:tav>
                                        <p:tav tm="100000">
                                          <p:val>
                                            <p:strVal val="#ppt_x"/>
                                          </p:val>
                                        </p:tav>
                                      </p:tavLst>
                                    </p:anim>
                                    <p:anim calcmode="lin" valueType="num">
                                      <p:cBhvr additive="base">
                                        <p:cTn id="19" dur="1000" fill="hold"/>
                                        <p:tgtEl>
                                          <p:spTgt spid="10"/>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additive="base">
                                        <p:cTn id="22" dur="1000" fill="hold"/>
                                        <p:tgtEl>
                                          <p:spTgt spid="18"/>
                                        </p:tgtEl>
                                        <p:attrNameLst>
                                          <p:attrName>ppt_x</p:attrName>
                                        </p:attrNameLst>
                                      </p:cBhvr>
                                      <p:tavLst>
                                        <p:tav tm="0">
                                          <p:val>
                                            <p:strVal val="0-#ppt_w/2"/>
                                          </p:val>
                                        </p:tav>
                                        <p:tav tm="100000">
                                          <p:val>
                                            <p:strVal val="#ppt_x"/>
                                          </p:val>
                                        </p:tav>
                                      </p:tavLst>
                                    </p:anim>
                                    <p:anim calcmode="lin" valueType="num">
                                      <p:cBhvr additive="base">
                                        <p:cTn id="23" dur="10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2"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additive="base">
                                        <p:cTn id="28" dur="500" fill="hold"/>
                                        <p:tgtEl>
                                          <p:spTgt spid="12"/>
                                        </p:tgtEl>
                                        <p:attrNameLst>
                                          <p:attrName>ppt_x</p:attrName>
                                        </p:attrNameLst>
                                      </p:cBhvr>
                                      <p:tavLst>
                                        <p:tav tm="0">
                                          <p:val>
                                            <p:strVal val="1+#ppt_w/2"/>
                                          </p:val>
                                        </p:tav>
                                        <p:tav tm="100000">
                                          <p:val>
                                            <p:strVal val="#ppt_x"/>
                                          </p:val>
                                        </p:tav>
                                      </p:tavLst>
                                    </p:anim>
                                    <p:anim calcmode="lin" valueType="num">
                                      <p:cBhvr additive="base">
                                        <p:cTn id="29"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1000"/>
                                        <p:tgtEl>
                                          <p:spTgt spid="13"/>
                                        </p:tgtEl>
                                      </p:cBhvr>
                                    </p:animEffect>
                                    <p:anim calcmode="lin" valueType="num">
                                      <p:cBhvr>
                                        <p:cTn id="35" dur="1000" fill="hold"/>
                                        <p:tgtEl>
                                          <p:spTgt spid="13"/>
                                        </p:tgtEl>
                                        <p:attrNameLst>
                                          <p:attrName>ppt_x</p:attrName>
                                        </p:attrNameLst>
                                      </p:cBhvr>
                                      <p:tavLst>
                                        <p:tav tm="0">
                                          <p:val>
                                            <p:strVal val="#ppt_x"/>
                                          </p:val>
                                        </p:tav>
                                        <p:tav tm="100000">
                                          <p:val>
                                            <p:strVal val="#ppt_x"/>
                                          </p:val>
                                        </p:tav>
                                      </p:tavLst>
                                    </p:anim>
                                    <p:anim calcmode="lin" valueType="num">
                                      <p:cBhvr>
                                        <p:cTn id="3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2" grpId="0"/>
      <p:bldP spid="13" grpId="0"/>
      <p:bldP spid="1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07"/>
          <p:cNvGrpSpPr/>
          <p:nvPr/>
        </p:nvGrpSpPr>
        <p:grpSpPr>
          <a:xfrm>
            <a:off x="2810413" y="2161893"/>
            <a:ext cx="259967" cy="1003680"/>
            <a:chOff x="3782125" y="3735613"/>
            <a:chExt cx="352507" cy="1360782"/>
          </a:xfrm>
          <a:solidFill>
            <a:schemeClr val="bg1">
              <a:lumMod val="65000"/>
            </a:schemeClr>
          </a:solidFill>
        </p:grpSpPr>
        <p:sp>
          <p:nvSpPr>
            <p:cNvPr id="109" name="下箭头 108"/>
            <p:cNvSpPr/>
            <p:nvPr/>
          </p:nvSpPr>
          <p:spPr>
            <a:xfrm rot="14874362">
              <a:off x="3737418" y="3780320"/>
              <a:ext cx="426959" cy="337546"/>
            </a:xfrm>
            <a:prstGeom prst="down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下箭头 109"/>
            <p:cNvSpPr/>
            <p:nvPr/>
          </p:nvSpPr>
          <p:spPr>
            <a:xfrm rot="6725638" flipV="1">
              <a:off x="3752379" y="4714143"/>
              <a:ext cx="426959" cy="337546"/>
            </a:xfrm>
            <a:prstGeom prst="down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110"/>
          <p:cNvGrpSpPr/>
          <p:nvPr/>
        </p:nvGrpSpPr>
        <p:grpSpPr>
          <a:xfrm>
            <a:off x="6694320" y="1994441"/>
            <a:ext cx="1341844" cy="1248436"/>
            <a:chOff x="8778556" y="3509613"/>
            <a:chExt cx="1819507" cy="1692622"/>
          </a:xfrm>
        </p:grpSpPr>
        <p:sp>
          <p:nvSpPr>
            <p:cNvPr id="112" name="Oval 85"/>
            <p:cNvSpPr>
              <a:spLocks noChangeArrowheads="1"/>
            </p:cNvSpPr>
            <p:nvPr/>
          </p:nvSpPr>
          <p:spPr bwMode="auto">
            <a:xfrm>
              <a:off x="8778556" y="3509613"/>
              <a:ext cx="1675174" cy="1692622"/>
            </a:xfrm>
            <a:prstGeom prst="ellipse">
              <a:avLst/>
            </a:prstGeom>
            <a:noFill/>
            <a:ln w="38100" cap="flat">
              <a:solidFill>
                <a:schemeClr val="accent1"/>
              </a:solidFill>
              <a:prstDash val="solid"/>
              <a:miter lim="800000"/>
              <a:headEnd/>
              <a:tailEnd/>
            </a:ln>
          </p:spPr>
          <p:txBody>
            <a:bodyPr vert="horz" wrap="square" lIns="68580" tIns="34290" rIns="68580" bIns="34290" numCol="1" anchor="t" anchorCtr="0" compatLnSpc="1">
              <a:prstTxWarp prst="textNoShape">
                <a:avLst/>
              </a:prstTxWarp>
            </a:bodyPr>
            <a:lstStyle/>
            <a:p>
              <a:endParaRPr lang="zh-CN" altLang="en-US"/>
            </a:p>
          </p:txBody>
        </p:sp>
        <p:sp>
          <p:nvSpPr>
            <p:cNvPr id="113" name="Oval 85"/>
            <p:cNvSpPr>
              <a:spLocks noChangeArrowheads="1"/>
            </p:cNvSpPr>
            <p:nvPr/>
          </p:nvSpPr>
          <p:spPr bwMode="auto">
            <a:xfrm>
              <a:off x="8926347" y="3658945"/>
              <a:ext cx="1379592" cy="1393958"/>
            </a:xfrm>
            <a:prstGeom prst="ellipse">
              <a:avLst/>
            </a:prstGeom>
            <a:solidFill>
              <a:schemeClr val="accent1"/>
            </a:solidFill>
            <a:ln w="336550" cap="flat">
              <a:noFill/>
              <a:prstDash val="solid"/>
              <a:miter lim="800000"/>
              <a:headEnd/>
              <a:tailEnd/>
            </a:ln>
          </p:spPr>
          <p:txBody>
            <a:bodyPr vert="horz" wrap="square" lIns="68580" tIns="34290" rIns="68580" bIns="34290" numCol="1" anchor="t" anchorCtr="0" compatLnSpc="1">
              <a:prstTxWarp prst="textNoShape">
                <a:avLst/>
              </a:prstTxWarp>
            </a:bodyPr>
            <a:lstStyle/>
            <a:p>
              <a:endParaRPr lang="zh-CN" altLang="en-US"/>
            </a:p>
          </p:txBody>
        </p:sp>
        <p:sp>
          <p:nvSpPr>
            <p:cNvPr id="114" name="TextBox 113"/>
            <p:cNvSpPr txBox="1"/>
            <p:nvPr/>
          </p:nvSpPr>
          <p:spPr>
            <a:xfrm>
              <a:off x="9219129" y="3940425"/>
              <a:ext cx="1378934" cy="709379"/>
            </a:xfrm>
            <a:prstGeom prst="rect">
              <a:avLst/>
            </a:prstGeom>
            <a:noFill/>
            <a:ln>
              <a:noFill/>
            </a:ln>
          </p:spPr>
          <p:txBody>
            <a:bodyPr wrap="square" rtlCol="0">
              <a:spAutoFit/>
            </a:bodyPr>
            <a:lstStyle/>
            <a:p>
              <a:r>
                <a:rPr lang="zh-CN" altLang="en-US" sz="1400" b="1" dirty="0">
                  <a:solidFill>
                    <a:schemeClr val="bg1"/>
                  </a:solidFill>
                  <a:latin typeface="方正黑体_GBK" pitchFamily="65" charset="-122"/>
                  <a:ea typeface="方正黑体_GBK" pitchFamily="65" charset="-122"/>
                </a:rPr>
                <a:t>添加</a:t>
              </a:r>
              <a:endParaRPr lang="en-US" altLang="zh-CN" sz="1400" b="1" dirty="0">
                <a:solidFill>
                  <a:schemeClr val="bg1"/>
                </a:solidFill>
                <a:latin typeface="方正黑体_GBK" pitchFamily="65" charset="-122"/>
                <a:ea typeface="方正黑体_GBK" pitchFamily="65" charset="-122"/>
              </a:endParaRPr>
            </a:p>
            <a:p>
              <a:r>
                <a:rPr lang="zh-CN" altLang="en-US" sz="1400" b="1" dirty="0">
                  <a:solidFill>
                    <a:schemeClr val="bg1"/>
                  </a:solidFill>
                  <a:latin typeface="方正黑体_GBK" pitchFamily="65" charset="-122"/>
                  <a:ea typeface="方正黑体_GBK" pitchFamily="65" charset="-122"/>
                </a:rPr>
                <a:t>标题</a:t>
              </a:r>
            </a:p>
          </p:txBody>
        </p:sp>
      </p:grpSp>
      <p:grpSp>
        <p:nvGrpSpPr>
          <p:cNvPr id="4" name="组合 114"/>
          <p:cNvGrpSpPr/>
          <p:nvPr/>
        </p:nvGrpSpPr>
        <p:grpSpPr>
          <a:xfrm>
            <a:off x="4386984" y="2018633"/>
            <a:ext cx="231166" cy="1477716"/>
            <a:chOff x="5478152" y="3535239"/>
            <a:chExt cx="313456" cy="2003477"/>
          </a:xfrm>
        </p:grpSpPr>
        <p:sp>
          <p:nvSpPr>
            <p:cNvPr id="116" name="Freeform 76"/>
            <p:cNvSpPr>
              <a:spLocks/>
            </p:cNvSpPr>
            <p:nvPr/>
          </p:nvSpPr>
          <p:spPr bwMode="auto">
            <a:xfrm>
              <a:off x="5478152" y="3535239"/>
              <a:ext cx="313456" cy="2003477"/>
            </a:xfrm>
            <a:custGeom>
              <a:avLst/>
              <a:gdLst>
                <a:gd name="T0" fmla="*/ 0 w 83"/>
                <a:gd name="T1" fmla="*/ 0 h 529"/>
                <a:gd name="T2" fmla="*/ 0 w 83"/>
                <a:gd name="T3" fmla="*/ 529 h 529"/>
              </a:gdLst>
              <a:ahLst/>
              <a:cxnLst>
                <a:cxn ang="0">
                  <a:pos x="T0" y="T1"/>
                </a:cxn>
                <a:cxn ang="0">
                  <a:pos x="T2" y="T3"/>
                </a:cxn>
              </a:cxnLst>
              <a:rect l="0" t="0" r="r" b="b"/>
              <a:pathLst>
                <a:path w="83" h="529">
                  <a:moveTo>
                    <a:pt x="0" y="0"/>
                  </a:moveTo>
                  <a:cubicBezTo>
                    <a:pt x="83" y="185"/>
                    <a:pt x="82" y="362"/>
                    <a:pt x="0" y="529"/>
                  </a:cubicBezTo>
                </a:path>
              </a:pathLst>
            </a:custGeom>
            <a:noFill/>
            <a:ln w="15875" cap="flat">
              <a:solidFill>
                <a:schemeClr val="bg1">
                  <a:lumMod val="6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zh-CN" altLang="en-US"/>
            </a:p>
          </p:txBody>
        </p:sp>
        <p:sp>
          <p:nvSpPr>
            <p:cNvPr id="117" name="椭圆 116"/>
            <p:cNvSpPr/>
            <p:nvPr/>
          </p:nvSpPr>
          <p:spPr>
            <a:xfrm>
              <a:off x="5660280" y="4352946"/>
              <a:ext cx="108000" cy="108000"/>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5" name="组合 117"/>
          <p:cNvGrpSpPr/>
          <p:nvPr/>
        </p:nvGrpSpPr>
        <p:grpSpPr>
          <a:xfrm>
            <a:off x="3473865" y="2224323"/>
            <a:ext cx="147614" cy="1024041"/>
            <a:chOff x="4495750" y="3860476"/>
            <a:chExt cx="200159" cy="1255714"/>
          </a:xfrm>
        </p:grpSpPr>
        <p:sp>
          <p:nvSpPr>
            <p:cNvPr id="119" name="Freeform 75"/>
            <p:cNvSpPr>
              <a:spLocks/>
            </p:cNvSpPr>
            <p:nvPr/>
          </p:nvSpPr>
          <p:spPr bwMode="auto">
            <a:xfrm>
              <a:off x="4495750" y="3860476"/>
              <a:ext cx="200159" cy="1255714"/>
            </a:xfrm>
            <a:custGeom>
              <a:avLst/>
              <a:gdLst>
                <a:gd name="T0" fmla="*/ 0 w 53"/>
                <a:gd name="T1" fmla="*/ 0 h 332"/>
                <a:gd name="T2" fmla="*/ 0 w 53"/>
                <a:gd name="T3" fmla="*/ 332 h 332"/>
              </a:gdLst>
              <a:ahLst/>
              <a:cxnLst>
                <a:cxn ang="0">
                  <a:pos x="T0" y="T1"/>
                </a:cxn>
                <a:cxn ang="0">
                  <a:pos x="T2" y="T3"/>
                </a:cxn>
              </a:cxnLst>
              <a:rect l="0" t="0" r="r" b="b"/>
              <a:pathLst>
                <a:path w="53" h="332">
                  <a:moveTo>
                    <a:pt x="0" y="0"/>
                  </a:moveTo>
                  <a:cubicBezTo>
                    <a:pt x="53" y="116"/>
                    <a:pt x="52" y="227"/>
                    <a:pt x="0" y="332"/>
                  </a:cubicBezTo>
                </a:path>
              </a:pathLst>
            </a:custGeom>
            <a:noFill/>
            <a:ln w="15875" cap="flat">
              <a:solidFill>
                <a:schemeClr val="bg1">
                  <a:lumMod val="6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zh-CN" altLang="en-US"/>
            </a:p>
          </p:txBody>
        </p:sp>
        <p:sp>
          <p:nvSpPr>
            <p:cNvPr id="120" name="椭圆 119"/>
            <p:cNvSpPr/>
            <p:nvPr/>
          </p:nvSpPr>
          <p:spPr>
            <a:xfrm>
              <a:off x="4612456" y="4383646"/>
              <a:ext cx="72000" cy="72000"/>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6" name="组合 124"/>
          <p:cNvGrpSpPr/>
          <p:nvPr/>
        </p:nvGrpSpPr>
        <p:grpSpPr>
          <a:xfrm>
            <a:off x="5132244" y="1643123"/>
            <a:ext cx="1444622" cy="2311730"/>
            <a:chOff x="6694975" y="3029177"/>
            <a:chExt cx="1958872" cy="3134228"/>
          </a:xfrm>
        </p:grpSpPr>
        <p:sp>
          <p:nvSpPr>
            <p:cNvPr id="126" name="椭圆 125"/>
            <p:cNvSpPr/>
            <p:nvPr/>
          </p:nvSpPr>
          <p:spPr>
            <a:xfrm>
              <a:off x="8445027" y="4302536"/>
              <a:ext cx="208820" cy="20882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7" name="组合 126"/>
            <p:cNvGrpSpPr/>
            <p:nvPr/>
          </p:nvGrpSpPr>
          <p:grpSpPr>
            <a:xfrm>
              <a:off x="6694975" y="3029177"/>
              <a:ext cx="1873938" cy="3134228"/>
              <a:chOff x="6772437" y="2859183"/>
              <a:chExt cx="1537338" cy="2571255"/>
            </a:xfrm>
          </p:grpSpPr>
          <p:cxnSp>
            <p:nvCxnSpPr>
              <p:cNvPr id="128" name="直接连接符 127"/>
              <p:cNvCxnSpPr/>
              <p:nvPr/>
            </p:nvCxnSpPr>
            <p:spPr>
              <a:xfrm flipV="1">
                <a:off x="6938132" y="4002416"/>
                <a:ext cx="1371643" cy="1428022"/>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9" name="直接连接符 128"/>
              <p:cNvCxnSpPr/>
              <p:nvPr/>
            </p:nvCxnSpPr>
            <p:spPr>
              <a:xfrm>
                <a:off x="6772437" y="2859183"/>
                <a:ext cx="1537338" cy="1143233"/>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sp>
        <p:nvSpPr>
          <p:cNvPr id="130" name="Oval 80"/>
          <p:cNvSpPr>
            <a:spLocks noChangeArrowheads="1"/>
          </p:cNvSpPr>
          <p:nvPr/>
        </p:nvSpPr>
        <p:spPr bwMode="auto">
          <a:xfrm>
            <a:off x="5029686" y="1412467"/>
            <a:ext cx="551457" cy="552924"/>
          </a:xfrm>
          <a:prstGeom prst="ellipse">
            <a:avLst/>
          </a:prstGeom>
          <a:solidFill>
            <a:schemeClr val="accent4"/>
          </a:solidFill>
          <a:ln w="22225" cap="flat">
            <a:noFill/>
            <a:prstDash val="solid"/>
            <a:miter lim="800000"/>
            <a:headEnd/>
            <a:tailEnd/>
          </a:ln>
        </p:spPr>
        <p:txBody>
          <a:bodyPr vert="horz" wrap="square" lIns="68587" tIns="34293" rIns="68587" bIns="34293" numCol="1" anchor="t" anchorCtr="0" compatLnSpc="1">
            <a:prstTxWarp prst="textNoShape">
              <a:avLst/>
            </a:prstTxWarp>
          </a:bodyPr>
          <a:lstStyle/>
          <a:p>
            <a:pPr algn="ctr"/>
            <a:r>
              <a:rPr lang="en-US" altLang="zh-CN" sz="2300" dirty="0">
                <a:solidFill>
                  <a:schemeClr val="bg1"/>
                </a:solidFill>
              </a:rPr>
              <a:t>C</a:t>
            </a:r>
            <a:endParaRPr lang="zh-CN" altLang="en-US" sz="2300" dirty="0">
              <a:solidFill>
                <a:schemeClr val="bg1"/>
              </a:solidFill>
            </a:endParaRPr>
          </a:p>
        </p:txBody>
      </p:sp>
      <p:grpSp>
        <p:nvGrpSpPr>
          <p:cNvPr id="8" name="组合 130"/>
          <p:cNvGrpSpPr/>
          <p:nvPr/>
        </p:nvGrpSpPr>
        <p:grpSpPr>
          <a:xfrm>
            <a:off x="5364416" y="1987222"/>
            <a:ext cx="167663" cy="1661561"/>
            <a:chOff x="6637879" y="3495267"/>
            <a:chExt cx="227346" cy="2252731"/>
          </a:xfrm>
        </p:grpSpPr>
        <p:sp>
          <p:nvSpPr>
            <p:cNvPr id="132" name="Freeform 77"/>
            <p:cNvSpPr>
              <a:spLocks/>
            </p:cNvSpPr>
            <p:nvPr/>
          </p:nvSpPr>
          <p:spPr bwMode="auto">
            <a:xfrm>
              <a:off x="6637879" y="3495267"/>
              <a:ext cx="211489" cy="2252731"/>
            </a:xfrm>
            <a:custGeom>
              <a:avLst/>
              <a:gdLst>
                <a:gd name="T0" fmla="*/ 1 w 56"/>
                <a:gd name="T1" fmla="*/ 0 h 595"/>
                <a:gd name="T2" fmla="*/ 0 w 56"/>
                <a:gd name="T3" fmla="*/ 595 h 595"/>
              </a:gdLst>
              <a:ahLst/>
              <a:cxnLst>
                <a:cxn ang="0">
                  <a:pos x="T0" y="T1"/>
                </a:cxn>
                <a:cxn ang="0">
                  <a:pos x="T2" y="T3"/>
                </a:cxn>
              </a:cxnLst>
              <a:rect l="0" t="0" r="r" b="b"/>
              <a:pathLst>
                <a:path w="56" h="595">
                  <a:moveTo>
                    <a:pt x="1" y="0"/>
                  </a:moveTo>
                  <a:cubicBezTo>
                    <a:pt x="56" y="204"/>
                    <a:pt x="55" y="402"/>
                    <a:pt x="0" y="595"/>
                  </a:cubicBezTo>
                </a:path>
              </a:pathLst>
            </a:custGeom>
            <a:noFill/>
            <a:ln w="15875" cap="flat">
              <a:solidFill>
                <a:schemeClr val="bg1">
                  <a:lumMod val="6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zh-CN" altLang="en-US"/>
            </a:p>
          </p:txBody>
        </p:sp>
        <p:sp>
          <p:nvSpPr>
            <p:cNvPr id="133" name="椭圆 132"/>
            <p:cNvSpPr/>
            <p:nvPr/>
          </p:nvSpPr>
          <p:spPr>
            <a:xfrm>
              <a:off x="6721225" y="4334946"/>
              <a:ext cx="144000" cy="144000"/>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44" name="Oval 78"/>
          <p:cNvSpPr>
            <a:spLocks noChangeArrowheads="1"/>
          </p:cNvSpPr>
          <p:nvPr/>
        </p:nvSpPr>
        <p:spPr bwMode="auto">
          <a:xfrm>
            <a:off x="3239746" y="1828123"/>
            <a:ext cx="551457" cy="552924"/>
          </a:xfrm>
          <a:prstGeom prst="ellipse">
            <a:avLst/>
          </a:prstGeom>
          <a:solidFill>
            <a:schemeClr val="accent2"/>
          </a:solidFill>
          <a:ln w="22225" cap="flat">
            <a:noFill/>
            <a:prstDash val="solid"/>
            <a:miter lim="800000"/>
            <a:headEnd/>
            <a:tailEnd/>
          </a:ln>
        </p:spPr>
        <p:txBody>
          <a:bodyPr vert="horz" wrap="square" lIns="68587" tIns="34293" rIns="68587" bIns="34293" numCol="1" anchor="t" anchorCtr="0" compatLnSpc="1">
            <a:prstTxWarp prst="textNoShape">
              <a:avLst/>
            </a:prstTxWarp>
          </a:bodyPr>
          <a:lstStyle/>
          <a:p>
            <a:pPr algn="ctr"/>
            <a:r>
              <a:rPr lang="en-US" altLang="zh-CN" sz="2300" dirty="0">
                <a:solidFill>
                  <a:schemeClr val="bg1"/>
                </a:solidFill>
              </a:rPr>
              <a:t>A</a:t>
            </a:r>
            <a:endParaRPr lang="zh-CN" altLang="en-US" sz="2300" dirty="0">
              <a:solidFill>
                <a:schemeClr val="bg1"/>
              </a:solidFill>
            </a:endParaRPr>
          </a:p>
        </p:txBody>
      </p:sp>
      <p:sp>
        <p:nvSpPr>
          <p:cNvPr id="145" name="Oval 81"/>
          <p:cNvSpPr>
            <a:spLocks noChangeArrowheads="1"/>
          </p:cNvSpPr>
          <p:nvPr/>
        </p:nvSpPr>
        <p:spPr bwMode="auto">
          <a:xfrm>
            <a:off x="3239746" y="3015279"/>
            <a:ext cx="551457" cy="552924"/>
          </a:xfrm>
          <a:prstGeom prst="ellipse">
            <a:avLst/>
          </a:prstGeom>
          <a:solidFill>
            <a:schemeClr val="accent2"/>
          </a:solidFill>
          <a:ln w="3175" cap="flat">
            <a:noFill/>
            <a:prstDash val="solid"/>
            <a:miter lim="800000"/>
            <a:headEnd/>
            <a:tailEnd/>
          </a:ln>
        </p:spPr>
        <p:txBody>
          <a:bodyPr vert="horz" wrap="square" lIns="68587" tIns="34293" rIns="68587" bIns="34293" numCol="1" anchor="t" anchorCtr="0" compatLnSpc="1">
            <a:prstTxWarp prst="textNoShape">
              <a:avLst/>
            </a:prstTxWarp>
          </a:bodyPr>
          <a:lstStyle/>
          <a:p>
            <a:pPr algn="ctr"/>
            <a:r>
              <a:rPr lang="en-US" altLang="zh-CN" dirty="0">
                <a:solidFill>
                  <a:schemeClr val="bg1"/>
                </a:solidFill>
              </a:rPr>
              <a:t>A1</a:t>
            </a:r>
            <a:endParaRPr lang="zh-CN" altLang="en-US" dirty="0">
              <a:solidFill>
                <a:schemeClr val="bg1"/>
              </a:solidFill>
            </a:endParaRPr>
          </a:p>
        </p:txBody>
      </p:sp>
      <p:sp>
        <p:nvSpPr>
          <p:cNvPr id="146" name="Oval 79"/>
          <p:cNvSpPr>
            <a:spLocks noChangeArrowheads="1"/>
          </p:cNvSpPr>
          <p:nvPr/>
        </p:nvSpPr>
        <p:spPr bwMode="auto">
          <a:xfrm>
            <a:off x="4148934" y="1628036"/>
            <a:ext cx="551457" cy="552924"/>
          </a:xfrm>
          <a:prstGeom prst="ellipse">
            <a:avLst/>
          </a:prstGeom>
          <a:solidFill>
            <a:schemeClr val="accent3"/>
          </a:solidFill>
          <a:ln w="22225" cap="flat">
            <a:noFill/>
            <a:prstDash val="solid"/>
            <a:miter lim="800000"/>
            <a:headEnd/>
            <a:tailEnd/>
          </a:ln>
        </p:spPr>
        <p:txBody>
          <a:bodyPr vert="horz" wrap="square" lIns="68587" tIns="34293" rIns="68587" bIns="34293" numCol="1" anchor="t" anchorCtr="0" compatLnSpc="1">
            <a:prstTxWarp prst="textNoShape">
              <a:avLst/>
            </a:prstTxWarp>
          </a:bodyPr>
          <a:lstStyle/>
          <a:p>
            <a:pPr algn="ctr"/>
            <a:r>
              <a:rPr lang="en-US" altLang="zh-CN" sz="2300" dirty="0">
                <a:solidFill>
                  <a:schemeClr val="bg1"/>
                </a:solidFill>
              </a:rPr>
              <a:t>B</a:t>
            </a:r>
            <a:endParaRPr lang="zh-CN" altLang="en-US" sz="2300" dirty="0">
              <a:solidFill>
                <a:schemeClr val="bg1"/>
              </a:solidFill>
            </a:endParaRPr>
          </a:p>
        </p:txBody>
      </p:sp>
      <p:sp>
        <p:nvSpPr>
          <p:cNvPr id="147" name="Oval 83"/>
          <p:cNvSpPr>
            <a:spLocks noChangeArrowheads="1"/>
          </p:cNvSpPr>
          <p:nvPr/>
        </p:nvSpPr>
        <p:spPr bwMode="auto">
          <a:xfrm>
            <a:off x="5114810" y="3475953"/>
            <a:ext cx="551457" cy="552924"/>
          </a:xfrm>
          <a:prstGeom prst="ellipse">
            <a:avLst/>
          </a:prstGeom>
          <a:solidFill>
            <a:schemeClr val="accent4"/>
          </a:solidFill>
          <a:ln w="3175" cap="flat">
            <a:noFill/>
            <a:prstDash val="solid"/>
            <a:miter lim="800000"/>
            <a:headEnd/>
            <a:tailEnd/>
          </a:ln>
        </p:spPr>
        <p:txBody>
          <a:bodyPr vert="horz" wrap="square" lIns="68587" tIns="34293" rIns="68587" bIns="34293" numCol="1" anchor="t" anchorCtr="0" compatLnSpc="1">
            <a:prstTxWarp prst="textNoShape">
              <a:avLst/>
            </a:prstTxWarp>
          </a:bodyPr>
          <a:lstStyle/>
          <a:p>
            <a:r>
              <a:rPr lang="en-US" altLang="zh-CN" dirty="0">
                <a:solidFill>
                  <a:schemeClr val="bg1"/>
                </a:solidFill>
              </a:rPr>
              <a:t>C1</a:t>
            </a:r>
            <a:endParaRPr lang="zh-CN" altLang="en-US" dirty="0">
              <a:solidFill>
                <a:schemeClr val="bg1"/>
              </a:solidFill>
            </a:endParaRPr>
          </a:p>
        </p:txBody>
      </p:sp>
      <p:grpSp>
        <p:nvGrpSpPr>
          <p:cNvPr id="9" name="组合 37"/>
          <p:cNvGrpSpPr/>
          <p:nvPr/>
        </p:nvGrpSpPr>
        <p:grpSpPr>
          <a:xfrm>
            <a:off x="2194657" y="1204392"/>
            <a:ext cx="4824574" cy="3040139"/>
            <a:chOff x="2912726" y="1977491"/>
            <a:chExt cx="6431648" cy="4052267"/>
          </a:xfrm>
        </p:grpSpPr>
        <p:cxnSp>
          <p:nvCxnSpPr>
            <p:cNvPr id="20" name="直接连接符 19"/>
            <p:cNvCxnSpPr/>
            <p:nvPr/>
          </p:nvCxnSpPr>
          <p:spPr>
            <a:xfrm flipV="1">
              <a:off x="2998862" y="1988841"/>
              <a:ext cx="4292201" cy="1188536"/>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48" name="直接连接符 147"/>
            <p:cNvCxnSpPr/>
            <p:nvPr/>
          </p:nvCxnSpPr>
          <p:spPr>
            <a:xfrm>
              <a:off x="2912726" y="4683741"/>
              <a:ext cx="4378337" cy="1346017"/>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49" name="直接连接符 148"/>
            <p:cNvCxnSpPr/>
            <p:nvPr/>
          </p:nvCxnSpPr>
          <p:spPr>
            <a:xfrm>
              <a:off x="7234952" y="1977491"/>
              <a:ext cx="1849175" cy="1285420"/>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50" name="直接连接符 149"/>
            <p:cNvCxnSpPr/>
            <p:nvPr/>
          </p:nvCxnSpPr>
          <p:spPr>
            <a:xfrm flipV="1">
              <a:off x="7291063" y="4638590"/>
              <a:ext cx="2053311" cy="1391168"/>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grpSp>
      <p:grpSp>
        <p:nvGrpSpPr>
          <p:cNvPr id="10" name="组合 120"/>
          <p:cNvGrpSpPr/>
          <p:nvPr/>
        </p:nvGrpSpPr>
        <p:grpSpPr>
          <a:xfrm>
            <a:off x="1361280" y="2026902"/>
            <a:ext cx="1341844" cy="1248436"/>
            <a:chOff x="1919920" y="3552881"/>
            <a:chExt cx="1819507" cy="1692622"/>
          </a:xfrm>
        </p:grpSpPr>
        <p:sp>
          <p:nvSpPr>
            <p:cNvPr id="122" name="Oval 85"/>
            <p:cNvSpPr>
              <a:spLocks noChangeArrowheads="1"/>
            </p:cNvSpPr>
            <p:nvPr/>
          </p:nvSpPr>
          <p:spPr bwMode="auto">
            <a:xfrm>
              <a:off x="1919920" y="3552881"/>
              <a:ext cx="1675174" cy="1692622"/>
            </a:xfrm>
            <a:prstGeom prst="ellipse">
              <a:avLst/>
            </a:prstGeom>
            <a:noFill/>
            <a:ln w="38100" cap="flat">
              <a:solidFill>
                <a:schemeClr val="accent1"/>
              </a:solidFill>
              <a:prstDash val="solid"/>
              <a:miter lim="800000"/>
              <a:headEnd/>
              <a:tailEnd/>
            </a:ln>
          </p:spPr>
          <p:txBody>
            <a:bodyPr vert="horz" wrap="square" lIns="68580" tIns="34290" rIns="68580" bIns="34290" numCol="1" anchor="t" anchorCtr="0" compatLnSpc="1">
              <a:prstTxWarp prst="textNoShape">
                <a:avLst/>
              </a:prstTxWarp>
            </a:bodyPr>
            <a:lstStyle/>
            <a:p>
              <a:endParaRPr lang="zh-CN" altLang="en-US"/>
            </a:p>
          </p:txBody>
        </p:sp>
        <p:sp>
          <p:nvSpPr>
            <p:cNvPr id="123" name="Oval 85"/>
            <p:cNvSpPr>
              <a:spLocks noChangeArrowheads="1"/>
            </p:cNvSpPr>
            <p:nvPr/>
          </p:nvSpPr>
          <p:spPr bwMode="auto">
            <a:xfrm>
              <a:off x="2150988" y="3786356"/>
              <a:ext cx="1213038" cy="1225672"/>
            </a:xfrm>
            <a:prstGeom prst="ellipse">
              <a:avLst/>
            </a:prstGeom>
            <a:solidFill>
              <a:schemeClr val="accent1"/>
            </a:solidFill>
            <a:ln w="336550" cap="flat">
              <a:noFill/>
              <a:prstDash val="solid"/>
              <a:miter lim="800000"/>
              <a:headEnd/>
              <a:tailEnd/>
            </a:ln>
          </p:spPr>
          <p:txBody>
            <a:bodyPr vert="horz" wrap="square" lIns="68580" tIns="34290" rIns="68580" bIns="34290" numCol="1" anchor="t" anchorCtr="0" compatLnSpc="1">
              <a:prstTxWarp prst="textNoShape">
                <a:avLst/>
              </a:prstTxWarp>
            </a:bodyPr>
            <a:lstStyle/>
            <a:p>
              <a:endParaRPr lang="zh-CN" altLang="en-US"/>
            </a:p>
          </p:txBody>
        </p:sp>
        <p:sp>
          <p:nvSpPr>
            <p:cNvPr id="124" name="TextBox 123"/>
            <p:cNvSpPr txBox="1"/>
            <p:nvPr/>
          </p:nvSpPr>
          <p:spPr>
            <a:xfrm>
              <a:off x="2360493" y="3983693"/>
              <a:ext cx="1378934" cy="709379"/>
            </a:xfrm>
            <a:prstGeom prst="rect">
              <a:avLst/>
            </a:prstGeom>
            <a:noFill/>
            <a:ln>
              <a:noFill/>
            </a:ln>
          </p:spPr>
          <p:txBody>
            <a:bodyPr wrap="square" rtlCol="0">
              <a:spAutoFit/>
            </a:bodyPr>
            <a:lstStyle/>
            <a:p>
              <a:r>
                <a:rPr lang="zh-CN" altLang="en-US" sz="1400" b="1" dirty="0">
                  <a:solidFill>
                    <a:schemeClr val="bg1"/>
                  </a:solidFill>
                  <a:latin typeface="方正黑体_GBK" pitchFamily="65" charset="-122"/>
                  <a:ea typeface="方正黑体_GBK" pitchFamily="65" charset="-122"/>
                </a:rPr>
                <a:t>添加</a:t>
              </a:r>
              <a:endParaRPr lang="en-US" altLang="zh-CN" sz="1400" b="1" dirty="0">
                <a:solidFill>
                  <a:schemeClr val="bg1"/>
                </a:solidFill>
                <a:latin typeface="方正黑体_GBK" pitchFamily="65" charset="-122"/>
                <a:ea typeface="方正黑体_GBK" pitchFamily="65" charset="-122"/>
              </a:endParaRPr>
            </a:p>
            <a:p>
              <a:r>
                <a:rPr lang="zh-CN" altLang="en-US" sz="1400" b="1" dirty="0">
                  <a:solidFill>
                    <a:schemeClr val="bg1"/>
                  </a:solidFill>
                  <a:latin typeface="方正黑体_GBK" pitchFamily="65" charset="-122"/>
                  <a:ea typeface="方正黑体_GBK" pitchFamily="65" charset="-122"/>
                </a:rPr>
                <a:t>标题</a:t>
              </a:r>
            </a:p>
          </p:txBody>
        </p:sp>
      </p:grpSp>
      <p:sp>
        <p:nvSpPr>
          <p:cNvPr id="107" name="Oval 82"/>
          <p:cNvSpPr>
            <a:spLocks noChangeArrowheads="1"/>
          </p:cNvSpPr>
          <p:nvPr/>
        </p:nvSpPr>
        <p:spPr bwMode="auto">
          <a:xfrm>
            <a:off x="4196550" y="3205839"/>
            <a:ext cx="551457" cy="552924"/>
          </a:xfrm>
          <a:prstGeom prst="ellipse">
            <a:avLst/>
          </a:prstGeom>
          <a:solidFill>
            <a:schemeClr val="accent3"/>
          </a:solidFill>
          <a:ln w="3175" cap="flat">
            <a:noFill/>
            <a:prstDash val="solid"/>
            <a:miter lim="800000"/>
            <a:headEnd/>
            <a:tailEnd/>
          </a:ln>
        </p:spPr>
        <p:txBody>
          <a:bodyPr vert="horz" wrap="square" lIns="68587" tIns="34293" rIns="68587" bIns="34293" numCol="1" anchor="t" anchorCtr="0" compatLnSpc="1">
            <a:prstTxWarp prst="textNoShape">
              <a:avLst/>
            </a:prstTxWarp>
          </a:bodyPr>
          <a:lstStyle/>
          <a:p>
            <a:pPr algn="ctr"/>
            <a:r>
              <a:rPr lang="en-US" altLang="zh-CN" dirty="0">
                <a:solidFill>
                  <a:schemeClr val="bg1"/>
                </a:solidFill>
              </a:rPr>
              <a:t>B1</a:t>
            </a:r>
            <a:endParaRPr lang="zh-CN" altLang="en-US" dirty="0">
              <a:solidFill>
                <a:schemeClr val="bg1"/>
              </a:solidFill>
            </a:endParaRPr>
          </a:p>
        </p:txBody>
      </p:sp>
    </p:spTree>
    <p:extLst>
      <p:ext uri="{BB962C8B-B14F-4D97-AF65-F5344CB8AC3E}">
        <p14:creationId xmlns:p14="http://schemas.microsoft.com/office/powerpoint/2010/main" val="1611840641"/>
      </p:ext>
    </p:extLst>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300"/>
                                        <p:tgtEl>
                                          <p:spTgt spid="2"/>
                                        </p:tgtEl>
                                      </p:cBhvr>
                                    </p:animEffect>
                                  </p:childTnLst>
                                </p:cTn>
                              </p:par>
                            </p:childTnLst>
                          </p:cTn>
                        </p:par>
                        <p:par>
                          <p:cTn id="14" fill="hold">
                            <p:stCondLst>
                              <p:cond delay="800"/>
                            </p:stCondLst>
                            <p:childTnLst>
                              <p:par>
                                <p:cTn id="15" presetID="14" presetClass="entr" presetSubtype="10" fill="hold" grpId="0" nodeType="afterEffect">
                                  <p:stCondLst>
                                    <p:cond delay="0"/>
                                  </p:stCondLst>
                                  <p:childTnLst>
                                    <p:set>
                                      <p:cBhvr>
                                        <p:cTn id="16" dur="1" fill="hold">
                                          <p:stCondLst>
                                            <p:cond delay="0"/>
                                          </p:stCondLst>
                                        </p:cTn>
                                        <p:tgtEl>
                                          <p:spTgt spid="144"/>
                                        </p:tgtEl>
                                        <p:attrNameLst>
                                          <p:attrName>style.visibility</p:attrName>
                                        </p:attrNameLst>
                                      </p:cBhvr>
                                      <p:to>
                                        <p:strVal val="visible"/>
                                      </p:to>
                                    </p:set>
                                    <p:animEffect transition="in" filter="randombar(horizontal)">
                                      <p:cBhvr>
                                        <p:cTn id="17" dur="500"/>
                                        <p:tgtEl>
                                          <p:spTgt spid="144"/>
                                        </p:tgtEl>
                                      </p:cBhvr>
                                    </p:animEffect>
                                  </p:childTnLst>
                                </p:cTn>
                              </p:par>
                            </p:childTnLst>
                          </p:cTn>
                        </p:par>
                        <p:par>
                          <p:cTn id="18" fill="hold">
                            <p:stCondLst>
                              <p:cond delay="1300"/>
                            </p:stCondLst>
                            <p:childTnLst>
                              <p:par>
                                <p:cTn id="19" presetID="22" presetClass="entr" presetSubtype="1"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up)">
                                      <p:cBhvr>
                                        <p:cTn id="21" dur="300"/>
                                        <p:tgtEl>
                                          <p:spTgt spid="5"/>
                                        </p:tgtEl>
                                      </p:cBhvr>
                                    </p:animEffect>
                                  </p:childTnLst>
                                </p:cTn>
                              </p:par>
                              <p:par>
                                <p:cTn id="22" presetID="14" presetClass="entr" presetSubtype="10" fill="hold" grpId="0" nodeType="withEffect">
                                  <p:stCondLst>
                                    <p:cond delay="0"/>
                                  </p:stCondLst>
                                  <p:childTnLst>
                                    <p:set>
                                      <p:cBhvr>
                                        <p:cTn id="23" dur="1" fill="hold">
                                          <p:stCondLst>
                                            <p:cond delay="0"/>
                                          </p:stCondLst>
                                        </p:cTn>
                                        <p:tgtEl>
                                          <p:spTgt spid="145"/>
                                        </p:tgtEl>
                                        <p:attrNameLst>
                                          <p:attrName>style.visibility</p:attrName>
                                        </p:attrNameLst>
                                      </p:cBhvr>
                                      <p:to>
                                        <p:strVal val="visible"/>
                                      </p:to>
                                    </p:set>
                                    <p:animEffect transition="in" filter="randombar(horizontal)">
                                      <p:cBhvr>
                                        <p:cTn id="24" dur="500"/>
                                        <p:tgtEl>
                                          <p:spTgt spid="145"/>
                                        </p:tgtEl>
                                      </p:cBhvr>
                                    </p:animEffect>
                                  </p:childTnLst>
                                </p:cTn>
                              </p:par>
                              <p:par>
                                <p:cTn id="25" presetID="14" presetClass="entr" presetSubtype="10" fill="hold" grpId="0" nodeType="withEffect">
                                  <p:stCondLst>
                                    <p:cond delay="0"/>
                                  </p:stCondLst>
                                  <p:childTnLst>
                                    <p:set>
                                      <p:cBhvr>
                                        <p:cTn id="26" dur="1" fill="hold">
                                          <p:stCondLst>
                                            <p:cond delay="0"/>
                                          </p:stCondLst>
                                        </p:cTn>
                                        <p:tgtEl>
                                          <p:spTgt spid="146"/>
                                        </p:tgtEl>
                                        <p:attrNameLst>
                                          <p:attrName>style.visibility</p:attrName>
                                        </p:attrNameLst>
                                      </p:cBhvr>
                                      <p:to>
                                        <p:strVal val="visible"/>
                                      </p:to>
                                    </p:set>
                                    <p:animEffect transition="in" filter="randombar(horizontal)">
                                      <p:cBhvr>
                                        <p:cTn id="27" dur="500"/>
                                        <p:tgtEl>
                                          <p:spTgt spid="146"/>
                                        </p:tgtEl>
                                      </p:cBhvr>
                                    </p:animEffect>
                                  </p:childTnLst>
                                </p:cTn>
                              </p:par>
                            </p:childTnLst>
                          </p:cTn>
                        </p:par>
                        <p:par>
                          <p:cTn id="28" fill="hold">
                            <p:stCondLst>
                              <p:cond delay="1800"/>
                            </p:stCondLst>
                            <p:childTnLst>
                              <p:par>
                                <p:cTn id="29" presetID="22" presetClass="entr" presetSubtype="1"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wipe(up)">
                                      <p:cBhvr>
                                        <p:cTn id="31" dur="300"/>
                                        <p:tgtEl>
                                          <p:spTgt spid="4"/>
                                        </p:tgtEl>
                                      </p:cBhvr>
                                    </p:animEffect>
                                  </p:childTnLst>
                                </p:cTn>
                              </p:par>
                            </p:childTnLst>
                          </p:cTn>
                        </p:par>
                        <p:par>
                          <p:cTn id="32" fill="hold">
                            <p:stCondLst>
                              <p:cond delay="2100"/>
                            </p:stCondLst>
                            <p:childTnLst>
                              <p:par>
                                <p:cTn id="33" presetID="14" presetClass="entr" presetSubtype="10" fill="hold" grpId="0" nodeType="afterEffect">
                                  <p:stCondLst>
                                    <p:cond delay="0"/>
                                  </p:stCondLst>
                                  <p:childTnLst>
                                    <p:set>
                                      <p:cBhvr>
                                        <p:cTn id="34" dur="1" fill="hold">
                                          <p:stCondLst>
                                            <p:cond delay="0"/>
                                          </p:stCondLst>
                                        </p:cTn>
                                        <p:tgtEl>
                                          <p:spTgt spid="107"/>
                                        </p:tgtEl>
                                        <p:attrNameLst>
                                          <p:attrName>style.visibility</p:attrName>
                                        </p:attrNameLst>
                                      </p:cBhvr>
                                      <p:to>
                                        <p:strVal val="visible"/>
                                      </p:to>
                                    </p:set>
                                    <p:animEffect transition="in" filter="randombar(horizontal)">
                                      <p:cBhvr>
                                        <p:cTn id="35" dur="500"/>
                                        <p:tgtEl>
                                          <p:spTgt spid="107"/>
                                        </p:tgtEl>
                                      </p:cBhvr>
                                    </p:animEffect>
                                  </p:childTnLst>
                                </p:cTn>
                              </p:par>
                            </p:childTnLst>
                          </p:cTn>
                        </p:par>
                        <p:par>
                          <p:cTn id="36" fill="hold">
                            <p:stCondLst>
                              <p:cond delay="2600"/>
                            </p:stCondLst>
                            <p:childTnLst>
                              <p:par>
                                <p:cTn id="37" presetID="14" presetClass="entr" presetSubtype="10" fill="hold" grpId="0" nodeType="afterEffect">
                                  <p:stCondLst>
                                    <p:cond delay="0"/>
                                  </p:stCondLst>
                                  <p:childTnLst>
                                    <p:set>
                                      <p:cBhvr>
                                        <p:cTn id="38" dur="1" fill="hold">
                                          <p:stCondLst>
                                            <p:cond delay="0"/>
                                          </p:stCondLst>
                                        </p:cTn>
                                        <p:tgtEl>
                                          <p:spTgt spid="130"/>
                                        </p:tgtEl>
                                        <p:attrNameLst>
                                          <p:attrName>style.visibility</p:attrName>
                                        </p:attrNameLst>
                                      </p:cBhvr>
                                      <p:to>
                                        <p:strVal val="visible"/>
                                      </p:to>
                                    </p:set>
                                    <p:animEffect transition="in" filter="randombar(horizontal)">
                                      <p:cBhvr>
                                        <p:cTn id="39" dur="500"/>
                                        <p:tgtEl>
                                          <p:spTgt spid="130"/>
                                        </p:tgtEl>
                                      </p:cBhvr>
                                    </p:animEffect>
                                  </p:childTnLst>
                                </p:cTn>
                              </p:par>
                            </p:childTnLst>
                          </p:cTn>
                        </p:par>
                        <p:par>
                          <p:cTn id="40" fill="hold">
                            <p:stCondLst>
                              <p:cond delay="3100"/>
                            </p:stCondLst>
                            <p:childTnLst>
                              <p:par>
                                <p:cTn id="41" presetID="22" presetClass="entr" presetSubtype="1" fill="hold"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wipe(up)">
                                      <p:cBhvr>
                                        <p:cTn id="43" dur="300"/>
                                        <p:tgtEl>
                                          <p:spTgt spid="8"/>
                                        </p:tgtEl>
                                      </p:cBhvr>
                                    </p:animEffect>
                                  </p:childTnLst>
                                </p:cTn>
                              </p:par>
                            </p:childTnLst>
                          </p:cTn>
                        </p:par>
                        <p:par>
                          <p:cTn id="44" fill="hold">
                            <p:stCondLst>
                              <p:cond delay="3400"/>
                            </p:stCondLst>
                            <p:childTnLst>
                              <p:par>
                                <p:cTn id="45" presetID="14" presetClass="entr" presetSubtype="10" fill="hold" grpId="0" nodeType="afterEffect">
                                  <p:stCondLst>
                                    <p:cond delay="0"/>
                                  </p:stCondLst>
                                  <p:childTnLst>
                                    <p:set>
                                      <p:cBhvr>
                                        <p:cTn id="46" dur="1" fill="hold">
                                          <p:stCondLst>
                                            <p:cond delay="0"/>
                                          </p:stCondLst>
                                        </p:cTn>
                                        <p:tgtEl>
                                          <p:spTgt spid="147"/>
                                        </p:tgtEl>
                                        <p:attrNameLst>
                                          <p:attrName>style.visibility</p:attrName>
                                        </p:attrNameLst>
                                      </p:cBhvr>
                                      <p:to>
                                        <p:strVal val="visible"/>
                                      </p:to>
                                    </p:set>
                                    <p:animEffect transition="in" filter="randombar(horizontal)">
                                      <p:cBhvr>
                                        <p:cTn id="47" dur="500"/>
                                        <p:tgtEl>
                                          <p:spTgt spid="147"/>
                                        </p:tgtEl>
                                      </p:cBhvr>
                                    </p:animEffect>
                                  </p:childTnLst>
                                </p:cTn>
                              </p:par>
                            </p:childTnLst>
                          </p:cTn>
                        </p:par>
                        <p:par>
                          <p:cTn id="48" fill="hold">
                            <p:stCondLst>
                              <p:cond delay="3900"/>
                            </p:stCondLst>
                            <p:childTnLst>
                              <p:par>
                                <p:cTn id="49" presetID="22" presetClass="entr" presetSubtype="8" fill="hold" nodeType="afterEffect">
                                  <p:stCondLst>
                                    <p:cond delay="0"/>
                                  </p:stCondLst>
                                  <p:childTnLst>
                                    <p:set>
                                      <p:cBhvr>
                                        <p:cTn id="50" dur="1" fill="hold">
                                          <p:stCondLst>
                                            <p:cond delay="0"/>
                                          </p:stCondLst>
                                        </p:cTn>
                                        <p:tgtEl>
                                          <p:spTgt spid="6"/>
                                        </p:tgtEl>
                                        <p:attrNameLst>
                                          <p:attrName>style.visibility</p:attrName>
                                        </p:attrNameLst>
                                      </p:cBhvr>
                                      <p:to>
                                        <p:strVal val="visible"/>
                                      </p:to>
                                    </p:set>
                                    <p:animEffect transition="in" filter="wipe(left)">
                                      <p:cBhvr>
                                        <p:cTn id="51" dur="500"/>
                                        <p:tgtEl>
                                          <p:spTgt spid="6"/>
                                        </p:tgtEl>
                                      </p:cBhvr>
                                    </p:animEffect>
                                  </p:childTnLst>
                                </p:cTn>
                              </p:par>
                            </p:childTnLst>
                          </p:cTn>
                        </p:par>
                        <p:par>
                          <p:cTn id="52" fill="hold">
                            <p:stCondLst>
                              <p:cond delay="4400"/>
                            </p:stCondLst>
                            <p:childTnLst>
                              <p:par>
                                <p:cTn id="53" presetID="22" presetClass="entr" presetSubtype="8" fill="hold" nodeType="after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wipe(left)">
                                      <p:cBhvr>
                                        <p:cTn id="55" dur="500"/>
                                        <p:tgtEl>
                                          <p:spTgt spid="9"/>
                                        </p:tgtEl>
                                      </p:cBhvr>
                                    </p:animEffect>
                                  </p:childTnLst>
                                </p:cTn>
                              </p:par>
                            </p:childTnLst>
                          </p:cTn>
                        </p:par>
                        <p:par>
                          <p:cTn id="56" fill="hold">
                            <p:stCondLst>
                              <p:cond delay="4900"/>
                            </p:stCondLst>
                            <p:childTnLst>
                              <p:par>
                                <p:cTn id="57" presetID="23" presetClass="entr" presetSubtype="32" fill="hold" nodeType="afterEffect">
                                  <p:stCondLst>
                                    <p:cond delay="0"/>
                                  </p:stCondLst>
                                  <p:childTnLst>
                                    <p:set>
                                      <p:cBhvr>
                                        <p:cTn id="58" dur="1" fill="hold">
                                          <p:stCondLst>
                                            <p:cond delay="0"/>
                                          </p:stCondLst>
                                        </p:cTn>
                                        <p:tgtEl>
                                          <p:spTgt spid="3"/>
                                        </p:tgtEl>
                                        <p:attrNameLst>
                                          <p:attrName>style.visibility</p:attrName>
                                        </p:attrNameLst>
                                      </p:cBhvr>
                                      <p:to>
                                        <p:strVal val="visible"/>
                                      </p:to>
                                    </p:set>
                                    <p:anim calcmode="lin" valueType="num">
                                      <p:cBhvr>
                                        <p:cTn id="59" dur="500" fill="hold"/>
                                        <p:tgtEl>
                                          <p:spTgt spid="3"/>
                                        </p:tgtEl>
                                        <p:attrNameLst>
                                          <p:attrName>ppt_w</p:attrName>
                                        </p:attrNameLst>
                                      </p:cBhvr>
                                      <p:tavLst>
                                        <p:tav tm="0">
                                          <p:val>
                                            <p:strVal val="4*#ppt_w"/>
                                          </p:val>
                                        </p:tav>
                                        <p:tav tm="100000">
                                          <p:val>
                                            <p:strVal val="#ppt_w"/>
                                          </p:val>
                                        </p:tav>
                                      </p:tavLst>
                                    </p:anim>
                                    <p:anim calcmode="lin" valueType="num">
                                      <p:cBhvr>
                                        <p:cTn id="60" dur="500" fill="hold"/>
                                        <p:tgtEl>
                                          <p:spTgt spid="3"/>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 grpId="0" animBg="1"/>
      <p:bldP spid="144" grpId="0" animBg="1"/>
      <p:bldP spid="145" grpId="0" animBg="1"/>
      <p:bldP spid="146" grpId="0" animBg="1"/>
      <p:bldP spid="147" grpId="0" animBg="1"/>
      <p:bldP spid="10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4"/>
          <p:cNvSpPr>
            <a:spLocks noChangeArrowheads="1"/>
          </p:cNvSpPr>
          <p:nvPr/>
        </p:nvSpPr>
        <p:spPr bwMode="auto">
          <a:xfrm>
            <a:off x="4243907" y="844219"/>
            <a:ext cx="956945" cy="971253"/>
          </a:xfrm>
          <a:prstGeom prst="ellipse">
            <a:avLst/>
          </a:prstGeom>
          <a:solidFill>
            <a:schemeClr val="bg1">
              <a:lumMod val="65000"/>
            </a:schemeClr>
          </a:solidFill>
          <a:ln w="12700">
            <a:noFill/>
            <a:round/>
          </a:ln>
          <a:effectLst/>
        </p:spPr>
        <p:txBody>
          <a:bodyPr wrap="none" lIns="72167" tIns="36084" rIns="72167" bIns="36084" anchor="ctr"/>
          <a:lstStyle/>
          <a:p>
            <a:endParaRPr lang="ko-KR" altLang="en-US">
              <a:solidFill>
                <a:srgbClr val="000000"/>
              </a:solidFill>
              <a:latin typeface="Gulim" panose="020B0600000101010101" pitchFamily="34" charset="-127"/>
              <a:ea typeface="Gulim" panose="020B0600000101010101" pitchFamily="34" charset="-127"/>
            </a:endParaRPr>
          </a:p>
        </p:txBody>
      </p:sp>
      <p:sp>
        <p:nvSpPr>
          <p:cNvPr id="5" name="Oval 4"/>
          <p:cNvSpPr>
            <a:spLocks noChangeArrowheads="1"/>
          </p:cNvSpPr>
          <p:nvPr/>
        </p:nvSpPr>
        <p:spPr bwMode="auto">
          <a:xfrm>
            <a:off x="4237260" y="856994"/>
            <a:ext cx="956945" cy="971253"/>
          </a:xfrm>
          <a:prstGeom prst="ellipse">
            <a:avLst/>
          </a:prstGeom>
          <a:solidFill>
            <a:schemeClr val="accent4"/>
          </a:solidFill>
          <a:ln w="12700">
            <a:noFill/>
            <a:round/>
          </a:ln>
        </p:spPr>
        <p:txBody>
          <a:bodyPr wrap="none" lIns="72167" tIns="36084" rIns="72167" bIns="36084" anchor="ctr"/>
          <a:lstStyle/>
          <a:p>
            <a:endParaRPr lang="ko-KR" altLang="en-US">
              <a:solidFill>
                <a:srgbClr val="000000"/>
              </a:solidFill>
              <a:latin typeface="Gulim" panose="020B0600000101010101" pitchFamily="34" charset="-127"/>
              <a:ea typeface="Gulim" panose="020B0600000101010101" pitchFamily="34" charset="-127"/>
            </a:endParaRPr>
          </a:p>
        </p:txBody>
      </p:sp>
      <p:sp>
        <p:nvSpPr>
          <p:cNvPr id="6" name="Oval 4"/>
          <p:cNvSpPr>
            <a:spLocks noChangeArrowheads="1"/>
          </p:cNvSpPr>
          <p:nvPr/>
        </p:nvSpPr>
        <p:spPr bwMode="auto">
          <a:xfrm>
            <a:off x="3179690" y="1283309"/>
            <a:ext cx="1309218" cy="1328794"/>
          </a:xfrm>
          <a:prstGeom prst="ellipse">
            <a:avLst/>
          </a:prstGeom>
          <a:solidFill>
            <a:schemeClr val="bg1">
              <a:lumMod val="65000"/>
            </a:schemeClr>
          </a:solidFill>
          <a:ln w="12700">
            <a:noFill/>
            <a:round/>
          </a:ln>
          <a:effectLst/>
        </p:spPr>
        <p:txBody>
          <a:bodyPr wrap="none" lIns="72167" tIns="36084" rIns="72167" bIns="36084" anchor="ctr"/>
          <a:lstStyle/>
          <a:p>
            <a:endParaRPr lang="ko-KR" altLang="en-US">
              <a:solidFill>
                <a:srgbClr val="000000"/>
              </a:solidFill>
              <a:latin typeface="Gulim" panose="020B0600000101010101" pitchFamily="34" charset="-127"/>
              <a:ea typeface="Gulim" panose="020B0600000101010101" pitchFamily="34" charset="-127"/>
            </a:endParaRPr>
          </a:p>
        </p:txBody>
      </p:sp>
      <p:sp>
        <p:nvSpPr>
          <p:cNvPr id="7" name="Oval 4"/>
          <p:cNvSpPr>
            <a:spLocks noChangeArrowheads="1"/>
          </p:cNvSpPr>
          <p:nvPr/>
        </p:nvSpPr>
        <p:spPr bwMode="auto">
          <a:xfrm>
            <a:off x="3179690" y="1680090"/>
            <a:ext cx="1309218" cy="932014"/>
          </a:xfrm>
          <a:custGeom>
            <a:avLst/>
            <a:gdLst/>
            <a:ahLst/>
            <a:cxnLst/>
            <a:rect l="l" t="t" r="r" b="b"/>
            <a:pathLst>
              <a:path w="1667532" h="1169451">
                <a:moveTo>
                  <a:pt x="71654" y="0"/>
                </a:moveTo>
                <a:lnTo>
                  <a:pt x="1595878" y="0"/>
                </a:lnTo>
                <a:cubicBezTo>
                  <a:pt x="1642324" y="102389"/>
                  <a:pt x="1667532" y="216148"/>
                  <a:pt x="1667532" y="335794"/>
                </a:cubicBezTo>
                <a:cubicBezTo>
                  <a:pt x="1667532" y="796210"/>
                  <a:pt x="1294242" y="1169451"/>
                  <a:pt x="833766" y="1169451"/>
                </a:cubicBezTo>
                <a:cubicBezTo>
                  <a:pt x="373290" y="1169451"/>
                  <a:pt x="0" y="796210"/>
                  <a:pt x="0" y="335794"/>
                </a:cubicBezTo>
                <a:cubicBezTo>
                  <a:pt x="0" y="216148"/>
                  <a:pt x="25208" y="102389"/>
                  <a:pt x="71654" y="0"/>
                </a:cubicBezTo>
                <a:close/>
              </a:path>
            </a:pathLst>
          </a:custGeom>
          <a:solidFill>
            <a:schemeClr val="accent3"/>
          </a:solidFill>
          <a:ln w="12700">
            <a:noFill/>
            <a:round/>
          </a:ln>
        </p:spPr>
        <p:txBody>
          <a:bodyPr wrap="none" lIns="72167" tIns="36084" rIns="72167" bIns="36084" anchor="ctr"/>
          <a:lstStyle/>
          <a:p>
            <a:endParaRPr lang="ko-KR" altLang="en-US">
              <a:solidFill>
                <a:srgbClr val="000000"/>
              </a:solidFill>
              <a:latin typeface="Gulim" panose="020B0600000101010101" pitchFamily="34" charset="-127"/>
              <a:ea typeface="Gulim" panose="020B0600000101010101" pitchFamily="34" charset="-127"/>
            </a:endParaRPr>
          </a:p>
        </p:txBody>
      </p:sp>
      <p:sp>
        <p:nvSpPr>
          <p:cNvPr id="8" name="Oval 4"/>
          <p:cNvSpPr>
            <a:spLocks noChangeArrowheads="1"/>
          </p:cNvSpPr>
          <p:nvPr/>
        </p:nvSpPr>
        <p:spPr bwMode="auto">
          <a:xfrm>
            <a:off x="1944714" y="1893613"/>
            <a:ext cx="1613589" cy="1637930"/>
          </a:xfrm>
          <a:prstGeom prst="ellipse">
            <a:avLst/>
          </a:prstGeom>
          <a:solidFill>
            <a:schemeClr val="bg1">
              <a:lumMod val="65000"/>
            </a:schemeClr>
          </a:solidFill>
          <a:ln w="12700">
            <a:noFill/>
            <a:round/>
          </a:ln>
          <a:effectLst/>
        </p:spPr>
        <p:txBody>
          <a:bodyPr wrap="none" lIns="72167" tIns="36084" rIns="72167" bIns="36084" anchor="ctr"/>
          <a:lstStyle/>
          <a:p>
            <a:endParaRPr lang="ko-KR" altLang="en-US">
              <a:solidFill>
                <a:srgbClr val="000000"/>
              </a:solidFill>
              <a:latin typeface="Gulim" panose="020B0600000101010101" pitchFamily="34" charset="-127"/>
              <a:ea typeface="Gulim" panose="020B0600000101010101" pitchFamily="34" charset="-127"/>
            </a:endParaRPr>
          </a:p>
        </p:txBody>
      </p:sp>
      <p:sp>
        <p:nvSpPr>
          <p:cNvPr id="9" name="Oval 4"/>
          <p:cNvSpPr>
            <a:spLocks noChangeArrowheads="1"/>
          </p:cNvSpPr>
          <p:nvPr/>
        </p:nvSpPr>
        <p:spPr bwMode="auto">
          <a:xfrm>
            <a:off x="1944714" y="2698829"/>
            <a:ext cx="1613589" cy="832715"/>
          </a:xfrm>
          <a:custGeom>
            <a:avLst/>
            <a:gdLst/>
            <a:ahLst/>
            <a:cxnLst/>
            <a:rect l="l" t="t" r="r" b="b"/>
            <a:pathLst>
              <a:path w="2055204" h="1044854">
                <a:moveTo>
                  <a:pt x="871" y="0"/>
                </a:moveTo>
                <a:lnTo>
                  <a:pt x="2054333" y="0"/>
                </a:lnTo>
                <a:cubicBezTo>
                  <a:pt x="2055157" y="5732"/>
                  <a:pt x="2055204" y="11487"/>
                  <a:pt x="2055204" y="17253"/>
                </a:cubicBezTo>
                <a:cubicBezTo>
                  <a:pt x="2055204" y="584781"/>
                  <a:pt x="1595131" y="1044854"/>
                  <a:pt x="1027602" y="1044854"/>
                </a:cubicBezTo>
                <a:cubicBezTo>
                  <a:pt x="460073" y="1044854"/>
                  <a:pt x="0" y="584781"/>
                  <a:pt x="0" y="17253"/>
                </a:cubicBezTo>
                <a:close/>
              </a:path>
            </a:pathLst>
          </a:custGeom>
          <a:solidFill>
            <a:schemeClr val="accent2"/>
          </a:solidFill>
          <a:ln w="12700">
            <a:noFill/>
            <a:round/>
          </a:ln>
        </p:spPr>
        <p:txBody>
          <a:bodyPr wrap="none" lIns="72167" tIns="36084" rIns="72167" bIns="36084" anchor="ctr"/>
          <a:lstStyle/>
          <a:p>
            <a:endParaRPr lang="ko-KR" altLang="en-US">
              <a:solidFill>
                <a:srgbClr val="000000"/>
              </a:solidFill>
              <a:latin typeface="Gulim" panose="020B0600000101010101" pitchFamily="34" charset="-127"/>
              <a:ea typeface="Gulim" panose="020B0600000101010101" pitchFamily="34" charset="-127"/>
            </a:endParaRPr>
          </a:p>
        </p:txBody>
      </p:sp>
      <p:sp>
        <p:nvSpPr>
          <p:cNvPr id="10" name="Oval 4"/>
          <p:cNvSpPr>
            <a:spLocks noChangeArrowheads="1"/>
          </p:cNvSpPr>
          <p:nvPr/>
        </p:nvSpPr>
        <p:spPr bwMode="auto">
          <a:xfrm>
            <a:off x="486467" y="2677543"/>
            <a:ext cx="1980505" cy="2010382"/>
          </a:xfrm>
          <a:prstGeom prst="ellipse">
            <a:avLst/>
          </a:prstGeom>
          <a:solidFill>
            <a:schemeClr val="bg1">
              <a:lumMod val="65000"/>
            </a:schemeClr>
          </a:solidFill>
          <a:ln w="12700">
            <a:noFill/>
            <a:round/>
          </a:ln>
          <a:effectLst/>
        </p:spPr>
        <p:txBody>
          <a:bodyPr wrap="none" lIns="72167" tIns="36084" rIns="72167" bIns="36084" anchor="ctr"/>
          <a:lstStyle/>
          <a:p>
            <a:endParaRPr lang="ko-KR" altLang="en-US">
              <a:solidFill>
                <a:srgbClr val="000000"/>
              </a:solidFill>
              <a:latin typeface="Gulim" panose="020B0600000101010101" pitchFamily="34" charset="-127"/>
              <a:ea typeface="Gulim" panose="020B0600000101010101" pitchFamily="34" charset="-127"/>
            </a:endParaRPr>
          </a:p>
        </p:txBody>
      </p:sp>
      <p:sp>
        <p:nvSpPr>
          <p:cNvPr id="11" name="Oval 4"/>
          <p:cNvSpPr>
            <a:spLocks noChangeArrowheads="1"/>
          </p:cNvSpPr>
          <p:nvPr/>
        </p:nvSpPr>
        <p:spPr bwMode="auto">
          <a:xfrm>
            <a:off x="657099" y="4246797"/>
            <a:ext cx="1639242" cy="441126"/>
          </a:xfrm>
          <a:custGeom>
            <a:avLst/>
            <a:gdLst/>
            <a:ahLst/>
            <a:cxnLst/>
            <a:rect l="l" t="t" r="r" b="b"/>
            <a:pathLst>
              <a:path w="2087877" h="553506">
                <a:moveTo>
                  <a:pt x="0" y="0"/>
                </a:moveTo>
                <a:lnTo>
                  <a:pt x="2087877" y="0"/>
                </a:lnTo>
                <a:cubicBezTo>
                  <a:pt x="1861113" y="334090"/>
                  <a:pt x="1478149" y="553506"/>
                  <a:pt x="1043938" y="553506"/>
                </a:cubicBezTo>
                <a:cubicBezTo>
                  <a:pt x="609727" y="553506"/>
                  <a:pt x="226764" y="334090"/>
                  <a:pt x="0" y="0"/>
                </a:cubicBezTo>
                <a:close/>
              </a:path>
            </a:pathLst>
          </a:custGeom>
          <a:solidFill>
            <a:schemeClr val="accent1"/>
          </a:solidFill>
          <a:ln w="12700">
            <a:noFill/>
            <a:round/>
          </a:ln>
        </p:spPr>
        <p:txBody>
          <a:bodyPr wrap="none" lIns="72167" tIns="36084" rIns="72167" bIns="36084" anchor="ctr"/>
          <a:lstStyle/>
          <a:p>
            <a:endParaRPr lang="ko-KR" altLang="en-US">
              <a:solidFill>
                <a:srgbClr val="000000"/>
              </a:solidFill>
              <a:latin typeface="Gulim" panose="020B0600000101010101" pitchFamily="34" charset="-127"/>
              <a:ea typeface="Gulim" panose="020B0600000101010101" pitchFamily="34" charset="-127"/>
            </a:endParaRPr>
          </a:p>
        </p:txBody>
      </p:sp>
      <p:sp>
        <p:nvSpPr>
          <p:cNvPr id="12" name="TextBox 11"/>
          <p:cNvSpPr txBox="1"/>
          <p:nvPr/>
        </p:nvSpPr>
        <p:spPr>
          <a:xfrm>
            <a:off x="840395" y="3477020"/>
            <a:ext cx="1274258" cy="411427"/>
          </a:xfrm>
          <a:prstGeom prst="rect">
            <a:avLst/>
          </a:prstGeom>
          <a:noFill/>
        </p:spPr>
        <p:txBody>
          <a:bodyPr wrap="none" lIns="72167" tIns="36084" rIns="72167" bIns="36084" rtlCol="0" anchor="ctr">
            <a:spAutoFit/>
          </a:bodyPr>
          <a:lstStyle/>
          <a:p>
            <a:r>
              <a:rPr lang="zh-CN" altLang="en-US" sz="2200" dirty="0">
                <a:solidFill>
                  <a:schemeClr val="bg1"/>
                </a:solidFill>
                <a:latin typeface="微软雅黑" panose="020B0503020204020204" pitchFamily="34" charset="-122"/>
                <a:ea typeface="微软雅黑" panose="020B0503020204020204" pitchFamily="34" charset="-122"/>
              </a:rPr>
              <a:t>添加文字</a:t>
            </a:r>
          </a:p>
        </p:txBody>
      </p:sp>
      <p:sp>
        <p:nvSpPr>
          <p:cNvPr id="13" name="TextBox 12"/>
          <p:cNvSpPr txBox="1"/>
          <p:nvPr/>
        </p:nvSpPr>
        <p:spPr>
          <a:xfrm>
            <a:off x="2202224" y="2220978"/>
            <a:ext cx="1120369" cy="365261"/>
          </a:xfrm>
          <a:prstGeom prst="rect">
            <a:avLst/>
          </a:prstGeom>
          <a:noFill/>
        </p:spPr>
        <p:txBody>
          <a:bodyPr wrap="none" lIns="72167" tIns="36084" rIns="72167" bIns="36084" rtlCol="0" anchor="ctr">
            <a:spAutoFit/>
          </a:bodyPr>
          <a:lstStyle/>
          <a:p>
            <a:r>
              <a:rPr lang="zh-CN" altLang="en-US" sz="1900" dirty="0">
                <a:solidFill>
                  <a:schemeClr val="bg1"/>
                </a:solidFill>
                <a:latin typeface="微软雅黑" panose="020B0503020204020204" pitchFamily="34" charset="-122"/>
                <a:ea typeface="微软雅黑" panose="020B0503020204020204" pitchFamily="34" charset="-122"/>
              </a:rPr>
              <a:t>添加文字</a:t>
            </a:r>
          </a:p>
        </p:txBody>
      </p:sp>
      <p:sp>
        <p:nvSpPr>
          <p:cNvPr id="14" name="TextBox 13"/>
          <p:cNvSpPr txBox="1"/>
          <p:nvPr/>
        </p:nvSpPr>
        <p:spPr>
          <a:xfrm>
            <a:off x="3359068" y="1787169"/>
            <a:ext cx="1068741" cy="349919"/>
          </a:xfrm>
          <a:prstGeom prst="rect">
            <a:avLst/>
          </a:prstGeom>
          <a:noFill/>
        </p:spPr>
        <p:txBody>
          <a:bodyPr wrap="none" lIns="72167" tIns="36084" rIns="72167" bIns="36084" rtlCol="0" anchor="ctr">
            <a:spAutoFit/>
          </a:bodyPr>
          <a:lstStyle/>
          <a:p>
            <a:r>
              <a:rPr lang="zh-CN" altLang="en-US" dirty="0">
                <a:solidFill>
                  <a:schemeClr val="bg1"/>
                </a:solidFill>
                <a:latin typeface="微软雅黑" panose="020B0503020204020204" pitchFamily="34" charset="-122"/>
                <a:ea typeface="微软雅黑" panose="020B0503020204020204" pitchFamily="34" charset="-122"/>
              </a:rPr>
              <a:t>添加文字</a:t>
            </a:r>
          </a:p>
        </p:txBody>
      </p:sp>
      <p:cxnSp>
        <p:nvCxnSpPr>
          <p:cNvPr id="15" name="直接连接符 14"/>
          <p:cNvCxnSpPr/>
          <p:nvPr/>
        </p:nvCxnSpPr>
        <p:spPr>
          <a:xfrm>
            <a:off x="4723705" y="1464753"/>
            <a:ext cx="841475"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6" name="直接连接符 15"/>
          <p:cNvCxnSpPr/>
          <p:nvPr/>
        </p:nvCxnSpPr>
        <p:spPr>
          <a:xfrm>
            <a:off x="3825534" y="2196914"/>
            <a:ext cx="1739646"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7" name="直接连接符 16"/>
          <p:cNvCxnSpPr/>
          <p:nvPr/>
        </p:nvCxnSpPr>
        <p:spPr>
          <a:xfrm>
            <a:off x="2714467" y="3031090"/>
            <a:ext cx="2850712"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8" name="直接连接符 17"/>
          <p:cNvCxnSpPr/>
          <p:nvPr/>
        </p:nvCxnSpPr>
        <p:spPr>
          <a:xfrm>
            <a:off x="1476720" y="3900128"/>
            <a:ext cx="4088460"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19" name="TextBox 18"/>
          <p:cNvSpPr txBox="1"/>
          <p:nvPr/>
        </p:nvSpPr>
        <p:spPr>
          <a:xfrm>
            <a:off x="5631170" y="3682734"/>
            <a:ext cx="3030503" cy="377380"/>
          </a:xfrm>
          <a:prstGeom prst="rect">
            <a:avLst/>
          </a:prstGeom>
          <a:noFill/>
        </p:spPr>
        <p:txBody>
          <a:bodyPr wrap="square" lIns="72167" tIns="36084" rIns="72167" bIns="36084" rtlCol="0">
            <a:spAutoFit/>
          </a:bodyPr>
          <a:lstStyle/>
          <a:p>
            <a:pPr>
              <a:lnSpc>
                <a:spcPct val="13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a:t>
            </a:r>
          </a:p>
        </p:txBody>
      </p:sp>
      <p:sp>
        <p:nvSpPr>
          <p:cNvPr id="20" name="TextBox 19"/>
          <p:cNvSpPr txBox="1"/>
          <p:nvPr/>
        </p:nvSpPr>
        <p:spPr>
          <a:xfrm>
            <a:off x="5631170" y="2827050"/>
            <a:ext cx="3030503" cy="377380"/>
          </a:xfrm>
          <a:prstGeom prst="rect">
            <a:avLst/>
          </a:prstGeom>
          <a:noFill/>
        </p:spPr>
        <p:txBody>
          <a:bodyPr wrap="square" lIns="72167" tIns="36084" rIns="72167" bIns="36084" rtlCol="0">
            <a:spAutoFit/>
          </a:bodyPr>
          <a:lstStyle/>
          <a:p>
            <a:pPr>
              <a:lnSpc>
                <a:spcPct val="13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a:t>
            </a:r>
          </a:p>
        </p:txBody>
      </p:sp>
      <p:sp>
        <p:nvSpPr>
          <p:cNvPr id="21" name="TextBox 20"/>
          <p:cNvSpPr txBox="1"/>
          <p:nvPr/>
        </p:nvSpPr>
        <p:spPr>
          <a:xfrm>
            <a:off x="5631170" y="1971366"/>
            <a:ext cx="3030503" cy="377380"/>
          </a:xfrm>
          <a:prstGeom prst="rect">
            <a:avLst/>
          </a:prstGeom>
          <a:noFill/>
        </p:spPr>
        <p:txBody>
          <a:bodyPr wrap="square" lIns="72167" tIns="36084" rIns="72167" bIns="36084" rtlCol="0">
            <a:spAutoFit/>
          </a:bodyPr>
          <a:lstStyle/>
          <a:p>
            <a:pPr>
              <a:lnSpc>
                <a:spcPct val="13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a:t>
            </a:r>
          </a:p>
        </p:txBody>
      </p:sp>
      <p:sp>
        <p:nvSpPr>
          <p:cNvPr id="22" name="TextBox 21"/>
          <p:cNvSpPr txBox="1"/>
          <p:nvPr/>
        </p:nvSpPr>
        <p:spPr>
          <a:xfrm>
            <a:off x="5631170" y="1280175"/>
            <a:ext cx="3030503" cy="377380"/>
          </a:xfrm>
          <a:prstGeom prst="rect">
            <a:avLst/>
          </a:prstGeom>
          <a:noFill/>
        </p:spPr>
        <p:txBody>
          <a:bodyPr wrap="square" lIns="72167" tIns="36084" rIns="72167" bIns="36084" rtlCol="0">
            <a:spAutoFit/>
          </a:bodyPr>
          <a:lstStyle/>
          <a:p>
            <a:pPr>
              <a:lnSpc>
                <a:spcPct val="13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a:t>
            </a:r>
          </a:p>
        </p:txBody>
      </p:sp>
      <p:sp>
        <p:nvSpPr>
          <p:cNvPr id="23" name="TextBox 22"/>
          <p:cNvSpPr txBox="1"/>
          <p:nvPr/>
        </p:nvSpPr>
        <p:spPr>
          <a:xfrm>
            <a:off x="4329024" y="1201056"/>
            <a:ext cx="761071" cy="257578"/>
          </a:xfrm>
          <a:prstGeom prst="rect">
            <a:avLst/>
          </a:prstGeom>
          <a:noFill/>
        </p:spPr>
        <p:txBody>
          <a:bodyPr wrap="none" lIns="72167" tIns="36084" rIns="72167" bIns="36084"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添加文字</a:t>
            </a:r>
          </a:p>
        </p:txBody>
      </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20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40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60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0-#ppt_h/2"/>
                                          </p:val>
                                        </p:tav>
                                        <p:tav tm="100000">
                                          <p:val>
                                            <p:strVal val="#ppt_y"/>
                                          </p:val>
                                        </p:tav>
                                      </p:tavLst>
                                    </p:anim>
                                  </p:childTnLst>
                                </p:cTn>
                              </p:par>
                            </p:childTnLst>
                          </p:cTn>
                        </p:par>
                        <p:par>
                          <p:cTn id="21" fill="hold">
                            <p:stCondLst>
                              <p:cond delay="1100"/>
                            </p:stCondLst>
                            <p:childTnLst>
                              <p:par>
                                <p:cTn id="22" presetID="22" presetClass="entr" presetSubtype="4"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ipe(down)">
                                      <p:cBhvr>
                                        <p:cTn id="24" dur="500"/>
                                        <p:tgtEl>
                                          <p:spTgt spid="11"/>
                                        </p:tgtEl>
                                      </p:cBhvr>
                                    </p:animEffect>
                                  </p:childTnLst>
                                </p:cTn>
                              </p:par>
                            </p:childTnLst>
                          </p:cTn>
                        </p:par>
                        <p:par>
                          <p:cTn id="25" fill="hold">
                            <p:stCondLst>
                              <p:cond delay="1600"/>
                            </p:stCondLst>
                            <p:childTnLst>
                              <p:par>
                                <p:cTn id="26" presetID="42" presetClass="entr" presetSubtype="0"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anim calcmode="lin" valueType="num">
                                      <p:cBhvr>
                                        <p:cTn id="29" dur="1000" fill="hold"/>
                                        <p:tgtEl>
                                          <p:spTgt spid="12"/>
                                        </p:tgtEl>
                                        <p:attrNameLst>
                                          <p:attrName>ppt_x</p:attrName>
                                        </p:attrNameLst>
                                      </p:cBhvr>
                                      <p:tavLst>
                                        <p:tav tm="0">
                                          <p:val>
                                            <p:strVal val="#ppt_x"/>
                                          </p:val>
                                        </p:tav>
                                        <p:tav tm="100000">
                                          <p:val>
                                            <p:strVal val="#ppt_x"/>
                                          </p:val>
                                        </p:tav>
                                      </p:tavLst>
                                    </p:anim>
                                    <p:anim calcmode="lin" valueType="num">
                                      <p:cBhvr>
                                        <p:cTn id="30" dur="1000" fill="hold"/>
                                        <p:tgtEl>
                                          <p:spTgt spid="12"/>
                                        </p:tgtEl>
                                        <p:attrNameLst>
                                          <p:attrName>ppt_y</p:attrName>
                                        </p:attrNameLst>
                                      </p:cBhvr>
                                      <p:tavLst>
                                        <p:tav tm="0">
                                          <p:val>
                                            <p:strVal val="#ppt_y+.1"/>
                                          </p:val>
                                        </p:tav>
                                        <p:tav tm="100000">
                                          <p:val>
                                            <p:strVal val="#ppt_y"/>
                                          </p:val>
                                        </p:tav>
                                      </p:tavLst>
                                    </p:anim>
                                  </p:childTnLst>
                                </p:cTn>
                              </p:par>
                            </p:childTnLst>
                          </p:cTn>
                        </p:par>
                        <p:par>
                          <p:cTn id="31" fill="hold">
                            <p:stCondLst>
                              <p:cond delay="2600"/>
                            </p:stCondLst>
                            <p:childTnLst>
                              <p:par>
                                <p:cTn id="32" presetID="22" presetClass="entr" presetSubtype="8" fill="hold" nodeType="after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wipe(left)">
                                      <p:cBhvr>
                                        <p:cTn id="34" dur="500"/>
                                        <p:tgtEl>
                                          <p:spTgt spid="18"/>
                                        </p:tgtEl>
                                      </p:cBhvr>
                                    </p:animEffect>
                                  </p:childTnLst>
                                </p:cTn>
                              </p:par>
                            </p:childTnLst>
                          </p:cTn>
                        </p:par>
                        <p:par>
                          <p:cTn id="35" fill="hold">
                            <p:stCondLst>
                              <p:cond delay="3100"/>
                            </p:stCondLst>
                            <p:childTnLst>
                              <p:par>
                                <p:cTn id="36" presetID="22" presetClass="entr" presetSubtype="8" fill="hold" grpId="0" nodeType="after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wipe(left)">
                                      <p:cBhvr>
                                        <p:cTn id="38" dur="500"/>
                                        <p:tgtEl>
                                          <p:spTgt spid="19"/>
                                        </p:tgtEl>
                                      </p:cBhvr>
                                    </p:animEffect>
                                  </p:childTnLst>
                                </p:cTn>
                              </p:par>
                            </p:childTnLst>
                          </p:cTn>
                        </p:par>
                        <p:par>
                          <p:cTn id="39" fill="hold">
                            <p:stCondLst>
                              <p:cond delay="3600"/>
                            </p:stCondLst>
                            <p:childTnLst>
                              <p:par>
                                <p:cTn id="40" presetID="22" presetClass="entr" presetSubtype="4" fill="hold" grpId="0" nodeType="after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ipe(down)">
                                      <p:cBhvr>
                                        <p:cTn id="42" dur="500"/>
                                        <p:tgtEl>
                                          <p:spTgt spid="9"/>
                                        </p:tgtEl>
                                      </p:cBhvr>
                                    </p:animEffect>
                                  </p:childTnLst>
                                </p:cTn>
                              </p:par>
                            </p:childTnLst>
                          </p:cTn>
                        </p:par>
                        <p:par>
                          <p:cTn id="43" fill="hold">
                            <p:stCondLst>
                              <p:cond delay="4100"/>
                            </p:stCondLst>
                            <p:childTnLst>
                              <p:par>
                                <p:cTn id="44" presetID="42" presetClass="entr" presetSubtype="0"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fade">
                                      <p:cBhvr>
                                        <p:cTn id="46" dur="1000"/>
                                        <p:tgtEl>
                                          <p:spTgt spid="13"/>
                                        </p:tgtEl>
                                      </p:cBhvr>
                                    </p:animEffect>
                                    <p:anim calcmode="lin" valueType="num">
                                      <p:cBhvr>
                                        <p:cTn id="47" dur="1000" fill="hold"/>
                                        <p:tgtEl>
                                          <p:spTgt spid="13"/>
                                        </p:tgtEl>
                                        <p:attrNameLst>
                                          <p:attrName>ppt_x</p:attrName>
                                        </p:attrNameLst>
                                      </p:cBhvr>
                                      <p:tavLst>
                                        <p:tav tm="0">
                                          <p:val>
                                            <p:strVal val="#ppt_x"/>
                                          </p:val>
                                        </p:tav>
                                        <p:tav tm="100000">
                                          <p:val>
                                            <p:strVal val="#ppt_x"/>
                                          </p:val>
                                        </p:tav>
                                      </p:tavLst>
                                    </p:anim>
                                    <p:anim calcmode="lin" valueType="num">
                                      <p:cBhvr>
                                        <p:cTn id="48" dur="1000" fill="hold"/>
                                        <p:tgtEl>
                                          <p:spTgt spid="13"/>
                                        </p:tgtEl>
                                        <p:attrNameLst>
                                          <p:attrName>ppt_y</p:attrName>
                                        </p:attrNameLst>
                                      </p:cBhvr>
                                      <p:tavLst>
                                        <p:tav tm="0">
                                          <p:val>
                                            <p:strVal val="#ppt_y+.1"/>
                                          </p:val>
                                        </p:tav>
                                        <p:tav tm="100000">
                                          <p:val>
                                            <p:strVal val="#ppt_y"/>
                                          </p:val>
                                        </p:tav>
                                      </p:tavLst>
                                    </p:anim>
                                  </p:childTnLst>
                                </p:cTn>
                              </p:par>
                            </p:childTnLst>
                          </p:cTn>
                        </p:par>
                        <p:par>
                          <p:cTn id="49" fill="hold">
                            <p:stCondLst>
                              <p:cond delay="5100"/>
                            </p:stCondLst>
                            <p:childTnLst>
                              <p:par>
                                <p:cTn id="50" presetID="22" presetClass="entr" presetSubtype="8" fill="hold" nodeType="after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wipe(left)">
                                      <p:cBhvr>
                                        <p:cTn id="52" dur="500"/>
                                        <p:tgtEl>
                                          <p:spTgt spid="17"/>
                                        </p:tgtEl>
                                      </p:cBhvr>
                                    </p:animEffect>
                                  </p:childTnLst>
                                </p:cTn>
                              </p:par>
                            </p:childTnLst>
                          </p:cTn>
                        </p:par>
                        <p:par>
                          <p:cTn id="53" fill="hold">
                            <p:stCondLst>
                              <p:cond delay="5600"/>
                            </p:stCondLst>
                            <p:childTnLst>
                              <p:par>
                                <p:cTn id="54" presetID="22" presetClass="entr" presetSubtype="8" fill="hold" grpId="0" nodeType="afterEffect">
                                  <p:stCondLst>
                                    <p:cond delay="0"/>
                                  </p:stCondLst>
                                  <p:childTnLst>
                                    <p:set>
                                      <p:cBhvr>
                                        <p:cTn id="55" dur="1" fill="hold">
                                          <p:stCondLst>
                                            <p:cond delay="0"/>
                                          </p:stCondLst>
                                        </p:cTn>
                                        <p:tgtEl>
                                          <p:spTgt spid="20"/>
                                        </p:tgtEl>
                                        <p:attrNameLst>
                                          <p:attrName>style.visibility</p:attrName>
                                        </p:attrNameLst>
                                      </p:cBhvr>
                                      <p:to>
                                        <p:strVal val="visible"/>
                                      </p:to>
                                    </p:set>
                                    <p:animEffect transition="in" filter="wipe(left)">
                                      <p:cBhvr>
                                        <p:cTn id="56" dur="500"/>
                                        <p:tgtEl>
                                          <p:spTgt spid="20"/>
                                        </p:tgtEl>
                                      </p:cBhvr>
                                    </p:animEffect>
                                  </p:childTnLst>
                                </p:cTn>
                              </p:par>
                            </p:childTnLst>
                          </p:cTn>
                        </p:par>
                        <p:par>
                          <p:cTn id="57" fill="hold">
                            <p:stCondLst>
                              <p:cond delay="6100"/>
                            </p:stCondLst>
                            <p:childTnLst>
                              <p:par>
                                <p:cTn id="58" presetID="22" presetClass="entr" presetSubtype="4" fill="hold" grpId="0" nodeType="afterEffect">
                                  <p:stCondLst>
                                    <p:cond delay="0"/>
                                  </p:stCondLst>
                                  <p:childTnLst>
                                    <p:set>
                                      <p:cBhvr>
                                        <p:cTn id="59" dur="1" fill="hold">
                                          <p:stCondLst>
                                            <p:cond delay="0"/>
                                          </p:stCondLst>
                                        </p:cTn>
                                        <p:tgtEl>
                                          <p:spTgt spid="7"/>
                                        </p:tgtEl>
                                        <p:attrNameLst>
                                          <p:attrName>style.visibility</p:attrName>
                                        </p:attrNameLst>
                                      </p:cBhvr>
                                      <p:to>
                                        <p:strVal val="visible"/>
                                      </p:to>
                                    </p:set>
                                    <p:animEffect transition="in" filter="wipe(down)">
                                      <p:cBhvr>
                                        <p:cTn id="60" dur="500"/>
                                        <p:tgtEl>
                                          <p:spTgt spid="7"/>
                                        </p:tgtEl>
                                      </p:cBhvr>
                                    </p:animEffect>
                                  </p:childTnLst>
                                </p:cTn>
                              </p:par>
                            </p:childTnLst>
                          </p:cTn>
                        </p:par>
                        <p:par>
                          <p:cTn id="61" fill="hold">
                            <p:stCondLst>
                              <p:cond delay="6600"/>
                            </p:stCondLst>
                            <p:childTnLst>
                              <p:par>
                                <p:cTn id="62" presetID="42" presetClass="entr" presetSubtype="0" fill="hold" grpId="0" nodeType="afterEffect">
                                  <p:stCondLst>
                                    <p:cond delay="0"/>
                                  </p:stCondLst>
                                  <p:childTnLst>
                                    <p:set>
                                      <p:cBhvr>
                                        <p:cTn id="63" dur="1" fill="hold">
                                          <p:stCondLst>
                                            <p:cond delay="0"/>
                                          </p:stCondLst>
                                        </p:cTn>
                                        <p:tgtEl>
                                          <p:spTgt spid="14"/>
                                        </p:tgtEl>
                                        <p:attrNameLst>
                                          <p:attrName>style.visibility</p:attrName>
                                        </p:attrNameLst>
                                      </p:cBhvr>
                                      <p:to>
                                        <p:strVal val="visible"/>
                                      </p:to>
                                    </p:set>
                                    <p:animEffect transition="in" filter="fade">
                                      <p:cBhvr>
                                        <p:cTn id="64" dur="1000"/>
                                        <p:tgtEl>
                                          <p:spTgt spid="14"/>
                                        </p:tgtEl>
                                      </p:cBhvr>
                                    </p:animEffect>
                                    <p:anim calcmode="lin" valueType="num">
                                      <p:cBhvr>
                                        <p:cTn id="65" dur="1000" fill="hold"/>
                                        <p:tgtEl>
                                          <p:spTgt spid="14"/>
                                        </p:tgtEl>
                                        <p:attrNameLst>
                                          <p:attrName>ppt_x</p:attrName>
                                        </p:attrNameLst>
                                      </p:cBhvr>
                                      <p:tavLst>
                                        <p:tav tm="0">
                                          <p:val>
                                            <p:strVal val="#ppt_x"/>
                                          </p:val>
                                        </p:tav>
                                        <p:tav tm="100000">
                                          <p:val>
                                            <p:strVal val="#ppt_x"/>
                                          </p:val>
                                        </p:tav>
                                      </p:tavLst>
                                    </p:anim>
                                    <p:anim calcmode="lin" valueType="num">
                                      <p:cBhvr>
                                        <p:cTn id="66" dur="1000" fill="hold"/>
                                        <p:tgtEl>
                                          <p:spTgt spid="14"/>
                                        </p:tgtEl>
                                        <p:attrNameLst>
                                          <p:attrName>ppt_y</p:attrName>
                                        </p:attrNameLst>
                                      </p:cBhvr>
                                      <p:tavLst>
                                        <p:tav tm="0">
                                          <p:val>
                                            <p:strVal val="#ppt_y+.1"/>
                                          </p:val>
                                        </p:tav>
                                        <p:tav tm="100000">
                                          <p:val>
                                            <p:strVal val="#ppt_y"/>
                                          </p:val>
                                        </p:tav>
                                      </p:tavLst>
                                    </p:anim>
                                  </p:childTnLst>
                                </p:cTn>
                              </p:par>
                            </p:childTnLst>
                          </p:cTn>
                        </p:par>
                        <p:par>
                          <p:cTn id="67" fill="hold">
                            <p:stCondLst>
                              <p:cond delay="7600"/>
                            </p:stCondLst>
                            <p:childTnLst>
                              <p:par>
                                <p:cTn id="68" presetID="22" presetClass="entr" presetSubtype="8" fill="hold" nodeType="afterEffect">
                                  <p:stCondLst>
                                    <p:cond delay="0"/>
                                  </p:stCondLst>
                                  <p:childTnLst>
                                    <p:set>
                                      <p:cBhvr>
                                        <p:cTn id="69" dur="1" fill="hold">
                                          <p:stCondLst>
                                            <p:cond delay="0"/>
                                          </p:stCondLst>
                                        </p:cTn>
                                        <p:tgtEl>
                                          <p:spTgt spid="16"/>
                                        </p:tgtEl>
                                        <p:attrNameLst>
                                          <p:attrName>style.visibility</p:attrName>
                                        </p:attrNameLst>
                                      </p:cBhvr>
                                      <p:to>
                                        <p:strVal val="visible"/>
                                      </p:to>
                                    </p:set>
                                    <p:animEffect transition="in" filter="wipe(left)">
                                      <p:cBhvr>
                                        <p:cTn id="70" dur="500"/>
                                        <p:tgtEl>
                                          <p:spTgt spid="16"/>
                                        </p:tgtEl>
                                      </p:cBhvr>
                                    </p:animEffect>
                                  </p:childTnLst>
                                </p:cTn>
                              </p:par>
                            </p:childTnLst>
                          </p:cTn>
                        </p:par>
                        <p:par>
                          <p:cTn id="71" fill="hold">
                            <p:stCondLst>
                              <p:cond delay="8100"/>
                            </p:stCondLst>
                            <p:childTnLst>
                              <p:par>
                                <p:cTn id="72" presetID="22" presetClass="entr" presetSubtype="8" fill="hold" grpId="0" nodeType="afterEffect">
                                  <p:stCondLst>
                                    <p:cond delay="0"/>
                                  </p:stCondLst>
                                  <p:childTnLst>
                                    <p:set>
                                      <p:cBhvr>
                                        <p:cTn id="73" dur="1" fill="hold">
                                          <p:stCondLst>
                                            <p:cond delay="0"/>
                                          </p:stCondLst>
                                        </p:cTn>
                                        <p:tgtEl>
                                          <p:spTgt spid="21"/>
                                        </p:tgtEl>
                                        <p:attrNameLst>
                                          <p:attrName>style.visibility</p:attrName>
                                        </p:attrNameLst>
                                      </p:cBhvr>
                                      <p:to>
                                        <p:strVal val="visible"/>
                                      </p:to>
                                    </p:set>
                                    <p:animEffect transition="in" filter="wipe(left)">
                                      <p:cBhvr>
                                        <p:cTn id="74" dur="500"/>
                                        <p:tgtEl>
                                          <p:spTgt spid="21"/>
                                        </p:tgtEl>
                                      </p:cBhvr>
                                    </p:animEffect>
                                  </p:childTnLst>
                                </p:cTn>
                              </p:par>
                            </p:childTnLst>
                          </p:cTn>
                        </p:par>
                        <p:par>
                          <p:cTn id="75" fill="hold">
                            <p:stCondLst>
                              <p:cond delay="8600"/>
                            </p:stCondLst>
                            <p:childTnLst>
                              <p:par>
                                <p:cTn id="76" presetID="22" presetClass="entr" presetSubtype="4" fill="hold" grpId="0" nodeType="afterEffect">
                                  <p:stCondLst>
                                    <p:cond delay="0"/>
                                  </p:stCondLst>
                                  <p:childTnLst>
                                    <p:set>
                                      <p:cBhvr>
                                        <p:cTn id="77" dur="1" fill="hold">
                                          <p:stCondLst>
                                            <p:cond delay="0"/>
                                          </p:stCondLst>
                                        </p:cTn>
                                        <p:tgtEl>
                                          <p:spTgt spid="5"/>
                                        </p:tgtEl>
                                        <p:attrNameLst>
                                          <p:attrName>style.visibility</p:attrName>
                                        </p:attrNameLst>
                                      </p:cBhvr>
                                      <p:to>
                                        <p:strVal val="visible"/>
                                      </p:to>
                                    </p:set>
                                    <p:animEffect transition="in" filter="wipe(down)">
                                      <p:cBhvr>
                                        <p:cTn id="78" dur="500"/>
                                        <p:tgtEl>
                                          <p:spTgt spid="5"/>
                                        </p:tgtEl>
                                      </p:cBhvr>
                                    </p:animEffect>
                                  </p:childTnLst>
                                </p:cTn>
                              </p:par>
                            </p:childTnLst>
                          </p:cTn>
                        </p:par>
                        <p:par>
                          <p:cTn id="79" fill="hold">
                            <p:stCondLst>
                              <p:cond delay="9100"/>
                            </p:stCondLst>
                            <p:childTnLst>
                              <p:par>
                                <p:cTn id="80" presetID="42" presetClass="entr" presetSubtype="0" fill="hold" grpId="0" nodeType="afterEffect">
                                  <p:stCondLst>
                                    <p:cond delay="0"/>
                                  </p:stCondLst>
                                  <p:childTnLst>
                                    <p:set>
                                      <p:cBhvr>
                                        <p:cTn id="81" dur="1" fill="hold">
                                          <p:stCondLst>
                                            <p:cond delay="0"/>
                                          </p:stCondLst>
                                        </p:cTn>
                                        <p:tgtEl>
                                          <p:spTgt spid="23"/>
                                        </p:tgtEl>
                                        <p:attrNameLst>
                                          <p:attrName>style.visibility</p:attrName>
                                        </p:attrNameLst>
                                      </p:cBhvr>
                                      <p:to>
                                        <p:strVal val="visible"/>
                                      </p:to>
                                    </p:set>
                                    <p:animEffect transition="in" filter="fade">
                                      <p:cBhvr>
                                        <p:cTn id="82" dur="1000"/>
                                        <p:tgtEl>
                                          <p:spTgt spid="23"/>
                                        </p:tgtEl>
                                      </p:cBhvr>
                                    </p:animEffect>
                                    <p:anim calcmode="lin" valueType="num">
                                      <p:cBhvr>
                                        <p:cTn id="83" dur="1000" fill="hold"/>
                                        <p:tgtEl>
                                          <p:spTgt spid="23"/>
                                        </p:tgtEl>
                                        <p:attrNameLst>
                                          <p:attrName>ppt_x</p:attrName>
                                        </p:attrNameLst>
                                      </p:cBhvr>
                                      <p:tavLst>
                                        <p:tav tm="0">
                                          <p:val>
                                            <p:strVal val="#ppt_x"/>
                                          </p:val>
                                        </p:tav>
                                        <p:tav tm="100000">
                                          <p:val>
                                            <p:strVal val="#ppt_x"/>
                                          </p:val>
                                        </p:tav>
                                      </p:tavLst>
                                    </p:anim>
                                    <p:anim calcmode="lin" valueType="num">
                                      <p:cBhvr>
                                        <p:cTn id="84" dur="1000" fill="hold"/>
                                        <p:tgtEl>
                                          <p:spTgt spid="23"/>
                                        </p:tgtEl>
                                        <p:attrNameLst>
                                          <p:attrName>ppt_y</p:attrName>
                                        </p:attrNameLst>
                                      </p:cBhvr>
                                      <p:tavLst>
                                        <p:tav tm="0">
                                          <p:val>
                                            <p:strVal val="#ppt_y+.1"/>
                                          </p:val>
                                        </p:tav>
                                        <p:tav tm="100000">
                                          <p:val>
                                            <p:strVal val="#ppt_y"/>
                                          </p:val>
                                        </p:tav>
                                      </p:tavLst>
                                    </p:anim>
                                  </p:childTnLst>
                                </p:cTn>
                              </p:par>
                            </p:childTnLst>
                          </p:cTn>
                        </p:par>
                        <p:par>
                          <p:cTn id="85" fill="hold">
                            <p:stCondLst>
                              <p:cond delay="10100"/>
                            </p:stCondLst>
                            <p:childTnLst>
                              <p:par>
                                <p:cTn id="86" presetID="22" presetClass="entr" presetSubtype="8" fill="hold" nodeType="afterEffect">
                                  <p:stCondLst>
                                    <p:cond delay="0"/>
                                  </p:stCondLst>
                                  <p:childTnLst>
                                    <p:set>
                                      <p:cBhvr>
                                        <p:cTn id="87" dur="1" fill="hold">
                                          <p:stCondLst>
                                            <p:cond delay="0"/>
                                          </p:stCondLst>
                                        </p:cTn>
                                        <p:tgtEl>
                                          <p:spTgt spid="15"/>
                                        </p:tgtEl>
                                        <p:attrNameLst>
                                          <p:attrName>style.visibility</p:attrName>
                                        </p:attrNameLst>
                                      </p:cBhvr>
                                      <p:to>
                                        <p:strVal val="visible"/>
                                      </p:to>
                                    </p:set>
                                    <p:animEffect transition="in" filter="wipe(left)">
                                      <p:cBhvr>
                                        <p:cTn id="88" dur="500"/>
                                        <p:tgtEl>
                                          <p:spTgt spid="15"/>
                                        </p:tgtEl>
                                      </p:cBhvr>
                                    </p:animEffect>
                                  </p:childTnLst>
                                </p:cTn>
                              </p:par>
                            </p:childTnLst>
                          </p:cTn>
                        </p:par>
                        <p:par>
                          <p:cTn id="89" fill="hold">
                            <p:stCondLst>
                              <p:cond delay="10600"/>
                            </p:stCondLst>
                            <p:childTnLst>
                              <p:par>
                                <p:cTn id="90" presetID="22" presetClass="entr" presetSubtype="8" fill="hold" grpId="0" nodeType="afterEffect">
                                  <p:stCondLst>
                                    <p:cond delay="0"/>
                                  </p:stCondLst>
                                  <p:childTnLst>
                                    <p:set>
                                      <p:cBhvr>
                                        <p:cTn id="91" dur="1" fill="hold">
                                          <p:stCondLst>
                                            <p:cond delay="0"/>
                                          </p:stCondLst>
                                        </p:cTn>
                                        <p:tgtEl>
                                          <p:spTgt spid="22"/>
                                        </p:tgtEl>
                                        <p:attrNameLst>
                                          <p:attrName>style.visibility</p:attrName>
                                        </p:attrNameLst>
                                      </p:cBhvr>
                                      <p:to>
                                        <p:strVal val="visible"/>
                                      </p:to>
                                    </p:set>
                                    <p:animEffect transition="in" filter="wipe(left)">
                                      <p:cBhvr>
                                        <p:cTn id="9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p:bldP spid="13" grpId="0"/>
      <p:bldP spid="14" grpId="0"/>
      <p:bldP spid="19" grpId="0"/>
      <p:bldP spid="20" grpId="0"/>
      <p:bldP spid="21" grpId="0"/>
      <p:bldP spid="22" grpId="0"/>
      <p:bldP spid="2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37"/>
          <p:cNvGrpSpPr/>
          <p:nvPr/>
        </p:nvGrpSpPr>
        <p:grpSpPr>
          <a:xfrm>
            <a:off x="827728" y="1500965"/>
            <a:ext cx="1647609" cy="1077426"/>
            <a:chOff x="1" y="0"/>
            <a:chExt cx="4392858" cy="2872248"/>
          </a:xfrm>
        </p:grpSpPr>
        <p:sp>
          <p:nvSpPr>
            <p:cNvPr id="3" name="Shape 333"/>
            <p:cNvSpPr/>
            <p:nvPr/>
          </p:nvSpPr>
          <p:spPr>
            <a:xfrm>
              <a:off x="1" y="0"/>
              <a:ext cx="4392858"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1"/>
            </a:solidFill>
            <a:ln w="12700" cap="flat">
              <a:noFill/>
              <a:miter lim="400000"/>
            </a:ln>
            <a:effectLst/>
          </p:spPr>
          <p:txBody>
            <a:bodyPr wrap="square" lIns="0" tIns="0" rIns="0" bIns="0" numCol="1" anchor="ctr">
              <a:noAutofit/>
            </a:bodyPr>
            <a:lstStyle/>
            <a:p>
              <a:pPr lvl="0">
                <a:defRPr sz="11200"/>
              </a:pPr>
              <a:endParaRPr sz="1200" dirty="0">
                <a:solidFill>
                  <a:schemeClr val="bg1"/>
                </a:solidFill>
                <a:latin typeface="Arial" panose="020B0604020202020204" pitchFamily="34" charset="0"/>
                <a:cs typeface="Arial" panose="020B0604020202020204" pitchFamily="34" charset="0"/>
              </a:endParaRPr>
            </a:p>
          </p:txBody>
        </p:sp>
        <p:sp>
          <p:nvSpPr>
            <p:cNvPr id="6" name="Shape 335"/>
            <p:cNvSpPr/>
            <p:nvPr/>
          </p:nvSpPr>
          <p:spPr>
            <a:xfrm>
              <a:off x="1288917" y="1207643"/>
              <a:ext cx="2462211" cy="49244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defRPr sz="2000">
                  <a:solidFill>
                    <a:srgbClr val="FAF9FC"/>
                  </a:solidFill>
                  <a:latin typeface="STIXGeneral-Bold"/>
                  <a:ea typeface="STIXGeneral-Bold"/>
                  <a:cs typeface="STIXGeneral-Bold"/>
                  <a:sym typeface="STIXGeneral-Bold"/>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cs typeface="Lato Regular"/>
                </a:rPr>
                <a:t>输入文本内容</a:t>
              </a:r>
              <a:endParaRPr lang="id-ID" altLang="zh-CN" sz="1200" b="1" dirty="0">
                <a:solidFill>
                  <a:schemeClr val="bg1"/>
                </a:solidFill>
                <a:latin typeface="微软雅黑" panose="020B0503020204020204" pitchFamily="34" charset="-122"/>
                <a:ea typeface="微软雅黑" panose="020B0503020204020204" pitchFamily="34" charset="-122"/>
                <a:cs typeface="Lato Regular"/>
              </a:endParaRPr>
            </a:p>
          </p:txBody>
        </p:sp>
      </p:grpSp>
      <p:grpSp>
        <p:nvGrpSpPr>
          <p:cNvPr id="4" name="Group 342"/>
          <p:cNvGrpSpPr/>
          <p:nvPr/>
        </p:nvGrpSpPr>
        <p:grpSpPr>
          <a:xfrm>
            <a:off x="2262711" y="1500965"/>
            <a:ext cx="1647609" cy="1077426"/>
            <a:chOff x="0" y="0"/>
            <a:chExt cx="4392859" cy="2872248"/>
          </a:xfrm>
        </p:grpSpPr>
        <p:sp>
          <p:nvSpPr>
            <p:cNvPr id="8" name="Shape 338"/>
            <p:cNvSpPr/>
            <p:nvPr/>
          </p:nvSpPr>
          <p:spPr>
            <a:xfrm>
              <a:off x="0" y="0"/>
              <a:ext cx="4392859"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2"/>
            </a:solidFill>
            <a:ln w="12700" cap="flat">
              <a:noFill/>
              <a:miter lim="400000"/>
            </a:ln>
            <a:effectLst/>
          </p:spPr>
          <p:txBody>
            <a:bodyPr wrap="square" lIns="0" tIns="0" rIns="0" bIns="0" numCol="1" anchor="ctr">
              <a:noAutofit/>
            </a:bodyPr>
            <a:lstStyle/>
            <a:p>
              <a:pPr lvl="0">
                <a:defRPr sz="11200"/>
              </a:pPr>
              <a:endParaRPr sz="1200" dirty="0">
                <a:latin typeface="Arial" panose="020B0604020202020204" pitchFamily="34" charset="0"/>
                <a:cs typeface="Arial" panose="020B0604020202020204" pitchFamily="34" charset="0"/>
              </a:endParaRPr>
            </a:p>
          </p:txBody>
        </p:sp>
        <p:sp>
          <p:nvSpPr>
            <p:cNvPr id="11" name="Shape 340"/>
            <p:cNvSpPr/>
            <p:nvPr/>
          </p:nvSpPr>
          <p:spPr>
            <a:xfrm>
              <a:off x="1194479" y="1289712"/>
              <a:ext cx="2852436" cy="43180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defRPr sz="2000">
                  <a:solidFill>
                    <a:srgbClr val="FAF9FC"/>
                  </a:solidFill>
                  <a:latin typeface="STIXGeneral-Bold"/>
                  <a:ea typeface="STIXGeneral-Bold"/>
                  <a:cs typeface="STIXGeneral-Bold"/>
                  <a:sym typeface="STIXGeneral-Bold"/>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cs typeface="Lato Regular"/>
                </a:rPr>
                <a:t>输入文本内容</a:t>
              </a:r>
              <a:endParaRPr lang="id-ID" altLang="zh-CN" sz="1200" b="1" dirty="0">
                <a:solidFill>
                  <a:schemeClr val="bg1"/>
                </a:solidFill>
                <a:latin typeface="微软雅黑" panose="020B0503020204020204" pitchFamily="34" charset="-122"/>
                <a:ea typeface="微软雅黑" panose="020B0503020204020204" pitchFamily="34" charset="-122"/>
                <a:cs typeface="Lato Regular"/>
              </a:endParaRPr>
            </a:p>
          </p:txBody>
        </p:sp>
      </p:grpSp>
      <p:grpSp>
        <p:nvGrpSpPr>
          <p:cNvPr id="5" name="Group 347"/>
          <p:cNvGrpSpPr/>
          <p:nvPr/>
        </p:nvGrpSpPr>
        <p:grpSpPr>
          <a:xfrm>
            <a:off x="3733148" y="1500965"/>
            <a:ext cx="1647609" cy="1077426"/>
            <a:chOff x="0" y="0"/>
            <a:chExt cx="4392859" cy="2872248"/>
          </a:xfrm>
        </p:grpSpPr>
        <p:sp>
          <p:nvSpPr>
            <p:cNvPr id="13" name="Shape 343"/>
            <p:cNvSpPr/>
            <p:nvPr/>
          </p:nvSpPr>
          <p:spPr>
            <a:xfrm>
              <a:off x="0" y="0"/>
              <a:ext cx="4392859"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3"/>
            </a:solidFill>
            <a:ln w="12700" cap="flat">
              <a:noFill/>
              <a:miter lim="400000"/>
            </a:ln>
            <a:effectLst/>
          </p:spPr>
          <p:txBody>
            <a:bodyPr wrap="square" lIns="0" tIns="0" rIns="0" bIns="0" numCol="1" anchor="ctr">
              <a:noAutofit/>
            </a:bodyPr>
            <a:lstStyle/>
            <a:p>
              <a:pPr lvl="0">
                <a:defRPr sz="11200"/>
              </a:pPr>
              <a:endParaRPr sz="1200" dirty="0">
                <a:solidFill>
                  <a:schemeClr val="bg1"/>
                </a:solidFill>
                <a:latin typeface="Arial" panose="020B0604020202020204" pitchFamily="34" charset="0"/>
                <a:cs typeface="Arial" panose="020B0604020202020204" pitchFamily="34" charset="0"/>
              </a:endParaRPr>
            </a:p>
          </p:txBody>
        </p:sp>
        <p:sp>
          <p:nvSpPr>
            <p:cNvPr id="16" name="Shape 345"/>
            <p:cNvSpPr/>
            <p:nvPr/>
          </p:nvSpPr>
          <p:spPr>
            <a:xfrm>
              <a:off x="1086541" y="1289712"/>
              <a:ext cx="2972476" cy="43180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defRPr sz="2000">
                  <a:solidFill>
                    <a:srgbClr val="FAF9FC"/>
                  </a:solidFill>
                  <a:latin typeface="STIXGeneral-Bold"/>
                  <a:ea typeface="STIXGeneral-Bold"/>
                  <a:cs typeface="STIXGeneral-Bold"/>
                  <a:sym typeface="STIXGeneral-Bold"/>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cs typeface="Lato Regular"/>
                </a:rPr>
                <a:t>输入文本内容</a:t>
              </a:r>
              <a:endParaRPr lang="id-ID" altLang="zh-CN" sz="1200" b="1" dirty="0">
                <a:solidFill>
                  <a:schemeClr val="bg1"/>
                </a:solidFill>
                <a:latin typeface="微软雅黑" panose="020B0503020204020204" pitchFamily="34" charset="-122"/>
                <a:ea typeface="微软雅黑" panose="020B0503020204020204" pitchFamily="34" charset="-122"/>
                <a:cs typeface="Lato Regular"/>
              </a:endParaRPr>
            </a:p>
          </p:txBody>
        </p:sp>
      </p:grpSp>
      <p:grpSp>
        <p:nvGrpSpPr>
          <p:cNvPr id="7" name="Group 352"/>
          <p:cNvGrpSpPr/>
          <p:nvPr/>
        </p:nvGrpSpPr>
        <p:grpSpPr>
          <a:xfrm>
            <a:off x="5191470" y="1500965"/>
            <a:ext cx="1647608" cy="1077426"/>
            <a:chOff x="0" y="0"/>
            <a:chExt cx="4392859" cy="2872248"/>
          </a:xfrm>
        </p:grpSpPr>
        <p:sp>
          <p:nvSpPr>
            <p:cNvPr id="18" name="Shape 348"/>
            <p:cNvSpPr/>
            <p:nvPr/>
          </p:nvSpPr>
          <p:spPr>
            <a:xfrm>
              <a:off x="0" y="0"/>
              <a:ext cx="4392859"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4"/>
            </a:solidFill>
            <a:ln w="12700" cap="flat">
              <a:noFill/>
              <a:miter lim="400000"/>
            </a:ln>
            <a:effectLst/>
          </p:spPr>
          <p:txBody>
            <a:bodyPr wrap="square" lIns="0" tIns="0" rIns="0" bIns="0" numCol="1" anchor="ctr">
              <a:noAutofit/>
            </a:bodyPr>
            <a:lstStyle/>
            <a:p>
              <a:pPr lvl="0">
                <a:defRPr sz="11200"/>
              </a:pPr>
              <a:endParaRPr sz="1200" dirty="0">
                <a:latin typeface="Arial" panose="020B0604020202020204" pitchFamily="34" charset="0"/>
                <a:cs typeface="Arial" panose="020B0604020202020204" pitchFamily="34" charset="0"/>
              </a:endParaRPr>
            </a:p>
          </p:txBody>
        </p:sp>
        <p:sp>
          <p:nvSpPr>
            <p:cNvPr id="21" name="Shape 350"/>
            <p:cNvSpPr/>
            <p:nvPr/>
          </p:nvSpPr>
          <p:spPr>
            <a:xfrm>
              <a:off x="1186403" y="1289712"/>
              <a:ext cx="2924718" cy="43180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defRPr sz="2000">
                  <a:solidFill>
                    <a:srgbClr val="FAF9FC"/>
                  </a:solidFill>
                  <a:latin typeface="STIXGeneral-Bold"/>
                  <a:ea typeface="STIXGeneral-Bold"/>
                  <a:cs typeface="STIXGeneral-Bold"/>
                  <a:sym typeface="STIXGeneral-Bold"/>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cs typeface="Lato Regular"/>
                </a:rPr>
                <a:t>输入文本内容</a:t>
              </a:r>
              <a:endParaRPr lang="id-ID" altLang="zh-CN" sz="1200" b="1" dirty="0">
                <a:solidFill>
                  <a:schemeClr val="bg1"/>
                </a:solidFill>
                <a:latin typeface="微软雅黑" panose="020B0503020204020204" pitchFamily="34" charset="-122"/>
                <a:ea typeface="微软雅黑" panose="020B0503020204020204" pitchFamily="34" charset="-122"/>
                <a:cs typeface="Lato Regular"/>
              </a:endParaRPr>
            </a:p>
          </p:txBody>
        </p:sp>
      </p:grpSp>
      <p:grpSp>
        <p:nvGrpSpPr>
          <p:cNvPr id="9" name="Group 357"/>
          <p:cNvGrpSpPr/>
          <p:nvPr/>
        </p:nvGrpSpPr>
        <p:grpSpPr>
          <a:xfrm>
            <a:off x="6670252" y="1500965"/>
            <a:ext cx="1647608" cy="1077426"/>
            <a:chOff x="0" y="0"/>
            <a:chExt cx="4392859" cy="2872248"/>
          </a:xfrm>
        </p:grpSpPr>
        <p:sp>
          <p:nvSpPr>
            <p:cNvPr id="23" name="Shape 353"/>
            <p:cNvSpPr/>
            <p:nvPr/>
          </p:nvSpPr>
          <p:spPr>
            <a:xfrm>
              <a:off x="0" y="0"/>
              <a:ext cx="4392859"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1"/>
            </a:solidFill>
            <a:ln w="12700" cap="flat">
              <a:noFill/>
              <a:miter lim="400000"/>
            </a:ln>
            <a:effectLst/>
          </p:spPr>
          <p:txBody>
            <a:bodyPr wrap="square" lIns="0" tIns="0" rIns="0" bIns="0" numCol="1" anchor="ctr">
              <a:noAutofit/>
            </a:bodyPr>
            <a:lstStyle/>
            <a:p>
              <a:pPr lvl="0">
                <a:defRPr sz="11200"/>
              </a:pPr>
              <a:endParaRPr sz="1200" dirty="0">
                <a:solidFill>
                  <a:schemeClr val="bg1"/>
                </a:solidFill>
                <a:latin typeface="Arial" panose="020B0604020202020204" pitchFamily="34" charset="0"/>
                <a:cs typeface="Arial" panose="020B0604020202020204" pitchFamily="34" charset="0"/>
              </a:endParaRPr>
            </a:p>
          </p:txBody>
        </p:sp>
        <p:sp>
          <p:nvSpPr>
            <p:cNvPr id="26" name="Shape 355"/>
            <p:cNvSpPr/>
            <p:nvPr/>
          </p:nvSpPr>
          <p:spPr>
            <a:xfrm>
              <a:off x="1186405" y="1289715"/>
              <a:ext cx="3014432" cy="36933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defRPr sz="2000">
                  <a:solidFill>
                    <a:srgbClr val="FAF9FC"/>
                  </a:solidFill>
                  <a:latin typeface="STIXGeneral-Bold"/>
                  <a:ea typeface="STIXGeneral-Bold"/>
                  <a:cs typeface="STIXGeneral-Bold"/>
                  <a:sym typeface="STIXGeneral-Bold"/>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cs typeface="Lato Regular"/>
                </a:rPr>
                <a:t>输入文本内容</a:t>
              </a:r>
              <a:endParaRPr lang="id-ID" altLang="zh-CN" sz="1200" b="1" dirty="0">
                <a:solidFill>
                  <a:schemeClr val="bg1"/>
                </a:solidFill>
                <a:latin typeface="微软雅黑" panose="020B0503020204020204" pitchFamily="34" charset="-122"/>
                <a:ea typeface="微软雅黑" panose="020B0503020204020204" pitchFamily="34" charset="-122"/>
                <a:cs typeface="Lato Regular"/>
              </a:endParaRPr>
            </a:p>
          </p:txBody>
        </p:sp>
      </p:grpSp>
      <p:grpSp>
        <p:nvGrpSpPr>
          <p:cNvPr id="10" name="Group 360"/>
          <p:cNvGrpSpPr/>
          <p:nvPr/>
        </p:nvGrpSpPr>
        <p:grpSpPr>
          <a:xfrm>
            <a:off x="1492019" y="2424406"/>
            <a:ext cx="319028" cy="319071"/>
            <a:chOff x="0" y="0"/>
            <a:chExt cx="850594" cy="850594"/>
          </a:xfrm>
        </p:grpSpPr>
        <p:sp>
          <p:nvSpPr>
            <p:cNvPr id="28" name="Shape 358"/>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50800" cap="flat">
              <a:solidFill>
                <a:srgbClr val="FBF9FC"/>
              </a:solidFill>
              <a:prstDash val="solid"/>
              <a:miter lim="400000"/>
            </a:ln>
            <a:effectLst/>
          </p:spPr>
          <p:txBody>
            <a:bodyPr wrap="square" lIns="0" tIns="0" rIns="0" bIns="0" numCol="1" anchor="ctr">
              <a:noAutofit/>
            </a:bodyPr>
            <a:lstStyle/>
            <a:p>
              <a:pPr lvl="0">
                <a:defRPr sz="11200"/>
              </a:pPr>
              <a:endParaRPr>
                <a:solidFill>
                  <a:schemeClr val="bg1"/>
                </a:solidFill>
                <a:latin typeface="Arial" panose="020B0604020202020204" pitchFamily="34" charset="0"/>
                <a:cs typeface="Arial" panose="020B0604020202020204" pitchFamily="34" charset="0"/>
              </a:endParaRPr>
            </a:p>
          </p:txBody>
        </p:sp>
        <p:sp>
          <p:nvSpPr>
            <p:cNvPr id="29" name="Shape 359"/>
            <p:cNvSpPr/>
            <p:nvPr/>
          </p:nvSpPr>
          <p:spPr>
            <a:xfrm>
              <a:off x="300082" y="114147"/>
              <a:ext cx="250430" cy="622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defRPr sz="3200" b="1">
                  <a:solidFill>
                    <a:srgbClr val="FAF9FC"/>
                  </a:solidFill>
                  <a:latin typeface="Oxygen"/>
                  <a:ea typeface="Oxygen"/>
                  <a:cs typeface="Oxygen"/>
                  <a:sym typeface="Oxygen"/>
                </a:defRPr>
              </a:lvl1pPr>
            </a:lstStyle>
            <a:p>
              <a:pPr lvl="0">
                <a:defRPr sz="1800" b="0">
                  <a:solidFill>
                    <a:srgbClr val="000000"/>
                  </a:solidFill>
                </a:defRPr>
              </a:pPr>
              <a:r>
                <a:rPr sz="1200" dirty="0">
                  <a:solidFill>
                    <a:schemeClr val="bg1"/>
                  </a:solidFill>
                  <a:latin typeface="Arial" panose="020B0604020202020204" pitchFamily="34" charset="0"/>
                  <a:cs typeface="Arial" panose="020B0604020202020204" pitchFamily="34" charset="0"/>
                </a:rPr>
                <a:t>1</a:t>
              </a:r>
            </a:p>
          </p:txBody>
        </p:sp>
      </p:grpSp>
      <p:grpSp>
        <p:nvGrpSpPr>
          <p:cNvPr id="12" name="Group 363"/>
          <p:cNvGrpSpPr/>
          <p:nvPr/>
        </p:nvGrpSpPr>
        <p:grpSpPr>
          <a:xfrm>
            <a:off x="2930030" y="2424406"/>
            <a:ext cx="319028" cy="319071"/>
            <a:chOff x="0" y="0"/>
            <a:chExt cx="850594" cy="850594"/>
          </a:xfrm>
        </p:grpSpPr>
        <p:sp>
          <p:nvSpPr>
            <p:cNvPr id="31" name="Shape 361"/>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50800" cap="flat">
              <a:solidFill>
                <a:srgbClr val="FBF9FC"/>
              </a:solidFill>
              <a:prstDash val="solid"/>
              <a:miter lim="400000"/>
            </a:ln>
            <a:effectLst/>
          </p:spPr>
          <p:txBody>
            <a:bodyPr wrap="square" lIns="0" tIns="0" rIns="0" bIns="0" numCol="1" anchor="ctr">
              <a:noAutofit/>
            </a:bodyPr>
            <a:lstStyle/>
            <a:p>
              <a:pPr lvl="0">
                <a:defRPr sz="11200"/>
              </a:pPr>
              <a:endParaRPr>
                <a:latin typeface="Arial" panose="020B0604020202020204" pitchFamily="34" charset="0"/>
                <a:cs typeface="Arial" panose="020B0604020202020204" pitchFamily="34" charset="0"/>
              </a:endParaRPr>
            </a:p>
          </p:txBody>
        </p:sp>
        <p:sp>
          <p:nvSpPr>
            <p:cNvPr id="32" name="Shape 362"/>
            <p:cNvSpPr/>
            <p:nvPr/>
          </p:nvSpPr>
          <p:spPr>
            <a:xfrm>
              <a:off x="311484" y="179076"/>
              <a:ext cx="227626" cy="49244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defRPr sz="3200" b="1">
                  <a:solidFill>
                    <a:srgbClr val="FAF9FC"/>
                  </a:solidFill>
                  <a:latin typeface="Oxygen"/>
                  <a:ea typeface="Oxygen"/>
                  <a:cs typeface="Oxygen"/>
                  <a:sym typeface="Oxygen"/>
                </a:defRPr>
              </a:lvl1pPr>
            </a:lstStyle>
            <a:p>
              <a:pPr lvl="0">
                <a:defRPr sz="1800" b="0">
                  <a:solidFill>
                    <a:srgbClr val="000000"/>
                  </a:solidFill>
                </a:defRPr>
              </a:pPr>
              <a:r>
                <a:rPr sz="1200" dirty="0">
                  <a:solidFill>
                    <a:schemeClr val="bg1"/>
                  </a:solidFill>
                  <a:latin typeface="Arial" panose="020B0604020202020204" pitchFamily="34" charset="0"/>
                  <a:cs typeface="Arial" panose="020B0604020202020204" pitchFamily="34" charset="0"/>
                </a:rPr>
                <a:t>2</a:t>
              </a:r>
            </a:p>
          </p:txBody>
        </p:sp>
      </p:grpSp>
      <p:grpSp>
        <p:nvGrpSpPr>
          <p:cNvPr id="14" name="Group 366"/>
          <p:cNvGrpSpPr/>
          <p:nvPr/>
        </p:nvGrpSpPr>
        <p:grpSpPr>
          <a:xfrm>
            <a:off x="4397438" y="2424406"/>
            <a:ext cx="319028" cy="319071"/>
            <a:chOff x="0" y="0"/>
            <a:chExt cx="850594" cy="850594"/>
          </a:xfrm>
        </p:grpSpPr>
        <p:sp>
          <p:nvSpPr>
            <p:cNvPr id="34" name="Shape 364"/>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50800" cap="flat">
              <a:solidFill>
                <a:srgbClr val="FBF9FC"/>
              </a:solidFill>
              <a:prstDash val="solid"/>
              <a:miter lim="400000"/>
            </a:ln>
            <a:effectLst/>
          </p:spPr>
          <p:txBody>
            <a:bodyPr wrap="square" lIns="0" tIns="0" rIns="0" bIns="0" numCol="1" anchor="ctr">
              <a:noAutofit/>
            </a:bodyPr>
            <a:lstStyle/>
            <a:p>
              <a:pPr lvl="0">
                <a:defRPr sz="11200"/>
              </a:pPr>
              <a:endParaRPr>
                <a:solidFill>
                  <a:schemeClr val="bg1"/>
                </a:solidFill>
                <a:latin typeface="Arial" panose="020B0604020202020204" pitchFamily="34" charset="0"/>
                <a:cs typeface="Arial" panose="020B0604020202020204" pitchFamily="34" charset="0"/>
              </a:endParaRPr>
            </a:p>
          </p:txBody>
        </p:sp>
        <p:sp>
          <p:nvSpPr>
            <p:cNvPr id="35" name="Shape 365"/>
            <p:cNvSpPr/>
            <p:nvPr/>
          </p:nvSpPr>
          <p:spPr>
            <a:xfrm>
              <a:off x="311484" y="179076"/>
              <a:ext cx="227626" cy="49244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defRPr sz="3200" b="1">
                  <a:solidFill>
                    <a:srgbClr val="FAF9FC"/>
                  </a:solidFill>
                  <a:latin typeface="Oxygen"/>
                  <a:ea typeface="Oxygen"/>
                  <a:cs typeface="Oxygen"/>
                  <a:sym typeface="Oxygen"/>
                </a:defRPr>
              </a:lvl1pPr>
            </a:lstStyle>
            <a:p>
              <a:pPr lvl="0">
                <a:defRPr sz="1800" b="0">
                  <a:solidFill>
                    <a:srgbClr val="000000"/>
                  </a:solidFill>
                </a:defRPr>
              </a:pPr>
              <a:r>
                <a:rPr sz="1200" dirty="0">
                  <a:solidFill>
                    <a:schemeClr val="bg1"/>
                  </a:solidFill>
                  <a:latin typeface="Arial" panose="020B0604020202020204" pitchFamily="34" charset="0"/>
                  <a:cs typeface="Arial" panose="020B0604020202020204" pitchFamily="34" charset="0"/>
                </a:rPr>
                <a:t>3</a:t>
              </a:r>
            </a:p>
          </p:txBody>
        </p:sp>
      </p:grpSp>
      <p:grpSp>
        <p:nvGrpSpPr>
          <p:cNvPr id="15" name="Group 369"/>
          <p:cNvGrpSpPr/>
          <p:nvPr/>
        </p:nvGrpSpPr>
        <p:grpSpPr>
          <a:xfrm>
            <a:off x="5855760" y="2424406"/>
            <a:ext cx="319028" cy="319071"/>
            <a:chOff x="0" y="0"/>
            <a:chExt cx="850594" cy="850594"/>
          </a:xfrm>
        </p:grpSpPr>
        <p:sp>
          <p:nvSpPr>
            <p:cNvPr id="37" name="Shape 367"/>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50800" cap="flat">
              <a:solidFill>
                <a:srgbClr val="FBF9FC"/>
              </a:solidFill>
              <a:prstDash val="solid"/>
              <a:miter lim="400000"/>
            </a:ln>
            <a:effectLst/>
          </p:spPr>
          <p:txBody>
            <a:bodyPr wrap="square" lIns="0" tIns="0" rIns="0" bIns="0" numCol="1" anchor="ctr">
              <a:noAutofit/>
            </a:bodyPr>
            <a:lstStyle/>
            <a:p>
              <a:pPr lvl="0">
                <a:defRPr sz="11200"/>
              </a:pPr>
              <a:endParaRPr>
                <a:latin typeface="Arial" panose="020B0604020202020204" pitchFamily="34" charset="0"/>
                <a:cs typeface="Arial" panose="020B0604020202020204" pitchFamily="34" charset="0"/>
              </a:endParaRPr>
            </a:p>
          </p:txBody>
        </p:sp>
        <p:sp>
          <p:nvSpPr>
            <p:cNvPr id="38" name="Shape 368"/>
            <p:cNvSpPr/>
            <p:nvPr/>
          </p:nvSpPr>
          <p:spPr>
            <a:xfrm>
              <a:off x="243825" y="114147"/>
              <a:ext cx="362944" cy="622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defRPr sz="3200" b="1">
                  <a:solidFill>
                    <a:srgbClr val="FAF9FC"/>
                  </a:solidFill>
                  <a:latin typeface="Oxygen"/>
                  <a:ea typeface="Oxygen"/>
                  <a:cs typeface="Oxygen"/>
                  <a:sym typeface="Oxygen"/>
                </a:defRPr>
              </a:lvl1pPr>
            </a:lstStyle>
            <a:p>
              <a:pPr lvl="0">
                <a:defRPr sz="1800" b="0">
                  <a:solidFill>
                    <a:srgbClr val="000000"/>
                  </a:solidFill>
                </a:defRPr>
              </a:pPr>
              <a:r>
                <a:rPr sz="1200" dirty="0">
                  <a:solidFill>
                    <a:schemeClr val="bg1"/>
                  </a:solidFill>
                  <a:latin typeface="Arial" panose="020B0604020202020204" pitchFamily="34" charset="0"/>
                  <a:cs typeface="Arial" panose="020B0604020202020204" pitchFamily="34" charset="0"/>
                </a:rPr>
                <a:t>4</a:t>
              </a:r>
            </a:p>
          </p:txBody>
        </p:sp>
      </p:grpSp>
      <p:grpSp>
        <p:nvGrpSpPr>
          <p:cNvPr id="17" name="Group 372"/>
          <p:cNvGrpSpPr/>
          <p:nvPr/>
        </p:nvGrpSpPr>
        <p:grpSpPr>
          <a:xfrm>
            <a:off x="7334543" y="2424406"/>
            <a:ext cx="319028" cy="319071"/>
            <a:chOff x="0" y="0"/>
            <a:chExt cx="850594" cy="850594"/>
          </a:xfrm>
        </p:grpSpPr>
        <p:sp>
          <p:nvSpPr>
            <p:cNvPr id="40" name="Shape 370"/>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50800" cap="flat">
              <a:solidFill>
                <a:srgbClr val="FBF9FC"/>
              </a:solidFill>
              <a:prstDash val="solid"/>
              <a:miter lim="400000"/>
            </a:ln>
            <a:effectLst/>
          </p:spPr>
          <p:txBody>
            <a:bodyPr wrap="square" lIns="0" tIns="0" rIns="0" bIns="0" numCol="1" anchor="ctr">
              <a:noAutofit/>
            </a:bodyPr>
            <a:lstStyle/>
            <a:p>
              <a:pPr lvl="0">
                <a:defRPr sz="11200"/>
              </a:pPr>
              <a:endParaRPr>
                <a:solidFill>
                  <a:schemeClr val="bg1"/>
                </a:solidFill>
                <a:latin typeface="Arial" panose="020B0604020202020204" pitchFamily="34" charset="0"/>
                <a:cs typeface="Arial" panose="020B0604020202020204" pitchFamily="34" charset="0"/>
              </a:endParaRPr>
            </a:p>
          </p:txBody>
        </p:sp>
        <p:sp>
          <p:nvSpPr>
            <p:cNvPr id="41" name="Shape 371"/>
            <p:cNvSpPr/>
            <p:nvPr/>
          </p:nvSpPr>
          <p:spPr>
            <a:xfrm>
              <a:off x="311484" y="179076"/>
              <a:ext cx="227626" cy="49244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defRPr sz="3200" b="1">
                  <a:solidFill>
                    <a:srgbClr val="FAF9FC"/>
                  </a:solidFill>
                  <a:latin typeface="Oxygen"/>
                  <a:ea typeface="Oxygen"/>
                  <a:cs typeface="Oxygen"/>
                  <a:sym typeface="Oxygen"/>
                </a:defRPr>
              </a:lvl1pPr>
            </a:lstStyle>
            <a:p>
              <a:pPr lvl="0">
                <a:defRPr sz="1800" b="0">
                  <a:solidFill>
                    <a:srgbClr val="000000"/>
                  </a:solidFill>
                </a:defRPr>
              </a:pPr>
              <a:r>
                <a:rPr sz="1200" dirty="0">
                  <a:solidFill>
                    <a:schemeClr val="bg1"/>
                  </a:solidFill>
                  <a:latin typeface="Arial" panose="020B0604020202020204" pitchFamily="34" charset="0"/>
                  <a:cs typeface="Arial" panose="020B0604020202020204" pitchFamily="34" charset="0"/>
                </a:rPr>
                <a:t>5</a:t>
              </a:r>
            </a:p>
          </p:txBody>
        </p:sp>
      </p:grpSp>
      <p:sp>
        <p:nvSpPr>
          <p:cNvPr id="43" name="Shape 373"/>
          <p:cNvSpPr/>
          <p:nvPr/>
        </p:nvSpPr>
        <p:spPr>
          <a:xfrm>
            <a:off x="1043789" y="3004726"/>
            <a:ext cx="1177919" cy="72616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defRPr sz="2000">
                <a:solidFill>
                  <a:srgbClr val="828589"/>
                </a:solidFill>
                <a:latin typeface="STIXGeneral-Bold"/>
                <a:ea typeface="STIXGeneral-Bold"/>
                <a:cs typeface="STIXGeneral-Bold"/>
                <a:sym typeface="STIXGeneral-Bold"/>
              </a:defRPr>
            </a:lvl1pPr>
          </a:lstStyle>
          <a:p>
            <a:pPr algn="just">
              <a:lnSpc>
                <a:spcPct val="120000"/>
              </a:lnSpc>
            </a:pPr>
            <a:r>
              <a:rPr lang="zh-CN" altLang="en-US" sz="800" dirty="0">
                <a:solidFill>
                  <a:schemeClr val="bg1">
                    <a:lumMod val="50000"/>
                  </a:schemeClr>
                </a:solidFill>
                <a:latin typeface="微软雅黑" pitchFamily="34" charset="-122"/>
                <a:ea typeface="微软雅黑" pitchFamily="34" charset="-122"/>
              </a:rPr>
              <a:t>详写内容</a:t>
            </a:r>
            <a:r>
              <a:rPr lang="en-US" altLang="zh-CN" sz="800" dirty="0">
                <a:solidFill>
                  <a:schemeClr val="bg1">
                    <a:lumMod val="50000"/>
                  </a:schemeClr>
                </a:solidFill>
                <a:latin typeface="微软雅黑" pitchFamily="34" charset="-122"/>
                <a:ea typeface="微软雅黑" pitchFamily="34" charset="-122"/>
              </a:rPr>
              <a:t>……</a:t>
            </a:r>
            <a:r>
              <a:rPr lang="zh-CN" altLang="en-US" sz="80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800" dirty="0">
              <a:solidFill>
                <a:schemeClr val="bg1">
                  <a:lumMod val="50000"/>
                </a:schemeClr>
              </a:solidFill>
              <a:latin typeface="微软雅黑" pitchFamily="34" charset="-122"/>
              <a:ea typeface="微软雅黑" pitchFamily="34" charset="-122"/>
            </a:endParaRPr>
          </a:p>
        </p:txBody>
      </p:sp>
      <p:sp>
        <p:nvSpPr>
          <p:cNvPr id="46" name="Shape 376"/>
          <p:cNvSpPr/>
          <p:nvPr/>
        </p:nvSpPr>
        <p:spPr>
          <a:xfrm>
            <a:off x="2509790" y="3004726"/>
            <a:ext cx="1177918" cy="72616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defRPr sz="2000">
                <a:solidFill>
                  <a:srgbClr val="828589"/>
                </a:solidFill>
                <a:latin typeface="STIXGeneral-Bold"/>
                <a:ea typeface="STIXGeneral-Bold"/>
                <a:cs typeface="STIXGeneral-Bold"/>
                <a:sym typeface="STIXGeneral-Bold"/>
              </a:defRPr>
            </a:lvl1pPr>
          </a:lstStyle>
          <a:p>
            <a:pPr algn="just">
              <a:lnSpc>
                <a:spcPct val="120000"/>
              </a:lnSpc>
            </a:pPr>
            <a:r>
              <a:rPr lang="zh-CN" altLang="en-US" sz="800" dirty="0">
                <a:solidFill>
                  <a:schemeClr val="bg1">
                    <a:lumMod val="50000"/>
                  </a:schemeClr>
                </a:solidFill>
                <a:latin typeface="微软雅黑" pitchFamily="34" charset="-122"/>
                <a:ea typeface="微软雅黑" pitchFamily="34" charset="-122"/>
              </a:rPr>
              <a:t>详写内容</a:t>
            </a:r>
            <a:r>
              <a:rPr lang="en-US" altLang="zh-CN" sz="800" dirty="0">
                <a:solidFill>
                  <a:schemeClr val="bg1">
                    <a:lumMod val="50000"/>
                  </a:schemeClr>
                </a:solidFill>
                <a:latin typeface="微软雅黑" pitchFamily="34" charset="-122"/>
                <a:ea typeface="微软雅黑" pitchFamily="34" charset="-122"/>
              </a:rPr>
              <a:t>……</a:t>
            </a:r>
            <a:r>
              <a:rPr lang="zh-CN" altLang="en-US" sz="80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800" dirty="0">
              <a:solidFill>
                <a:schemeClr val="bg1">
                  <a:lumMod val="50000"/>
                </a:schemeClr>
              </a:solidFill>
              <a:latin typeface="微软雅黑" pitchFamily="34" charset="-122"/>
              <a:ea typeface="微软雅黑" pitchFamily="34" charset="-122"/>
            </a:endParaRPr>
          </a:p>
        </p:txBody>
      </p:sp>
      <p:sp>
        <p:nvSpPr>
          <p:cNvPr id="49" name="Shape 379"/>
          <p:cNvSpPr/>
          <p:nvPr/>
        </p:nvSpPr>
        <p:spPr>
          <a:xfrm>
            <a:off x="3950200" y="3004726"/>
            <a:ext cx="1177918" cy="72616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defRPr sz="2000">
                <a:solidFill>
                  <a:srgbClr val="828589"/>
                </a:solidFill>
                <a:latin typeface="STIXGeneral-Bold"/>
                <a:ea typeface="STIXGeneral-Bold"/>
                <a:cs typeface="STIXGeneral-Bold"/>
                <a:sym typeface="STIXGeneral-Bold"/>
              </a:defRPr>
            </a:lvl1pPr>
          </a:lstStyle>
          <a:p>
            <a:pPr algn="just">
              <a:lnSpc>
                <a:spcPct val="120000"/>
              </a:lnSpc>
            </a:pPr>
            <a:r>
              <a:rPr lang="zh-CN" altLang="en-US" sz="800" dirty="0">
                <a:solidFill>
                  <a:schemeClr val="bg1">
                    <a:lumMod val="50000"/>
                  </a:schemeClr>
                </a:solidFill>
                <a:latin typeface="微软雅黑" pitchFamily="34" charset="-122"/>
                <a:ea typeface="微软雅黑" pitchFamily="34" charset="-122"/>
              </a:rPr>
              <a:t>详写内容</a:t>
            </a:r>
            <a:r>
              <a:rPr lang="en-US" altLang="zh-CN" sz="800" dirty="0">
                <a:solidFill>
                  <a:schemeClr val="bg1">
                    <a:lumMod val="50000"/>
                  </a:schemeClr>
                </a:solidFill>
                <a:latin typeface="微软雅黑" pitchFamily="34" charset="-122"/>
                <a:ea typeface="微软雅黑" pitchFamily="34" charset="-122"/>
              </a:rPr>
              <a:t>……</a:t>
            </a:r>
            <a:r>
              <a:rPr lang="zh-CN" altLang="en-US" sz="80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800" dirty="0">
              <a:solidFill>
                <a:schemeClr val="bg1">
                  <a:lumMod val="50000"/>
                </a:schemeClr>
              </a:solidFill>
              <a:latin typeface="微软雅黑" pitchFamily="34" charset="-122"/>
              <a:ea typeface="微软雅黑" pitchFamily="34" charset="-122"/>
            </a:endParaRPr>
          </a:p>
        </p:txBody>
      </p:sp>
      <p:sp>
        <p:nvSpPr>
          <p:cNvPr id="52" name="Shape 382"/>
          <p:cNvSpPr/>
          <p:nvPr/>
        </p:nvSpPr>
        <p:spPr>
          <a:xfrm>
            <a:off x="5437040" y="3004726"/>
            <a:ext cx="1177919" cy="72616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defRPr sz="2000">
                <a:solidFill>
                  <a:srgbClr val="606B83"/>
                </a:solidFill>
                <a:latin typeface="STIXGeneral-Bold"/>
                <a:ea typeface="STIXGeneral-Bold"/>
                <a:cs typeface="STIXGeneral-Bold"/>
                <a:sym typeface="STIXGeneral-Bold"/>
              </a:defRPr>
            </a:lvl1pPr>
          </a:lstStyle>
          <a:p>
            <a:pPr algn="just">
              <a:lnSpc>
                <a:spcPct val="120000"/>
              </a:lnSpc>
            </a:pPr>
            <a:r>
              <a:rPr lang="zh-CN" altLang="en-US" sz="800" dirty="0">
                <a:solidFill>
                  <a:schemeClr val="bg1">
                    <a:lumMod val="50000"/>
                  </a:schemeClr>
                </a:solidFill>
                <a:latin typeface="微软雅黑" pitchFamily="34" charset="-122"/>
                <a:ea typeface="微软雅黑" pitchFamily="34" charset="-122"/>
              </a:rPr>
              <a:t>详写内容</a:t>
            </a:r>
            <a:r>
              <a:rPr lang="en-US" altLang="zh-CN" sz="800" dirty="0">
                <a:solidFill>
                  <a:schemeClr val="bg1">
                    <a:lumMod val="50000"/>
                  </a:schemeClr>
                </a:solidFill>
                <a:latin typeface="微软雅黑" pitchFamily="34" charset="-122"/>
                <a:ea typeface="微软雅黑" pitchFamily="34" charset="-122"/>
              </a:rPr>
              <a:t>……</a:t>
            </a:r>
            <a:r>
              <a:rPr lang="zh-CN" altLang="en-US" sz="80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800" dirty="0">
              <a:solidFill>
                <a:schemeClr val="bg1">
                  <a:lumMod val="50000"/>
                </a:schemeClr>
              </a:solidFill>
              <a:latin typeface="微软雅黑" pitchFamily="34" charset="-122"/>
              <a:ea typeface="微软雅黑" pitchFamily="34" charset="-122"/>
            </a:endParaRPr>
          </a:p>
        </p:txBody>
      </p:sp>
      <p:sp>
        <p:nvSpPr>
          <p:cNvPr id="55" name="Shape 385"/>
          <p:cNvSpPr/>
          <p:nvPr/>
        </p:nvSpPr>
        <p:spPr>
          <a:xfrm>
            <a:off x="6903041" y="3004726"/>
            <a:ext cx="1177918" cy="72616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defRPr sz="2000">
                <a:solidFill>
                  <a:srgbClr val="828589"/>
                </a:solidFill>
                <a:latin typeface="STIXGeneral-Bold"/>
                <a:ea typeface="STIXGeneral-Bold"/>
                <a:cs typeface="STIXGeneral-Bold"/>
                <a:sym typeface="STIXGeneral-Bold"/>
              </a:defRPr>
            </a:lvl1pPr>
          </a:lstStyle>
          <a:p>
            <a:pPr algn="just">
              <a:lnSpc>
                <a:spcPct val="120000"/>
              </a:lnSpc>
            </a:pPr>
            <a:r>
              <a:rPr lang="zh-CN" altLang="en-US" sz="800" dirty="0">
                <a:solidFill>
                  <a:schemeClr val="bg1">
                    <a:lumMod val="50000"/>
                  </a:schemeClr>
                </a:solidFill>
                <a:latin typeface="微软雅黑" pitchFamily="34" charset="-122"/>
                <a:ea typeface="微软雅黑" pitchFamily="34" charset="-122"/>
              </a:rPr>
              <a:t>详写内容</a:t>
            </a:r>
            <a:r>
              <a:rPr lang="en-US" altLang="zh-CN" sz="800" dirty="0">
                <a:solidFill>
                  <a:schemeClr val="bg1">
                    <a:lumMod val="50000"/>
                  </a:schemeClr>
                </a:solidFill>
                <a:latin typeface="微软雅黑" pitchFamily="34" charset="-122"/>
                <a:ea typeface="微软雅黑" pitchFamily="34" charset="-122"/>
              </a:rPr>
              <a:t>……</a:t>
            </a:r>
            <a:r>
              <a:rPr lang="zh-CN" altLang="en-US" sz="80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800"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455515027"/>
      </p:ext>
    </p:extLst>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iterate>
                                    <p:tmAbs val="0"/>
                                  </p:iterate>
                                  <p:childTnLst>
                                    <p:set>
                                      <p:cBhvr>
                                        <p:cTn id="6" fill="hold"/>
                                        <p:tgtEl>
                                          <p:spTgt spid="9"/>
                                        </p:tgtEl>
                                        <p:attrNameLst>
                                          <p:attrName>style.visibility</p:attrName>
                                        </p:attrNameLst>
                                      </p:cBhvr>
                                      <p:to>
                                        <p:strVal val="visible"/>
                                      </p:to>
                                    </p:set>
                                    <p:anim calcmode="lin" valueType="num">
                                      <p:cBhvr>
                                        <p:cTn id="7" dur="800" fill="hold"/>
                                        <p:tgtEl>
                                          <p:spTgt spid="9"/>
                                        </p:tgtEl>
                                        <p:attrNameLst>
                                          <p:attrName>ppt_x</p:attrName>
                                        </p:attrNameLst>
                                      </p:cBhvr>
                                      <p:tavLst>
                                        <p:tav tm="0">
                                          <p:val>
                                            <p:strVal val="0-#ppt_w/2"/>
                                          </p:val>
                                        </p:tav>
                                        <p:tav tm="100000">
                                          <p:val>
                                            <p:strVal val="#ppt_x"/>
                                          </p:val>
                                        </p:tav>
                                      </p:tavLst>
                                    </p:anim>
                                    <p:anim calcmode="lin" valueType="num">
                                      <p:cBhvr>
                                        <p:cTn id="8" dur="8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400"/>
                                  </p:stCondLst>
                                  <p:iterate>
                                    <p:tmAbs val="0"/>
                                  </p:iterate>
                                  <p:childTnLst>
                                    <p:set>
                                      <p:cBhvr>
                                        <p:cTn id="10" fill="hold"/>
                                        <p:tgtEl>
                                          <p:spTgt spid="7"/>
                                        </p:tgtEl>
                                        <p:attrNameLst>
                                          <p:attrName>style.visibility</p:attrName>
                                        </p:attrNameLst>
                                      </p:cBhvr>
                                      <p:to>
                                        <p:strVal val="visible"/>
                                      </p:to>
                                    </p:set>
                                    <p:anim calcmode="lin" valueType="num">
                                      <p:cBhvr>
                                        <p:cTn id="11" dur="800" fill="hold"/>
                                        <p:tgtEl>
                                          <p:spTgt spid="7"/>
                                        </p:tgtEl>
                                        <p:attrNameLst>
                                          <p:attrName>ppt_x</p:attrName>
                                        </p:attrNameLst>
                                      </p:cBhvr>
                                      <p:tavLst>
                                        <p:tav tm="0">
                                          <p:val>
                                            <p:strVal val="0-#ppt_w/2"/>
                                          </p:val>
                                        </p:tav>
                                        <p:tav tm="100000">
                                          <p:val>
                                            <p:strVal val="#ppt_x"/>
                                          </p:val>
                                        </p:tav>
                                      </p:tavLst>
                                    </p:anim>
                                    <p:anim calcmode="lin" valueType="num">
                                      <p:cBhvr>
                                        <p:cTn id="12" dur="8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800"/>
                                  </p:stCondLst>
                                  <p:iterate>
                                    <p:tmAbs val="0"/>
                                  </p:iterate>
                                  <p:childTnLst>
                                    <p:set>
                                      <p:cBhvr>
                                        <p:cTn id="14" fill="hold"/>
                                        <p:tgtEl>
                                          <p:spTgt spid="5"/>
                                        </p:tgtEl>
                                        <p:attrNameLst>
                                          <p:attrName>style.visibility</p:attrName>
                                        </p:attrNameLst>
                                      </p:cBhvr>
                                      <p:to>
                                        <p:strVal val="visible"/>
                                      </p:to>
                                    </p:set>
                                    <p:anim calcmode="lin" valueType="num">
                                      <p:cBhvr>
                                        <p:cTn id="15" dur="800" fill="hold"/>
                                        <p:tgtEl>
                                          <p:spTgt spid="5"/>
                                        </p:tgtEl>
                                        <p:attrNameLst>
                                          <p:attrName>ppt_x</p:attrName>
                                        </p:attrNameLst>
                                      </p:cBhvr>
                                      <p:tavLst>
                                        <p:tav tm="0">
                                          <p:val>
                                            <p:strVal val="0-#ppt_w/2"/>
                                          </p:val>
                                        </p:tav>
                                        <p:tav tm="100000">
                                          <p:val>
                                            <p:strVal val="#ppt_x"/>
                                          </p:val>
                                        </p:tav>
                                      </p:tavLst>
                                    </p:anim>
                                    <p:anim calcmode="lin" valueType="num">
                                      <p:cBhvr>
                                        <p:cTn id="16" dur="800" fill="hold"/>
                                        <p:tgtEl>
                                          <p:spTgt spid="5"/>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1200"/>
                                  </p:stCondLst>
                                  <p:iterate>
                                    <p:tmAbs val="0"/>
                                  </p:iterate>
                                  <p:childTnLst>
                                    <p:set>
                                      <p:cBhvr>
                                        <p:cTn id="18" fill="hold"/>
                                        <p:tgtEl>
                                          <p:spTgt spid="4"/>
                                        </p:tgtEl>
                                        <p:attrNameLst>
                                          <p:attrName>style.visibility</p:attrName>
                                        </p:attrNameLst>
                                      </p:cBhvr>
                                      <p:to>
                                        <p:strVal val="visible"/>
                                      </p:to>
                                    </p:set>
                                    <p:anim calcmode="lin" valueType="num">
                                      <p:cBhvr>
                                        <p:cTn id="19" dur="800" fill="hold"/>
                                        <p:tgtEl>
                                          <p:spTgt spid="4"/>
                                        </p:tgtEl>
                                        <p:attrNameLst>
                                          <p:attrName>ppt_x</p:attrName>
                                        </p:attrNameLst>
                                      </p:cBhvr>
                                      <p:tavLst>
                                        <p:tav tm="0">
                                          <p:val>
                                            <p:strVal val="0-#ppt_w/2"/>
                                          </p:val>
                                        </p:tav>
                                        <p:tav tm="100000">
                                          <p:val>
                                            <p:strVal val="#ppt_x"/>
                                          </p:val>
                                        </p:tav>
                                      </p:tavLst>
                                    </p:anim>
                                    <p:anim calcmode="lin" valueType="num">
                                      <p:cBhvr>
                                        <p:cTn id="20" dur="800" fill="hold"/>
                                        <p:tgtEl>
                                          <p:spTgt spid="4"/>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1600"/>
                                  </p:stCondLst>
                                  <p:iterate>
                                    <p:tmAbs val="0"/>
                                  </p:iterate>
                                  <p:childTnLst>
                                    <p:set>
                                      <p:cBhvr>
                                        <p:cTn id="22" fill="hold"/>
                                        <p:tgtEl>
                                          <p:spTgt spid="2"/>
                                        </p:tgtEl>
                                        <p:attrNameLst>
                                          <p:attrName>style.visibility</p:attrName>
                                        </p:attrNameLst>
                                      </p:cBhvr>
                                      <p:to>
                                        <p:strVal val="visible"/>
                                      </p:to>
                                    </p:set>
                                    <p:anim calcmode="lin" valueType="num">
                                      <p:cBhvr>
                                        <p:cTn id="23" dur="800" fill="hold"/>
                                        <p:tgtEl>
                                          <p:spTgt spid="2"/>
                                        </p:tgtEl>
                                        <p:attrNameLst>
                                          <p:attrName>ppt_x</p:attrName>
                                        </p:attrNameLst>
                                      </p:cBhvr>
                                      <p:tavLst>
                                        <p:tav tm="0">
                                          <p:val>
                                            <p:strVal val="0-#ppt_w/2"/>
                                          </p:val>
                                        </p:tav>
                                        <p:tav tm="100000">
                                          <p:val>
                                            <p:strVal val="#ppt_x"/>
                                          </p:val>
                                        </p:tav>
                                      </p:tavLst>
                                    </p:anim>
                                    <p:anim calcmode="lin" valueType="num">
                                      <p:cBhvr>
                                        <p:cTn id="24" dur="800" fill="hold"/>
                                        <p:tgtEl>
                                          <p:spTgt spid="2"/>
                                        </p:tgtEl>
                                        <p:attrNameLst>
                                          <p:attrName>ppt_y</p:attrName>
                                        </p:attrNameLst>
                                      </p:cBhvr>
                                      <p:tavLst>
                                        <p:tav tm="0">
                                          <p:val>
                                            <p:strVal val="#ppt_y"/>
                                          </p:val>
                                        </p:tav>
                                        <p:tav tm="100000">
                                          <p:val>
                                            <p:strVal val="#ppt_y"/>
                                          </p:val>
                                        </p:tav>
                                      </p:tavLst>
                                    </p:anim>
                                  </p:childTnLst>
                                </p:cTn>
                              </p:par>
                            </p:childTnLst>
                          </p:cTn>
                        </p:par>
                        <p:par>
                          <p:cTn id="25" fill="hold">
                            <p:stCondLst>
                              <p:cond delay="2400"/>
                            </p:stCondLst>
                            <p:childTnLst>
                              <p:par>
                                <p:cTn id="26" presetID="2" presetClass="entr" presetSubtype="4" fill="hold" grpId="0" nodeType="afterEffect">
                                  <p:stCondLst>
                                    <p:cond delay="0"/>
                                  </p:stCondLst>
                                  <p:iterate>
                                    <p:tmAbs val="0"/>
                                  </p:iterate>
                                  <p:childTnLst>
                                    <p:set>
                                      <p:cBhvr>
                                        <p:cTn id="27" fill="hold"/>
                                        <p:tgtEl>
                                          <p:spTgt spid="10"/>
                                        </p:tgtEl>
                                        <p:attrNameLst>
                                          <p:attrName>style.visibility</p:attrName>
                                        </p:attrNameLst>
                                      </p:cBhvr>
                                      <p:to>
                                        <p:strVal val="visible"/>
                                      </p:to>
                                    </p:set>
                                    <p:anim calcmode="lin" valueType="num">
                                      <p:cBhvr>
                                        <p:cTn id="28" dur="600" fill="hold"/>
                                        <p:tgtEl>
                                          <p:spTgt spid="10"/>
                                        </p:tgtEl>
                                        <p:attrNameLst>
                                          <p:attrName>ppt_x</p:attrName>
                                        </p:attrNameLst>
                                      </p:cBhvr>
                                      <p:tavLst>
                                        <p:tav tm="0">
                                          <p:val>
                                            <p:strVal val="#ppt_x"/>
                                          </p:val>
                                        </p:tav>
                                        <p:tav tm="100000">
                                          <p:val>
                                            <p:strVal val="#ppt_x"/>
                                          </p:val>
                                        </p:tav>
                                      </p:tavLst>
                                    </p:anim>
                                    <p:anim calcmode="lin" valueType="num">
                                      <p:cBhvr>
                                        <p:cTn id="29" dur="600" fill="hold"/>
                                        <p:tgtEl>
                                          <p:spTgt spid="10"/>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200"/>
                                  </p:stCondLst>
                                  <p:iterate>
                                    <p:tmAbs val="0"/>
                                  </p:iterate>
                                  <p:childTnLst>
                                    <p:set>
                                      <p:cBhvr>
                                        <p:cTn id="31" fill="hold"/>
                                        <p:tgtEl>
                                          <p:spTgt spid="12"/>
                                        </p:tgtEl>
                                        <p:attrNameLst>
                                          <p:attrName>style.visibility</p:attrName>
                                        </p:attrNameLst>
                                      </p:cBhvr>
                                      <p:to>
                                        <p:strVal val="visible"/>
                                      </p:to>
                                    </p:set>
                                    <p:anim calcmode="lin" valueType="num">
                                      <p:cBhvr>
                                        <p:cTn id="32" dur="600" fill="hold"/>
                                        <p:tgtEl>
                                          <p:spTgt spid="12"/>
                                        </p:tgtEl>
                                        <p:attrNameLst>
                                          <p:attrName>ppt_x</p:attrName>
                                        </p:attrNameLst>
                                      </p:cBhvr>
                                      <p:tavLst>
                                        <p:tav tm="0">
                                          <p:val>
                                            <p:strVal val="#ppt_x"/>
                                          </p:val>
                                        </p:tav>
                                        <p:tav tm="100000">
                                          <p:val>
                                            <p:strVal val="#ppt_x"/>
                                          </p:val>
                                        </p:tav>
                                      </p:tavLst>
                                    </p:anim>
                                    <p:anim calcmode="lin" valueType="num">
                                      <p:cBhvr>
                                        <p:cTn id="33" dur="600" fill="hold"/>
                                        <p:tgtEl>
                                          <p:spTgt spid="12"/>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400"/>
                                  </p:stCondLst>
                                  <p:iterate>
                                    <p:tmAbs val="0"/>
                                  </p:iterate>
                                  <p:childTnLst>
                                    <p:set>
                                      <p:cBhvr>
                                        <p:cTn id="35" fill="hold"/>
                                        <p:tgtEl>
                                          <p:spTgt spid="14"/>
                                        </p:tgtEl>
                                        <p:attrNameLst>
                                          <p:attrName>style.visibility</p:attrName>
                                        </p:attrNameLst>
                                      </p:cBhvr>
                                      <p:to>
                                        <p:strVal val="visible"/>
                                      </p:to>
                                    </p:set>
                                    <p:anim calcmode="lin" valueType="num">
                                      <p:cBhvr>
                                        <p:cTn id="36" dur="600" fill="hold"/>
                                        <p:tgtEl>
                                          <p:spTgt spid="14"/>
                                        </p:tgtEl>
                                        <p:attrNameLst>
                                          <p:attrName>ppt_x</p:attrName>
                                        </p:attrNameLst>
                                      </p:cBhvr>
                                      <p:tavLst>
                                        <p:tav tm="0">
                                          <p:val>
                                            <p:strVal val="#ppt_x"/>
                                          </p:val>
                                        </p:tav>
                                        <p:tav tm="100000">
                                          <p:val>
                                            <p:strVal val="#ppt_x"/>
                                          </p:val>
                                        </p:tav>
                                      </p:tavLst>
                                    </p:anim>
                                    <p:anim calcmode="lin" valueType="num">
                                      <p:cBhvr>
                                        <p:cTn id="37" dur="600" fill="hold"/>
                                        <p:tgtEl>
                                          <p:spTgt spid="14"/>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600"/>
                                  </p:stCondLst>
                                  <p:iterate>
                                    <p:tmAbs val="0"/>
                                  </p:iterate>
                                  <p:childTnLst>
                                    <p:set>
                                      <p:cBhvr>
                                        <p:cTn id="39" fill="hold"/>
                                        <p:tgtEl>
                                          <p:spTgt spid="15"/>
                                        </p:tgtEl>
                                        <p:attrNameLst>
                                          <p:attrName>style.visibility</p:attrName>
                                        </p:attrNameLst>
                                      </p:cBhvr>
                                      <p:to>
                                        <p:strVal val="visible"/>
                                      </p:to>
                                    </p:set>
                                    <p:anim calcmode="lin" valueType="num">
                                      <p:cBhvr>
                                        <p:cTn id="40" dur="600" fill="hold"/>
                                        <p:tgtEl>
                                          <p:spTgt spid="15"/>
                                        </p:tgtEl>
                                        <p:attrNameLst>
                                          <p:attrName>ppt_x</p:attrName>
                                        </p:attrNameLst>
                                      </p:cBhvr>
                                      <p:tavLst>
                                        <p:tav tm="0">
                                          <p:val>
                                            <p:strVal val="#ppt_x"/>
                                          </p:val>
                                        </p:tav>
                                        <p:tav tm="100000">
                                          <p:val>
                                            <p:strVal val="#ppt_x"/>
                                          </p:val>
                                        </p:tav>
                                      </p:tavLst>
                                    </p:anim>
                                    <p:anim calcmode="lin" valueType="num">
                                      <p:cBhvr>
                                        <p:cTn id="41" dur="600" fill="hold"/>
                                        <p:tgtEl>
                                          <p:spTgt spid="15"/>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800"/>
                                  </p:stCondLst>
                                  <p:iterate>
                                    <p:tmAbs val="0"/>
                                  </p:iterate>
                                  <p:childTnLst>
                                    <p:set>
                                      <p:cBhvr>
                                        <p:cTn id="43" fill="hold"/>
                                        <p:tgtEl>
                                          <p:spTgt spid="17"/>
                                        </p:tgtEl>
                                        <p:attrNameLst>
                                          <p:attrName>style.visibility</p:attrName>
                                        </p:attrNameLst>
                                      </p:cBhvr>
                                      <p:to>
                                        <p:strVal val="visible"/>
                                      </p:to>
                                    </p:set>
                                    <p:anim calcmode="lin" valueType="num">
                                      <p:cBhvr>
                                        <p:cTn id="44" dur="600" fill="hold"/>
                                        <p:tgtEl>
                                          <p:spTgt spid="17"/>
                                        </p:tgtEl>
                                        <p:attrNameLst>
                                          <p:attrName>ppt_x</p:attrName>
                                        </p:attrNameLst>
                                      </p:cBhvr>
                                      <p:tavLst>
                                        <p:tav tm="0">
                                          <p:val>
                                            <p:strVal val="#ppt_x"/>
                                          </p:val>
                                        </p:tav>
                                        <p:tav tm="100000">
                                          <p:val>
                                            <p:strVal val="#ppt_x"/>
                                          </p:val>
                                        </p:tav>
                                      </p:tavLst>
                                    </p:anim>
                                    <p:anim calcmode="lin" valueType="num">
                                      <p:cBhvr>
                                        <p:cTn id="45" dur="600" fill="hold"/>
                                        <p:tgtEl>
                                          <p:spTgt spid="17"/>
                                        </p:tgtEl>
                                        <p:attrNameLst>
                                          <p:attrName>ppt_y</p:attrName>
                                        </p:attrNameLst>
                                      </p:cBhvr>
                                      <p:tavLst>
                                        <p:tav tm="0">
                                          <p:val>
                                            <p:strVal val="1+#ppt_h/2"/>
                                          </p:val>
                                        </p:tav>
                                        <p:tav tm="100000">
                                          <p:val>
                                            <p:strVal val="#ppt_y"/>
                                          </p:val>
                                        </p:tav>
                                      </p:tavLst>
                                    </p:anim>
                                  </p:childTnLst>
                                </p:cTn>
                              </p:par>
                            </p:childTnLst>
                          </p:cTn>
                        </p:par>
                        <p:par>
                          <p:cTn id="46" fill="hold">
                            <p:stCondLst>
                              <p:cond delay="3800"/>
                            </p:stCondLst>
                            <p:childTnLst>
                              <p:par>
                                <p:cTn id="47" presetID="10" presetClass="entr" presetSubtype="0" fill="hold" grpId="0" nodeType="afterEffect">
                                  <p:stCondLst>
                                    <p:cond delay="0"/>
                                  </p:stCondLst>
                                  <p:childTnLst>
                                    <p:set>
                                      <p:cBhvr>
                                        <p:cTn id="48" dur="1" fill="hold">
                                          <p:stCondLst>
                                            <p:cond delay="0"/>
                                          </p:stCondLst>
                                        </p:cTn>
                                        <p:tgtEl>
                                          <p:spTgt spid="43"/>
                                        </p:tgtEl>
                                        <p:attrNameLst>
                                          <p:attrName>style.visibility</p:attrName>
                                        </p:attrNameLst>
                                      </p:cBhvr>
                                      <p:to>
                                        <p:strVal val="visible"/>
                                      </p:to>
                                    </p:set>
                                    <p:animEffect transition="in" filter="fade">
                                      <p:cBhvr>
                                        <p:cTn id="49" dur="500"/>
                                        <p:tgtEl>
                                          <p:spTgt spid="43"/>
                                        </p:tgtEl>
                                      </p:cBhvr>
                                    </p:animEffect>
                                  </p:childTnLst>
                                </p:cTn>
                              </p:par>
                            </p:childTnLst>
                          </p:cTn>
                        </p:par>
                        <p:par>
                          <p:cTn id="50" fill="hold">
                            <p:stCondLst>
                              <p:cond delay="4300"/>
                            </p:stCondLst>
                            <p:childTnLst>
                              <p:par>
                                <p:cTn id="51" presetID="10" presetClass="entr" presetSubtype="0" fill="hold" grpId="0" nodeType="afterEffect">
                                  <p:stCondLst>
                                    <p:cond delay="0"/>
                                  </p:stCondLst>
                                  <p:childTnLst>
                                    <p:set>
                                      <p:cBhvr>
                                        <p:cTn id="52" dur="1" fill="hold">
                                          <p:stCondLst>
                                            <p:cond delay="0"/>
                                          </p:stCondLst>
                                        </p:cTn>
                                        <p:tgtEl>
                                          <p:spTgt spid="46"/>
                                        </p:tgtEl>
                                        <p:attrNameLst>
                                          <p:attrName>style.visibility</p:attrName>
                                        </p:attrNameLst>
                                      </p:cBhvr>
                                      <p:to>
                                        <p:strVal val="visible"/>
                                      </p:to>
                                    </p:set>
                                    <p:animEffect transition="in" filter="fade">
                                      <p:cBhvr>
                                        <p:cTn id="53" dur="500"/>
                                        <p:tgtEl>
                                          <p:spTgt spid="46"/>
                                        </p:tgtEl>
                                      </p:cBhvr>
                                    </p:animEffect>
                                  </p:childTnLst>
                                </p:cTn>
                              </p:par>
                            </p:childTnLst>
                          </p:cTn>
                        </p:par>
                        <p:par>
                          <p:cTn id="54" fill="hold">
                            <p:stCondLst>
                              <p:cond delay="4800"/>
                            </p:stCondLst>
                            <p:childTnLst>
                              <p:par>
                                <p:cTn id="55" presetID="10" presetClass="entr" presetSubtype="0" fill="hold" grpId="0" nodeType="afterEffect">
                                  <p:stCondLst>
                                    <p:cond delay="0"/>
                                  </p:stCondLst>
                                  <p:childTnLst>
                                    <p:set>
                                      <p:cBhvr>
                                        <p:cTn id="56" dur="1" fill="hold">
                                          <p:stCondLst>
                                            <p:cond delay="0"/>
                                          </p:stCondLst>
                                        </p:cTn>
                                        <p:tgtEl>
                                          <p:spTgt spid="49"/>
                                        </p:tgtEl>
                                        <p:attrNameLst>
                                          <p:attrName>style.visibility</p:attrName>
                                        </p:attrNameLst>
                                      </p:cBhvr>
                                      <p:to>
                                        <p:strVal val="visible"/>
                                      </p:to>
                                    </p:set>
                                    <p:animEffect transition="in" filter="fade">
                                      <p:cBhvr>
                                        <p:cTn id="57" dur="500"/>
                                        <p:tgtEl>
                                          <p:spTgt spid="49"/>
                                        </p:tgtEl>
                                      </p:cBhvr>
                                    </p:animEffect>
                                  </p:childTnLst>
                                </p:cTn>
                              </p:par>
                            </p:childTnLst>
                          </p:cTn>
                        </p:par>
                        <p:par>
                          <p:cTn id="58" fill="hold">
                            <p:stCondLst>
                              <p:cond delay="5300"/>
                            </p:stCondLst>
                            <p:childTnLst>
                              <p:par>
                                <p:cTn id="59" presetID="10" presetClass="entr" presetSubtype="0" fill="hold" grpId="0" nodeType="afterEffect">
                                  <p:stCondLst>
                                    <p:cond delay="0"/>
                                  </p:stCondLst>
                                  <p:childTnLst>
                                    <p:set>
                                      <p:cBhvr>
                                        <p:cTn id="60" dur="1" fill="hold">
                                          <p:stCondLst>
                                            <p:cond delay="0"/>
                                          </p:stCondLst>
                                        </p:cTn>
                                        <p:tgtEl>
                                          <p:spTgt spid="52"/>
                                        </p:tgtEl>
                                        <p:attrNameLst>
                                          <p:attrName>style.visibility</p:attrName>
                                        </p:attrNameLst>
                                      </p:cBhvr>
                                      <p:to>
                                        <p:strVal val="visible"/>
                                      </p:to>
                                    </p:set>
                                    <p:animEffect transition="in" filter="fade">
                                      <p:cBhvr>
                                        <p:cTn id="61" dur="500"/>
                                        <p:tgtEl>
                                          <p:spTgt spid="52"/>
                                        </p:tgtEl>
                                      </p:cBhvr>
                                    </p:animEffect>
                                  </p:childTnLst>
                                </p:cTn>
                              </p:par>
                            </p:childTnLst>
                          </p:cTn>
                        </p:par>
                        <p:par>
                          <p:cTn id="62" fill="hold">
                            <p:stCondLst>
                              <p:cond delay="5800"/>
                            </p:stCondLst>
                            <p:childTnLst>
                              <p:par>
                                <p:cTn id="63" presetID="10" presetClass="entr" presetSubtype="0" fill="hold" grpId="0" nodeType="afterEffect">
                                  <p:stCondLst>
                                    <p:cond delay="0"/>
                                  </p:stCondLst>
                                  <p:childTnLst>
                                    <p:set>
                                      <p:cBhvr>
                                        <p:cTn id="64" dur="1" fill="hold">
                                          <p:stCondLst>
                                            <p:cond delay="0"/>
                                          </p:stCondLst>
                                        </p:cTn>
                                        <p:tgtEl>
                                          <p:spTgt spid="55"/>
                                        </p:tgtEl>
                                        <p:attrNameLst>
                                          <p:attrName>style.visibility</p:attrName>
                                        </p:attrNameLst>
                                      </p:cBhvr>
                                      <p:to>
                                        <p:strVal val="visible"/>
                                      </p:to>
                                    </p:set>
                                    <p:animEffect transition="in" filter="fade">
                                      <p:cBhvr>
                                        <p:cTn id="65"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dvAuto="0"/>
      <p:bldP spid="4" grpId="0" animBg="1" advAuto="0"/>
      <p:bldP spid="5" grpId="0" advAuto="0"/>
      <p:bldP spid="7" grpId="0" animBg="1" advAuto="0"/>
      <p:bldP spid="9" grpId="0" advAuto="0"/>
      <p:bldP spid="10" grpId="0" advAuto="0"/>
      <p:bldP spid="12" grpId="0" animBg="1" advAuto="0"/>
      <p:bldP spid="14" grpId="0" advAuto="0"/>
      <p:bldP spid="15" grpId="0" animBg="1" advAuto="0"/>
      <p:bldP spid="17" grpId="0" advAuto="0"/>
      <p:bldP spid="43" grpId="0"/>
      <p:bldP spid="46" grpId="0"/>
      <p:bldP spid="49" grpId="0"/>
      <p:bldP spid="52" grpId="0"/>
      <p:bldP spid="5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p:nvPr/>
        </p:nvGrpSpPr>
        <p:grpSpPr>
          <a:xfrm>
            <a:off x="4560005" y="1526267"/>
            <a:ext cx="657257" cy="850622"/>
            <a:chOff x="6078950" y="2211813"/>
            <a:chExt cx="876190" cy="1133812"/>
          </a:xfrm>
          <a:solidFill>
            <a:schemeClr val="accent2"/>
          </a:solidFill>
        </p:grpSpPr>
        <p:sp>
          <p:nvSpPr>
            <p:cNvPr id="3" name="Shape 1585"/>
            <p:cNvSpPr/>
            <p:nvPr/>
          </p:nvSpPr>
          <p:spPr>
            <a:xfrm>
              <a:off x="6227601" y="2211813"/>
              <a:ext cx="617337" cy="1061954"/>
            </a:xfrm>
            <a:custGeom>
              <a:avLst/>
              <a:gdLst/>
              <a:ahLst/>
              <a:cxnLst>
                <a:cxn ang="0">
                  <a:pos x="wd2" y="hd2"/>
                </a:cxn>
                <a:cxn ang="5400000">
                  <a:pos x="wd2" y="hd2"/>
                </a:cxn>
                <a:cxn ang="10800000">
                  <a:pos x="wd2" y="hd2"/>
                </a:cxn>
                <a:cxn ang="16200000">
                  <a:pos x="wd2" y="hd2"/>
                </a:cxn>
              </a:cxnLst>
              <a:rect l="0" t="0" r="r" b="b"/>
              <a:pathLst>
                <a:path w="21600" h="21600" extrusionOk="0">
                  <a:moveTo>
                    <a:pt x="0" y="19118"/>
                  </a:moveTo>
                  <a:lnTo>
                    <a:pt x="9697" y="5751"/>
                  </a:lnTo>
                  <a:lnTo>
                    <a:pt x="7758" y="5277"/>
                  </a:lnTo>
                  <a:lnTo>
                    <a:pt x="19720" y="0"/>
                  </a:lnTo>
                  <a:lnTo>
                    <a:pt x="21600" y="8660"/>
                  </a:lnTo>
                  <a:lnTo>
                    <a:pt x="19824" y="8226"/>
                  </a:lnTo>
                  <a:lnTo>
                    <a:pt x="10122" y="21600"/>
                  </a:lnTo>
                  <a:cubicBezTo>
                    <a:pt x="10122" y="21600"/>
                    <a:pt x="0" y="19118"/>
                    <a:pt x="0" y="19118"/>
                  </a:cubicBezTo>
                  <a:close/>
                </a:path>
              </a:pathLst>
            </a:custGeom>
            <a:grpFill/>
            <a:ln w="12700">
              <a:miter lim="400000"/>
            </a:ln>
          </p:spPr>
          <p:txBody>
            <a:bodyPr lIns="38100" tIns="38100" rIns="38100" bIns="38100" anchor="ct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sp>
          <p:nvSpPr>
            <p:cNvPr id="4" name="Shape 1593"/>
            <p:cNvSpPr/>
            <p:nvPr/>
          </p:nvSpPr>
          <p:spPr>
            <a:xfrm>
              <a:off x="6078950" y="2588395"/>
              <a:ext cx="876190" cy="757230"/>
            </a:xfrm>
            <a:custGeom>
              <a:avLst/>
              <a:gdLst/>
              <a:ahLst/>
              <a:cxnLst>
                <a:cxn ang="0">
                  <a:pos x="wd2" y="hd2"/>
                </a:cxn>
                <a:cxn ang="5400000">
                  <a:pos x="wd2" y="hd2"/>
                </a:cxn>
                <a:cxn ang="10800000">
                  <a:pos x="wd2" y="hd2"/>
                </a:cxn>
                <a:cxn ang="16200000">
                  <a:pos x="wd2" y="hd2"/>
                </a:cxn>
              </a:cxnLst>
              <a:rect l="0" t="0" r="r" b="b"/>
              <a:pathLst>
                <a:path w="21600" h="21600" extrusionOk="0">
                  <a:moveTo>
                    <a:pt x="11880" y="21600"/>
                  </a:moveTo>
                  <a:lnTo>
                    <a:pt x="21600" y="10353"/>
                  </a:lnTo>
                  <a:cubicBezTo>
                    <a:pt x="16072" y="3956"/>
                    <a:pt x="8435" y="0"/>
                    <a:pt x="0" y="0"/>
                  </a:cubicBezTo>
                  <a:lnTo>
                    <a:pt x="0" y="15906"/>
                  </a:lnTo>
                  <a:cubicBezTo>
                    <a:pt x="4639" y="15906"/>
                    <a:pt x="8839" y="18082"/>
                    <a:pt x="11880" y="21600"/>
                  </a:cubicBezTo>
                  <a:close/>
                </a:path>
              </a:pathLst>
            </a:custGeom>
            <a:grpFill/>
            <a:ln w="38100" cap="flat">
              <a:solidFill>
                <a:schemeClr val="bg1"/>
              </a:solidFill>
              <a:prstDash val="solid"/>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grpSp>
      <p:grpSp>
        <p:nvGrpSpPr>
          <p:cNvPr id="5" name="Group 4"/>
          <p:cNvGrpSpPr/>
          <p:nvPr/>
        </p:nvGrpSpPr>
        <p:grpSpPr>
          <a:xfrm>
            <a:off x="4924263" y="2083879"/>
            <a:ext cx="886725" cy="657349"/>
            <a:chOff x="6564542" y="2955067"/>
            <a:chExt cx="1182094" cy="876194"/>
          </a:xfrm>
          <a:solidFill>
            <a:schemeClr val="accent3"/>
          </a:solidFill>
        </p:grpSpPr>
        <p:sp>
          <p:nvSpPr>
            <p:cNvPr id="6" name="Shape 1588"/>
            <p:cNvSpPr/>
            <p:nvPr/>
          </p:nvSpPr>
          <p:spPr>
            <a:xfrm>
              <a:off x="6683463" y="3123538"/>
              <a:ext cx="1063173" cy="615256"/>
            </a:xfrm>
            <a:custGeom>
              <a:avLst/>
              <a:gdLst/>
              <a:ahLst/>
              <a:cxnLst>
                <a:cxn ang="0">
                  <a:pos x="wd2" y="hd2"/>
                </a:cxn>
                <a:cxn ang="5400000">
                  <a:pos x="wd2" y="hd2"/>
                </a:cxn>
                <a:cxn ang="10800000">
                  <a:pos x="wd2" y="hd2"/>
                </a:cxn>
                <a:cxn ang="16200000">
                  <a:pos x="wd2" y="hd2"/>
                </a:cxn>
              </a:cxnLst>
              <a:rect l="0" t="0" r="r" b="b"/>
              <a:pathLst>
                <a:path w="21600" h="21600" extrusionOk="0">
                  <a:moveTo>
                    <a:pt x="0" y="11389"/>
                  </a:moveTo>
                  <a:lnTo>
                    <a:pt x="13424" y="1954"/>
                  </a:lnTo>
                  <a:lnTo>
                    <a:pt x="12962" y="0"/>
                  </a:lnTo>
                  <a:lnTo>
                    <a:pt x="21600" y="2047"/>
                  </a:lnTo>
                  <a:lnTo>
                    <a:pt x="16255" y="13950"/>
                  </a:lnTo>
                  <a:lnTo>
                    <a:pt x="15833" y="12161"/>
                  </a:lnTo>
                  <a:lnTo>
                    <a:pt x="2403" y="21600"/>
                  </a:lnTo>
                  <a:cubicBezTo>
                    <a:pt x="2403" y="21600"/>
                    <a:pt x="0" y="11389"/>
                    <a:pt x="0" y="11389"/>
                  </a:cubicBezTo>
                  <a:close/>
                </a:path>
              </a:pathLst>
            </a:custGeom>
            <a:grpFill/>
            <a:ln w="12700">
              <a:miter lim="400000"/>
            </a:ln>
          </p:spPr>
          <p:txBody>
            <a:bodyPr lIns="38100" tIns="38100" rIns="38100" bIns="38100" anchor="ct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sp>
          <p:nvSpPr>
            <p:cNvPr id="7" name="Shape 1596"/>
            <p:cNvSpPr/>
            <p:nvPr/>
          </p:nvSpPr>
          <p:spPr>
            <a:xfrm>
              <a:off x="6564542" y="2955067"/>
              <a:ext cx="757230" cy="876194"/>
            </a:xfrm>
            <a:custGeom>
              <a:avLst/>
              <a:gdLst/>
              <a:ahLst/>
              <a:cxnLst>
                <a:cxn ang="0">
                  <a:pos x="wd2" y="hd2"/>
                </a:cxn>
                <a:cxn ang="5400000">
                  <a:pos x="wd2" y="hd2"/>
                </a:cxn>
                <a:cxn ang="10800000">
                  <a:pos x="wd2" y="hd2"/>
                </a:cxn>
                <a:cxn ang="16200000">
                  <a:pos x="wd2" y="hd2"/>
                </a:cxn>
              </a:cxnLst>
              <a:rect l="0" t="0" r="r" b="b"/>
              <a:pathLst>
                <a:path w="21600" h="21600" extrusionOk="0">
                  <a:moveTo>
                    <a:pt x="5694" y="21600"/>
                  </a:moveTo>
                  <a:lnTo>
                    <a:pt x="21600" y="21600"/>
                  </a:lnTo>
                  <a:cubicBezTo>
                    <a:pt x="21600" y="13165"/>
                    <a:pt x="17644" y="5528"/>
                    <a:pt x="11247" y="0"/>
                  </a:cubicBezTo>
                  <a:lnTo>
                    <a:pt x="0" y="9720"/>
                  </a:lnTo>
                  <a:cubicBezTo>
                    <a:pt x="3518" y="12760"/>
                    <a:pt x="5694" y="16960"/>
                    <a:pt x="5694" y="21600"/>
                  </a:cubicBezTo>
                  <a:close/>
                </a:path>
              </a:pathLst>
            </a:custGeom>
            <a:grpFill/>
            <a:ln w="38100" cap="flat">
              <a:solidFill>
                <a:schemeClr val="bg1"/>
              </a:solidFill>
              <a:prstDash val="solid"/>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grpSp>
      <p:grpSp>
        <p:nvGrpSpPr>
          <p:cNvPr id="8" name="Group 6"/>
          <p:cNvGrpSpPr/>
          <p:nvPr/>
        </p:nvGrpSpPr>
        <p:grpSpPr>
          <a:xfrm>
            <a:off x="4924263" y="2738145"/>
            <a:ext cx="863517" cy="657349"/>
            <a:chOff x="6564542" y="3827152"/>
            <a:chExt cx="1151156" cy="876194"/>
          </a:xfrm>
          <a:solidFill>
            <a:schemeClr val="accent4"/>
          </a:solidFill>
        </p:grpSpPr>
        <p:sp>
          <p:nvSpPr>
            <p:cNvPr id="9" name="Shape 1586"/>
            <p:cNvSpPr/>
            <p:nvPr/>
          </p:nvSpPr>
          <p:spPr>
            <a:xfrm>
              <a:off x="6653734" y="3985712"/>
              <a:ext cx="1061964" cy="617346"/>
            </a:xfrm>
            <a:custGeom>
              <a:avLst/>
              <a:gdLst/>
              <a:ahLst/>
              <a:cxnLst>
                <a:cxn ang="0">
                  <a:pos x="wd2" y="hd2"/>
                </a:cxn>
                <a:cxn ang="5400000">
                  <a:pos x="wd2" y="hd2"/>
                </a:cxn>
                <a:cxn ang="10800000">
                  <a:pos x="wd2" y="hd2"/>
                </a:cxn>
                <a:cxn ang="16200000">
                  <a:pos x="wd2" y="hd2"/>
                </a:cxn>
              </a:cxnLst>
              <a:rect l="0" t="0" r="r" b="b"/>
              <a:pathLst>
                <a:path w="21600" h="21600" extrusionOk="0">
                  <a:moveTo>
                    <a:pt x="2481" y="0"/>
                  </a:moveTo>
                  <a:lnTo>
                    <a:pt x="15849" y="9698"/>
                  </a:lnTo>
                  <a:lnTo>
                    <a:pt x="16323" y="7759"/>
                  </a:lnTo>
                  <a:lnTo>
                    <a:pt x="21600" y="19720"/>
                  </a:lnTo>
                  <a:lnTo>
                    <a:pt x="12940" y="21600"/>
                  </a:lnTo>
                  <a:lnTo>
                    <a:pt x="13374" y="19824"/>
                  </a:lnTo>
                  <a:lnTo>
                    <a:pt x="0" y="10123"/>
                  </a:lnTo>
                  <a:cubicBezTo>
                    <a:pt x="0" y="10123"/>
                    <a:pt x="2481" y="0"/>
                    <a:pt x="2481" y="0"/>
                  </a:cubicBezTo>
                  <a:close/>
                </a:path>
              </a:pathLst>
            </a:custGeom>
            <a:grpFill/>
            <a:ln w="12700">
              <a:miter lim="400000"/>
            </a:ln>
          </p:spPr>
          <p:txBody>
            <a:bodyPr lIns="38100" tIns="38100" rIns="38100" bIns="38100" anchor="ct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sp>
          <p:nvSpPr>
            <p:cNvPr id="10" name="Shape 1599"/>
            <p:cNvSpPr/>
            <p:nvPr/>
          </p:nvSpPr>
          <p:spPr>
            <a:xfrm>
              <a:off x="6564542" y="3827152"/>
              <a:ext cx="757230" cy="876194"/>
            </a:xfrm>
            <a:custGeom>
              <a:avLst/>
              <a:gdLst/>
              <a:ahLst/>
              <a:cxnLst>
                <a:cxn ang="0">
                  <a:pos x="wd2" y="hd2"/>
                </a:cxn>
                <a:cxn ang="5400000">
                  <a:pos x="wd2" y="hd2"/>
                </a:cxn>
                <a:cxn ang="10800000">
                  <a:pos x="wd2" y="hd2"/>
                </a:cxn>
                <a:cxn ang="16200000">
                  <a:pos x="wd2" y="hd2"/>
                </a:cxn>
              </a:cxnLst>
              <a:rect l="0" t="0" r="r" b="b"/>
              <a:pathLst>
                <a:path w="21600" h="21600" extrusionOk="0">
                  <a:moveTo>
                    <a:pt x="5694" y="0"/>
                  </a:moveTo>
                  <a:cubicBezTo>
                    <a:pt x="5694" y="4640"/>
                    <a:pt x="3518" y="8840"/>
                    <a:pt x="0" y="11880"/>
                  </a:cubicBezTo>
                  <a:lnTo>
                    <a:pt x="11247" y="21600"/>
                  </a:lnTo>
                  <a:cubicBezTo>
                    <a:pt x="17644" y="16072"/>
                    <a:pt x="21600" y="8435"/>
                    <a:pt x="21600" y="0"/>
                  </a:cubicBezTo>
                  <a:cubicBezTo>
                    <a:pt x="21600" y="0"/>
                    <a:pt x="5694" y="0"/>
                    <a:pt x="5694" y="0"/>
                  </a:cubicBezTo>
                  <a:close/>
                </a:path>
              </a:pathLst>
            </a:custGeom>
            <a:grpFill/>
            <a:ln w="38100" cap="flat">
              <a:solidFill>
                <a:schemeClr val="bg1"/>
              </a:solidFill>
              <a:prstDash val="solid"/>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grpSp>
      <p:grpSp>
        <p:nvGrpSpPr>
          <p:cNvPr id="11" name="Group 7"/>
          <p:cNvGrpSpPr/>
          <p:nvPr/>
        </p:nvGrpSpPr>
        <p:grpSpPr>
          <a:xfrm>
            <a:off x="4560005" y="3102452"/>
            <a:ext cx="657257" cy="886845"/>
            <a:chOff x="6078950" y="4312744"/>
            <a:chExt cx="876190" cy="1182094"/>
          </a:xfrm>
          <a:solidFill>
            <a:schemeClr val="accent1"/>
          </a:solidFill>
        </p:grpSpPr>
        <p:sp>
          <p:nvSpPr>
            <p:cNvPr id="12" name="Shape 1587"/>
            <p:cNvSpPr/>
            <p:nvPr/>
          </p:nvSpPr>
          <p:spPr>
            <a:xfrm>
              <a:off x="6168141" y="4431665"/>
              <a:ext cx="615228" cy="1063173"/>
            </a:xfrm>
            <a:custGeom>
              <a:avLst/>
              <a:gdLst/>
              <a:ahLst/>
              <a:cxnLst>
                <a:cxn ang="0">
                  <a:pos x="wd2" y="hd2"/>
                </a:cxn>
                <a:cxn ang="5400000">
                  <a:pos x="wd2" y="hd2"/>
                </a:cxn>
                <a:cxn ang="10800000">
                  <a:pos x="wd2" y="hd2"/>
                </a:cxn>
                <a:cxn ang="16200000">
                  <a:pos x="wd2" y="hd2"/>
                </a:cxn>
              </a:cxnLst>
              <a:rect l="0" t="0" r="r" b="b"/>
              <a:pathLst>
                <a:path w="21600" h="21600" extrusionOk="0">
                  <a:moveTo>
                    <a:pt x="10211" y="0"/>
                  </a:moveTo>
                  <a:lnTo>
                    <a:pt x="19646" y="13424"/>
                  </a:lnTo>
                  <a:lnTo>
                    <a:pt x="21600" y="12962"/>
                  </a:lnTo>
                  <a:lnTo>
                    <a:pt x="19554" y="21600"/>
                  </a:lnTo>
                  <a:lnTo>
                    <a:pt x="7650" y="16255"/>
                  </a:lnTo>
                  <a:lnTo>
                    <a:pt x="9439" y="15833"/>
                  </a:lnTo>
                  <a:lnTo>
                    <a:pt x="0" y="2403"/>
                  </a:lnTo>
                  <a:cubicBezTo>
                    <a:pt x="0" y="2403"/>
                    <a:pt x="10211" y="0"/>
                    <a:pt x="10211" y="0"/>
                  </a:cubicBezTo>
                  <a:close/>
                </a:path>
              </a:pathLst>
            </a:custGeom>
            <a:grpFill/>
            <a:ln w="12700">
              <a:miter lim="400000"/>
            </a:ln>
          </p:spPr>
          <p:txBody>
            <a:bodyPr lIns="38100" tIns="38100" rIns="38100" bIns="38100" anchor="ct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sp>
          <p:nvSpPr>
            <p:cNvPr id="13" name="Shape 1602"/>
            <p:cNvSpPr/>
            <p:nvPr/>
          </p:nvSpPr>
          <p:spPr>
            <a:xfrm>
              <a:off x="6078950" y="4312744"/>
              <a:ext cx="876190" cy="757220"/>
            </a:xfrm>
            <a:custGeom>
              <a:avLst/>
              <a:gdLst/>
              <a:ahLst/>
              <a:cxnLst>
                <a:cxn ang="0">
                  <a:pos x="wd2" y="hd2"/>
                </a:cxn>
                <a:cxn ang="5400000">
                  <a:pos x="wd2" y="hd2"/>
                </a:cxn>
                <a:cxn ang="10800000">
                  <a:pos x="wd2" y="hd2"/>
                </a:cxn>
                <a:cxn ang="16200000">
                  <a:pos x="wd2" y="hd2"/>
                </a:cxn>
              </a:cxnLst>
              <a:rect l="0" t="0" r="r" b="b"/>
              <a:pathLst>
                <a:path w="21600" h="21600" extrusionOk="0">
                  <a:moveTo>
                    <a:pt x="0" y="5694"/>
                  </a:moveTo>
                  <a:lnTo>
                    <a:pt x="0" y="21600"/>
                  </a:lnTo>
                  <a:cubicBezTo>
                    <a:pt x="8435" y="21600"/>
                    <a:pt x="16072" y="17643"/>
                    <a:pt x="21600" y="11247"/>
                  </a:cubicBezTo>
                  <a:lnTo>
                    <a:pt x="11880" y="0"/>
                  </a:lnTo>
                  <a:cubicBezTo>
                    <a:pt x="8839" y="3518"/>
                    <a:pt x="4639" y="5694"/>
                    <a:pt x="0" y="5694"/>
                  </a:cubicBezTo>
                  <a:close/>
                </a:path>
              </a:pathLst>
            </a:custGeom>
            <a:grpFill/>
            <a:ln w="38100" cap="flat">
              <a:solidFill>
                <a:schemeClr val="bg1"/>
              </a:solidFill>
              <a:prstDash val="solid"/>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grpSp>
      <p:grpSp>
        <p:nvGrpSpPr>
          <p:cNvPr id="14" name="Group 8"/>
          <p:cNvGrpSpPr/>
          <p:nvPr/>
        </p:nvGrpSpPr>
        <p:grpSpPr>
          <a:xfrm>
            <a:off x="3905828" y="3102452"/>
            <a:ext cx="657260" cy="886845"/>
            <a:chOff x="5206865" y="4312744"/>
            <a:chExt cx="876194" cy="1182094"/>
          </a:xfrm>
          <a:solidFill>
            <a:schemeClr val="accent2"/>
          </a:solidFill>
        </p:grpSpPr>
        <p:sp>
          <p:nvSpPr>
            <p:cNvPr id="15" name="Shape 1591"/>
            <p:cNvSpPr/>
            <p:nvPr/>
          </p:nvSpPr>
          <p:spPr>
            <a:xfrm>
              <a:off x="5375337" y="4431665"/>
              <a:ext cx="615241" cy="1063173"/>
            </a:xfrm>
            <a:custGeom>
              <a:avLst/>
              <a:gdLst/>
              <a:ahLst/>
              <a:cxnLst>
                <a:cxn ang="0">
                  <a:pos x="wd2" y="hd2"/>
                </a:cxn>
                <a:cxn ang="5400000">
                  <a:pos x="wd2" y="hd2"/>
                </a:cxn>
                <a:cxn ang="10800000">
                  <a:pos x="wd2" y="hd2"/>
                </a:cxn>
                <a:cxn ang="16200000">
                  <a:pos x="wd2" y="hd2"/>
                </a:cxn>
              </a:cxnLst>
              <a:rect l="0" t="0" r="r" b="b"/>
              <a:pathLst>
                <a:path w="21600" h="21600" extrusionOk="0">
                  <a:moveTo>
                    <a:pt x="11389" y="0"/>
                  </a:moveTo>
                  <a:lnTo>
                    <a:pt x="1954" y="13424"/>
                  </a:lnTo>
                  <a:lnTo>
                    <a:pt x="0" y="12962"/>
                  </a:lnTo>
                  <a:lnTo>
                    <a:pt x="2046" y="21600"/>
                  </a:lnTo>
                  <a:lnTo>
                    <a:pt x="13950" y="16255"/>
                  </a:lnTo>
                  <a:lnTo>
                    <a:pt x="12161" y="15833"/>
                  </a:lnTo>
                  <a:lnTo>
                    <a:pt x="21600" y="2403"/>
                  </a:lnTo>
                  <a:cubicBezTo>
                    <a:pt x="21600" y="2403"/>
                    <a:pt x="11389" y="0"/>
                    <a:pt x="11389" y="0"/>
                  </a:cubicBezTo>
                  <a:close/>
                </a:path>
              </a:pathLst>
            </a:custGeom>
            <a:grpFill/>
            <a:ln w="12700">
              <a:miter lim="400000"/>
            </a:ln>
          </p:spPr>
          <p:txBody>
            <a:bodyPr lIns="38100" tIns="38100" rIns="38100" bIns="38100" anchor="ct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sp>
          <p:nvSpPr>
            <p:cNvPr id="16" name="Shape 1605"/>
            <p:cNvSpPr/>
            <p:nvPr/>
          </p:nvSpPr>
          <p:spPr>
            <a:xfrm>
              <a:off x="5206865" y="4312744"/>
              <a:ext cx="876194" cy="757220"/>
            </a:xfrm>
            <a:custGeom>
              <a:avLst/>
              <a:gdLst/>
              <a:ahLst/>
              <a:cxnLst>
                <a:cxn ang="0">
                  <a:pos x="wd2" y="hd2"/>
                </a:cxn>
                <a:cxn ang="5400000">
                  <a:pos x="wd2" y="hd2"/>
                </a:cxn>
                <a:cxn ang="10800000">
                  <a:pos x="wd2" y="hd2"/>
                </a:cxn>
                <a:cxn ang="16200000">
                  <a:pos x="wd2" y="hd2"/>
                </a:cxn>
              </a:cxnLst>
              <a:rect l="0" t="0" r="r" b="b"/>
              <a:pathLst>
                <a:path w="21600" h="21600" extrusionOk="0">
                  <a:moveTo>
                    <a:pt x="9720" y="0"/>
                  </a:moveTo>
                  <a:lnTo>
                    <a:pt x="0" y="11247"/>
                  </a:lnTo>
                  <a:cubicBezTo>
                    <a:pt x="5528" y="17643"/>
                    <a:pt x="13165" y="21600"/>
                    <a:pt x="21600" y="21600"/>
                  </a:cubicBezTo>
                  <a:lnTo>
                    <a:pt x="21600" y="5694"/>
                  </a:lnTo>
                  <a:cubicBezTo>
                    <a:pt x="16960" y="5694"/>
                    <a:pt x="12760" y="3518"/>
                    <a:pt x="9720" y="0"/>
                  </a:cubicBezTo>
                  <a:close/>
                </a:path>
              </a:pathLst>
            </a:custGeom>
            <a:grpFill/>
            <a:ln w="38100" cap="flat">
              <a:solidFill>
                <a:schemeClr val="bg1"/>
              </a:solidFill>
              <a:prstDash val="solid"/>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grpSp>
      <p:grpSp>
        <p:nvGrpSpPr>
          <p:cNvPr id="17" name="Group 9"/>
          <p:cNvGrpSpPr/>
          <p:nvPr/>
        </p:nvGrpSpPr>
        <p:grpSpPr>
          <a:xfrm>
            <a:off x="3333424" y="2738145"/>
            <a:ext cx="865375" cy="657349"/>
            <a:chOff x="4443791" y="3827152"/>
            <a:chExt cx="1153633" cy="876194"/>
          </a:xfrm>
          <a:solidFill>
            <a:schemeClr val="accent3"/>
          </a:solidFill>
        </p:grpSpPr>
        <p:sp>
          <p:nvSpPr>
            <p:cNvPr id="18" name="Shape 1590"/>
            <p:cNvSpPr/>
            <p:nvPr/>
          </p:nvSpPr>
          <p:spPr>
            <a:xfrm>
              <a:off x="4443791" y="3985712"/>
              <a:ext cx="1061959" cy="617346"/>
            </a:xfrm>
            <a:custGeom>
              <a:avLst/>
              <a:gdLst/>
              <a:ahLst/>
              <a:cxnLst>
                <a:cxn ang="0">
                  <a:pos x="wd2" y="hd2"/>
                </a:cxn>
                <a:cxn ang="5400000">
                  <a:pos x="wd2" y="hd2"/>
                </a:cxn>
                <a:cxn ang="10800000">
                  <a:pos x="wd2" y="hd2"/>
                </a:cxn>
                <a:cxn ang="16200000">
                  <a:pos x="wd2" y="hd2"/>
                </a:cxn>
              </a:cxnLst>
              <a:rect l="0" t="0" r="r" b="b"/>
              <a:pathLst>
                <a:path w="21600" h="21600" extrusionOk="0">
                  <a:moveTo>
                    <a:pt x="19118" y="0"/>
                  </a:moveTo>
                  <a:lnTo>
                    <a:pt x="5751" y="9698"/>
                  </a:lnTo>
                  <a:lnTo>
                    <a:pt x="5277" y="7759"/>
                  </a:lnTo>
                  <a:lnTo>
                    <a:pt x="0" y="19720"/>
                  </a:lnTo>
                  <a:lnTo>
                    <a:pt x="8660" y="21600"/>
                  </a:lnTo>
                  <a:lnTo>
                    <a:pt x="8226" y="19824"/>
                  </a:lnTo>
                  <a:lnTo>
                    <a:pt x="21600" y="10123"/>
                  </a:lnTo>
                  <a:cubicBezTo>
                    <a:pt x="21600" y="10123"/>
                    <a:pt x="19118" y="0"/>
                    <a:pt x="19118" y="0"/>
                  </a:cubicBezTo>
                  <a:close/>
                </a:path>
              </a:pathLst>
            </a:custGeom>
            <a:grpFill/>
            <a:ln w="12700">
              <a:miter lim="400000"/>
            </a:ln>
          </p:spPr>
          <p:txBody>
            <a:bodyPr lIns="38100" tIns="38100" rIns="38100" bIns="38100" anchor="ct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sp>
          <p:nvSpPr>
            <p:cNvPr id="19" name="Shape 1608"/>
            <p:cNvSpPr/>
            <p:nvPr/>
          </p:nvSpPr>
          <p:spPr>
            <a:xfrm>
              <a:off x="4840194" y="3827152"/>
              <a:ext cx="757230" cy="876194"/>
            </a:xfrm>
            <a:custGeom>
              <a:avLst/>
              <a:gdLst/>
              <a:ahLst/>
              <a:cxnLst>
                <a:cxn ang="0">
                  <a:pos x="wd2" y="hd2"/>
                </a:cxn>
                <a:cxn ang="5400000">
                  <a:pos x="wd2" y="hd2"/>
                </a:cxn>
                <a:cxn ang="10800000">
                  <a:pos x="wd2" y="hd2"/>
                </a:cxn>
                <a:cxn ang="16200000">
                  <a:pos x="wd2" y="hd2"/>
                </a:cxn>
              </a:cxnLst>
              <a:rect l="0" t="0" r="r" b="b"/>
              <a:pathLst>
                <a:path w="21600" h="21600" extrusionOk="0">
                  <a:moveTo>
                    <a:pt x="15906" y="0"/>
                  </a:moveTo>
                  <a:lnTo>
                    <a:pt x="0" y="0"/>
                  </a:lnTo>
                  <a:cubicBezTo>
                    <a:pt x="0" y="8436"/>
                    <a:pt x="3956" y="16072"/>
                    <a:pt x="10353" y="21600"/>
                  </a:cubicBezTo>
                  <a:lnTo>
                    <a:pt x="21600" y="11880"/>
                  </a:lnTo>
                  <a:cubicBezTo>
                    <a:pt x="18082" y="8840"/>
                    <a:pt x="15906" y="4640"/>
                    <a:pt x="15906" y="0"/>
                  </a:cubicBezTo>
                  <a:close/>
                </a:path>
              </a:pathLst>
            </a:custGeom>
            <a:grpFill/>
            <a:ln w="38100" cap="flat">
              <a:solidFill>
                <a:schemeClr val="bg1"/>
              </a:solidFill>
              <a:prstDash val="solid"/>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grpSp>
      <p:grpSp>
        <p:nvGrpSpPr>
          <p:cNvPr id="20" name="Group 10"/>
          <p:cNvGrpSpPr/>
          <p:nvPr/>
        </p:nvGrpSpPr>
        <p:grpSpPr>
          <a:xfrm>
            <a:off x="3303689" y="2083879"/>
            <a:ext cx="895102" cy="657349"/>
            <a:chOff x="4404151" y="2955067"/>
            <a:chExt cx="1193263" cy="876194"/>
          </a:xfrm>
          <a:solidFill>
            <a:schemeClr val="accent4"/>
          </a:solidFill>
        </p:grpSpPr>
        <p:sp>
          <p:nvSpPr>
            <p:cNvPr id="21" name="Shape 1592"/>
            <p:cNvSpPr/>
            <p:nvPr/>
          </p:nvSpPr>
          <p:spPr>
            <a:xfrm>
              <a:off x="4404151" y="3123538"/>
              <a:ext cx="1063183" cy="615256"/>
            </a:xfrm>
            <a:custGeom>
              <a:avLst/>
              <a:gdLst/>
              <a:ahLst/>
              <a:cxnLst>
                <a:cxn ang="0">
                  <a:pos x="wd2" y="hd2"/>
                </a:cxn>
                <a:cxn ang="5400000">
                  <a:pos x="wd2" y="hd2"/>
                </a:cxn>
                <a:cxn ang="10800000">
                  <a:pos x="wd2" y="hd2"/>
                </a:cxn>
                <a:cxn ang="16200000">
                  <a:pos x="wd2" y="hd2"/>
                </a:cxn>
              </a:cxnLst>
              <a:rect l="0" t="0" r="r" b="b"/>
              <a:pathLst>
                <a:path w="21600" h="21600" extrusionOk="0">
                  <a:moveTo>
                    <a:pt x="21600" y="11389"/>
                  </a:moveTo>
                  <a:lnTo>
                    <a:pt x="8177" y="1954"/>
                  </a:lnTo>
                  <a:lnTo>
                    <a:pt x="8638" y="0"/>
                  </a:lnTo>
                  <a:lnTo>
                    <a:pt x="0" y="2047"/>
                  </a:lnTo>
                  <a:lnTo>
                    <a:pt x="5345" y="13950"/>
                  </a:lnTo>
                  <a:lnTo>
                    <a:pt x="5767" y="12161"/>
                  </a:lnTo>
                  <a:lnTo>
                    <a:pt x="19197" y="21600"/>
                  </a:lnTo>
                  <a:cubicBezTo>
                    <a:pt x="19197" y="21600"/>
                    <a:pt x="21600" y="11389"/>
                    <a:pt x="21600" y="11389"/>
                  </a:cubicBezTo>
                  <a:close/>
                </a:path>
              </a:pathLst>
            </a:custGeom>
            <a:grpFill/>
            <a:ln w="12700">
              <a:miter lim="400000"/>
            </a:ln>
          </p:spPr>
          <p:txBody>
            <a:bodyPr lIns="38100" tIns="38100" rIns="38100" bIns="38100" anchor="ct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sp>
          <p:nvSpPr>
            <p:cNvPr id="22" name="Shape 1611"/>
            <p:cNvSpPr/>
            <p:nvPr/>
          </p:nvSpPr>
          <p:spPr>
            <a:xfrm>
              <a:off x="4840194" y="2955067"/>
              <a:ext cx="757220" cy="876194"/>
            </a:xfrm>
            <a:custGeom>
              <a:avLst/>
              <a:gdLst/>
              <a:ahLst/>
              <a:cxnLst>
                <a:cxn ang="0">
                  <a:pos x="wd2" y="hd2"/>
                </a:cxn>
                <a:cxn ang="5400000">
                  <a:pos x="wd2" y="hd2"/>
                </a:cxn>
                <a:cxn ang="10800000">
                  <a:pos x="wd2" y="hd2"/>
                </a:cxn>
                <a:cxn ang="16200000">
                  <a:pos x="wd2" y="hd2"/>
                </a:cxn>
              </a:cxnLst>
              <a:rect l="0" t="0" r="r" b="b"/>
              <a:pathLst>
                <a:path w="21600" h="21600" extrusionOk="0">
                  <a:moveTo>
                    <a:pt x="21600" y="9720"/>
                  </a:moveTo>
                  <a:lnTo>
                    <a:pt x="10353" y="0"/>
                  </a:lnTo>
                  <a:cubicBezTo>
                    <a:pt x="3956" y="5528"/>
                    <a:pt x="0" y="13165"/>
                    <a:pt x="0" y="21600"/>
                  </a:cubicBezTo>
                  <a:lnTo>
                    <a:pt x="15906" y="21600"/>
                  </a:lnTo>
                  <a:cubicBezTo>
                    <a:pt x="15906" y="16960"/>
                    <a:pt x="18082" y="12760"/>
                    <a:pt x="21600" y="9720"/>
                  </a:cubicBezTo>
                  <a:close/>
                </a:path>
              </a:pathLst>
            </a:custGeom>
            <a:grpFill/>
            <a:ln w="38100" cap="flat">
              <a:solidFill>
                <a:schemeClr val="bg1"/>
              </a:solidFill>
              <a:prstDash val="solid"/>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grpSp>
      <p:grpSp>
        <p:nvGrpSpPr>
          <p:cNvPr id="23" name="Group 2"/>
          <p:cNvGrpSpPr/>
          <p:nvPr/>
        </p:nvGrpSpPr>
        <p:grpSpPr>
          <a:xfrm>
            <a:off x="3905827" y="1526267"/>
            <a:ext cx="657260" cy="850620"/>
            <a:chOff x="5206865" y="2211813"/>
            <a:chExt cx="876194" cy="1133810"/>
          </a:xfrm>
          <a:solidFill>
            <a:schemeClr val="accent1"/>
          </a:solidFill>
        </p:grpSpPr>
        <p:sp>
          <p:nvSpPr>
            <p:cNvPr id="24" name="Shape 1589"/>
            <p:cNvSpPr/>
            <p:nvPr/>
          </p:nvSpPr>
          <p:spPr>
            <a:xfrm>
              <a:off x="5315876" y="2211813"/>
              <a:ext cx="617346" cy="1061954"/>
            </a:xfrm>
            <a:custGeom>
              <a:avLst/>
              <a:gdLst/>
              <a:ahLst/>
              <a:cxnLst>
                <a:cxn ang="0">
                  <a:pos x="wd2" y="hd2"/>
                </a:cxn>
                <a:cxn ang="5400000">
                  <a:pos x="wd2" y="hd2"/>
                </a:cxn>
                <a:cxn ang="10800000">
                  <a:pos x="wd2" y="hd2"/>
                </a:cxn>
                <a:cxn ang="16200000">
                  <a:pos x="wd2" y="hd2"/>
                </a:cxn>
              </a:cxnLst>
              <a:rect l="0" t="0" r="r" b="b"/>
              <a:pathLst>
                <a:path w="21600" h="21600" extrusionOk="0">
                  <a:moveTo>
                    <a:pt x="21600" y="19118"/>
                  </a:moveTo>
                  <a:lnTo>
                    <a:pt x="11902" y="5751"/>
                  </a:lnTo>
                  <a:lnTo>
                    <a:pt x="13841" y="5277"/>
                  </a:lnTo>
                  <a:lnTo>
                    <a:pt x="1880" y="0"/>
                  </a:lnTo>
                  <a:lnTo>
                    <a:pt x="0" y="8660"/>
                  </a:lnTo>
                  <a:lnTo>
                    <a:pt x="1775" y="8226"/>
                  </a:lnTo>
                  <a:lnTo>
                    <a:pt x="11478" y="21600"/>
                  </a:lnTo>
                  <a:cubicBezTo>
                    <a:pt x="11478" y="21600"/>
                    <a:pt x="21600" y="19118"/>
                    <a:pt x="21600" y="19118"/>
                  </a:cubicBezTo>
                  <a:close/>
                </a:path>
              </a:pathLst>
            </a:custGeom>
            <a:grpFill/>
            <a:ln w="12700">
              <a:miter lim="400000"/>
            </a:ln>
          </p:spPr>
          <p:txBody>
            <a:bodyPr lIns="38100" tIns="38100" rIns="38100" bIns="38100" anchor="ct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sp>
          <p:nvSpPr>
            <p:cNvPr id="25" name="Shape 1614"/>
            <p:cNvSpPr/>
            <p:nvPr/>
          </p:nvSpPr>
          <p:spPr>
            <a:xfrm>
              <a:off x="5206865" y="2588396"/>
              <a:ext cx="876194" cy="757227"/>
            </a:xfrm>
            <a:custGeom>
              <a:avLst/>
              <a:gdLst/>
              <a:ahLst/>
              <a:cxnLst>
                <a:cxn ang="0">
                  <a:pos x="wd2" y="hd2"/>
                </a:cxn>
                <a:cxn ang="5400000">
                  <a:pos x="wd2" y="hd2"/>
                </a:cxn>
                <a:cxn ang="10800000">
                  <a:pos x="wd2" y="hd2"/>
                </a:cxn>
                <a:cxn ang="16200000">
                  <a:pos x="wd2" y="hd2"/>
                </a:cxn>
              </a:cxnLst>
              <a:rect l="0" t="0" r="r" b="b"/>
              <a:pathLst>
                <a:path w="21600" h="21600" extrusionOk="0">
                  <a:moveTo>
                    <a:pt x="21600" y="15906"/>
                  </a:moveTo>
                  <a:lnTo>
                    <a:pt x="21600" y="0"/>
                  </a:lnTo>
                  <a:cubicBezTo>
                    <a:pt x="13165" y="0"/>
                    <a:pt x="5528" y="3956"/>
                    <a:pt x="0" y="10353"/>
                  </a:cubicBezTo>
                  <a:lnTo>
                    <a:pt x="9720" y="21600"/>
                  </a:lnTo>
                  <a:cubicBezTo>
                    <a:pt x="12760" y="18082"/>
                    <a:pt x="16960" y="15906"/>
                    <a:pt x="21600" y="15906"/>
                  </a:cubicBezTo>
                  <a:close/>
                </a:path>
              </a:pathLst>
            </a:custGeom>
            <a:grpFill/>
            <a:ln w="38100" cap="flat">
              <a:solidFill>
                <a:schemeClr val="bg1"/>
              </a:solidFill>
              <a:prstDash val="solid"/>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grpSp>
      <p:grpSp>
        <p:nvGrpSpPr>
          <p:cNvPr id="26" name="Group 11"/>
          <p:cNvGrpSpPr/>
          <p:nvPr/>
        </p:nvGrpSpPr>
        <p:grpSpPr>
          <a:xfrm>
            <a:off x="4370250" y="2477112"/>
            <a:ext cx="374177" cy="561341"/>
            <a:chOff x="5825986" y="3479214"/>
            <a:chExt cx="498816" cy="748224"/>
          </a:xfrm>
        </p:grpSpPr>
        <p:sp>
          <p:nvSpPr>
            <p:cNvPr id="27" name="Shape 1621"/>
            <p:cNvSpPr/>
            <p:nvPr/>
          </p:nvSpPr>
          <p:spPr>
            <a:xfrm>
              <a:off x="5825986" y="3479214"/>
              <a:ext cx="498816" cy="748224"/>
            </a:xfrm>
            <a:custGeom>
              <a:avLst/>
              <a:gdLst/>
              <a:ahLst/>
              <a:cxnLst>
                <a:cxn ang="0">
                  <a:pos x="wd2" y="hd2"/>
                </a:cxn>
                <a:cxn ang="5400000">
                  <a:pos x="wd2" y="hd2"/>
                </a:cxn>
                <a:cxn ang="10800000">
                  <a:pos x="wd2" y="hd2"/>
                </a:cxn>
                <a:cxn ang="16200000">
                  <a:pos x="wd2" y="hd2"/>
                </a:cxn>
              </a:cxnLst>
              <a:rect l="0" t="0" r="r" b="b"/>
              <a:pathLst>
                <a:path w="21600" h="21600" extrusionOk="0">
                  <a:moveTo>
                    <a:pt x="17466" y="8831"/>
                  </a:moveTo>
                  <a:cubicBezTo>
                    <a:pt x="17325" y="8934"/>
                    <a:pt x="17111" y="9089"/>
                    <a:pt x="16823" y="9295"/>
                  </a:cubicBezTo>
                  <a:cubicBezTo>
                    <a:pt x="16534" y="9502"/>
                    <a:pt x="16319" y="9656"/>
                    <a:pt x="16179" y="9759"/>
                  </a:cubicBezTo>
                  <a:cubicBezTo>
                    <a:pt x="14379" y="11193"/>
                    <a:pt x="13388" y="12591"/>
                    <a:pt x="13204" y="13950"/>
                  </a:cubicBezTo>
                  <a:lnTo>
                    <a:pt x="8396" y="13950"/>
                  </a:lnTo>
                  <a:cubicBezTo>
                    <a:pt x="8212" y="12591"/>
                    <a:pt x="7221" y="11193"/>
                    <a:pt x="5421" y="9759"/>
                  </a:cubicBezTo>
                  <a:cubicBezTo>
                    <a:pt x="5281" y="9656"/>
                    <a:pt x="5066" y="9502"/>
                    <a:pt x="4777" y="9295"/>
                  </a:cubicBezTo>
                  <a:cubicBezTo>
                    <a:pt x="4489" y="9089"/>
                    <a:pt x="4274" y="8934"/>
                    <a:pt x="4134" y="8831"/>
                  </a:cubicBezTo>
                  <a:cubicBezTo>
                    <a:pt x="3178" y="8091"/>
                    <a:pt x="2700" y="7246"/>
                    <a:pt x="2700" y="6300"/>
                  </a:cubicBezTo>
                  <a:cubicBezTo>
                    <a:pt x="2700" y="5625"/>
                    <a:pt x="2943" y="4997"/>
                    <a:pt x="3427" y="4415"/>
                  </a:cubicBezTo>
                  <a:cubicBezTo>
                    <a:pt x="3913" y="3834"/>
                    <a:pt x="4546" y="3359"/>
                    <a:pt x="5326" y="2988"/>
                  </a:cubicBezTo>
                  <a:cubicBezTo>
                    <a:pt x="6106" y="2618"/>
                    <a:pt x="6971" y="2327"/>
                    <a:pt x="7920" y="2116"/>
                  </a:cubicBezTo>
                  <a:cubicBezTo>
                    <a:pt x="8870" y="1905"/>
                    <a:pt x="9829" y="1799"/>
                    <a:pt x="10800" y="1799"/>
                  </a:cubicBezTo>
                  <a:cubicBezTo>
                    <a:pt x="11771" y="1799"/>
                    <a:pt x="12730" y="1905"/>
                    <a:pt x="13680" y="2116"/>
                  </a:cubicBezTo>
                  <a:cubicBezTo>
                    <a:pt x="14628" y="2327"/>
                    <a:pt x="15493" y="2618"/>
                    <a:pt x="16274" y="2988"/>
                  </a:cubicBezTo>
                  <a:cubicBezTo>
                    <a:pt x="17054" y="3359"/>
                    <a:pt x="17687" y="3834"/>
                    <a:pt x="18173" y="4415"/>
                  </a:cubicBezTo>
                  <a:cubicBezTo>
                    <a:pt x="18657" y="4997"/>
                    <a:pt x="18900" y="5625"/>
                    <a:pt x="18900" y="6300"/>
                  </a:cubicBezTo>
                  <a:cubicBezTo>
                    <a:pt x="18900" y="7246"/>
                    <a:pt x="18422" y="8091"/>
                    <a:pt x="17466" y="8831"/>
                  </a:cubicBezTo>
                  <a:cubicBezTo>
                    <a:pt x="17466" y="8831"/>
                    <a:pt x="17466" y="8831"/>
                    <a:pt x="17466" y="8831"/>
                  </a:cubicBezTo>
                  <a:close/>
                  <a:moveTo>
                    <a:pt x="20661" y="3705"/>
                  </a:moveTo>
                  <a:cubicBezTo>
                    <a:pt x="20035" y="2904"/>
                    <a:pt x="19213" y="2238"/>
                    <a:pt x="18194" y="1708"/>
                  </a:cubicBezTo>
                  <a:cubicBezTo>
                    <a:pt x="17174" y="1179"/>
                    <a:pt x="16021" y="762"/>
                    <a:pt x="14734" y="457"/>
                  </a:cubicBezTo>
                  <a:cubicBezTo>
                    <a:pt x="13447" y="153"/>
                    <a:pt x="12136" y="0"/>
                    <a:pt x="10800" y="0"/>
                  </a:cubicBezTo>
                  <a:cubicBezTo>
                    <a:pt x="9464" y="0"/>
                    <a:pt x="8153" y="153"/>
                    <a:pt x="6866" y="457"/>
                  </a:cubicBezTo>
                  <a:cubicBezTo>
                    <a:pt x="5579" y="762"/>
                    <a:pt x="4426" y="1179"/>
                    <a:pt x="3407" y="1708"/>
                  </a:cubicBezTo>
                  <a:cubicBezTo>
                    <a:pt x="2387" y="2238"/>
                    <a:pt x="1564" y="2903"/>
                    <a:pt x="938" y="3705"/>
                  </a:cubicBezTo>
                  <a:cubicBezTo>
                    <a:pt x="312" y="4507"/>
                    <a:pt x="0" y="5372"/>
                    <a:pt x="0" y="6300"/>
                  </a:cubicBezTo>
                  <a:cubicBezTo>
                    <a:pt x="0" y="7753"/>
                    <a:pt x="724" y="9009"/>
                    <a:pt x="2173" y="10069"/>
                  </a:cubicBezTo>
                  <a:cubicBezTo>
                    <a:pt x="2805" y="10528"/>
                    <a:pt x="3330" y="10936"/>
                    <a:pt x="3745" y="11292"/>
                  </a:cubicBezTo>
                  <a:cubicBezTo>
                    <a:pt x="4159" y="11648"/>
                    <a:pt x="4578" y="12096"/>
                    <a:pt x="5000" y="12635"/>
                  </a:cubicBezTo>
                  <a:cubicBezTo>
                    <a:pt x="5421" y="13174"/>
                    <a:pt x="5661" y="13678"/>
                    <a:pt x="5717" y="14147"/>
                  </a:cubicBezTo>
                  <a:cubicBezTo>
                    <a:pt x="5056" y="14409"/>
                    <a:pt x="4726" y="14794"/>
                    <a:pt x="4726" y="15300"/>
                  </a:cubicBezTo>
                  <a:cubicBezTo>
                    <a:pt x="4726" y="15647"/>
                    <a:pt x="4901" y="15947"/>
                    <a:pt x="5253" y="16200"/>
                  </a:cubicBezTo>
                  <a:cubicBezTo>
                    <a:pt x="4901" y="16453"/>
                    <a:pt x="4726" y="16753"/>
                    <a:pt x="4726" y="17100"/>
                  </a:cubicBezTo>
                  <a:cubicBezTo>
                    <a:pt x="4726" y="17588"/>
                    <a:pt x="5042" y="17968"/>
                    <a:pt x="5675" y="18240"/>
                  </a:cubicBezTo>
                  <a:cubicBezTo>
                    <a:pt x="5492" y="18455"/>
                    <a:pt x="5401" y="18675"/>
                    <a:pt x="5401" y="18901"/>
                  </a:cubicBezTo>
                  <a:cubicBezTo>
                    <a:pt x="5401" y="19331"/>
                    <a:pt x="5622" y="19665"/>
                    <a:pt x="6064" y="19898"/>
                  </a:cubicBezTo>
                  <a:cubicBezTo>
                    <a:pt x="6507" y="20133"/>
                    <a:pt x="7053" y="20251"/>
                    <a:pt x="7699" y="20251"/>
                  </a:cubicBezTo>
                  <a:cubicBezTo>
                    <a:pt x="7981" y="20663"/>
                    <a:pt x="8403" y="20991"/>
                    <a:pt x="8964" y="21235"/>
                  </a:cubicBezTo>
                  <a:cubicBezTo>
                    <a:pt x="9527" y="21478"/>
                    <a:pt x="10139" y="21600"/>
                    <a:pt x="10800" y="21600"/>
                  </a:cubicBezTo>
                  <a:cubicBezTo>
                    <a:pt x="11461" y="21600"/>
                    <a:pt x="12073" y="21478"/>
                    <a:pt x="12636" y="21235"/>
                  </a:cubicBezTo>
                  <a:cubicBezTo>
                    <a:pt x="13198" y="20991"/>
                    <a:pt x="13620" y="20663"/>
                    <a:pt x="13901" y="20251"/>
                  </a:cubicBezTo>
                  <a:cubicBezTo>
                    <a:pt x="14548" y="20251"/>
                    <a:pt x="15093" y="20133"/>
                    <a:pt x="15536" y="19898"/>
                  </a:cubicBezTo>
                  <a:cubicBezTo>
                    <a:pt x="15978" y="19665"/>
                    <a:pt x="16201" y="19331"/>
                    <a:pt x="16201" y="18901"/>
                  </a:cubicBezTo>
                  <a:cubicBezTo>
                    <a:pt x="16201" y="18675"/>
                    <a:pt x="16108" y="18455"/>
                    <a:pt x="15925" y="18240"/>
                  </a:cubicBezTo>
                  <a:cubicBezTo>
                    <a:pt x="16558" y="17968"/>
                    <a:pt x="16874" y="17588"/>
                    <a:pt x="16874" y="17100"/>
                  </a:cubicBezTo>
                  <a:cubicBezTo>
                    <a:pt x="16874" y="16753"/>
                    <a:pt x="16699" y="16453"/>
                    <a:pt x="16347" y="16200"/>
                  </a:cubicBezTo>
                  <a:cubicBezTo>
                    <a:pt x="16699" y="15947"/>
                    <a:pt x="16874" y="15647"/>
                    <a:pt x="16874" y="15300"/>
                  </a:cubicBezTo>
                  <a:cubicBezTo>
                    <a:pt x="16874" y="14794"/>
                    <a:pt x="16544" y="14409"/>
                    <a:pt x="15883" y="14147"/>
                  </a:cubicBezTo>
                  <a:cubicBezTo>
                    <a:pt x="15940" y="13678"/>
                    <a:pt x="16179" y="13174"/>
                    <a:pt x="16600" y="12635"/>
                  </a:cubicBezTo>
                  <a:cubicBezTo>
                    <a:pt x="17022" y="12096"/>
                    <a:pt x="17441" y="11648"/>
                    <a:pt x="17855" y="11292"/>
                  </a:cubicBezTo>
                  <a:cubicBezTo>
                    <a:pt x="18271" y="10936"/>
                    <a:pt x="18795" y="10528"/>
                    <a:pt x="19427" y="10069"/>
                  </a:cubicBezTo>
                  <a:cubicBezTo>
                    <a:pt x="20876" y="9009"/>
                    <a:pt x="21600" y="7753"/>
                    <a:pt x="21600" y="6300"/>
                  </a:cubicBezTo>
                  <a:cubicBezTo>
                    <a:pt x="21600" y="5372"/>
                    <a:pt x="21288" y="4507"/>
                    <a:pt x="20661" y="3705"/>
                  </a:cubicBezTo>
                  <a:cubicBezTo>
                    <a:pt x="20661" y="3705"/>
                    <a:pt x="20661" y="3705"/>
                    <a:pt x="20661" y="3705"/>
                  </a:cubicBezTo>
                  <a:close/>
                </a:path>
              </a:pathLst>
            </a:custGeom>
            <a:solidFill>
              <a:schemeClr val="accent1"/>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sp>
          <p:nvSpPr>
            <p:cNvPr id="28" name="Shape 1622"/>
            <p:cNvSpPr/>
            <p:nvPr/>
          </p:nvSpPr>
          <p:spPr>
            <a:xfrm>
              <a:off x="6057672" y="3613741"/>
              <a:ext cx="124690" cy="93539"/>
            </a:xfrm>
            <a:custGeom>
              <a:avLst/>
              <a:gdLst/>
              <a:ahLst/>
              <a:cxnLst>
                <a:cxn ang="0">
                  <a:pos x="wd2" y="hd2"/>
                </a:cxn>
                <a:cxn ang="5400000">
                  <a:pos x="wd2" y="hd2"/>
                </a:cxn>
                <a:cxn ang="10800000">
                  <a:pos x="wd2" y="hd2"/>
                </a:cxn>
                <a:cxn ang="16200000">
                  <a:pos x="wd2" y="hd2"/>
                </a:cxn>
              </a:cxnLst>
              <a:rect l="0" t="0" r="r" b="b"/>
              <a:pathLst>
                <a:path w="21600" h="21600" extrusionOk="0">
                  <a:moveTo>
                    <a:pt x="11096" y="1800"/>
                  </a:moveTo>
                  <a:cubicBezTo>
                    <a:pt x="8314" y="607"/>
                    <a:pt x="5513" y="0"/>
                    <a:pt x="2701" y="0"/>
                  </a:cubicBezTo>
                  <a:cubicBezTo>
                    <a:pt x="1972" y="0"/>
                    <a:pt x="1340" y="357"/>
                    <a:pt x="804" y="1072"/>
                  </a:cubicBezTo>
                  <a:cubicBezTo>
                    <a:pt x="268" y="1787"/>
                    <a:pt x="0" y="2629"/>
                    <a:pt x="0" y="3600"/>
                  </a:cubicBezTo>
                  <a:cubicBezTo>
                    <a:pt x="0" y="4578"/>
                    <a:pt x="268" y="5420"/>
                    <a:pt x="804" y="6135"/>
                  </a:cubicBezTo>
                  <a:cubicBezTo>
                    <a:pt x="1340" y="6843"/>
                    <a:pt x="1972" y="7200"/>
                    <a:pt x="2701" y="7200"/>
                  </a:cubicBezTo>
                  <a:cubicBezTo>
                    <a:pt x="5629" y="7200"/>
                    <a:pt x="8608" y="8137"/>
                    <a:pt x="11647" y="10011"/>
                  </a:cubicBezTo>
                  <a:cubicBezTo>
                    <a:pt x="14687" y="11885"/>
                    <a:pt x="16204" y="14548"/>
                    <a:pt x="16204" y="18000"/>
                  </a:cubicBezTo>
                  <a:cubicBezTo>
                    <a:pt x="16204" y="18978"/>
                    <a:pt x="16467" y="19820"/>
                    <a:pt x="17003" y="20528"/>
                  </a:cubicBezTo>
                  <a:cubicBezTo>
                    <a:pt x="17539" y="21243"/>
                    <a:pt x="18171" y="21600"/>
                    <a:pt x="18904" y="21600"/>
                  </a:cubicBezTo>
                  <a:cubicBezTo>
                    <a:pt x="19633" y="21600"/>
                    <a:pt x="20265" y="21243"/>
                    <a:pt x="20801" y="20528"/>
                  </a:cubicBezTo>
                  <a:cubicBezTo>
                    <a:pt x="21337" y="19820"/>
                    <a:pt x="21600" y="18978"/>
                    <a:pt x="21600" y="18000"/>
                  </a:cubicBezTo>
                  <a:cubicBezTo>
                    <a:pt x="21600" y="14097"/>
                    <a:pt x="20548" y="10726"/>
                    <a:pt x="18439" y="7874"/>
                  </a:cubicBezTo>
                  <a:cubicBezTo>
                    <a:pt x="16330" y="5029"/>
                    <a:pt x="13882" y="3000"/>
                    <a:pt x="11096" y="1800"/>
                  </a:cubicBezTo>
                  <a:cubicBezTo>
                    <a:pt x="11096" y="1800"/>
                    <a:pt x="11096" y="1800"/>
                    <a:pt x="11096" y="1800"/>
                  </a:cubicBezTo>
                  <a:close/>
                </a:path>
              </a:pathLst>
            </a:custGeom>
            <a:solidFill>
              <a:schemeClr val="accent1"/>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grpSp>
      <p:sp>
        <p:nvSpPr>
          <p:cNvPr id="29" name="Text Placeholder 4"/>
          <p:cNvSpPr txBox="1">
            <a:spLocks/>
          </p:cNvSpPr>
          <p:nvPr/>
        </p:nvSpPr>
        <p:spPr>
          <a:xfrm>
            <a:off x="5509061" y="1131940"/>
            <a:ext cx="2375451" cy="633067"/>
          </a:xfrm>
          <a:prstGeom prst="rect">
            <a:avLst/>
          </a:prstGeom>
        </p:spPr>
        <p:txBody>
          <a:bodyPr lIns="91458" tIns="45729" rIns="91458" bIns="45729"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点击输入标题文本</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endParaRPr>
          </a:p>
          <a:p>
            <a:pPr marL="0" indent="0">
              <a:buNone/>
            </a:pPr>
            <a:r>
              <a:rPr lang="zh-CN" altLang="en-US" sz="800" dirty="0">
                <a:solidFill>
                  <a:schemeClr val="bg1">
                    <a:lumMod val="50000"/>
                  </a:schemeClr>
                </a:solidFill>
                <a:latin typeface="微软雅黑" pitchFamily="34" charset="-122"/>
                <a:ea typeface="微软雅黑" pitchFamily="34" charset="-122"/>
              </a:rPr>
              <a:t>点击输入本栏的具体文字，简明扼要的说明分项内容。</a:t>
            </a:r>
            <a:endParaRPr lang="en-US" altLang="zh-CN" sz="800" dirty="0">
              <a:solidFill>
                <a:schemeClr val="bg1">
                  <a:lumMod val="50000"/>
                </a:schemeClr>
              </a:solidFill>
              <a:latin typeface="微软雅黑" pitchFamily="34" charset="-122"/>
              <a:ea typeface="微软雅黑" pitchFamily="34" charset="-122"/>
            </a:endParaRPr>
          </a:p>
        </p:txBody>
      </p:sp>
      <p:sp>
        <p:nvSpPr>
          <p:cNvPr id="30" name="Text Placeholder 4"/>
          <p:cNvSpPr txBox="1">
            <a:spLocks/>
          </p:cNvSpPr>
          <p:nvPr/>
        </p:nvSpPr>
        <p:spPr>
          <a:xfrm>
            <a:off x="6166042" y="1954818"/>
            <a:ext cx="2439901" cy="633067"/>
          </a:xfrm>
          <a:prstGeom prst="rect">
            <a:avLst/>
          </a:prstGeom>
        </p:spPr>
        <p:txBody>
          <a:bodyPr lIns="91458" tIns="45729" rIns="91458" bIns="45729"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点击输入标题文本</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endParaRPr>
          </a:p>
          <a:p>
            <a:pPr marL="0" indent="0">
              <a:buNone/>
            </a:pPr>
            <a:r>
              <a:rPr lang="zh-CN" altLang="en-US" sz="800" dirty="0">
                <a:solidFill>
                  <a:schemeClr val="bg1">
                    <a:lumMod val="50000"/>
                  </a:schemeClr>
                </a:solidFill>
                <a:latin typeface="微软雅黑" pitchFamily="34" charset="-122"/>
                <a:ea typeface="微软雅黑" pitchFamily="34" charset="-122"/>
              </a:rPr>
              <a:t>点击输入本栏的具体文字，简明扼要的说明分项内容</a:t>
            </a:r>
            <a:r>
              <a:rPr lang="zh-CN" altLang="en-US" sz="800" dirty="0">
                <a:solidFill>
                  <a:schemeClr val="tx1">
                    <a:lumMod val="75000"/>
                    <a:lumOff val="25000"/>
                  </a:schemeClr>
                </a:solidFill>
                <a:latin typeface="微软雅黑" pitchFamily="34" charset="-122"/>
                <a:ea typeface="微软雅黑" pitchFamily="34" charset="-122"/>
              </a:rPr>
              <a:t>。</a:t>
            </a:r>
            <a:endParaRPr lang="en-US" altLang="zh-CN" sz="800" dirty="0">
              <a:solidFill>
                <a:schemeClr val="tx1">
                  <a:lumMod val="75000"/>
                  <a:lumOff val="25000"/>
                </a:schemeClr>
              </a:solidFill>
              <a:latin typeface="微软雅黑" pitchFamily="34" charset="-122"/>
              <a:ea typeface="微软雅黑" pitchFamily="34" charset="-122"/>
            </a:endParaRPr>
          </a:p>
        </p:txBody>
      </p:sp>
      <p:sp>
        <p:nvSpPr>
          <p:cNvPr id="31" name="Text Placeholder 4"/>
          <p:cNvSpPr txBox="1">
            <a:spLocks/>
          </p:cNvSpPr>
          <p:nvPr/>
        </p:nvSpPr>
        <p:spPr>
          <a:xfrm>
            <a:off x="6085225" y="2932695"/>
            <a:ext cx="2007778" cy="633067"/>
          </a:xfrm>
          <a:prstGeom prst="rect">
            <a:avLst/>
          </a:prstGeom>
        </p:spPr>
        <p:txBody>
          <a:bodyPr lIns="91458" tIns="45729" rIns="91458" bIns="45729"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点击输入标题文本</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endParaRPr>
          </a:p>
          <a:p>
            <a:pPr marL="0" indent="0">
              <a:buNone/>
            </a:pPr>
            <a:r>
              <a:rPr lang="zh-CN" altLang="en-US" sz="800" dirty="0">
                <a:solidFill>
                  <a:schemeClr val="bg1">
                    <a:lumMod val="50000"/>
                  </a:schemeClr>
                </a:solidFill>
                <a:latin typeface="微软雅黑" pitchFamily="34" charset="-122"/>
                <a:ea typeface="微软雅黑" pitchFamily="34" charset="-122"/>
              </a:rPr>
              <a:t>点击输入本栏的具体文字，简明扼要的说明分项内容。</a:t>
            </a:r>
            <a:endParaRPr lang="en-US" altLang="zh-CN" sz="800" dirty="0">
              <a:solidFill>
                <a:schemeClr val="bg1">
                  <a:lumMod val="50000"/>
                </a:schemeClr>
              </a:solidFill>
              <a:latin typeface="微软雅黑" pitchFamily="34" charset="-122"/>
              <a:ea typeface="微软雅黑" pitchFamily="34" charset="-122"/>
            </a:endParaRPr>
          </a:p>
        </p:txBody>
      </p:sp>
      <p:sp>
        <p:nvSpPr>
          <p:cNvPr id="32" name="Text Placeholder 4"/>
          <p:cNvSpPr txBox="1">
            <a:spLocks/>
          </p:cNvSpPr>
          <p:nvPr/>
        </p:nvSpPr>
        <p:spPr>
          <a:xfrm>
            <a:off x="5365020" y="3740233"/>
            <a:ext cx="2177393" cy="633067"/>
          </a:xfrm>
          <a:prstGeom prst="rect">
            <a:avLst/>
          </a:prstGeom>
        </p:spPr>
        <p:txBody>
          <a:bodyPr lIns="91458" tIns="45729" rIns="91458" bIns="45729"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点击输入标题文本</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endParaRPr>
          </a:p>
          <a:p>
            <a:pPr marL="0" indent="0">
              <a:buNone/>
            </a:pPr>
            <a:r>
              <a:rPr lang="zh-CN" altLang="en-US" sz="800" dirty="0">
                <a:solidFill>
                  <a:schemeClr val="bg1">
                    <a:lumMod val="50000"/>
                  </a:schemeClr>
                </a:solidFill>
                <a:latin typeface="微软雅黑" pitchFamily="34" charset="-122"/>
                <a:ea typeface="微软雅黑" pitchFamily="34" charset="-122"/>
              </a:rPr>
              <a:t>点击输入本栏的具体文字，简明扼要的说明分项内容。</a:t>
            </a:r>
            <a:endParaRPr lang="en-US" altLang="zh-CN" sz="800" dirty="0">
              <a:solidFill>
                <a:schemeClr val="bg1">
                  <a:lumMod val="50000"/>
                </a:schemeClr>
              </a:solidFill>
              <a:latin typeface="微软雅黑" pitchFamily="34" charset="-122"/>
              <a:ea typeface="微软雅黑" pitchFamily="34" charset="-122"/>
            </a:endParaRPr>
          </a:p>
        </p:txBody>
      </p:sp>
      <p:sp>
        <p:nvSpPr>
          <p:cNvPr id="33" name="Text Placeholder 4"/>
          <p:cNvSpPr txBox="1">
            <a:spLocks/>
          </p:cNvSpPr>
          <p:nvPr/>
        </p:nvSpPr>
        <p:spPr>
          <a:xfrm>
            <a:off x="1586753" y="1131940"/>
            <a:ext cx="1977754" cy="633067"/>
          </a:xfrm>
          <a:prstGeom prst="rect">
            <a:avLst/>
          </a:prstGeom>
        </p:spPr>
        <p:txBody>
          <a:bodyPr lIns="91458" tIns="45729" rIns="91458" bIns="45729"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点击输入标题文本</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endParaRPr>
          </a:p>
          <a:p>
            <a:pPr marL="0" indent="0" algn="r">
              <a:buNone/>
            </a:pPr>
            <a:r>
              <a:rPr lang="zh-CN" altLang="en-US" sz="1000" dirty="0">
                <a:solidFill>
                  <a:schemeClr val="bg1">
                    <a:lumMod val="50000"/>
                  </a:schemeClr>
                </a:solidFill>
                <a:latin typeface="微软雅黑" pitchFamily="34" charset="-122"/>
                <a:ea typeface="微软雅黑" pitchFamily="34" charset="-122"/>
              </a:rPr>
              <a:t>点</a:t>
            </a:r>
            <a:r>
              <a:rPr lang="zh-CN" altLang="en-US" sz="800" dirty="0">
                <a:solidFill>
                  <a:schemeClr val="bg1">
                    <a:lumMod val="50000"/>
                  </a:schemeClr>
                </a:solidFill>
                <a:latin typeface="微软雅黑" pitchFamily="34" charset="-122"/>
                <a:ea typeface="微软雅黑" pitchFamily="34" charset="-122"/>
              </a:rPr>
              <a:t>击输入本栏的具体文字，简明扼要的说明分项内容</a:t>
            </a:r>
            <a:endParaRPr lang="en-US" altLang="zh-CN" sz="800" dirty="0">
              <a:solidFill>
                <a:schemeClr val="bg1">
                  <a:lumMod val="50000"/>
                </a:schemeClr>
              </a:solidFill>
              <a:latin typeface="微软雅黑" pitchFamily="34" charset="-122"/>
              <a:ea typeface="微软雅黑" pitchFamily="34" charset="-122"/>
            </a:endParaRPr>
          </a:p>
        </p:txBody>
      </p:sp>
      <p:sp>
        <p:nvSpPr>
          <p:cNvPr id="34" name="Text Placeholder 4"/>
          <p:cNvSpPr txBox="1">
            <a:spLocks/>
          </p:cNvSpPr>
          <p:nvPr/>
        </p:nvSpPr>
        <p:spPr>
          <a:xfrm>
            <a:off x="927553" y="1954818"/>
            <a:ext cx="1977754" cy="633067"/>
          </a:xfrm>
          <a:prstGeom prst="rect">
            <a:avLst/>
          </a:prstGeom>
        </p:spPr>
        <p:txBody>
          <a:bodyPr lIns="91458" tIns="45729" rIns="91458" bIns="45729"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点击输入标题文本</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endParaRPr>
          </a:p>
          <a:p>
            <a:pPr marL="0" indent="0" algn="r">
              <a:buNone/>
            </a:pPr>
            <a:r>
              <a:rPr lang="zh-CN" altLang="en-US" sz="1000" dirty="0">
                <a:solidFill>
                  <a:schemeClr val="bg1">
                    <a:lumMod val="50000"/>
                  </a:schemeClr>
                </a:solidFill>
                <a:latin typeface="微软雅黑" pitchFamily="34" charset="-122"/>
                <a:ea typeface="微软雅黑" pitchFamily="34" charset="-122"/>
              </a:rPr>
              <a:t>点</a:t>
            </a:r>
            <a:r>
              <a:rPr lang="zh-CN" altLang="en-US" sz="800" dirty="0">
                <a:solidFill>
                  <a:schemeClr val="bg1">
                    <a:lumMod val="50000"/>
                  </a:schemeClr>
                </a:solidFill>
                <a:latin typeface="微软雅黑" pitchFamily="34" charset="-122"/>
                <a:ea typeface="微软雅黑" pitchFamily="34" charset="-122"/>
              </a:rPr>
              <a:t>击输入本栏的具体文字，简明扼要的说明分项内容</a:t>
            </a:r>
            <a:endParaRPr lang="en-US" altLang="zh-CN" sz="800" dirty="0">
              <a:solidFill>
                <a:schemeClr val="bg1">
                  <a:lumMod val="50000"/>
                </a:schemeClr>
              </a:solidFill>
              <a:latin typeface="微软雅黑" pitchFamily="34" charset="-122"/>
              <a:ea typeface="微软雅黑" pitchFamily="34" charset="-122"/>
            </a:endParaRPr>
          </a:p>
        </p:txBody>
      </p:sp>
      <p:sp>
        <p:nvSpPr>
          <p:cNvPr id="35" name="Text Placeholder 4"/>
          <p:cNvSpPr txBox="1">
            <a:spLocks/>
          </p:cNvSpPr>
          <p:nvPr/>
        </p:nvSpPr>
        <p:spPr>
          <a:xfrm>
            <a:off x="1010590" y="2934196"/>
            <a:ext cx="1977753" cy="633067"/>
          </a:xfrm>
          <a:prstGeom prst="rect">
            <a:avLst/>
          </a:prstGeom>
        </p:spPr>
        <p:txBody>
          <a:bodyPr lIns="91458" tIns="45729" rIns="91458" bIns="45729"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点击输入标题文本</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endParaRPr>
          </a:p>
          <a:p>
            <a:pPr marL="0" indent="0" algn="r">
              <a:buNone/>
            </a:pPr>
            <a:r>
              <a:rPr lang="zh-CN" altLang="en-US" sz="800" dirty="0">
                <a:solidFill>
                  <a:schemeClr val="bg1">
                    <a:lumMod val="50000"/>
                  </a:schemeClr>
                </a:solidFill>
                <a:latin typeface="微软雅黑" pitchFamily="34" charset="-122"/>
                <a:ea typeface="微软雅黑" pitchFamily="34" charset="-122"/>
              </a:rPr>
              <a:t>点击输入本栏的具体文字，简明扼要的说明分项内容</a:t>
            </a:r>
            <a:endParaRPr lang="en-US" altLang="zh-CN" sz="800" dirty="0">
              <a:solidFill>
                <a:schemeClr val="bg1">
                  <a:lumMod val="50000"/>
                </a:schemeClr>
              </a:solidFill>
              <a:latin typeface="微软雅黑" pitchFamily="34" charset="-122"/>
              <a:ea typeface="微软雅黑" pitchFamily="34" charset="-122"/>
            </a:endParaRPr>
          </a:p>
        </p:txBody>
      </p:sp>
      <p:sp>
        <p:nvSpPr>
          <p:cNvPr id="36" name="Text Placeholder 4"/>
          <p:cNvSpPr txBox="1">
            <a:spLocks/>
          </p:cNvSpPr>
          <p:nvPr/>
        </p:nvSpPr>
        <p:spPr>
          <a:xfrm>
            <a:off x="1610813" y="3740233"/>
            <a:ext cx="2025715" cy="633067"/>
          </a:xfrm>
          <a:prstGeom prst="rect">
            <a:avLst/>
          </a:prstGeom>
        </p:spPr>
        <p:txBody>
          <a:bodyPr lIns="91458" tIns="45729" rIns="91458" bIns="45729"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点击输入标题文本</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endParaRPr>
          </a:p>
          <a:p>
            <a:pPr marL="0" indent="0" algn="r">
              <a:buNone/>
            </a:pPr>
            <a:r>
              <a:rPr lang="zh-CN" altLang="en-US" sz="800" dirty="0">
                <a:solidFill>
                  <a:schemeClr val="bg1">
                    <a:lumMod val="50000"/>
                  </a:schemeClr>
                </a:solidFill>
                <a:latin typeface="微软雅黑" pitchFamily="34" charset="-122"/>
                <a:ea typeface="微软雅黑" pitchFamily="34" charset="-122"/>
              </a:rPr>
              <a:t>点击输入本栏的具体文字，简明扼要的说明分项内容</a:t>
            </a:r>
            <a:endParaRPr lang="en-US" altLang="zh-CN" sz="800" dirty="0">
              <a:solidFill>
                <a:schemeClr val="bg1">
                  <a:lumMod val="50000"/>
                </a:schemeClr>
              </a:solidFill>
              <a:latin typeface="微软雅黑" pitchFamily="34" charset="-122"/>
              <a:ea typeface="微软雅黑" pitchFamily="34" charset="-122"/>
            </a:endParaRPr>
          </a:p>
        </p:txBody>
      </p:sp>
      <p:sp>
        <p:nvSpPr>
          <p:cNvPr id="37" name="Text Placeholder 4"/>
          <p:cNvSpPr txBox="1">
            <a:spLocks/>
          </p:cNvSpPr>
          <p:nvPr/>
        </p:nvSpPr>
        <p:spPr>
          <a:xfrm>
            <a:off x="4655269" y="1989444"/>
            <a:ext cx="364480" cy="200886"/>
          </a:xfrm>
          <a:prstGeom prst="rect">
            <a:avLst/>
          </a:prstGeom>
        </p:spPr>
        <p:txBody>
          <a:bodyPr lIns="91458" tIns="45729" rIns="91458" bIns="45729"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sz="1500" b="1" dirty="0">
                <a:solidFill>
                  <a:schemeClr val="bg1"/>
                </a:solidFill>
                <a:latin typeface="微软雅黑" panose="020B0503020204020204" pitchFamily="34" charset="-122"/>
                <a:ea typeface="微软雅黑" panose="020B0503020204020204" pitchFamily="34" charset="-122"/>
              </a:rPr>
              <a:t>1</a:t>
            </a:r>
          </a:p>
        </p:txBody>
      </p:sp>
      <p:sp>
        <p:nvSpPr>
          <p:cNvPr id="38" name="Text Placeholder 4"/>
          <p:cNvSpPr txBox="1">
            <a:spLocks/>
          </p:cNvSpPr>
          <p:nvPr/>
        </p:nvSpPr>
        <p:spPr>
          <a:xfrm>
            <a:off x="5059832" y="2355106"/>
            <a:ext cx="364480" cy="200886"/>
          </a:xfrm>
          <a:prstGeom prst="rect">
            <a:avLst/>
          </a:prstGeom>
        </p:spPr>
        <p:txBody>
          <a:bodyPr lIns="91458" tIns="45729" rIns="91458" bIns="45729"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sz="1500" b="1" dirty="0">
                <a:solidFill>
                  <a:schemeClr val="bg1"/>
                </a:solidFill>
                <a:latin typeface="微软雅黑" panose="020B0503020204020204" pitchFamily="34" charset="-122"/>
                <a:ea typeface="微软雅黑" panose="020B0503020204020204" pitchFamily="34" charset="-122"/>
              </a:rPr>
              <a:t>2</a:t>
            </a:r>
          </a:p>
        </p:txBody>
      </p:sp>
      <p:sp>
        <p:nvSpPr>
          <p:cNvPr id="39" name="Text Placeholder 4"/>
          <p:cNvSpPr txBox="1">
            <a:spLocks/>
          </p:cNvSpPr>
          <p:nvPr/>
        </p:nvSpPr>
        <p:spPr>
          <a:xfrm>
            <a:off x="5045543" y="2933581"/>
            <a:ext cx="364480" cy="200886"/>
          </a:xfrm>
          <a:prstGeom prst="rect">
            <a:avLst/>
          </a:prstGeom>
        </p:spPr>
        <p:txBody>
          <a:bodyPr lIns="91458" tIns="45729" rIns="91458" bIns="45729"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sz="1500" b="1" dirty="0">
                <a:solidFill>
                  <a:schemeClr val="bg1"/>
                </a:solidFill>
                <a:latin typeface="微软雅黑" panose="020B0503020204020204" pitchFamily="34" charset="-122"/>
                <a:ea typeface="微软雅黑" panose="020B0503020204020204" pitchFamily="34" charset="-122"/>
              </a:rPr>
              <a:t>3</a:t>
            </a:r>
          </a:p>
        </p:txBody>
      </p:sp>
      <p:sp>
        <p:nvSpPr>
          <p:cNvPr id="40" name="Text Placeholder 4"/>
          <p:cNvSpPr txBox="1">
            <a:spLocks/>
          </p:cNvSpPr>
          <p:nvPr/>
        </p:nvSpPr>
        <p:spPr>
          <a:xfrm>
            <a:off x="4636888" y="3313631"/>
            <a:ext cx="364480" cy="200886"/>
          </a:xfrm>
          <a:prstGeom prst="rect">
            <a:avLst/>
          </a:prstGeom>
        </p:spPr>
        <p:txBody>
          <a:bodyPr lIns="91458" tIns="45729" rIns="91458" bIns="45729"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500" b="1" dirty="0">
                <a:solidFill>
                  <a:schemeClr val="bg1"/>
                </a:solidFill>
                <a:latin typeface="微软雅黑" panose="020B0503020204020204" pitchFamily="34" charset="-122"/>
                <a:ea typeface="微软雅黑" panose="020B0503020204020204" pitchFamily="34" charset="-122"/>
              </a:rPr>
              <a:t>4</a:t>
            </a:r>
            <a:endParaRPr lang="en-GB" sz="1500" b="1" dirty="0">
              <a:solidFill>
                <a:schemeClr val="bg1"/>
              </a:solidFill>
              <a:latin typeface="微软雅黑" panose="020B0503020204020204" pitchFamily="34" charset="-122"/>
              <a:ea typeface="微软雅黑" panose="020B0503020204020204" pitchFamily="34" charset="-122"/>
            </a:endParaRPr>
          </a:p>
        </p:txBody>
      </p:sp>
      <p:sp>
        <p:nvSpPr>
          <p:cNvPr id="41" name="Text Placeholder 4"/>
          <p:cNvSpPr txBox="1">
            <a:spLocks/>
          </p:cNvSpPr>
          <p:nvPr/>
        </p:nvSpPr>
        <p:spPr>
          <a:xfrm>
            <a:off x="4094158" y="3307492"/>
            <a:ext cx="364480" cy="200886"/>
          </a:xfrm>
          <a:prstGeom prst="rect">
            <a:avLst/>
          </a:prstGeom>
        </p:spPr>
        <p:txBody>
          <a:bodyPr lIns="91458" tIns="45729" rIns="91458" bIns="45729"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sz="1500" b="1" dirty="0">
                <a:solidFill>
                  <a:schemeClr val="bg1"/>
                </a:solidFill>
                <a:latin typeface="微软雅黑" panose="020B0503020204020204" pitchFamily="34" charset="-122"/>
                <a:ea typeface="微软雅黑" panose="020B0503020204020204" pitchFamily="34" charset="-122"/>
              </a:rPr>
              <a:t>5</a:t>
            </a:r>
          </a:p>
        </p:txBody>
      </p:sp>
      <p:sp>
        <p:nvSpPr>
          <p:cNvPr id="42" name="Text Placeholder 4"/>
          <p:cNvSpPr txBox="1">
            <a:spLocks/>
          </p:cNvSpPr>
          <p:nvPr/>
        </p:nvSpPr>
        <p:spPr>
          <a:xfrm>
            <a:off x="3700619" y="2914529"/>
            <a:ext cx="364480" cy="200886"/>
          </a:xfrm>
          <a:prstGeom prst="rect">
            <a:avLst/>
          </a:prstGeom>
        </p:spPr>
        <p:txBody>
          <a:bodyPr lIns="91458" tIns="45729" rIns="91458" bIns="45729"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sz="1500" b="1" dirty="0">
                <a:solidFill>
                  <a:schemeClr val="bg1"/>
                </a:solidFill>
                <a:latin typeface="微软雅黑" panose="020B0503020204020204" pitchFamily="34" charset="-122"/>
                <a:ea typeface="微软雅黑" panose="020B0503020204020204" pitchFamily="34" charset="-122"/>
              </a:rPr>
              <a:t>6</a:t>
            </a:r>
          </a:p>
        </p:txBody>
      </p:sp>
      <p:sp>
        <p:nvSpPr>
          <p:cNvPr id="43" name="Text Placeholder 4"/>
          <p:cNvSpPr txBox="1">
            <a:spLocks/>
          </p:cNvSpPr>
          <p:nvPr/>
        </p:nvSpPr>
        <p:spPr>
          <a:xfrm>
            <a:off x="3691975" y="2364293"/>
            <a:ext cx="364480" cy="200886"/>
          </a:xfrm>
          <a:prstGeom prst="rect">
            <a:avLst/>
          </a:prstGeom>
        </p:spPr>
        <p:txBody>
          <a:bodyPr lIns="91458" tIns="45729" rIns="91458" bIns="45729"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sz="1500" b="1" dirty="0">
                <a:solidFill>
                  <a:schemeClr val="bg1"/>
                </a:solidFill>
                <a:latin typeface="微软雅黑" panose="020B0503020204020204" pitchFamily="34" charset="-122"/>
                <a:ea typeface="微软雅黑" panose="020B0503020204020204" pitchFamily="34" charset="-122"/>
              </a:rPr>
              <a:t>7</a:t>
            </a:r>
          </a:p>
        </p:txBody>
      </p:sp>
      <p:sp>
        <p:nvSpPr>
          <p:cNvPr id="44" name="Text Placeholder 4"/>
          <p:cNvSpPr txBox="1">
            <a:spLocks/>
          </p:cNvSpPr>
          <p:nvPr/>
        </p:nvSpPr>
        <p:spPr>
          <a:xfrm>
            <a:off x="4092199" y="1986497"/>
            <a:ext cx="364480" cy="200886"/>
          </a:xfrm>
          <a:prstGeom prst="rect">
            <a:avLst/>
          </a:prstGeom>
        </p:spPr>
        <p:txBody>
          <a:bodyPr lIns="91458" tIns="45729" rIns="91458" bIns="45729"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sz="1500" b="1" dirty="0">
                <a:solidFill>
                  <a:schemeClr val="bg1"/>
                </a:solidFill>
                <a:latin typeface="微软雅黑" panose="020B0503020204020204" pitchFamily="34" charset="-122"/>
                <a:ea typeface="微软雅黑" panose="020B0503020204020204" pitchFamily="34" charset="-122"/>
              </a:rPr>
              <a:t>8</a:t>
            </a:r>
          </a:p>
        </p:txBody>
      </p:sp>
    </p:spTree>
    <p:extLst>
      <p:ext uri="{BB962C8B-B14F-4D97-AF65-F5344CB8AC3E}">
        <p14:creationId xmlns:p14="http://schemas.microsoft.com/office/powerpoint/2010/main" val="3973753449"/>
      </p:ext>
    </p:extLst>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dissolve">
                                      <p:cBhvr>
                                        <p:cTn id="7" dur="500"/>
                                        <p:tgtEl>
                                          <p:spTgt spid="26"/>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dissolve">
                                      <p:cBhvr>
                                        <p:cTn id="11" dur="500"/>
                                        <p:tgtEl>
                                          <p:spTgt spid="2"/>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37">
                                            <p:txEl>
                                              <p:pRg st="0" end="0"/>
                                            </p:txEl>
                                          </p:spTgt>
                                        </p:tgtEl>
                                        <p:attrNameLst>
                                          <p:attrName>style.visibility</p:attrName>
                                        </p:attrNameLst>
                                      </p:cBhvr>
                                      <p:to>
                                        <p:strVal val="visible"/>
                                      </p:to>
                                    </p:set>
                                    <p:animEffect transition="in" filter="fade">
                                      <p:cBhvr>
                                        <p:cTn id="14" dur="500"/>
                                        <p:tgtEl>
                                          <p:spTgt spid="37">
                                            <p:txEl>
                                              <p:pRg st="0" end="0"/>
                                            </p:txEl>
                                          </p:spTgt>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29">
                                            <p:txEl>
                                              <p:pRg st="0" end="0"/>
                                            </p:txEl>
                                          </p:spTgt>
                                        </p:tgtEl>
                                        <p:attrNameLst>
                                          <p:attrName>style.visibility</p:attrName>
                                        </p:attrNameLst>
                                      </p:cBhvr>
                                      <p:to>
                                        <p:strVal val="visible"/>
                                      </p:to>
                                    </p:set>
                                    <p:animEffect transition="in" filter="fade">
                                      <p:cBhvr>
                                        <p:cTn id="18" dur="500"/>
                                        <p:tgtEl>
                                          <p:spTgt spid="29">
                                            <p:txEl>
                                              <p:pRg st="0" end="0"/>
                                            </p:txEl>
                                          </p:spTgt>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29">
                                            <p:txEl>
                                              <p:pRg st="1" end="1"/>
                                            </p:txEl>
                                          </p:spTgt>
                                        </p:tgtEl>
                                        <p:attrNameLst>
                                          <p:attrName>style.visibility</p:attrName>
                                        </p:attrNameLst>
                                      </p:cBhvr>
                                      <p:to>
                                        <p:strVal val="visible"/>
                                      </p:to>
                                    </p:set>
                                    <p:animEffect transition="in" filter="fade">
                                      <p:cBhvr>
                                        <p:cTn id="22" dur="500"/>
                                        <p:tgtEl>
                                          <p:spTgt spid="29">
                                            <p:txEl>
                                              <p:pRg st="1" end="1"/>
                                            </p:txEl>
                                          </p:spTgt>
                                        </p:tgtEl>
                                      </p:cBhvr>
                                    </p:animEffect>
                                  </p:childTnLst>
                                </p:cTn>
                              </p:par>
                            </p:childTnLst>
                          </p:cTn>
                        </p:par>
                        <p:par>
                          <p:cTn id="23" fill="hold">
                            <p:stCondLst>
                              <p:cond delay="2000"/>
                            </p:stCondLst>
                            <p:childTnLst>
                              <p:par>
                                <p:cTn id="24" presetID="9" presetClass="entr" presetSubtype="0" fill="hold"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dissolve">
                                      <p:cBhvr>
                                        <p:cTn id="26" dur="500"/>
                                        <p:tgtEl>
                                          <p:spTgt spid="5"/>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38">
                                            <p:txEl>
                                              <p:pRg st="0" end="0"/>
                                            </p:txEl>
                                          </p:spTgt>
                                        </p:tgtEl>
                                        <p:attrNameLst>
                                          <p:attrName>style.visibility</p:attrName>
                                        </p:attrNameLst>
                                      </p:cBhvr>
                                      <p:to>
                                        <p:strVal val="visible"/>
                                      </p:to>
                                    </p:set>
                                    <p:animEffect transition="in" filter="fade">
                                      <p:cBhvr>
                                        <p:cTn id="29" dur="500"/>
                                        <p:tgtEl>
                                          <p:spTgt spid="38">
                                            <p:txEl>
                                              <p:pRg st="0" end="0"/>
                                            </p:txEl>
                                          </p:spTgt>
                                        </p:tgtEl>
                                      </p:cBhvr>
                                    </p:animEffect>
                                  </p:childTnLst>
                                </p:cTn>
                              </p:par>
                            </p:childTnLst>
                          </p:cTn>
                        </p:par>
                        <p:par>
                          <p:cTn id="30" fill="hold">
                            <p:stCondLst>
                              <p:cond delay="2500"/>
                            </p:stCondLst>
                            <p:childTnLst>
                              <p:par>
                                <p:cTn id="31" presetID="10" presetClass="entr" presetSubtype="0" fill="hold" grpId="0" nodeType="afterEffect">
                                  <p:stCondLst>
                                    <p:cond delay="0"/>
                                  </p:stCondLst>
                                  <p:childTnLst>
                                    <p:set>
                                      <p:cBhvr>
                                        <p:cTn id="32" dur="1" fill="hold">
                                          <p:stCondLst>
                                            <p:cond delay="0"/>
                                          </p:stCondLst>
                                        </p:cTn>
                                        <p:tgtEl>
                                          <p:spTgt spid="30">
                                            <p:txEl>
                                              <p:pRg st="0" end="0"/>
                                            </p:txEl>
                                          </p:spTgt>
                                        </p:tgtEl>
                                        <p:attrNameLst>
                                          <p:attrName>style.visibility</p:attrName>
                                        </p:attrNameLst>
                                      </p:cBhvr>
                                      <p:to>
                                        <p:strVal val="visible"/>
                                      </p:to>
                                    </p:set>
                                    <p:animEffect transition="in" filter="fade">
                                      <p:cBhvr>
                                        <p:cTn id="33" dur="500"/>
                                        <p:tgtEl>
                                          <p:spTgt spid="30">
                                            <p:txEl>
                                              <p:pRg st="0" end="0"/>
                                            </p:txEl>
                                          </p:spTgt>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30">
                                            <p:txEl>
                                              <p:pRg st="1" end="1"/>
                                            </p:txEl>
                                          </p:spTgt>
                                        </p:tgtEl>
                                        <p:attrNameLst>
                                          <p:attrName>style.visibility</p:attrName>
                                        </p:attrNameLst>
                                      </p:cBhvr>
                                      <p:to>
                                        <p:strVal val="visible"/>
                                      </p:to>
                                    </p:set>
                                    <p:animEffect transition="in" filter="fade">
                                      <p:cBhvr>
                                        <p:cTn id="37" dur="500"/>
                                        <p:tgtEl>
                                          <p:spTgt spid="30">
                                            <p:txEl>
                                              <p:pRg st="1" end="1"/>
                                            </p:txEl>
                                          </p:spTgt>
                                        </p:tgtEl>
                                      </p:cBhvr>
                                    </p:animEffect>
                                  </p:childTnLst>
                                </p:cTn>
                              </p:par>
                            </p:childTnLst>
                          </p:cTn>
                        </p:par>
                        <p:par>
                          <p:cTn id="38" fill="hold">
                            <p:stCondLst>
                              <p:cond delay="3500"/>
                            </p:stCondLst>
                            <p:childTnLst>
                              <p:par>
                                <p:cTn id="39" presetID="9" presetClass="entr" presetSubtype="0" fill="hold"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dissolve">
                                      <p:cBhvr>
                                        <p:cTn id="41" dur="500"/>
                                        <p:tgtEl>
                                          <p:spTgt spid="8"/>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39">
                                            <p:txEl>
                                              <p:pRg st="0" end="0"/>
                                            </p:txEl>
                                          </p:spTgt>
                                        </p:tgtEl>
                                        <p:attrNameLst>
                                          <p:attrName>style.visibility</p:attrName>
                                        </p:attrNameLst>
                                      </p:cBhvr>
                                      <p:to>
                                        <p:strVal val="visible"/>
                                      </p:to>
                                    </p:set>
                                    <p:animEffect transition="in" filter="fade">
                                      <p:cBhvr>
                                        <p:cTn id="44" dur="500"/>
                                        <p:tgtEl>
                                          <p:spTgt spid="39">
                                            <p:txEl>
                                              <p:pRg st="0" end="0"/>
                                            </p:txEl>
                                          </p:spTgt>
                                        </p:tgtEl>
                                      </p:cBhvr>
                                    </p:animEffect>
                                  </p:childTnLst>
                                </p:cTn>
                              </p:par>
                            </p:childTnLst>
                          </p:cTn>
                        </p:par>
                        <p:par>
                          <p:cTn id="45" fill="hold">
                            <p:stCondLst>
                              <p:cond delay="4000"/>
                            </p:stCondLst>
                            <p:childTnLst>
                              <p:par>
                                <p:cTn id="46" presetID="10" presetClass="entr" presetSubtype="0" fill="hold" grpId="0" nodeType="afterEffect">
                                  <p:stCondLst>
                                    <p:cond delay="0"/>
                                  </p:stCondLst>
                                  <p:childTnLst>
                                    <p:set>
                                      <p:cBhvr>
                                        <p:cTn id="47" dur="1" fill="hold">
                                          <p:stCondLst>
                                            <p:cond delay="0"/>
                                          </p:stCondLst>
                                        </p:cTn>
                                        <p:tgtEl>
                                          <p:spTgt spid="31">
                                            <p:txEl>
                                              <p:pRg st="0" end="0"/>
                                            </p:txEl>
                                          </p:spTgt>
                                        </p:tgtEl>
                                        <p:attrNameLst>
                                          <p:attrName>style.visibility</p:attrName>
                                        </p:attrNameLst>
                                      </p:cBhvr>
                                      <p:to>
                                        <p:strVal val="visible"/>
                                      </p:to>
                                    </p:set>
                                    <p:animEffect transition="in" filter="fade">
                                      <p:cBhvr>
                                        <p:cTn id="48" dur="500"/>
                                        <p:tgtEl>
                                          <p:spTgt spid="31">
                                            <p:txEl>
                                              <p:pRg st="0" end="0"/>
                                            </p:txEl>
                                          </p:spTgt>
                                        </p:tgtEl>
                                      </p:cBhvr>
                                    </p:animEffect>
                                  </p:childTnLst>
                                </p:cTn>
                              </p:par>
                            </p:childTnLst>
                          </p:cTn>
                        </p:par>
                        <p:par>
                          <p:cTn id="49" fill="hold">
                            <p:stCondLst>
                              <p:cond delay="4500"/>
                            </p:stCondLst>
                            <p:childTnLst>
                              <p:par>
                                <p:cTn id="50" presetID="10" presetClass="entr" presetSubtype="0" fill="hold" grpId="0" nodeType="afterEffect">
                                  <p:stCondLst>
                                    <p:cond delay="0"/>
                                  </p:stCondLst>
                                  <p:childTnLst>
                                    <p:set>
                                      <p:cBhvr>
                                        <p:cTn id="51" dur="1" fill="hold">
                                          <p:stCondLst>
                                            <p:cond delay="0"/>
                                          </p:stCondLst>
                                        </p:cTn>
                                        <p:tgtEl>
                                          <p:spTgt spid="31">
                                            <p:txEl>
                                              <p:pRg st="1" end="1"/>
                                            </p:txEl>
                                          </p:spTgt>
                                        </p:tgtEl>
                                        <p:attrNameLst>
                                          <p:attrName>style.visibility</p:attrName>
                                        </p:attrNameLst>
                                      </p:cBhvr>
                                      <p:to>
                                        <p:strVal val="visible"/>
                                      </p:to>
                                    </p:set>
                                    <p:animEffect transition="in" filter="fade">
                                      <p:cBhvr>
                                        <p:cTn id="52" dur="500"/>
                                        <p:tgtEl>
                                          <p:spTgt spid="31">
                                            <p:txEl>
                                              <p:pRg st="1" end="1"/>
                                            </p:txEl>
                                          </p:spTgt>
                                        </p:tgtEl>
                                      </p:cBhvr>
                                    </p:animEffect>
                                  </p:childTnLst>
                                </p:cTn>
                              </p:par>
                            </p:childTnLst>
                          </p:cTn>
                        </p:par>
                        <p:par>
                          <p:cTn id="53" fill="hold">
                            <p:stCondLst>
                              <p:cond delay="5000"/>
                            </p:stCondLst>
                            <p:childTnLst>
                              <p:par>
                                <p:cTn id="54" presetID="9" presetClass="entr" presetSubtype="0" fill="hold" nodeType="after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dissolve">
                                      <p:cBhvr>
                                        <p:cTn id="56" dur="500"/>
                                        <p:tgtEl>
                                          <p:spTgt spid="11"/>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40">
                                            <p:txEl>
                                              <p:pRg st="0" end="0"/>
                                            </p:txEl>
                                          </p:spTgt>
                                        </p:tgtEl>
                                        <p:attrNameLst>
                                          <p:attrName>style.visibility</p:attrName>
                                        </p:attrNameLst>
                                      </p:cBhvr>
                                      <p:to>
                                        <p:strVal val="visible"/>
                                      </p:to>
                                    </p:set>
                                    <p:animEffect transition="in" filter="fade">
                                      <p:cBhvr>
                                        <p:cTn id="59" dur="500"/>
                                        <p:tgtEl>
                                          <p:spTgt spid="40">
                                            <p:txEl>
                                              <p:pRg st="0" end="0"/>
                                            </p:txEl>
                                          </p:spTgt>
                                        </p:tgtEl>
                                      </p:cBhvr>
                                    </p:animEffect>
                                  </p:childTnLst>
                                </p:cTn>
                              </p:par>
                            </p:childTnLst>
                          </p:cTn>
                        </p:par>
                        <p:par>
                          <p:cTn id="60" fill="hold">
                            <p:stCondLst>
                              <p:cond delay="5500"/>
                            </p:stCondLst>
                            <p:childTnLst>
                              <p:par>
                                <p:cTn id="61" presetID="10" presetClass="entr" presetSubtype="0" fill="hold" grpId="0" nodeType="afterEffect">
                                  <p:stCondLst>
                                    <p:cond delay="0"/>
                                  </p:stCondLst>
                                  <p:childTnLst>
                                    <p:set>
                                      <p:cBhvr>
                                        <p:cTn id="62" dur="1" fill="hold">
                                          <p:stCondLst>
                                            <p:cond delay="0"/>
                                          </p:stCondLst>
                                        </p:cTn>
                                        <p:tgtEl>
                                          <p:spTgt spid="32">
                                            <p:txEl>
                                              <p:pRg st="0" end="0"/>
                                            </p:txEl>
                                          </p:spTgt>
                                        </p:tgtEl>
                                        <p:attrNameLst>
                                          <p:attrName>style.visibility</p:attrName>
                                        </p:attrNameLst>
                                      </p:cBhvr>
                                      <p:to>
                                        <p:strVal val="visible"/>
                                      </p:to>
                                    </p:set>
                                    <p:animEffect transition="in" filter="fade">
                                      <p:cBhvr>
                                        <p:cTn id="63" dur="500"/>
                                        <p:tgtEl>
                                          <p:spTgt spid="32">
                                            <p:txEl>
                                              <p:pRg st="0" end="0"/>
                                            </p:txEl>
                                          </p:spTgt>
                                        </p:tgtEl>
                                      </p:cBhvr>
                                    </p:animEffect>
                                  </p:childTnLst>
                                </p:cTn>
                              </p:par>
                            </p:childTnLst>
                          </p:cTn>
                        </p:par>
                        <p:par>
                          <p:cTn id="64" fill="hold">
                            <p:stCondLst>
                              <p:cond delay="6000"/>
                            </p:stCondLst>
                            <p:childTnLst>
                              <p:par>
                                <p:cTn id="65" presetID="10" presetClass="entr" presetSubtype="0" fill="hold" grpId="0" nodeType="afterEffect">
                                  <p:stCondLst>
                                    <p:cond delay="0"/>
                                  </p:stCondLst>
                                  <p:childTnLst>
                                    <p:set>
                                      <p:cBhvr>
                                        <p:cTn id="66" dur="1" fill="hold">
                                          <p:stCondLst>
                                            <p:cond delay="0"/>
                                          </p:stCondLst>
                                        </p:cTn>
                                        <p:tgtEl>
                                          <p:spTgt spid="32">
                                            <p:txEl>
                                              <p:pRg st="1" end="1"/>
                                            </p:txEl>
                                          </p:spTgt>
                                        </p:tgtEl>
                                        <p:attrNameLst>
                                          <p:attrName>style.visibility</p:attrName>
                                        </p:attrNameLst>
                                      </p:cBhvr>
                                      <p:to>
                                        <p:strVal val="visible"/>
                                      </p:to>
                                    </p:set>
                                    <p:animEffect transition="in" filter="fade">
                                      <p:cBhvr>
                                        <p:cTn id="67" dur="500"/>
                                        <p:tgtEl>
                                          <p:spTgt spid="32">
                                            <p:txEl>
                                              <p:pRg st="1" end="1"/>
                                            </p:txEl>
                                          </p:spTgt>
                                        </p:tgtEl>
                                      </p:cBhvr>
                                    </p:animEffect>
                                  </p:childTnLst>
                                </p:cTn>
                              </p:par>
                            </p:childTnLst>
                          </p:cTn>
                        </p:par>
                        <p:par>
                          <p:cTn id="68" fill="hold">
                            <p:stCondLst>
                              <p:cond delay="6500"/>
                            </p:stCondLst>
                            <p:childTnLst>
                              <p:par>
                                <p:cTn id="69" presetID="9" presetClass="entr" presetSubtype="0" fill="hold" nodeType="afterEffect">
                                  <p:stCondLst>
                                    <p:cond delay="0"/>
                                  </p:stCondLst>
                                  <p:childTnLst>
                                    <p:set>
                                      <p:cBhvr>
                                        <p:cTn id="70" dur="1" fill="hold">
                                          <p:stCondLst>
                                            <p:cond delay="0"/>
                                          </p:stCondLst>
                                        </p:cTn>
                                        <p:tgtEl>
                                          <p:spTgt spid="14"/>
                                        </p:tgtEl>
                                        <p:attrNameLst>
                                          <p:attrName>style.visibility</p:attrName>
                                        </p:attrNameLst>
                                      </p:cBhvr>
                                      <p:to>
                                        <p:strVal val="visible"/>
                                      </p:to>
                                    </p:set>
                                    <p:animEffect transition="in" filter="dissolve">
                                      <p:cBhvr>
                                        <p:cTn id="71" dur="500"/>
                                        <p:tgtEl>
                                          <p:spTgt spid="14"/>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41">
                                            <p:txEl>
                                              <p:pRg st="0" end="0"/>
                                            </p:txEl>
                                          </p:spTgt>
                                        </p:tgtEl>
                                        <p:attrNameLst>
                                          <p:attrName>style.visibility</p:attrName>
                                        </p:attrNameLst>
                                      </p:cBhvr>
                                      <p:to>
                                        <p:strVal val="visible"/>
                                      </p:to>
                                    </p:set>
                                    <p:animEffect transition="in" filter="fade">
                                      <p:cBhvr>
                                        <p:cTn id="74" dur="500"/>
                                        <p:tgtEl>
                                          <p:spTgt spid="41">
                                            <p:txEl>
                                              <p:pRg st="0" end="0"/>
                                            </p:txEl>
                                          </p:spTgt>
                                        </p:tgtEl>
                                      </p:cBhvr>
                                    </p:animEffect>
                                  </p:childTnLst>
                                </p:cTn>
                              </p:par>
                            </p:childTnLst>
                          </p:cTn>
                        </p:par>
                        <p:par>
                          <p:cTn id="75" fill="hold">
                            <p:stCondLst>
                              <p:cond delay="7000"/>
                            </p:stCondLst>
                            <p:childTnLst>
                              <p:par>
                                <p:cTn id="76" presetID="10" presetClass="entr" presetSubtype="0" fill="hold" grpId="0" nodeType="afterEffect">
                                  <p:stCondLst>
                                    <p:cond delay="0"/>
                                  </p:stCondLst>
                                  <p:childTnLst>
                                    <p:set>
                                      <p:cBhvr>
                                        <p:cTn id="77" dur="1" fill="hold">
                                          <p:stCondLst>
                                            <p:cond delay="0"/>
                                          </p:stCondLst>
                                        </p:cTn>
                                        <p:tgtEl>
                                          <p:spTgt spid="36">
                                            <p:txEl>
                                              <p:pRg st="0" end="0"/>
                                            </p:txEl>
                                          </p:spTgt>
                                        </p:tgtEl>
                                        <p:attrNameLst>
                                          <p:attrName>style.visibility</p:attrName>
                                        </p:attrNameLst>
                                      </p:cBhvr>
                                      <p:to>
                                        <p:strVal val="visible"/>
                                      </p:to>
                                    </p:set>
                                    <p:animEffect transition="in" filter="fade">
                                      <p:cBhvr>
                                        <p:cTn id="78" dur="500"/>
                                        <p:tgtEl>
                                          <p:spTgt spid="36">
                                            <p:txEl>
                                              <p:pRg st="0" end="0"/>
                                            </p:txEl>
                                          </p:spTgt>
                                        </p:tgtEl>
                                      </p:cBhvr>
                                    </p:animEffect>
                                  </p:childTnLst>
                                </p:cTn>
                              </p:par>
                            </p:childTnLst>
                          </p:cTn>
                        </p:par>
                        <p:par>
                          <p:cTn id="79" fill="hold">
                            <p:stCondLst>
                              <p:cond delay="7500"/>
                            </p:stCondLst>
                            <p:childTnLst>
                              <p:par>
                                <p:cTn id="80" presetID="10" presetClass="entr" presetSubtype="0" fill="hold" grpId="0" nodeType="afterEffect">
                                  <p:stCondLst>
                                    <p:cond delay="0"/>
                                  </p:stCondLst>
                                  <p:childTnLst>
                                    <p:set>
                                      <p:cBhvr>
                                        <p:cTn id="81" dur="1" fill="hold">
                                          <p:stCondLst>
                                            <p:cond delay="0"/>
                                          </p:stCondLst>
                                        </p:cTn>
                                        <p:tgtEl>
                                          <p:spTgt spid="36">
                                            <p:txEl>
                                              <p:pRg st="1" end="1"/>
                                            </p:txEl>
                                          </p:spTgt>
                                        </p:tgtEl>
                                        <p:attrNameLst>
                                          <p:attrName>style.visibility</p:attrName>
                                        </p:attrNameLst>
                                      </p:cBhvr>
                                      <p:to>
                                        <p:strVal val="visible"/>
                                      </p:to>
                                    </p:set>
                                    <p:animEffect transition="in" filter="fade">
                                      <p:cBhvr>
                                        <p:cTn id="82" dur="500"/>
                                        <p:tgtEl>
                                          <p:spTgt spid="36">
                                            <p:txEl>
                                              <p:pRg st="1" end="1"/>
                                            </p:txEl>
                                          </p:spTgt>
                                        </p:tgtEl>
                                      </p:cBhvr>
                                    </p:animEffect>
                                  </p:childTnLst>
                                </p:cTn>
                              </p:par>
                            </p:childTnLst>
                          </p:cTn>
                        </p:par>
                        <p:par>
                          <p:cTn id="83" fill="hold">
                            <p:stCondLst>
                              <p:cond delay="8000"/>
                            </p:stCondLst>
                            <p:childTnLst>
                              <p:par>
                                <p:cTn id="84" presetID="9" presetClass="entr" presetSubtype="0" fill="hold" nodeType="afterEffect">
                                  <p:stCondLst>
                                    <p:cond delay="0"/>
                                  </p:stCondLst>
                                  <p:childTnLst>
                                    <p:set>
                                      <p:cBhvr>
                                        <p:cTn id="85" dur="1" fill="hold">
                                          <p:stCondLst>
                                            <p:cond delay="0"/>
                                          </p:stCondLst>
                                        </p:cTn>
                                        <p:tgtEl>
                                          <p:spTgt spid="17"/>
                                        </p:tgtEl>
                                        <p:attrNameLst>
                                          <p:attrName>style.visibility</p:attrName>
                                        </p:attrNameLst>
                                      </p:cBhvr>
                                      <p:to>
                                        <p:strVal val="visible"/>
                                      </p:to>
                                    </p:set>
                                    <p:animEffect transition="in" filter="dissolve">
                                      <p:cBhvr>
                                        <p:cTn id="86" dur="500"/>
                                        <p:tgtEl>
                                          <p:spTgt spid="17"/>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42">
                                            <p:txEl>
                                              <p:pRg st="0" end="0"/>
                                            </p:txEl>
                                          </p:spTgt>
                                        </p:tgtEl>
                                        <p:attrNameLst>
                                          <p:attrName>style.visibility</p:attrName>
                                        </p:attrNameLst>
                                      </p:cBhvr>
                                      <p:to>
                                        <p:strVal val="visible"/>
                                      </p:to>
                                    </p:set>
                                    <p:animEffect transition="in" filter="fade">
                                      <p:cBhvr>
                                        <p:cTn id="89" dur="500"/>
                                        <p:tgtEl>
                                          <p:spTgt spid="42">
                                            <p:txEl>
                                              <p:pRg st="0" end="0"/>
                                            </p:txEl>
                                          </p:spTgt>
                                        </p:tgtEl>
                                      </p:cBhvr>
                                    </p:animEffect>
                                  </p:childTnLst>
                                </p:cTn>
                              </p:par>
                            </p:childTnLst>
                          </p:cTn>
                        </p:par>
                        <p:par>
                          <p:cTn id="90" fill="hold">
                            <p:stCondLst>
                              <p:cond delay="8500"/>
                            </p:stCondLst>
                            <p:childTnLst>
                              <p:par>
                                <p:cTn id="91" presetID="10" presetClass="entr" presetSubtype="0" fill="hold" grpId="0" nodeType="afterEffect">
                                  <p:stCondLst>
                                    <p:cond delay="0"/>
                                  </p:stCondLst>
                                  <p:childTnLst>
                                    <p:set>
                                      <p:cBhvr>
                                        <p:cTn id="92" dur="1" fill="hold">
                                          <p:stCondLst>
                                            <p:cond delay="0"/>
                                          </p:stCondLst>
                                        </p:cTn>
                                        <p:tgtEl>
                                          <p:spTgt spid="35">
                                            <p:txEl>
                                              <p:pRg st="0" end="0"/>
                                            </p:txEl>
                                          </p:spTgt>
                                        </p:tgtEl>
                                        <p:attrNameLst>
                                          <p:attrName>style.visibility</p:attrName>
                                        </p:attrNameLst>
                                      </p:cBhvr>
                                      <p:to>
                                        <p:strVal val="visible"/>
                                      </p:to>
                                    </p:set>
                                    <p:animEffect transition="in" filter="fade">
                                      <p:cBhvr>
                                        <p:cTn id="93" dur="500"/>
                                        <p:tgtEl>
                                          <p:spTgt spid="35">
                                            <p:txEl>
                                              <p:pRg st="0" end="0"/>
                                            </p:txEl>
                                          </p:spTgt>
                                        </p:tgtEl>
                                      </p:cBhvr>
                                    </p:animEffect>
                                  </p:childTnLst>
                                </p:cTn>
                              </p:par>
                            </p:childTnLst>
                          </p:cTn>
                        </p:par>
                        <p:par>
                          <p:cTn id="94" fill="hold">
                            <p:stCondLst>
                              <p:cond delay="9000"/>
                            </p:stCondLst>
                            <p:childTnLst>
                              <p:par>
                                <p:cTn id="95" presetID="10" presetClass="entr" presetSubtype="0" fill="hold" grpId="0" nodeType="afterEffect">
                                  <p:stCondLst>
                                    <p:cond delay="0"/>
                                  </p:stCondLst>
                                  <p:childTnLst>
                                    <p:set>
                                      <p:cBhvr>
                                        <p:cTn id="96" dur="1" fill="hold">
                                          <p:stCondLst>
                                            <p:cond delay="0"/>
                                          </p:stCondLst>
                                        </p:cTn>
                                        <p:tgtEl>
                                          <p:spTgt spid="35">
                                            <p:txEl>
                                              <p:pRg st="1" end="1"/>
                                            </p:txEl>
                                          </p:spTgt>
                                        </p:tgtEl>
                                        <p:attrNameLst>
                                          <p:attrName>style.visibility</p:attrName>
                                        </p:attrNameLst>
                                      </p:cBhvr>
                                      <p:to>
                                        <p:strVal val="visible"/>
                                      </p:to>
                                    </p:set>
                                    <p:animEffect transition="in" filter="fade">
                                      <p:cBhvr>
                                        <p:cTn id="97" dur="500"/>
                                        <p:tgtEl>
                                          <p:spTgt spid="35">
                                            <p:txEl>
                                              <p:pRg st="1" end="1"/>
                                            </p:txEl>
                                          </p:spTgt>
                                        </p:tgtEl>
                                      </p:cBhvr>
                                    </p:animEffect>
                                  </p:childTnLst>
                                </p:cTn>
                              </p:par>
                            </p:childTnLst>
                          </p:cTn>
                        </p:par>
                        <p:par>
                          <p:cTn id="98" fill="hold">
                            <p:stCondLst>
                              <p:cond delay="9500"/>
                            </p:stCondLst>
                            <p:childTnLst>
                              <p:par>
                                <p:cTn id="99" presetID="9" presetClass="entr" presetSubtype="0" fill="hold" nodeType="afterEffect">
                                  <p:stCondLst>
                                    <p:cond delay="0"/>
                                  </p:stCondLst>
                                  <p:childTnLst>
                                    <p:set>
                                      <p:cBhvr>
                                        <p:cTn id="100" dur="1" fill="hold">
                                          <p:stCondLst>
                                            <p:cond delay="0"/>
                                          </p:stCondLst>
                                        </p:cTn>
                                        <p:tgtEl>
                                          <p:spTgt spid="20"/>
                                        </p:tgtEl>
                                        <p:attrNameLst>
                                          <p:attrName>style.visibility</p:attrName>
                                        </p:attrNameLst>
                                      </p:cBhvr>
                                      <p:to>
                                        <p:strVal val="visible"/>
                                      </p:to>
                                    </p:set>
                                    <p:animEffect transition="in" filter="dissolve">
                                      <p:cBhvr>
                                        <p:cTn id="101" dur="500"/>
                                        <p:tgtEl>
                                          <p:spTgt spid="20"/>
                                        </p:tgtEl>
                                      </p:cBhvr>
                                    </p:animEffect>
                                  </p:childTnLst>
                                </p:cTn>
                              </p:par>
                              <p:par>
                                <p:cTn id="102" presetID="10" presetClass="entr" presetSubtype="0" fill="hold" grpId="0" nodeType="withEffect">
                                  <p:stCondLst>
                                    <p:cond delay="0"/>
                                  </p:stCondLst>
                                  <p:childTnLst>
                                    <p:set>
                                      <p:cBhvr>
                                        <p:cTn id="103" dur="1" fill="hold">
                                          <p:stCondLst>
                                            <p:cond delay="0"/>
                                          </p:stCondLst>
                                        </p:cTn>
                                        <p:tgtEl>
                                          <p:spTgt spid="43">
                                            <p:txEl>
                                              <p:pRg st="0" end="0"/>
                                            </p:txEl>
                                          </p:spTgt>
                                        </p:tgtEl>
                                        <p:attrNameLst>
                                          <p:attrName>style.visibility</p:attrName>
                                        </p:attrNameLst>
                                      </p:cBhvr>
                                      <p:to>
                                        <p:strVal val="visible"/>
                                      </p:to>
                                    </p:set>
                                    <p:animEffect transition="in" filter="fade">
                                      <p:cBhvr>
                                        <p:cTn id="104" dur="500"/>
                                        <p:tgtEl>
                                          <p:spTgt spid="43">
                                            <p:txEl>
                                              <p:pRg st="0" end="0"/>
                                            </p:txEl>
                                          </p:spTgt>
                                        </p:tgtEl>
                                      </p:cBhvr>
                                    </p:animEffect>
                                  </p:childTnLst>
                                </p:cTn>
                              </p:par>
                            </p:childTnLst>
                          </p:cTn>
                        </p:par>
                        <p:par>
                          <p:cTn id="105" fill="hold">
                            <p:stCondLst>
                              <p:cond delay="10000"/>
                            </p:stCondLst>
                            <p:childTnLst>
                              <p:par>
                                <p:cTn id="106" presetID="10" presetClass="entr" presetSubtype="0" fill="hold" grpId="0" nodeType="afterEffect">
                                  <p:stCondLst>
                                    <p:cond delay="0"/>
                                  </p:stCondLst>
                                  <p:childTnLst>
                                    <p:set>
                                      <p:cBhvr>
                                        <p:cTn id="107" dur="1" fill="hold">
                                          <p:stCondLst>
                                            <p:cond delay="0"/>
                                          </p:stCondLst>
                                        </p:cTn>
                                        <p:tgtEl>
                                          <p:spTgt spid="34">
                                            <p:txEl>
                                              <p:pRg st="0" end="0"/>
                                            </p:txEl>
                                          </p:spTgt>
                                        </p:tgtEl>
                                        <p:attrNameLst>
                                          <p:attrName>style.visibility</p:attrName>
                                        </p:attrNameLst>
                                      </p:cBhvr>
                                      <p:to>
                                        <p:strVal val="visible"/>
                                      </p:to>
                                    </p:set>
                                    <p:animEffect transition="in" filter="fade">
                                      <p:cBhvr>
                                        <p:cTn id="108" dur="500"/>
                                        <p:tgtEl>
                                          <p:spTgt spid="34">
                                            <p:txEl>
                                              <p:pRg st="0" end="0"/>
                                            </p:txEl>
                                          </p:spTgt>
                                        </p:tgtEl>
                                      </p:cBhvr>
                                    </p:animEffect>
                                  </p:childTnLst>
                                </p:cTn>
                              </p:par>
                            </p:childTnLst>
                          </p:cTn>
                        </p:par>
                        <p:par>
                          <p:cTn id="109" fill="hold">
                            <p:stCondLst>
                              <p:cond delay="10500"/>
                            </p:stCondLst>
                            <p:childTnLst>
                              <p:par>
                                <p:cTn id="110" presetID="10" presetClass="entr" presetSubtype="0" fill="hold" grpId="0" nodeType="afterEffect">
                                  <p:stCondLst>
                                    <p:cond delay="0"/>
                                  </p:stCondLst>
                                  <p:childTnLst>
                                    <p:set>
                                      <p:cBhvr>
                                        <p:cTn id="111" dur="1" fill="hold">
                                          <p:stCondLst>
                                            <p:cond delay="0"/>
                                          </p:stCondLst>
                                        </p:cTn>
                                        <p:tgtEl>
                                          <p:spTgt spid="34">
                                            <p:txEl>
                                              <p:pRg st="1" end="1"/>
                                            </p:txEl>
                                          </p:spTgt>
                                        </p:tgtEl>
                                        <p:attrNameLst>
                                          <p:attrName>style.visibility</p:attrName>
                                        </p:attrNameLst>
                                      </p:cBhvr>
                                      <p:to>
                                        <p:strVal val="visible"/>
                                      </p:to>
                                    </p:set>
                                    <p:animEffect transition="in" filter="fade">
                                      <p:cBhvr>
                                        <p:cTn id="112" dur="500"/>
                                        <p:tgtEl>
                                          <p:spTgt spid="34">
                                            <p:txEl>
                                              <p:pRg st="1" end="1"/>
                                            </p:txEl>
                                          </p:spTgt>
                                        </p:tgtEl>
                                      </p:cBhvr>
                                    </p:animEffect>
                                  </p:childTnLst>
                                </p:cTn>
                              </p:par>
                            </p:childTnLst>
                          </p:cTn>
                        </p:par>
                        <p:par>
                          <p:cTn id="113" fill="hold">
                            <p:stCondLst>
                              <p:cond delay="11000"/>
                            </p:stCondLst>
                            <p:childTnLst>
                              <p:par>
                                <p:cTn id="114" presetID="9" presetClass="entr" presetSubtype="0" fill="hold" nodeType="afterEffect">
                                  <p:stCondLst>
                                    <p:cond delay="0"/>
                                  </p:stCondLst>
                                  <p:childTnLst>
                                    <p:set>
                                      <p:cBhvr>
                                        <p:cTn id="115" dur="1" fill="hold">
                                          <p:stCondLst>
                                            <p:cond delay="0"/>
                                          </p:stCondLst>
                                        </p:cTn>
                                        <p:tgtEl>
                                          <p:spTgt spid="23"/>
                                        </p:tgtEl>
                                        <p:attrNameLst>
                                          <p:attrName>style.visibility</p:attrName>
                                        </p:attrNameLst>
                                      </p:cBhvr>
                                      <p:to>
                                        <p:strVal val="visible"/>
                                      </p:to>
                                    </p:set>
                                    <p:animEffect transition="in" filter="dissolve">
                                      <p:cBhvr>
                                        <p:cTn id="116" dur="500"/>
                                        <p:tgtEl>
                                          <p:spTgt spid="23"/>
                                        </p:tgtEl>
                                      </p:cBhvr>
                                    </p:animEffect>
                                  </p:childTnLst>
                                </p:cTn>
                              </p:par>
                              <p:par>
                                <p:cTn id="117" presetID="10" presetClass="entr" presetSubtype="0" fill="hold" grpId="0" nodeType="withEffect">
                                  <p:stCondLst>
                                    <p:cond delay="0"/>
                                  </p:stCondLst>
                                  <p:childTnLst>
                                    <p:set>
                                      <p:cBhvr>
                                        <p:cTn id="118" dur="1" fill="hold">
                                          <p:stCondLst>
                                            <p:cond delay="0"/>
                                          </p:stCondLst>
                                        </p:cTn>
                                        <p:tgtEl>
                                          <p:spTgt spid="44">
                                            <p:txEl>
                                              <p:pRg st="0" end="0"/>
                                            </p:txEl>
                                          </p:spTgt>
                                        </p:tgtEl>
                                        <p:attrNameLst>
                                          <p:attrName>style.visibility</p:attrName>
                                        </p:attrNameLst>
                                      </p:cBhvr>
                                      <p:to>
                                        <p:strVal val="visible"/>
                                      </p:to>
                                    </p:set>
                                    <p:animEffect transition="in" filter="fade">
                                      <p:cBhvr>
                                        <p:cTn id="119" dur="500"/>
                                        <p:tgtEl>
                                          <p:spTgt spid="44">
                                            <p:txEl>
                                              <p:pRg st="0" end="0"/>
                                            </p:txEl>
                                          </p:spTgt>
                                        </p:tgtEl>
                                      </p:cBhvr>
                                    </p:animEffect>
                                  </p:childTnLst>
                                </p:cTn>
                              </p:par>
                            </p:childTnLst>
                          </p:cTn>
                        </p:par>
                        <p:par>
                          <p:cTn id="120" fill="hold">
                            <p:stCondLst>
                              <p:cond delay="11500"/>
                            </p:stCondLst>
                            <p:childTnLst>
                              <p:par>
                                <p:cTn id="121" presetID="10" presetClass="entr" presetSubtype="0" fill="hold" grpId="0" nodeType="afterEffect">
                                  <p:stCondLst>
                                    <p:cond delay="0"/>
                                  </p:stCondLst>
                                  <p:childTnLst>
                                    <p:set>
                                      <p:cBhvr>
                                        <p:cTn id="122" dur="1" fill="hold">
                                          <p:stCondLst>
                                            <p:cond delay="0"/>
                                          </p:stCondLst>
                                        </p:cTn>
                                        <p:tgtEl>
                                          <p:spTgt spid="33">
                                            <p:txEl>
                                              <p:pRg st="0" end="0"/>
                                            </p:txEl>
                                          </p:spTgt>
                                        </p:tgtEl>
                                        <p:attrNameLst>
                                          <p:attrName>style.visibility</p:attrName>
                                        </p:attrNameLst>
                                      </p:cBhvr>
                                      <p:to>
                                        <p:strVal val="visible"/>
                                      </p:to>
                                    </p:set>
                                    <p:animEffect transition="in" filter="fade">
                                      <p:cBhvr>
                                        <p:cTn id="123" dur="500"/>
                                        <p:tgtEl>
                                          <p:spTgt spid="33">
                                            <p:txEl>
                                              <p:pRg st="0" end="0"/>
                                            </p:txEl>
                                          </p:spTgt>
                                        </p:tgtEl>
                                      </p:cBhvr>
                                    </p:animEffect>
                                  </p:childTnLst>
                                </p:cTn>
                              </p:par>
                            </p:childTnLst>
                          </p:cTn>
                        </p:par>
                        <p:par>
                          <p:cTn id="124" fill="hold">
                            <p:stCondLst>
                              <p:cond delay="12000"/>
                            </p:stCondLst>
                            <p:childTnLst>
                              <p:par>
                                <p:cTn id="125" presetID="10" presetClass="entr" presetSubtype="0" fill="hold" grpId="0" nodeType="afterEffect">
                                  <p:stCondLst>
                                    <p:cond delay="0"/>
                                  </p:stCondLst>
                                  <p:childTnLst>
                                    <p:set>
                                      <p:cBhvr>
                                        <p:cTn id="126" dur="1" fill="hold">
                                          <p:stCondLst>
                                            <p:cond delay="0"/>
                                          </p:stCondLst>
                                        </p:cTn>
                                        <p:tgtEl>
                                          <p:spTgt spid="33">
                                            <p:txEl>
                                              <p:pRg st="1" end="1"/>
                                            </p:txEl>
                                          </p:spTgt>
                                        </p:tgtEl>
                                        <p:attrNameLst>
                                          <p:attrName>style.visibility</p:attrName>
                                        </p:attrNameLst>
                                      </p:cBhvr>
                                      <p:to>
                                        <p:strVal val="visible"/>
                                      </p:to>
                                    </p:set>
                                    <p:animEffect transition="in" filter="fade">
                                      <p:cBhvr>
                                        <p:cTn id="127" dur="500"/>
                                        <p:tgtEl>
                                          <p:spTgt spid="3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build="p"/>
      <p:bldP spid="30" grpId="0" build="p"/>
      <p:bldP spid="31" grpId="0" build="p"/>
      <p:bldP spid="32" grpId="0" build="p"/>
      <p:bldP spid="33" grpId="0" build="p"/>
      <p:bldP spid="34" grpId="0" build="p"/>
      <p:bldP spid="35" grpId="0" build="p"/>
      <p:bldP spid="36" grpId="0" build="p"/>
      <p:bldP spid="37" grpId="0" build="p"/>
      <p:bldP spid="38" grpId="0" build="p"/>
      <p:bldP spid="39" grpId="0" build="p"/>
      <p:bldP spid="40" grpId="0" build="p"/>
      <p:bldP spid="41" grpId="0" build="p"/>
      <p:bldP spid="42" grpId="0" build="p"/>
      <p:bldP spid="43" grpId="0" build="p"/>
      <p:bldP spid="44"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C:\Users\Administrator\Desktop\5935680c77c59副本.png"/>
          <p:cNvPicPr>
            <a:picLocks noChangeAspect="1" noChangeArrowheads="1"/>
          </p:cNvPicPr>
          <p:nvPr/>
        </p:nvPicPr>
        <p:blipFill>
          <a:blip r:embed="rId4" cstate="print"/>
          <a:srcRect/>
          <a:stretch>
            <a:fillRect/>
          </a:stretch>
        </p:blipFill>
        <p:spPr bwMode="auto">
          <a:xfrm>
            <a:off x="0" y="0"/>
            <a:ext cx="9144000" cy="5148262"/>
          </a:xfrm>
          <a:prstGeom prst="rect">
            <a:avLst/>
          </a:prstGeom>
          <a:noFill/>
        </p:spPr>
      </p:pic>
      <p:sp>
        <p:nvSpPr>
          <p:cNvPr id="9" name="菱形 8"/>
          <p:cNvSpPr/>
          <p:nvPr/>
        </p:nvSpPr>
        <p:spPr>
          <a:xfrm>
            <a:off x="2152548" y="1485882"/>
            <a:ext cx="1619055" cy="1619274"/>
          </a:xfrm>
          <a:prstGeom prst="diamond">
            <a:avLst/>
          </a:prstGeom>
          <a:noFill/>
          <a:ln w="444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94" tIns="34297" rIns="68594" bIns="34297" rtlCol="0" anchor="ctr"/>
          <a:lstStyle/>
          <a:p>
            <a:pPr algn="ctr"/>
            <a:endParaRPr lang="zh-CN" altLang="en-US"/>
          </a:p>
        </p:txBody>
      </p:sp>
      <p:sp>
        <p:nvSpPr>
          <p:cNvPr id="10" name="菱形 9"/>
          <p:cNvSpPr/>
          <p:nvPr/>
        </p:nvSpPr>
        <p:spPr>
          <a:xfrm>
            <a:off x="1779103" y="1485882"/>
            <a:ext cx="1619055" cy="1619274"/>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94" tIns="34297" rIns="68594" bIns="34297" rtlCol="0" anchor="ctr"/>
          <a:lstStyle/>
          <a:p>
            <a:pPr algn="ctr"/>
            <a:endParaRPr lang="zh-CN" altLang="en-US"/>
          </a:p>
        </p:txBody>
      </p:sp>
      <p:sp>
        <p:nvSpPr>
          <p:cNvPr id="12" name="矩形 11"/>
          <p:cNvSpPr/>
          <p:nvPr/>
        </p:nvSpPr>
        <p:spPr>
          <a:xfrm>
            <a:off x="3845434" y="1828889"/>
            <a:ext cx="3723970" cy="74127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94" tIns="34297" rIns="68594" bIns="34297" rtlCol="0" anchor="ctr"/>
          <a:lstStyle/>
          <a:p>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rPr>
              <a:t>未来工作规划</a:t>
            </a:r>
            <a:endParaRPr lang="en-US" altLang="zh-CN" sz="3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3" name="Rectangle 3"/>
          <p:cNvSpPr txBox="1">
            <a:spLocks noChangeArrowheads="1"/>
          </p:cNvSpPr>
          <p:nvPr/>
        </p:nvSpPr>
        <p:spPr bwMode="auto">
          <a:xfrm flipH="1">
            <a:off x="3918790" y="2413905"/>
            <a:ext cx="4174104" cy="431020"/>
          </a:xfrm>
          <a:prstGeom prst="rect">
            <a:avLst/>
          </a:prstGeom>
          <a:noFill/>
        </p:spPr>
        <p:txBody>
          <a:bodyPr vert="horz" wrap="square" lIns="0" tIns="0" rIns="0" bIns="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algn="l"/>
            <a:r>
              <a:rPr lang="en-US" altLang="ko-KR" sz="1400" b="0" dirty="0" err="1">
                <a:solidFill>
                  <a:srgbClr val="656565"/>
                </a:solidFill>
                <a:effectLst/>
                <a:latin typeface="华文中宋" panose="02010600040101010101" charset="-122"/>
                <a:ea typeface="华文中宋" panose="02010600040101010101" charset="-122"/>
                <a:sym typeface="+mn-ea"/>
              </a:rPr>
              <a:t>Powerpoint</a:t>
            </a:r>
            <a:r>
              <a:rPr lang="en-US" altLang="ko-KR" sz="1400" b="0" dirty="0">
                <a:solidFill>
                  <a:srgbClr val="656565"/>
                </a:solidFill>
                <a:effectLst/>
                <a:latin typeface="华文中宋" panose="02010600040101010101" charset="-122"/>
                <a:ea typeface="华文中宋" panose="02010600040101010101" charset="-122"/>
                <a:sym typeface="+mn-ea"/>
              </a:rPr>
              <a:t> is a complete presentation graphic package it gives you </a:t>
            </a:r>
            <a:r>
              <a:rPr lang="en-US" altLang="ko-KR" sz="1400" b="0" dirty="0" err="1">
                <a:solidFill>
                  <a:srgbClr val="656565"/>
                </a:solidFill>
                <a:effectLst/>
                <a:latin typeface="华文中宋" panose="02010600040101010101" charset="-122"/>
                <a:ea typeface="华文中宋" panose="02010600040101010101" charset="-122"/>
                <a:sym typeface="+mn-ea"/>
              </a:rPr>
              <a:t>everyt</a:t>
            </a:r>
            <a:endParaRPr lang="en-US" altLang="ko-KR" sz="1400" b="0" dirty="0">
              <a:solidFill>
                <a:srgbClr val="656565"/>
              </a:solidFill>
              <a:effectLst/>
              <a:latin typeface="华文中宋" panose="02010600040101010101" charset="-122"/>
              <a:ea typeface="华文中宋" panose="02010600040101010101" charset="-122"/>
              <a:sym typeface="+mn-ea"/>
            </a:endParaRPr>
          </a:p>
        </p:txBody>
      </p:sp>
      <p:sp>
        <p:nvSpPr>
          <p:cNvPr id="18" name="文本框 9"/>
          <p:cNvSpPr txBox="1"/>
          <p:nvPr/>
        </p:nvSpPr>
        <p:spPr>
          <a:xfrm>
            <a:off x="2221616" y="1805069"/>
            <a:ext cx="1354690" cy="791959"/>
          </a:xfrm>
          <a:prstGeom prst="rect">
            <a:avLst/>
          </a:prstGeom>
          <a:noFill/>
        </p:spPr>
        <p:txBody>
          <a:bodyPr wrap="square" lIns="51445" tIns="25723" rIns="51445" bIns="25723" rtlCol="0">
            <a:spAutoFit/>
          </a:bodyPr>
          <a:lstStyle/>
          <a:p>
            <a:pPr algn="l">
              <a:lnSpc>
                <a:spcPct val="130000"/>
              </a:lnSpc>
            </a:pPr>
            <a:r>
              <a:rPr lang="en-US" altLang="zh-CN" sz="4100" dirty="0">
                <a:solidFill>
                  <a:schemeClr val="bg1"/>
                </a:solidFill>
                <a:latin typeface="华文中宋" panose="02010600040101010101" charset="-122"/>
                <a:ea typeface="华文中宋" panose="02010600040101010101" charset="-122"/>
              </a:rPr>
              <a:t>04</a:t>
            </a:r>
          </a:p>
        </p:txBody>
      </p:sp>
    </p:spTree>
    <p:custDataLst>
      <p:tags r:id="rId1"/>
    </p:custDataLst>
    <p:extLst>
      <p:ext uri="{BB962C8B-B14F-4D97-AF65-F5344CB8AC3E}">
        <p14:creationId xmlns:p14="http://schemas.microsoft.com/office/powerpoint/2010/main" val="587713305"/>
      </p:ext>
    </p:extLst>
  </p:cSld>
  <p:clrMapOvr>
    <a:masterClrMapping/>
  </p:clrMapOvr>
  <p:transition spd="med" advClick="0" advTm="4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1000" fill="hold"/>
                                        <p:tgtEl>
                                          <p:spTgt spid="9"/>
                                        </p:tgtEl>
                                        <p:attrNameLst>
                                          <p:attrName>ppt_x</p:attrName>
                                        </p:attrNameLst>
                                      </p:cBhvr>
                                      <p:tavLst>
                                        <p:tav tm="0">
                                          <p:val>
                                            <p:strVal val="0-#ppt_w/2"/>
                                          </p:val>
                                        </p:tav>
                                        <p:tav tm="100000">
                                          <p:val>
                                            <p:strVal val="#ppt_x"/>
                                          </p:val>
                                        </p:tav>
                                      </p:tavLst>
                                    </p:anim>
                                    <p:anim calcmode="lin" valueType="num">
                                      <p:cBhvr additive="base">
                                        <p:cTn id="15" dur="1000" fill="hold"/>
                                        <p:tgtEl>
                                          <p:spTgt spid="9"/>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1000" fill="hold"/>
                                        <p:tgtEl>
                                          <p:spTgt spid="10"/>
                                        </p:tgtEl>
                                        <p:attrNameLst>
                                          <p:attrName>ppt_x</p:attrName>
                                        </p:attrNameLst>
                                      </p:cBhvr>
                                      <p:tavLst>
                                        <p:tav tm="0">
                                          <p:val>
                                            <p:strVal val="0-#ppt_w/2"/>
                                          </p:val>
                                        </p:tav>
                                        <p:tav tm="100000">
                                          <p:val>
                                            <p:strVal val="#ppt_x"/>
                                          </p:val>
                                        </p:tav>
                                      </p:tavLst>
                                    </p:anim>
                                    <p:anim calcmode="lin" valueType="num">
                                      <p:cBhvr additive="base">
                                        <p:cTn id="19" dur="1000" fill="hold"/>
                                        <p:tgtEl>
                                          <p:spTgt spid="10"/>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additive="base">
                                        <p:cTn id="22" dur="1000" fill="hold"/>
                                        <p:tgtEl>
                                          <p:spTgt spid="18"/>
                                        </p:tgtEl>
                                        <p:attrNameLst>
                                          <p:attrName>ppt_x</p:attrName>
                                        </p:attrNameLst>
                                      </p:cBhvr>
                                      <p:tavLst>
                                        <p:tav tm="0">
                                          <p:val>
                                            <p:strVal val="0-#ppt_w/2"/>
                                          </p:val>
                                        </p:tav>
                                        <p:tav tm="100000">
                                          <p:val>
                                            <p:strVal val="#ppt_x"/>
                                          </p:val>
                                        </p:tav>
                                      </p:tavLst>
                                    </p:anim>
                                    <p:anim calcmode="lin" valueType="num">
                                      <p:cBhvr additive="base">
                                        <p:cTn id="23" dur="10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2"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additive="base">
                                        <p:cTn id="28" dur="500" fill="hold"/>
                                        <p:tgtEl>
                                          <p:spTgt spid="12"/>
                                        </p:tgtEl>
                                        <p:attrNameLst>
                                          <p:attrName>ppt_x</p:attrName>
                                        </p:attrNameLst>
                                      </p:cBhvr>
                                      <p:tavLst>
                                        <p:tav tm="0">
                                          <p:val>
                                            <p:strVal val="1+#ppt_w/2"/>
                                          </p:val>
                                        </p:tav>
                                        <p:tav tm="100000">
                                          <p:val>
                                            <p:strVal val="#ppt_x"/>
                                          </p:val>
                                        </p:tav>
                                      </p:tavLst>
                                    </p:anim>
                                    <p:anim calcmode="lin" valueType="num">
                                      <p:cBhvr additive="base">
                                        <p:cTn id="29"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1000"/>
                                        <p:tgtEl>
                                          <p:spTgt spid="13"/>
                                        </p:tgtEl>
                                      </p:cBhvr>
                                    </p:animEffect>
                                    <p:anim calcmode="lin" valueType="num">
                                      <p:cBhvr>
                                        <p:cTn id="35" dur="1000" fill="hold"/>
                                        <p:tgtEl>
                                          <p:spTgt spid="13"/>
                                        </p:tgtEl>
                                        <p:attrNameLst>
                                          <p:attrName>ppt_x</p:attrName>
                                        </p:attrNameLst>
                                      </p:cBhvr>
                                      <p:tavLst>
                                        <p:tav tm="0">
                                          <p:val>
                                            <p:strVal val="#ppt_x"/>
                                          </p:val>
                                        </p:tav>
                                        <p:tav tm="100000">
                                          <p:val>
                                            <p:strVal val="#ppt_x"/>
                                          </p:val>
                                        </p:tav>
                                      </p:tavLst>
                                    </p:anim>
                                    <p:anim calcmode="lin" valueType="num">
                                      <p:cBhvr>
                                        <p:cTn id="3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2" grpId="0"/>
      <p:bldP spid="13" grpId="0"/>
      <p:bldP spid="1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Picture 2" descr="C:\Users\Administrator\Desktop\5935680c77c59副本.png"/>
          <p:cNvPicPr>
            <a:picLocks noChangeAspect="1" noChangeArrowheads="1"/>
          </p:cNvPicPr>
          <p:nvPr/>
        </p:nvPicPr>
        <p:blipFill>
          <a:blip r:embed="rId3" cstate="print"/>
          <a:srcRect/>
          <a:stretch>
            <a:fillRect/>
          </a:stretch>
        </p:blipFill>
        <p:spPr bwMode="auto">
          <a:xfrm>
            <a:off x="0" y="0"/>
            <a:ext cx="9144000" cy="5148262"/>
          </a:xfrm>
          <a:prstGeom prst="rect">
            <a:avLst/>
          </a:prstGeom>
          <a:noFill/>
        </p:spPr>
      </p:pic>
      <p:grpSp>
        <p:nvGrpSpPr>
          <p:cNvPr id="5" name="组合 10"/>
          <p:cNvGrpSpPr/>
          <p:nvPr/>
        </p:nvGrpSpPr>
        <p:grpSpPr>
          <a:xfrm>
            <a:off x="2246649" y="916360"/>
            <a:ext cx="2303947" cy="643270"/>
            <a:chOff x="1409700" y="1155700"/>
            <a:chExt cx="3071396" cy="857428"/>
          </a:xfrm>
        </p:grpSpPr>
        <p:sp>
          <p:nvSpPr>
            <p:cNvPr id="31" name="文本框 30"/>
            <p:cNvSpPr txBox="1"/>
            <p:nvPr/>
          </p:nvSpPr>
          <p:spPr>
            <a:xfrm>
              <a:off x="1409700" y="1155700"/>
              <a:ext cx="1272143" cy="738664"/>
            </a:xfrm>
            <a:prstGeom prst="rect">
              <a:avLst/>
            </a:prstGeom>
            <a:noFill/>
          </p:spPr>
          <p:txBody>
            <a:bodyPr wrap="none" rtlCol="0">
              <a:spAutoFit/>
            </a:bodyPr>
            <a:lstStyle/>
            <a:p>
              <a:pPr defTabSz="685937">
                <a:defRPr/>
              </a:pPr>
              <a:r>
                <a:rPr lang="zh-CN" altLang="en-US" sz="3000" b="1" dirty="0">
                  <a:solidFill>
                    <a:srgbClr val="000000">
                      <a:lumMod val="85000"/>
                      <a:lumOff val="15000"/>
                    </a:srgbClr>
                  </a:solidFill>
                  <a:latin typeface="Arial"/>
                  <a:ea typeface="微软雅黑"/>
                </a:rPr>
                <a:t>目录</a:t>
              </a:r>
            </a:p>
          </p:txBody>
        </p:sp>
        <p:sp>
          <p:nvSpPr>
            <p:cNvPr id="32" name="文本框 31"/>
            <p:cNvSpPr txBox="1"/>
            <p:nvPr/>
          </p:nvSpPr>
          <p:spPr>
            <a:xfrm>
              <a:off x="2747288" y="1520685"/>
              <a:ext cx="1733808" cy="492443"/>
            </a:xfrm>
            <a:prstGeom prst="rect">
              <a:avLst/>
            </a:prstGeom>
            <a:noFill/>
          </p:spPr>
          <p:txBody>
            <a:bodyPr wrap="none" rtlCol="0">
              <a:spAutoFit/>
            </a:bodyPr>
            <a:lstStyle/>
            <a:p>
              <a:pPr defTabSz="685937">
                <a:defRPr/>
              </a:pPr>
              <a:r>
                <a:rPr lang="en-US" altLang="zh-CN" dirty="0">
                  <a:solidFill>
                    <a:srgbClr val="000000">
                      <a:lumMod val="85000"/>
                      <a:lumOff val="15000"/>
                    </a:srgbClr>
                  </a:solidFill>
                  <a:latin typeface="Arial"/>
                  <a:ea typeface="微软雅黑"/>
                </a:rPr>
                <a:t>CONTENT</a:t>
              </a:r>
              <a:endParaRPr lang="zh-CN" altLang="en-US" dirty="0">
                <a:solidFill>
                  <a:srgbClr val="000000">
                    <a:lumMod val="85000"/>
                    <a:lumOff val="15000"/>
                  </a:srgbClr>
                </a:solidFill>
                <a:latin typeface="Arial"/>
                <a:ea typeface="微软雅黑"/>
              </a:endParaRPr>
            </a:p>
          </p:txBody>
        </p:sp>
        <p:cxnSp>
          <p:nvCxnSpPr>
            <p:cNvPr id="34" name="直接连接符 33"/>
            <p:cNvCxnSpPr>
              <a:cxnSpLocks/>
            </p:cNvCxnSpPr>
            <p:nvPr/>
          </p:nvCxnSpPr>
          <p:spPr>
            <a:xfrm flipH="1">
              <a:off x="2451765" y="1461463"/>
              <a:ext cx="413246" cy="461506"/>
            </a:xfrm>
            <a:prstGeom prst="line">
              <a:avLst/>
            </a:prstGeom>
            <a:ln w="25400" cap="rnd">
              <a:solidFill>
                <a:schemeClr val="bg2">
                  <a:lumMod val="25000"/>
                </a:schemeClr>
              </a:solidFill>
              <a:round/>
            </a:ln>
          </p:spPr>
          <p:style>
            <a:lnRef idx="1">
              <a:schemeClr val="accent1"/>
            </a:lnRef>
            <a:fillRef idx="0">
              <a:schemeClr val="accent1"/>
            </a:fillRef>
            <a:effectRef idx="0">
              <a:schemeClr val="accent1"/>
            </a:effectRef>
            <a:fontRef idx="minor">
              <a:schemeClr val="tx1"/>
            </a:fontRef>
          </p:style>
        </p:cxnSp>
      </p:grpSp>
      <p:grpSp>
        <p:nvGrpSpPr>
          <p:cNvPr id="6" name="组合 11"/>
          <p:cNvGrpSpPr/>
          <p:nvPr/>
        </p:nvGrpSpPr>
        <p:grpSpPr>
          <a:xfrm>
            <a:off x="2401914" y="1950357"/>
            <a:ext cx="4691160" cy="378371"/>
            <a:chOff x="1616683" y="2533939"/>
            <a:chExt cx="6253794" cy="504338"/>
          </a:xfrm>
        </p:grpSpPr>
        <p:grpSp>
          <p:nvGrpSpPr>
            <p:cNvPr id="7" name="组合 37"/>
            <p:cNvGrpSpPr/>
            <p:nvPr/>
          </p:nvGrpSpPr>
          <p:grpSpPr>
            <a:xfrm>
              <a:off x="1616683" y="2533939"/>
              <a:ext cx="2581777" cy="430753"/>
              <a:chOff x="8258783" y="2250998"/>
              <a:chExt cx="2581777" cy="430753"/>
            </a:xfrm>
          </p:grpSpPr>
          <p:sp>
            <p:nvSpPr>
              <p:cNvPr id="36" name="矩形 35"/>
              <p:cNvSpPr/>
              <p:nvPr/>
            </p:nvSpPr>
            <p:spPr>
              <a:xfrm>
                <a:off x="8258783" y="2358640"/>
                <a:ext cx="651753" cy="18482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937">
                  <a:defRPr/>
                </a:pPr>
                <a:endParaRPr lang="zh-CN" altLang="en-US" sz="1400" dirty="0">
                  <a:solidFill>
                    <a:schemeClr val="tx1">
                      <a:lumMod val="65000"/>
                      <a:lumOff val="35000"/>
                    </a:schemeClr>
                  </a:solidFill>
                  <a:latin typeface="Arial"/>
                  <a:ea typeface="微软雅黑"/>
                </a:endParaRPr>
              </a:p>
            </p:txBody>
          </p:sp>
          <p:sp>
            <p:nvSpPr>
              <p:cNvPr id="37" name="文本框 36"/>
              <p:cNvSpPr txBox="1"/>
              <p:nvPr/>
            </p:nvSpPr>
            <p:spPr>
              <a:xfrm>
                <a:off x="9055766" y="2250998"/>
                <a:ext cx="1784794" cy="430753"/>
              </a:xfrm>
              <a:prstGeom prst="rect">
                <a:avLst/>
              </a:prstGeom>
              <a:noFill/>
            </p:spPr>
            <p:txBody>
              <a:bodyPr wrap="none" rtlCol="0">
                <a:spAutoFit/>
              </a:bodyPr>
              <a:lstStyle/>
              <a:p>
                <a:pPr defTabSz="685937">
                  <a:defRPr/>
                </a:pPr>
                <a:r>
                  <a:rPr lang="zh-CN" altLang="en-US" sz="1500" b="1" dirty="0">
                    <a:solidFill>
                      <a:schemeClr val="tx1">
                        <a:lumMod val="65000"/>
                        <a:lumOff val="35000"/>
                      </a:schemeClr>
                    </a:solidFill>
                    <a:latin typeface="Arial"/>
                    <a:ea typeface="微软雅黑"/>
                  </a:rPr>
                  <a:t>个人简历介绍</a:t>
                </a:r>
              </a:p>
            </p:txBody>
          </p:sp>
        </p:grpSp>
        <p:grpSp>
          <p:nvGrpSpPr>
            <p:cNvPr id="10" name="组合 9"/>
            <p:cNvGrpSpPr/>
            <p:nvPr/>
          </p:nvGrpSpPr>
          <p:grpSpPr>
            <a:xfrm>
              <a:off x="4198460" y="2545834"/>
              <a:ext cx="3672018" cy="492443"/>
              <a:chOff x="4198460" y="2545834"/>
              <a:chExt cx="3672018" cy="492443"/>
            </a:xfrm>
          </p:grpSpPr>
          <p:cxnSp>
            <p:nvCxnSpPr>
              <p:cNvPr id="8" name="直接连接符 7"/>
              <p:cNvCxnSpPr>
                <a:stCxn id="37" idx="3"/>
              </p:cNvCxnSpPr>
              <p:nvPr/>
            </p:nvCxnSpPr>
            <p:spPr>
              <a:xfrm flipV="1">
                <a:off x="4198460" y="2730503"/>
                <a:ext cx="3015140" cy="18813"/>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7312205" y="2545834"/>
                <a:ext cx="558272" cy="492443"/>
              </a:xfrm>
              <a:prstGeom prst="rect">
                <a:avLst/>
              </a:prstGeom>
              <a:noFill/>
            </p:spPr>
            <p:txBody>
              <a:bodyPr wrap="none" rtlCol="0">
                <a:spAutoFit/>
              </a:bodyPr>
              <a:lstStyle/>
              <a:p>
                <a:r>
                  <a:rPr lang="en-US" altLang="zh-CN" dirty="0">
                    <a:solidFill>
                      <a:schemeClr val="tx1">
                        <a:lumMod val="65000"/>
                        <a:lumOff val="35000"/>
                      </a:schemeClr>
                    </a:solidFill>
                  </a:rPr>
                  <a:t>04</a:t>
                </a:r>
                <a:endParaRPr lang="zh-CN" altLang="en-US" dirty="0">
                  <a:solidFill>
                    <a:schemeClr val="tx1">
                      <a:lumMod val="65000"/>
                      <a:lumOff val="35000"/>
                    </a:schemeClr>
                  </a:solidFill>
                </a:endParaRPr>
              </a:p>
            </p:txBody>
          </p:sp>
        </p:grpSp>
      </p:grpSp>
      <p:grpSp>
        <p:nvGrpSpPr>
          <p:cNvPr id="11" name="组合 12"/>
          <p:cNvGrpSpPr/>
          <p:nvPr/>
        </p:nvGrpSpPr>
        <p:grpSpPr>
          <a:xfrm>
            <a:off x="2401914" y="2483322"/>
            <a:ext cx="4691160" cy="369447"/>
            <a:chOff x="1616683" y="3244334"/>
            <a:chExt cx="6253794" cy="492443"/>
          </a:xfrm>
        </p:grpSpPr>
        <p:grpSp>
          <p:nvGrpSpPr>
            <p:cNvPr id="12" name="组合 38"/>
            <p:cNvGrpSpPr/>
            <p:nvPr/>
          </p:nvGrpSpPr>
          <p:grpSpPr>
            <a:xfrm>
              <a:off x="1616683" y="3259013"/>
              <a:ext cx="2581777" cy="430753"/>
              <a:chOff x="8258783" y="2250998"/>
              <a:chExt cx="2581777" cy="430753"/>
            </a:xfrm>
          </p:grpSpPr>
          <p:sp>
            <p:nvSpPr>
              <p:cNvPr id="40" name="矩形 39"/>
              <p:cNvSpPr/>
              <p:nvPr/>
            </p:nvSpPr>
            <p:spPr>
              <a:xfrm>
                <a:off x="8258783" y="2358640"/>
                <a:ext cx="651753" cy="18482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937">
                  <a:defRPr/>
                </a:pPr>
                <a:endParaRPr lang="zh-CN" altLang="en-US" sz="1400" dirty="0">
                  <a:solidFill>
                    <a:schemeClr val="tx1">
                      <a:lumMod val="65000"/>
                      <a:lumOff val="35000"/>
                    </a:schemeClr>
                  </a:solidFill>
                  <a:latin typeface="Arial"/>
                  <a:ea typeface="微软雅黑"/>
                </a:endParaRPr>
              </a:p>
            </p:txBody>
          </p:sp>
          <p:sp>
            <p:nvSpPr>
              <p:cNvPr id="41" name="文本框 40"/>
              <p:cNvSpPr txBox="1"/>
              <p:nvPr/>
            </p:nvSpPr>
            <p:spPr>
              <a:xfrm>
                <a:off x="9055766" y="2250998"/>
                <a:ext cx="1784794" cy="430753"/>
              </a:xfrm>
              <a:prstGeom prst="rect">
                <a:avLst/>
              </a:prstGeom>
              <a:noFill/>
            </p:spPr>
            <p:txBody>
              <a:bodyPr wrap="none" rtlCol="0">
                <a:spAutoFit/>
              </a:bodyPr>
              <a:lstStyle/>
              <a:p>
                <a:pPr defTabSz="685937">
                  <a:defRPr/>
                </a:pPr>
                <a:r>
                  <a:rPr lang="zh-CN" altLang="en-US" sz="1500" b="1" dirty="0">
                    <a:solidFill>
                      <a:schemeClr val="tx1">
                        <a:lumMod val="65000"/>
                        <a:lumOff val="35000"/>
                      </a:schemeClr>
                    </a:solidFill>
                    <a:latin typeface="Arial"/>
                    <a:ea typeface="微软雅黑"/>
                  </a:rPr>
                  <a:t>行业认知概述</a:t>
                </a:r>
              </a:p>
            </p:txBody>
          </p:sp>
        </p:grpSp>
        <p:grpSp>
          <p:nvGrpSpPr>
            <p:cNvPr id="13" name="组合 28"/>
            <p:cNvGrpSpPr/>
            <p:nvPr/>
          </p:nvGrpSpPr>
          <p:grpSpPr>
            <a:xfrm>
              <a:off x="4650175" y="3244334"/>
              <a:ext cx="3220302" cy="492443"/>
              <a:chOff x="4650175" y="2545834"/>
              <a:chExt cx="3220302" cy="492443"/>
            </a:xfrm>
          </p:grpSpPr>
          <p:cxnSp>
            <p:nvCxnSpPr>
              <p:cNvPr id="33" name="直接连接符 32"/>
              <p:cNvCxnSpPr/>
              <p:nvPr/>
            </p:nvCxnSpPr>
            <p:spPr>
              <a:xfrm flipV="1">
                <a:off x="4650175" y="2730500"/>
                <a:ext cx="2563425" cy="3494"/>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5" name="文本框 34"/>
              <p:cNvSpPr txBox="1"/>
              <p:nvPr/>
            </p:nvSpPr>
            <p:spPr>
              <a:xfrm>
                <a:off x="7312205" y="2545834"/>
                <a:ext cx="558272" cy="492443"/>
              </a:xfrm>
              <a:prstGeom prst="rect">
                <a:avLst/>
              </a:prstGeom>
              <a:noFill/>
            </p:spPr>
            <p:txBody>
              <a:bodyPr wrap="none" rtlCol="0">
                <a:spAutoFit/>
              </a:bodyPr>
              <a:lstStyle/>
              <a:p>
                <a:r>
                  <a:rPr lang="en-US" altLang="zh-CN" dirty="0">
                    <a:solidFill>
                      <a:schemeClr val="tx1">
                        <a:lumMod val="65000"/>
                        <a:lumOff val="35000"/>
                      </a:schemeClr>
                    </a:solidFill>
                  </a:rPr>
                  <a:t>09</a:t>
                </a:r>
                <a:endParaRPr lang="zh-CN" altLang="en-US" dirty="0">
                  <a:solidFill>
                    <a:schemeClr val="tx1">
                      <a:lumMod val="65000"/>
                      <a:lumOff val="35000"/>
                    </a:schemeClr>
                  </a:solidFill>
                </a:endParaRPr>
              </a:p>
            </p:txBody>
          </p:sp>
        </p:grpSp>
      </p:grpSp>
      <p:grpSp>
        <p:nvGrpSpPr>
          <p:cNvPr id="14" name="组合 13"/>
          <p:cNvGrpSpPr/>
          <p:nvPr/>
        </p:nvGrpSpPr>
        <p:grpSpPr>
          <a:xfrm>
            <a:off x="2401914" y="3038302"/>
            <a:ext cx="4691160" cy="369446"/>
            <a:chOff x="1616683" y="3984083"/>
            <a:chExt cx="6253794" cy="492443"/>
          </a:xfrm>
        </p:grpSpPr>
        <p:grpSp>
          <p:nvGrpSpPr>
            <p:cNvPr id="15" name="组合 41"/>
            <p:cNvGrpSpPr/>
            <p:nvPr/>
          </p:nvGrpSpPr>
          <p:grpSpPr>
            <a:xfrm>
              <a:off x="1616683" y="3984087"/>
              <a:ext cx="2581777" cy="430754"/>
              <a:chOff x="8258783" y="2250998"/>
              <a:chExt cx="2581777" cy="430754"/>
            </a:xfrm>
          </p:grpSpPr>
          <p:sp>
            <p:nvSpPr>
              <p:cNvPr id="43" name="矩形 42"/>
              <p:cNvSpPr/>
              <p:nvPr/>
            </p:nvSpPr>
            <p:spPr>
              <a:xfrm>
                <a:off x="8258783" y="2358640"/>
                <a:ext cx="651753" cy="18482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937">
                  <a:defRPr/>
                </a:pPr>
                <a:endParaRPr lang="zh-CN" altLang="en-US" sz="1400" dirty="0">
                  <a:solidFill>
                    <a:schemeClr val="tx1">
                      <a:lumMod val="65000"/>
                      <a:lumOff val="35000"/>
                    </a:schemeClr>
                  </a:solidFill>
                  <a:latin typeface="Arial"/>
                  <a:ea typeface="微软雅黑"/>
                </a:endParaRPr>
              </a:p>
            </p:txBody>
          </p:sp>
          <p:sp>
            <p:nvSpPr>
              <p:cNvPr id="44" name="文本框 43"/>
              <p:cNvSpPr txBox="1"/>
              <p:nvPr/>
            </p:nvSpPr>
            <p:spPr>
              <a:xfrm>
                <a:off x="9055766" y="2250998"/>
                <a:ext cx="1784794" cy="430754"/>
              </a:xfrm>
              <a:prstGeom prst="rect">
                <a:avLst/>
              </a:prstGeom>
              <a:noFill/>
            </p:spPr>
            <p:txBody>
              <a:bodyPr wrap="none" rtlCol="0">
                <a:spAutoFit/>
              </a:bodyPr>
              <a:lstStyle/>
              <a:p>
                <a:pPr defTabSz="685937">
                  <a:defRPr/>
                </a:pPr>
                <a:r>
                  <a:rPr lang="zh-CN" altLang="en-US" sz="1500" b="1" dirty="0">
                    <a:solidFill>
                      <a:schemeClr val="tx1">
                        <a:lumMod val="65000"/>
                        <a:lumOff val="35000"/>
                      </a:schemeClr>
                    </a:solidFill>
                    <a:latin typeface="Arial"/>
                    <a:ea typeface="微软雅黑"/>
                  </a:rPr>
                  <a:t>胜任能力展示</a:t>
                </a:r>
              </a:p>
            </p:txBody>
          </p:sp>
        </p:grpSp>
        <p:grpSp>
          <p:nvGrpSpPr>
            <p:cNvPr id="16" name="组合 49"/>
            <p:cNvGrpSpPr/>
            <p:nvPr/>
          </p:nvGrpSpPr>
          <p:grpSpPr>
            <a:xfrm>
              <a:off x="4650175" y="3984083"/>
              <a:ext cx="3220302" cy="492443"/>
              <a:chOff x="4650175" y="2545831"/>
              <a:chExt cx="3220302" cy="492443"/>
            </a:xfrm>
          </p:grpSpPr>
          <p:cxnSp>
            <p:nvCxnSpPr>
              <p:cNvPr id="51" name="直接连接符 50"/>
              <p:cNvCxnSpPr/>
              <p:nvPr/>
            </p:nvCxnSpPr>
            <p:spPr>
              <a:xfrm flipV="1">
                <a:off x="4650175" y="2730500"/>
                <a:ext cx="2563425" cy="3494"/>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2" name="文本框 51"/>
              <p:cNvSpPr txBox="1"/>
              <p:nvPr/>
            </p:nvSpPr>
            <p:spPr>
              <a:xfrm>
                <a:off x="7312205" y="2545831"/>
                <a:ext cx="558272" cy="492443"/>
              </a:xfrm>
              <a:prstGeom prst="rect">
                <a:avLst/>
              </a:prstGeom>
              <a:noFill/>
            </p:spPr>
            <p:txBody>
              <a:bodyPr wrap="none" rtlCol="0">
                <a:spAutoFit/>
              </a:bodyPr>
              <a:lstStyle/>
              <a:p>
                <a:r>
                  <a:rPr lang="en-US" altLang="zh-CN" dirty="0">
                    <a:solidFill>
                      <a:schemeClr val="tx1">
                        <a:lumMod val="65000"/>
                        <a:lumOff val="35000"/>
                      </a:schemeClr>
                    </a:solidFill>
                  </a:rPr>
                  <a:t>13</a:t>
                </a:r>
                <a:endParaRPr lang="zh-CN" altLang="en-US" dirty="0">
                  <a:solidFill>
                    <a:schemeClr val="tx1">
                      <a:lumMod val="65000"/>
                      <a:lumOff val="35000"/>
                    </a:schemeClr>
                  </a:solidFill>
                </a:endParaRPr>
              </a:p>
            </p:txBody>
          </p:sp>
        </p:grpSp>
      </p:grpSp>
      <p:grpSp>
        <p:nvGrpSpPr>
          <p:cNvPr id="17" name="组合 14"/>
          <p:cNvGrpSpPr/>
          <p:nvPr/>
        </p:nvGrpSpPr>
        <p:grpSpPr>
          <a:xfrm>
            <a:off x="2401914" y="3555722"/>
            <a:ext cx="4691160" cy="369447"/>
            <a:chOff x="1616683" y="4673757"/>
            <a:chExt cx="6253794" cy="492443"/>
          </a:xfrm>
        </p:grpSpPr>
        <p:grpSp>
          <p:nvGrpSpPr>
            <p:cNvPr id="18" name="组合 44"/>
            <p:cNvGrpSpPr/>
            <p:nvPr/>
          </p:nvGrpSpPr>
          <p:grpSpPr>
            <a:xfrm>
              <a:off x="1616683" y="4709160"/>
              <a:ext cx="2581777" cy="430753"/>
              <a:chOff x="8258783" y="2250998"/>
              <a:chExt cx="2581777" cy="430753"/>
            </a:xfrm>
          </p:grpSpPr>
          <p:sp>
            <p:nvSpPr>
              <p:cNvPr id="46" name="矩形 45"/>
              <p:cNvSpPr/>
              <p:nvPr/>
            </p:nvSpPr>
            <p:spPr>
              <a:xfrm>
                <a:off x="8258783" y="2358640"/>
                <a:ext cx="651753" cy="18482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937">
                  <a:defRPr/>
                </a:pPr>
                <a:endParaRPr lang="zh-CN" altLang="en-US" sz="1400" dirty="0">
                  <a:solidFill>
                    <a:schemeClr val="tx1">
                      <a:lumMod val="65000"/>
                      <a:lumOff val="35000"/>
                    </a:schemeClr>
                  </a:solidFill>
                  <a:latin typeface="Arial"/>
                  <a:ea typeface="微软雅黑"/>
                </a:endParaRPr>
              </a:p>
            </p:txBody>
          </p:sp>
          <p:sp>
            <p:nvSpPr>
              <p:cNvPr id="47" name="文本框 46"/>
              <p:cNvSpPr txBox="1"/>
              <p:nvPr/>
            </p:nvSpPr>
            <p:spPr>
              <a:xfrm>
                <a:off x="9055766" y="2250998"/>
                <a:ext cx="1784794" cy="430753"/>
              </a:xfrm>
              <a:prstGeom prst="rect">
                <a:avLst/>
              </a:prstGeom>
              <a:noFill/>
            </p:spPr>
            <p:txBody>
              <a:bodyPr wrap="none" rtlCol="0">
                <a:spAutoFit/>
              </a:bodyPr>
              <a:lstStyle/>
              <a:p>
                <a:pPr defTabSz="685937">
                  <a:defRPr/>
                </a:pPr>
                <a:r>
                  <a:rPr lang="zh-CN" altLang="en-US" sz="1500" b="1" dirty="0">
                    <a:solidFill>
                      <a:schemeClr val="tx1">
                        <a:lumMod val="65000"/>
                        <a:lumOff val="35000"/>
                      </a:schemeClr>
                    </a:solidFill>
                    <a:latin typeface="Arial"/>
                    <a:ea typeface="微软雅黑"/>
                  </a:rPr>
                  <a:t>未来工作规划</a:t>
                </a:r>
              </a:p>
            </p:txBody>
          </p:sp>
        </p:grpSp>
        <p:grpSp>
          <p:nvGrpSpPr>
            <p:cNvPr id="19" name="组合 52"/>
            <p:cNvGrpSpPr/>
            <p:nvPr/>
          </p:nvGrpSpPr>
          <p:grpSpPr>
            <a:xfrm>
              <a:off x="4650175" y="4673757"/>
              <a:ext cx="3220302" cy="492443"/>
              <a:chOff x="4650175" y="2545834"/>
              <a:chExt cx="3220302" cy="492443"/>
            </a:xfrm>
          </p:grpSpPr>
          <p:cxnSp>
            <p:nvCxnSpPr>
              <p:cNvPr id="54" name="直接连接符 53"/>
              <p:cNvCxnSpPr/>
              <p:nvPr/>
            </p:nvCxnSpPr>
            <p:spPr>
              <a:xfrm flipV="1">
                <a:off x="4650175" y="2730500"/>
                <a:ext cx="2563425" cy="3494"/>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5" name="文本框 54"/>
              <p:cNvSpPr txBox="1"/>
              <p:nvPr/>
            </p:nvSpPr>
            <p:spPr>
              <a:xfrm>
                <a:off x="7312205" y="2545834"/>
                <a:ext cx="558272" cy="492443"/>
              </a:xfrm>
              <a:prstGeom prst="rect">
                <a:avLst/>
              </a:prstGeom>
              <a:noFill/>
            </p:spPr>
            <p:txBody>
              <a:bodyPr wrap="none" rtlCol="0">
                <a:spAutoFit/>
              </a:bodyPr>
              <a:lstStyle/>
              <a:p>
                <a:r>
                  <a:rPr lang="en-US" altLang="zh-CN" dirty="0">
                    <a:solidFill>
                      <a:schemeClr val="tx1">
                        <a:lumMod val="65000"/>
                        <a:lumOff val="35000"/>
                      </a:schemeClr>
                    </a:solidFill>
                  </a:rPr>
                  <a:t>18</a:t>
                </a:r>
                <a:endParaRPr lang="zh-CN" altLang="en-US" dirty="0">
                  <a:solidFill>
                    <a:schemeClr val="tx1">
                      <a:lumMod val="65000"/>
                      <a:lumOff val="35000"/>
                    </a:schemeClr>
                  </a:solidFill>
                </a:endParaRPr>
              </a:p>
            </p:txBody>
          </p:sp>
        </p:grpSp>
      </p:grpSp>
    </p:spTree>
    <p:extLst>
      <p:ext uri="{BB962C8B-B14F-4D97-AF65-F5344CB8AC3E}">
        <p14:creationId xmlns:p14="http://schemas.microsoft.com/office/powerpoint/2010/main" val="1892374772"/>
      </p:ext>
    </p:extLst>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1000"/>
                                        <p:tgtEl>
                                          <p:spTgt spid="39"/>
                                        </p:tgtEl>
                                      </p:cBhvr>
                                    </p:animEffect>
                                    <p:anim calcmode="lin" valueType="num">
                                      <p:cBhvr>
                                        <p:cTn id="8" dur="1000" fill="hold"/>
                                        <p:tgtEl>
                                          <p:spTgt spid="39"/>
                                        </p:tgtEl>
                                        <p:attrNameLst>
                                          <p:attrName>ppt_x</p:attrName>
                                        </p:attrNameLst>
                                      </p:cBhvr>
                                      <p:tavLst>
                                        <p:tav tm="0">
                                          <p:val>
                                            <p:strVal val="#ppt_x"/>
                                          </p:val>
                                        </p:tav>
                                        <p:tav tm="100000">
                                          <p:val>
                                            <p:strVal val="#ppt_x"/>
                                          </p:val>
                                        </p:tav>
                                      </p:tavLst>
                                    </p:anim>
                                    <p:anim calcmode="lin" valueType="num">
                                      <p:cBhvr>
                                        <p:cTn id="9" dur="1000" fill="hold"/>
                                        <p:tgtEl>
                                          <p:spTgt spid="3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4"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p:tgtEl>
                                          <p:spTgt spid="5"/>
                                        </p:tgtEl>
                                        <p:attrNameLst>
                                          <p:attrName>ppt_y</p:attrName>
                                        </p:attrNameLst>
                                      </p:cBhvr>
                                      <p:tavLst>
                                        <p:tav tm="0">
                                          <p:val>
                                            <p:strVal val="#ppt_y+#ppt_h*1.125000"/>
                                          </p:val>
                                        </p:tav>
                                        <p:tav tm="100000">
                                          <p:val>
                                            <p:strVal val="#ppt_y"/>
                                          </p:val>
                                        </p:tav>
                                      </p:tavLst>
                                    </p:anim>
                                    <p:animEffect transition="in" filter="wipe(up)">
                                      <p:cBhvr>
                                        <p:cTn id="14" dur="500"/>
                                        <p:tgtEl>
                                          <p:spTgt spid="5"/>
                                        </p:tgtEl>
                                      </p:cBhvr>
                                    </p:animEffect>
                                  </p:childTnLst>
                                </p:cTn>
                              </p:par>
                            </p:childTnLst>
                          </p:cTn>
                        </p:par>
                        <p:par>
                          <p:cTn id="15" fill="hold">
                            <p:stCondLst>
                              <p:cond delay="1500"/>
                            </p:stCondLst>
                            <p:childTnLst>
                              <p:par>
                                <p:cTn id="16" presetID="2" presetClass="entr" presetSubtype="8"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1000" fill="hold"/>
                                        <p:tgtEl>
                                          <p:spTgt spid="6"/>
                                        </p:tgtEl>
                                        <p:attrNameLst>
                                          <p:attrName>ppt_x</p:attrName>
                                        </p:attrNameLst>
                                      </p:cBhvr>
                                      <p:tavLst>
                                        <p:tav tm="0">
                                          <p:val>
                                            <p:strVal val="0-#ppt_w/2"/>
                                          </p:val>
                                        </p:tav>
                                        <p:tav tm="100000">
                                          <p:val>
                                            <p:strVal val="#ppt_x"/>
                                          </p:val>
                                        </p:tav>
                                      </p:tavLst>
                                    </p:anim>
                                    <p:anim calcmode="lin" valueType="num">
                                      <p:cBhvr additive="base">
                                        <p:cTn id="19" dur="1000" fill="hold"/>
                                        <p:tgtEl>
                                          <p:spTgt spid="6"/>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stCondLst>
                                    <p:cond delay="25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1000" fill="hold"/>
                                        <p:tgtEl>
                                          <p:spTgt spid="11"/>
                                        </p:tgtEl>
                                        <p:attrNameLst>
                                          <p:attrName>ppt_x</p:attrName>
                                        </p:attrNameLst>
                                      </p:cBhvr>
                                      <p:tavLst>
                                        <p:tav tm="0">
                                          <p:val>
                                            <p:strVal val="0-#ppt_w/2"/>
                                          </p:val>
                                        </p:tav>
                                        <p:tav tm="100000">
                                          <p:val>
                                            <p:strVal val="#ppt_x"/>
                                          </p:val>
                                        </p:tav>
                                      </p:tavLst>
                                    </p:anim>
                                    <p:anim calcmode="lin" valueType="num">
                                      <p:cBhvr additive="base">
                                        <p:cTn id="23" dur="1000" fill="hold"/>
                                        <p:tgtEl>
                                          <p:spTgt spid="11"/>
                                        </p:tgtEl>
                                        <p:attrNameLst>
                                          <p:attrName>ppt_y</p:attrName>
                                        </p:attrNameLst>
                                      </p:cBhvr>
                                      <p:tavLst>
                                        <p:tav tm="0">
                                          <p:val>
                                            <p:strVal val="#ppt_y"/>
                                          </p:val>
                                        </p:tav>
                                        <p:tav tm="100000">
                                          <p:val>
                                            <p:strVal val="#ppt_y"/>
                                          </p:val>
                                        </p:tav>
                                      </p:tavLst>
                                    </p:anim>
                                  </p:childTnLst>
                                </p:cTn>
                              </p:par>
                              <p:par>
                                <p:cTn id="24" presetID="2" presetClass="entr" presetSubtype="8" fill="hold" nodeType="withEffect">
                                  <p:stCondLst>
                                    <p:cond delay="500"/>
                                  </p:stCondLst>
                                  <p:childTnLst>
                                    <p:set>
                                      <p:cBhvr>
                                        <p:cTn id="25" dur="1" fill="hold">
                                          <p:stCondLst>
                                            <p:cond delay="0"/>
                                          </p:stCondLst>
                                        </p:cTn>
                                        <p:tgtEl>
                                          <p:spTgt spid="14"/>
                                        </p:tgtEl>
                                        <p:attrNameLst>
                                          <p:attrName>style.visibility</p:attrName>
                                        </p:attrNameLst>
                                      </p:cBhvr>
                                      <p:to>
                                        <p:strVal val="visible"/>
                                      </p:to>
                                    </p:set>
                                    <p:anim calcmode="lin" valueType="num">
                                      <p:cBhvr additive="base">
                                        <p:cTn id="26" dur="1000" fill="hold"/>
                                        <p:tgtEl>
                                          <p:spTgt spid="14"/>
                                        </p:tgtEl>
                                        <p:attrNameLst>
                                          <p:attrName>ppt_x</p:attrName>
                                        </p:attrNameLst>
                                      </p:cBhvr>
                                      <p:tavLst>
                                        <p:tav tm="0">
                                          <p:val>
                                            <p:strVal val="0-#ppt_w/2"/>
                                          </p:val>
                                        </p:tav>
                                        <p:tav tm="100000">
                                          <p:val>
                                            <p:strVal val="#ppt_x"/>
                                          </p:val>
                                        </p:tav>
                                      </p:tavLst>
                                    </p:anim>
                                    <p:anim calcmode="lin" valueType="num">
                                      <p:cBhvr additive="base">
                                        <p:cTn id="27" dur="1000" fill="hold"/>
                                        <p:tgtEl>
                                          <p:spTgt spid="14"/>
                                        </p:tgtEl>
                                        <p:attrNameLst>
                                          <p:attrName>ppt_y</p:attrName>
                                        </p:attrNameLst>
                                      </p:cBhvr>
                                      <p:tavLst>
                                        <p:tav tm="0">
                                          <p:val>
                                            <p:strVal val="#ppt_y"/>
                                          </p:val>
                                        </p:tav>
                                        <p:tav tm="100000">
                                          <p:val>
                                            <p:strVal val="#ppt_y"/>
                                          </p:val>
                                        </p:tav>
                                      </p:tavLst>
                                    </p:anim>
                                  </p:childTnLst>
                                </p:cTn>
                              </p:par>
                              <p:par>
                                <p:cTn id="28" presetID="2" presetClass="entr" presetSubtype="8" fill="hold" nodeType="withEffect">
                                  <p:stCondLst>
                                    <p:cond delay="750"/>
                                  </p:stCondLst>
                                  <p:childTnLst>
                                    <p:set>
                                      <p:cBhvr>
                                        <p:cTn id="29" dur="1" fill="hold">
                                          <p:stCondLst>
                                            <p:cond delay="0"/>
                                          </p:stCondLst>
                                        </p:cTn>
                                        <p:tgtEl>
                                          <p:spTgt spid="17"/>
                                        </p:tgtEl>
                                        <p:attrNameLst>
                                          <p:attrName>style.visibility</p:attrName>
                                        </p:attrNameLst>
                                      </p:cBhvr>
                                      <p:to>
                                        <p:strVal val="visible"/>
                                      </p:to>
                                    </p:set>
                                    <p:anim calcmode="lin" valueType="num">
                                      <p:cBhvr additive="base">
                                        <p:cTn id="30" dur="1000" fill="hold"/>
                                        <p:tgtEl>
                                          <p:spTgt spid="17"/>
                                        </p:tgtEl>
                                        <p:attrNameLst>
                                          <p:attrName>ppt_x</p:attrName>
                                        </p:attrNameLst>
                                      </p:cBhvr>
                                      <p:tavLst>
                                        <p:tav tm="0">
                                          <p:val>
                                            <p:strVal val="0-#ppt_w/2"/>
                                          </p:val>
                                        </p:tav>
                                        <p:tav tm="100000">
                                          <p:val>
                                            <p:strVal val="#ppt_x"/>
                                          </p:val>
                                        </p:tav>
                                      </p:tavLst>
                                    </p:anim>
                                    <p:anim calcmode="lin" valueType="num">
                                      <p:cBhvr additive="base">
                                        <p:cTn id="31" dur="10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58"/>
          <p:cNvGrpSpPr/>
          <p:nvPr/>
        </p:nvGrpSpPr>
        <p:grpSpPr>
          <a:xfrm>
            <a:off x="6643179" y="1706684"/>
            <a:ext cx="954107" cy="957080"/>
            <a:chOff x="1767788" y="3372704"/>
            <a:chExt cx="1271756" cy="1275712"/>
          </a:xfrm>
        </p:grpSpPr>
        <p:sp>
          <p:nvSpPr>
            <p:cNvPr id="260" name="TextBox 259"/>
            <p:cNvSpPr txBox="1"/>
            <p:nvPr/>
          </p:nvSpPr>
          <p:spPr>
            <a:xfrm>
              <a:off x="1767788" y="4217663"/>
              <a:ext cx="1271756" cy="430753"/>
            </a:xfrm>
            <a:prstGeom prst="rect">
              <a:avLst/>
            </a:prstGeom>
            <a:noFill/>
          </p:spPr>
          <p:txBody>
            <a:bodyPr wrap="none" rtlCol="0">
              <a:spAutoFit/>
            </a:bodyPr>
            <a:lstStyle/>
            <a:p>
              <a:pPr algn="ctr"/>
              <a:r>
                <a:rPr lang="zh-CN" altLang="en-US" sz="1500" b="1" dirty="0">
                  <a:solidFill>
                    <a:schemeClr val="bg1"/>
                  </a:solidFill>
                  <a:cs typeface="+mn-ea"/>
                  <a:sym typeface="+mn-lt"/>
                </a:rPr>
                <a:t>产品概述</a:t>
              </a:r>
            </a:p>
          </p:txBody>
        </p:sp>
        <p:grpSp>
          <p:nvGrpSpPr>
            <p:cNvPr id="3" name="Group 63"/>
            <p:cNvGrpSpPr/>
            <p:nvPr/>
          </p:nvGrpSpPr>
          <p:grpSpPr>
            <a:xfrm>
              <a:off x="2059816" y="3372704"/>
              <a:ext cx="667037" cy="752359"/>
              <a:chOff x="5513440" y="1766202"/>
              <a:chExt cx="429274" cy="484183"/>
            </a:xfrm>
            <a:solidFill>
              <a:schemeClr val="bg1"/>
            </a:solidFill>
          </p:grpSpPr>
          <p:sp>
            <p:nvSpPr>
              <p:cNvPr id="263" name="Freeform 147"/>
              <p:cNvSpPr>
                <a:spLocks/>
              </p:cNvSpPr>
              <p:nvPr/>
            </p:nvSpPr>
            <p:spPr bwMode="auto">
              <a:xfrm>
                <a:off x="5513440" y="1766202"/>
                <a:ext cx="429274" cy="87353"/>
              </a:xfrm>
              <a:custGeom>
                <a:avLst/>
                <a:gdLst>
                  <a:gd name="T0" fmla="*/ 68 w 129"/>
                  <a:gd name="T1" fmla="*/ 8 h 26"/>
                  <a:gd name="T2" fmla="*/ 68 w 129"/>
                  <a:gd name="T3" fmla="*/ 4 h 26"/>
                  <a:gd name="T4" fmla="*/ 64 w 129"/>
                  <a:gd name="T5" fmla="*/ 0 h 26"/>
                  <a:gd name="T6" fmla="*/ 61 w 129"/>
                  <a:gd name="T7" fmla="*/ 4 h 26"/>
                  <a:gd name="T8" fmla="*/ 61 w 129"/>
                  <a:gd name="T9" fmla="*/ 8 h 26"/>
                  <a:gd name="T10" fmla="*/ 0 w 129"/>
                  <a:gd name="T11" fmla="*/ 8 h 26"/>
                  <a:gd name="T12" fmla="*/ 0 w 129"/>
                  <a:gd name="T13" fmla="*/ 26 h 26"/>
                  <a:gd name="T14" fmla="*/ 129 w 129"/>
                  <a:gd name="T15" fmla="*/ 26 h 26"/>
                  <a:gd name="T16" fmla="*/ 129 w 129"/>
                  <a:gd name="T17" fmla="*/ 8 h 26"/>
                  <a:gd name="T18" fmla="*/ 68 w 129"/>
                  <a:gd name="T19" fmla="*/ 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9" h="26">
                    <a:moveTo>
                      <a:pt x="68" y="8"/>
                    </a:moveTo>
                    <a:cubicBezTo>
                      <a:pt x="68" y="4"/>
                      <a:pt x="68" y="4"/>
                      <a:pt x="68" y="4"/>
                    </a:cubicBezTo>
                    <a:cubicBezTo>
                      <a:pt x="68" y="2"/>
                      <a:pt x="66" y="0"/>
                      <a:pt x="64" y="0"/>
                    </a:cubicBezTo>
                    <a:cubicBezTo>
                      <a:pt x="63" y="0"/>
                      <a:pt x="61" y="2"/>
                      <a:pt x="61" y="4"/>
                    </a:cubicBezTo>
                    <a:cubicBezTo>
                      <a:pt x="61" y="8"/>
                      <a:pt x="61" y="8"/>
                      <a:pt x="61" y="8"/>
                    </a:cubicBezTo>
                    <a:cubicBezTo>
                      <a:pt x="0" y="8"/>
                      <a:pt x="0" y="8"/>
                      <a:pt x="0" y="8"/>
                    </a:cubicBezTo>
                    <a:cubicBezTo>
                      <a:pt x="0" y="26"/>
                      <a:pt x="0" y="26"/>
                      <a:pt x="0" y="26"/>
                    </a:cubicBezTo>
                    <a:cubicBezTo>
                      <a:pt x="129" y="26"/>
                      <a:pt x="129" y="26"/>
                      <a:pt x="129" y="26"/>
                    </a:cubicBezTo>
                    <a:cubicBezTo>
                      <a:pt x="129" y="8"/>
                      <a:pt x="129" y="8"/>
                      <a:pt x="129" y="8"/>
                    </a:cubicBezTo>
                    <a:lnTo>
                      <a:pt x="68"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266" name="Freeform 148"/>
              <p:cNvSpPr>
                <a:spLocks noEditPoints="1"/>
              </p:cNvSpPr>
              <p:nvPr/>
            </p:nvSpPr>
            <p:spPr bwMode="auto">
              <a:xfrm>
                <a:off x="5550876" y="1873521"/>
                <a:ext cx="356897" cy="376864"/>
              </a:xfrm>
              <a:custGeom>
                <a:avLst/>
                <a:gdLst>
                  <a:gd name="T0" fmla="*/ 143 w 143"/>
                  <a:gd name="T1" fmla="*/ 95 h 151"/>
                  <a:gd name="T2" fmla="*/ 143 w 143"/>
                  <a:gd name="T3" fmla="*/ 0 h 151"/>
                  <a:gd name="T4" fmla="*/ 0 w 143"/>
                  <a:gd name="T5" fmla="*/ 0 h 151"/>
                  <a:gd name="T6" fmla="*/ 0 w 143"/>
                  <a:gd name="T7" fmla="*/ 95 h 151"/>
                  <a:gd name="T8" fmla="*/ 63 w 143"/>
                  <a:gd name="T9" fmla="*/ 95 h 151"/>
                  <a:gd name="T10" fmla="*/ 63 w 143"/>
                  <a:gd name="T11" fmla="*/ 125 h 151"/>
                  <a:gd name="T12" fmla="*/ 45 w 143"/>
                  <a:gd name="T13" fmla="*/ 125 h 151"/>
                  <a:gd name="T14" fmla="*/ 45 w 143"/>
                  <a:gd name="T15" fmla="*/ 121 h 151"/>
                  <a:gd name="T16" fmla="*/ 37 w 143"/>
                  <a:gd name="T17" fmla="*/ 121 h 151"/>
                  <a:gd name="T18" fmla="*/ 25 w 143"/>
                  <a:gd name="T19" fmla="*/ 151 h 151"/>
                  <a:gd name="T20" fmla="*/ 33 w 143"/>
                  <a:gd name="T21" fmla="*/ 151 h 151"/>
                  <a:gd name="T22" fmla="*/ 40 w 143"/>
                  <a:gd name="T23" fmla="*/ 137 h 151"/>
                  <a:gd name="T24" fmla="*/ 104 w 143"/>
                  <a:gd name="T25" fmla="*/ 137 h 151"/>
                  <a:gd name="T26" fmla="*/ 109 w 143"/>
                  <a:gd name="T27" fmla="*/ 151 h 151"/>
                  <a:gd name="T28" fmla="*/ 119 w 143"/>
                  <a:gd name="T29" fmla="*/ 151 h 151"/>
                  <a:gd name="T30" fmla="*/ 107 w 143"/>
                  <a:gd name="T31" fmla="*/ 121 h 151"/>
                  <a:gd name="T32" fmla="*/ 97 w 143"/>
                  <a:gd name="T33" fmla="*/ 121 h 151"/>
                  <a:gd name="T34" fmla="*/ 97 w 143"/>
                  <a:gd name="T35" fmla="*/ 125 h 151"/>
                  <a:gd name="T36" fmla="*/ 80 w 143"/>
                  <a:gd name="T37" fmla="*/ 125 h 151"/>
                  <a:gd name="T38" fmla="*/ 80 w 143"/>
                  <a:gd name="T39" fmla="*/ 95 h 151"/>
                  <a:gd name="T40" fmla="*/ 143 w 143"/>
                  <a:gd name="T41" fmla="*/ 95 h 151"/>
                  <a:gd name="T42" fmla="*/ 92 w 143"/>
                  <a:gd name="T43" fmla="*/ 28 h 151"/>
                  <a:gd name="T44" fmla="*/ 133 w 143"/>
                  <a:gd name="T45" fmla="*/ 28 h 151"/>
                  <a:gd name="T46" fmla="*/ 133 w 143"/>
                  <a:gd name="T47" fmla="*/ 37 h 151"/>
                  <a:gd name="T48" fmla="*/ 92 w 143"/>
                  <a:gd name="T49" fmla="*/ 37 h 151"/>
                  <a:gd name="T50" fmla="*/ 92 w 143"/>
                  <a:gd name="T51" fmla="*/ 28 h 151"/>
                  <a:gd name="T52" fmla="*/ 92 w 143"/>
                  <a:gd name="T53" fmla="*/ 46 h 151"/>
                  <a:gd name="T54" fmla="*/ 133 w 143"/>
                  <a:gd name="T55" fmla="*/ 46 h 151"/>
                  <a:gd name="T56" fmla="*/ 133 w 143"/>
                  <a:gd name="T57" fmla="*/ 56 h 151"/>
                  <a:gd name="T58" fmla="*/ 92 w 143"/>
                  <a:gd name="T59" fmla="*/ 56 h 151"/>
                  <a:gd name="T60" fmla="*/ 92 w 143"/>
                  <a:gd name="T61" fmla="*/ 46 h 151"/>
                  <a:gd name="T62" fmla="*/ 92 w 143"/>
                  <a:gd name="T63" fmla="*/ 63 h 151"/>
                  <a:gd name="T64" fmla="*/ 133 w 143"/>
                  <a:gd name="T65" fmla="*/ 63 h 151"/>
                  <a:gd name="T66" fmla="*/ 133 w 143"/>
                  <a:gd name="T67" fmla="*/ 74 h 151"/>
                  <a:gd name="T68" fmla="*/ 92 w 143"/>
                  <a:gd name="T69" fmla="*/ 74 h 151"/>
                  <a:gd name="T70" fmla="*/ 92 w 143"/>
                  <a:gd name="T71" fmla="*/ 63 h 151"/>
                  <a:gd name="T72" fmla="*/ 8 w 143"/>
                  <a:gd name="T73" fmla="*/ 75 h 151"/>
                  <a:gd name="T74" fmla="*/ 8 w 143"/>
                  <a:gd name="T75" fmla="*/ 24 h 151"/>
                  <a:gd name="T76" fmla="*/ 83 w 143"/>
                  <a:gd name="T77" fmla="*/ 24 h 151"/>
                  <a:gd name="T78" fmla="*/ 83 w 143"/>
                  <a:gd name="T79" fmla="*/ 75 h 151"/>
                  <a:gd name="T80" fmla="*/ 8 w 143"/>
                  <a:gd name="T81" fmla="*/ 7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3" h="151">
                    <a:moveTo>
                      <a:pt x="143" y="95"/>
                    </a:moveTo>
                    <a:lnTo>
                      <a:pt x="143" y="0"/>
                    </a:lnTo>
                    <a:lnTo>
                      <a:pt x="0" y="0"/>
                    </a:lnTo>
                    <a:lnTo>
                      <a:pt x="0" y="95"/>
                    </a:lnTo>
                    <a:lnTo>
                      <a:pt x="63" y="95"/>
                    </a:lnTo>
                    <a:lnTo>
                      <a:pt x="63" y="125"/>
                    </a:lnTo>
                    <a:lnTo>
                      <a:pt x="45" y="125"/>
                    </a:lnTo>
                    <a:lnTo>
                      <a:pt x="45" y="121"/>
                    </a:lnTo>
                    <a:lnTo>
                      <a:pt x="37" y="121"/>
                    </a:lnTo>
                    <a:lnTo>
                      <a:pt x="25" y="151"/>
                    </a:lnTo>
                    <a:lnTo>
                      <a:pt x="33" y="151"/>
                    </a:lnTo>
                    <a:lnTo>
                      <a:pt x="40" y="137"/>
                    </a:lnTo>
                    <a:lnTo>
                      <a:pt x="104" y="137"/>
                    </a:lnTo>
                    <a:lnTo>
                      <a:pt x="109" y="151"/>
                    </a:lnTo>
                    <a:lnTo>
                      <a:pt x="119" y="151"/>
                    </a:lnTo>
                    <a:lnTo>
                      <a:pt x="107" y="121"/>
                    </a:lnTo>
                    <a:lnTo>
                      <a:pt x="97" y="121"/>
                    </a:lnTo>
                    <a:lnTo>
                      <a:pt x="97" y="125"/>
                    </a:lnTo>
                    <a:lnTo>
                      <a:pt x="80" y="125"/>
                    </a:lnTo>
                    <a:lnTo>
                      <a:pt x="80" y="95"/>
                    </a:lnTo>
                    <a:lnTo>
                      <a:pt x="143" y="95"/>
                    </a:lnTo>
                    <a:close/>
                    <a:moveTo>
                      <a:pt x="92" y="28"/>
                    </a:moveTo>
                    <a:lnTo>
                      <a:pt x="133" y="28"/>
                    </a:lnTo>
                    <a:lnTo>
                      <a:pt x="133" y="37"/>
                    </a:lnTo>
                    <a:lnTo>
                      <a:pt x="92" y="37"/>
                    </a:lnTo>
                    <a:lnTo>
                      <a:pt x="92" y="28"/>
                    </a:lnTo>
                    <a:close/>
                    <a:moveTo>
                      <a:pt x="92" y="46"/>
                    </a:moveTo>
                    <a:lnTo>
                      <a:pt x="133" y="46"/>
                    </a:lnTo>
                    <a:lnTo>
                      <a:pt x="133" y="56"/>
                    </a:lnTo>
                    <a:lnTo>
                      <a:pt x="92" y="56"/>
                    </a:lnTo>
                    <a:lnTo>
                      <a:pt x="92" y="46"/>
                    </a:lnTo>
                    <a:close/>
                    <a:moveTo>
                      <a:pt x="92" y="63"/>
                    </a:moveTo>
                    <a:lnTo>
                      <a:pt x="133" y="63"/>
                    </a:lnTo>
                    <a:lnTo>
                      <a:pt x="133" y="74"/>
                    </a:lnTo>
                    <a:lnTo>
                      <a:pt x="92" y="74"/>
                    </a:lnTo>
                    <a:lnTo>
                      <a:pt x="92" y="63"/>
                    </a:lnTo>
                    <a:close/>
                    <a:moveTo>
                      <a:pt x="8" y="75"/>
                    </a:moveTo>
                    <a:lnTo>
                      <a:pt x="8" y="24"/>
                    </a:lnTo>
                    <a:lnTo>
                      <a:pt x="83" y="24"/>
                    </a:lnTo>
                    <a:lnTo>
                      <a:pt x="83" y="75"/>
                    </a:lnTo>
                    <a:lnTo>
                      <a:pt x="8" y="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267" name="Freeform 149"/>
              <p:cNvSpPr>
                <a:spLocks/>
              </p:cNvSpPr>
              <p:nvPr/>
            </p:nvSpPr>
            <p:spPr bwMode="auto">
              <a:xfrm>
                <a:off x="5578330" y="1945898"/>
                <a:ext cx="174705" cy="102328"/>
              </a:xfrm>
              <a:custGeom>
                <a:avLst/>
                <a:gdLst>
                  <a:gd name="T0" fmla="*/ 58 w 70"/>
                  <a:gd name="T1" fmla="*/ 12 h 41"/>
                  <a:gd name="T2" fmla="*/ 54 w 70"/>
                  <a:gd name="T3" fmla="*/ 20 h 41"/>
                  <a:gd name="T4" fmla="*/ 48 w 70"/>
                  <a:gd name="T5" fmla="*/ 16 h 41"/>
                  <a:gd name="T6" fmla="*/ 48 w 70"/>
                  <a:gd name="T7" fmla="*/ 16 h 41"/>
                  <a:gd name="T8" fmla="*/ 34 w 70"/>
                  <a:gd name="T9" fmla="*/ 8 h 41"/>
                  <a:gd name="T10" fmla="*/ 32 w 70"/>
                  <a:gd name="T11" fmla="*/ 12 h 41"/>
                  <a:gd name="T12" fmla="*/ 28 w 70"/>
                  <a:gd name="T13" fmla="*/ 20 h 41"/>
                  <a:gd name="T14" fmla="*/ 16 w 70"/>
                  <a:gd name="T15" fmla="*/ 12 h 41"/>
                  <a:gd name="T16" fmla="*/ 12 w 70"/>
                  <a:gd name="T17" fmla="*/ 17 h 41"/>
                  <a:gd name="T18" fmla="*/ 12 w 70"/>
                  <a:gd name="T19" fmla="*/ 17 h 41"/>
                  <a:gd name="T20" fmla="*/ 0 w 70"/>
                  <a:gd name="T21" fmla="*/ 37 h 41"/>
                  <a:gd name="T22" fmla="*/ 5 w 70"/>
                  <a:gd name="T23" fmla="*/ 41 h 41"/>
                  <a:gd name="T24" fmla="*/ 17 w 70"/>
                  <a:gd name="T25" fmla="*/ 21 h 41"/>
                  <a:gd name="T26" fmla="*/ 24 w 70"/>
                  <a:gd name="T27" fmla="*/ 25 h 41"/>
                  <a:gd name="T28" fmla="*/ 24 w 70"/>
                  <a:gd name="T29" fmla="*/ 25 h 41"/>
                  <a:gd name="T30" fmla="*/ 30 w 70"/>
                  <a:gd name="T31" fmla="*/ 29 h 41"/>
                  <a:gd name="T32" fmla="*/ 37 w 70"/>
                  <a:gd name="T33" fmla="*/ 17 h 41"/>
                  <a:gd name="T34" fmla="*/ 42 w 70"/>
                  <a:gd name="T35" fmla="*/ 21 h 41"/>
                  <a:gd name="T36" fmla="*/ 42 w 70"/>
                  <a:gd name="T37" fmla="*/ 21 h 41"/>
                  <a:gd name="T38" fmla="*/ 56 w 70"/>
                  <a:gd name="T39" fmla="*/ 28 h 41"/>
                  <a:gd name="T40" fmla="*/ 57 w 70"/>
                  <a:gd name="T41" fmla="*/ 28 h 41"/>
                  <a:gd name="T42" fmla="*/ 57 w 70"/>
                  <a:gd name="T43" fmla="*/ 28 h 41"/>
                  <a:gd name="T44" fmla="*/ 64 w 70"/>
                  <a:gd name="T45" fmla="*/ 17 h 41"/>
                  <a:gd name="T46" fmla="*/ 64 w 70"/>
                  <a:gd name="T47" fmla="*/ 17 h 41"/>
                  <a:gd name="T48" fmla="*/ 70 w 70"/>
                  <a:gd name="T49" fmla="*/ 4 h 41"/>
                  <a:gd name="T50" fmla="*/ 65 w 70"/>
                  <a:gd name="T51" fmla="*/ 0 h 41"/>
                  <a:gd name="T52" fmla="*/ 58 w 70"/>
                  <a:gd name="T53" fmla="*/ 12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0" h="41">
                    <a:moveTo>
                      <a:pt x="58" y="12"/>
                    </a:moveTo>
                    <a:lnTo>
                      <a:pt x="54" y="20"/>
                    </a:lnTo>
                    <a:lnTo>
                      <a:pt x="48" y="16"/>
                    </a:lnTo>
                    <a:lnTo>
                      <a:pt x="48" y="16"/>
                    </a:lnTo>
                    <a:lnTo>
                      <a:pt x="34" y="8"/>
                    </a:lnTo>
                    <a:lnTo>
                      <a:pt x="32" y="12"/>
                    </a:lnTo>
                    <a:lnTo>
                      <a:pt x="28" y="20"/>
                    </a:lnTo>
                    <a:lnTo>
                      <a:pt x="16" y="12"/>
                    </a:lnTo>
                    <a:lnTo>
                      <a:pt x="12" y="17"/>
                    </a:lnTo>
                    <a:lnTo>
                      <a:pt x="12" y="17"/>
                    </a:lnTo>
                    <a:lnTo>
                      <a:pt x="0" y="37"/>
                    </a:lnTo>
                    <a:lnTo>
                      <a:pt x="5" y="41"/>
                    </a:lnTo>
                    <a:lnTo>
                      <a:pt x="17" y="21"/>
                    </a:lnTo>
                    <a:lnTo>
                      <a:pt x="24" y="25"/>
                    </a:lnTo>
                    <a:lnTo>
                      <a:pt x="24" y="25"/>
                    </a:lnTo>
                    <a:lnTo>
                      <a:pt x="30" y="29"/>
                    </a:lnTo>
                    <a:lnTo>
                      <a:pt x="37" y="17"/>
                    </a:lnTo>
                    <a:lnTo>
                      <a:pt x="42" y="21"/>
                    </a:lnTo>
                    <a:lnTo>
                      <a:pt x="42" y="21"/>
                    </a:lnTo>
                    <a:lnTo>
                      <a:pt x="56" y="28"/>
                    </a:lnTo>
                    <a:lnTo>
                      <a:pt x="57" y="28"/>
                    </a:lnTo>
                    <a:lnTo>
                      <a:pt x="57" y="28"/>
                    </a:lnTo>
                    <a:lnTo>
                      <a:pt x="64" y="17"/>
                    </a:lnTo>
                    <a:lnTo>
                      <a:pt x="64" y="17"/>
                    </a:lnTo>
                    <a:lnTo>
                      <a:pt x="70" y="4"/>
                    </a:lnTo>
                    <a:lnTo>
                      <a:pt x="65" y="0"/>
                    </a:lnTo>
                    <a:lnTo>
                      <a:pt x="58"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grpSp>
      </p:grpSp>
      <p:grpSp>
        <p:nvGrpSpPr>
          <p:cNvPr id="4" name="组合 245"/>
          <p:cNvGrpSpPr/>
          <p:nvPr/>
        </p:nvGrpSpPr>
        <p:grpSpPr>
          <a:xfrm>
            <a:off x="3816775" y="1380632"/>
            <a:ext cx="1511366" cy="1512314"/>
            <a:chOff x="5182632" y="1700808"/>
            <a:chExt cx="2018329" cy="2018329"/>
          </a:xfrm>
        </p:grpSpPr>
        <p:sp>
          <p:nvSpPr>
            <p:cNvPr id="247" name="Oval 6"/>
            <p:cNvSpPr>
              <a:spLocks noChangeArrowheads="1"/>
            </p:cNvSpPr>
            <p:nvPr/>
          </p:nvSpPr>
          <p:spPr bwMode="auto">
            <a:xfrm>
              <a:off x="5182632" y="1700808"/>
              <a:ext cx="2018329" cy="2018329"/>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404652"/>
                </a:solidFill>
                <a:cs typeface="+mn-ea"/>
                <a:sym typeface="+mn-lt"/>
              </a:endParaRPr>
            </a:p>
          </p:txBody>
        </p:sp>
        <p:sp>
          <p:nvSpPr>
            <p:cNvPr id="248" name="Freeform 7"/>
            <p:cNvSpPr>
              <a:spLocks noEditPoints="1"/>
            </p:cNvSpPr>
            <p:nvPr/>
          </p:nvSpPr>
          <p:spPr bwMode="auto">
            <a:xfrm>
              <a:off x="5873838" y="2166591"/>
              <a:ext cx="676946" cy="1083764"/>
            </a:xfrm>
            <a:custGeom>
              <a:avLst/>
              <a:gdLst>
                <a:gd name="T0" fmla="*/ 74 w 991"/>
                <a:gd name="T1" fmla="*/ 0 h 1589"/>
                <a:gd name="T2" fmla="*/ 0 w 991"/>
                <a:gd name="T3" fmla="*/ 1517 h 1589"/>
                <a:gd name="T4" fmla="*/ 917 w 991"/>
                <a:gd name="T5" fmla="*/ 1589 h 1589"/>
                <a:gd name="T6" fmla="*/ 991 w 991"/>
                <a:gd name="T7" fmla="*/ 72 h 1589"/>
                <a:gd name="T8" fmla="*/ 401 w 991"/>
                <a:gd name="T9" fmla="*/ 38 h 1589"/>
                <a:gd name="T10" fmla="*/ 577 w 991"/>
                <a:gd name="T11" fmla="*/ 38 h 1589"/>
                <a:gd name="T12" fmla="*/ 577 w 991"/>
                <a:gd name="T13" fmla="*/ 88 h 1589"/>
                <a:gd name="T14" fmla="*/ 376 w 991"/>
                <a:gd name="T15" fmla="*/ 63 h 1589"/>
                <a:gd name="T16" fmla="*/ 753 w 991"/>
                <a:gd name="T17" fmla="*/ 1472 h 1589"/>
                <a:gd name="T18" fmla="*/ 722 w 991"/>
                <a:gd name="T19" fmla="*/ 1503 h 1589"/>
                <a:gd name="T20" fmla="*/ 180 w 991"/>
                <a:gd name="T21" fmla="*/ 1472 h 1589"/>
                <a:gd name="T22" fmla="*/ 211 w 991"/>
                <a:gd name="T23" fmla="*/ 1439 h 1589"/>
                <a:gd name="T24" fmla="*/ 753 w 991"/>
                <a:gd name="T25" fmla="*/ 1470 h 1589"/>
                <a:gd name="T26" fmla="*/ 866 w 991"/>
                <a:gd name="T27" fmla="*/ 1503 h 1589"/>
                <a:gd name="T28" fmla="*/ 835 w 991"/>
                <a:gd name="T29" fmla="*/ 1471 h 1589"/>
                <a:gd name="T30" fmla="*/ 898 w 991"/>
                <a:gd name="T31" fmla="*/ 1471 h 1589"/>
                <a:gd name="T32" fmla="*/ 903 w 991"/>
                <a:gd name="T33" fmla="*/ 1349 h 1589"/>
                <a:gd name="T34" fmla="*/ 88 w 991"/>
                <a:gd name="T35" fmla="*/ 1349 h 1589"/>
                <a:gd name="T36" fmla="*/ 903 w 991"/>
                <a:gd name="T37" fmla="*/ 141 h 1589"/>
                <a:gd name="T38" fmla="*/ 211 w 991"/>
                <a:gd name="T39" fmla="*/ 877 h 1589"/>
                <a:gd name="T40" fmla="*/ 347 w 991"/>
                <a:gd name="T41" fmla="*/ 1004 h 1589"/>
                <a:gd name="T42" fmla="*/ 289 w 991"/>
                <a:gd name="T43" fmla="*/ 556 h 1589"/>
                <a:gd name="T44" fmla="*/ 145 w 991"/>
                <a:gd name="T45" fmla="*/ 1004 h 1589"/>
                <a:gd name="T46" fmla="*/ 211 w 991"/>
                <a:gd name="T47" fmla="*/ 877 h 1589"/>
                <a:gd name="T48" fmla="*/ 222 w 991"/>
                <a:gd name="T49" fmla="*/ 823 h 1589"/>
                <a:gd name="T50" fmla="*/ 306 w 991"/>
                <a:gd name="T51" fmla="*/ 823 h 1589"/>
                <a:gd name="T52" fmla="*/ 456 w 991"/>
                <a:gd name="T53" fmla="*/ 818 h 1589"/>
                <a:gd name="T54" fmla="*/ 621 w 991"/>
                <a:gd name="T55" fmla="*/ 684 h 1589"/>
                <a:gd name="T56" fmla="*/ 420 w 991"/>
                <a:gd name="T57" fmla="*/ 556 h 1589"/>
                <a:gd name="T58" fmla="*/ 456 w 991"/>
                <a:gd name="T59" fmla="*/ 1004 h 1589"/>
                <a:gd name="T60" fmla="*/ 456 w 991"/>
                <a:gd name="T61" fmla="*/ 608 h 1589"/>
                <a:gd name="T62" fmla="*/ 584 w 991"/>
                <a:gd name="T63" fmla="*/ 684 h 1589"/>
                <a:gd name="T64" fmla="*/ 456 w 991"/>
                <a:gd name="T65" fmla="*/ 765 h 1589"/>
                <a:gd name="T66" fmla="*/ 690 w 991"/>
                <a:gd name="T67" fmla="*/ 818 h 1589"/>
                <a:gd name="T68" fmla="*/ 856 w 991"/>
                <a:gd name="T69" fmla="*/ 684 h 1589"/>
                <a:gd name="T70" fmla="*/ 654 w 991"/>
                <a:gd name="T71" fmla="*/ 556 h 1589"/>
                <a:gd name="T72" fmla="*/ 690 w 991"/>
                <a:gd name="T73" fmla="*/ 1004 h 1589"/>
                <a:gd name="T74" fmla="*/ 690 w 991"/>
                <a:gd name="T75" fmla="*/ 608 h 1589"/>
                <a:gd name="T76" fmla="*/ 818 w 991"/>
                <a:gd name="T77" fmla="*/ 684 h 1589"/>
                <a:gd name="T78" fmla="*/ 690 w 991"/>
                <a:gd name="T79" fmla="*/ 765 h 15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91" h="1589">
                  <a:moveTo>
                    <a:pt x="917" y="0"/>
                  </a:moveTo>
                  <a:lnTo>
                    <a:pt x="74" y="0"/>
                  </a:lnTo>
                  <a:cubicBezTo>
                    <a:pt x="33" y="0"/>
                    <a:pt x="0" y="32"/>
                    <a:pt x="0" y="72"/>
                  </a:cubicBezTo>
                  <a:lnTo>
                    <a:pt x="0" y="1517"/>
                  </a:lnTo>
                  <a:cubicBezTo>
                    <a:pt x="0" y="1556"/>
                    <a:pt x="33" y="1589"/>
                    <a:pt x="74" y="1589"/>
                  </a:cubicBezTo>
                  <a:lnTo>
                    <a:pt x="917" y="1589"/>
                  </a:lnTo>
                  <a:cubicBezTo>
                    <a:pt x="957" y="1589"/>
                    <a:pt x="991" y="1556"/>
                    <a:pt x="991" y="1517"/>
                  </a:cubicBezTo>
                  <a:lnTo>
                    <a:pt x="991" y="72"/>
                  </a:lnTo>
                  <a:cubicBezTo>
                    <a:pt x="991" y="32"/>
                    <a:pt x="957" y="0"/>
                    <a:pt x="917" y="0"/>
                  </a:cubicBezTo>
                  <a:close/>
                  <a:moveTo>
                    <a:pt x="401" y="38"/>
                  </a:moveTo>
                  <a:lnTo>
                    <a:pt x="401" y="38"/>
                  </a:lnTo>
                  <a:lnTo>
                    <a:pt x="577" y="38"/>
                  </a:lnTo>
                  <a:cubicBezTo>
                    <a:pt x="591" y="38"/>
                    <a:pt x="602" y="49"/>
                    <a:pt x="602" y="63"/>
                  </a:cubicBezTo>
                  <a:cubicBezTo>
                    <a:pt x="602" y="77"/>
                    <a:pt x="591" y="88"/>
                    <a:pt x="577" y="88"/>
                  </a:cubicBezTo>
                  <a:lnTo>
                    <a:pt x="401" y="88"/>
                  </a:lnTo>
                  <a:cubicBezTo>
                    <a:pt x="387" y="88"/>
                    <a:pt x="376" y="77"/>
                    <a:pt x="376" y="63"/>
                  </a:cubicBezTo>
                  <a:cubicBezTo>
                    <a:pt x="376" y="49"/>
                    <a:pt x="387" y="38"/>
                    <a:pt x="401" y="38"/>
                  </a:cubicBezTo>
                  <a:close/>
                  <a:moveTo>
                    <a:pt x="753" y="1472"/>
                  </a:moveTo>
                  <a:lnTo>
                    <a:pt x="753" y="1472"/>
                  </a:lnTo>
                  <a:cubicBezTo>
                    <a:pt x="753" y="1489"/>
                    <a:pt x="739" y="1503"/>
                    <a:pt x="722" y="1503"/>
                  </a:cubicBezTo>
                  <a:lnTo>
                    <a:pt x="211" y="1503"/>
                  </a:lnTo>
                  <a:cubicBezTo>
                    <a:pt x="194" y="1503"/>
                    <a:pt x="180" y="1489"/>
                    <a:pt x="180" y="1472"/>
                  </a:cubicBezTo>
                  <a:lnTo>
                    <a:pt x="180" y="1470"/>
                  </a:lnTo>
                  <a:cubicBezTo>
                    <a:pt x="180" y="1453"/>
                    <a:pt x="194" y="1439"/>
                    <a:pt x="211" y="1439"/>
                  </a:cubicBezTo>
                  <a:lnTo>
                    <a:pt x="722" y="1439"/>
                  </a:lnTo>
                  <a:cubicBezTo>
                    <a:pt x="739" y="1439"/>
                    <a:pt x="753" y="1453"/>
                    <a:pt x="753" y="1470"/>
                  </a:cubicBezTo>
                  <a:lnTo>
                    <a:pt x="753" y="1472"/>
                  </a:lnTo>
                  <a:close/>
                  <a:moveTo>
                    <a:pt x="866" y="1503"/>
                  </a:moveTo>
                  <a:lnTo>
                    <a:pt x="866" y="1503"/>
                  </a:lnTo>
                  <a:cubicBezTo>
                    <a:pt x="849" y="1503"/>
                    <a:pt x="835" y="1488"/>
                    <a:pt x="835" y="1471"/>
                  </a:cubicBezTo>
                  <a:cubicBezTo>
                    <a:pt x="835" y="1453"/>
                    <a:pt x="849" y="1439"/>
                    <a:pt x="866" y="1439"/>
                  </a:cubicBezTo>
                  <a:cubicBezTo>
                    <a:pt x="884" y="1439"/>
                    <a:pt x="898" y="1453"/>
                    <a:pt x="898" y="1471"/>
                  </a:cubicBezTo>
                  <a:cubicBezTo>
                    <a:pt x="898" y="1488"/>
                    <a:pt x="884" y="1503"/>
                    <a:pt x="866" y="1503"/>
                  </a:cubicBezTo>
                  <a:close/>
                  <a:moveTo>
                    <a:pt x="903" y="1349"/>
                  </a:moveTo>
                  <a:lnTo>
                    <a:pt x="903" y="1349"/>
                  </a:lnTo>
                  <a:lnTo>
                    <a:pt x="88" y="1349"/>
                  </a:lnTo>
                  <a:lnTo>
                    <a:pt x="88" y="141"/>
                  </a:lnTo>
                  <a:lnTo>
                    <a:pt x="903" y="141"/>
                  </a:lnTo>
                  <a:lnTo>
                    <a:pt x="903" y="1349"/>
                  </a:lnTo>
                  <a:close/>
                  <a:moveTo>
                    <a:pt x="211" y="877"/>
                  </a:moveTo>
                  <a:lnTo>
                    <a:pt x="320" y="877"/>
                  </a:lnTo>
                  <a:lnTo>
                    <a:pt x="347" y="1004"/>
                  </a:lnTo>
                  <a:lnTo>
                    <a:pt x="387" y="1004"/>
                  </a:lnTo>
                  <a:lnTo>
                    <a:pt x="289" y="556"/>
                  </a:lnTo>
                  <a:lnTo>
                    <a:pt x="247" y="556"/>
                  </a:lnTo>
                  <a:lnTo>
                    <a:pt x="145" y="1004"/>
                  </a:lnTo>
                  <a:lnTo>
                    <a:pt x="183" y="1004"/>
                  </a:lnTo>
                  <a:lnTo>
                    <a:pt x="211" y="877"/>
                  </a:lnTo>
                  <a:close/>
                  <a:moveTo>
                    <a:pt x="306" y="823"/>
                  </a:moveTo>
                  <a:lnTo>
                    <a:pt x="222" y="823"/>
                  </a:lnTo>
                  <a:lnTo>
                    <a:pt x="266" y="623"/>
                  </a:lnTo>
                  <a:lnTo>
                    <a:pt x="306" y="823"/>
                  </a:lnTo>
                  <a:close/>
                  <a:moveTo>
                    <a:pt x="456" y="1004"/>
                  </a:moveTo>
                  <a:lnTo>
                    <a:pt x="456" y="818"/>
                  </a:lnTo>
                  <a:lnTo>
                    <a:pt x="541" y="818"/>
                  </a:lnTo>
                  <a:cubicBezTo>
                    <a:pt x="592" y="815"/>
                    <a:pt x="619" y="770"/>
                    <a:pt x="621" y="684"/>
                  </a:cubicBezTo>
                  <a:cubicBezTo>
                    <a:pt x="619" y="602"/>
                    <a:pt x="592" y="559"/>
                    <a:pt x="541" y="556"/>
                  </a:cubicBezTo>
                  <a:lnTo>
                    <a:pt x="420" y="556"/>
                  </a:lnTo>
                  <a:lnTo>
                    <a:pt x="420" y="1004"/>
                  </a:lnTo>
                  <a:lnTo>
                    <a:pt x="456" y="1004"/>
                  </a:lnTo>
                  <a:close/>
                  <a:moveTo>
                    <a:pt x="456" y="765"/>
                  </a:moveTo>
                  <a:lnTo>
                    <a:pt x="456" y="608"/>
                  </a:lnTo>
                  <a:lnTo>
                    <a:pt x="530" y="608"/>
                  </a:lnTo>
                  <a:cubicBezTo>
                    <a:pt x="566" y="608"/>
                    <a:pt x="584" y="633"/>
                    <a:pt x="584" y="684"/>
                  </a:cubicBezTo>
                  <a:cubicBezTo>
                    <a:pt x="585" y="739"/>
                    <a:pt x="566" y="766"/>
                    <a:pt x="529" y="765"/>
                  </a:cubicBezTo>
                  <a:lnTo>
                    <a:pt x="456" y="765"/>
                  </a:lnTo>
                  <a:close/>
                  <a:moveTo>
                    <a:pt x="690" y="1004"/>
                  </a:moveTo>
                  <a:lnTo>
                    <a:pt x="690" y="818"/>
                  </a:lnTo>
                  <a:lnTo>
                    <a:pt x="775" y="818"/>
                  </a:lnTo>
                  <a:cubicBezTo>
                    <a:pt x="826" y="815"/>
                    <a:pt x="853" y="770"/>
                    <a:pt x="856" y="684"/>
                  </a:cubicBezTo>
                  <a:cubicBezTo>
                    <a:pt x="853" y="602"/>
                    <a:pt x="826" y="559"/>
                    <a:pt x="775" y="556"/>
                  </a:cubicBezTo>
                  <a:lnTo>
                    <a:pt x="654" y="556"/>
                  </a:lnTo>
                  <a:lnTo>
                    <a:pt x="654" y="1004"/>
                  </a:lnTo>
                  <a:lnTo>
                    <a:pt x="690" y="1004"/>
                  </a:lnTo>
                  <a:close/>
                  <a:moveTo>
                    <a:pt x="690" y="765"/>
                  </a:moveTo>
                  <a:lnTo>
                    <a:pt x="690" y="608"/>
                  </a:lnTo>
                  <a:lnTo>
                    <a:pt x="764" y="608"/>
                  </a:lnTo>
                  <a:cubicBezTo>
                    <a:pt x="800" y="608"/>
                    <a:pt x="818" y="633"/>
                    <a:pt x="818" y="684"/>
                  </a:cubicBezTo>
                  <a:cubicBezTo>
                    <a:pt x="819" y="739"/>
                    <a:pt x="801" y="766"/>
                    <a:pt x="763" y="765"/>
                  </a:cubicBezTo>
                  <a:lnTo>
                    <a:pt x="690" y="76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404652"/>
                </a:solidFill>
                <a:cs typeface="+mn-ea"/>
                <a:sym typeface="+mn-lt"/>
              </a:endParaRPr>
            </a:p>
          </p:txBody>
        </p:sp>
      </p:grpSp>
      <p:grpSp>
        <p:nvGrpSpPr>
          <p:cNvPr id="5" name="组合 248"/>
          <p:cNvGrpSpPr/>
          <p:nvPr/>
        </p:nvGrpSpPr>
        <p:grpSpPr>
          <a:xfrm>
            <a:off x="6300837" y="1380632"/>
            <a:ext cx="1512430" cy="1512314"/>
            <a:chOff x="8758812" y="1700808"/>
            <a:chExt cx="2018749" cy="2018329"/>
          </a:xfrm>
        </p:grpSpPr>
        <p:sp>
          <p:nvSpPr>
            <p:cNvPr id="250" name="Oval 8"/>
            <p:cNvSpPr>
              <a:spLocks noChangeArrowheads="1"/>
            </p:cNvSpPr>
            <p:nvPr/>
          </p:nvSpPr>
          <p:spPr bwMode="auto">
            <a:xfrm>
              <a:off x="8758812" y="1700808"/>
              <a:ext cx="2018749" cy="2018329"/>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404652"/>
                </a:solidFill>
                <a:cs typeface="+mn-ea"/>
                <a:sym typeface="+mn-lt"/>
              </a:endParaRPr>
            </a:p>
          </p:txBody>
        </p:sp>
        <p:sp>
          <p:nvSpPr>
            <p:cNvPr id="251" name="Freeform 9"/>
            <p:cNvSpPr>
              <a:spLocks noEditPoints="1"/>
            </p:cNvSpPr>
            <p:nvPr/>
          </p:nvSpPr>
          <p:spPr bwMode="auto">
            <a:xfrm>
              <a:off x="9261430" y="2398304"/>
              <a:ext cx="1020034" cy="767124"/>
            </a:xfrm>
            <a:custGeom>
              <a:avLst/>
              <a:gdLst>
                <a:gd name="T0" fmla="*/ 42 w 1545"/>
                <a:gd name="T1" fmla="*/ 0 h 1162"/>
                <a:gd name="T2" fmla="*/ 0 w 1545"/>
                <a:gd name="T3" fmla="*/ 932 h 1162"/>
                <a:gd name="T4" fmla="*/ 1503 w 1545"/>
                <a:gd name="T5" fmla="*/ 973 h 1162"/>
                <a:gd name="T6" fmla="*/ 1545 w 1545"/>
                <a:gd name="T7" fmla="*/ 41 h 1162"/>
                <a:gd name="T8" fmla="*/ 866 w 1545"/>
                <a:gd name="T9" fmla="*/ 907 h 1162"/>
                <a:gd name="T10" fmla="*/ 850 w 1545"/>
                <a:gd name="T11" fmla="*/ 922 h 1162"/>
                <a:gd name="T12" fmla="*/ 681 w 1545"/>
                <a:gd name="T13" fmla="*/ 907 h 1162"/>
                <a:gd name="T14" fmla="*/ 696 w 1545"/>
                <a:gd name="T15" fmla="*/ 885 h 1162"/>
                <a:gd name="T16" fmla="*/ 866 w 1545"/>
                <a:gd name="T17" fmla="*/ 900 h 1162"/>
                <a:gd name="T18" fmla="*/ 1481 w 1545"/>
                <a:gd name="T19" fmla="*/ 818 h 1162"/>
                <a:gd name="T20" fmla="*/ 64 w 1545"/>
                <a:gd name="T21" fmla="*/ 818 h 1162"/>
                <a:gd name="T22" fmla="*/ 1481 w 1545"/>
                <a:gd name="T23" fmla="*/ 65 h 1162"/>
                <a:gd name="T24" fmla="*/ 1008 w 1545"/>
                <a:gd name="T25" fmla="*/ 1083 h 1162"/>
                <a:gd name="T26" fmla="*/ 648 w 1545"/>
                <a:gd name="T27" fmla="*/ 1000 h 1162"/>
                <a:gd name="T28" fmla="*/ 1008 w 1545"/>
                <a:gd name="T29" fmla="*/ 1083 h 1162"/>
                <a:gd name="T30" fmla="*/ 477 w 1545"/>
                <a:gd name="T31" fmla="*/ 1162 h 1162"/>
                <a:gd name="T32" fmla="*/ 1051 w 1545"/>
                <a:gd name="T33" fmla="*/ 1107 h 1162"/>
                <a:gd name="T34" fmla="*/ 307 w 1545"/>
                <a:gd name="T35" fmla="*/ 550 h 1162"/>
                <a:gd name="T36" fmla="*/ 533 w 1545"/>
                <a:gd name="T37" fmla="*/ 678 h 1162"/>
                <a:gd name="T38" fmla="*/ 437 w 1545"/>
                <a:gd name="T39" fmla="*/ 230 h 1162"/>
                <a:gd name="T40" fmla="*/ 197 w 1545"/>
                <a:gd name="T41" fmla="*/ 678 h 1162"/>
                <a:gd name="T42" fmla="*/ 307 w 1545"/>
                <a:gd name="T43" fmla="*/ 550 h 1162"/>
                <a:gd name="T44" fmla="*/ 325 w 1545"/>
                <a:gd name="T45" fmla="*/ 497 h 1162"/>
                <a:gd name="T46" fmla="*/ 466 w 1545"/>
                <a:gd name="T47" fmla="*/ 497 h 1162"/>
                <a:gd name="T48" fmla="*/ 715 w 1545"/>
                <a:gd name="T49" fmla="*/ 492 h 1162"/>
                <a:gd name="T50" fmla="*/ 991 w 1545"/>
                <a:gd name="T51" fmla="*/ 358 h 1162"/>
                <a:gd name="T52" fmla="*/ 655 w 1545"/>
                <a:gd name="T53" fmla="*/ 230 h 1162"/>
                <a:gd name="T54" fmla="*/ 715 w 1545"/>
                <a:gd name="T55" fmla="*/ 678 h 1162"/>
                <a:gd name="T56" fmla="*/ 715 w 1545"/>
                <a:gd name="T57" fmla="*/ 282 h 1162"/>
                <a:gd name="T58" fmla="*/ 928 w 1545"/>
                <a:gd name="T59" fmla="*/ 358 h 1162"/>
                <a:gd name="T60" fmla="*/ 715 w 1545"/>
                <a:gd name="T61" fmla="*/ 438 h 1162"/>
                <a:gd name="T62" fmla="*/ 1106 w 1545"/>
                <a:gd name="T63" fmla="*/ 492 h 1162"/>
                <a:gd name="T64" fmla="*/ 1381 w 1545"/>
                <a:gd name="T65" fmla="*/ 358 h 1162"/>
                <a:gd name="T66" fmla="*/ 1045 w 1545"/>
                <a:gd name="T67" fmla="*/ 230 h 1162"/>
                <a:gd name="T68" fmla="*/ 1106 w 1545"/>
                <a:gd name="T69" fmla="*/ 678 h 1162"/>
                <a:gd name="T70" fmla="*/ 1106 w 1545"/>
                <a:gd name="T71" fmla="*/ 282 h 1162"/>
                <a:gd name="T72" fmla="*/ 1318 w 1545"/>
                <a:gd name="T73" fmla="*/ 358 h 1162"/>
                <a:gd name="T74" fmla="*/ 1106 w 1545"/>
                <a:gd name="T75" fmla="*/ 438 h 1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45" h="1162">
                  <a:moveTo>
                    <a:pt x="1503" y="0"/>
                  </a:moveTo>
                  <a:lnTo>
                    <a:pt x="42" y="0"/>
                  </a:lnTo>
                  <a:cubicBezTo>
                    <a:pt x="19" y="0"/>
                    <a:pt x="0" y="18"/>
                    <a:pt x="0" y="41"/>
                  </a:cubicBezTo>
                  <a:lnTo>
                    <a:pt x="0" y="932"/>
                  </a:lnTo>
                  <a:cubicBezTo>
                    <a:pt x="0" y="955"/>
                    <a:pt x="19" y="973"/>
                    <a:pt x="42" y="973"/>
                  </a:cubicBezTo>
                  <a:lnTo>
                    <a:pt x="1503" y="973"/>
                  </a:lnTo>
                  <a:cubicBezTo>
                    <a:pt x="1526" y="973"/>
                    <a:pt x="1545" y="955"/>
                    <a:pt x="1545" y="932"/>
                  </a:cubicBezTo>
                  <a:lnTo>
                    <a:pt x="1545" y="41"/>
                  </a:lnTo>
                  <a:cubicBezTo>
                    <a:pt x="1545" y="18"/>
                    <a:pt x="1526" y="0"/>
                    <a:pt x="1503" y="0"/>
                  </a:cubicBezTo>
                  <a:close/>
                  <a:moveTo>
                    <a:pt x="866" y="907"/>
                  </a:moveTo>
                  <a:lnTo>
                    <a:pt x="866" y="907"/>
                  </a:lnTo>
                  <a:cubicBezTo>
                    <a:pt x="866" y="915"/>
                    <a:pt x="859" y="922"/>
                    <a:pt x="850" y="922"/>
                  </a:cubicBezTo>
                  <a:lnTo>
                    <a:pt x="696" y="922"/>
                  </a:lnTo>
                  <a:cubicBezTo>
                    <a:pt x="687" y="922"/>
                    <a:pt x="681" y="915"/>
                    <a:pt x="681" y="907"/>
                  </a:cubicBezTo>
                  <a:lnTo>
                    <a:pt x="681" y="900"/>
                  </a:lnTo>
                  <a:cubicBezTo>
                    <a:pt x="681" y="892"/>
                    <a:pt x="687" y="885"/>
                    <a:pt x="696" y="885"/>
                  </a:cubicBezTo>
                  <a:lnTo>
                    <a:pt x="850" y="885"/>
                  </a:lnTo>
                  <a:cubicBezTo>
                    <a:pt x="859" y="885"/>
                    <a:pt x="866" y="892"/>
                    <a:pt x="866" y="900"/>
                  </a:cubicBezTo>
                  <a:lnTo>
                    <a:pt x="866" y="907"/>
                  </a:lnTo>
                  <a:close/>
                  <a:moveTo>
                    <a:pt x="1481" y="818"/>
                  </a:moveTo>
                  <a:lnTo>
                    <a:pt x="1481" y="818"/>
                  </a:lnTo>
                  <a:lnTo>
                    <a:pt x="64" y="818"/>
                  </a:lnTo>
                  <a:lnTo>
                    <a:pt x="64" y="65"/>
                  </a:lnTo>
                  <a:lnTo>
                    <a:pt x="1481" y="65"/>
                  </a:lnTo>
                  <a:lnTo>
                    <a:pt x="1481" y="818"/>
                  </a:lnTo>
                  <a:close/>
                  <a:moveTo>
                    <a:pt x="1008" y="1083"/>
                  </a:moveTo>
                  <a:lnTo>
                    <a:pt x="537" y="1083"/>
                  </a:lnTo>
                  <a:lnTo>
                    <a:pt x="648" y="1000"/>
                  </a:lnTo>
                  <a:lnTo>
                    <a:pt x="897" y="1000"/>
                  </a:lnTo>
                  <a:lnTo>
                    <a:pt x="1008" y="1083"/>
                  </a:lnTo>
                  <a:close/>
                  <a:moveTo>
                    <a:pt x="1051" y="1162"/>
                  </a:moveTo>
                  <a:lnTo>
                    <a:pt x="477" y="1162"/>
                  </a:lnTo>
                  <a:lnTo>
                    <a:pt x="477" y="1107"/>
                  </a:lnTo>
                  <a:lnTo>
                    <a:pt x="1051" y="1107"/>
                  </a:lnTo>
                  <a:lnTo>
                    <a:pt x="1051" y="1162"/>
                  </a:lnTo>
                  <a:close/>
                  <a:moveTo>
                    <a:pt x="307" y="550"/>
                  </a:moveTo>
                  <a:lnTo>
                    <a:pt x="489" y="550"/>
                  </a:lnTo>
                  <a:lnTo>
                    <a:pt x="533" y="678"/>
                  </a:lnTo>
                  <a:lnTo>
                    <a:pt x="600" y="678"/>
                  </a:lnTo>
                  <a:lnTo>
                    <a:pt x="437" y="230"/>
                  </a:lnTo>
                  <a:lnTo>
                    <a:pt x="367" y="230"/>
                  </a:lnTo>
                  <a:lnTo>
                    <a:pt x="197" y="678"/>
                  </a:lnTo>
                  <a:lnTo>
                    <a:pt x="260" y="678"/>
                  </a:lnTo>
                  <a:lnTo>
                    <a:pt x="307" y="550"/>
                  </a:lnTo>
                  <a:close/>
                  <a:moveTo>
                    <a:pt x="466" y="497"/>
                  </a:moveTo>
                  <a:lnTo>
                    <a:pt x="325" y="497"/>
                  </a:lnTo>
                  <a:lnTo>
                    <a:pt x="399" y="297"/>
                  </a:lnTo>
                  <a:lnTo>
                    <a:pt x="466" y="497"/>
                  </a:lnTo>
                  <a:close/>
                  <a:moveTo>
                    <a:pt x="715" y="678"/>
                  </a:moveTo>
                  <a:lnTo>
                    <a:pt x="715" y="492"/>
                  </a:lnTo>
                  <a:lnTo>
                    <a:pt x="856" y="492"/>
                  </a:lnTo>
                  <a:cubicBezTo>
                    <a:pt x="942" y="489"/>
                    <a:pt x="986" y="444"/>
                    <a:pt x="991" y="358"/>
                  </a:cubicBezTo>
                  <a:cubicBezTo>
                    <a:pt x="986" y="276"/>
                    <a:pt x="942" y="233"/>
                    <a:pt x="856" y="230"/>
                  </a:cubicBezTo>
                  <a:lnTo>
                    <a:pt x="655" y="230"/>
                  </a:lnTo>
                  <a:lnTo>
                    <a:pt x="655" y="678"/>
                  </a:lnTo>
                  <a:lnTo>
                    <a:pt x="715" y="678"/>
                  </a:lnTo>
                  <a:close/>
                  <a:moveTo>
                    <a:pt x="715" y="438"/>
                  </a:moveTo>
                  <a:lnTo>
                    <a:pt x="715" y="282"/>
                  </a:lnTo>
                  <a:lnTo>
                    <a:pt x="838" y="282"/>
                  </a:lnTo>
                  <a:cubicBezTo>
                    <a:pt x="898" y="282"/>
                    <a:pt x="928" y="307"/>
                    <a:pt x="928" y="358"/>
                  </a:cubicBezTo>
                  <a:cubicBezTo>
                    <a:pt x="930" y="413"/>
                    <a:pt x="899" y="440"/>
                    <a:pt x="836" y="438"/>
                  </a:cubicBezTo>
                  <a:lnTo>
                    <a:pt x="715" y="438"/>
                  </a:lnTo>
                  <a:close/>
                  <a:moveTo>
                    <a:pt x="1106" y="678"/>
                  </a:moveTo>
                  <a:lnTo>
                    <a:pt x="1106" y="492"/>
                  </a:lnTo>
                  <a:lnTo>
                    <a:pt x="1247" y="492"/>
                  </a:lnTo>
                  <a:cubicBezTo>
                    <a:pt x="1332" y="489"/>
                    <a:pt x="1377" y="444"/>
                    <a:pt x="1381" y="358"/>
                  </a:cubicBezTo>
                  <a:cubicBezTo>
                    <a:pt x="1377" y="276"/>
                    <a:pt x="1332" y="233"/>
                    <a:pt x="1247" y="230"/>
                  </a:cubicBezTo>
                  <a:lnTo>
                    <a:pt x="1045" y="230"/>
                  </a:lnTo>
                  <a:lnTo>
                    <a:pt x="1045" y="678"/>
                  </a:lnTo>
                  <a:lnTo>
                    <a:pt x="1106" y="678"/>
                  </a:lnTo>
                  <a:close/>
                  <a:moveTo>
                    <a:pt x="1106" y="438"/>
                  </a:moveTo>
                  <a:lnTo>
                    <a:pt x="1106" y="282"/>
                  </a:lnTo>
                  <a:lnTo>
                    <a:pt x="1229" y="282"/>
                  </a:lnTo>
                  <a:cubicBezTo>
                    <a:pt x="1289" y="282"/>
                    <a:pt x="1318" y="307"/>
                    <a:pt x="1318" y="358"/>
                  </a:cubicBezTo>
                  <a:cubicBezTo>
                    <a:pt x="1320" y="413"/>
                    <a:pt x="1289" y="440"/>
                    <a:pt x="1227" y="438"/>
                  </a:cubicBezTo>
                  <a:lnTo>
                    <a:pt x="1106" y="4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404652"/>
                </a:solidFill>
                <a:cs typeface="+mn-ea"/>
                <a:sym typeface="+mn-lt"/>
              </a:endParaRPr>
            </a:p>
          </p:txBody>
        </p:sp>
      </p:grpSp>
      <p:grpSp>
        <p:nvGrpSpPr>
          <p:cNvPr id="6" name="组合 251"/>
          <p:cNvGrpSpPr/>
          <p:nvPr/>
        </p:nvGrpSpPr>
        <p:grpSpPr>
          <a:xfrm>
            <a:off x="1375459" y="1380632"/>
            <a:ext cx="1512430" cy="1512314"/>
            <a:chOff x="1204523" y="1700808"/>
            <a:chExt cx="2018749" cy="2018329"/>
          </a:xfrm>
        </p:grpSpPr>
        <p:sp>
          <p:nvSpPr>
            <p:cNvPr id="253" name="Oval 10"/>
            <p:cNvSpPr>
              <a:spLocks noChangeArrowheads="1"/>
            </p:cNvSpPr>
            <p:nvPr/>
          </p:nvSpPr>
          <p:spPr bwMode="auto">
            <a:xfrm>
              <a:off x="1204523" y="1700808"/>
              <a:ext cx="2018749" cy="2018329"/>
            </a:xfrm>
            <a:prstGeom prst="ellipse">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solidFill>
                  <a:srgbClr val="404652"/>
                </a:solidFill>
                <a:cs typeface="+mn-ea"/>
                <a:sym typeface="+mn-lt"/>
              </a:endParaRPr>
            </a:p>
          </p:txBody>
        </p:sp>
        <p:sp>
          <p:nvSpPr>
            <p:cNvPr id="254" name="Freeform 11"/>
            <p:cNvSpPr>
              <a:spLocks noEditPoints="1"/>
            </p:cNvSpPr>
            <p:nvPr/>
          </p:nvSpPr>
          <p:spPr bwMode="auto">
            <a:xfrm>
              <a:off x="1652062" y="2324909"/>
              <a:ext cx="1162858" cy="767126"/>
            </a:xfrm>
            <a:custGeom>
              <a:avLst/>
              <a:gdLst>
                <a:gd name="T0" fmla="*/ 1295 w 1747"/>
                <a:gd name="T1" fmla="*/ 377 h 1154"/>
                <a:gd name="T2" fmla="*/ 1260 w 1747"/>
                <a:gd name="T3" fmla="*/ 0 h 1154"/>
                <a:gd name="T4" fmla="*/ 641 w 1747"/>
                <a:gd name="T5" fmla="*/ 1031 h 1154"/>
                <a:gd name="T6" fmla="*/ 59 w 1747"/>
                <a:gd name="T7" fmla="*/ 1031 h 1154"/>
                <a:gd name="T8" fmla="*/ 1747 w 1747"/>
                <a:gd name="T9" fmla="*/ 1154 h 1154"/>
                <a:gd name="T10" fmla="*/ 371 w 1747"/>
                <a:gd name="T11" fmla="*/ 962 h 1154"/>
                <a:gd name="T12" fmla="*/ 270 w 1747"/>
                <a:gd name="T13" fmla="*/ 863 h 1154"/>
                <a:gd name="T14" fmla="*/ 371 w 1747"/>
                <a:gd name="T15" fmla="*/ 830 h 1154"/>
                <a:gd name="T16" fmla="*/ 270 w 1747"/>
                <a:gd name="T17" fmla="*/ 731 h 1154"/>
                <a:gd name="T18" fmla="*/ 371 w 1747"/>
                <a:gd name="T19" fmla="*/ 691 h 1154"/>
                <a:gd name="T20" fmla="*/ 270 w 1747"/>
                <a:gd name="T21" fmla="*/ 592 h 1154"/>
                <a:gd name="T22" fmla="*/ 371 w 1747"/>
                <a:gd name="T23" fmla="*/ 559 h 1154"/>
                <a:gd name="T24" fmla="*/ 270 w 1747"/>
                <a:gd name="T25" fmla="*/ 460 h 1154"/>
                <a:gd name="T26" fmla="*/ 524 w 1747"/>
                <a:gd name="T27" fmla="*/ 962 h 1154"/>
                <a:gd name="T28" fmla="*/ 422 w 1747"/>
                <a:gd name="T29" fmla="*/ 863 h 1154"/>
                <a:gd name="T30" fmla="*/ 524 w 1747"/>
                <a:gd name="T31" fmla="*/ 830 h 1154"/>
                <a:gd name="T32" fmla="*/ 422 w 1747"/>
                <a:gd name="T33" fmla="*/ 731 h 1154"/>
                <a:gd name="T34" fmla="*/ 524 w 1747"/>
                <a:gd name="T35" fmla="*/ 691 h 1154"/>
                <a:gd name="T36" fmla="*/ 422 w 1747"/>
                <a:gd name="T37" fmla="*/ 592 h 1154"/>
                <a:gd name="T38" fmla="*/ 524 w 1747"/>
                <a:gd name="T39" fmla="*/ 559 h 1154"/>
                <a:gd name="T40" fmla="*/ 422 w 1747"/>
                <a:gd name="T41" fmla="*/ 460 h 1154"/>
                <a:gd name="T42" fmla="*/ 940 w 1747"/>
                <a:gd name="T43" fmla="*/ 938 h 1154"/>
                <a:gd name="T44" fmla="*/ 774 w 1747"/>
                <a:gd name="T45" fmla="*/ 776 h 1154"/>
                <a:gd name="T46" fmla="*/ 940 w 1747"/>
                <a:gd name="T47" fmla="*/ 723 h 1154"/>
                <a:gd name="T48" fmla="*/ 774 w 1747"/>
                <a:gd name="T49" fmla="*/ 561 h 1154"/>
                <a:gd name="T50" fmla="*/ 940 w 1747"/>
                <a:gd name="T51" fmla="*/ 496 h 1154"/>
                <a:gd name="T52" fmla="*/ 774 w 1747"/>
                <a:gd name="T53" fmla="*/ 334 h 1154"/>
                <a:gd name="T54" fmla="*/ 940 w 1747"/>
                <a:gd name="T55" fmla="*/ 281 h 1154"/>
                <a:gd name="T56" fmla="*/ 774 w 1747"/>
                <a:gd name="T57" fmla="*/ 119 h 1154"/>
                <a:gd name="T58" fmla="*/ 1163 w 1747"/>
                <a:gd name="T59" fmla="*/ 938 h 1154"/>
                <a:gd name="T60" fmla="*/ 997 w 1747"/>
                <a:gd name="T61" fmla="*/ 776 h 1154"/>
                <a:gd name="T62" fmla="*/ 1163 w 1747"/>
                <a:gd name="T63" fmla="*/ 723 h 1154"/>
                <a:gd name="T64" fmla="*/ 997 w 1747"/>
                <a:gd name="T65" fmla="*/ 561 h 1154"/>
                <a:gd name="T66" fmla="*/ 1163 w 1747"/>
                <a:gd name="T67" fmla="*/ 496 h 1154"/>
                <a:gd name="T68" fmla="*/ 997 w 1747"/>
                <a:gd name="T69" fmla="*/ 334 h 1154"/>
                <a:gd name="T70" fmla="*/ 1163 w 1747"/>
                <a:gd name="T71" fmla="*/ 281 h 1154"/>
                <a:gd name="T72" fmla="*/ 997 w 1747"/>
                <a:gd name="T73" fmla="*/ 119 h 1154"/>
                <a:gd name="T74" fmla="*/ 1463 w 1747"/>
                <a:gd name="T75" fmla="*/ 950 h 1154"/>
                <a:gd name="T76" fmla="*/ 1361 w 1747"/>
                <a:gd name="T77" fmla="*/ 850 h 1154"/>
                <a:gd name="T78" fmla="*/ 1463 w 1747"/>
                <a:gd name="T79" fmla="*/ 810 h 1154"/>
                <a:gd name="T80" fmla="*/ 1361 w 1747"/>
                <a:gd name="T81" fmla="*/ 711 h 1154"/>
                <a:gd name="T82" fmla="*/ 1463 w 1747"/>
                <a:gd name="T83" fmla="*/ 679 h 1154"/>
                <a:gd name="T84" fmla="*/ 1361 w 1747"/>
                <a:gd name="T85" fmla="*/ 579 h 1154"/>
                <a:gd name="T86" fmla="*/ 1615 w 1747"/>
                <a:gd name="T87" fmla="*/ 950 h 1154"/>
                <a:gd name="T88" fmla="*/ 1514 w 1747"/>
                <a:gd name="T89" fmla="*/ 850 h 1154"/>
                <a:gd name="T90" fmla="*/ 1615 w 1747"/>
                <a:gd name="T91" fmla="*/ 810 h 1154"/>
                <a:gd name="T92" fmla="*/ 1514 w 1747"/>
                <a:gd name="T93" fmla="*/ 711 h 1154"/>
                <a:gd name="T94" fmla="*/ 1615 w 1747"/>
                <a:gd name="T95" fmla="*/ 679 h 1154"/>
                <a:gd name="T96" fmla="*/ 1514 w 1747"/>
                <a:gd name="T97" fmla="*/ 579 h 1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47" h="1154">
                  <a:moveTo>
                    <a:pt x="1689" y="1031"/>
                  </a:moveTo>
                  <a:lnTo>
                    <a:pt x="1689" y="548"/>
                  </a:lnTo>
                  <a:lnTo>
                    <a:pt x="1295" y="377"/>
                  </a:lnTo>
                  <a:lnTo>
                    <a:pt x="1295" y="1031"/>
                  </a:lnTo>
                  <a:lnTo>
                    <a:pt x="1260" y="1031"/>
                  </a:lnTo>
                  <a:lnTo>
                    <a:pt x="1260" y="0"/>
                  </a:lnTo>
                  <a:lnTo>
                    <a:pt x="677" y="0"/>
                  </a:lnTo>
                  <a:lnTo>
                    <a:pt x="677" y="1031"/>
                  </a:lnTo>
                  <a:lnTo>
                    <a:pt x="641" y="1031"/>
                  </a:lnTo>
                  <a:lnTo>
                    <a:pt x="641" y="262"/>
                  </a:lnTo>
                  <a:lnTo>
                    <a:pt x="59" y="463"/>
                  </a:lnTo>
                  <a:lnTo>
                    <a:pt x="59" y="1031"/>
                  </a:lnTo>
                  <a:lnTo>
                    <a:pt x="0" y="1031"/>
                  </a:lnTo>
                  <a:lnTo>
                    <a:pt x="0" y="1154"/>
                  </a:lnTo>
                  <a:lnTo>
                    <a:pt x="1747" y="1154"/>
                  </a:lnTo>
                  <a:lnTo>
                    <a:pt x="1747" y="1031"/>
                  </a:lnTo>
                  <a:lnTo>
                    <a:pt x="1689" y="1031"/>
                  </a:lnTo>
                  <a:close/>
                  <a:moveTo>
                    <a:pt x="371" y="962"/>
                  </a:moveTo>
                  <a:lnTo>
                    <a:pt x="371" y="962"/>
                  </a:lnTo>
                  <a:lnTo>
                    <a:pt x="270" y="962"/>
                  </a:lnTo>
                  <a:lnTo>
                    <a:pt x="270" y="863"/>
                  </a:lnTo>
                  <a:lnTo>
                    <a:pt x="371" y="863"/>
                  </a:lnTo>
                  <a:lnTo>
                    <a:pt x="371" y="962"/>
                  </a:lnTo>
                  <a:close/>
                  <a:moveTo>
                    <a:pt x="371" y="830"/>
                  </a:moveTo>
                  <a:lnTo>
                    <a:pt x="371" y="830"/>
                  </a:lnTo>
                  <a:lnTo>
                    <a:pt x="270" y="830"/>
                  </a:lnTo>
                  <a:lnTo>
                    <a:pt x="270" y="731"/>
                  </a:lnTo>
                  <a:lnTo>
                    <a:pt x="371" y="731"/>
                  </a:lnTo>
                  <a:lnTo>
                    <a:pt x="371" y="830"/>
                  </a:lnTo>
                  <a:close/>
                  <a:moveTo>
                    <a:pt x="371" y="691"/>
                  </a:moveTo>
                  <a:lnTo>
                    <a:pt x="371" y="691"/>
                  </a:lnTo>
                  <a:lnTo>
                    <a:pt x="270" y="691"/>
                  </a:lnTo>
                  <a:lnTo>
                    <a:pt x="270" y="592"/>
                  </a:lnTo>
                  <a:lnTo>
                    <a:pt x="371" y="592"/>
                  </a:lnTo>
                  <a:lnTo>
                    <a:pt x="371" y="691"/>
                  </a:lnTo>
                  <a:close/>
                  <a:moveTo>
                    <a:pt x="371" y="559"/>
                  </a:moveTo>
                  <a:lnTo>
                    <a:pt x="371" y="559"/>
                  </a:lnTo>
                  <a:lnTo>
                    <a:pt x="270" y="559"/>
                  </a:lnTo>
                  <a:lnTo>
                    <a:pt x="270" y="460"/>
                  </a:lnTo>
                  <a:lnTo>
                    <a:pt x="371" y="460"/>
                  </a:lnTo>
                  <a:lnTo>
                    <a:pt x="371" y="559"/>
                  </a:lnTo>
                  <a:close/>
                  <a:moveTo>
                    <a:pt x="524" y="962"/>
                  </a:moveTo>
                  <a:lnTo>
                    <a:pt x="524" y="962"/>
                  </a:lnTo>
                  <a:lnTo>
                    <a:pt x="422" y="962"/>
                  </a:lnTo>
                  <a:lnTo>
                    <a:pt x="422" y="863"/>
                  </a:lnTo>
                  <a:lnTo>
                    <a:pt x="524" y="863"/>
                  </a:lnTo>
                  <a:lnTo>
                    <a:pt x="524" y="962"/>
                  </a:lnTo>
                  <a:close/>
                  <a:moveTo>
                    <a:pt x="524" y="830"/>
                  </a:moveTo>
                  <a:lnTo>
                    <a:pt x="524" y="830"/>
                  </a:lnTo>
                  <a:lnTo>
                    <a:pt x="422" y="830"/>
                  </a:lnTo>
                  <a:lnTo>
                    <a:pt x="422" y="731"/>
                  </a:lnTo>
                  <a:lnTo>
                    <a:pt x="524" y="731"/>
                  </a:lnTo>
                  <a:lnTo>
                    <a:pt x="524" y="830"/>
                  </a:lnTo>
                  <a:close/>
                  <a:moveTo>
                    <a:pt x="524" y="691"/>
                  </a:moveTo>
                  <a:lnTo>
                    <a:pt x="524" y="691"/>
                  </a:lnTo>
                  <a:lnTo>
                    <a:pt x="422" y="691"/>
                  </a:lnTo>
                  <a:lnTo>
                    <a:pt x="422" y="592"/>
                  </a:lnTo>
                  <a:lnTo>
                    <a:pt x="524" y="592"/>
                  </a:lnTo>
                  <a:lnTo>
                    <a:pt x="524" y="691"/>
                  </a:lnTo>
                  <a:close/>
                  <a:moveTo>
                    <a:pt x="524" y="559"/>
                  </a:moveTo>
                  <a:lnTo>
                    <a:pt x="524" y="559"/>
                  </a:lnTo>
                  <a:lnTo>
                    <a:pt x="422" y="559"/>
                  </a:lnTo>
                  <a:lnTo>
                    <a:pt x="422" y="460"/>
                  </a:lnTo>
                  <a:lnTo>
                    <a:pt x="524" y="460"/>
                  </a:lnTo>
                  <a:lnTo>
                    <a:pt x="524" y="559"/>
                  </a:lnTo>
                  <a:close/>
                  <a:moveTo>
                    <a:pt x="940" y="938"/>
                  </a:moveTo>
                  <a:lnTo>
                    <a:pt x="940" y="938"/>
                  </a:lnTo>
                  <a:lnTo>
                    <a:pt x="774" y="938"/>
                  </a:lnTo>
                  <a:lnTo>
                    <a:pt x="774" y="776"/>
                  </a:lnTo>
                  <a:lnTo>
                    <a:pt x="940" y="776"/>
                  </a:lnTo>
                  <a:lnTo>
                    <a:pt x="940" y="938"/>
                  </a:lnTo>
                  <a:close/>
                  <a:moveTo>
                    <a:pt x="940" y="723"/>
                  </a:moveTo>
                  <a:lnTo>
                    <a:pt x="940" y="723"/>
                  </a:lnTo>
                  <a:lnTo>
                    <a:pt x="774" y="723"/>
                  </a:lnTo>
                  <a:lnTo>
                    <a:pt x="774" y="561"/>
                  </a:lnTo>
                  <a:lnTo>
                    <a:pt x="940" y="561"/>
                  </a:lnTo>
                  <a:lnTo>
                    <a:pt x="940" y="723"/>
                  </a:lnTo>
                  <a:close/>
                  <a:moveTo>
                    <a:pt x="940" y="496"/>
                  </a:moveTo>
                  <a:lnTo>
                    <a:pt x="940" y="496"/>
                  </a:lnTo>
                  <a:lnTo>
                    <a:pt x="774" y="496"/>
                  </a:lnTo>
                  <a:lnTo>
                    <a:pt x="774" y="334"/>
                  </a:lnTo>
                  <a:lnTo>
                    <a:pt x="940" y="334"/>
                  </a:lnTo>
                  <a:lnTo>
                    <a:pt x="940" y="496"/>
                  </a:lnTo>
                  <a:close/>
                  <a:moveTo>
                    <a:pt x="940" y="281"/>
                  </a:moveTo>
                  <a:lnTo>
                    <a:pt x="940" y="281"/>
                  </a:lnTo>
                  <a:lnTo>
                    <a:pt x="774" y="281"/>
                  </a:lnTo>
                  <a:lnTo>
                    <a:pt x="774" y="119"/>
                  </a:lnTo>
                  <a:lnTo>
                    <a:pt x="940" y="119"/>
                  </a:lnTo>
                  <a:lnTo>
                    <a:pt x="940" y="281"/>
                  </a:lnTo>
                  <a:close/>
                  <a:moveTo>
                    <a:pt x="1163" y="938"/>
                  </a:moveTo>
                  <a:lnTo>
                    <a:pt x="1163" y="938"/>
                  </a:lnTo>
                  <a:lnTo>
                    <a:pt x="997" y="938"/>
                  </a:lnTo>
                  <a:lnTo>
                    <a:pt x="997" y="776"/>
                  </a:lnTo>
                  <a:lnTo>
                    <a:pt x="1163" y="776"/>
                  </a:lnTo>
                  <a:lnTo>
                    <a:pt x="1163" y="938"/>
                  </a:lnTo>
                  <a:close/>
                  <a:moveTo>
                    <a:pt x="1163" y="723"/>
                  </a:moveTo>
                  <a:lnTo>
                    <a:pt x="1163" y="723"/>
                  </a:lnTo>
                  <a:lnTo>
                    <a:pt x="997" y="723"/>
                  </a:lnTo>
                  <a:lnTo>
                    <a:pt x="997" y="561"/>
                  </a:lnTo>
                  <a:lnTo>
                    <a:pt x="1163" y="561"/>
                  </a:lnTo>
                  <a:lnTo>
                    <a:pt x="1163" y="723"/>
                  </a:lnTo>
                  <a:close/>
                  <a:moveTo>
                    <a:pt x="1163" y="496"/>
                  </a:moveTo>
                  <a:lnTo>
                    <a:pt x="1163" y="496"/>
                  </a:lnTo>
                  <a:lnTo>
                    <a:pt x="997" y="496"/>
                  </a:lnTo>
                  <a:lnTo>
                    <a:pt x="997" y="334"/>
                  </a:lnTo>
                  <a:lnTo>
                    <a:pt x="1163" y="334"/>
                  </a:lnTo>
                  <a:lnTo>
                    <a:pt x="1163" y="496"/>
                  </a:lnTo>
                  <a:close/>
                  <a:moveTo>
                    <a:pt x="1163" y="281"/>
                  </a:moveTo>
                  <a:lnTo>
                    <a:pt x="1163" y="281"/>
                  </a:lnTo>
                  <a:lnTo>
                    <a:pt x="997" y="281"/>
                  </a:lnTo>
                  <a:lnTo>
                    <a:pt x="997" y="119"/>
                  </a:lnTo>
                  <a:lnTo>
                    <a:pt x="1163" y="119"/>
                  </a:lnTo>
                  <a:lnTo>
                    <a:pt x="1163" y="281"/>
                  </a:lnTo>
                  <a:close/>
                  <a:moveTo>
                    <a:pt x="1463" y="950"/>
                  </a:moveTo>
                  <a:lnTo>
                    <a:pt x="1463" y="950"/>
                  </a:lnTo>
                  <a:lnTo>
                    <a:pt x="1361" y="950"/>
                  </a:lnTo>
                  <a:lnTo>
                    <a:pt x="1361" y="850"/>
                  </a:lnTo>
                  <a:lnTo>
                    <a:pt x="1463" y="850"/>
                  </a:lnTo>
                  <a:lnTo>
                    <a:pt x="1463" y="950"/>
                  </a:lnTo>
                  <a:close/>
                  <a:moveTo>
                    <a:pt x="1463" y="810"/>
                  </a:moveTo>
                  <a:lnTo>
                    <a:pt x="1463" y="810"/>
                  </a:lnTo>
                  <a:lnTo>
                    <a:pt x="1361" y="810"/>
                  </a:lnTo>
                  <a:lnTo>
                    <a:pt x="1361" y="711"/>
                  </a:lnTo>
                  <a:lnTo>
                    <a:pt x="1463" y="711"/>
                  </a:lnTo>
                  <a:lnTo>
                    <a:pt x="1463" y="810"/>
                  </a:lnTo>
                  <a:close/>
                  <a:moveTo>
                    <a:pt x="1463" y="679"/>
                  </a:moveTo>
                  <a:lnTo>
                    <a:pt x="1463" y="679"/>
                  </a:lnTo>
                  <a:lnTo>
                    <a:pt x="1361" y="679"/>
                  </a:lnTo>
                  <a:lnTo>
                    <a:pt x="1361" y="579"/>
                  </a:lnTo>
                  <a:lnTo>
                    <a:pt x="1463" y="579"/>
                  </a:lnTo>
                  <a:lnTo>
                    <a:pt x="1463" y="679"/>
                  </a:lnTo>
                  <a:close/>
                  <a:moveTo>
                    <a:pt x="1615" y="950"/>
                  </a:moveTo>
                  <a:lnTo>
                    <a:pt x="1615" y="950"/>
                  </a:lnTo>
                  <a:lnTo>
                    <a:pt x="1514" y="950"/>
                  </a:lnTo>
                  <a:lnTo>
                    <a:pt x="1514" y="850"/>
                  </a:lnTo>
                  <a:lnTo>
                    <a:pt x="1615" y="850"/>
                  </a:lnTo>
                  <a:lnTo>
                    <a:pt x="1615" y="950"/>
                  </a:lnTo>
                  <a:close/>
                  <a:moveTo>
                    <a:pt x="1615" y="810"/>
                  </a:moveTo>
                  <a:lnTo>
                    <a:pt x="1615" y="810"/>
                  </a:lnTo>
                  <a:lnTo>
                    <a:pt x="1514" y="810"/>
                  </a:lnTo>
                  <a:lnTo>
                    <a:pt x="1514" y="711"/>
                  </a:lnTo>
                  <a:lnTo>
                    <a:pt x="1615" y="711"/>
                  </a:lnTo>
                  <a:lnTo>
                    <a:pt x="1615" y="810"/>
                  </a:lnTo>
                  <a:close/>
                  <a:moveTo>
                    <a:pt x="1615" y="679"/>
                  </a:moveTo>
                  <a:lnTo>
                    <a:pt x="1615" y="679"/>
                  </a:lnTo>
                  <a:lnTo>
                    <a:pt x="1514" y="679"/>
                  </a:lnTo>
                  <a:lnTo>
                    <a:pt x="1514" y="579"/>
                  </a:lnTo>
                  <a:lnTo>
                    <a:pt x="1615" y="579"/>
                  </a:lnTo>
                  <a:lnTo>
                    <a:pt x="1615" y="67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404652"/>
                </a:solidFill>
                <a:cs typeface="+mn-ea"/>
                <a:sym typeface="+mn-lt"/>
              </a:endParaRPr>
            </a:p>
          </p:txBody>
        </p:sp>
      </p:grpSp>
      <p:sp>
        <p:nvSpPr>
          <p:cNvPr id="255" name="Freeform 12"/>
          <p:cNvSpPr>
            <a:spLocks/>
          </p:cNvSpPr>
          <p:nvPr/>
        </p:nvSpPr>
        <p:spPr bwMode="auto">
          <a:xfrm>
            <a:off x="3163018" y="1895395"/>
            <a:ext cx="437753" cy="438027"/>
          </a:xfrm>
          <a:custGeom>
            <a:avLst/>
            <a:gdLst>
              <a:gd name="T0" fmla="*/ 269 w 653"/>
              <a:gd name="T1" fmla="*/ 653 h 653"/>
              <a:gd name="T2" fmla="*/ 269 w 653"/>
              <a:gd name="T3" fmla="*/ 382 h 653"/>
              <a:gd name="T4" fmla="*/ 0 w 653"/>
              <a:gd name="T5" fmla="*/ 382 h 653"/>
              <a:gd name="T6" fmla="*/ 0 w 653"/>
              <a:gd name="T7" fmla="*/ 269 h 653"/>
              <a:gd name="T8" fmla="*/ 269 w 653"/>
              <a:gd name="T9" fmla="*/ 269 h 653"/>
              <a:gd name="T10" fmla="*/ 269 w 653"/>
              <a:gd name="T11" fmla="*/ 0 h 653"/>
              <a:gd name="T12" fmla="*/ 384 w 653"/>
              <a:gd name="T13" fmla="*/ 0 h 653"/>
              <a:gd name="T14" fmla="*/ 384 w 653"/>
              <a:gd name="T15" fmla="*/ 269 h 653"/>
              <a:gd name="T16" fmla="*/ 653 w 653"/>
              <a:gd name="T17" fmla="*/ 269 h 653"/>
              <a:gd name="T18" fmla="*/ 653 w 653"/>
              <a:gd name="T19" fmla="*/ 382 h 653"/>
              <a:gd name="T20" fmla="*/ 384 w 653"/>
              <a:gd name="T21" fmla="*/ 382 h 653"/>
              <a:gd name="T22" fmla="*/ 384 w 653"/>
              <a:gd name="T23" fmla="*/ 653 h 653"/>
              <a:gd name="T24" fmla="*/ 269 w 653"/>
              <a:gd name="T25" fmla="*/ 653 h 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3" h="653">
                <a:moveTo>
                  <a:pt x="269" y="653"/>
                </a:moveTo>
                <a:lnTo>
                  <a:pt x="269" y="382"/>
                </a:lnTo>
                <a:lnTo>
                  <a:pt x="0" y="382"/>
                </a:lnTo>
                <a:lnTo>
                  <a:pt x="0" y="269"/>
                </a:lnTo>
                <a:lnTo>
                  <a:pt x="269" y="269"/>
                </a:lnTo>
                <a:lnTo>
                  <a:pt x="269" y="0"/>
                </a:lnTo>
                <a:lnTo>
                  <a:pt x="384" y="0"/>
                </a:lnTo>
                <a:lnTo>
                  <a:pt x="384" y="269"/>
                </a:lnTo>
                <a:lnTo>
                  <a:pt x="653" y="269"/>
                </a:lnTo>
                <a:lnTo>
                  <a:pt x="653" y="382"/>
                </a:lnTo>
                <a:lnTo>
                  <a:pt x="384" y="382"/>
                </a:lnTo>
                <a:lnTo>
                  <a:pt x="384" y="653"/>
                </a:lnTo>
                <a:lnTo>
                  <a:pt x="269" y="653"/>
                </a:lnTo>
                <a:close/>
              </a:path>
            </a:pathLst>
          </a:custGeom>
          <a:solidFill>
            <a:schemeClr val="bg1">
              <a:lumMod val="50000"/>
            </a:schemeClr>
          </a:solidFill>
          <a:ln>
            <a:noFill/>
          </a:ln>
        </p:spPr>
        <p:txBody>
          <a:bodyPr vert="horz" wrap="square" lIns="68598" tIns="34299" rIns="68598" bIns="34299" numCol="1" anchor="t" anchorCtr="0" compatLnSpc="1">
            <a:prstTxWarp prst="textNoShape">
              <a:avLst/>
            </a:prstTxWarp>
          </a:bodyPr>
          <a:lstStyle/>
          <a:p>
            <a:endParaRPr lang="zh-CN" altLang="en-US">
              <a:solidFill>
                <a:srgbClr val="404652"/>
              </a:solidFill>
              <a:cs typeface="+mn-ea"/>
              <a:sym typeface="+mn-lt"/>
            </a:endParaRPr>
          </a:p>
        </p:txBody>
      </p:sp>
      <p:sp>
        <p:nvSpPr>
          <p:cNvPr id="256" name="Freeform 13"/>
          <p:cNvSpPr>
            <a:spLocks/>
          </p:cNvSpPr>
          <p:nvPr/>
        </p:nvSpPr>
        <p:spPr bwMode="auto">
          <a:xfrm>
            <a:off x="5652820" y="1895395"/>
            <a:ext cx="437753" cy="438027"/>
          </a:xfrm>
          <a:custGeom>
            <a:avLst/>
            <a:gdLst>
              <a:gd name="T0" fmla="*/ 269 w 653"/>
              <a:gd name="T1" fmla="*/ 653 h 653"/>
              <a:gd name="T2" fmla="*/ 269 w 653"/>
              <a:gd name="T3" fmla="*/ 382 h 653"/>
              <a:gd name="T4" fmla="*/ 0 w 653"/>
              <a:gd name="T5" fmla="*/ 382 h 653"/>
              <a:gd name="T6" fmla="*/ 0 w 653"/>
              <a:gd name="T7" fmla="*/ 269 h 653"/>
              <a:gd name="T8" fmla="*/ 269 w 653"/>
              <a:gd name="T9" fmla="*/ 269 h 653"/>
              <a:gd name="T10" fmla="*/ 269 w 653"/>
              <a:gd name="T11" fmla="*/ 0 h 653"/>
              <a:gd name="T12" fmla="*/ 384 w 653"/>
              <a:gd name="T13" fmla="*/ 0 h 653"/>
              <a:gd name="T14" fmla="*/ 384 w 653"/>
              <a:gd name="T15" fmla="*/ 269 h 653"/>
              <a:gd name="T16" fmla="*/ 653 w 653"/>
              <a:gd name="T17" fmla="*/ 269 h 653"/>
              <a:gd name="T18" fmla="*/ 653 w 653"/>
              <a:gd name="T19" fmla="*/ 382 h 653"/>
              <a:gd name="T20" fmla="*/ 384 w 653"/>
              <a:gd name="T21" fmla="*/ 382 h 653"/>
              <a:gd name="T22" fmla="*/ 384 w 653"/>
              <a:gd name="T23" fmla="*/ 653 h 653"/>
              <a:gd name="T24" fmla="*/ 269 w 653"/>
              <a:gd name="T25" fmla="*/ 653 h 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3" h="653">
                <a:moveTo>
                  <a:pt x="269" y="653"/>
                </a:moveTo>
                <a:lnTo>
                  <a:pt x="269" y="382"/>
                </a:lnTo>
                <a:lnTo>
                  <a:pt x="0" y="382"/>
                </a:lnTo>
                <a:lnTo>
                  <a:pt x="0" y="269"/>
                </a:lnTo>
                <a:lnTo>
                  <a:pt x="269" y="269"/>
                </a:lnTo>
                <a:lnTo>
                  <a:pt x="269" y="0"/>
                </a:lnTo>
                <a:lnTo>
                  <a:pt x="384" y="0"/>
                </a:lnTo>
                <a:lnTo>
                  <a:pt x="384" y="269"/>
                </a:lnTo>
                <a:lnTo>
                  <a:pt x="653" y="269"/>
                </a:lnTo>
                <a:lnTo>
                  <a:pt x="653" y="382"/>
                </a:lnTo>
                <a:lnTo>
                  <a:pt x="384" y="382"/>
                </a:lnTo>
                <a:lnTo>
                  <a:pt x="384" y="653"/>
                </a:lnTo>
                <a:lnTo>
                  <a:pt x="269" y="653"/>
                </a:lnTo>
                <a:close/>
              </a:path>
            </a:pathLst>
          </a:custGeom>
          <a:solidFill>
            <a:schemeClr val="bg1">
              <a:lumMod val="50000"/>
            </a:schemeClr>
          </a:solidFill>
          <a:ln>
            <a:noFill/>
          </a:ln>
        </p:spPr>
        <p:txBody>
          <a:bodyPr vert="horz" wrap="square" lIns="68598" tIns="34299" rIns="68598" bIns="34299" numCol="1" anchor="t" anchorCtr="0" compatLnSpc="1">
            <a:prstTxWarp prst="textNoShape">
              <a:avLst/>
            </a:prstTxWarp>
          </a:bodyPr>
          <a:lstStyle/>
          <a:p>
            <a:endParaRPr lang="zh-CN" altLang="en-US">
              <a:solidFill>
                <a:srgbClr val="404652"/>
              </a:solidFill>
              <a:cs typeface="+mn-ea"/>
              <a:sym typeface="+mn-lt"/>
            </a:endParaRPr>
          </a:p>
        </p:txBody>
      </p:sp>
      <p:sp>
        <p:nvSpPr>
          <p:cNvPr id="257" name="TextBox 256"/>
          <p:cNvSpPr txBox="1"/>
          <p:nvPr/>
        </p:nvSpPr>
        <p:spPr>
          <a:xfrm>
            <a:off x="1484704" y="2988935"/>
            <a:ext cx="1247680" cy="253934"/>
          </a:xfrm>
          <a:prstGeom prst="rect">
            <a:avLst/>
          </a:prstGeom>
          <a:noFill/>
        </p:spPr>
        <p:txBody>
          <a:bodyPr wrap="square" lIns="68598" tIns="34299" rIns="68598" bIns="34299" rtlCol="0">
            <a:spAutoFit/>
          </a:bodyPr>
          <a:lstStyle/>
          <a:p>
            <a:pPr algn="ctr"/>
            <a:r>
              <a:rPr lang="zh-CN" altLang="en-US" sz="1200" b="1" dirty="0">
                <a:solidFill>
                  <a:schemeClr val="bg1">
                    <a:lumMod val="50000"/>
                  </a:schemeClr>
                </a:solidFill>
                <a:cs typeface="+mn-ea"/>
                <a:sym typeface="+mn-lt"/>
              </a:rPr>
              <a:t>线下门店</a:t>
            </a:r>
          </a:p>
        </p:txBody>
      </p:sp>
      <p:sp>
        <p:nvSpPr>
          <p:cNvPr id="258" name="TextBox 257"/>
          <p:cNvSpPr txBox="1"/>
          <p:nvPr/>
        </p:nvSpPr>
        <p:spPr>
          <a:xfrm>
            <a:off x="3921065" y="2988935"/>
            <a:ext cx="1247680" cy="253934"/>
          </a:xfrm>
          <a:prstGeom prst="rect">
            <a:avLst/>
          </a:prstGeom>
          <a:noFill/>
        </p:spPr>
        <p:txBody>
          <a:bodyPr wrap="square" lIns="68598" tIns="34299" rIns="68598" bIns="34299" rtlCol="0">
            <a:spAutoFit/>
          </a:bodyPr>
          <a:lstStyle/>
          <a:p>
            <a:pPr algn="ctr"/>
            <a:r>
              <a:rPr lang="zh-CN" altLang="en-US" sz="1200" b="1" dirty="0">
                <a:solidFill>
                  <a:schemeClr val="bg1">
                    <a:lumMod val="50000"/>
                  </a:schemeClr>
                </a:solidFill>
                <a:cs typeface="+mn-ea"/>
                <a:sym typeface="+mn-lt"/>
              </a:rPr>
              <a:t>手机</a:t>
            </a:r>
            <a:r>
              <a:rPr lang="en-US" altLang="zh-CN" sz="1200" b="1" dirty="0">
                <a:solidFill>
                  <a:schemeClr val="bg1">
                    <a:lumMod val="50000"/>
                  </a:schemeClr>
                </a:solidFill>
                <a:cs typeface="+mn-ea"/>
                <a:sym typeface="+mn-lt"/>
              </a:rPr>
              <a:t>APP</a:t>
            </a:r>
            <a:endParaRPr lang="zh-CN" altLang="en-US" sz="1200" b="1" dirty="0">
              <a:solidFill>
                <a:schemeClr val="bg1">
                  <a:lumMod val="50000"/>
                </a:schemeClr>
              </a:solidFill>
              <a:cs typeface="+mn-ea"/>
              <a:sym typeface="+mn-lt"/>
            </a:endParaRPr>
          </a:p>
        </p:txBody>
      </p:sp>
      <p:sp>
        <p:nvSpPr>
          <p:cNvPr id="261" name="TextBox 260"/>
          <p:cNvSpPr txBox="1"/>
          <p:nvPr/>
        </p:nvSpPr>
        <p:spPr>
          <a:xfrm>
            <a:off x="6476420" y="2988935"/>
            <a:ext cx="1247680" cy="253934"/>
          </a:xfrm>
          <a:prstGeom prst="rect">
            <a:avLst/>
          </a:prstGeom>
          <a:noFill/>
        </p:spPr>
        <p:txBody>
          <a:bodyPr wrap="square" lIns="68598" tIns="34299" rIns="68598" bIns="34299" rtlCol="0">
            <a:spAutoFit/>
          </a:bodyPr>
          <a:lstStyle/>
          <a:p>
            <a:pPr algn="ctr"/>
            <a:r>
              <a:rPr lang="zh-CN" altLang="en-US" sz="1200" b="1" dirty="0">
                <a:solidFill>
                  <a:schemeClr val="bg1">
                    <a:lumMod val="50000"/>
                  </a:schemeClr>
                </a:solidFill>
                <a:cs typeface="+mn-ea"/>
                <a:sym typeface="+mn-lt"/>
              </a:rPr>
              <a:t>电脑客户端</a:t>
            </a:r>
          </a:p>
        </p:txBody>
      </p:sp>
      <p:sp>
        <p:nvSpPr>
          <p:cNvPr id="264" name="TextBox 59"/>
          <p:cNvSpPr txBox="1"/>
          <p:nvPr/>
        </p:nvSpPr>
        <p:spPr>
          <a:xfrm>
            <a:off x="638550" y="4075960"/>
            <a:ext cx="7791698" cy="411669"/>
          </a:xfrm>
          <a:prstGeom prst="rect">
            <a:avLst/>
          </a:prstGeom>
          <a:noFill/>
        </p:spPr>
        <p:txBody>
          <a:bodyPr wrap="square" lIns="68598" tIns="34299" rIns="68598" bIns="34299">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a:lnSpc>
                <a:spcPts val="1350"/>
              </a:lnSpc>
            </a:pPr>
            <a:r>
              <a:rPr lang="zh-CN" altLang="en-US" sz="800" dirty="0">
                <a:solidFill>
                  <a:schemeClr val="bg1">
                    <a:lumMod val="50000"/>
                  </a:schemeClr>
                </a:solidFill>
                <a:latin typeface="微软雅黑" pitchFamily="34" charset="-122"/>
                <a:ea typeface="微软雅黑" pitchFamily="34" charset="-122"/>
                <a:cs typeface="+mn-ea"/>
                <a:sym typeface="+mn-lt"/>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265" name="矩形 264"/>
          <p:cNvSpPr/>
          <p:nvPr/>
        </p:nvSpPr>
        <p:spPr>
          <a:xfrm>
            <a:off x="3996730" y="3800312"/>
            <a:ext cx="1061865" cy="253934"/>
          </a:xfrm>
          <a:prstGeom prst="rect">
            <a:avLst/>
          </a:prstGeom>
        </p:spPr>
        <p:txBody>
          <a:bodyPr wrap="none" lIns="68598" tIns="34299" rIns="68598" bIns="34299">
            <a:spAutoFit/>
          </a:bodyPr>
          <a:lstStyle/>
          <a:p>
            <a:r>
              <a:rPr lang="zh-CN" altLang="en-US" sz="1200" b="1" dirty="0">
                <a:solidFill>
                  <a:schemeClr val="bg1">
                    <a:lumMod val="50000"/>
                  </a:schemeClr>
                </a:solidFill>
                <a:latin typeface="微软雅黑" pitchFamily="34" charset="-122"/>
                <a:ea typeface="微软雅黑" pitchFamily="34" charset="-122"/>
                <a:cs typeface="+mn-ea"/>
                <a:sym typeface="+mn-lt"/>
              </a:rPr>
              <a:t>点击输入标题</a:t>
            </a:r>
            <a:endParaRPr lang="id-ID" altLang="zh-CN" sz="1200" b="1" dirty="0">
              <a:solidFill>
                <a:schemeClr val="bg1">
                  <a:lumMod val="50000"/>
                </a:schemeClr>
              </a:solidFill>
              <a:latin typeface="微软雅黑" pitchFamily="34" charset="-122"/>
              <a:ea typeface="微软雅黑" pitchFamily="34" charset="-122"/>
              <a:cs typeface="+mn-ea"/>
              <a:sym typeface="+mn-lt"/>
            </a:endParaRPr>
          </a:p>
        </p:txBody>
      </p:sp>
    </p:spTree>
    <p:extLst>
      <p:ext uri="{BB962C8B-B14F-4D97-AF65-F5344CB8AC3E}">
        <p14:creationId xmlns:p14="http://schemas.microsoft.com/office/powerpoint/2010/main" val="132947617"/>
      </p:ext>
    </p:extLst>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257"/>
                                        </p:tgtEl>
                                        <p:attrNameLst>
                                          <p:attrName>style.visibility</p:attrName>
                                        </p:attrNameLst>
                                      </p:cBhvr>
                                      <p:to>
                                        <p:strVal val="visible"/>
                                      </p:to>
                                    </p:set>
                                    <p:animEffect transition="in" filter="fade">
                                      <p:cBhvr>
                                        <p:cTn id="19" dur="500"/>
                                        <p:tgtEl>
                                          <p:spTgt spid="257"/>
                                        </p:tgtEl>
                                      </p:cBhvr>
                                    </p:animEffect>
                                    <p:anim calcmode="lin" valueType="num">
                                      <p:cBhvr>
                                        <p:cTn id="20" dur="500" fill="hold"/>
                                        <p:tgtEl>
                                          <p:spTgt spid="257"/>
                                        </p:tgtEl>
                                        <p:attrNameLst>
                                          <p:attrName>ppt_x</p:attrName>
                                        </p:attrNameLst>
                                      </p:cBhvr>
                                      <p:tavLst>
                                        <p:tav tm="0">
                                          <p:val>
                                            <p:strVal val="#ppt_x"/>
                                          </p:val>
                                        </p:tav>
                                        <p:tav tm="100000">
                                          <p:val>
                                            <p:strVal val="#ppt_x"/>
                                          </p:val>
                                        </p:tav>
                                      </p:tavLst>
                                    </p:anim>
                                    <p:anim calcmode="lin" valueType="num">
                                      <p:cBhvr>
                                        <p:cTn id="21" dur="500" fill="hold"/>
                                        <p:tgtEl>
                                          <p:spTgt spid="257"/>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31" presetClass="entr" presetSubtype="0" fill="hold" grpId="0" nodeType="afterEffect">
                                  <p:stCondLst>
                                    <p:cond delay="0"/>
                                  </p:stCondLst>
                                  <p:childTnLst>
                                    <p:set>
                                      <p:cBhvr>
                                        <p:cTn id="24" dur="1" fill="hold">
                                          <p:stCondLst>
                                            <p:cond delay="0"/>
                                          </p:stCondLst>
                                        </p:cTn>
                                        <p:tgtEl>
                                          <p:spTgt spid="255"/>
                                        </p:tgtEl>
                                        <p:attrNameLst>
                                          <p:attrName>style.visibility</p:attrName>
                                        </p:attrNameLst>
                                      </p:cBhvr>
                                      <p:to>
                                        <p:strVal val="visible"/>
                                      </p:to>
                                    </p:set>
                                    <p:anim calcmode="lin" valueType="num">
                                      <p:cBhvr>
                                        <p:cTn id="25" dur="300" fill="hold"/>
                                        <p:tgtEl>
                                          <p:spTgt spid="255"/>
                                        </p:tgtEl>
                                        <p:attrNameLst>
                                          <p:attrName>ppt_w</p:attrName>
                                        </p:attrNameLst>
                                      </p:cBhvr>
                                      <p:tavLst>
                                        <p:tav tm="0">
                                          <p:val>
                                            <p:fltVal val="0"/>
                                          </p:val>
                                        </p:tav>
                                        <p:tav tm="100000">
                                          <p:val>
                                            <p:strVal val="#ppt_w"/>
                                          </p:val>
                                        </p:tav>
                                      </p:tavLst>
                                    </p:anim>
                                    <p:anim calcmode="lin" valueType="num">
                                      <p:cBhvr>
                                        <p:cTn id="26" dur="300" fill="hold"/>
                                        <p:tgtEl>
                                          <p:spTgt spid="255"/>
                                        </p:tgtEl>
                                        <p:attrNameLst>
                                          <p:attrName>ppt_h</p:attrName>
                                        </p:attrNameLst>
                                      </p:cBhvr>
                                      <p:tavLst>
                                        <p:tav tm="0">
                                          <p:val>
                                            <p:fltVal val="0"/>
                                          </p:val>
                                        </p:tav>
                                        <p:tav tm="100000">
                                          <p:val>
                                            <p:strVal val="#ppt_h"/>
                                          </p:val>
                                        </p:tav>
                                      </p:tavLst>
                                    </p:anim>
                                    <p:anim calcmode="lin" valueType="num">
                                      <p:cBhvr>
                                        <p:cTn id="27" dur="300" fill="hold"/>
                                        <p:tgtEl>
                                          <p:spTgt spid="255"/>
                                        </p:tgtEl>
                                        <p:attrNameLst>
                                          <p:attrName>style.rotation</p:attrName>
                                        </p:attrNameLst>
                                      </p:cBhvr>
                                      <p:tavLst>
                                        <p:tav tm="0">
                                          <p:val>
                                            <p:fltVal val="90"/>
                                          </p:val>
                                        </p:tav>
                                        <p:tav tm="100000">
                                          <p:val>
                                            <p:fltVal val="0"/>
                                          </p:val>
                                        </p:tav>
                                      </p:tavLst>
                                    </p:anim>
                                    <p:animEffect transition="in" filter="fade">
                                      <p:cBhvr>
                                        <p:cTn id="28" dur="300"/>
                                        <p:tgtEl>
                                          <p:spTgt spid="255"/>
                                        </p:tgtEl>
                                      </p:cBhvr>
                                    </p:animEffect>
                                  </p:childTnLst>
                                </p:cTn>
                              </p:par>
                            </p:childTnLst>
                          </p:cTn>
                        </p:par>
                        <p:par>
                          <p:cTn id="29" fill="hold">
                            <p:stCondLst>
                              <p:cond delay="2300"/>
                            </p:stCondLst>
                            <p:childTnLst>
                              <p:par>
                                <p:cTn id="30" presetID="53" presetClass="entr" presetSubtype="16" fill="hold" nodeType="after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p:cTn id="32" dur="500" fill="hold"/>
                                        <p:tgtEl>
                                          <p:spTgt spid="4"/>
                                        </p:tgtEl>
                                        <p:attrNameLst>
                                          <p:attrName>ppt_w</p:attrName>
                                        </p:attrNameLst>
                                      </p:cBhvr>
                                      <p:tavLst>
                                        <p:tav tm="0">
                                          <p:val>
                                            <p:fltVal val="0"/>
                                          </p:val>
                                        </p:tav>
                                        <p:tav tm="100000">
                                          <p:val>
                                            <p:strVal val="#ppt_w"/>
                                          </p:val>
                                        </p:tav>
                                      </p:tavLst>
                                    </p:anim>
                                    <p:anim calcmode="lin" valueType="num">
                                      <p:cBhvr>
                                        <p:cTn id="33" dur="500" fill="hold"/>
                                        <p:tgtEl>
                                          <p:spTgt spid="4"/>
                                        </p:tgtEl>
                                        <p:attrNameLst>
                                          <p:attrName>ppt_h</p:attrName>
                                        </p:attrNameLst>
                                      </p:cBhvr>
                                      <p:tavLst>
                                        <p:tav tm="0">
                                          <p:val>
                                            <p:fltVal val="0"/>
                                          </p:val>
                                        </p:tav>
                                        <p:tav tm="100000">
                                          <p:val>
                                            <p:strVal val="#ppt_h"/>
                                          </p:val>
                                        </p:tav>
                                      </p:tavLst>
                                    </p:anim>
                                    <p:animEffect transition="in" filter="fade">
                                      <p:cBhvr>
                                        <p:cTn id="34" dur="500"/>
                                        <p:tgtEl>
                                          <p:spTgt spid="4"/>
                                        </p:tgtEl>
                                      </p:cBhvr>
                                    </p:animEffect>
                                  </p:childTnLst>
                                </p:cTn>
                              </p:par>
                            </p:childTnLst>
                          </p:cTn>
                        </p:par>
                        <p:par>
                          <p:cTn id="35" fill="hold">
                            <p:stCondLst>
                              <p:cond delay="2800"/>
                            </p:stCondLst>
                            <p:childTnLst>
                              <p:par>
                                <p:cTn id="36" presetID="42" presetClass="entr" presetSubtype="0" fill="hold" grpId="0" nodeType="afterEffect">
                                  <p:stCondLst>
                                    <p:cond delay="0"/>
                                  </p:stCondLst>
                                  <p:childTnLst>
                                    <p:set>
                                      <p:cBhvr>
                                        <p:cTn id="37" dur="1" fill="hold">
                                          <p:stCondLst>
                                            <p:cond delay="0"/>
                                          </p:stCondLst>
                                        </p:cTn>
                                        <p:tgtEl>
                                          <p:spTgt spid="258"/>
                                        </p:tgtEl>
                                        <p:attrNameLst>
                                          <p:attrName>style.visibility</p:attrName>
                                        </p:attrNameLst>
                                      </p:cBhvr>
                                      <p:to>
                                        <p:strVal val="visible"/>
                                      </p:to>
                                    </p:set>
                                    <p:animEffect transition="in" filter="fade">
                                      <p:cBhvr>
                                        <p:cTn id="38" dur="500"/>
                                        <p:tgtEl>
                                          <p:spTgt spid="258"/>
                                        </p:tgtEl>
                                      </p:cBhvr>
                                    </p:animEffect>
                                    <p:anim calcmode="lin" valueType="num">
                                      <p:cBhvr>
                                        <p:cTn id="39" dur="500" fill="hold"/>
                                        <p:tgtEl>
                                          <p:spTgt spid="258"/>
                                        </p:tgtEl>
                                        <p:attrNameLst>
                                          <p:attrName>ppt_x</p:attrName>
                                        </p:attrNameLst>
                                      </p:cBhvr>
                                      <p:tavLst>
                                        <p:tav tm="0">
                                          <p:val>
                                            <p:strVal val="#ppt_x"/>
                                          </p:val>
                                        </p:tav>
                                        <p:tav tm="100000">
                                          <p:val>
                                            <p:strVal val="#ppt_x"/>
                                          </p:val>
                                        </p:tav>
                                      </p:tavLst>
                                    </p:anim>
                                    <p:anim calcmode="lin" valueType="num">
                                      <p:cBhvr>
                                        <p:cTn id="40" dur="500" fill="hold"/>
                                        <p:tgtEl>
                                          <p:spTgt spid="258"/>
                                        </p:tgtEl>
                                        <p:attrNameLst>
                                          <p:attrName>ppt_y</p:attrName>
                                        </p:attrNameLst>
                                      </p:cBhvr>
                                      <p:tavLst>
                                        <p:tav tm="0">
                                          <p:val>
                                            <p:strVal val="#ppt_y+.1"/>
                                          </p:val>
                                        </p:tav>
                                        <p:tav tm="100000">
                                          <p:val>
                                            <p:strVal val="#ppt_y"/>
                                          </p:val>
                                        </p:tav>
                                      </p:tavLst>
                                    </p:anim>
                                  </p:childTnLst>
                                </p:cTn>
                              </p:par>
                            </p:childTnLst>
                          </p:cTn>
                        </p:par>
                        <p:par>
                          <p:cTn id="41" fill="hold">
                            <p:stCondLst>
                              <p:cond delay="3300"/>
                            </p:stCondLst>
                            <p:childTnLst>
                              <p:par>
                                <p:cTn id="42" presetID="31" presetClass="entr" presetSubtype="0" fill="hold" grpId="0" nodeType="afterEffect">
                                  <p:stCondLst>
                                    <p:cond delay="0"/>
                                  </p:stCondLst>
                                  <p:childTnLst>
                                    <p:set>
                                      <p:cBhvr>
                                        <p:cTn id="43" dur="1" fill="hold">
                                          <p:stCondLst>
                                            <p:cond delay="0"/>
                                          </p:stCondLst>
                                        </p:cTn>
                                        <p:tgtEl>
                                          <p:spTgt spid="256"/>
                                        </p:tgtEl>
                                        <p:attrNameLst>
                                          <p:attrName>style.visibility</p:attrName>
                                        </p:attrNameLst>
                                      </p:cBhvr>
                                      <p:to>
                                        <p:strVal val="visible"/>
                                      </p:to>
                                    </p:set>
                                    <p:anim calcmode="lin" valueType="num">
                                      <p:cBhvr>
                                        <p:cTn id="44" dur="300" fill="hold"/>
                                        <p:tgtEl>
                                          <p:spTgt spid="256"/>
                                        </p:tgtEl>
                                        <p:attrNameLst>
                                          <p:attrName>ppt_w</p:attrName>
                                        </p:attrNameLst>
                                      </p:cBhvr>
                                      <p:tavLst>
                                        <p:tav tm="0">
                                          <p:val>
                                            <p:fltVal val="0"/>
                                          </p:val>
                                        </p:tav>
                                        <p:tav tm="100000">
                                          <p:val>
                                            <p:strVal val="#ppt_w"/>
                                          </p:val>
                                        </p:tav>
                                      </p:tavLst>
                                    </p:anim>
                                    <p:anim calcmode="lin" valueType="num">
                                      <p:cBhvr>
                                        <p:cTn id="45" dur="300" fill="hold"/>
                                        <p:tgtEl>
                                          <p:spTgt spid="256"/>
                                        </p:tgtEl>
                                        <p:attrNameLst>
                                          <p:attrName>ppt_h</p:attrName>
                                        </p:attrNameLst>
                                      </p:cBhvr>
                                      <p:tavLst>
                                        <p:tav tm="0">
                                          <p:val>
                                            <p:fltVal val="0"/>
                                          </p:val>
                                        </p:tav>
                                        <p:tav tm="100000">
                                          <p:val>
                                            <p:strVal val="#ppt_h"/>
                                          </p:val>
                                        </p:tav>
                                      </p:tavLst>
                                    </p:anim>
                                    <p:anim calcmode="lin" valueType="num">
                                      <p:cBhvr>
                                        <p:cTn id="46" dur="300" fill="hold"/>
                                        <p:tgtEl>
                                          <p:spTgt spid="256"/>
                                        </p:tgtEl>
                                        <p:attrNameLst>
                                          <p:attrName>style.rotation</p:attrName>
                                        </p:attrNameLst>
                                      </p:cBhvr>
                                      <p:tavLst>
                                        <p:tav tm="0">
                                          <p:val>
                                            <p:fltVal val="90"/>
                                          </p:val>
                                        </p:tav>
                                        <p:tav tm="100000">
                                          <p:val>
                                            <p:fltVal val="0"/>
                                          </p:val>
                                        </p:tav>
                                      </p:tavLst>
                                    </p:anim>
                                    <p:animEffect transition="in" filter="fade">
                                      <p:cBhvr>
                                        <p:cTn id="47" dur="300"/>
                                        <p:tgtEl>
                                          <p:spTgt spid="256"/>
                                        </p:tgtEl>
                                      </p:cBhvr>
                                    </p:animEffect>
                                  </p:childTnLst>
                                </p:cTn>
                              </p:par>
                            </p:childTnLst>
                          </p:cTn>
                        </p:par>
                        <p:par>
                          <p:cTn id="48" fill="hold">
                            <p:stCondLst>
                              <p:cond delay="3600"/>
                            </p:stCondLst>
                            <p:childTnLst>
                              <p:par>
                                <p:cTn id="49" presetID="53" presetClass="entr" presetSubtype="16" fill="hold" nodeType="afterEffect">
                                  <p:stCondLst>
                                    <p:cond delay="0"/>
                                  </p:stCondLst>
                                  <p:childTnLst>
                                    <p:set>
                                      <p:cBhvr>
                                        <p:cTn id="50" dur="1" fill="hold">
                                          <p:stCondLst>
                                            <p:cond delay="0"/>
                                          </p:stCondLst>
                                        </p:cTn>
                                        <p:tgtEl>
                                          <p:spTgt spid="5"/>
                                        </p:tgtEl>
                                        <p:attrNameLst>
                                          <p:attrName>style.visibility</p:attrName>
                                        </p:attrNameLst>
                                      </p:cBhvr>
                                      <p:to>
                                        <p:strVal val="visible"/>
                                      </p:to>
                                    </p:set>
                                    <p:anim calcmode="lin" valueType="num">
                                      <p:cBhvr>
                                        <p:cTn id="51" dur="500" fill="hold"/>
                                        <p:tgtEl>
                                          <p:spTgt spid="5"/>
                                        </p:tgtEl>
                                        <p:attrNameLst>
                                          <p:attrName>ppt_w</p:attrName>
                                        </p:attrNameLst>
                                      </p:cBhvr>
                                      <p:tavLst>
                                        <p:tav tm="0">
                                          <p:val>
                                            <p:fltVal val="0"/>
                                          </p:val>
                                        </p:tav>
                                        <p:tav tm="100000">
                                          <p:val>
                                            <p:strVal val="#ppt_w"/>
                                          </p:val>
                                        </p:tav>
                                      </p:tavLst>
                                    </p:anim>
                                    <p:anim calcmode="lin" valueType="num">
                                      <p:cBhvr>
                                        <p:cTn id="52" dur="500" fill="hold"/>
                                        <p:tgtEl>
                                          <p:spTgt spid="5"/>
                                        </p:tgtEl>
                                        <p:attrNameLst>
                                          <p:attrName>ppt_h</p:attrName>
                                        </p:attrNameLst>
                                      </p:cBhvr>
                                      <p:tavLst>
                                        <p:tav tm="0">
                                          <p:val>
                                            <p:fltVal val="0"/>
                                          </p:val>
                                        </p:tav>
                                        <p:tav tm="100000">
                                          <p:val>
                                            <p:strVal val="#ppt_h"/>
                                          </p:val>
                                        </p:tav>
                                      </p:tavLst>
                                    </p:anim>
                                    <p:animEffect transition="in" filter="fade">
                                      <p:cBhvr>
                                        <p:cTn id="53" dur="500"/>
                                        <p:tgtEl>
                                          <p:spTgt spid="5"/>
                                        </p:tgtEl>
                                      </p:cBhvr>
                                    </p:animEffect>
                                  </p:childTnLst>
                                </p:cTn>
                              </p:par>
                              <p:par>
                                <p:cTn id="54" presetID="42" presetClass="entr" presetSubtype="0" fill="hold" grpId="0" nodeType="withEffect">
                                  <p:stCondLst>
                                    <p:cond delay="400"/>
                                  </p:stCondLst>
                                  <p:childTnLst>
                                    <p:set>
                                      <p:cBhvr>
                                        <p:cTn id="55" dur="1" fill="hold">
                                          <p:stCondLst>
                                            <p:cond delay="0"/>
                                          </p:stCondLst>
                                        </p:cTn>
                                        <p:tgtEl>
                                          <p:spTgt spid="261"/>
                                        </p:tgtEl>
                                        <p:attrNameLst>
                                          <p:attrName>style.visibility</p:attrName>
                                        </p:attrNameLst>
                                      </p:cBhvr>
                                      <p:to>
                                        <p:strVal val="visible"/>
                                      </p:to>
                                    </p:set>
                                    <p:animEffect transition="in" filter="fade">
                                      <p:cBhvr>
                                        <p:cTn id="56" dur="500"/>
                                        <p:tgtEl>
                                          <p:spTgt spid="261"/>
                                        </p:tgtEl>
                                      </p:cBhvr>
                                    </p:animEffect>
                                    <p:anim calcmode="lin" valueType="num">
                                      <p:cBhvr>
                                        <p:cTn id="57" dur="500" fill="hold"/>
                                        <p:tgtEl>
                                          <p:spTgt spid="261"/>
                                        </p:tgtEl>
                                        <p:attrNameLst>
                                          <p:attrName>ppt_x</p:attrName>
                                        </p:attrNameLst>
                                      </p:cBhvr>
                                      <p:tavLst>
                                        <p:tav tm="0">
                                          <p:val>
                                            <p:strVal val="#ppt_x"/>
                                          </p:val>
                                        </p:tav>
                                        <p:tav tm="100000">
                                          <p:val>
                                            <p:strVal val="#ppt_x"/>
                                          </p:val>
                                        </p:tav>
                                      </p:tavLst>
                                    </p:anim>
                                    <p:anim calcmode="lin" valueType="num">
                                      <p:cBhvr>
                                        <p:cTn id="58" dur="500" fill="hold"/>
                                        <p:tgtEl>
                                          <p:spTgt spid="261"/>
                                        </p:tgtEl>
                                        <p:attrNameLst>
                                          <p:attrName>ppt_y</p:attrName>
                                        </p:attrNameLst>
                                      </p:cBhvr>
                                      <p:tavLst>
                                        <p:tav tm="0">
                                          <p:val>
                                            <p:strVal val="#ppt_y+.1"/>
                                          </p:val>
                                        </p:tav>
                                        <p:tav tm="100000">
                                          <p:val>
                                            <p:strVal val="#ppt_y"/>
                                          </p:val>
                                        </p:tav>
                                      </p:tavLst>
                                    </p:anim>
                                  </p:childTnLst>
                                </p:cTn>
                              </p:par>
                            </p:childTnLst>
                          </p:cTn>
                        </p:par>
                        <p:par>
                          <p:cTn id="59" fill="hold">
                            <p:stCondLst>
                              <p:cond delay="4500"/>
                            </p:stCondLst>
                            <p:childTnLst>
                              <p:par>
                                <p:cTn id="60" presetID="22" presetClass="entr" presetSubtype="2" fill="hold" grpId="0" nodeType="afterEffect">
                                  <p:stCondLst>
                                    <p:cond delay="0"/>
                                  </p:stCondLst>
                                  <p:childTnLst>
                                    <p:set>
                                      <p:cBhvr>
                                        <p:cTn id="61" dur="1" fill="hold">
                                          <p:stCondLst>
                                            <p:cond delay="0"/>
                                          </p:stCondLst>
                                        </p:cTn>
                                        <p:tgtEl>
                                          <p:spTgt spid="265"/>
                                        </p:tgtEl>
                                        <p:attrNameLst>
                                          <p:attrName>style.visibility</p:attrName>
                                        </p:attrNameLst>
                                      </p:cBhvr>
                                      <p:to>
                                        <p:strVal val="visible"/>
                                      </p:to>
                                    </p:set>
                                    <p:animEffect transition="in" filter="wipe(right)">
                                      <p:cBhvr>
                                        <p:cTn id="62" dur="500"/>
                                        <p:tgtEl>
                                          <p:spTgt spid="265"/>
                                        </p:tgtEl>
                                      </p:cBhvr>
                                    </p:animEffect>
                                  </p:childTnLst>
                                </p:cTn>
                              </p:par>
                            </p:childTnLst>
                          </p:cTn>
                        </p:par>
                        <p:par>
                          <p:cTn id="63" fill="hold">
                            <p:stCondLst>
                              <p:cond delay="5000"/>
                            </p:stCondLst>
                            <p:childTnLst>
                              <p:par>
                                <p:cTn id="64" presetID="22" presetClass="entr" presetSubtype="8" fill="hold" grpId="0" nodeType="afterEffect">
                                  <p:stCondLst>
                                    <p:cond delay="0"/>
                                  </p:stCondLst>
                                  <p:childTnLst>
                                    <p:set>
                                      <p:cBhvr>
                                        <p:cTn id="65" dur="1" fill="hold">
                                          <p:stCondLst>
                                            <p:cond delay="0"/>
                                          </p:stCondLst>
                                        </p:cTn>
                                        <p:tgtEl>
                                          <p:spTgt spid="264"/>
                                        </p:tgtEl>
                                        <p:attrNameLst>
                                          <p:attrName>style.visibility</p:attrName>
                                        </p:attrNameLst>
                                      </p:cBhvr>
                                      <p:to>
                                        <p:strVal val="visible"/>
                                      </p:to>
                                    </p:set>
                                    <p:animEffect transition="in" filter="wipe(left)">
                                      <p:cBhvr>
                                        <p:cTn id="66" dur="500"/>
                                        <p:tgtEl>
                                          <p:spTgt spid="2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5" grpId="0" animBg="1"/>
      <p:bldP spid="256" grpId="0" animBg="1"/>
      <p:bldP spid="257" grpId="0"/>
      <p:bldP spid="258" grpId="0"/>
      <p:bldP spid="261" grpId="0"/>
      <p:bldP spid="264" grpId="0"/>
      <p:bldP spid="26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305558" y="3652789"/>
            <a:ext cx="6327592" cy="375314"/>
          </a:xfrm>
          <a:prstGeom prst="rect">
            <a:avLst/>
          </a:prstGeom>
        </p:spPr>
        <p:txBody>
          <a:bodyPr wrap="square" lIns="91458" tIns="45729" rIns="91458" bIns="45729">
            <a:spAutoFit/>
          </a:bodyPr>
          <a:lstStyle/>
          <a:p>
            <a:pPr>
              <a:lnSpc>
                <a:spcPct val="120000"/>
              </a:lnSpc>
              <a:spcBef>
                <a:spcPct val="20000"/>
              </a:spcBef>
            </a:pPr>
            <a:r>
              <a:rPr lang="zh-CN" altLang="en-US" sz="800" dirty="0">
                <a:solidFill>
                  <a:schemeClr val="tx2"/>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800" dirty="0">
              <a:solidFill>
                <a:schemeClr val="tx2"/>
              </a:solidFill>
              <a:latin typeface="微软雅黑" pitchFamily="34" charset="-122"/>
              <a:ea typeface="微软雅黑" pitchFamily="34" charset="-122"/>
              <a:sym typeface="Arial" pitchFamily="34" charset="0"/>
            </a:endParaRPr>
          </a:p>
        </p:txBody>
      </p:sp>
      <p:grpSp>
        <p:nvGrpSpPr>
          <p:cNvPr id="2" name="组合 4"/>
          <p:cNvGrpSpPr/>
          <p:nvPr/>
        </p:nvGrpSpPr>
        <p:grpSpPr>
          <a:xfrm>
            <a:off x="718453" y="1101124"/>
            <a:ext cx="2266164" cy="2119483"/>
            <a:chOff x="957770" y="1467711"/>
            <a:chExt cx="3021028" cy="2825105"/>
          </a:xfrm>
        </p:grpSpPr>
        <p:grpSp>
          <p:nvGrpSpPr>
            <p:cNvPr id="4" name="组合 5"/>
            <p:cNvGrpSpPr/>
            <p:nvPr/>
          </p:nvGrpSpPr>
          <p:grpSpPr>
            <a:xfrm>
              <a:off x="957770" y="1467711"/>
              <a:ext cx="3021028" cy="2825105"/>
              <a:chOff x="1570902" y="3815673"/>
              <a:chExt cx="2534920" cy="2370523"/>
            </a:xfrm>
          </p:grpSpPr>
          <p:sp>
            <p:nvSpPr>
              <p:cNvPr id="10" name="矩形 9"/>
              <p:cNvSpPr/>
              <p:nvPr/>
            </p:nvSpPr>
            <p:spPr>
              <a:xfrm>
                <a:off x="1570902" y="4544008"/>
                <a:ext cx="2534920" cy="1642188"/>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dirty="0">
                  <a:solidFill>
                    <a:schemeClr val="tx2"/>
                  </a:solidFill>
                  <a:latin typeface="微软雅黑" panose="020B0503020204020204" pitchFamily="34" charset="-122"/>
                  <a:ea typeface="微软雅黑" panose="020B0503020204020204" pitchFamily="34" charset="-122"/>
                </a:endParaRPr>
              </a:p>
            </p:txBody>
          </p:sp>
          <p:sp>
            <p:nvSpPr>
              <p:cNvPr id="11" name="圆角矩形 10"/>
              <p:cNvSpPr/>
              <p:nvPr/>
            </p:nvSpPr>
            <p:spPr>
              <a:xfrm>
                <a:off x="2305774" y="3815673"/>
                <a:ext cx="1065176" cy="1065176"/>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dirty="0">
                  <a:solidFill>
                    <a:schemeClr val="tx2"/>
                  </a:solidFill>
                  <a:latin typeface="微软雅黑" panose="020B0503020204020204" pitchFamily="34" charset="-122"/>
                  <a:ea typeface="微软雅黑" panose="020B0503020204020204" pitchFamily="34" charset="-122"/>
                </a:endParaRPr>
              </a:p>
            </p:txBody>
          </p:sp>
        </p:grpSp>
        <p:sp>
          <p:nvSpPr>
            <p:cNvPr id="7" name="文本框 6"/>
            <p:cNvSpPr txBox="1"/>
            <p:nvPr/>
          </p:nvSpPr>
          <p:spPr>
            <a:xfrm>
              <a:off x="1332819" y="2853591"/>
              <a:ext cx="2270928" cy="369332"/>
            </a:xfrm>
            <a:prstGeom prst="rect">
              <a:avLst/>
            </a:prstGeom>
            <a:noFill/>
          </p:spPr>
          <p:txBody>
            <a:bodyPr wrap="square" rtlCol="0">
              <a:spAutoFit/>
            </a:bodyPr>
            <a:lstStyle/>
            <a:p>
              <a:pPr algn="ct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单击编辑标题</a:t>
              </a:r>
            </a:p>
          </p:txBody>
        </p:sp>
        <p:sp>
          <p:nvSpPr>
            <p:cNvPr id="8" name="文本框 7"/>
            <p:cNvSpPr txBox="1"/>
            <p:nvPr/>
          </p:nvSpPr>
          <p:spPr>
            <a:xfrm>
              <a:off x="1362211" y="3386854"/>
              <a:ext cx="2241535" cy="451266"/>
            </a:xfrm>
            <a:prstGeom prst="rect">
              <a:avLst/>
            </a:prstGeom>
            <a:noFill/>
          </p:spPr>
          <p:txBody>
            <a:bodyPr wrap="square" rtlCol="0">
              <a:spAutoFit/>
            </a:bodyPr>
            <a:lstStyle/>
            <a:p>
              <a:pPr defTabSz="912796">
                <a:spcBef>
                  <a:spcPct val="20000"/>
                </a:spcBef>
                <a:defRPr/>
              </a:pPr>
              <a:r>
                <a:rPr lang="zh-CN" altLang="en-US" sz="8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8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9" name="Freeform 394"/>
            <p:cNvSpPr>
              <a:spLocks noEditPoints="1"/>
            </p:cNvSpPr>
            <p:nvPr/>
          </p:nvSpPr>
          <p:spPr bwMode="auto">
            <a:xfrm>
              <a:off x="2217458" y="1884941"/>
              <a:ext cx="501650" cy="434975"/>
            </a:xfrm>
            <a:custGeom>
              <a:avLst/>
              <a:gdLst>
                <a:gd name="T0" fmla="*/ 39 w 183"/>
                <a:gd name="T1" fmla="*/ 1 h 159"/>
                <a:gd name="T2" fmla="*/ 57 w 183"/>
                <a:gd name="T3" fmla="*/ 16 h 159"/>
                <a:gd name="T4" fmla="*/ 22 w 183"/>
                <a:gd name="T5" fmla="*/ 16 h 159"/>
                <a:gd name="T6" fmla="*/ 39 w 183"/>
                <a:gd name="T7" fmla="*/ 1 h 159"/>
                <a:gd name="T8" fmla="*/ 106 w 183"/>
                <a:gd name="T9" fmla="*/ 32 h 159"/>
                <a:gd name="T10" fmla="*/ 147 w 183"/>
                <a:gd name="T11" fmla="*/ 49 h 159"/>
                <a:gd name="T12" fmla="*/ 163 w 183"/>
                <a:gd name="T13" fmla="*/ 90 h 159"/>
                <a:gd name="T14" fmla="*/ 147 w 183"/>
                <a:gd name="T15" fmla="*/ 130 h 159"/>
                <a:gd name="T16" fmla="*/ 106 w 183"/>
                <a:gd name="T17" fmla="*/ 147 h 159"/>
                <a:gd name="T18" fmla="*/ 66 w 183"/>
                <a:gd name="T19" fmla="*/ 130 h 159"/>
                <a:gd name="T20" fmla="*/ 49 w 183"/>
                <a:gd name="T21" fmla="*/ 90 h 159"/>
                <a:gd name="T22" fmla="*/ 66 w 183"/>
                <a:gd name="T23" fmla="*/ 49 h 159"/>
                <a:gd name="T24" fmla="*/ 106 w 183"/>
                <a:gd name="T25" fmla="*/ 32 h 159"/>
                <a:gd name="T26" fmla="*/ 99 w 183"/>
                <a:gd name="T27" fmla="*/ 62 h 159"/>
                <a:gd name="T28" fmla="*/ 76 w 183"/>
                <a:gd name="T29" fmla="*/ 71 h 159"/>
                <a:gd name="T30" fmla="*/ 79 w 183"/>
                <a:gd name="T31" fmla="*/ 96 h 159"/>
                <a:gd name="T32" fmla="*/ 95 w 183"/>
                <a:gd name="T33" fmla="*/ 82 h 159"/>
                <a:gd name="T34" fmla="*/ 99 w 183"/>
                <a:gd name="T35" fmla="*/ 62 h 159"/>
                <a:gd name="T36" fmla="*/ 134 w 183"/>
                <a:gd name="T37" fmla="*/ 62 h 159"/>
                <a:gd name="T38" fmla="*/ 106 w 183"/>
                <a:gd name="T39" fmla="*/ 50 h 159"/>
                <a:gd name="T40" fmla="*/ 79 w 183"/>
                <a:gd name="T41" fmla="*/ 62 h 159"/>
                <a:gd name="T42" fmla="*/ 67 w 183"/>
                <a:gd name="T43" fmla="*/ 90 h 159"/>
                <a:gd name="T44" fmla="*/ 79 w 183"/>
                <a:gd name="T45" fmla="*/ 117 h 159"/>
                <a:gd name="T46" fmla="*/ 106 w 183"/>
                <a:gd name="T47" fmla="*/ 129 h 159"/>
                <a:gd name="T48" fmla="*/ 134 w 183"/>
                <a:gd name="T49" fmla="*/ 117 h 159"/>
                <a:gd name="T50" fmla="*/ 145 w 183"/>
                <a:gd name="T51" fmla="*/ 90 h 159"/>
                <a:gd name="T52" fmla="*/ 134 w 183"/>
                <a:gd name="T53" fmla="*/ 62 h 159"/>
                <a:gd name="T54" fmla="*/ 77 w 183"/>
                <a:gd name="T55" fmla="*/ 0 h 159"/>
                <a:gd name="T56" fmla="*/ 64 w 183"/>
                <a:gd name="T57" fmla="*/ 24 h 159"/>
                <a:gd name="T58" fmla="*/ 21 w 183"/>
                <a:gd name="T59" fmla="*/ 24 h 159"/>
                <a:gd name="T60" fmla="*/ 0 w 183"/>
                <a:gd name="T61" fmla="*/ 45 h 159"/>
                <a:gd name="T62" fmla="*/ 0 w 183"/>
                <a:gd name="T63" fmla="*/ 137 h 159"/>
                <a:gd name="T64" fmla="*/ 21 w 183"/>
                <a:gd name="T65" fmla="*/ 159 h 159"/>
                <a:gd name="T66" fmla="*/ 161 w 183"/>
                <a:gd name="T67" fmla="*/ 159 h 159"/>
                <a:gd name="T68" fmla="*/ 183 w 183"/>
                <a:gd name="T69" fmla="*/ 137 h 159"/>
                <a:gd name="T70" fmla="*/ 183 w 183"/>
                <a:gd name="T71" fmla="*/ 45 h 159"/>
                <a:gd name="T72" fmla="*/ 161 w 183"/>
                <a:gd name="T73" fmla="*/ 24 h 159"/>
                <a:gd name="T74" fmla="*/ 154 w 183"/>
                <a:gd name="T75" fmla="*/ 24 h 159"/>
                <a:gd name="T76" fmla="*/ 140 w 183"/>
                <a:gd name="T77" fmla="*/ 0 h 159"/>
                <a:gd name="T78" fmla="*/ 77 w 183"/>
                <a:gd name="T7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3" h="159">
                  <a:moveTo>
                    <a:pt x="39" y="1"/>
                  </a:moveTo>
                  <a:cubicBezTo>
                    <a:pt x="48" y="1"/>
                    <a:pt x="55" y="8"/>
                    <a:pt x="57" y="16"/>
                  </a:cubicBezTo>
                  <a:cubicBezTo>
                    <a:pt x="22" y="16"/>
                    <a:pt x="22" y="16"/>
                    <a:pt x="22" y="16"/>
                  </a:cubicBezTo>
                  <a:cubicBezTo>
                    <a:pt x="23" y="8"/>
                    <a:pt x="30" y="1"/>
                    <a:pt x="39" y="1"/>
                  </a:cubicBezTo>
                  <a:close/>
                  <a:moveTo>
                    <a:pt x="106" y="32"/>
                  </a:moveTo>
                  <a:cubicBezTo>
                    <a:pt x="122" y="32"/>
                    <a:pt x="136" y="39"/>
                    <a:pt x="147" y="49"/>
                  </a:cubicBezTo>
                  <a:cubicBezTo>
                    <a:pt x="157" y="59"/>
                    <a:pt x="163" y="74"/>
                    <a:pt x="163" y="90"/>
                  </a:cubicBezTo>
                  <a:cubicBezTo>
                    <a:pt x="163" y="105"/>
                    <a:pt x="157" y="120"/>
                    <a:pt x="147" y="130"/>
                  </a:cubicBezTo>
                  <a:cubicBezTo>
                    <a:pt x="136" y="140"/>
                    <a:pt x="122" y="147"/>
                    <a:pt x="106" y="147"/>
                  </a:cubicBezTo>
                  <a:cubicBezTo>
                    <a:pt x="90" y="147"/>
                    <a:pt x="76" y="140"/>
                    <a:pt x="66" y="130"/>
                  </a:cubicBezTo>
                  <a:cubicBezTo>
                    <a:pt x="55" y="120"/>
                    <a:pt x="49" y="105"/>
                    <a:pt x="49" y="90"/>
                  </a:cubicBezTo>
                  <a:cubicBezTo>
                    <a:pt x="49" y="74"/>
                    <a:pt x="55" y="59"/>
                    <a:pt x="66" y="49"/>
                  </a:cubicBezTo>
                  <a:cubicBezTo>
                    <a:pt x="76" y="39"/>
                    <a:pt x="90" y="32"/>
                    <a:pt x="106" y="32"/>
                  </a:cubicBezTo>
                  <a:close/>
                  <a:moveTo>
                    <a:pt x="99" y="62"/>
                  </a:moveTo>
                  <a:cubicBezTo>
                    <a:pt x="92" y="57"/>
                    <a:pt x="81" y="62"/>
                    <a:pt x="76" y="71"/>
                  </a:cubicBezTo>
                  <a:cubicBezTo>
                    <a:pt x="70" y="81"/>
                    <a:pt x="72" y="92"/>
                    <a:pt x="79" y="96"/>
                  </a:cubicBezTo>
                  <a:cubicBezTo>
                    <a:pt x="86" y="100"/>
                    <a:pt x="90" y="92"/>
                    <a:pt x="95" y="82"/>
                  </a:cubicBezTo>
                  <a:cubicBezTo>
                    <a:pt x="101" y="73"/>
                    <a:pt x="106" y="66"/>
                    <a:pt x="99" y="62"/>
                  </a:cubicBezTo>
                  <a:close/>
                  <a:moveTo>
                    <a:pt x="134" y="62"/>
                  </a:moveTo>
                  <a:cubicBezTo>
                    <a:pt x="127" y="55"/>
                    <a:pt x="117" y="50"/>
                    <a:pt x="106" y="50"/>
                  </a:cubicBezTo>
                  <a:cubicBezTo>
                    <a:pt x="95" y="50"/>
                    <a:pt x="86" y="55"/>
                    <a:pt x="79" y="62"/>
                  </a:cubicBezTo>
                  <a:cubicBezTo>
                    <a:pt x="72" y="69"/>
                    <a:pt x="67" y="79"/>
                    <a:pt x="67" y="90"/>
                  </a:cubicBezTo>
                  <a:cubicBezTo>
                    <a:pt x="67" y="100"/>
                    <a:pt x="72" y="110"/>
                    <a:pt x="79" y="117"/>
                  </a:cubicBezTo>
                  <a:cubicBezTo>
                    <a:pt x="86" y="124"/>
                    <a:pt x="95" y="129"/>
                    <a:pt x="106" y="129"/>
                  </a:cubicBezTo>
                  <a:cubicBezTo>
                    <a:pt x="117" y="129"/>
                    <a:pt x="127" y="124"/>
                    <a:pt x="134" y="117"/>
                  </a:cubicBezTo>
                  <a:cubicBezTo>
                    <a:pt x="141" y="110"/>
                    <a:pt x="145" y="100"/>
                    <a:pt x="145" y="90"/>
                  </a:cubicBezTo>
                  <a:cubicBezTo>
                    <a:pt x="145" y="79"/>
                    <a:pt x="141" y="69"/>
                    <a:pt x="134" y="62"/>
                  </a:cubicBezTo>
                  <a:close/>
                  <a:moveTo>
                    <a:pt x="77" y="0"/>
                  </a:moveTo>
                  <a:cubicBezTo>
                    <a:pt x="64" y="24"/>
                    <a:pt x="64" y="24"/>
                    <a:pt x="64" y="24"/>
                  </a:cubicBezTo>
                  <a:cubicBezTo>
                    <a:pt x="21" y="24"/>
                    <a:pt x="21" y="24"/>
                    <a:pt x="21" y="24"/>
                  </a:cubicBezTo>
                  <a:cubicBezTo>
                    <a:pt x="9" y="24"/>
                    <a:pt x="0" y="34"/>
                    <a:pt x="0" y="45"/>
                  </a:cubicBezTo>
                  <a:cubicBezTo>
                    <a:pt x="0" y="137"/>
                    <a:pt x="0" y="137"/>
                    <a:pt x="0" y="137"/>
                  </a:cubicBezTo>
                  <a:cubicBezTo>
                    <a:pt x="0" y="149"/>
                    <a:pt x="9" y="159"/>
                    <a:pt x="21" y="159"/>
                  </a:cubicBezTo>
                  <a:cubicBezTo>
                    <a:pt x="161" y="159"/>
                    <a:pt x="161" y="159"/>
                    <a:pt x="161" y="159"/>
                  </a:cubicBezTo>
                  <a:cubicBezTo>
                    <a:pt x="173" y="159"/>
                    <a:pt x="183" y="149"/>
                    <a:pt x="183" y="137"/>
                  </a:cubicBezTo>
                  <a:cubicBezTo>
                    <a:pt x="183" y="45"/>
                    <a:pt x="183" y="45"/>
                    <a:pt x="183" y="45"/>
                  </a:cubicBezTo>
                  <a:cubicBezTo>
                    <a:pt x="183" y="34"/>
                    <a:pt x="173" y="24"/>
                    <a:pt x="161" y="24"/>
                  </a:cubicBezTo>
                  <a:cubicBezTo>
                    <a:pt x="154" y="24"/>
                    <a:pt x="154" y="24"/>
                    <a:pt x="154" y="24"/>
                  </a:cubicBezTo>
                  <a:cubicBezTo>
                    <a:pt x="140" y="0"/>
                    <a:pt x="140" y="0"/>
                    <a:pt x="140" y="0"/>
                  </a:cubicBezTo>
                  <a:lnTo>
                    <a:pt x="77" y="0"/>
                  </a:lnTo>
                  <a:close/>
                </a:path>
              </a:pathLst>
            </a:custGeom>
            <a:solidFill>
              <a:schemeClr val="bg1"/>
            </a:solidFill>
            <a:ln>
              <a:noFill/>
            </a:ln>
            <a:extLst/>
          </p:spPr>
          <p:txBody>
            <a:bodyPr lIns="60222" tIns="30111" rIns="60222" bIns="30111"/>
            <a:lstStyle/>
            <a:p>
              <a:pPr>
                <a:defRPr/>
              </a:pPr>
              <a:endParaRPr lang="zh-CN" altLang="en-US" sz="1200" dirty="0">
                <a:solidFill>
                  <a:schemeClr val="tx2"/>
                </a:solidFill>
                <a:latin typeface="微软雅黑" panose="020B0503020204020204" pitchFamily="34" charset="-122"/>
                <a:ea typeface="微软雅黑" panose="020B0503020204020204" pitchFamily="34" charset="-122"/>
              </a:endParaRPr>
            </a:p>
          </p:txBody>
        </p:sp>
      </p:grpSp>
      <p:grpSp>
        <p:nvGrpSpPr>
          <p:cNvPr id="5" name="组合 11"/>
          <p:cNvGrpSpPr/>
          <p:nvPr/>
        </p:nvGrpSpPr>
        <p:grpSpPr>
          <a:xfrm>
            <a:off x="3418451" y="1101124"/>
            <a:ext cx="2266164" cy="2119483"/>
            <a:chOff x="4557142" y="1467711"/>
            <a:chExt cx="3021028" cy="2825105"/>
          </a:xfrm>
        </p:grpSpPr>
        <p:grpSp>
          <p:nvGrpSpPr>
            <p:cNvPr id="6" name="组合 12"/>
            <p:cNvGrpSpPr/>
            <p:nvPr/>
          </p:nvGrpSpPr>
          <p:grpSpPr>
            <a:xfrm>
              <a:off x="4557142" y="1467711"/>
              <a:ext cx="3021028" cy="2825105"/>
              <a:chOff x="1570902" y="3815673"/>
              <a:chExt cx="2534920" cy="2370523"/>
            </a:xfrm>
          </p:grpSpPr>
          <p:sp>
            <p:nvSpPr>
              <p:cNvPr id="17" name="矩形 16"/>
              <p:cNvSpPr/>
              <p:nvPr/>
            </p:nvSpPr>
            <p:spPr>
              <a:xfrm>
                <a:off x="1570902" y="4544008"/>
                <a:ext cx="2534920" cy="1642188"/>
              </a:xfrm>
              <a:prstGeom prst="rect">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dirty="0">
                  <a:solidFill>
                    <a:schemeClr val="tx2"/>
                  </a:solidFill>
                  <a:latin typeface="微软雅黑" panose="020B0503020204020204" pitchFamily="34" charset="-122"/>
                  <a:ea typeface="微软雅黑" panose="020B0503020204020204" pitchFamily="34" charset="-122"/>
                </a:endParaRPr>
              </a:p>
            </p:txBody>
          </p:sp>
          <p:sp>
            <p:nvSpPr>
              <p:cNvPr id="18" name="圆角矩形 17"/>
              <p:cNvSpPr/>
              <p:nvPr/>
            </p:nvSpPr>
            <p:spPr>
              <a:xfrm>
                <a:off x="2305774" y="3815673"/>
                <a:ext cx="1065176" cy="106517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dirty="0">
                  <a:solidFill>
                    <a:schemeClr val="tx2"/>
                  </a:solidFill>
                  <a:latin typeface="微软雅黑" panose="020B0503020204020204" pitchFamily="34" charset="-122"/>
                  <a:ea typeface="微软雅黑" panose="020B0503020204020204" pitchFamily="34" charset="-122"/>
                </a:endParaRPr>
              </a:p>
            </p:txBody>
          </p:sp>
        </p:grpSp>
        <p:sp>
          <p:nvSpPr>
            <p:cNvPr id="14" name="文本框 13"/>
            <p:cNvSpPr txBox="1"/>
            <p:nvPr/>
          </p:nvSpPr>
          <p:spPr>
            <a:xfrm>
              <a:off x="4932191" y="2853591"/>
              <a:ext cx="2270928" cy="369332"/>
            </a:xfrm>
            <a:prstGeom prst="rect">
              <a:avLst/>
            </a:prstGeom>
            <a:noFill/>
          </p:spPr>
          <p:txBody>
            <a:bodyPr wrap="square" rtlCol="0">
              <a:spAutoFit/>
            </a:bodyPr>
            <a:lstStyle/>
            <a:p>
              <a:pPr algn="ct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单击编辑标题</a:t>
              </a:r>
            </a:p>
          </p:txBody>
        </p:sp>
        <p:sp>
          <p:nvSpPr>
            <p:cNvPr id="15" name="文本框 14"/>
            <p:cNvSpPr txBox="1"/>
            <p:nvPr/>
          </p:nvSpPr>
          <p:spPr>
            <a:xfrm>
              <a:off x="4996432" y="3417632"/>
              <a:ext cx="2241535" cy="451266"/>
            </a:xfrm>
            <a:prstGeom prst="rect">
              <a:avLst/>
            </a:prstGeom>
            <a:noFill/>
          </p:spPr>
          <p:txBody>
            <a:bodyPr wrap="square" rtlCol="0">
              <a:spAutoFit/>
            </a:bodyPr>
            <a:lstStyle/>
            <a:p>
              <a:pPr defTabSz="912796">
                <a:spcBef>
                  <a:spcPct val="20000"/>
                </a:spcBef>
                <a:defRPr/>
              </a:pPr>
              <a:r>
                <a:rPr lang="zh-CN" altLang="en-US" sz="8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8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6" name="Freeform 15"/>
            <p:cNvSpPr>
              <a:spLocks noEditPoints="1"/>
            </p:cNvSpPr>
            <p:nvPr/>
          </p:nvSpPr>
          <p:spPr bwMode="auto">
            <a:xfrm>
              <a:off x="5871599" y="1884941"/>
              <a:ext cx="392112" cy="466725"/>
            </a:xfrm>
            <a:custGeom>
              <a:avLst/>
              <a:gdLst>
                <a:gd name="T0" fmla="*/ 323 w 671"/>
                <a:gd name="T1" fmla="*/ 326 h 798"/>
                <a:gd name="T2" fmla="*/ 323 w 671"/>
                <a:gd name="T3" fmla="*/ 798 h 798"/>
                <a:gd name="T4" fmla="*/ 671 w 671"/>
                <a:gd name="T5" fmla="*/ 675 h 798"/>
                <a:gd name="T6" fmla="*/ 671 w 671"/>
                <a:gd name="T7" fmla="*/ 203 h 798"/>
                <a:gd name="T8" fmla="*/ 323 w 671"/>
                <a:gd name="T9" fmla="*/ 326 h 798"/>
                <a:gd name="T10" fmla="*/ 292 w 671"/>
                <a:gd name="T11" fmla="*/ 356 h 798"/>
                <a:gd name="T12" fmla="*/ 292 w 671"/>
                <a:gd name="T13" fmla="*/ 422 h 798"/>
                <a:gd name="T14" fmla="*/ 228 w 671"/>
                <a:gd name="T15" fmla="*/ 391 h 798"/>
                <a:gd name="T16" fmla="*/ 228 w 671"/>
                <a:gd name="T17" fmla="*/ 320 h 798"/>
                <a:gd name="T18" fmla="*/ 292 w 671"/>
                <a:gd name="T19" fmla="*/ 356 h 798"/>
                <a:gd name="T20" fmla="*/ 577 w 671"/>
                <a:gd name="T21" fmla="*/ 152 h 798"/>
                <a:gd name="T22" fmla="*/ 559 w 671"/>
                <a:gd name="T23" fmla="*/ 143 h 798"/>
                <a:gd name="T24" fmla="*/ 224 w 671"/>
                <a:gd name="T25" fmla="*/ 260 h 798"/>
                <a:gd name="T26" fmla="*/ 214 w 671"/>
                <a:gd name="T27" fmla="*/ 269 h 798"/>
                <a:gd name="T28" fmla="*/ 214 w 671"/>
                <a:gd name="T29" fmla="*/ 748 h 798"/>
                <a:gd name="T30" fmla="*/ 305 w 671"/>
                <a:gd name="T31" fmla="*/ 797 h 798"/>
                <a:gd name="T32" fmla="*/ 305 w 671"/>
                <a:gd name="T33" fmla="*/ 326 h 798"/>
                <a:gd name="T34" fmla="*/ 231 w 671"/>
                <a:gd name="T35" fmla="*/ 287 h 798"/>
                <a:gd name="T36" fmla="*/ 232 w 671"/>
                <a:gd name="T37" fmla="*/ 286 h 798"/>
                <a:gd name="T38" fmla="*/ 568 w 671"/>
                <a:gd name="T39" fmla="*/ 170 h 798"/>
                <a:gd name="T40" fmla="*/ 577 w 671"/>
                <a:gd name="T41" fmla="*/ 152 h 798"/>
                <a:gd name="T42" fmla="*/ 78 w 671"/>
                <a:gd name="T43" fmla="*/ 216 h 798"/>
                <a:gd name="T44" fmla="*/ 78 w 671"/>
                <a:gd name="T45" fmla="*/ 281 h 798"/>
                <a:gd name="T46" fmla="*/ 14 w 671"/>
                <a:gd name="T47" fmla="*/ 250 h 798"/>
                <a:gd name="T48" fmla="*/ 14 w 671"/>
                <a:gd name="T49" fmla="*/ 180 h 798"/>
                <a:gd name="T50" fmla="*/ 78 w 671"/>
                <a:gd name="T51" fmla="*/ 216 h 798"/>
                <a:gd name="T52" fmla="*/ 363 w 671"/>
                <a:gd name="T53" fmla="*/ 11 h 798"/>
                <a:gd name="T54" fmla="*/ 346 w 671"/>
                <a:gd name="T55" fmla="*/ 2 h 798"/>
                <a:gd name="T56" fmla="*/ 10 w 671"/>
                <a:gd name="T57" fmla="*/ 119 h 798"/>
                <a:gd name="T58" fmla="*/ 0 w 671"/>
                <a:gd name="T59" fmla="*/ 128 h 798"/>
                <a:gd name="T60" fmla="*/ 0 w 671"/>
                <a:gd name="T61" fmla="*/ 608 h 798"/>
                <a:gd name="T62" fmla="*/ 92 w 671"/>
                <a:gd name="T63" fmla="*/ 656 h 798"/>
                <a:gd name="T64" fmla="*/ 92 w 671"/>
                <a:gd name="T65" fmla="*/ 186 h 798"/>
                <a:gd name="T66" fmla="*/ 17 w 671"/>
                <a:gd name="T67" fmla="*/ 146 h 798"/>
                <a:gd name="T68" fmla="*/ 18 w 671"/>
                <a:gd name="T69" fmla="*/ 146 h 798"/>
                <a:gd name="T70" fmla="*/ 354 w 671"/>
                <a:gd name="T71" fmla="*/ 29 h 798"/>
                <a:gd name="T72" fmla="*/ 363 w 671"/>
                <a:gd name="T73" fmla="*/ 11 h 798"/>
                <a:gd name="T74" fmla="*/ 185 w 671"/>
                <a:gd name="T75" fmla="*/ 290 h 798"/>
                <a:gd name="T76" fmla="*/ 185 w 671"/>
                <a:gd name="T77" fmla="*/ 355 h 798"/>
                <a:gd name="T78" fmla="*/ 121 w 671"/>
                <a:gd name="T79" fmla="*/ 324 h 798"/>
                <a:gd name="T80" fmla="*/ 121 w 671"/>
                <a:gd name="T81" fmla="*/ 254 h 798"/>
                <a:gd name="T82" fmla="*/ 185 w 671"/>
                <a:gd name="T83" fmla="*/ 290 h 798"/>
                <a:gd name="T84" fmla="*/ 470 w 671"/>
                <a:gd name="T85" fmla="*/ 85 h 798"/>
                <a:gd name="T86" fmla="*/ 453 w 671"/>
                <a:gd name="T87" fmla="*/ 76 h 798"/>
                <a:gd name="T88" fmla="*/ 117 w 671"/>
                <a:gd name="T89" fmla="*/ 193 h 798"/>
                <a:gd name="T90" fmla="*/ 107 w 671"/>
                <a:gd name="T91" fmla="*/ 202 h 798"/>
                <a:gd name="T92" fmla="*/ 107 w 671"/>
                <a:gd name="T93" fmla="*/ 682 h 798"/>
                <a:gd name="T94" fmla="*/ 199 w 671"/>
                <a:gd name="T95" fmla="*/ 730 h 798"/>
                <a:gd name="T96" fmla="*/ 199 w 671"/>
                <a:gd name="T97" fmla="*/ 260 h 798"/>
                <a:gd name="T98" fmla="*/ 124 w 671"/>
                <a:gd name="T99" fmla="*/ 220 h 798"/>
                <a:gd name="T100" fmla="*/ 125 w 671"/>
                <a:gd name="T101" fmla="*/ 219 h 798"/>
                <a:gd name="T102" fmla="*/ 461 w 671"/>
                <a:gd name="T103" fmla="*/ 103 h 798"/>
                <a:gd name="T104" fmla="*/ 470 w 671"/>
                <a:gd name="T105" fmla="*/ 85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71" h="798">
                  <a:moveTo>
                    <a:pt x="323" y="326"/>
                  </a:moveTo>
                  <a:lnTo>
                    <a:pt x="323" y="798"/>
                  </a:lnTo>
                  <a:lnTo>
                    <a:pt x="671" y="675"/>
                  </a:lnTo>
                  <a:lnTo>
                    <a:pt x="671" y="203"/>
                  </a:lnTo>
                  <a:lnTo>
                    <a:pt x="323" y="326"/>
                  </a:lnTo>
                  <a:close/>
                  <a:moveTo>
                    <a:pt x="292" y="356"/>
                  </a:moveTo>
                  <a:lnTo>
                    <a:pt x="292" y="422"/>
                  </a:lnTo>
                  <a:cubicBezTo>
                    <a:pt x="260" y="416"/>
                    <a:pt x="228" y="391"/>
                    <a:pt x="228" y="391"/>
                  </a:cubicBezTo>
                  <a:lnTo>
                    <a:pt x="228" y="320"/>
                  </a:lnTo>
                  <a:cubicBezTo>
                    <a:pt x="267" y="352"/>
                    <a:pt x="292" y="356"/>
                    <a:pt x="292" y="356"/>
                  </a:cubicBezTo>
                  <a:close/>
                  <a:moveTo>
                    <a:pt x="577" y="152"/>
                  </a:moveTo>
                  <a:cubicBezTo>
                    <a:pt x="575" y="145"/>
                    <a:pt x="567" y="141"/>
                    <a:pt x="559" y="143"/>
                  </a:cubicBezTo>
                  <a:lnTo>
                    <a:pt x="224" y="260"/>
                  </a:lnTo>
                  <a:cubicBezTo>
                    <a:pt x="219" y="261"/>
                    <a:pt x="215" y="265"/>
                    <a:pt x="214" y="269"/>
                  </a:cubicBezTo>
                  <a:lnTo>
                    <a:pt x="214" y="748"/>
                  </a:lnTo>
                  <a:cubicBezTo>
                    <a:pt x="226" y="772"/>
                    <a:pt x="275" y="797"/>
                    <a:pt x="305" y="797"/>
                  </a:cubicBezTo>
                  <a:lnTo>
                    <a:pt x="305" y="326"/>
                  </a:lnTo>
                  <a:cubicBezTo>
                    <a:pt x="289" y="324"/>
                    <a:pt x="253" y="305"/>
                    <a:pt x="231" y="287"/>
                  </a:cubicBezTo>
                  <a:cubicBezTo>
                    <a:pt x="231" y="286"/>
                    <a:pt x="232" y="286"/>
                    <a:pt x="232" y="286"/>
                  </a:cubicBezTo>
                  <a:lnTo>
                    <a:pt x="568" y="170"/>
                  </a:lnTo>
                  <a:cubicBezTo>
                    <a:pt x="575" y="167"/>
                    <a:pt x="579" y="159"/>
                    <a:pt x="577" y="152"/>
                  </a:cubicBezTo>
                  <a:close/>
                  <a:moveTo>
                    <a:pt x="78" y="216"/>
                  </a:moveTo>
                  <a:lnTo>
                    <a:pt x="78" y="281"/>
                  </a:lnTo>
                  <a:cubicBezTo>
                    <a:pt x="46" y="275"/>
                    <a:pt x="14" y="250"/>
                    <a:pt x="14" y="250"/>
                  </a:cubicBezTo>
                  <a:lnTo>
                    <a:pt x="14" y="180"/>
                  </a:lnTo>
                  <a:cubicBezTo>
                    <a:pt x="53" y="212"/>
                    <a:pt x="78" y="216"/>
                    <a:pt x="78" y="216"/>
                  </a:cubicBezTo>
                  <a:close/>
                  <a:moveTo>
                    <a:pt x="363" y="11"/>
                  </a:moveTo>
                  <a:cubicBezTo>
                    <a:pt x="361" y="4"/>
                    <a:pt x="353" y="0"/>
                    <a:pt x="346" y="2"/>
                  </a:cubicBezTo>
                  <a:lnTo>
                    <a:pt x="10" y="119"/>
                  </a:lnTo>
                  <a:cubicBezTo>
                    <a:pt x="5" y="121"/>
                    <a:pt x="2" y="124"/>
                    <a:pt x="0" y="128"/>
                  </a:cubicBezTo>
                  <a:lnTo>
                    <a:pt x="0" y="608"/>
                  </a:lnTo>
                  <a:cubicBezTo>
                    <a:pt x="12" y="631"/>
                    <a:pt x="61" y="656"/>
                    <a:pt x="92" y="656"/>
                  </a:cubicBezTo>
                  <a:lnTo>
                    <a:pt x="92" y="186"/>
                  </a:lnTo>
                  <a:cubicBezTo>
                    <a:pt x="76" y="183"/>
                    <a:pt x="40" y="164"/>
                    <a:pt x="17" y="146"/>
                  </a:cubicBezTo>
                  <a:cubicBezTo>
                    <a:pt x="18" y="146"/>
                    <a:pt x="18" y="146"/>
                    <a:pt x="18" y="146"/>
                  </a:cubicBezTo>
                  <a:lnTo>
                    <a:pt x="354" y="29"/>
                  </a:lnTo>
                  <a:cubicBezTo>
                    <a:pt x="362" y="26"/>
                    <a:pt x="366" y="19"/>
                    <a:pt x="363" y="11"/>
                  </a:cubicBezTo>
                  <a:close/>
                  <a:moveTo>
                    <a:pt x="185" y="290"/>
                  </a:moveTo>
                  <a:lnTo>
                    <a:pt x="185" y="355"/>
                  </a:lnTo>
                  <a:cubicBezTo>
                    <a:pt x="153" y="349"/>
                    <a:pt x="121" y="324"/>
                    <a:pt x="121" y="324"/>
                  </a:cubicBezTo>
                  <a:lnTo>
                    <a:pt x="121" y="254"/>
                  </a:lnTo>
                  <a:cubicBezTo>
                    <a:pt x="160" y="286"/>
                    <a:pt x="185" y="290"/>
                    <a:pt x="185" y="290"/>
                  </a:cubicBezTo>
                  <a:close/>
                  <a:moveTo>
                    <a:pt x="470" y="85"/>
                  </a:moveTo>
                  <a:cubicBezTo>
                    <a:pt x="468" y="78"/>
                    <a:pt x="460" y="74"/>
                    <a:pt x="453" y="76"/>
                  </a:cubicBezTo>
                  <a:lnTo>
                    <a:pt x="117" y="193"/>
                  </a:lnTo>
                  <a:cubicBezTo>
                    <a:pt x="112" y="195"/>
                    <a:pt x="108" y="198"/>
                    <a:pt x="107" y="202"/>
                  </a:cubicBezTo>
                  <a:lnTo>
                    <a:pt x="107" y="682"/>
                  </a:lnTo>
                  <a:cubicBezTo>
                    <a:pt x="119" y="705"/>
                    <a:pt x="168" y="730"/>
                    <a:pt x="199" y="730"/>
                  </a:cubicBezTo>
                  <a:lnTo>
                    <a:pt x="199" y="260"/>
                  </a:lnTo>
                  <a:cubicBezTo>
                    <a:pt x="183" y="257"/>
                    <a:pt x="146" y="238"/>
                    <a:pt x="124" y="220"/>
                  </a:cubicBezTo>
                  <a:cubicBezTo>
                    <a:pt x="125" y="220"/>
                    <a:pt x="125" y="220"/>
                    <a:pt x="125" y="219"/>
                  </a:cubicBezTo>
                  <a:lnTo>
                    <a:pt x="461" y="103"/>
                  </a:lnTo>
                  <a:cubicBezTo>
                    <a:pt x="469" y="100"/>
                    <a:pt x="473" y="93"/>
                    <a:pt x="470" y="85"/>
                  </a:cubicBezTo>
                  <a:close/>
                </a:path>
              </a:pathLst>
            </a:custGeom>
            <a:solidFill>
              <a:schemeClr val="bg1"/>
            </a:solidFill>
            <a:ln>
              <a:noFill/>
            </a:ln>
          </p:spPr>
          <p:txBody>
            <a:bodyPr/>
            <a:lstStyle/>
            <a:p>
              <a:endParaRPr lang="zh-CN" altLang="en-US" sz="1000" dirty="0">
                <a:solidFill>
                  <a:schemeClr val="tx2"/>
                </a:solidFill>
                <a:latin typeface="微软雅黑" panose="020B0503020204020204" pitchFamily="34" charset="-122"/>
                <a:ea typeface="微软雅黑" panose="020B0503020204020204" pitchFamily="34" charset="-122"/>
              </a:endParaRPr>
            </a:p>
          </p:txBody>
        </p:sp>
      </p:grpSp>
      <p:grpSp>
        <p:nvGrpSpPr>
          <p:cNvPr id="12" name="组合 18"/>
          <p:cNvGrpSpPr/>
          <p:nvPr/>
        </p:nvGrpSpPr>
        <p:grpSpPr>
          <a:xfrm>
            <a:off x="6118448" y="1101123"/>
            <a:ext cx="2266164" cy="2119483"/>
            <a:chOff x="8156513" y="1467710"/>
            <a:chExt cx="3021028" cy="2825105"/>
          </a:xfrm>
        </p:grpSpPr>
        <p:sp>
          <p:nvSpPr>
            <p:cNvPr id="20" name="矩形 19"/>
            <p:cNvSpPr/>
            <p:nvPr/>
          </p:nvSpPr>
          <p:spPr>
            <a:xfrm>
              <a:off x="8156513" y="2335714"/>
              <a:ext cx="3021028" cy="1957101"/>
            </a:xfrm>
            <a:prstGeom prst="rect">
              <a:avLst/>
            </a:pr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dirty="0">
                <a:solidFill>
                  <a:schemeClr val="tx2"/>
                </a:solidFill>
                <a:latin typeface="微软雅黑" panose="020B0503020204020204" pitchFamily="34" charset="-122"/>
                <a:ea typeface="微软雅黑" panose="020B0503020204020204" pitchFamily="34" charset="-122"/>
              </a:endParaRPr>
            </a:p>
          </p:txBody>
        </p:sp>
        <p:sp>
          <p:nvSpPr>
            <p:cNvPr id="21" name="圆角矩形 20"/>
            <p:cNvSpPr/>
            <p:nvPr/>
          </p:nvSpPr>
          <p:spPr>
            <a:xfrm>
              <a:off x="9032308" y="1467710"/>
              <a:ext cx="1269439" cy="1269439"/>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dirty="0">
                <a:solidFill>
                  <a:schemeClr val="tx2"/>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8531564" y="2862267"/>
              <a:ext cx="2270928" cy="369332"/>
            </a:xfrm>
            <a:prstGeom prst="rect">
              <a:avLst/>
            </a:prstGeom>
            <a:noFill/>
          </p:spPr>
          <p:txBody>
            <a:bodyPr wrap="square" rtlCol="0">
              <a:spAutoFit/>
            </a:bodyPr>
            <a:lstStyle/>
            <a:p>
              <a:pPr algn="ct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单击编辑标题</a:t>
              </a:r>
            </a:p>
          </p:txBody>
        </p:sp>
        <p:sp>
          <p:nvSpPr>
            <p:cNvPr id="23" name="文本框 22"/>
            <p:cNvSpPr txBox="1"/>
            <p:nvPr/>
          </p:nvSpPr>
          <p:spPr>
            <a:xfrm>
              <a:off x="8560956" y="3417632"/>
              <a:ext cx="2241535" cy="451266"/>
            </a:xfrm>
            <a:prstGeom prst="rect">
              <a:avLst/>
            </a:prstGeom>
            <a:noFill/>
          </p:spPr>
          <p:txBody>
            <a:bodyPr wrap="square" rtlCol="0">
              <a:spAutoFit/>
            </a:bodyPr>
            <a:lstStyle/>
            <a:p>
              <a:pPr defTabSz="912796">
                <a:spcBef>
                  <a:spcPct val="20000"/>
                </a:spcBef>
                <a:defRPr/>
              </a:pPr>
              <a:r>
                <a:rPr lang="zh-CN" altLang="en-US" sz="8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8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grpSp>
          <p:nvGrpSpPr>
            <p:cNvPr id="13" name="组合 19"/>
            <p:cNvGrpSpPr>
              <a:grpSpLocks noChangeAspect="1"/>
            </p:cNvGrpSpPr>
            <p:nvPr/>
          </p:nvGrpSpPr>
          <p:grpSpPr bwMode="auto">
            <a:xfrm>
              <a:off x="9398496" y="1847624"/>
              <a:ext cx="509607" cy="509607"/>
              <a:chOff x="1437735" y="704204"/>
              <a:chExt cx="492531" cy="493274"/>
            </a:xfrm>
            <a:solidFill>
              <a:schemeClr val="bg1"/>
            </a:solidFill>
          </p:grpSpPr>
          <p:sp>
            <p:nvSpPr>
              <p:cNvPr id="25" name="饼形 24"/>
              <p:cNvSpPr/>
              <p:nvPr/>
            </p:nvSpPr>
            <p:spPr>
              <a:xfrm flipH="1">
                <a:off x="1483162" y="752095"/>
                <a:ext cx="447104" cy="445383"/>
              </a:xfrm>
              <a:prstGeom prst="pi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dirty="0">
                  <a:solidFill>
                    <a:schemeClr val="tx2"/>
                  </a:solidFill>
                  <a:latin typeface="微软雅黑" panose="020B0503020204020204" pitchFamily="34" charset="-122"/>
                  <a:ea typeface="微软雅黑" panose="020B0503020204020204" pitchFamily="34" charset="-122"/>
                </a:endParaRPr>
              </a:p>
            </p:txBody>
          </p:sp>
          <p:sp>
            <p:nvSpPr>
              <p:cNvPr id="26" name="椭圆 34"/>
              <p:cNvSpPr>
                <a:spLocks noChangeAspect="1"/>
              </p:cNvSpPr>
              <p:nvPr/>
            </p:nvSpPr>
            <p:spPr>
              <a:xfrm>
                <a:off x="1437735" y="704204"/>
                <a:ext cx="222355" cy="222692"/>
              </a:xfrm>
              <a:custGeom>
                <a:avLst/>
                <a:gdLst/>
                <a:ahLst/>
                <a:cxnLst/>
                <a:rect l="l" t="t" r="r" b="b"/>
                <a:pathLst>
                  <a:path w="223200" h="223200">
                    <a:moveTo>
                      <a:pt x="223200" y="0"/>
                    </a:moveTo>
                    <a:lnTo>
                      <a:pt x="223200" y="223200"/>
                    </a:lnTo>
                    <a:lnTo>
                      <a:pt x="0" y="223200"/>
                    </a:lnTo>
                    <a:cubicBezTo>
                      <a:pt x="0" y="99930"/>
                      <a:pt x="99930" y="0"/>
                      <a:pt x="22320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dirty="0">
                  <a:solidFill>
                    <a:schemeClr val="tx2"/>
                  </a:solidFill>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955476201"/>
      </p:ext>
    </p:extLst>
  </p:cSld>
  <p:clrMapOvr>
    <a:masterClrMapping/>
  </p:clrMapOvr>
  <p:transition spd="med" advClick="0" advTm="6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1000"/>
                                        <p:tgtEl>
                                          <p:spTgt spid="12"/>
                                        </p:tgtEl>
                                      </p:cBhvr>
                                    </p:animEffect>
                                    <p:anim calcmode="lin" valueType="num">
                                      <p:cBhvr>
                                        <p:cTn id="22" dur="1000" fill="hold"/>
                                        <p:tgtEl>
                                          <p:spTgt spid="12"/>
                                        </p:tgtEl>
                                        <p:attrNameLst>
                                          <p:attrName>ppt_x</p:attrName>
                                        </p:attrNameLst>
                                      </p:cBhvr>
                                      <p:tavLst>
                                        <p:tav tm="0">
                                          <p:val>
                                            <p:strVal val="#ppt_x"/>
                                          </p:val>
                                        </p:tav>
                                        <p:tav tm="100000">
                                          <p:val>
                                            <p:strVal val="#ppt_x"/>
                                          </p:val>
                                        </p:tav>
                                      </p:tavLst>
                                    </p:anim>
                                    <p:anim calcmode="lin" valueType="num">
                                      <p:cBhvr>
                                        <p:cTn id="2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2" fill="hold" grpId="0" nodeType="click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additive="base">
                                        <p:cTn id="28" dur="500" fill="hold"/>
                                        <p:tgtEl>
                                          <p:spTgt spid="3"/>
                                        </p:tgtEl>
                                        <p:attrNameLst>
                                          <p:attrName>ppt_x</p:attrName>
                                        </p:attrNameLst>
                                      </p:cBhvr>
                                      <p:tavLst>
                                        <p:tav tm="0">
                                          <p:val>
                                            <p:strVal val="1+#ppt_w/2"/>
                                          </p:val>
                                        </p:tav>
                                        <p:tav tm="100000">
                                          <p:val>
                                            <p:strVal val="#ppt_x"/>
                                          </p:val>
                                        </p:tav>
                                      </p:tavLst>
                                    </p:anim>
                                    <p:anim calcmode="lin" valueType="num">
                                      <p:cBhvr additive="base">
                                        <p:cTn id="29"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Freeform 26"/>
          <p:cNvSpPr>
            <a:spLocks/>
          </p:cNvSpPr>
          <p:nvPr/>
        </p:nvSpPr>
        <p:spPr bwMode="auto">
          <a:xfrm>
            <a:off x="3660702" y="1330310"/>
            <a:ext cx="1225478" cy="1229728"/>
          </a:xfrm>
          <a:custGeom>
            <a:avLst/>
            <a:gdLst>
              <a:gd name="T0" fmla="*/ 0 w 3147"/>
              <a:gd name="T1" fmla="*/ 1787 h 3147"/>
              <a:gd name="T2" fmla="*/ 1787 w 3147"/>
              <a:gd name="T3" fmla="*/ 0 h 3147"/>
              <a:gd name="T4" fmla="*/ 3147 w 3147"/>
              <a:gd name="T5" fmla="*/ 0 h 3147"/>
              <a:gd name="T6" fmla="*/ 0 w 3147"/>
              <a:gd name="T7" fmla="*/ 3147 h 3147"/>
              <a:gd name="T8" fmla="*/ 0 w 3147"/>
              <a:gd name="T9" fmla="*/ 1787 h 3147"/>
            </a:gdLst>
            <a:ahLst/>
            <a:cxnLst>
              <a:cxn ang="0">
                <a:pos x="T0" y="T1"/>
              </a:cxn>
              <a:cxn ang="0">
                <a:pos x="T2" y="T3"/>
              </a:cxn>
              <a:cxn ang="0">
                <a:pos x="T4" y="T5"/>
              </a:cxn>
              <a:cxn ang="0">
                <a:pos x="T6" y="T7"/>
              </a:cxn>
              <a:cxn ang="0">
                <a:pos x="T8" y="T9"/>
              </a:cxn>
            </a:cxnLst>
            <a:rect l="0" t="0" r="r" b="b"/>
            <a:pathLst>
              <a:path w="3147" h="3147">
                <a:moveTo>
                  <a:pt x="0" y="1787"/>
                </a:moveTo>
                <a:lnTo>
                  <a:pt x="1787" y="0"/>
                </a:lnTo>
                <a:lnTo>
                  <a:pt x="3147" y="0"/>
                </a:lnTo>
                <a:lnTo>
                  <a:pt x="0" y="3147"/>
                </a:lnTo>
                <a:lnTo>
                  <a:pt x="0" y="1787"/>
                </a:lnTo>
                <a:close/>
              </a:path>
            </a:pathLst>
          </a:custGeom>
          <a:solidFill>
            <a:schemeClr val="accent1"/>
          </a:solidFill>
          <a:ln w="9525">
            <a:noFill/>
            <a:round/>
            <a:headEnd/>
            <a:tailEnd/>
          </a:ln>
        </p:spPr>
        <p:txBody>
          <a:bodyPr vert="horz" wrap="square" lIns="91417" tIns="45708" rIns="91417" bIns="45708" numCol="1" anchor="t" anchorCtr="0" compatLnSpc="1">
            <a:prstTxWarp prst="textNoShape">
              <a:avLst/>
            </a:prstTxWarp>
          </a:bodyPr>
          <a:lstStyle/>
          <a:p>
            <a:endParaRPr lang="zh-CN" altLang="en-US">
              <a:latin typeface="+mj-ea"/>
              <a:ea typeface="+mj-ea"/>
            </a:endParaRPr>
          </a:p>
        </p:txBody>
      </p:sp>
      <p:sp>
        <p:nvSpPr>
          <p:cNvPr id="52" name="Freeform 27"/>
          <p:cNvSpPr>
            <a:spLocks/>
          </p:cNvSpPr>
          <p:nvPr/>
        </p:nvSpPr>
        <p:spPr bwMode="auto">
          <a:xfrm>
            <a:off x="4926030" y="1330310"/>
            <a:ext cx="1225478" cy="1229728"/>
          </a:xfrm>
          <a:custGeom>
            <a:avLst/>
            <a:gdLst>
              <a:gd name="T0" fmla="*/ 3147 w 3147"/>
              <a:gd name="T1" fmla="*/ 1787 h 3147"/>
              <a:gd name="T2" fmla="*/ 1360 w 3147"/>
              <a:gd name="T3" fmla="*/ 0 h 3147"/>
              <a:gd name="T4" fmla="*/ 0 w 3147"/>
              <a:gd name="T5" fmla="*/ 0 h 3147"/>
              <a:gd name="T6" fmla="*/ 3147 w 3147"/>
              <a:gd name="T7" fmla="*/ 3147 h 3147"/>
              <a:gd name="T8" fmla="*/ 3147 w 3147"/>
              <a:gd name="T9" fmla="*/ 1787 h 3147"/>
            </a:gdLst>
            <a:ahLst/>
            <a:cxnLst>
              <a:cxn ang="0">
                <a:pos x="T0" y="T1"/>
              </a:cxn>
              <a:cxn ang="0">
                <a:pos x="T2" y="T3"/>
              </a:cxn>
              <a:cxn ang="0">
                <a:pos x="T4" y="T5"/>
              </a:cxn>
              <a:cxn ang="0">
                <a:pos x="T6" y="T7"/>
              </a:cxn>
              <a:cxn ang="0">
                <a:pos x="T8" y="T9"/>
              </a:cxn>
            </a:cxnLst>
            <a:rect l="0" t="0" r="r" b="b"/>
            <a:pathLst>
              <a:path w="3147" h="3147">
                <a:moveTo>
                  <a:pt x="3147" y="1787"/>
                </a:moveTo>
                <a:lnTo>
                  <a:pt x="1360" y="0"/>
                </a:lnTo>
                <a:lnTo>
                  <a:pt x="0" y="0"/>
                </a:lnTo>
                <a:lnTo>
                  <a:pt x="3147" y="3147"/>
                </a:lnTo>
                <a:lnTo>
                  <a:pt x="3147" y="1787"/>
                </a:lnTo>
                <a:close/>
              </a:path>
            </a:pathLst>
          </a:custGeom>
          <a:solidFill>
            <a:schemeClr val="accent2"/>
          </a:solidFill>
          <a:ln w="9525">
            <a:noFill/>
            <a:round/>
            <a:headEnd/>
            <a:tailEnd/>
          </a:ln>
        </p:spPr>
        <p:txBody>
          <a:bodyPr vert="horz" wrap="square" lIns="91417" tIns="45708" rIns="91417" bIns="45708" numCol="1" anchor="t" anchorCtr="0" compatLnSpc="1">
            <a:prstTxWarp prst="textNoShape">
              <a:avLst/>
            </a:prstTxWarp>
          </a:bodyPr>
          <a:lstStyle/>
          <a:p>
            <a:endParaRPr lang="zh-CN" altLang="en-US">
              <a:latin typeface="+mj-ea"/>
              <a:ea typeface="+mj-ea"/>
            </a:endParaRPr>
          </a:p>
        </p:txBody>
      </p:sp>
      <p:sp>
        <p:nvSpPr>
          <p:cNvPr id="53" name="Freeform 28"/>
          <p:cNvSpPr>
            <a:spLocks/>
          </p:cNvSpPr>
          <p:nvPr/>
        </p:nvSpPr>
        <p:spPr bwMode="auto">
          <a:xfrm>
            <a:off x="3660702" y="2599922"/>
            <a:ext cx="1225478" cy="1226406"/>
          </a:xfrm>
          <a:custGeom>
            <a:avLst/>
            <a:gdLst>
              <a:gd name="T0" fmla="*/ 0 w 3147"/>
              <a:gd name="T1" fmla="*/ 1360 h 3147"/>
              <a:gd name="T2" fmla="*/ 1787 w 3147"/>
              <a:gd name="T3" fmla="*/ 3147 h 3147"/>
              <a:gd name="T4" fmla="*/ 3147 w 3147"/>
              <a:gd name="T5" fmla="*/ 3147 h 3147"/>
              <a:gd name="T6" fmla="*/ 0 w 3147"/>
              <a:gd name="T7" fmla="*/ 0 h 3147"/>
              <a:gd name="T8" fmla="*/ 0 w 3147"/>
              <a:gd name="T9" fmla="*/ 1360 h 3147"/>
            </a:gdLst>
            <a:ahLst/>
            <a:cxnLst>
              <a:cxn ang="0">
                <a:pos x="T0" y="T1"/>
              </a:cxn>
              <a:cxn ang="0">
                <a:pos x="T2" y="T3"/>
              </a:cxn>
              <a:cxn ang="0">
                <a:pos x="T4" y="T5"/>
              </a:cxn>
              <a:cxn ang="0">
                <a:pos x="T6" y="T7"/>
              </a:cxn>
              <a:cxn ang="0">
                <a:pos x="T8" y="T9"/>
              </a:cxn>
            </a:cxnLst>
            <a:rect l="0" t="0" r="r" b="b"/>
            <a:pathLst>
              <a:path w="3147" h="3147">
                <a:moveTo>
                  <a:pt x="0" y="1360"/>
                </a:moveTo>
                <a:lnTo>
                  <a:pt x="1787" y="3147"/>
                </a:lnTo>
                <a:lnTo>
                  <a:pt x="3147" y="3147"/>
                </a:lnTo>
                <a:lnTo>
                  <a:pt x="0" y="0"/>
                </a:lnTo>
                <a:lnTo>
                  <a:pt x="0" y="1360"/>
                </a:lnTo>
                <a:close/>
              </a:path>
            </a:pathLst>
          </a:custGeom>
          <a:solidFill>
            <a:schemeClr val="accent4"/>
          </a:solidFill>
          <a:ln w="9525">
            <a:noFill/>
            <a:round/>
            <a:headEnd/>
            <a:tailEnd/>
          </a:ln>
        </p:spPr>
        <p:txBody>
          <a:bodyPr vert="horz" wrap="square" lIns="91417" tIns="45708" rIns="91417" bIns="45708" numCol="1" anchor="t" anchorCtr="0" compatLnSpc="1">
            <a:prstTxWarp prst="textNoShape">
              <a:avLst/>
            </a:prstTxWarp>
          </a:bodyPr>
          <a:lstStyle/>
          <a:p>
            <a:endParaRPr lang="zh-CN" altLang="en-US">
              <a:latin typeface="+mj-ea"/>
              <a:ea typeface="+mj-ea"/>
            </a:endParaRPr>
          </a:p>
        </p:txBody>
      </p:sp>
      <p:sp>
        <p:nvSpPr>
          <p:cNvPr id="54" name="Freeform 29"/>
          <p:cNvSpPr>
            <a:spLocks/>
          </p:cNvSpPr>
          <p:nvPr/>
        </p:nvSpPr>
        <p:spPr bwMode="auto">
          <a:xfrm>
            <a:off x="4926030" y="2599922"/>
            <a:ext cx="1225478" cy="1226406"/>
          </a:xfrm>
          <a:custGeom>
            <a:avLst/>
            <a:gdLst>
              <a:gd name="T0" fmla="*/ 3147 w 3147"/>
              <a:gd name="T1" fmla="*/ 1360 h 3147"/>
              <a:gd name="T2" fmla="*/ 1360 w 3147"/>
              <a:gd name="T3" fmla="*/ 3147 h 3147"/>
              <a:gd name="T4" fmla="*/ 0 w 3147"/>
              <a:gd name="T5" fmla="*/ 3147 h 3147"/>
              <a:gd name="T6" fmla="*/ 3147 w 3147"/>
              <a:gd name="T7" fmla="*/ 0 h 3147"/>
              <a:gd name="T8" fmla="*/ 3147 w 3147"/>
              <a:gd name="T9" fmla="*/ 1360 h 3147"/>
            </a:gdLst>
            <a:ahLst/>
            <a:cxnLst>
              <a:cxn ang="0">
                <a:pos x="T0" y="T1"/>
              </a:cxn>
              <a:cxn ang="0">
                <a:pos x="T2" y="T3"/>
              </a:cxn>
              <a:cxn ang="0">
                <a:pos x="T4" y="T5"/>
              </a:cxn>
              <a:cxn ang="0">
                <a:pos x="T6" y="T7"/>
              </a:cxn>
              <a:cxn ang="0">
                <a:pos x="T8" y="T9"/>
              </a:cxn>
            </a:cxnLst>
            <a:rect l="0" t="0" r="r" b="b"/>
            <a:pathLst>
              <a:path w="3147" h="3147">
                <a:moveTo>
                  <a:pt x="3147" y="1360"/>
                </a:moveTo>
                <a:lnTo>
                  <a:pt x="1360" y="3147"/>
                </a:lnTo>
                <a:lnTo>
                  <a:pt x="0" y="3147"/>
                </a:lnTo>
                <a:lnTo>
                  <a:pt x="3147" y="0"/>
                </a:lnTo>
                <a:lnTo>
                  <a:pt x="3147" y="1360"/>
                </a:lnTo>
                <a:close/>
              </a:path>
            </a:pathLst>
          </a:custGeom>
          <a:solidFill>
            <a:schemeClr val="accent3"/>
          </a:solidFill>
          <a:ln w="9525">
            <a:noFill/>
            <a:round/>
            <a:headEnd/>
            <a:tailEnd/>
          </a:ln>
        </p:spPr>
        <p:txBody>
          <a:bodyPr vert="horz" wrap="square" lIns="91417" tIns="45708" rIns="91417" bIns="45708" numCol="1" anchor="t" anchorCtr="0" compatLnSpc="1">
            <a:prstTxWarp prst="textNoShape">
              <a:avLst/>
            </a:prstTxWarp>
          </a:bodyPr>
          <a:lstStyle/>
          <a:p>
            <a:endParaRPr lang="zh-CN" altLang="en-US">
              <a:latin typeface="+mj-ea"/>
              <a:ea typeface="+mj-ea"/>
            </a:endParaRPr>
          </a:p>
        </p:txBody>
      </p:sp>
      <p:sp>
        <p:nvSpPr>
          <p:cNvPr id="55" name="Rectangle 13" descr="FD1DDF730CE4456e89755B07FE1653D0# #Rectangle 13"/>
          <p:cNvSpPr>
            <a:spLocks noChangeArrowheads="1"/>
          </p:cNvSpPr>
          <p:nvPr/>
        </p:nvSpPr>
        <p:spPr bwMode="auto">
          <a:xfrm>
            <a:off x="6107876" y="1418895"/>
            <a:ext cx="2698768" cy="338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7" tIns="45708" rIns="91417" bIns="45708">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800" dirty="0">
                <a:solidFill>
                  <a:schemeClr val="bg1">
                    <a:lumMod val="50000"/>
                  </a:schemeClr>
                </a:solidFill>
                <a:latin typeface="微软雅黑" pitchFamily="34" charset="-122"/>
                <a:ea typeface="微软雅黑" pitchFamily="34" charset="-122"/>
              </a:rPr>
              <a:t>单击此处添加简短说明，添加简短说明文字，</a:t>
            </a:r>
            <a:endParaRPr lang="en-US" altLang="zh-CN" sz="800" dirty="0">
              <a:solidFill>
                <a:schemeClr val="bg1">
                  <a:lumMod val="50000"/>
                </a:schemeClr>
              </a:solidFill>
              <a:latin typeface="微软雅黑" pitchFamily="34" charset="-122"/>
              <a:ea typeface="微软雅黑" pitchFamily="34" charset="-122"/>
            </a:endParaRPr>
          </a:p>
          <a:p>
            <a:pPr eaLnBrk="1" hangingPunct="1">
              <a:spcBef>
                <a:spcPct val="0"/>
              </a:spcBef>
              <a:buNone/>
              <a:defRPr/>
            </a:pPr>
            <a:r>
              <a:rPr lang="zh-CN" altLang="en-US" sz="800" dirty="0">
                <a:solidFill>
                  <a:schemeClr val="bg1">
                    <a:lumMod val="50000"/>
                  </a:schemeClr>
                </a:solidFill>
                <a:latin typeface="微软雅黑" pitchFamily="34" charset="-122"/>
                <a:ea typeface="微软雅黑" pitchFamily="34" charset="-122"/>
              </a:rPr>
              <a:t>具体说明文字添加此处。</a:t>
            </a:r>
            <a:endParaRPr lang="en-US" altLang="zh-CN" sz="800" dirty="0">
              <a:solidFill>
                <a:schemeClr val="bg1">
                  <a:lumMod val="50000"/>
                </a:schemeClr>
              </a:solidFill>
              <a:latin typeface="微软雅黑" pitchFamily="34" charset="-122"/>
              <a:ea typeface="微软雅黑" pitchFamily="34" charset="-122"/>
            </a:endParaRPr>
          </a:p>
        </p:txBody>
      </p:sp>
      <p:sp>
        <p:nvSpPr>
          <p:cNvPr id="56" name="TextBox 55"/>
          <p:cNvSpPr txBox="1"/>
          <p:nvPr/>
        </p:nvSpPr>
        <p:spPr>
          <a:xfrm>
            <a:off x="6107877" y="1136415"/>
            <a:ext cx="1415137" cy="277085"/>
          </a:xfrm>
          <a:prstGeom prst="rect">
            <a:avLst/>
          </a:prstGeom>
          <a:noFill/>
        </p:spPr>
        <p:txBody>
          <a:bodyPr wrap="none" lIns="91417" tIns="45708" rIns="91417" bIns="45708" rtlCol="0">
            <a:spAutoFit/>
          </a:bodyPr>
          <a:lstStyle/>
          <a:p>
            <a:r>
              <a:rPr lang="zh-CN" altLang="en-US" sz="1200" b="1" dirty="0">
                <a:solidFill>
                  <a:schemeClr val="bg1">
                    <a:lumMod val="50000"/>
                  </a:schemeClr>
                </a:solidFill>
                <a:latin typeface="微软雅黑" pitchFamily="34" charset="-122"/>
                <a:ea typeface="微软雅黑" pitchFamily="34" charset="-122"/>
              </a:rPr>
              <a:t>点击输入标题文本</a:t>
            </a:r>
          </a:p>
        </p:txBody>
      </p:sp>
      <p:sp>
        <p:nvSpPr>
          <p:cNvPr id="57" name="矩形 261"/>
          <p:cNvSpPr>
            <a:spLocks noChangeArrowheads="1"/>
          </p:cNvSpPr>
          <p:nvPr/>
        </p:nvSpPr>
        <p:spPr bwMode="auto">
          <a:xfrm>
            <a:off x="4646590" y="2923316"/>
            <a:ext cx="646284" cy="36930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17" tIns="45708" rIns="91417" bIns="45708">
            <a:spAutoFit/>
          </a:bodyPr>
          <a:lstStyle/>
          <a:p>
            <a:r>
              <a:rPr lang="zh-CN" altLang="en-US" b="1" dirty="0">
                <a:solidFill>
                  <a:schemeClr val="bg1">
                    <a:lumMod val="50000"/>
                  </a:schemeClr>
                </a:solidFill>
                <a:latin typeface="微软雅黑" pitchFamily="34" charset="-122"/>
                <a:ea typeface="微软雅黑" pitchFamily="34" charset="-122"/>
              </a:rPr>
              <a:t>思路</a:t>
            </a:r>
          </a:p>
        </p:txBody>
      </p:sp>
      <p:sp>
        <p:nvSpPr>
          <p:cNvPr id="58" name="Rectangle 13" descr="FD1DDF730CE4456e89755B07FE1653D0# #Rectangle 13"/>
          <p:cNvSpPr>
            <a:spLocks noChangeArrowheads="1"/>
          </p:cNvSpPr>
          <p:nvPr/>
        </p:nvSpPr>
        <p:spPr bwMode="auto">
          <a:xfrm>
            <a:off x="6107876" y="3655487"/>
            <a:ext cx="2698768" cy="338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7" tIns="45708" rIns="91417" bIns="45708">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800" dirty="0">
                <a:solidFill>
                  <a:schemeClr val="bg1">
                    <a:lumMod val="50000"/>
                  </a:schemeClr>
                </a:solidFill>
                <a:latin typeface="微软雅黑" pitchFamily="34" charset="-122"/>
                <a:ea typeface="微软雅黑" pitchFamily="34" charset="-122"/>
              </a:rPr>
              <a:t>单击此处添加简短说明，添加简短说明文字，</a:t>
            </a:r>
            <a:endParaRPr lang="en-US" altLang="zh-CN" sz="800" dirty="0">
              <a:solidFill>
                <a:schemeClr val="bg1">
                  <a:lumMod val="50000"/>
                </a:schemeClr>
              </a:solidFill>
              <a:latin typeface="微软雅黑" pitchFamily="34" charset="-122"/>
              <a:ea typeface="微软雅黑" pitchFamily="34" charset="-122"/>
            </a:endParaRPr>
          </a:p>
          <a:p>
            <a:pPr eaLnBrk="1" hangingPunct="1">
              <a:spcBef>
                <a:spcPct val="0"/>
              </a:spcBef>
              <a:buNone/>
              <a:defRPr/>
            </a:pPr>
            <a:r>
              <a:rPr lang="zh-CN" altLang="en-US" sz="800" dirty="0">
                <a:solidFill>
                  <a:schemeClr val="bg1">
                    <a:lumMod val="50000"/>
                  </a:schemeClr>
                </a:solidFill>
                <a:latin typeface="微软雅黑" pitchFamily="34" charset="-122"/>
                <a:ea typeface="微软雅黑" pitchFamily="34" charset="-122"/>
              </a:rPr>
              <a:t>具体说明文字添加此处。</a:t>
            </a:r>
            <a:endParaRPr lang="en-US" altLang="zh-CN" sz="800" dirty="0">
              <a:solidFill>
                <a:schemeClr val="bg1">
                  <a:lumMod val="50000"/>
                </a:schemeClr>
              </a:solidFill>
              <a:latin typeface="微软雅黑" pitchFamily="34" charset="-122"/>
              <a:ea typeface="微软雅黑" pitchFamily="34" charset="-122"/>
            </a:endParaRPr>
          </a:p>
        </p:txBody>
      </p:sp>
      <p:sp>
        <p:nvSpPr>
          <p:cNvPr id="59" name="TextBox 58"/>
          <p:cNvSpPr txBox="1"/>
          <p:nvPr/>
        </p:nvSpPr>
        <p:spPr>
          <a:xfrm>
            <a:off x="6107877" y="3373006"/>
            <a:ext cx="1415726" cy="276975"/>
          </a:xfrm>
          <a:prstGeom prst="rect">
            <a:avLst/>
          </a:prstGeom>
          <a:noFill/>
        </p:spPr>
        <p:txBody>
          <a:bodyPr wrap="none" lIns="91417" tIns="45708" rIns="91417" bIns="45708" rtlCol="0">
            <a:spAutoFit/>
          </a:bodyPr>
          <a:lstStyle/>
          <a:p>
            <a:r>
              <a:rPr lang="zh-CN" altLang="en-US" sz="1200" b="1" dirty="0">
                <a:solidFill>
                  <a:schemeClr val="bg1">
                    <a:lumMod val="50000"/>
                  </a:schemeClr>
                </a:solidFill>
                <a:latin typeface="微软雅黑" pitchFamily="34" charset="-122"/>
                <a:ea typeface="微软雅黑" pitchFamily="34" charset="-122"/>
              </a:rPr>
              <a:t>点击输入标题文本</a:t>
            </a:r>
          </a:p>
        </p:txBody>
      </p:sp>
      <p:sp>
        <p:nvSpPr>
          <p:cNvPr id="60" name="Rectangle 13" descr="FD1DDF730CE4456e89755B07FE1653D0# #Rectangle 13"/>
          <p:cNvSpPr>
            <a:spLocks noChangeArrowheads="1"/>
          </p:cNvSpPr>
          <p:nvPr/>
        </p:nvSpPr>
        <p:spPr bwMode="auto">
          <a:xfrm>
            <a:off x="1069576" y="1418895"/>
            <a:ext cx="2698768" cy="338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7" tIns="45708" rIns="91417" bIns="45708">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r" eaLnBrk="1" hangingPunct="1">
              <a:spcBef>
                <a:spcPct val="0"/>
              </a:spcBef>
              <a:buNone/>
              <a:defRPr/>
            </a:pPr>
            <a:r>
              <a:rPr lang="zh-CN" altLang="en-US" sz="800" dirty="0">
                <a:solidFill>
                  <a:schemeClr val="bg1">
                    <a:lumMod val="50000"/>
                  </a:schemeClr>
                </a:solidFill>
                <a:latin typeface="微软雅黑" pitchFamily="34" charset="-122"/>
                <a:ea typeface="微软雅黑" pitchFamily="34" charset="-122"/>
              </a:rPr>
              <a:t>单击此处添加简短说明，添加简短说明文字，</a:t>
            </a:r>
            <a:endParaRPr lang="en-US" altLang="zh-CN" sz="800" dirty="0">
              <a:solidFill>
                <a:schemeClr val="bg1">
                  <a:lumMod val="50000"/>
                </a:schemeClr>
              </a:solidFill>
              <a:latin typeface="微软雅黑" pitchFamily="34" charset="-122"/>
              <a:ea typeface="微软雅黑" pitchFamily="34" charset="-122"/>
            </a:endParaRPr>
          </a:p>
          <a:p>
            <a:pPr algn="r" eaLnBrk="1" hangingPunct="1">
              <a:spcBef>
                <a:spcPct val="0"/>
              </a:spcBef>
              <a:buNone/>
              <a:defRPr/>
            </a:pPr>
            <a:r>
              <a:rPr lang="zh-CN" altLang="en-US" sz="800" dirty="0">
                <a:solidFill>
                  <a:schemeClr val="bg1">
                    <a:lumMod val="50000"/>
                  </a:schemeClr>
                </a:solidFill>
                <a:latin typeface="微软雅黑" pitchFamily="34" charset="-122"/>
                <a:ea typeface="微软雅黑" pitchFamily="34" charset="-122"/>
              </a:rPr>
              <a:t>具体说明文字添加此处。</a:t>
            </a:r>
            <a:endParaRPr lang="en-US" altLang="zh-CN" sz="800" dirty="0">
              <a:solidFill>
                <a:schemeClr val="bg1">
                  <a:lumMod val="50000"/>
                </a:schemeClr>
              </a:solidFill>
              <a:latin typeface="微软雅黑" pitchFamily="34" charset="-122"/>
              <a:ea typeface="微软雅黑" pitchFamily="34" charset="-122"/>
            </a:endParaRPr>
          </a:p>
        </p:txBody>
      </p:sp>
      <p:sp>
        <p:nvSpPr>
          <p:cNvPr id="61" name="TextBox 60"/>
          <p:cNvSpPr txBox="1"/>
          <p:nvPr/>
        </p:nvSpPr>
        <p:spPr>
          <a:xfrm>
            <a:off x="2239640" y="1136415"/>
            <a:ext cx="1415726" cy="276975"/>
          </a:xfrm>
          <a:prstGeom prst="rect">
            <a:avLst/>
          </a:prstGeom>
          <a:noFill/>
        </p:spPr>
        <p:txBody>
          <a:bodyPr wrap="none" lIns="91417" tIns="45708" rIns="91417" bIns="45708" rtlCol="0">
            <a:spAutoFit/>
          </a:bodyPr>
          <a:lstStyle/>
          <a:p>
            <a:pPr algn="r"/>
            <a:r>
              <a:rPr lang="zh-CN" altLang="en-US" sz="1200" dirty="0">
                <a:solidFill>
                  <a:schemeClr val="bg1">
                    <a:lumMod val="50000"/>
                  </a:schemeClr>
                </a:solidFill>
                <a:latin typeface="微软雅黑" pitchFamily="34" charset="-122"/>
                <a:ea typeface="微软雅黑" pitchFamily="34" charset="-122"/>
              </a:rPr>
              <a:t>点击输入标题文本</a:t>
            </a:r>
          </a:p>
        </p:txBody>
      </p:sp>
      <p:sp>
        <p:nvSpPr>
          <p:cNvPr id="62" name="Rectangle 13" descr="FD1DDF730CE4456e89755B07FE1653D0# #Rectangle 13"/>
          <p:cNvSpPr>
            <a:spLocks noChangeArrowheads="1"/>
          </p:cNvSpPr>
          <p:nvPr/>
        </p:nvSpPr>
        <p:spPr bwMode="auto">
          <a:xfrm>
            <a:off x="1069576" y="3655487"/>
            <a:ext cx="2698768" cy="338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7" tIns="45708" rIns="91417" bIns="45708">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r" eaLnBrk="1" hangingPunct="1">
              <a:spcBef>
                <a:spcPct val="0"/>
              </a:spcBef>
              <a:buNone/>
              <a:defRPr/>
            </a:pPr>
            <a:r>
              <a:rPr lang="zh-CN" altLang="en-US" sz="800" dirty="0">
                <a:solidFill>
                  <a:schemeClr val="bg1">
                    <a:lumMod val="50000"/>
                  </a:schemeClr>
                </a:solidFill>
                <a:latin typeface="微软雅黑" pitchFamily="34" charset="-122"/>
                <a:ea typeface="微软雅黑" pitchFamily="34" charset="-122"/>
              </a:rPr>
              <a:t>单击此处添加简短说明，添加简短说明文字，</a:t>
            </a:r>
            <a:endParaRPr lang="en-US" altLang="zh-CN" sz="800" dirty="0">
              <a:solidFill>
                <a:schemeClr val="bg1">
                  <a:lumMod val="50000"/>
                </a:schemeClr>
              </a:solidFill>
              <a:latin typeface="微软雅黑" pitchFamily="34" charset="-122"/>
              <a:ea typeface="微软雅黑" pitchFamily="34" charset="-122"/>
            </a:endParaRPr>
          </a:p>
          <a:p>
            <a:pPr algn="r" eaLnBrk="1" hangingPunct="1">
              <a:spcBef>
                <a:spcPct val="0"/>
              </a:spcBef>
              <a:buNone/>
              <a:defRPr/>
            </a:pPr>
            <a:r>
              <a:rPr lang="zh-CN" altLang="en-US" sz="800" dirty="0">
                <a:solidFill>
                  <a:schemeClr val="bg1">
                    <a:lumMod val="50000"/>
                  </a:schemeClr>
                </a:solidFill>
                <a:latin typeface="微软雅黑" pitchFamily="34" charset="-122"/>
                <a:ea typeface="微软雅黑" pitchFamily="34" charset="-122"/>
              </a:rPr>
              <a:t>具体说明文字添加此处。</a:t>
            </a:r>
            <a:endParaRPr lang="en-US" altLang="zh-CN" sz="800" dirty="0">
              <a:solidFill>
                <a:schemeClr val="bg1">
                  <a:lumMod val="50000"/>
                </a:schemeClr>
              </a:solidFill>
              <a:latin typeface="微软雅黑" pitchFamily="34" charset="-122"/>
              <a:ea typeface="微软雅黑" pitchFamily="34" charset="-122"/>
            </a:endParaRPr>
          </a:p>
        </p:txBody>
      </p:sp>
      <p:sp>
        <p:nvSpPr>
          <p:cNvPr id="63" name="TextBox 62"/>
          <p:cNvSpPr txBox="1"/>
          <p:nvPr/>
        </p:nvSpPr>
        <p:spPr>
          <a:xfrm>
            <a:off x="2240229" y="3373006"/>
            <a:ext cx="1415137" cy="277085"/>
          </a:xfrm>
          <a:prstGeom prst="rect">
            <a:avLst/>
          </a:prstGeom>
          <a:noFill/>
        </p:spPr>
        <p:txBody>
          <a:bodyPr wrap="none" lIns="91417" tIns="45708" rIns="91417" bIns="45708" rtlCol="0">
            <a:spAutoFit/>
          </a:bodyPr>
          <a:lstStyle/>
          <a:p>
            <a:pPr algn="r"/>
            <a:r>
              <a:rPr lang="zh-CN" altLang="en-US" sz="1200" b="1" dirty="0">
                <a:solidFill>
                  <a:schemeClr val="bg1">
                    <a:lumMod val="50000"/>
                  </a:schemeClr>
                </a:solidFill>
                <a:latin typeface="微软雅黑" pitchFamily="34" charset="-122"/>
                <a:ea typeface="微软雅黑" pitchFamily="34" charset="-122"/>
              </a:rPr>
              <a:t>点击输入标题文本</a:t>
            </a:r>
          </a:p>
        </p:txBody>
      </p:sp>
      <p:sp>
        <p:nvSpPr>
          <p:cNvPr id="64" name="矩形 63"/>
          <p:cNvSpPr/>
          <p:nvPr/>
        </p:nvSpPr>
        <p:spPr>
          <a:xfrm>
            <a:off x="3949275" y="1578502"/>
            <a:ext cx="492281" cy="461602"/>
          </a:xfrm>
          <a:prstGeom prst="rect">
            <a:avLst/>
          </a:prstGeom>
        </p:spPr>
        <p:txBody>
          <a:bodyPr wrap="none" lIns="91417" tIns="45708" rIns="91417" bIns="45708">
            <a:spAutoFit/>
          </a:bodyPr>
          <a:lstStyle/>
          <a:p>
            <a:r>
              <a:rPr lang="en-US" altLang="zh-CN" sz="2400" dirty="0">
                <a:solidFill>
                  <a:schemeClr val="bg1"/>
                </a:solidFill>
                <a:latin typeface="+mj-ea"/>
                <a:ea typeface="+mj-ea"/>
              </a:rPr>
              <a:t>01</a:t>
            </a:r>
            <a:endParaRPr lang="zh-CN" altLang="en-US" sz="2400" dirty="0">
              <a:solidFill>
                <a:schemeClr val="bg1"/>
              </a:solidFill>
              <a:latin typeface="+mj-ea"/>
              <a:ea typeface="+mj-ea"/>
            </a:endParaRPr>
          </a:p>
        </p:txBody>
      </p:sp>
      <p:sp>
        <p:nvSpPr>
          <p:cNvPr id="65" name="矩形 64"/>
          <p:cNvSpPr/>
          <p:nvPr/>
        </p:nvSpPr>
        <p:spPr>
          <a:xfrm>
            <a:off x="5460095" y="1578502"/>
            <a:ext cx="492281" cy="461602"/>
          </a:xfrm>
          <a:prstGeom prst="rect">
            <a:avLst/>
          </a:prstGeom>
        </p:spPr>
        <p:txBody>
          <a:bodyPr wrap="none" lIns="91417" tIns="45708" rIns="91417" bIns="45708">
            <a:spAutoFit/>
          </a:bodyPr>
          <a:lstStyle/>
          <a:p>
            <a:r>
              <a:rPr lang="en-US" altLang="zh-CN" sz="2400" dirty="0">
                <a:solidFill>
                  <a:schemeClr val="bg1"/>
                </a:solidFill>
                <a:latin typeface="+mj-ea"/>
                <a:ea typeface="+mj-ea"/>
              </a:rPr>
              <a:t>02</a:t>
            </a:r>
            <a:endParaRPr lang="zh-CN" altLang="en-US" sz="2400" dirty="0">
              <a:solidFill>
                <a:schemeClr val="bg1"/>
              </a:solidFill>
              <a:latin typeface="+mj-ea"/>
              <a:ea typeface="+mj-ea"/>
            </a:endParaRPr>
          </a:p>
        </p:txBody>
      </p:sp>
      <p:sp>
        <p:nvSpPr>
          <p:cNvPr id="66" name="矩形 65"/>
          <p:cNvSpPr/>
          <p:nvPr/>
        </p:nvSpPr>
        <p:spPr>
          <a:xfrm>
            <a:off x="3949275" y="3142103"/>
            <a:ext cx="492281" cy="461602"/>
          </a:xfrm>
          <a:prstGeom prst="rect">
            <a:avLst/>
          </a:prstGeom>
        </p:spPr>
        <p:txBody>
          <a:bodyPr wrap="none" lIns="91417" tIns="45708" rIns="91417" bIns="45708">
            <a:spAutoFit/>
          </a:bodyPr>
          <a:lstStyle/>
          <a:p>
            <a:r>
              <a:rPr lang="en-US" altLang="zh-CN" sz="2400" dirty="0">
                <a:solidFill>
                  <a:schemeClr val="bg1"/>
                </a:solidFill>
                <a:latin typeface="+mj-ea"/>
                <a:ea typeface="+mj-ea"/>
              </a:rPr>
              <a:t>03</a:t>
            </a:r>
            <a:endParaRPr lang="zh-CN" altLang="en-US" sz="2400" dirty="0">
              <a:solidFill>
                <a:schemeClr val="bg1"/>
              </a:solidFill>
              <a:latin typeface="+mj-ea"/>
              <a:ea typeface="+mj-ea"/>
            </a:endParaRPr>
          </a:p>
        </p:txBody>
      </p:sp>
      <p:sp>
        <p:nvSpPr>
          <p:cNvPr id="67" name="矩形 66"/>
          <p:cNvSpPr/>
          <p:nvPr/>
        </p:nvSpPr>
        <p:spPr>
          <a:xfrm>
            <a:off x="5460095" y="3142103"/>
            <a:ext cx="492281" cy="461602"/>
          </a:xfrm>
          <a:prstGeom prst="rect">
            <a:avLst/>
          </a:prstGeom>
        </p:spPr>
        <p:txBody>
          <a:bodyPr wrap="none" lIns="91417" tIns="45708" rIns="91417" bIns="45708">
            <a:spAutoFit/>
          </a:bodyPr>
          <a:lstStyle/>
          <a:p>
            <a:r>
              <a:rPr lang="en-US" altLang="zh-CN" sz="2400" dirty="0">
                <a:solidFill>
                  <a:schemeClr val="bg1"/>
                </a:solidFill>
                <a:latin typeface="+mj-ea"/>
                <a:ea typeface="+mj-ea"/>
              </a:rPr>
              <a:t>04</a:t>
            </a:r>
            <a:endParaRPr lang="zh-CN" altLang="en-US" sz="2400" dirty="0">
              <a:solidFill>
                <a:schemeClr val="bg1"/>
              </a:solidFill>
              <a:latin typeface="+mj-ea"/>
              <a:ea typeface="+mj-ea"/>
            </a:endParaRPr>
          </a:p>
        </p:txBody>
      </p:sp>
      <p:sp>
        <p:nvSpPr>
          <p:cNvPr id="68" name="Freeform 24"/>
          <p:cNvSpPr>
            <a:spLocks noEditPoints="1"/>
          </p:cNvSpPr>
          <p:nvPr/>
        </p:nvSpPr>
        <p:spPr bwMode="auto">
          <a:xfrm flipH="1">
            <a:off x="4544791" y="1935372"/>
            <a:ext cx="882886" cy="940993"/>
          </a:xfrm>
          <a:custGeom>
            <a:avLst/>
            <a:gdLst>
              <a:gd name="T0" fmla="*/ 127 w 358"/>
              <a:gd name="T1" fmla="*/ 292 h 382"/>
              <a:gd name="T2" fmla="*/ 322 w 358"/>
              <a:gd name="T3" fmla="*/ 63 h 382"/>
              <a:gd name="T4" fmla="*/ 333 w 358"/>
              <a:gd name="T5" fmla="*/ 113 h 382"/>
              <a:gd name="T6" fmla="*/ 336 w 358"/>
              <a:gd name="T7" fmla="*/ 178 h 382"/>
              <a:gd name="T8" fmla="*/ 338 w 358"/>
              <a:gd name="T9" fmla="*/ 245 h 382"/>
              <a:gd name="T10" fmla="*/ 321 w 358"/>
              <a:gd name="T11" fmla="*/ 314 h 382"/>
              <a:gd name="T12" fmla="*/ 271 w 358"/>
              <a:gd name="T13" fmla="*/ 382 h 382"/>
              <a:gd name="T14" fmla="*/ 172 w 358"/>
              <a:gd name="T15" fmla="*/ 226 h 382"/>
              <a:gd name="T16" fmla="*/ 123 w 358"/>
              <a:gd name="T17" fmla="*/ 197 h 382"/>
              <a:gd name="T18" fmla="*/ 125 w 358"/>
              <a:gd name="T19" fmla="*/ 208 h 382"/>
              <a:gd name="T20" fmla="*/ 174 w 358"/>
              <a:gd name="T21" fmla="*/ 236 h 382"/>
              <a:gd name="T22" fmla="*/ 172 w 358"/>
              <a:gd name="T23" fmla="*/ 226 h 382"/>
              <a:gd name="T24" fmla="*/ 288 w 358"/>
              <a:gd name="T25" fmla="*/ 136 h 382"/>
              <a:gd name="T26" fmla="*/ 263 w 358"/>
              <a:gd name="T27" fmla="*/ 125 h 382"/>
              <a:gd name="T28" fmla="*/ 171 w 358"/>
              <a:gd name="T29" fmla="*/ 70 h 382"/>
              <a:gd name="T30" fmla="*/ 148 w 358"/>
              <a:gd name="T31" fmla="*/ 54 h 382"/>
              <a:gd name="T32" fmla="*/ 171 w 358"/>
              <a:gd name="T33" fmla="*/ 70 h 382"/>
              <a:gd name="T34" fmla="*/ 204 w 358"/>
              <a:gd name="T35" fmla="*/ 39 h 382"/>
              <a:gd name="T36" fmla="*/ 193 w 358"/>
              <a:gd name="T37" fmla="*/ 64 h 382"/>
              <a:gd name="T38" fmla="*/ 258 w 358"/>
              <a:gd name="T39" fmla="*/ 103 h 382"/>
              <a:gd name="T40" fmla="*/ 274 w 358"/>
              <a:gd name="T41" fmla="*/ 80 h 382"/>
              <a:gd name="T42" fmla="*/ 258 w 358"/>
              <a:gd name="T43" fmla="*/ 103 h 382"/>
              <a:gd name="T44" fmla="*/ 249 w 358"/>
              <a:gd name="T45" fmla="*/ 55 h 382"/>
              <a:gd name="T46" fmla="*/ 226 w 358"/>
              <a:gd name="T47" fmla="*/ 71 h 382"/>
              <a:gd name="T48" fmla="*/ 182 w 358"/>
              <a:gd name="T49" fmla="*/ 209 h 382"/>
              <a:gd name="T50" fmla="*/ 133 w 358"/>
              <a:gd name="T51" fmla="*/ 180 h 382"/>
              <a:gd name="T52" fmla="*/ 135 w 358"/>
              <a:gd name="T53" fmla="*/ 190 h 382"/>
              <a:gd name="T54" fmla="*/ 184 w 358"/>
              <a:gd name="T55" fmla="*/ 219 h 382"/>
              <a:gd name="T56" fmla="*/ 182 w 358"/>
              <a:gd name="T57" fmla="*/ 209 h 382"/>
              <a:gd name="T58" fmla="*/ 157 w 358"/>
              <a:gd name="T59" fmla="*/ 104 h 382"/>
              <a:gd name="T60" fmla="*/ 186 w 358"/>
              <a:gd name="T61" fmla="*/ 195 h 382"/>
              <a:gd name="T62" fmla="*/ 222 w 358"/>
              <a:gd name="T63" fmla="*/ 90 h 382"/>
              <a:gd name="T64" fmla="*/ 136 w 358"/>
              <a:gd name="T65" fmla="*/ 238 h 382"/>
              <a:gd name="T66" fmla="*/ 129 w 358"/>
              <a:gd name="T67" fmla="*/ 21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8" h="382">
                <a:moveTo>
                  <a:pt x="131" y="382"/>
                </a:moveTo>
                <a:cubicBezTo>
                  <a:pt x="135" y="352"/>
                  <a:pt x="135" y="320"/>
                  <a:pt x="127" y="292"/>
                </a:cubicBezTo>
                <a:cubicBezTo>
                  <a:pt x="0" y="220"/>
                  <a:pt x="34" y="56"/>
                  <a:pt x="140" y="23"/>
                </a:cubicBezTo>
                <a:cubicBezTo>
                  <a:pt x="196" y="0"/>
                  <a:pt x="272" y="14"/>
                  <a:pt x="322" y="63"/>
                </a:cubicBezTo>
                <a:cubicBezTo>
                  <a:pt x="358" y="99"/>
                  <a:pt x="340" y="109"/>
                  <a:pt x="340" y="109"/>
                </a:cubicBezTo>
                <a:cubicBezTo>
                  <a:pt x="333" y="113"/>
                  <a:pt x="333" y="113"/>
                  <a:pt x="333" y="113"/>
                </a:cubicBezTo>
                <a:cubicBezTo>
                  <a:pt x="337" y="130"/>
                  <a:pt x="345" y="162"/>
                  <a:pt x="344" y="166"/>
                </a:cubicBezTo>
                <a:cubicBezTo>
                  <a:pt x="342" y="172"/>
                  <a:pt x="336" y="178"/>
                  <a:pt x="336" y="178"/>
                </a:cubicBezTo>
                <a:cubicBezTo>
                  <a:pt x="354" y="239"/>
                  <a:pt x="354" y="239"/>
                  <a:pt x="354" y="239"/>
                </a:cubicBezTo>
                <a:cubicBezTo>
                  <a:pt x="338" y="245"/>
                  <a:pt x="338" y="245"/>
                  <a:pt x="338" y="245"/>
                </a:cubicBezTo>
                <a:cubicBezTo>
                  <a:pt x="341" y="265"/>
                  <a:pt x="343" y="281"/>
                  <a:pt x="341" y="300"/>
                </a:cubicBezTo>
                <a:cubicBezTo>
                  <a:pt x="341" y="304"/>
                  <a:pt x="330" y="313"/>
                  <a:pt x="321" y="314"/>
                </a:cubicBezTo>
                <a:cubicBezTo>
                  <a:pt x="267" y="317"/>
                  <a:pt x="267" y="317"/>
                  <a:pt x="267" y="317"/>
                </a:cubicBezTo>
                <a:cubicBezTo>
                  <a:pt x="271" y="382"/>
                  <a:pt x="271" y="382"/>
                  <a:pt x="271" y="382"/>
                </a:cubicBezTo>
                <a:cubicBezTo>
                  <a:pt x="131" y="382"/>
                  <a:pt x="131" y="382"/>
                  <a:pt x="131" y="382"/>
                </a:cubicBezTo>
                <a:close/>
                <a:moveTo>
                  <a:pt x="172" y="226"/>
                </a:moveTo>
                <a:cubicBezTo>
                  <a:pt x="132" y="196"/>
                  <a:pt x="132" y="196"/>
                  <a:pt x="132" y="196"/>
                </a:cubicBezTo>
                <a:cubicBezTo>
                  <a:pt x="129" y="193"/>
                  <a:pt x="125" y="194"/>
                  <a:pt x="123" y="197"/>
                </a:cubicBezTo>
                <a:cubicBezTo>
                  <a:pt x="123" y="197"/>
                  <a:pt x="123" y="197"/>
                  <a:pt x="123" y="197"/>
                </a:cubicBezTo>
                <a:cubicBezTo>
                  <a:pt x="121" y="201"/>
                  <a:pt x="122" y="205"/>
                  <a:pt x="125" y="208"/>
                </a:cubicBezTo>
                <a:cubicBezTo>
                  <a:pt x="165" y="238"/>
                  <a:pt x="165" y="238"/>
                  <a:pt x="165" y="238"/>
                </a:cubicBezTo>
                <a:cubicBezTo>
                  <a:pt x="168" y="240"/>
                  <a:pt x="172" y="239"/>
                  <a:pt x="174" y="236"/>
                </a:cubicBezTo>
                <a:cubicBezTo>
                  <a:pt x="174" y="236"/>
                  <a:pt x="174" y="236"/>
                  <a:pt x="174" y="236"/>
                </a:cubicBezTo>
                <a:cubicBezTo>
                  <a:pt x="176" y="233"/>
                  <a:pt x="175" y="228"/>
                  <a:pt x="172" y="226"/>
                </a:cubicBezTo>
                <a:close/>
                <a:moveTo>
                  <a:pt x="263" y="136"/>
                </a:moveTo>
                <a:cubicBezTo>
                  <a:pt x="288" y="136"/>
                  <a:pt x="288" y="136"/>
                  <a:pt x="288" y="136"/>
                </a:cubicBezTo>
                <a:cubicBezTo>
                  <a:pt x="288" y="125"/>
                  <a:pt x="288" y="125"/>
                  <a:pt x="288" y="125"/>
                </a:cubicBezTo>
                <a:cubicBezTo>
                  <a:pt x="263" y="125"/>
                  <a:pt x="263" y="125"/>
                  <a:pt x="263" y="125"/>
                </a:cubicBezTo>
                <a:cubicBezTo>
                  <a:pt x="263" y="136"/>
                  <a:pt x="263" y="136"/>
                  <a:pt x="263" y="136"/>
                </a:cubicBezTo>
                <a:close/>
                <a:moveTo>
                  <a:pt x="171" y="70"/>
                </a:moveTo>
                <a:cubicBezTo>
                  <a:pt x="158" y="48"/>
                  <a:pt x="158" y="48"/>
                  <a:pt x="158" y="48"/>
                </a:cubicBezTo>
                <a:cubicBezTo>
                  <a:pt x="148" y="54"/>
                  <a:pt x="148" y="54"/>
                  <a:pt x="148" y="54"/>
                </a:cubicBezTo>
                <a:cubicBezTo>
                  <a:pt x="161" y="76"/>
                  <a:pt x="161" y="76"/>
                  <a:pt x="161" y="76"/>
                </a:cubicBezTo>
                <a:cubicBezTo>
                  <a:pt x="171" y="70"/>
                  <a:pt x="171" y="70"/>
                  <a:pt x="171" y="70"/>
                </a:cubicBezTo>
                <a:close/>
                <a:moveTo>
                  <a:pt x="204" y="64"/>
                </a:moveTo>
                <a:cubicBezTo>
                  <a:pt x="204" y="39"/>
                  <a:pt x="204" y="39"/>
                  <a:pt x="204" y="39"/>
                </a:cubicBezTo>
                <a:cubicBezTo>
                  <a:pt x="193" y="39"/>
                  <a:pt x="193" y="39"/>
                  <a:pt x="193" y="39"/>
                </a:cubicBezTo>
                <a:cubicBezTo>
                  <a:pt x="193" y="64"/>
                  <a:pt x="193" y="64"/>
                  <a:pt x="193" y="64"/>
                </a:cubicBezTo>
                <a:cubicBezTo>
                  <a:pt x="204" y="64"/>
                  <a:pt x="204" y="64"/>
                  <a:pt x="204" y="64"/>
                </a:cubicBezTo>
                <a:close/>
                <a:moveTo>
                  <a:pt x="258" y="103"/>
                </a:moveTo>
                <a:cubicBezTo>
                  <a:pt x="279" y="90"/>
                  <a:pt x="279" y="90"/>
                  <a:pt x="279" y="90"/>
                </a:cubicBezTo>
                <a:cubicBezTo>
                  <a:pt x="274" y="80"/>
                  <a:pt x="274" y="80"/>
                  <a:pt x="274" y="80"/>
                </a:cubicBezTo>
                <a:cubicBezTo>
                  <a:pt x="252" y="93"/>
                  <a:pt x="252" y="93"/>
                  <a:pt x="252" y="93"/>
                </a:cubicBezTo>
                <a:cubicBezTo>
                  <a:pt x="258" y="103"/>
                  <a:pt x="258" y="103"/>
                  <a:pt x="258" y="103"/>
                </a:cubicBezTo>
                <a:close/>
                <a:moveTo>
                  <a:pt x="236" y="76"/>
                </a:moveTo>
                <a:cubicBezTo>
                  <a:pt x="249" y="55"/>
                  <a:pt x="249" y="55"/>
                  <a:pt x="249" y="55"/>
                </a:cubicBezTo>
                <a:cubicBezTo>
                  <a:pt x="239" y="49"/>
                  <a:pt x="239" y="49"/>
                  <a:pt x="239" y="49"/>
                </a:cubicBezTo>
                <a:cubicBezTo>
                  <a:pt x="226" y="71"/>
                  <a:pt x="226" y="71"/>
                  <a:pt x="226" y="71"/>
                </a:cubicBezTo>
                <a:cubicBezTo>
                  <a:pt x="236" y="76"/>
                  <a:pt x="236" y="76"/>
                  <a:pt x="236" y="76"/>
                </a:cubicBezTo>
                <a:close/>
                <a:moveTo>
                  <a:pt x="182" y="209"/>
                </a:moveTo>
                <a:cubicBezTo>
                  <a:pt x="142" y="178"/>
                  <a:pt x="142" y="178"/>
                  <a:pt x="142" y="178"/>
                </a:cubicBezTo>
                <a:cubicBezTo>
                  <a:pt x="139" y="176"/>
                  <a:pt x="135" y="177"/>
                  <a:pt x="133" y="180"/>
                </a:cubicBezTo>
                <a:cubicBezTo>
                  <a:pt x="133" y="180"/>
                  <a:pt x="133" y="180"/>
                  <a:pt x="133" y="180"/>
                </a:cubicBezTo>
                <a:cubicBezTo>
                  <a:pt x="131" y="183"/>
                  <a:pt x="132" y="188"/>
                  <a:pt x="135" y="190"/>
                </a:cubicBezTo>
                <a:cubicBezTo>
                  <a:pt x="175" y="221"/>
                  <a:pt x="175" y="221"/>
                  <a:pt x="175" y="221"/>
                </a:cubicBezTo>
                <a:cubicBezTo>
                  <a:pt x="178" y="223"/>
                  <a:pt x="182" y="222"/>
                  <a:pt x="184" y="219"/>
                </a:cubicBezTo>
                <a:cubicBezTo>
                  <a:pt x="184" y="219"/>
                  <a:pt x="184" y="219"/>
                  <a:pt x="184" y="219"/>
                </a:cubicBezTo>
                <a:cubicBezTo>
                  <a:pt x="186" y="216"/>
                  <a:pt x="185" y="211"/>
                  <a:pt x="182" y="209"/>
                </a:cubicBezTo>
                <a:close/>
                <a:moveTo>
                  <a:pt x="222" y="90"/>
                </a:moveTo>
                <a:cubicBezTo>
                  <a:pt x="198" y="76"/>
                  <a:pt x="169" y="83"/>
                  <a:pt x="157" y="104"/>
                </a:cubicBezTo>
                <a:cubicBezTo>
                  <a:pt x="144" y="126"/>
                  <a:pt x="160" y="151"/>
                  <a:pt x="149" y="174"/>
                </a:cubicBezTo>
                <a:cubicBezTo>
                  <a:pt x="186" y="195"/>
                  <a:pt x="186" y="195"/>
                  <a:pt x="186" y="195"/>
                </a:cubicBezTo>
                <a:cubicBezTo>
                  <a:pt x="200" y="174"/>
                  <a:pt x="229" y="176"/>
                  <a:pt x="242" y="154"/>
                </a:cubicBezTo>
                <a:cubicBezTo>
                  <a:pt x="255" y="132"/>
                  <a:pt x="245" y="104"/>
                  <a:pt x="222" y="90"/>
                </a:cubicBezTo>
                <a:close/>
                <a:moveTo>
                  <a:pt x="129" y="216"/>
                </a:moveTo>
                <a:cubicBezTo>
                  <a:pt x="125" y="224"/>
                  <a:pt x="128" y="233"/>
                  <a:pt x="136" y="238"/>
                </a:cubicBezTo>
                <a:cubicBezTo>
                  <a:pt x="142" y="241"/>
                  <a:pt x="150" y="240"/>
                  <a:pt x="155" y="236"/>
                </a:cubicBezTo>
                <a:lnTo>
                  <a:pt x="129" y="216"/>
                </a:lnTo>
                <a:close/>
              </a:path>
            </a:pathLst>
          </a:custGeom>
          <a:solidFill>
            <a:schemeClr val="bg1">
              <a:lumMod val="75000"/>
            </a:schemeClr>
          </a:solidFill>
          <a:ln w="9525">
            <a:noFill/>
            <a:round/>
            <a:headEnd/>
            <a:tailEnd/>
          </a:ln>
          <a:effectLst/>
        </p:spPr>
        <p:txBody>
          <a:bodyPr vert="horz" wrap="square" lIns="121889" tIns="60944" rIns="121889" bIns="60944" numCol="1" anchor="t" anchorCtr="0" compatLnSpc="1">
            <a:prstTxWarp prst="textNoShape">
              <a:avLst/>
            </a:prstTxWarp>
          </a:bodyPr>
          <a:lstStyle/>
          <a:p>
            <a:endParaRPr lang="zh-CN" altLang="en-US" sz="2400" dirty="0">
              <a:latin typeface="+mj-ea"/>
              <a:ea typeface="+mj-ea"/>
            </a:endParaRPr>
          </a:p>
        </p:txBody>
      </p:sp>
    </p:spTree>
    <p:extLst>
      <p:ext uri="{BB962C8B-B14F-4D97-AF65-F5344CB8AC3E}">
        <p14:creationId xmlns:p14="http://schemas.microsoft.com/office/powerpoint/2010/main" val="2561712142"/>
      </p:ext>
    </p:extLst>
  </p:cSld>
  <p:clrMapOvr>
    <a:masterClrMapping/>
  </p:clrMapOvr>
  <p:transition spd="med" advClick="0"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p:cTn id="7" dur="1000" fill="hold"/>
                                        <p:tgtEl>
                                          <p:spTgt spid="51"/>
                                        </p:tgtEl>
                                        <p:attrNameLst>
                                          <p:attrName>ppt_w</p:attrName>
                                        </p:attrNameLst>
                                      </p:cBhvr>
                                      <p:tavLst>
                                        <p:tav tm="0">
                                          <p:val>
                                            <p:fltVal val="0"/>
                                          </p:val>
                                        </p:tav>
                                        <p:tav tm="100000">
                                          <p:val>
                                            <p:strVal val="#ppt_w"/>
                                          </p:val>
                                        </p:tav>
                                      </p:tavLst>
                                    </p:anim>
                                    <p:anim calcmode="lin" valueType="num">
                                      <p:cBhvr>
                                        <p:cTn id="8" dur="1000" fill="hold"/>
                                        <p:tgtEl>
                                          <p:spTgt spid="51"/>
                                        </p:tgtEl>
                                        <p:attrNameLst>
                                          <p:attrName>ppt_h</p:attrName>
                                        </p:attrNameLst>
                                      </p:cBhvr>
                                      <p:tavLst>
                                        <p:tav tm="0">
                                          <p:val>
                                            <p:fltVal val="0"/>
                                          </p:val>
                                        </p:tav>
                                        <p:tav tm="100000">
                                          <p:val>
                                            <p:strVal val="#ppt_h"/>
                                          </p:val>
                                        </p:tav>
                                      </p:tavLst>
                                    </p:anim>
                                    <p:anim calcmode="lin" valueType="num">
                                      <p:cBhvr>
                                        <p:cTn id="9" dur="1000" fill="hold"/>
                                        <p:tgtEl>
                                          <p:spTgt spid="51"/>
                                        </p:tgtEl>
                                        <p:attrNameLst>
                                          <p:attrName>ppt_x</p:attrName>
                                        </p:attrNameLst>
                                      </p:cBhvr>
                                      <p:tavLst>
                                        <p:tav tm="0">
                                          <p:val>
                                            <p:fltVal val="0.5"/>
                                          </p:val>
                                        </p:tav>
                                        <p:tav tm="100000">
                                          <p:val>
                                            <p:strVal val="#ppt_x"/>
                                          </p:val>
                                        </p:tav>
                                      </p:tavLst>
                                    </p:anim>
                                    <p:anim calcmode="lin" valueType="num">
                                      <p:cBhvr>
                                        <p:cTn id="10" dur="1000" fill="hold"/>
                                        <p:tgtEl>
                                          <p:spTgt spid="51"/>
                                        </p:tgtEl>
                                        <p:attrNameLst>
                                          <p:attrName>ppt_y</p:attrName>
                                        </p:attrNameLst>
                                      </p:cBhvr>
                                      <p:tavLst>
                                        <p:tav tm="0">
                                          <p:val>
                                            <p:fltVal val="0.5"/>
                                          </p:val>
                                        </p:tav>
                                        <p:tav tm="100000">
                                          <p:val>
                                            <p:strVal val="#ppt_y"/>
                                          </p:val>
                                        </p:tav>
                                      </p:tavLst>
                                    </p:anim>
                                  </p:childTnLst>
                                </p:cTn>
                              </p:par>
                              <p:par>
                                <p:cTn id="11" presetID="23" presetClass="entr" presetSubtype="528" fill="hold" grpId="0" nodeType="withEffect">
                                  <p:stCondLst>
                                    <p:cond delay="0"/>
                                  </p:stCondLst>
                                  <p:childTnLst>
                                    <p:set>
                                      <p:cBhvr>
                                        <p:cTn id="12" dur="1" fill="hold">
                                          <p:stCondLst>
                                            <p:cond delay="0"/>
                                          </p:stCondLst>
                                        </p:cTn>
                                        <p:tgtEl>
                                          <p:spTgt spid="52"/>
                                        </p:tgtEl>
                                        <p:attrNameLst>
                                          <p:attrName>style.visibility</p:attrName>
                                        </p:attrNameLst>
                                      </p:cBhvr>
                                      <p:to>
                                        <p:strVal val="visible"/>
                                      </p:to>
                                    </p:set>
                                    <p:anim calcmode="lin" valueType="num">
                                      <p:cBhvr>
                                        <p:cTn id="13" dur="1000" fill="hold"/>
                                        <p:tgtEl>
                                          <p:spTgt spid="52"/>
                                        </p:tgtEl>
                                        <p:attrNameLst>
                                          <p:attrName>ppt_w</p:attrName>
                                        </p:attrNameLst>
                                      </p:cBhvr>
                                      <p:tavLst>
                                        <p:tav tm="0">
                                          <p:val>
                                            <p:fltVal val="0"/>
                                          </p:val>
                                        </p:tav>
                                        <p:tav tm="100000">
                                          <p:val>
                                            <p:strVal val="#ppt_w"/>
                                          </p:val>
                                        </p:tav>
                                      </p:tavLst>
                                    </p:anim>
                                    <p:anim calcmode="lin" valueType="num">
                                      <p:cBhvr>
                                        <p:cTn id="14" dur="1000" fill="hold"/>
                                        <p:tgtEl>
                                          <p:spTgt spid="52"/>
                                        </p:tgtEl>
                                        <p:attrNameLst>
                                          <p:attrName>ppt_h</p:attrName>
                                        </p:attrNameLst>
                                      </p:cBhvr>
                                      <p:tavLst>
                                        <p:tav tm="0">
                                          <p:val>
                                            <p:fltVal val="0"/>
                                          </p:val>
                                        </p:tav>
                                        <p:tav tm="100000">
                                          <p:val>
                                            <p:strVal val="#ppt_h"/>
                                          </p:val>
                                        </p:tav>
                                      </p:tavLst>
                                    </p:anim>
                                    <p:anim calcmode="lin" valueType="num">
                                      <p:cBhvr>
                                        <p:cTn id="15" dur="1000" fill="hold"/>
                                        <p:tgtEl>
                                          <p:spTgt spid="52"/>
                                        </p:tgtEl>
                                        <p:attrNameLst>
                                          <p:attrName>ppt_x</p:attrName>
                                        </p:attrNameLst>
                                      </p:cBhvr>
                                      <p:tavLst>
                                        <p:tav tm="0">
                                          <p:val>
                                            <p:fltVal val="0.5"/>
                                          </p:val>
                                        </p:tav>
                                        <p:tav tm="100000">
                                          <p:val>
                                            <p:strVal val="#ppt_x"/>
                                          </p:val>
                                        </p:tav>
                                      </p:tavLst>
                                    </p:anim>
                                    <p:anim calcmode="lin" valueType="num">
                                      <p:cBhvr>
                                        <p:cTn id="16" dur="1000" fill="hold"/>
                                        <p:tgtEl>
                                          <p:spTgt spid="52"/>
                                        </p:tgtEl>
                                        <p:attrNameLst>
                                          <p:attrName>ppt_y</p:attrName>
                                        </p:attrNameLst>
                                      </p:cBhvr>
                                      <p:tavLst>
                                        <p:tav tm="0">
                                          <p:val>
                                            <p:fltVal val="0.5"/>
                                          </p:val>
                                        </p:tav>
                                        <p:tav tm="100000">
                                          <p:val>
                                            <p:strVal val="#ppt_y"/>
                                          </p:val>
                                        </p:tav>
                                      </p:tavLst>
                                    </p:anim>
                                  </p:childTnLst>
                                </p:cTn>
                              </p:par>
                              <p:par>
                                <p:cTn id="17" presetID="23" presetClass="entr" presetSubtype="528" fill="hold" grpId="0" nodeType="withEffect">
                                  <p:stCondLst>
                                    <p:cond delay="0"/>
                                  </p:stCondLst>
                                  <p:childTnLst>
                                    <p:set>
                                      <p:cBhvr>
                                        <p:cTn id="18" dur="1" fill="hold">
                                          <p:stCondLst>
                                            <p:cond delay="0"/>
                                          </p:stCondLst>
                                        </p:cTn>
                                        <p:tgtEl>
                                          <p:spTgt spid="53"/>
                                        </p:tgtEl>
                                        <p:attrNameLst>
                                          <p:attrName>style.visibility</p:attrName>
                                        </p:attrNameLst>
                                      </p:cBhvr>
                                      <p:to>
                                        <p:strVal val="visible"/>
                                      </p:to>
                                    </p:set>
                                    <p:anim calcmode="lin" valueType="num">
                                      <p:cBhvr>
                                        <p:cTn id="19" dur="1000" fill="hold"/>
                                        <p:tgtEl>
                                          <p:spTgt spid="53"/>
                                        </p:tgtEl>
                                        <p:attrNameLst>
                                          <p:attrName>ppt_w</p:attrName>
                                        </p:attrNameLst>
                                      </p:cBhvr>
                                      <p:tavLst>
                                        <p:tav tm="0">
                                          <p:val>
                                            <p:fltVal val="0"/>
                                          </p:val>
                                        </p:tav>
                                        <p:tav tm="100000">
                                          <p:val>
                                            <p:strVal val="#ppt_w"/>
                                          </p:val>
                                        </p:tav>
                                      </p:tavLst>
                                    </p:anim>
                                    <p:anim calcmode="lin" valueType="num">
                                      <p:cBhvr>
                                        <p:cTn id="20" dur="1000" fill="hold"/>
                                        <p:tgtEl>
                                          <p:spTgt spid="53"/>
                                        </p:tgtEl>
                                        <p:attrNameLst>
                                          <p:attrName>ppt_h</p:attrName>
                                        </p:attrNameLst>
                                      </p:cBhvr>
                                      <p:tavLst>
                                        <p:tav tm="0">
                                          <p:val>
                                            <p:fltVal val="0"/>
                                          </p:val>
                                        </p:tav>
                                        <p:tav tm="100000">
                                          <p:val>
                                            <p:strVal val="#ppt_h"/>
                                          </p:val>
                                        </p:tav>
                                      </p:tavLst>
                                    </p:anim>
                                    <p:anim calcmode="lin" valueType="num">
                                      <p:cBhvr>
                                        <p:cTn id="21" dur="1000" fill="hold"/>
                                        <p:tgtEl>
                                          <p:spTgt spid="53"/>
                                        </p:tgtEl>
                                        <p:attrNameLst>
                                          <p:attrName>ppt_x</p:attrName>
                                        </p:attrNameLst>
                                      </p:cBhvr>
                                      <p:tavLst>
                                        <p:tav tm="0">
                                          <p:val>
                                            <p:fltVal val="0.5"/>
                                          </p:val>
                                        </p:tav>
                                        <p:tav tm="100000">
                                          <p:val>
                                            <p:strVal val="#ppt_x"/>
                                          </p:val>
                                        </p:tav>
                                      </p:tavLst>
                                    </p:anim>
                                    <p:anim calcmode="lin" valueType="num">
                                      <p:cBhvr>
                                        <p:cTn id="22" dur="1000" fill="hold"/>
                                        <p:tgtEl>
                                          <p:spTgt spid="53"/>
                                        </p:tgtEl>
                                        <p:attrNameLst>
                                          <p:attrName>ppt_y</p:attrName>
                                        </p:attrNameLst>
                                      </p:cBhvr>
                                      <p:tavLst>
                                        <p:tav tm="0">
                                          <p:val>
                                            <p:fltVal val="0.5"/>
                                          </p:val>
                                        </p:tav>
                                        <p:tav tm="100000">
                                          <p:val>
                                            <p:strVal val="#ppt_y"/>
                                          </p:val>
                                        </p:tav>
                                      </p:tavLst>
                                    </p:anim>
                                  </p:childTnLst>
                                </p:cTn>
                              </p:par>
                              <p:par>
                                <p:cTn id="23" presetID="23" presetClass="entr" presetSubtype="528" fill="hold" grpId="0" nodeType="withEffect">
                                  <p:stCondLst>
                                    <p:cond delay="0"/>
                                  </p:stCondLst>
                                  <p:childTnLst>
                                    <p:set>
                                      <p:cBhvr>
                                        <p:cTn id="24" dur="1" fill="hold">
                                          <p:stCondLst>
                                            <p:cond delay="0"/>
                                          </p:stCondLst>
                                        </p:cTn>
                                        <p:tgtEl>
                                          <p:spTgt spid="54"/>
                                        </p:tgtEl>
                                        <p:attrNameLst>
                                          <p:attrName>style.visibility</p:attrName>
                                        </p:attrNameLst>
                                      </p:cBhvr>
                                      <p:to>
                                        <p:strVal val="visible"/>
                                      </p:to>
                                    </p:set>
                                    <p:anim calcmode="lin" valueType="num">
                                      <p:cBhvr>
                                        <p:cTn id="25" dur="1000" fill="hold"/>
                                        <p:tgtEl>
                                          <p:spTgt spid="54"/>
                                        </p:tgtEl>
                                        <p:attrNameLst>
                                          <p:attrName>ppt_w</p:attrName>
                                        </p:attrNameLst>
                                      </p:cBhvr>
                                      <p:tavLst>
                                        <p:tav tm="0">
                                          <p:val>
                                            <p:fltVal val="0"/>
                                          </p:val>
                                        </p:tav>
                                        <p:tav tm="100000">
                                          <p:val>
                                            <p:strVal val="#ppt_w"/>
                                          </p:val>
                                        </p:tav>
                                      </p:tavLst>
                                    </p:anim>
                                    <p:anim calcmode="lin" valueType="num">
                                      <p:cBhvr>
                                        <p:cTn id="26" dur="1000" fill="hold"/>
                                        <p:tgtEl>
                                          <p:spTgt spid="54"/>
                                        </p:tgtEl>
                                        <p:attrNameLst>
                                          <p:attrName>ppt_h</p:attrName>
                                        </p:attrNameLst>
                                      </p:cBhvr>
                                      <p:tavLst>
                                        <p:tav tm="0">
                                          <p:val>
                                            <p:fltVal val="0"/>
                                          </p:val>
                                        </p:tav>
                                        <p:tav tm="100000">
                                          <p:val>
                                            <p:strVal val="#ppt_h"/>
                                          </p:val>
                                        </p:tav>
                                      </p:tavLst>
                                    </p:anim>
                                    <p:anim calcmode="lin" valueType="num">
                                      <p:cBhvr>
                                        <p:cTn id="27" dur="1000" fill="hold"/>
                                        <p:tgtEl>
                                          <p:spTgt spid="54"/>
                                        </p:tgtEl>
                                        <p:attrNameLst>
                                          <p:attrName>ppt_x</p:attrName>
                                        </p:attrNameLst>
                                      </p:cBhvr>
                                      <p:tavLst>
                                        <p:tav tm="0">
                                          <p:val>
                                            <p:fltVal val="0.5"/>
                                          </p:val>
                                        </p:tav>
                                        <p:tav tm="100000">
                                          <p:val>
                                            <p:strVal val="#ppt_x"/>
                                          </p:val>
                                        </p:tav>
                                      </p:tavLst>
                                    </p:anim>
                                    <p:anim calcmode="lin" valueType="num">
                                      <p:cBhvr>
                                        <p:cTn id="28" dur="1000" fill="hold"/>
                                        <p:tgtEl>
                                          <p:spTgt spid="54"/>
                                        </p:tgtEl>
                                        <p:attrNameLst>
                                          <p:attrName>ppt_y</p:attrName>
                                        </p:attrNameLst>
                                      </p:cBhvr>
                                      <p:tavLst>
                                        <p:tav tm="0">
                                          <p:val>
                                            <p:fltVal val="0.5"/>
                                          </p:val>
                                        </p:tav>
                                        <p:tav tm="100000">
                                          <p:val>
                                            <p:strVal val="#ppt_y"/>
                                          </p:val>
                                        </p:tav>
                                      </p:tavLst>
                                    </p:anim>
                                  </p:childTnLst>
                                </p:cTn>
                              </p:par>
                              <p:par>
                                <p:cTn id="29" presetID="23" presetClass="entr" presetSubtype="528" fill="hold" grpId="0" nodeType="withEffect">
                                  <p:stCondLst>
                                    <p:cond delay="0"/>
                                  </p:stCondLst>
                                  <p:childTnLst>
                                    <p:set>
                                      <p:cBhvr>
                                        <p:cTn id="30" dur="1" fill="hold">
                                          <p:stCondLst>
                                            <p:cond delay="0"/>
                                          </p:stCondLst>
                                        </p:cTn>
                                        <p:tgtEl>
                                          <p:spTgt spid="64"/>
                                        </p:tgtEl>
                                        <p:attrNameLst>
                                          <p:attrName>style.visibility</p:attrName>
                                        </p:attrNameLst>
                                      </p:cBhvr>
                                      <p:to>
                                        <p:strVal val="visible"/>
                                      </p:to>
                                    </p:set>
                                    <p:anim calcmode="lin" valueType="num">
                                      <p:cBhvr>
                                        <p:cTn id="31" dur="1000" fill="hold"/>
                                        <p:tgtEl>
                                          <p:spTgt spid="64"/>
                                        </p:tgtEl>
                                        <p:attrNameLst>
                                          <p:attrName>ppt_w</p:attrName>
                                        </p:attrNameLst>
                                      </p:cBhvr>
                                      <p:tavLst>
                                        <p:tav tm="0">
                                          <p:val>
                                            <p:fltVal val="0"/>
                                          </p:val>
                                        </p:tav>
                                        <p:tav tm="100000">
                                          <p:val>
                                            <p:strVal val="#ppt_w"/>
                                          </p:val>
                                        </p:tav>
                                      </p:tavLst>
                                    </p:anim>
                                    <p:anim calcmode="lin" valueType="num">
                                      <p:cBhvr>
                                        <p:cTn id="32" dur="1000" fill="hold"/>
                                        <p:tgtEl>
                                          <p:spTgt spid="64"/>
                                        </p:tgtEl>
                                        <p:attrNameLst>
                                          <p:attrName>ppt_h</p:attrName>
                                        </p:attrNameLst>
                                      </p:cBhvr>
                                      <p:tavLst>
                                        <p:tav tm="0">
                                          <p:val>
                                            <p:fltVal val="0"/>
                                          </p:val>
                                        </p:tav>
                                        <p:tav tm="100000">
                                          <p:val>
                                            <p:strVal val="#ppt_h"/>
                                          </p:val>
                                        </p:tav>
                                      </p:tavLst>
                                    </p:anim>
                                    <p:anim calcmode="lin" valueType="num">
                                      <p:cBhvr>
                                        <p:cTn id="33" dur="1000" fill="hold"/>
                                        <p:tgtEl>
                                          <p:spTgt spid="64"/>
                                        </p:tgtEl>
                                        <p:attrNameLst>
                                          <p:attrName>ppt_x</p:attrName>
                                        </p:attrNameLst>
                                      </p:cBhvr>
                                      <p:tavLst>
                                        <p:tav tm="0">
                                          <p:val>
                                            <p:fltVal val="0.5"/>
                                          </p:val>
                                        </p:tav>
                                        <p:tav tm="100000">
                                          <p:val>
                                            <p:strVal val="#ppt_x"/>
                                          </p:val>
                                        </p:tav>
                                      </p:tavLst>
                                    </p:anim>
                                    <p:anim calcmode="lin" valueType="num">
                                      <p:cBhvr>
                                        <p:cTn id="34" dur="1000" fill="hold"/>
                                        <p:tgtEl>
                                          <p:spTgt spid="64"/>
                                        </p:tgtEl>
                                        <p:attrNameLst>
                                          <p:attrName>ppt_y</p:attrName>
                                        </p:attrNameLst>
                                      </p:cBhvr>
                                      <p:tavLst>
                                        <p:tav tm="0">
                                          <p:val>
                                            <p:fltVal val="0.5"/>
                                          </p:val>
                                        </p:tav>
                                        <p:tav tm="100000">
                                          <p:val>
                                            <p:strVal val="#ppt_y"/>
                                          </p:val>
                                        </p:tav>
                                      </p:tavLst>
                                    </p:anim>
                                  </p:childTnLst>
                                </p:cTn>
                              </p:par>
                              <p:par>
                                <p:cTn id="35" presetID="23" presetClass="entr" presetSubtype="528" fill="hold" grpId="0" nodeType="withEffect">
                                  <p:stCondLst>
                                    <p:cond delay="0"/>
                                  </p:stCondLst>
                                  <p:childTnLst>
                                    <p:set>
                                      <p:cBhvr>
                                        <p:cTn id="36" dur="1" fill="hold">
                                          <p:stCondLst>
                                            <p:cond delay="0"/>
                                          </p:stCondLst>
                                        </p:cTn>
                                        <p:tgtEl>
                                          <p:spTgt spid="65"/>
                                        </p:tgtEl>
                                        <p:attrNameLst>
                                          <p:attrName>style.visibility</p:attrName>
                                        </p:attrNameLst>
                                      </p:cBhvr>
                                      <p:to>
                                        <p:strVal val="visible"/>
                                      </p:to>
                                    </p:set>
                                    <p:anim calcmode="lin" valueType="num">
                                      <p:cBhvr>
                                        <p:cTn id="37" dur="1000" fill="hold"/>
                                        <p:tgtEl>
                                          <p:spTgt spid="65"/>
                                        </p:tgtEl>
                                        <p:attrNameLst>
                                          <p:attrName>ppt_w</p:attrName>
                                        </p:attrNameLst>
                                      </p:cBhvr>
                                      <p:tavLst>
                                        <p:tav tm="0">
                                          <p:val>
                                            <p:fltVal val="0"/>
                                          </p:val>
                                        </p:tav>
                                        <p:tav tm="100000">
                                          <p:val>
                                            <p:strVal val="#ppt_w"/>
                                          </p:val>
                                        </p:tav>
                                      </p:tavLst>
                                    </p:anim>
                                    <p:anim calcmode="lin" valueType="num">
                                      <p:cBhvr>
                                        <p:cTn id="38" dur="1000" fill="hold"/>
                                        <p:tgtEl>
                                          <p:spTgt spid="65"/>
                                        </p:tgtEl>
                                        <p:attrNameLst>
                                          <p:attrName>ppt_h</p:attrName>
                                        </p:attrNameLst>
                                      </p:cBhvr>
                                      <p:tavLst>
                                        <p:tav tm="0">
                                          <p:val>
                                            <p:fltVal val="0"/>
                                          </p:val>
                                        </p:tav>
                                        <p:tav tm="100000">
                                          <p:val>
                                            <p:strVal val="#ppt_h"/>
                                          </p:val>
                                        </p:tav>
                                      </p:tavLst>
                                    </p:anim>
                                    <p:anim calcmode="lin" valueType="num">
                                      <p:cBhvr>
                                        <p:cTn id="39" dur="1000" fill="hold"/>
                                        <p:tgtEl>
                                          <p:spTgt spid="65"/>
                                        </p:tgtEl>
                                        <p:attrNameLst>
                                          <p:attrName>ppt_x</p:attrName>
                                        </p:attrNameLst>
                                      </p:cBhvr>
                                      <p:tavLst>
                                        <p:tav tm="0">
                                          <p:val>
                                            <p:fltVal val="0.5"/>
                                          </p:val>
                                        </p:tav>
                                        <p:tav tm="100000">
                                          <p:val>
                                            <p:strVal val="#ppt_x"/>
                                          </p:val>
                                        </p:tav>
                                      </p:tavLst>
                                    </p:anim>
                                    <p:anim calcmode="lin" valueType="num">
                                      <p:cBhvr>
                                        <p:cTn id="40" dur="1000" fill="hold"/>
                                        <p:tgtEl>
                                          <p:spTgt spid="65"/>
                                        </p:tgtEl>
                                        <p:attrNameLst>
                                          <p:attrName>ppt_y</p:attrName>
                                        </p:attrNameLst>
                                      </p:cBhvr>
                                      <p:tavLst>
                                        <p:tav tm="0">
                                          <p:val>
                                            <p:fltVal val="0.5"/>
                                          </p:val>
                                        </p:tav>
                                        <p:tav tm="100000">
                                          <p:val>
                                            <p:strVal val="#ppt_y"/>
                                          </p:val>
                                        </p:tav>
                                      </p:tavLst>
                                    </p:anim>
                                  </p:childTnLst>
                                </p:cTn>
                              </p:par>
                              <p:par>
                                <p:cTn id="41" presetID="23" presetClass="entr" presetSubtype="528" fill="hold" grpId="0" nodeType="withEffect">
                                  <p:stCondLst>
                                    <p:cond delay="0"/>
                                  </p:stCondLst>
                                  <p:childTnLst>
                                    <p:set>
                                      <p:cBhvr>
                                        <p:cTn id="42" dur="1" fill="hold">
                                          <p:stCondLst>
                                            <p:cond delay="0"/>
                                          </p:stCondLst>
                                        </p:cTn>
                                        <p:tgtEl>
                                          <p:spTgt spid="66"/>
                                        </p:tgtEl>
                                        <p:attrNameLst>
                                          <p:attrName>style.visibility</p:attrName>
                                        </p:attrNameLst>
                                      </p:cBhvr>
                                      <p:to>
                                        <p:strVal val="visible"/>
                                      </p:to>
                                    </p:set>
                                    <p:anim calcmode="lin" valueType="num">
                                      <p:cBhvr>
                                        <p:cTn id="43" dur="1000" fill="hold"/>
                                        <p:tgtEl>
                                          <p:spTgt spid="66"/>
                                        </p:tgtEl>
                                        <p:attrNameLst>
                                          <p:attrName>ppt_w</p:attrName>
                                        </p:attrNameLst>
                                      </p:cBhvr>
                                      <p:tavLst>
                                        <p:tav tm="0">
                                          <p:val>
                                            <p:fltVal val="0"/>
                                          </p:val>
                                        </p:tav>
                                        <p:tav tm="100000">
                                          <p:val>
                                            <p:strVal val="#ppt_w"/>
                                          </p:val>
                                        </p:tav>
                                      </p:tavLst>
                                    </p:anim>
                                    <p:anim calcmode="lin" valueType="num">
                                      <p:cBhvr>
                                        <p:cTn id="44" dur="1000" fill="hold"/>
                                        <p:tgtEl>
                                          <p:spTgt spid="66"/>
                                        </p:tgtEl>
                                        <p:attrNameLst>
                                          <p:attrName>ppt_h</p:attrName>
                                        </p:attrNameLst>
                                      </p:cBhvr>
                                      <p:tavLst>
                                        <p:tav tm="0">
                                          <p:val>
                                            <p:fltVal val="0"/>
                                          </p:val>
                                        </p:tav>
                                        <p:tav tm="100000">
                                          <p:val>
                                            <p:strVal val="#ppt_h"/>
                                          </p:val>
                                        </p:tav>
                                      </p:tavLst>
                                    </p:anim>
                                    <p:anim calcmode="lin" valueType="num">
                                      <p:cBhvr>
                                        <p:cTn id="45" dur="1000" fill="hold"/>
                                        <p:tgtEl>
                                          <p:spTgt spid="66"/>
                                        </p:tgtEl>
                                        <p:attrNameLst>
                                          <p:attrName>ppt_x</p:attrName>
                                        </p:attrNameLst>
                                      </p:cBhvr>
                                      <p:tavLst>
                                        <p:tav tm="0">
                                          <p:val>
                                            <p:fltVal val="0.5"/>
                                          </p:val>
                                        </p:tav>
                                        <p:tav tm="100000">
                                          <p:val>
                                            <p:strVal val="#ppt_x"/>
                                          </p:val>
                                        </p:tav>
                                      </p:tavLst>
                                    </p:anim>
                                    <p:anim calcmode="lin" valueType="num">
                                      <p:cBhvr>
                                        <p:cTn id="46" dur="1000" fill="hold"/>
                                        <p:tgtEl>
                                          <p:spTgt spid="66"/>
                                        </p:tgtEl>
                                        <p:attrNameLst>
                                          <p:attrName>ppt_y</p:attrName>
                                        </p:attrNameLst>
                                      </p:cBhvr>
                                      <p:tavLst>
                                        <p:tav tm="0">
                                          <p:val>
                                            <p:fltVal val="0.5"/>
                                          </p:val>
                                        </p:tav>
                                        <p:tav tm="100000">
                                          <p:val>
                                            <p:strVal val="#ppt_y"/>
                                          </p:val>
                                        </p:tav>
                                      </p:tavLst>
                                    </p:anim>
                                  </p:childTnLst>
                                </p:cTn>
                              </p:par>
                              <p:par>
                                <p:cTn id="47" presetID="23" presetClass="entr" presetSubtype="528" fill="hold" grpId="0" nodeType="withEffect">
                                  <p:stCondLst>
                                    <p:cond delay="0"/>
                                  </p:stCondLst>
                                  <p:childTnLst>
                                    <p:set>
                                      <p:cBhvr>
                                        <p:cTn id="48" dur="1" fill="hold">
                                          <p:stCondLst>
                                            <p:cond delay="0"/>
                                          </p:stCondLst>
                                        </p:cTn>
                                        <p:tgtEl>
                                          <p:spTgt spid="67"/>
                                        </p:tgtEl>
                                        <p:attrNameLst>
                                          <p:attrName>style.visibility</p:attrName>
                                        </p:attrNameLst>
                                      </p:cBhvr>
                                      <p:to>
                                        <p:strVal val="visible"/>
                                      </p:to>
                                    </p:set>
                                    <p:anim calcmode="lin" valueType="num">
                                      <p:cBhvr>
                                        <p:cTn id="49" dur="1000" fill="hold"/>
                                        <p:tgtEl>
                                          <p:spTgt spid="67"/>
                                        </p:tgtEl>
                                        <p:attrNameLst>
                                          <p:attrName>ppt_w</p:attrName>
                                        </p:attrNameLst>
                                      </p:cBhvr>
                                      <p:tavLst>
                                        <p:tav tm="0">
                                          <p:val>
                                            <p:fltVal val="0"/>
                                          </p:val>
                                        </p:tav>
                                        <p:tav tm="100000">
                                          <p:val>
                                            <p:strVal val="#ppt_w"/>
                                          </p:val>
                                        </p:tav>
                                      </p:tavLst>
                                    </p:anim>
                                    <p:anim calcmode="lin" valueType="num">
                                      <p:cBhvr>
                                        <p:cTn id="50" dur="1000" fill="hold"/>
                                        <p:tgtEl>
                                          <p:spTgt spid="67"/>
                                        </p:tgtEl>
                                        <p:attrNameLst>
                                          <p:attrName>ppt_h</p:attrName>
                                        </p:attrNameLst>
                                      </p:cBhvr>
                                      <p:tavLst>
                                        <p:tav tm="0">
                                          <p:val>
                                            <p:fltVal val="0"/>
                                          </p:val>
                                        </p:tav>
                                        <p:tav tm="100000">
                                          <p:val>
                                            <p:strVal val="#ppt_h"/>
                                          </p:val>
                                        </p:tav>
                                      </p:tavLst>
                                    </p:anim>
                                    <p:anim calcmode="lin" valueType="num">
                                      <p:cBhvr>
                                        <p:cTn id="51" dur="1000" fill="hold"/>
                                        <p:tgtEl>
                                          <p:spTgt spid="67"/>
                                        </p:tgtEl>
                                        <p:attrNameLst>
                                          <p:attrName>ppt_x</p:attrName>
                                        </p:attrNameLst>
                                      </p:cBhvr>
                                      <p:tavLst>
                                        <p:tav tm="0">
                                          <p:val>
                                            <p:fltVal val="0.5"/>
                                          </p:val>
                                        </p:tav>
                                        <p:tav tm="100000">
                                          <p:val>
                                            <p:strVal val="#ppt_x"/>
                                          </p:val>
                                        </p:tav>
                                      </p:tavLst>
                                    </p:anim>
                                    <p:anim calcmode="lin" valueType="num">
                                      <p:cBhvr>
                                        <p:cTn id="52" dur="1000" fill="hold"/>
                                        <p:tgtEl>
                                          <p:spTgt spid="67"/>
                                        </p:tgtEl>
                                        <p:attrNameLst>
                                          <p:attrName>ppt_y</p:attrName>
                                        </p:attrNameLst>
                                      </p:cBhvr>
                                      <p:tavLst>
                                        <p:tav tm="0">
                                          <p:val>
                                            <p:fltVal val="0.5"/>
                                          </p:val>
                                        </p:tav>
                                        <p:tav tm="100000">
                                          <p:val>
                                            <p:strVal val="#ppt_y"/>
                                          </p:val>
                                        </p:tav>
                                      </p:tavLst>
                                    </p:anim>
                                  </p:childTnLst>
                                </p:cTn>
                              </p:par>
                              <p:par>
                                <p:cTn id="53" presetID="35" presetClass="entr" presetSubtype="0" fill="hold" grpId="1" nodeType="withEffect">
                                  <p:stCondLst>
                                    <p:cond delay="0"/>
                                  </p:stCondLst>
                                  <p:childTnLst>
                                    <p:set>
                                      <p:cBhvr>
                                        <p:cTn id="54" dur="1" fill="hold">
                                          <p:stCondLst>
                                            <p:cond delay="0"/>
                                          </p:stCondLst>
                                        </p:cTn>
                                        <p:tgtEl>
                                          <p:spTgt spid="51"/>
                                        </p:tgtEl>
                                        <p:attrNameLst>
                                          <p:attrName>style.visibility</p:attrName>
                                        </p:attrNameLst>
                                      </p:cBhvr>
                                      <p:to>
                                        <p:strVal val="visible"/>
                                      </p:to>
                                    </p:set>
                                    <p:animEffect transition="in" filter="fade">
                                      <p:cBhvr>
                                        <p:cTn id="55" dur="1000"/>
                                        <p:tgtEl>
                                          <p:spTgt spid="51"/>
                                        </p:tgtEl>
                                      </p:cBhvr>
                                    </p:animEffect>
                                    <p:anim calcmode="lin" valueType="num">
                                      <p:cBhvr>
                                        <p:cTn id="56" dur="1000" fill="hold"/>
                                        <p:tgtEl>
                                          <p:spTgt spid="51"/>
                                        </p:tgtEl>
                                        <p:attrNameLst>
                                          <p:attrName>style.rotation</p:attrName>
                                        </p:attrNameLst>
                                      </p:cBhvr>
                                      <p:tavLst>
                                        <p:tav tm="0">
                                          <p:val>
                                            <p:fltVal val="720"/>
                                          </p:val>
                                        </p:tav>
                                        <p:tav tm="100000">
                                          <p:val>
                                            <p:fltVal val="0"/>
                                          </p:val>
                                        </p:tav>
                                      </p:tavLst>
                                    </p:anim>
                                    <p:anim calcmode="lin" valueType="num">
                                      <p:cBhvr>
                                        <p:cTn id="57" dur="1000" fill="hold"/>
                                        <p:tgtEl>
                                          <p:spTgt spid="51"/>
                                        </p:tgtEl>
                                        <p:attrNameLst>
                                          <p:attrName>ppt_h</p:attrName>
                                        </p:attrNameLst>
                                      </p:cBhvr>
                                      <p:tavLst>
                                        <p:tav tm="0">
                                          <p:val>
                                            <p:fltVal val="0"/>
                                          </p:val>
                                        </p:tav>
                                        <p:tav tm="100000">
                                          <p:val>
                                            <p:strVal val="#ppt_h"/>
                                          </p:val>
                                        </p:tav>
                                      </p:tavLst>
                                    </p:anim>
                                    <p:anim calcmode="lin" valueType="num">
                                      <p:cBhvr>
                                        <p:cTn id="58" dur="1000" fill="hold"/>
                                        <p:tgtEl>
                                          <p:spTgt spid="51"/>
                                        </p:tgtEl>
                                        <p:attrNameLst>
                                          <p:attrName>ppt_w</p:attrName>
                                        </p:attrNameLst>
                                      </p:cBhvr>
                                      <p:tavLst>
                                        <p:tav tm="0">
                                          <p:val>
                                            <p:fltVal val="0"/>
                                          </p:val>
                                        </p:tav>
                                        <p:tav tm="100000">
                                          <p:val>
                                            <p:strVal val="#ppt_w"/>
                                          </p:val>
                                        </p:tav>
                                      </p:tavLst>
                                    </p:anim>
                                  </p:childTnLst>
                                </p:cTn>
                              </p:par>
                              <p:par>
                                <p:cTn id="59" presetID="35" presetClass="entr" presetSubtype="0" fill="hold" grpId="1" nodeType="withEffect">
                                  <p:stCondLst>
                                    <p:cond delay="0"/>
                                  </p:stCondLst>
                                  <p:childTnLst>
                                    <p:set>
                                      <p:cBhvr>
                                        <p:cTn id="60" dur="1" fill="hold">
                                          <p:stCondLst>
                                            <p:cond delay="0"/>
                                          </p:stCondLst>
                                        </p:cTn>
                                        <p:tgtEl>
                                          <p:spTgt spid="52"/>
                                        </p:tgtEl>
                                        <p:attrNameLst>
                                          <p:attrName>style.visibility</p:attrName>
                                        </p:attrNameLst>
                                      </p:cBhvr>
                                      <p:to>
                                        <p:strVal val="visible"/>
                                      </p:to>
                                    </p:set>
                                    <p:animEffect transition="in" filter="fade">
                                      <p:cBhvr>
                                        <p:cTn id="61" dur="1000"/>
                                        <p:tgtEl>
                                          <p:spTgt spid="52"/>
                                        </p:tgtEl>
                                      </p:cBhvr>
                                    </p:animEffect>
                                    <p:anim calcmode="lin" valueType="num">
                                      <p:cBhvr>
                                        <p:cTn id="62" dur="1000" fill="hold"/>
                                        <p:tgtEl>
                                          <p:spTgt spid="52"/>
                                        </p:tgtEl>
                                        <p:attrNameLst>
                                          <p:attrName>style.rotation</p:attrName>
                                        </p:attrNameLst>
                                      </p:cBhvr>
                                      <p:tavLst>
                                        <p:tav tm="0">
                                          <p:val>
                                            <p:fltVal val="720"/>
                                          </p:val>
                                        </p:tav>
                                        <p:tav tm="100000">
                                          <p:val>
                                            <p:fltVal val="0"/>
                                          </p:val>
                                        </p:tav>
                                      </p:tavLst>
                                    </p:anim>
                                    <p:anim calcmode="lin" valueType="num">
                                      <p:cBhvr>
                                        <p:cTn id="63" dur="1000" fill="hold"/>
                                        <p:tgtEl>
                                          <p:spTgt spid="52"/>
                                        </p:tgtEl>
                                        <p:attrNameLst>
                                          <p:attrName>ppt_h</p:attrName>
                                        </p:attrNameLst>
                                      </p:cBhvr>
                                      <p:tavLst>
                                        <p:tav tm="0">
                                          <p:val>
                                            <p:fltVal val="0"/>
                                          </p:val>
                                        </p:tav>
                                        <p:tav tm="100000">
                                          <p:val>
                                            <p:strVal val="#ppt_h"/>
                                          </p:val>
                                        </p:tav>
                                      </p:tavLst>
                                    </p:anim>
                                    <p:anim calcmode="lin" valueType="num">
                                      <p:cBhvr>
                                        <p:cTn id="64" dur="1000" fill="hold"/>
                                        <p:tgtEl>
                                          <p:spTgt spid="52"/>
                                        </p:tgtEl>
                                        <p:attrNameLst>
                                          <p:attrName>ppt_w</p:attrName>
                                        </p:attrNameLst>
                                      </p:cBhvr>
                                      <p:tavLst>
                                        <p:tav tm="0">
                                          <p:val>
                                            <p:fltVal val="0"/>
                                          </p:val>
                                        </p:tav>
                                        <p:tav tm="100000">
                                          <p:val>
                                            <p:strVal val="#ppt_w"/>
                                          </p:val>
                                        </p:tav>
                                      </p:tavLst>
                                    </p:anim>
                                  </p:childTnLst>
                                </p:cTn>
                              </p:par>
                              <p:par>
                                <p:cTn id="65" presetID="35" presetClass="entr" presetSubtype="0" fill="hold" grpId="1" nodeType="withEffect">
                                  <p:stCondLst>
                                    <p:cond delay="0"/>
                                  </p:stCondLst>
                                  <p:childTnLst>
                                    <p:set>
                                      <p:cBhvr>
                                        <p:cTn id="66" dur="1" fill="hold">
                                          <p:stCondLst>
                                            <p:cond delay="0"/>
                                          </p:stCondLst>
                                        </p:cTn>
                                        <p:tgtEl>
                                          <p:spTgt spid="53"/>
                                        </p:tgtEl>
                                        <p:attrNameLst>
                                          <p:attrName>style.visibility</p:attrName>
                                        </p:attrNameLst>
                                      </p:cBhvr>
                                      <p:to>
                                        <p:strVal val="visible"/>
                                      </p:to>
                                    </p:set>
                                    <p:animEffect transition="in" filter="fade">
                                      <p:cBhvr>
                                        <p:cTn id="67" dur="1000"/>
                                        <p:tgtEl>
                                          <p:spTgt spid="53"/>
                                        </p:tgtEl>
                                      </p:cBhvr>
                                    </p:animEffect>
                                    <p:anim calcmode="lin" valueType="num">
                                      <p:cBhvr>
                                        <p:cTn id="68" dur="1000" fill="hold"/>
                                        <p:tgtEl>
                                          <p:spTgt spid="53"/>
                                        </p:tgtEl>
                                        <p:attrNameLst>
                                          <p:attrName>style.rotation</p:attrName>
                                        </p:attrNameLst>
                                      </p:cBhvr>
                                      <p:tavLst>
                                        <p:tav tm="0">
                                          <p:val>
                                            <p:fltVal val="720"/>
                                          </p:val>
                                        </p:tav>
                                        <p:tav tm="100000">
                                          <p:val>
                                            <p:fltVal val="0"/>
                                          </p:val>
                                        </p:tav>
                                      </p:tavLst>
                                    </p:anim>
                                    <p:anim calcmode="lin" valueType="num">
                                      <p:cBhvr>
                                        <p:cTn id="69" dur="1000" fill="hold"/>
                                        <p:tgtEl>
                                          <p:spTgt spid="53"/>
                                        </p:tgtEl>
                                        <p:attrNameLst>
                                          <p:attrName>ppt_h</p:attrName>
                                        </p:attrNameLst>
                                      </p:cBhvr>
                                      <p:tavLst>
                                        <p:tav tm="0">
                                          <p:val>
                                            <p:fltVal val="0"/>
                                          </p:val>
                                        </p:tav>
                                        <p:tav tm="100000">
                                          <p:val>
                                            <p:strVal val="#ppt_h"/>
                                          </p:val>
                                        </p:tav>
                                      </p:tavLst>
                                    </p:anim>
                                    <p:anim calcmode="lin" valueType="num">
                                      <p:cBhvr>
                                        <p:cTn id="70" dur="1000" fill="hold"/>
                                        <p:tgtEl>
                                          <p:spTgt spid="53"/>
                                        </p:tgtEl>
                                        <p:attrNameLst>
                                          <p:attrName>ppt_w</p:attrName>
                                        </p:attrNameLst>
                                      </p:cBhvr>
                                      <p:tavLst>
                                        <p:tav tm="0">
                                          <p:val>
                                            <p:fltVal val="0"/>
                                          </p:val>
                                        </p:tav>
                                        <p:tav tm="100000">
                                          <p:val>
                                            <p:strVal val="#ppt_w"/>
                                          </p:val>
                                        </p:tav>
                                      </p:tavLst>
                                    </p:anim>
                                  </p:childTnLst>
                                </p:cTn>
                              </p:par>
                              <p:par>
                                <p:cTn id="71" presetID="35" presetClass="entr" presetSubtype="0" fill="hold" grpId="1" nodeType="withEffect">
                                  <p:stCondLst>
                                    <p:cond delay="0"/>
                                  </p:stCondLst>
                                  <p:childTnLst>
                                    <p:set>
                                      <p:cBhvr>
                                        <p:cTn id="72" dur="1" fill="hold">
                                          <p:stCondLst>
                                            <p:cond delay="0"/>
                                          </p:stCondLst>
                                        </p:cTn>
                                        <p:tgtEl>
                                          <p:spTgt spid="54"/>
                                        </p:tgtEl>
                                        <p:attrNameLst>
                                          <p:attrName>style.visibility</p:attrName>
                                        </p:attrNameLst>
                                      </p:cBhvr>
                                      <p:to>
                                        <p:strVal val="visible"/>
                                      </p:to>
                                    </p:set>
                                    <p:animEffect transition="in" filter="fade">
                                      <p:cBhvr>
                                        <p:cTn id="73" dur="1000"/>
                                        <p:tgtEl>
                                          <p:spTgt spid="54"/>
                                        </p:tgtEl>
                                      </p:cBhvr>
                                    </p:animEffect>
                                    <p:anim calcmode="lin" valueType="num">
                                      <p:cBhvr>
                                        <p:cTn id="74" dur="1000" fill="hold"/>
                                        <p:tgtEl>
                                          <p:spTgt spid="54"/>
                                        </p:tgtEl>
                                        <p:attrNameLst>
                                          <p:attrName>style.rotation</p:attrName>
                                        </p:attrNameLst>
                                      </p:cBhvr>
                                      <p:tavLst>
                                        <p:tav tm="0">
                                          <p:val>
                                            <p:fltVal val="720"/>
                                          </p:val>
                                        </p:tav>
                                        <p:tav tm="100000">
                                          <p:val>
                                            <p:fltVal val="0"/>
                                          </p:val>
                                        </p:tav>
                                      </p:tavLst>
                                    </p:anim>
                                    <p:anim calcmode="lin" valueType="num">
                                      <p:cBhvr>
                                        <p:cTn id="75" dur="1000" fill="hold"/>
                                        <p:tgtEl>
                                          <p:spTgt spid="54"/>
                                        </p:tgtEl>
                                        <p:attrNameLst>
                                          <p:attrName>ppt_h</p:attrName>
                                        </p:attrNameLst>
                                      </p:cBhvr>
                                      <p:tavLst>
                                        <p:tav tm="0">
                                          <p:val>
                                            <p:fltVal val="0"/>
                                          </p:val>
                                        </p:tav>
                                        <p:tav tm="100000">
                                          <p:val>
                                            <p:strVal val="#ppt_h"/>
                                          </p:val>
                                        </p:tav>
                                      </p:tavLst>
                                    </p:anim>
                                    <p:anim calcmode="lin" valueType="num">
                                      <p:cBhvr>
                                        <p:cTn id="76" dur="1000" fill="hold"/>
                                        <p:tgtEl>
                                          <p:spTgt spid="54"/>
                                        </p:tgtEl>
                                        <p:attrNameLst>
                                          <p:attrName>ppt_w</p:attrName>
                                        </p:attrNameLst>
                                      </p:cBhvr>
                                      <p:tavLst>
                                        <p:tav tm="0">
                                          <p:val>
                                            <p:fltVal val="0"/>
                                          </p:val>
                                        </p:tav>
                                        <p:tav tm="100000">
                                          <p:val>
                                            <p:strVal val="#ppt_w"/>
                                          </p:val>
                                        </p:tav>
                                      </p:tavLst>
                                    </p:anim>
                                  </p:childTnLst>
                                </p:cTn>
                              </p:par>
                              <p:par>
                                <p:cTn id="77" presetID="35" presetClass="entr" presetSubtype="0" fill="hold" grpId="1" nodeType="withEffect">
                                  <p:stCondLst>
                                    <p:cond delay="0"/>
                                  </p:stCondLst>
                                  <p:childTnLst>
                                    <p:set>
                                      <p:cBhvr>
                                        <p:cTn id="78" dur="1" fill="hold">
                                          <p:stCondLst>
                                            <p:cond delay="0"/>
                                          </p:stCondLst>
                                        </p:cTn>
                                        <p:tgtEl>
                                          <p:spTgt spid="64"/>
                                        </p:tgtEl>
                                        <p:attrNameLst>
                                          <p:attrName>style.visibility</p:attrName>
                                        </p:attrNameLst>
                                      </p:cBhvr>
                                      <p:to>
                                        <p:strVal val="visible"/>
                                      </p:to>
                                    </p:set>
                                    <p:animEffect transition="in" filter="fade">
                                      <p:cBhvr>
                                        <p:cTn id="79" dur="1000"/>
                                        <p:tgtEl>
                                          <p:spTgt spid="64"/>
                                        </p:tgtEl>
                                      </p:cBhvr>
                                    </p:animEffect>
                                    <p:anim calcmode="lin" valueType="num">
                                      <p:cBhvr>
                                        <p:cTn id="80" dur="1000" fill="hold"/>
                                        <p:tgtEl>
                                          <p:spTgt spid="64"/>
                                        </p:tgtEl>
                                        <p:attrNameLst>
                                          <p:attrName>style.rotation</p:attrName>
                                        </p:attrNameLst>
                                      </p:cBhvr>
                                      <p:tavLst>
                                        <p:tav tm="0">
                                          <p:val>
                                            <p:fltVal val="720"/>
                                          </p:val>
                                        </p:tav>
                                        <p:tav tm="100000">
                                          <p:val>
                                            <p:fltVal val="0"/>
                                          </p:val>
                                        </p:tav>
                                      </p:tavLst>
                                    </p:anim>
                                    <p:anim calcmode="lin" valueType="num">
                                      <p:cBhvr>
                                        <p:cTn id="81" dur="1000" fill="hold"/>
                                        <p:tgtEl>
                                          <p:spTgt spid="64"/>
                                        </p:tgtEl>
                                        <p:attrNameLst>
                                          <p:attrName>ppt_h</p:attrName>
                                        </p:attrNameLst>
                                      </p:cBhvr>
                                      <p:tavLst>
                                        <p:tav tm="0">
                                          <p:val>
                                            <p:fltVal val="0"/>
                                          </p:val>
                                        </p:tav>
                                        <p:tav tm="100000">
                                          <p:val>
                                            <p:strVal val="#ppt_h"/>
                                          </p:val>
                                        </p:tav>
                                      </p:tavLst>
                                    </p:anim>
                                    <p:anim calcmode="lin" valueType="num">
                                      <p:cBhvr>
                                        <p:cTn id="82" dur="1000" fill="hold"/>
                                        <p:tgtEl>
                                          <p:spTgt spid="64"/>
                                        </p:tgtEl>
                                        <p:attrNameLst>
                                          <p:attrName>ppt_w</p:attrName>
                                        </p:attrNameLst>
                                      </p:cBhvr>
                                      <p:tavLst>
                                        <p:tav tm="0">
                                          <p:val>
                                            <p:fltVal val="0"/>
                                          </p:val>
                                        </p:tav>
                                        <p:tav tm="100000">
                                          <p:val>
                                            <p:strVal val="#ppt_w"/>
                                          </p:val>
                                        </p:tav>
                                      </p:tavLst>
                                    </p:anim>
                                  </p:childTnLst>
                                </p:cTn>
                              </p:par>
                              <p:par>
                                <p:cTn id="83" presetID="35" presetClass="entr" presetSubtype="0" fill="hold" grpId="1" nodeType="withEffect">
                                  <p:stCondLst>
                                    <p:cond delay="0"/>
                                  </p:stCondLst>
                                  <p:childTnLst>
                                    <p:set>
                                      <p:cBhvr>
                                        <p:cTn id="84" dur="1" fill="hold">
                                          <p:stCondLst>
                                            <p:cond delay="0"/>
                                          </p:stCondLst>
                                        </p:cTn>
                                        <p:tgtEl>
                                          <p:spTgt spid="65"/>
                                        </p:tgtEl>
                                        <p:attrNameLst>
                                          <p:attrName>style.visibility</p:attrName>
                                        </p:attrNameLst>
                                      </p:cBhvr>
                                      <p:to>
                                        <p:strVal val="visible"/>
                                      </p:to>
                                    </p:set>
                                    <p:animEffect transition="in" filter="fade">
                                      <p:cBhvr>
                                        <p:cTn id="85" dur="1000"/>
                                        <p:tgtEl>
                                          <p:spTgt spid="65"/>
                                        </p:tgtEl>
                                      </p:cBhvr>
                                    </p:animEffect>
                                    <p:anim calcmode="lin" valueType="num">
                                      <p:cBhvr>
                                        <p:cTn id="86" dur="1000" fill="hold"/>
                                        <p:tgtEl>
                                          <p:spTgt spid="65"/>
                                        </p:tgtEl>
                                        <p:attrNameLst>
                                          <p:attrName>style.rotation</p:attrName>
                                        </p:attrNameLst>
                                      </p:cBhvr>
                                      <p:tavLst>
                                        <p:tav tm="0">
                                          <p:val>
                                            <p:fltVal val="720"/>
                                          </p:val>
                                        </p:tav>
                                        <p:tav tm="100000">
                                          <p:val>
                                            <p:fltVal val="0"/>
                                          </p:val>
                                        </p:tav>
                                      </p:tavLst>
                                    </p:anim>
                                    <p:anim calcmode="lin" valueType="num">
                                      <p:cBhvr>
                                        <p:cTn id="87" dur="1000" fill="hold"/>
                                        <p:tgtEl>
                                          <p:spTgt spid="65"/>
                                        </p:tgtEl>
                                        <p:attrNameLst>
                                          <p:attrName>ppt_h</p:attrName>
                                        </p:attrNameLst>
                                      </p:cBhvr>
                                      <p:tavLst>
                                        <p:tav tm="0">
                                          <p:val>
                                            <p:fltVal val="0"/>
                                          </p:val>
                                        </p:tav>
                                        <p:tav tm="100000">
                                          <p:val>
                                            <p:strVal val="#ppt_h"/>
                                          </p:val>
                                        </p:tav>
                                      </p:tavLst>
                                    </p:anim>
                                    <p:anim calcmode="lin" valueType="num">
                                      <p:cBhvr>
                                        <p:cTn id="88" dur="1000" fill="hold"/>
                                        <p:tgtEl>
                                          <p:spTgt spid="65"/>
                                        </p:tgtEl>
                                        <p:attrNameLst>
                                          <p:attrName>ppt_w</p:attrName>
                                        </p:attrNameLst>
                                      </p:cBhvr>
                                      <p:tavLst>
                                        <p:tav tm="0">
                                          <p:val>
                                            <p:fltVal val="0"/>
                                          </p:val>
                                        </p:tav>
                                        <p:tav tm="100000">
                                          <p:val>
                                            <p:strVal val="#ppt_w"/>
                                          </p:val>
                                        </p:tav>
                                      </p:tavLst>
                                    </p:anim>
                                  </p:childTnLst>
                                </p:cTn>
                              </p:par>
                              <p:par>
                                <p:cTn id="89" presetID="35" presetClass="entr" presetSubtype="0" fill="hold" grpId="1" nodeType="withEffect">
                                  <p:stCondLst>
                                    <p:cond delay="0"/>
                                  </p:stCondLst>
                                  <p:childTnLst>
                                    <p:set>
                                      <p:cBhvr>
                                        <p:cTn id="90" dur="1" fill="hold">
                                          <p:stCondLst>
                                            <p:cond delay="0"/>
                                          </p:stCondLst>
                                        </p:cTn>
                                        <p:tgtEl>
                                          <p:spTgt spid="66"/>
                                        </p:tgtEl>
                                        <p:attrNameLst>
                                          <p:attrName>style.visibility</p:attrName>
                                        </p:attrNameLst>
                                      </p:cBhvr>
                                      <p:to>
                                        <p:strVal val="visible"/>
                                      </p:to>
                                    </p:set>
                                    <p:animEffect transition="in" filter="fade">
                                      <p:cBhvr>
                                        <p:cTn id="91" dur="1000"/>
                                        <p:tgtEl>
                                          <p:spTgt spid="66"/>
                                        </p:tgtEl>
                                      </p:cBhvr>
                                    </p:animEffect>
                                    <p:anim calcmode="lin" valueType="num">
                                      <p:cBhvr>
                                        <p:cTn id="92" dur="1000" fill="hold"/>
                                        <p:tgtEl>
                                          <p:spTgt spid="66"/>
                                        </p:tgtEl>
                                        <p:attrNameLst>
                                          <p:attrName>style.rotation</p:attrName>
                                        </p:attrNameLst>
                                      </p:cBhvr>
                                      <p:tavLst>
                                        <p:tav tm="0">
                                          <p:val>
                                            <p:fltVal val="720"/>
                                          </p:val>
                                        </p:tav>
                                        <p:tav tm="100000">
                                          <p:val>
                                            <p:fltVal val="0"/>
                                          </p:val>
                                        </p:tav>
                                      </p:tavLst>
                                    </p:anim>
                                    <p:anim calcmode="lin" valueType="num">
                                      <p:cBhvr>
                                        <p:cTn id="93" dur="1000" fill="hold"/>
                                        <p:tgtEl>
                                          <p:spTgt spid="66"/>
                                        </p:tgtEl>
                                        <p:attrNameLst>
                                          <p:attrName>ppt_h</p:attrName>
                                        </p:attrNameLst>
                                      </p:cBhvr>
                                      <p:tavLst>
                                        <p:tav tm="0">
                                          <p:val>
                                            <p:fltVal val="0"/>
                                          </p:val>
                                        </p:tav>
                                        <p:tav tm="100000">
                                          <p:val>
                                            <p:strVal val="#ppt_h"/>
                                          </p:val>
                                        </p:tav>
                                      </p:tavLst>
                                    </p:anim>
                                    <p:anim calcmode="lin" valueType="num">
                                      <p:cBhvr>
                                        <p:cTn id="94" dur="1000" fill="hold"/>
                                        <p:tgtEl>
                                          <p:spTgt spid="66"/>
                                        </p:tgtEl>
                                        <p:attrNameLst>
                                          <p:attrName>ppt_w</p:attrName>
                                        </p:attrNameLst>
                                      </p:cBhvr>
                                      <p:tavLst>
                                        <p:tav tm="0">
                                          <p:val>
                                            <p:fltVal val="0"/>
                                          </p:val>
                                        </p:tav>
                                        <p:tav tm="100000">
                                          <p:val>
                                            <p:strVal val="#ppt_w"/>
                                          </p:val>
                                        </p:tav>
                                      </p:tavLst>
                                    </p:anim>
                                  </p:childTnLst>
                                </p:cTn>
                              </p:par>
                              <p:par>
                                <p:cTn id="95" presetID="35" presetClass="entr" presetSubtype="0" fill="hold" grpId="1" nodeType="withEffect">
                                  <p:stCondLst>
                                    <p:cond delay="0"/>
                                  </p:stCondLst>
                                  <p:childTnLst>
                                    <p:set>
                                      <p:cBhvr>
                                        <p:cTn id="96" dur="1" fill="hold">
                                          <p:stCondLst>
                                            <p:cond delay="0"/>
                                          </p:stCondLst>
                                        </p:cTn>
                                        <p:tgtEl>
                                          <p:spTgt spid="67"/>
                                        </p:tgtEl>
                                        <p:attrNameLst>
                                          <p:attrName>style.visibility</p:attrName>
                                        </p:attrNameLst>
                                      </p:cBhvr>
                                      <p:to>
                                        <p:strVal val="visible"/>
                                      </p:to>
                                    </p:set>
                                    <p:animEffect transition="in" filter="fade">
                                      <p:cBhvr>
                                        <p:cTn id="97" dur="1000"/>
                                        <p:tgtEl>
                                          <p:spTgt spid="67"/>
                                        </p:tgtEl>
                                      </p:cBhvr>
                                    </p:animEffect>
                                    <p:anim calcmode="lin" valueType="num">
                                      <p:cBhvr>
                                        <p:cTn id="98" dur="1000" fill="hold"/>
                                        <p:tgtEl>
                                          <p:spTgt spid="67"/>
                                        </p:tgtEl>
                                        <p:attrNameLst>
                                          <p:attrName>style.rotation</p:attrName>
                                        </p:attrNameLst>
                                      </p:cBhvr>
                                      <p:tavLst>
                                        <p:tav tm="0">
                                          <p:val>
                                            <p:fltVal val="720"/>
                                          </p:val>
                                        </p:tav>
                                        <p:tav tm="100000">
                                          <p:val>
                                            <p:fltVal val="0"/>
                                          </p:val>
                                        </p:tav>
                                      </p:tavLst>
                                    </p:anim>
                                    <p:anim calcmode="lin" valueType="num">
                                      <p:cBhvr>
                                        <p:cTn id="99" dur="1000" fill="hold"/>
                                        <p:tgtEl>
                                          <p:spTgt spid="67"/>
                                        </p:tgtEl>
                                        <p:attrNameLst>
                                          <p:attrName>ppt_h</p:attrName>
                                        </p:attrNameLst>
                                      </p:cBhvr>
                                      <p:tavLst>
                                        <p:tav tm="0">
                                          <p:val>
                                            <p:fltVal val="0"/>
                                          </p:val>
                                        </p:tav>
                                        <p:tav tm="100000">
                                          <p:val>
                                            <p:strVal val="#ppt_h"/>
                                          </p:val>
                                        </p:tav>
                                      </p:tavLst>
                                    </p:anim>
                                    <p:anim calcmode="lin" valueType="num">
                                      <p:cBhvr>
                                        <p:cTn id="100" dur="1000" fill="hold"/>
                                        <p:tgtEl>
                                          <p:spTgt spid="67"/>
                                        </p:tgtEl>
                                        <p:attrNameLst>
                                          <p:attrName>ppt_w</p:attrName>
                                        </p:attrNameLst>
                                      </p:cBhvr>
                                      <p:tavLst>
                                        <p:tav tm="0">
                                          <p:val>
                                            <p:fltVal val="0"/>
                                          </p:val>
                                        </p:tav>
                                        <p:tav tm="100000">
                                          <p:val>
                                            <p:strVal val="#ppt_w"/>
                                          </p:val>
                                        </p:tav>
                                      </p:tavLst>
                                    </p:anim>
                                  </p:childTnLst>
                                </p:cTn>
                              </p:par>
                            </p:childTnLst>
                          </p:cTn>
                        </p:par>
                        <p:par>
                          <p:cTn id="101" fill="hold">
                            <p:stCondLst>
                              <p:cond delay="1000"/>
                            </p:stCondLst>
                            <p:childTnLst>
                              <p:par>
                                <p:cTn id="102" presetID="23" presetClass="entr" presetSubtype="528" fill="hold" grpId="0" nodeType="afterEffect">
                                  <p:stCondLst>
                                    <p:cond delay="0"/>
                                  </p:stCondLst>
                                  <p:childTnLst>
                                    <p:set>
                                      <p:cBhvr>
                                        <p:cTn id="103" dur="1" fill="hold">
                                          <p:stCondLst>
                                            <p:cond delay="0"/>
                                          </p:stCondLst>
                                        </p:cTn>
                                        <p:tgtEl>
                                          <p:spTgt spid="57"/>
                                        </p:tgtEl>
                                        <p:attrNameLst>
                                          <p:attrName>style.visibility</p:attrName>
                                        </p:attrNameLst>
                                      </p:cBhvr>
                                      <p:to>
                                        <p:strVal val="visible"/>
                                      </p:to>
                                    </p:set>
                                    <p:anim calcmode="lin" valueType="num">
                                      <p:cBhvr>
                                        <p:cTn id="104" dur="1500" fill="hold"/>
                                        <p:tgtEl>
                                          <p:spTgt spid="57"/>
                                        </p:tgtEl>
                                        <p:attrNameLst>
                                          <p:attrName>ppt_w</p:attrName>
                                        </p:attrNameLst>
                                      </p:cBhvr>
                                      <p:tavLst>
                                        <p:tav tm="0">
                                          <p:val>
                                            <p:fltVal val="0"/>
                                          </p:val>
                                        </p:tav>
                                        <p:tav tm="100000">
                                          <p:val>
                                            <p:strVal val="#ppt_w"/>
                                          </p:val>
                                        </p:tav>
                                      </p:tavLst>
                                    </p:anim>
                                    <p:anim calcmode="lin" valueType="num">
                                      <p:cBhvr>
                                        <p:cTn id="105" dur="1500" fill="hold"/>
                                        <p:tgtEl>
                                          <p:spTgt spid="57"/>
                                        </p:tgtEl>
                                        <p:attrNameLst>
                                          <p:attrName>ppt_h</p:attrName>
                                        </p:attrNameLst>
                                      </p:cBhvr>
                                      <p:tavLst>
                                        <p:tav tm="0">
                                          <p:val>
                                            <p:fltVal val="0"/>
                                          </p:val>
                                        </p:tav>
                                        <p:tav tm="100000">
                                          <p:val>
                                            <p:strVal val="#ppt_h"/>
                                          </p:val>
                                        </p:tav>
                                      </p:tavLst>
                                    </p:anim>
                                    <p:anim calcmode="lin" valueType="num">
                                      <p:cBhvr>
                                        <p:cTn id="106" dur="1500" fill="hold"/>
                                        <p:tgtEl>
                                          <p:spTgt spid="57"/>
                                        </p:tgtEl>
                                        <p:attrNameLst>
                                          <p:attrName>ppt_x</p:attrName>
                                        </p:attrNameLst>
                                      </p:cBhvr>
                                      <p:tavLst>
                                        <p:tav tm="0">
                                          <p:val>
                                            <p:fltVal val="0.5"/>
                                          </p:val>
                                        </p:tav>
                                        <p:tav tm="100000">
                                          <p:val>
                                            <p:strVal val="#ppt_x"/>
                                          </p:val>
                                        </p:tav>
                                      </p:tavLst>
                                    </p:anim>
                                    <p:anim calcmode="lin" valueType="num">
                                      <p:cBhvr>
                                        <p:cTn id="107" dur="1500" fill="hold"/>
                                        <p:tgtEl>
                                          <p:spTgt spid="57"/>
                                        </p:tgtEl>
                                        <p:attrNameLst>
                                          <p:attrName>ppt_y</p:attrName>
                                        </p:attrNameLst>
                                      </p:cBhvr>
                                      <p:tavLst>
                                        <p:tav tm="0">
                                          <p:val>
                                            <p:fltVal val="0.5"/>
                                          </p:val>
                                        </p:tav>
                                        <p:tav tm="100000">
                                          <p:val>
                                            <p:strVal val="#ppt_y"/>
                                          </p:val>
                                        </p:tav>
                                      </p:tavLst>
                                    </p:anim>
                                  </p:childTnLst>
                                </p:cTn>
                              </p:par>
                              <p:par>
                                <p:cTn id="108" presetID="23" presetClass="entr" presetSubtype="528" fill="hold" grpId="0" nodeType="withEffect">
                                  <p:stCondLst>
                                    <p:cond delay="0"/>
                                  </p:stCondLst>
                                  <p:childTnLst>
                                    <p:set>
                                      <p:cBhvr>
                                        <p:cTn id="109" dur="1" fill="hold">
                                          <p:stCondLst>
                                            <p:cond delay="0"/>
                                          </p:stCondLst>
                                        </p:cTn>
                                        <p:tgtEl>
                                          <p:spTgt spid="68"/>
                                        </p:tgtEl>
                                        <p:attrNameLst>
                                          <p:attrName>style.visibility</p:attrName>
                                        </p:attrNameLst>
                                      </p:cBhvr>
                                      <p:to>
                                        <p:strVal val="visible"/>
                                      </p:to>
                                    </p:set>
                                    <p:anim calcmode="lin" valueType="num">
                                      <p:cBhvr>
                                        <p:cTn id="110" dur="1500" fill="hold"/>
                                        <p:tgtEl>
                                          <p:spTgt spid="68"/>
                                        </p:tgtEl>
                                        <p:attrNameLst>
                                          <p:attrName>ppt_w</p:attrName>
                                        </p:attrNameLst>
                                      </p:cBhvr>
                                      <p:tavLst>
                                        <p:tav tm="0">
                                          <p:val>
                                            <p:fltVal val="0"/>
                                          </p:val>
                                        </p:tav>
                                        <p:tav tm="100000">
                                          <p:val>
                                            <p:strVal val="#ppt_w"/>
                                          </p:val>
                                        </p:tav>
                                      </p:tavLst>
                                    </p:anim>
                                    <p:anim calcmode="lin" valueType="num">
                                      <p:cBhvr>
                                        <p:cTn id="111" dur="1500" fill="hold"/>
                                        <p:tgtEl>
                                          <p:spTgt spid="68"/>
                                        </p:tgtEl>
                                        <p:attrNameLst>
                                          <p:attrName>ppt_h</p:attrName>
                                        </p:attrNameLst>
                                      </p:cBhvr>
                                      <p:tavLst>
                                        <p:tav tm="0">
                                          <p:val>
                                            <p:fltVal val="0"/>
                                          </p:val>
                                        </p:tav>
                                        <p:tav tm="100000">
                                          <p:val>
                                            <p:strVal val="#ppt_h"/>
                                          </p:val>
                                        </p:tav>
                                      </p:tavLst>
                                    </p:anim>
                                    <p:anim calcmode="lin" valueType="num">
                                      <p:cBhvr>
                                        <p:cTn id="112" dur="1500" fill="hold"/>
                                        <p:tgtEl>
                                          <p:spTgt spid="68"/>
                                        </p:tgtEl>
                                        <p:attrNameLst>
                                          <p:attrName>ppt_x</p:attrName>
                                        </p:attrNameLst>
                                      </p:cBhvr>
                                      <p:tavLst>
                                        <p:tav tm="0">
                                          <p:val>
                                            <p:fltVal val="0.5"/>
                                          </p:val>
                                        </p:tav>
                                        <p:tav tm="100000">
                                          <p:val>
                                            <p:strVal val="#ppt_x"/>
                                          </p:val>
                                        </p:tav>
                                      </p:tavLst>
                                    </p:anim>
                                    <p:anim calcmode="lin" valueType="num">
                                      <p:cBhvr>
                                        <p:cTn id="113" dur="1500" fill="hold"/>
                                        <p:tgtEl>
                                          <p:spTgt spid="68"/>
                                        </p:tgtEl>
                                        <p:attrNameLst>
                                          <p:attrName>ppt_y</p:attrName>
                                        </p:attrNameLst>
                                      </p:cBhvr>
                                      <p:tavLst>
                                        <p:tav tm="0">
                                          <p:val>
                                            <p:fltVal val="0.5"/>
                                          </p:val>
                                        </p:tav>
                                        <p:tav tm="100000">
                                          <p:val>
                                            <p:strVal val="#ppt_y"/>
                                          </p:val>
                                        </p:tav>
                                      </p:tavLst>
                                    </p:anim>
                                  </p:childTnLst>
                                </p:cTn>
                              </p:par>
                            </p:childTnLst>
                          </p:cTn>
                        </p:par>
                        <p:par>
                          <p:cTn id="114" fill="hold">
                            <p:stCondLst>
                              <p:cond delay="2500"/>
                            </p:stCondLst>
                            <p:childTnLst>
                              <p:par>
                                <p:cTn id="115" presetID="22" presetClass="entr" presetSubtype="8" fill="hold" grpId="0" nodeType="afterEffect">
                                  <p:stCondLst>
                                    <p:cond delay="0"/>
                                  </p:stCondLst>
                                  <p:childTnLst>
                                    <p:set>
                                      <p:cBhvr>
                                        <p:cTn id="116" dur="1" fill="hold">
                                          <p:stCondLst>
                                            <p:cond delay="0"/>
                                          </p:stCondLst>
                                        </p:cTn>
                                        <p:tgtEl>
                                          <p:spTgt spid="60"/>
                                        </p:tgtEl>
                                        <p:attrNameLst>
                                          <p:attrName>style.visibility</p:attrName>
                                        </p:attrNameLst>
                                      </p:cBhvr>
                                      <p:to>
                                        <p:strVal val="visible"/>
                                      </p:to>
                                    </p:set>
                                    <p:animEffect transition="in" filter="wipe(left)">
                                      <p:cBhvr>
                                        <p:cTn id="117" dur="500"/>
                                        <p:tgtEl>
                                          <p:spTgt spid="60"/>
                                        </p:tgtEl>
                                      </p:cBhvr>
                                    </p:animEffect>
                                  </p:childTnLst>
                                </p:cTn>
                              </p:par>
                              <p:par>
                                <p:cTn id="118" presetID="22" presetClass="entr" presetSubtype="8" fill="hold" grpId="0" nodeType="withEffect">
                                  <p:stCondLst>
                                    <p:cond delay="0"/>
                                  </p:stCondLst>
                                  <p:childTnLst>
                                    <p:set>
                                      <p:cBhvr>
                                        <p:cTn id="119" dur="1" fill="hold">
                                          <p:stCondLst>
                                            <p:cond delay="0"/>
                                          </p:stCondLst>
                                        </p:cTn>
                                        <p:tgtEl>
                                          <p:spTgt spid="61"/>
                                        </p:tgtEl>
                                        <p:attrNameLst>
                                          <p:attrName>style.visibility</p:attrName>
                                        </p:attrNameLst>
                                      </p:cBhvr>
                                      <p:to>
                                        <p:strVal val="visible"/>
                                      </p:to>
                                    </p:set>
                                    <p:animEffect transition="in" filter="wipe(left)">
                                      <p:cBhvr>
                                        <p:cTn id="120" dur="500"/>
                                        <p:tgtEl>
                                          <p:spTgt spid="61"/>
                                        </p:tgtEl>
                                      </p:cBhvr>
                                    </p:animEffect>
                                  </p:childTnLst>
                                </p:cTn>
                              </p:par>
                            </p:childTnLst>
                          </p:cTn>
                        </p:par>
                        <p:par>
                          <p:cTn id="121" fill="hold">
                            <p:stCondLst>
                              <p:cond delay="3000"/>
                            </p:stCondLst>
                            <p:childTnLst>
                              <p:par>
                                <p:cTn id="122" presetID="22" presetClass="entr" presetSubtype="8" fill="hold" grpId="0" nodeType="afterEffect">
                                  <p:stCondLst>
                                    <p:cond delay="0"/>
                                  </p:stCondLst>
                                  <p:childTnLst>
                                    <p:set>
                                      <p:cBhvr>
                                        <p:cTn id="123" dur="1" fill="hold">
                                          <p:stCondLst>
                                            <p:cond delay="0"/>
                                          </p:stCondLst>
                                        </p:cTn>
                                        <p:tgtEl>
                                          <p:spTgt spid="55"/>
                                        </p:tgtEl>
                                        <p:attrNameLst>
                                          <p:attrName>style.visibility</p:attrName>
                                        </p:attrNameLst>
                                      </p:cBhvr>
                                      <p:to>
                                        <p:strVal val="visible"/>
                                      </p:to>
                                    </p:set>
                                    <p:animEffect transition="in" filter="wipe(left)">
                                      <p:cBhvr>
                                        <p:cTn id="124" dur="500"/>
                                        <p:tgtEl>
                                          <p:spTgt spid="55"/>
                                        </p:tgtEl>
                                      </p:cBhvr>
                                    </p:animEffect>
                                  </p:childTnLst>
                                </p:cTn>
                              </p:par>
                              <p:par>
                                <p:cTn id="125" presetID="22" presetClass="entr" presetSubtype="8" fill="hold" grpId="0" nodeType="withEffect">
                                  <p:stCondLst>
                                    <p:cond delay="0"/>
                                  </p:stCondLst>
                                  <p:childTnLst>
                                    <p:set>
                                      <p:cBhvr>
                                        <p:cTn id="126" dur="1" fill="hold">
                                          <p:stCondLst>
                                            <p:cond delay="0"/>
                                          </p:stCondLst>
                                        </p:cTn>
                                        <p:tgtEl>
                                          <p:spTgt spid="56"/>
                                        </p:tgtEl>
                                        <p:attrNameLst>
                                          <p:attrName>style.visibility</p:attrName>
                                        </p:attrNameLst>
                                      </p:cBhvr>
                                      <p:to>
                                        <p:strVal val="visible"/>
                                      </p:to>
                                    </p:set>
                                    <p:animEffect transition="in" filter="wipe(left)">
                                      <p:cBhvr>
                                        <p:cTn id="127" dur="500"/>
                                        <p:tgtEl>
                                          <p:spTgt spid="56"/>
                                        </p:tgtEl>
                                      </p:cBhvr>
                                    </p:animEffect>
                                  </p:childTnLst>
                                </p:cTn>
                              </p:par>
                            </p:childTnLst>
                          </p:cTn>
                        </p:par>
                        <p:par>
                          <p:cTn id="128" fill="hold">
                            <p:stCondLst>
                              <p:cond delay="3500"/>
                            </p:stCondLst>
                            <p:childTnLst>
                              <p:par>
                                <p:cTn id="129" presetID="22" presetClass="entr" presetSubtype="8" fill="hold" grpId="0" nodeType="afterEffect">
                                  <p:stCondLst>
                                    <p:cond delay="0"/>
                                  </p:stCondLst>
                                  <p:childTnLst>
                                    <p:set>
                                      <p:cBhvr>
                                        <p:cTn id="130" dur="1" fill="hold">
                                          <p:stCondLst>
                                            <p:cond delay="0"/>
                                          </p:stCondLst>
                                        </p:cTn>
                                        <p:tgtEl>
                                          <p:spTgt spid="62"/>
                                        </p:tgtEl>
                                        <p:attrNameLst>
                                          <p:attrName>style.visibility</p:attrName>
                                        </p:attrNameLst>
                                      </p:cBhvr>
                                      <p:to>
                                        <p:strVal val="visible"/>
                                      </p:to>
                                    </p:set>
                                    <p:animEffect transition="in" filter="wipe(left)">
                                      <p:cBhvr>
                                        <p:cTn id="131" dur="500"/>
                                        <p:tgtEl>
                                          <p:spTgt spid="62"/>
                                        </p:tgtEl>
                                      </p:cBhvr>
                                    </p:animEffect>
                                  </p:childTnLst>
                                </p:cTn>
                              </p:par>
                              <p:par>
                                <p:cTn id="132" presetID="22" presetClass="entr" presetSubtype="8" fill="hold" grpId="0" nodeType="withEffect">
                                  <p:stCondLst>
                                    <p:cond delay="0"/>
                                  </p:stCondLst>
                                  <p:childTnLst>
                                    <p:set>
                                      <p:cBhvr>
                                        <p:cTn id="133" dur="1" fill="hold">
                                          <p:stCondLst>
                                            <p:cond delay="0"/>
                                          </p:stCondLst>
                                        </p:cTn>
                                        <p:tgtEl>
                                          <p:spTgt spid="63"/>
                                        </p:tgtEl>
                                        <p:attrNameLst>
                                          <p:attrName>style.visibility</p:attrName>
                                        </p:attrNameLst>
                                      </p:cBhvr>
                                      <p:to>
                                        <p:strVal val="visible"/>
                                      </p:to>
                                    </p:set>
                                    <p:animEffect transition="in" filter="wipe(left)">
                                      <p:cBhvr>
                                        <p:cTn id="134" dur="500"/>
                                        <p:tgtEl>
                                          <p:spTgt spid="63"/>
                                        </p:tgtEl>
                                      </p:cBhvr>
                                    </p:animEffect>
                                  </p:childTnLst>
                                </p:cTn>
                              </p:par>
                            </p:childTnLst>
                          </p:cTn>
                        </p:par>
                        <p:par>
                          <p:cTn id="135" fill="hold">
                            <p:stCondLst>
                              <p:cond delay="4000"/>
                            </p:stCondLst>
                            <p:childTnLst>
                              <p:par>
                                <p:cTn id="136" presetID="22" presetClass="entr" presetSubtype="8" fill="hold" grpId="0" nodeType="afterEffect">
                                  <p:stCondLst>
                                    <p:cond delay="0"/>
                                  </p:stCondLst>
                                  <p:childTnLst>
                                    <p:set>
                                      <p:cBhvr>
                                        <p:cTn id="137" dur="1" fill="hold">
                                          <p:stCondLst>
                                            <p:cond delay="0"/>
                                          </p:stCondLst>
                                        </p:cTn>
                                        <p:tgtEl>
                                          <p:spTgt spid="58"/>
                                        </p:tgtEl>
                                        <p:attrNameLst>
                                          <p:attrName>style.visibility</p:attrName>
                                        </p:attrNameLst>
                                      </p:cBhvr>
                                      <p:to>
                                        <p:strVal val="visible"/>
                                      </p:to>
                                    </p:set>
                                    <p:animEffect transition="in" filter="wipe(left)">
                                      <p:cBhvr>
                                        <p:cTn id="138" dur="500"/>
                                        <p:tgtEl>
                                          <p:spTgt spid="58"/>
                                        </p:tgtEl>
                                      </p:cBhvr>
                                    </p:animEffect>
                                  </p:childTnLst>
                                </p:cTn>
                              </p:par>
                              <p:par>
                                <p:cTn id="139" presetID="22" presetClass="entr" presetSubtype="8" fill="hold" grpId="0" nodeType="withEffect">
                                  <p:stCondLst>
                                    <p:cond delay="0"/>
                                  </p:stCondLst>
                                  <p:childTnLst>
                                    <p:set>
                                      <p:cBhvr>
                                        <p:cTn id="140" dur="1" fill="hold">
                                          <p:stCondLst>
                                            <p:cond delay="0"/>
                                          </p:stCondLst>
                                        </p:cTn>
                                        <p:tgtEl>
                                          <p:spTgt spid="59"/>
                                        </p:tgtEl>
                                        <p:attrNameLst>
                                          <p:attrName>style.visibility</p:attrName>
                                        </p:attrNameLst>
                                      </p:cBhvr>
                                      <p:to>
                                        <p:strVal val="visible"/>
                                      </p:to>
                                    </p:set>
                                    <p:animEffect transition="in" filter="wipe(left)">
                                      <p:cBhvr>
                                        <p:cTn id="141"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51" grpId="1" animBg="1"/>
      <p:bldP spid="52" grpId="0" animBg="1"/>
      <p:bldP spid="52" grpId="1" animBg="1"/>
      <p:bldP spid="53" grpId="0" animBg="1"/>
      <p:bldP spid="53" grpId="1" animBg="1"/>
      <p:bldP spid="54" grpId="0" animBg="1"/>
      <p:bldP spid="54" grpId="1" animBg="1"/>
      <p:bldP spid="55" grpId="0"/>
      <p:bldP spid="56" grpId="0"/>
      <p:bldP spid="57" grpId="0"/>
      <p:bldP spid="58" grpId="0"/>
      <p:bldP spid="59" grpId="0"/>
      <p:bldP spid="60" grpId="0"/>
      <p:bldP spid="61" grpId="0"/>
      <p:bldP spid="62" grpId="0"/>
      <p:bldP spid="63" grpId="0"/>
      <p:bldP spid="64" grpId="0"/>
      <p:bldP spid="64" grpId="1"/>
      <p:bldP spid="65" grpId="0"/>
      <p:bldP spid="65" grpId="1"/>
      <p:bldP spid="66" grpId="0"/>
      <p:bldP spid="66" grpId="1"/>
      <p:bldP spid="67" grpId="0"/>
      <p:bldP spid="67" grpId="1"/>
      <p:bldP spid="6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等腰三角形 8"/>
          <p:cNvSpPr>
            <a:spLocks noChangeArrowheads="1"/>
          </p:cNvSpPr>
          <p:nvPr/>
        </p:nvSpPr>
        <p:spPr bwMode="auto">
          <a:xfrm rot="7717980">
            <a:off x="2673521" y="2544614"/>
            <a:ext cx="308229" cy="316761"/>
          </a:xfrm>
          <a:prstGeom prst="triangle">
            <a:avLst>
              <a:gd name="adj" fmla="val 50000"/>
            </a:avLst>
          </a:prstGeom>
          <a:solidFill>
            <a:schemeClr val="bg1">
              <a:lumMod val="75000"/>
            </a:schemeClr>
          </a:solidFill>
          <a:ln>
            <a:noFill/>
          </a:ln>
        </p:spPr>
        <p:txBody>
          <a:bodyPr lIns="68589" tIns="34295" rIns="68589" bIns="34295" anchor="ctr"/>
          <a:lstStyle/>
          <a:p>
            <a:pPr algn="ctr"/>
            <a:endParaRPr lang="zh-CN" altLang="zh-CN">
              <a:solidFill>
                <a:srgbClr val="FFFFFF"/>
              </a:solidFill>
              <a:latin typeface="宋体" pitchFamily="2" charset="-122"/>
              <a:sym typeface="宋体" pitchFamily="2" charset="-122"/>
            </a:endParaRPr>
          </a:p>
        </p:txBody>
      </p:sp>
      <p:sp>
        <p:nvSpPr>
          <p:cNvPr id="6" name="等腰三角形 9"/>
          <p:cNvSpPr>
            <a:spLocks noChangeArrowheads="1"/>
          </p:cNvSpPr>
          <p:nvPr/>
        </p:nvSpPr>
        <p:spPr bwMode="auto">
          <a:xfrm rot="7717980">
            <a:off x="6393680" y="2542231"/>
            <a:ext cx="291555" cy="300090"/>
          </a:xfrm>
          <a:prstGeom prst="triangle">
            <a:avLst>
              <a:gd name="adj" fmla="val 50000"/>
            </a:avLst>
          </a:prstGeom>
          <a:solidFill>
            <a:schemeClr val="bg1">
              <a:lumMod val="75000"/>
            </a:schemeClr>
          </a:solidFill>
          <a:ln>
            <a:noFill/>
          </a:ln>
        </p:spPr>
        <p:txBody>
          <a:bodyPr lIns="68589" tIns="34295" rIns="68589" bIns="34295" anchor="ctr"/>
          <a:lstStyle/>
          <a:p>
            <a:pPr algn="ctr"/>
            <a:endParaRPr lang="zh-CN" altLang="zh-CN">
              <a:solidFill>
                <a:srgbClr val="FFFFFF"/>
              </a:solidFill>
              <a:latin typeface="宋体" pitchFamily="2" charset="-122"/>
              <a:sym typeface="宋体" pitchFamily="2" charset="-122"/>
            </a:endParaRPr>
          </a:p>
        </p:txBody>
      </p:sp>
      <p:sp>
        <p:nvSpPr>
          <p:cNvPr id="5" name="等腰三角形 10"/>
          <p:cNvSpPr>
            <a:spLocks noChangeArrowheads="1"/>
          </p:cNvSpPr>
          <p:nvPr/>
        </p:nvSpPr>
        <p:spPr bwMode="auto">
          <a:xfrm rot="2750931">
            <a:off x="4514546" y="2494593"/>
            <a:ext cx="323950" cy="334386"/>
          </a:xfrm>
          <a:prstGeom prst="triangle">
            <a:avLst>
              <a:gd name="adj" fmla="val 50000"/>
            </a:avLst>
          </a:prstGeom>
          <a:solidFill>
            <a:schemeClr val="bg1">
              <a:lumMod val="75000"/>
            </a:schemeClr>
          </a:solidFill>
          <a:ln>
            <a:noFill/>
          </a:ln>
        </p:spPr>
        <p:txBody>
          <a:bodyPr lIns="68589" tIns="34295" rIns="68589" bIns="34295" anchor="ctr"/>
          <a:lstStyle/>
          <a:p>
            <a:pPr algn="ctr"/>
            <a:endParaRPr lang="zh-CN" altLang="zh-CN">
              <a:solidFill>
                <a:srgbClr val="FFFFFF"/>
              </a:solidFill>
              <a:latin typeface="宋体" pitchFamily="2" charset="-122"/>
              <a:sym typeface="宋体" pitchFamily="2" charset="-122"/>
            </a:endParaRPr>
          </a:p>
        </p:txBody>
      </p:sp>
      <p:grpSp>
        <p:nvGrpSpPr>
          <p:cNvPr id="2" name="Group 8"/>
          <p:cNvGrpSpPr/>
          <p:nvPr/>
        </p:nvGrpSpPr>
        <p:grpSpPr bwMode="auto">
          <a:xfrm>
            <a:off x="1116410" y="1083959"/>
            <a:ext cx="1576661" cy="1576874"/>
            <a:chOff x="0" y="0"/>
            <a:chExt cx="2101515" cy="2101515"/>
          </a:xfrm>
        </p:grpSpPr>
        <p:sp>
          <p:nvSpPr>
            <p:cNvPr id="15" name="椭圆 3"/>
            <p:cNvSpPr>
              <a:spLocks noChangeArrowheads="1"/>
            </p:cNvSpPr>
            <p:nvPr/>
          </p:nvSpPr>
          <p:spPr bwMode="auto">
            <a:xfrm>
              <a:off x="0" y="0"/>
              <a:ext cx="2101515" cy="2101515"/>
            </a:xfrm>
            <a:prstGeom prst="ellipse">
              <a:avLst/>
            </a:prstGeom>
            <a:solidFill>
              <a:schemeClr val="accent1"/>
            </a:solidFill>
            <a:ln>
              <a:solidFill>
                <a:schemeClr val="accent1"/>
              </a:solid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rgbClr val="F8F8F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latin typeface="宋体" pitchFamily="2" charset="-122"/>
                <a:sym typeface="宋体" pitchFamily="2" charset="-122"/>
              </a:endParaRPr>
            </a:p>
          </p:txBody>
        </p:sp>
      </p:grpSp>
      <p:sp>
        <p:nvSpPr>
          <p:cNvPr id="23" name="矩形 22"/>
          <p:cNvSpPr>
            <a:spLocks noChangeArrowheads="1"/>
          </p:cNvSpPr>
          <p:nvPr/>
        </p:nvSpPr>
        <p:spPr bwMode="auto">
          <a:xfrm>
            <a:off x="1299798" y="1554163"/>
            <a:ext cx="1209885" cy="438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spAutoFit/>
          </a:bodyPr>
          <a:lstStyle/>
          <a:p>
            <a:pPr algn="ctr"/>
            <a:r>
              <a:rPr lang="zh-CN" altLang="en-US" sz="800" dirty="0">
                <a:solidFill>
                  <a:srgbClr val="F8F8F8"/>
                </a:solidFill>
                <a:latin typeface="微软雅黑" pitchFamily="34" charset="-122"/>
                <a:ea typeface="微软雅黑" pitchFamily="34" charset="-122"/>
                <a:sym typeface="微软雅黑" pitchFamily="34" charset="-122"/>
              </a:rPr>
              <a:t>单击添加内容文字单击添加段落文字单击添加段落文字。</a:t>
            </a:r>
            <a:endParaRPr lang="zh-CN" altLang="en-US" sz="800" dirty="0">
              <a:solidFill>
                <a:srgbClr val="F8F8F8"/>
              </a:solidFill>
              <a:sym typeface="宋体" pitchFamily="2" charset="-122"/>
            </a:endParaRPr>
          </a:p>
        </p:txBody>
      </p:sp>
      <p:grpSp>
        <p:nvGrpSpPr>
          <p:cNvPr id="4" name="Group 8"/>
          <p:cNvGrpSpPr/>
          <p:nvPr/>
        </p:nvGrpSpPr>
        <p:grpSpPr bwMode="auto">
          <a:xfrm>
            <a:off x="2964581" y="2494094"/>
            <a:ext cx="1576661" cy="1576874"/>
            <a:chOff x="0" y="0"/>
            <a:chExt cx="2101515" cy="2101515"/>
          </a:xfrm>
        </p:grpSpPr>
        <p:sp>
          <p:nvSpPr>
            <p:cNvPr id="35" name="椭圆 3"/>
            <p:cNvSpPr>
              <a:spLocks noChangeArrowheads="1"/>
            </p:cNvSpPr>
            <p:nvPr/>
          </p:nvSpPr>
          <p:spPr bwMode="auto">
            <a:xfrm>
              <a:off x="0" y="0"/>
              <a:ext cx="2101515" cy="2101515"/>
            </a:xfrm>
            <a:prstGeom prst="ellipse">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36"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rgbClr val="F8F8F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latin typeface="宋体" pitchFamily="2" charset="-122"/>
                <a:sym typeface="宋体" pitchFamily="2" charset="-122"/>
              </a:endParaRPr>
            </a:p>
          </p:txBody>
        </p:sp>
      </p:grpSp>
      <p:sp>
        <p:nvSpPr>
          <p:cNvPr id="37" name="矩形 36"/>
          <p:cNvSpPr>
            <a:spLocks noChangeArrowheads="1"/>
          </p:cNvSpPr>
          <p:nvPr/>
        </p:nvSpPr>
        <p:spPr bwMode="auto">
          <a:xfrm>
            <a:off x="3147969" y="2964299"/>
            <a:ext cx="1209885" cy="438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spAutoFit/>
          </a:bodyPr>
          <a:lstStyle/>
          <a:p>
            <a:pPr algn="ctr"/>
            <a:r>
              <a:rPr lang="zh-CN" altLang="en-US" sz="800" dirty="0">
                <a:solidFill>
                  <a:srgbClr val="F8F8F8"/>
                </a:solidFill>
                <a:latin typeface="微软雅黑" pitchFamily="34" charset="-122"/>
                <a:ea typeface="微软雅黑" pitchFamily="34" charset="-122"/>
                <a:sym typeface="微软雅黑" pitchFamily="34" charset="-122"/>
              </a:rPr>
              <a:t>单击添加内容文字单击添加段落文字单击添加段落文字。</a:t>
            </a:r>
            <a:endParaRPr lang="zh-CN" altLang="en-US" sz="800" dirty="0">
              <a:solidFill>
                <a:srgbClr val="F8F8F8"/>
              </a:solidFill>
              <a:sym typeface="宋体" pitchFamily="2" charset="-122"/>
            </a:endParaRPr>
          </a:p>
        </p:txBody>
      </p:sp>
      <p:grpSp>
        <p:nvGrpSpPr>
          <p:cNvPr id="7" name="Group 8"/>
          <p:cNvGrpSpPr/>
          <p:nvPr/>
        </p:nvGrpSpPr>
        <p:grpSpPr bwMode="auto">
          <a:xfrm>
            <a:off x="4812752" y="1274518"/>
            <a:ext cx="1576661" cy="1576874"/>
            <a:chOff x="0" y="0"/>
            <a:chExt cx="2101515" cy="2101515"/>
          </a:xfrm>
        </p:grpSpPr>
        <p:sp>
          <p:nvSpPr>
            <p:cNvPr id="39" name="椭圆 3"/>
            <p:cNvSpPr>
              <a:spLocks noChangeArrowheads="1"/>
            </p:cNvSpPr>
            <p:nvPr/>
          </p:nvSpPr>
          <p:spPr bwMode="auto">
            <a:xfrm>
              <a:off x="0" y="0"/>
              <a:ext cx="2101515" cy="2101515"/>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43"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rgbClr val="F8F8F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latin typeface="宋体" pitchFamily="2" charset="-122"/>
                <a:sym typeface="宋体" pitchFamily="2" charset="-122"/>
              </a:endParaRPr>
            </a:p>
          </p:txBody>
        </p:sp>
      </p:grpSp>
      <p:sp>
        <p:nvSpPr>
          <p:cNvPr id="44" name="矩形 43"/>
          <p:cNvSpPr>
            <a:spLocks noChangeArrowheads="1"/>
          </p:cNvSpPr>
          <p:nvPr/>
        </p:nvSpPr>
        <p:spPr bwMode="auto">
          <a:xfrm>
            <a:off x="4996140" y="1744722"/>
            <a:ext cx="1209885" cy="500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spAutoFit/>
          </a:bodyPr>
          <a:lstStyle/>
          <a:p>
            <a:pPr algn="ctr"/>
            <a:r>
              <a:rPr lang="zh-CN" altLang="en-US" sz="800" dirty="0">
                <a:solidFill>
                  <a:srgbClr val="F8F8F8"/>
                </a:solidFill>
                <a:latin typeface="微软雅黑" pitchFamily="34" charset="-122"/>
                <a:ea typeface="微软雅黑" pitchFamily="34" charset="-122"/>
                <a:sym typeface="微软雅黑" pitchFamily="34" charset="-122"/>
              </a:rPr>
              <a:t>单击添加内容文字单击添加段落文字单击添加段落文字</a:t>
            </a:r>
            <a:r>
              <a:rPr lang="zh-CN" altLang="en-US" sz="1200" dirty="0">
                <a:solidFill>
                  <a:srgbClr val="F8F8F8"/>
                </a:solidFill>
                <a:latin typeface="微软雅黑" pitchFamily="34" charset="-122"/>
                <a:ea typeface="微软雅黑" pitchFamily="34" charset="-122"/>
                <a:sym typeface="微软雅黑" pitchFamily="34" charset="-122"/>
              </a:rPr>
              <a:t>。</a:t>
            </a:r>
            <a:endParaRPr lang="zh-CN" altLang="en-US" sz="1200" dirty="0">
              <a:solidFill>
                <a:srgbClr val="F8F8F8"/>
              </a:solidFill>
              <a:sym typeface="宋体" pitchFamily="2" charset="-122"/>
            </a:endParaRPr>
          </a:p>
        </p:txBody>
      </p:sp>
      <p:grpSp>
        <p:nvGrpSpPr>
          <p:cNvPr id="8" name="Group 8"/>
          <p:cNvGrpSpPr/>
          <p:nvPr/>
        </p:nvGrpSpPr>
        <p:grpSpPr bwMode="auto">
          <a:xfrm>
            <a:off x="6613290" y="2579846"/>
            <a:ext cx="1576661" cy="1576874"/>
            <a:chOff x="0" y="0"/>
            <a:chExt cx="2101515" cy="2101515"/>
          </a:xfrm>
        </p:grpSpPr>
        <p:sp>
          <p:nvSpPr>
            <p:cNvPr id="46" name="椭圆 3"/>
            <p:cNvSpPr>
              <a:spLocks noChangeArrowheads="1"/>
            </p:cNvSpPr>
            <p:nvPr/>
          </p:nvSpPr>
          <p:spPr bwMode="auto">
            <a:xfrm>
              <a:off x="0" y="0"/>
              <a:ext cx="2101515" cy="2101515"/>
            </a:xfrm>
            <a:prstGeom prst="ellipse">
              <a:avLst/>
            </a:pr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47"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rgbClr val="F8F8F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latin typeface="宋体" pitchFamily="2" charset="-122"/>
                <a:sym typeface="宋体" pitchFamily="2" charset="-122"/>
              </a:endParaRPr>
            </a:p>
          </p:txBody>
        </p:sp>
      </p:grpSp>
      <p:sp>
        <p:nvSpPr>
          <p:cNvPr id="48" name="矩形 47"/>
          <p:cNvSpPr>
            <a:spLocks noChangeArrowheads="1"/>
          </p:cNvSpPr>
          <p:nvPr/>
        </p:nvSpPr>
        <p:spPr bwMode="auto">
          <a:xfrm>
            <a:off x="6796678" y="3050050"/>
            <a:ext cx="1209885" cy="438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spAutoFit/>
          </a:bodyPr>
          <a:lstStyle/>
          <a:p>
            <a:pPr algn="ctr"/>
            <a:r>
              <a:rPr lang="zh-CN" altLang="en-US" sz="800" dirty="0">
                <a:solidFill>
                  <a:srgbClr val="F8F8F8"/>
                </a:solidFill>
                <a:latin typeface="微软雅黑" pitchFamily="34" charset="-122"/>
                <a:ea typeface="微软雅黑" pitchFamily="34" charset="-122"/>
                <a:sym typeface="微软雅黑" pitchFamily="34" charset="-122"/>
              </a:rPr>
              <a:t>单击添加内容文字单击添加段落文字单击添加段落文字。</a:t>
            </a:r>
            <a:endParaRPr lang="zh-CN" altLang="en-US" sz="800" dirty="0">
              <a:solidFill>
                <a:srgbClr val="F8F8F8"/>
              </a:solidFill>
              <a:sym typeface="宋体" pitchFamily="2" charset="-122"/>
            </a:endParaRPr>
          </a:p>
        </p:txBody>
      </p:sp>
      <p:sp>
        <p:nvSpPr>
          <p:cNvPr id="49" name="椭圆 48"/>
          <p:cNvSpPr/>
          <p:nvPr/>
        </p:nvSpPr>
        <p:spPr bwMode="auto">
          <a:xfrm>
            <a:off x="1237875" y="1144462"/>
            <a:ext cx="387735" cy="387787"/>
          </a:xfrm>
          <a:prstGeom prst="ellipse">
            <a:avLst/>
          </a:prstGeom>
          <a:solidFill>
            <a:schemeClr val="accent1"/>
          </a:solidFill>
          <a:ln w="9525" cap="flat" cmpd="sng" algn="ctr">
            <a:solidFill>
              <a:srgbClr val="F8F8F8"/>
            </a:solidFill>
            <a:prstDash val="solid"/>
            <a:round/>
            <a:headEnd type="none" w="med" len="med"/>
            <a:tailEnd type="none" w="med" len="med"/>
          </a:ln>
          <a:effectLst/>
        </p:spPr>
        <p:txBody>
          <a:bodyPr vert="horz" wrap="square" lIns="68589" tIns="34295" rIns="68589" bIns="34295" numCol="1" rtlCol="0" anchor="t" anchorCtr="0" compatLnSpc="1"/>
          <a:lstStyle/>
          <a:p>
            <a:pPr defTabSz="685891"/>
            <a:endParaRPr lang="zh-CN" altLang="en-US" sz="1400" dirty="0">
              <a:latin typeface="Arial" pitchFamily="34" charset="0"/>
            </a:endParaRPr>
          </a:p>
        </p:txBody>
      </p:sp>
      <p:sp>
        <p:nvSpPr>
          <p:cNvPr id="50" name="TextBox 24"/>
          <p:cNvSpPr txBox="1"/>
          <p:nvPr/>
        </p:nvSpPr>
        <p:spPr>
          <a:xfrm>
            <a:off x="1305038" y="1164947"/>
            <a:ext cx="253934" cy="346259"/>
          </a:xfrm>
          <a:prstGeom prst="rect">
            <a:avLst/>
          </a:prstGeom>
          <a:noFill/>
        </p:spPr>
        <p:txBody>
          <a:bodyPr wrap="none" lIns="68589" tIns="34295" rIns="68589" bIns="34295" rtlCol="0">
            <a:spAutoFit/>
          </a:bodyPr>
          <a:lstStyle/>
          <a:p>
            <a:r>
              <a:rPr lang="en-US" altLang="zh-CN" dirty="0">
                <a:solidFill>
                  <a:srgbClr val="F8F8F8"/>
                </a:solidFill>
                <a:latin typeface="+mn-ea"/>
                <a:ea typeface="+mn-ea"/>
              </a:rPr>
              <a:t>1</a:t>
            </a:r>
            <a:endParaRPr lang="zh-CN" altLang="en-US" dirty="0">
              <a:solidFill>
                <a:srgbClr val="F8F8F8"/>
              </a:solidFill>
              <a:latin typeface="+mn-ea"/>
              <a:ea typeface="+mn-ea"/>
            </a:endParaRPr>
          </a:p>
        </p:txBody>
      </p:sp>
      <p:sp>
        <p:nvSpPr>
          <p:cNvPr id="51" name="椭圆 50"/>
          <p:cNvSpPr/>
          <p:nvPr/>
        </p:nvSpPr>
        <p:spPr bwMode="auto">
          <a:xfrm>
            <a:off x="3229422" y="2486472"/>
            <a:ext cx="387735" cy="387787"/>
          </a:xfrm>
          <a:prstGeom prst="ellipse">
            <a:avLst/>
          </a:prstGeom>
          <a:solidFill>
            <a:schemeClr val="accent2"/>
          </a:solidFill>
          <a:ln w="9525" cap="flat" cmpd="sng" algn="ctr">
            <a:solidFill>
              <a:srgbClr val="F8F8F8"/>
            </a:solidFill>
            <a:prstDash val="solid"/>
            <a:round/>
            <a:headEnd type="none" w="med" len="med"/>
            <a:tailEnd type="none" w="med" len="med"/>
          </a:ln>
          <a:effectLst/>
        </p:spPr>
        <p:txBody>
          <a:bodyPr vert="horz" wrap="square" lIns="68589" tIns="34295" rIns="68589" bIns="34295" numCol="1" rtlCol="0" anchor="t" anchorCtr="0" compatLnSpc="1"/>
          <a:lstStyle/>
          <a:p>
            <a:pPr defTabSz="685891"/>
            <a:endParaRPr lang="zh-CN" altLang="en-US" sz="1400" dirty="0">
              <a:latin typeface="Arial" pitchFamily="34" charset="0"/>
            </a:endParaRPr>
          </a:p>
        </p:txBody>
      </p:sp>
      <p:sp>
        <p:nvSpPr>
          <p:cNvPr id="52" name="TextBox 26"/>
          <p:cNvSpPr txBox="1"/>
          <p:nvPr/>
        </p:nvSpPr>
        <p:spPr>
          <a:xfrm>
            <a:off x="3297061" y="2517438"/>
            <a:ext cx="253934" cy="346259"/>
          </a:xfrm>
          <a:prstGeom prst="rect">
            <a:avLst/>
          </a:prstGeom>
          <a:noFill/>
        </p:spPr>
        <p:txBody>
          <a:bodyPr wrap="none" lIns="68589" tIns="34295" rIns="68589" bIns="34295" rtlCol="0">
            <a:spAutoFit/>
          </a:bodyPr>
          <a:lstStyle/>
          <a:p>
            <a:r>
              <a:rPr lang="en-US" altLang="zh-CN" dirty="0">
                <a:solidFill>
                  <a:srgbClr val="F8F8F8"/>
                </a:solidFill>
                <a:latin typeface="+mn-ea"/>
                <a:ea typeface="+mn-ea"/>
              </a:rPr>
              <a:t>2</a:t>
            </a:r>
            <a:endParaRPr lang="zh-CN" altLang="en-US" dirty="0">
              <a:solidFill>
                <a:srgbClr val="F8F8F8"/>
              </a:solidFill>
              <a:latin typeface="+mn-ea"/>
              <a:ea typeface="+mn-ea"/>
            </a:endParaRPr>
          </a:p>
        </p:txBody>
      </p:sp>
      <p:sp>
        <p:nvSpPr>
          <p:cNvPr id="53" name="椭圆 52"/>
          <p:cNvSpPr/>
          <p:nvPr/>
        </p:nvSpPr>
        <p:spPr bwMode="auto">
          <a:xfrm>
            <a:off x="4967560" y="1325493"/>
            <a:ext cx="387735" cy="387787"/>
          </a:xfrm>
          <a:prstGeom prst="ellipse">
            <a:avLst/>
          </a:prstGeom>
          <a:solidFill>
            <a:schemeClr val="accent3"/>
          </a:solidFill>
          <a:ln w="9525" cap="flat" cmpd="sng" algn="ctr">
            <a:solidFill>
              <a:srgbClr val="F8F8F8"/>
            </a:solidFill>
            <a:prstDash val="solid"/>
            <a:round/>
            <a:headEnd type="none" w="med" len="med"/>
            <a:tailEnd type="none" w="med" len="med"/>
          </a:ln>
          <a:effectLst/>
        </p:spPr>
        <p:txBody>
          <a:bodyPr vert="horz" wrap="square" lIns="68589" tIns="34295" rIns="68589" bIns="34295" numCol="1" rtlCol="0" anchor="t" anchorCtr="0" compatLnSpc="1"/>
          <a:lstStyle/>
          <a:p>
            <a:pPr defTabSz="685891"/>
            <a:endParaRPr lang="zh-CN" altLang="en-US" sz="1400" dirty="0">
              <a:latin typeface="Arial" pitchFamily="34" charset="0"/>
            </a:endParaRPr>
          </a:p>
        </p:txBody>
      </p:sp>
      <p:sp>
        <p:nvSpPr>
          <p:cNvPr id="54" name="TextBox 28"/>
          <p:cNvSpPr txBox="1"/>
          <p:nvPr/>
        </p:nvSpPr>
        <p:spPr>
          <a:xfrm>
            <a:off x="5035199" y="1345978"/>
            <a:ext cx="253934" cy="346259"/>
          </a:xfrm>
          <a:prstGeom prst="rect">
            <a:avLst/>
          </a:prstGeom>
          <a:noFill/>
        </p:spPr>
        <p:txBody>
          <a:bodyPr wrap="none" lIns="68589" tIns="34295" rIns="68589" bIns="34295" rtlCol="0">
            <a:spAutoFit/>
          </a:bodyPr>
          <a:lstStyle/>
          <a:p>
            <a:r>
              <a:rPr lang="en-US" altLang="zh-CN" dirty="0">
                <a:solidFill>
                  <a:srgbClr val="F8F8F8"/>
                </a:solidFill>
                <a:latin typeface="+mn-ea"/>
                <a:ea typeface="+mn-ea"/>
              </a:rPr>
              <a:t>3</a:t>
            </a:r>
            <a:endParaRPr lang="zh-CN" altLang="en-US" dirty="0">
              <a:solidFill>
                <a:srgbClr val="F8F8F8"/>
              </a:solidFill>
              <a:latin typeface="+mn-ea"/>
              <a:ea typeface="+mn-ea"/>
            </a:endParaRPr>
          </a:p>
        </p:txBody>
      </p:sp>
      <p:sp>
        <p:nvSpPr>
          <p:cNvPr id="55" name="椭圆 54"/>
          <p:cNvSpPr/>
          <p:nvPr/>
        </p:nvSpPr>
        <p:spPr bwMode="auto">
          <a:xfrm>
            <a:off x="6807157" y="2657022"/>
            <a:ext cx="387735" cy="387787"/>
          </a:xfrm>
          <a:prstGeom prst="ellipse">
            <a:avLst/>
          </a:prstGeom>
          <a:solidFill>
            <a:schemeClr val="accent4"/>
          </a:solidFill>
          <a:ln w="9525" cap="flat" cmpd="sng" algn="ctr">
            <a:solidFill>
              <a:srgbClr val="F8F8F8"/>
            </a:solidFill>
            <a:prstDash val="solid"/>
            <a:round/>
            <a:headEnd type="none" w="med" len="med"/>
            <a:tailEnd type="none" w="med" len="med"/>
          </a:ln>
          <a:effectLst/>
        </p:spPr>
        <p:txBody>
          <a:bodyPr vert="horz" wrap="square" lIns="68589" tIns="34295" rIns="68589" bIns="34295" numCol="1" rtlCol="0" anchor="t" anchorCtr="0" compatLnSpc="1"/>
          <a:lstStyle/>
          <a:p>
            <a:pPr defTabSz="685891"/>
            <a:endParaRPr lang="zh-CN" altLang="en-US" sz="1400" dirty="0">
              <a:latin typeface="Arial" pitchFamily="34" charset="0"/>
            </a:endParaRPr>
          </a:p>
        </p:txBody>
      </p:sp>
      <p:sp>
        <p:nvSpPr>
          <p:cNvPr id="56" name="TextBox 30"/>
          <p:cNvSpPr txBox="1"/>
          <p:nvPr/>
        </p:nvSpPr>
        <p:spPr>
          <a:xfrm>
            <a:off x="6874796" y="2677984"/>
            <a:ext cx="253934" cy="346259"/>
          </a:xfrm>
          <a:prstGeom prst="rect">
            <a:avLst/>
          </a:prstGeom>
          <a:noFill/>
        </p:spPr>
        <p:txBody>
          <a:bodyPr wrap="none" lIns="68589" tIns="34295" rIns="68589" bIns="34295" rtlCol="0">
            <a:spAutoFit/>
          </a:bodyPr>
          <a:lstStyle/>
          <a:p>
            <a:r>
              <a:rPr lang="en-US" altLang="zh-CN" dirty="0">
                <a:solidFill>
                  <a:srgbClr val="F8F8F8"/>
                </a:solidFill>
                <a:latin typeface="+mn-ea"/>
                <a:ea typeface="+mn-ea"/>
              </a:rPr>
              <a:t>4</a:t>
            </a:r>
            <a:endParaRPr lang="zh-CN" altLang="en-US" dirty="0">
              <a:solidFill>
                <a:srgbClr val="F8F8F8"/>
              </a:solidFill>
              <a:latin typeface="+mn-ea"/>
              <a:ea typeface="+mn-ea"/>
            </a:endParaRPr>
          </a:p>
        </p:txBody>
      </p:sp>
      <p:sp>
        <p:nvSpPr>
          <p:cNvPr id="58" name="椭圆 57"/>
          <p:cNvSpPr/>
          <p:nvPr/>
        </p:nvSpPr>
        <p:spPr bwMode="auto">
          <a:xfrm>
            <a:off x="2885510" y="1229737"/>
            <a:ext cx="867402" cy="867519"/>
          </a:xfrm>
          <a:prstGeom prst="ellipse">
            <a:avLst/>
          </a:prstGeom>
          <a:blipFill>
            <a:blip r:embed="rId3" cstate="print"/>
            <a:stretch>
              <a:fillRect/>
            </a:stretch>
          </a:blipFill>
          <a:ln w="9525" cap="flat" cmpd="sng" algn="ctr">
            <a:solidFill>
              <a:schemeClr val="tx2"/>
            </a:solidFill>
            <a:prstDash val="solid"/>
            <a:round/>
            <a:headEnd type="none" w="med" len="med"/>
            <a:tailEnd type="none" w="med" len="med"/>
          </a:ln>
          <a:effectLst/>
        </p:spPr>
        <p:txBody>
          <a:bodyPr vert="horz" wrap="square" lIns="68589" tIns="34295" rIns="68589" bIns="34295" numCol="1" rtlCol="0" anchor="t" anchorCtr="0" compatLnSpc="1"/>
          <a:lstStyle/>
          <a:p>
            <a:pPr defTabSz="685891"/>
            <a:endParaRPr lang="zh-CN" altLang="en-US" sz="1400" dirty="0">
              <a:latin typeface="Arial" pitchFamily="34" charset="0"/>
            </a:endParaRPr>
          </a:p>
        </p:txBody>
      </p:sp>
      <p:sp>
        <p:nvSpPr>
          <p:cNvPr id="59" name="椭圆 58"/>
          <p:cNvSpPr/>
          <p:nvPr/>
        </p:nvSpPr>
        <p:spPr bwMode="auto">
          <a:xfrm>
            <a:off x="3942493" y="1803795"/>
            <a:ext cx="308187" cy="308229"/>
          </a:xfrm>
          <a:prstGeom prst="ellipse">
            <a:avLst/>
          </a:prstGeom>
          <a:solidFill>
            <a:schemeClr val="bg1"/>
          </a:solidFill>
          <a:ln w="9525" cap="flat" cmpd="sng" algn="ctr">
            <a:noFill/>
            <a:prstDash val="solid"/>
            <a:round/>
            <a:headEnd type="none" w="med" len="med"/>
            <a:tailEnd type="none" w="med" len="med"/>
          </a:ln>
          <a:effectLst/>
        </p:spPr>
        <p:txBody>
          <a:bodyPr vert="horz" wrap="square" lIns="68589" tIns="34295" rIns="68589" bIns="34295" numCol="1" rtlCol="0" anchor="t" anchorCtr="0" compatLnSpc="1"/>
          <a:lstStyle/>
          <a:p>
            <a:pPr defTabSz="685891"/>
            <a:endParaRPr lang="zh-CN" altLang="en-US" sz="1400" dirty="0">
              <a:latin typeface="Arial" pitchFamily="34" charset="0"/>
            </a:endParaRPr>
          </a:p>
        </p:txBody>
      </p:sp>
    </p:spTree>
  </p:cSld>
  <p:clrMapOvr>
    <a:masterClrMapping/>
  </p:clrMapOvr>
  <p:transition spd="med" advClick="0" advTm="1500">
    <p:random/>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5">
            <a:extLst>
              <a:ext uri="{FF2B5EF4-FFF2-40B4-BE49-F238E27FC236}">
                <a16:creationId xmlns:a16="http://schemas.microsoft.com/office/drawing/2014/main" xmlns="" id="{68D1D536-9D02-4870-AB7F-472477B5AA32}"/>
              </a:ext>
            </a:extLst>
          </p:cNvPr>
          <p:cNvSpPr>
            <a:spLocks/>
          </p:cNvSpPr>
          <p:nvPr/>
        </p:nvSpPr>
        <p:spPr bwMode="auto">
          <a:xfrm>
            <a:off x="3257642" y="2194471"/>
            <a:ext cx="2417065" cy="2774288"/>
          </a:xfrm>
          <a:custGeom>
            <a:avLst/>
            <a:gdLst>
              <a:gd name="T0" fmla="*/ 2147483646 w 1045"/>
              <a:gd name="T1" fmla="*/ 2147483646 h 1279"/>
              <a:gd name="T2" fmla="*/ 2147483646 w 1045"/>
              <a:gd name="T3" fmla="*/ 2147483646 h 1279"/>
              <a:gd name="T4" fmla="*/ 2147483646 w 1045"/>
              <a:gd name="T5" fmla="*/ 2147483646 h 1279"/>
              <a:gd name="T6" fmla="*/ 2147483646 w 1045"/>
              <a:gd name="T7" fmla="*/ 2147483646 h 1279"/>
              <a:gd name="T8" fmla="*/ 2147483646 w 1045"/>
              <a:gd name="T9" fmla="*/ 2147483646 h 1279"/>
              <a:gd name="T10" fmla="*/ 0 w 1045"/>
              <a:gd name="T11" fmla="*/ 2147483646 h 1279"/>
              <a:gd name="T12" fmla="*/ 2147483646 w 1045"/>
              <a:gd name="T13" fmla="*/ 2147483646 h 1279"/>
              <a:gd name="T14" fmla="*/ 2147483646 w 1045"/>
              <a:gd name="T15" fmla="*/ 2147483646 h 1279"/>
              <a:gd name="T16" fmla="*/ 2147483646 w 1045"/>
              <a:gd name="T17" fmla="*/ 2147483646 h 1279"/>
              <a:gd name="T18" fmla="*/ 2147483646 w 1045"/>
              <a:gd name="T19" fmla="*/ 2147483646 h 1279"/>
              <a:gd name="T20" fmla="*/ 2147483646 w 1045"/>
              <a:gd name="T21" fmla="*/ 2147483646 h 1279"/>
              <a:gd name="T22" fmla="*/ 2147483646 w 1045"/>
              <a:gd name="T23" fmla="*/ 2147483646 h 1279"/>
              <a:gd name="T24" fmla="*/ 2147483646 w 1045"/>
              <a:gd name="T25" fmla="*/ 2147483646 h 1279"/>
              <a:gd name="T26" fmla="*/ 2147483646 w 1045"/>
              <a:gd name="T27" fmla="*/ 2147483646 h 1279"/>
              <a:gd name="T28" fmla="*/ 2147483646 w 1045"/>
              <a:gd name="T29" fmla="*/ 2147483646 h 1279"/>
              <a:gd name="T30" fmla="*/ 2147483646 w 1045"/>
              <a:gd name="T31" fmla="*/ 2147483646 h 1279"/>
              <a:gd name="T32" fmla="*/ 2147483646 w 1045"/>
              <a:gd name="T33" fmla="*/ 2147483646 h 1279"/>
              <a:gd name="T34" fmla="*/ 2147483646 w 1045"/>
              <a:gd name="T35" fmla="*/ 2147483646 h 1279"/>
              <a:gd name="T36" fmla="*/ 2147483646 w 1045"/>
              <a:gd name="T37" fmla="*/ 2147483646 h 1279"/>
              <a:gd name="T38" fmla="*/ 2147483646 w 1045"/>
              <a:gd name="T39" fmla="*/ 2147483646 h 1279"/>
              <a:gd name="T40" fmla="*/ 2147483646 w 1045"/>
              <a:gd name="T41" fmla="*/ 0 h 1279"/>
              <a:gd name="T42" fmla="*/ 2147483646 w 1045"/>
              <a:gd name="T43" fmla="*/ 2147483646 h 1279"/>
              <a:gd name="T44" fmla="*/ 2147483646 w 1045"/>
              <a:gd name="T45" fmla="*/ 2147483646 h 1279"/>
              <a:gd name="T46" fmla="*/ 2147483646 w 1045"/>
              <a:gd name="T47" fmla="*/ 2147483646 h 1279"/>
              <a:gd name="T48" fmla="*/ 2147483646 w 1045"/>
              <a:gd name="T49" fmla="*/ 2147483646 h 1279"/>
              <a:gd name="T50" fmla="*/ 2147483646 w 1045"/>
              <a:gd name="T51" fmla="*/ 2147483646 h 1279"/>
              <a:gd name="T52" fmla="*/ 2147483646 w 1045"/>
              <a:gd name="T53" fmla="*/ 2147483646 h 1279"/>
              <a:gd name="T54" fmla="*/ 2147483646 w 1045"/>
              <a:gd name="T55" fmla="*/ 2147483646 h 1279"/>
              <a:gd name="T56" fmla="*/ 2147483646 w 1045"/>
              <a:gd name="T57" fmla="*/ 2147483646 h 1279"/>
              <a:gd name="T58" fmla="*/ 2147483646 w 1045"/>
              <a:gd name="T59" fmla="*/ 2147483646 h 1279"/>
              <a:gd name="T60" fmla="*/ 2147483646 w 1045"/>
              <a:gd name="T61" fmla="*/ 2147483646 h 1279"/>
              <a:gd name="T62" fmla="*/ 2147483646 w 1045"/>
              <a:gd name="T63" fmla="*/ 2147483646 h 1279"/>
              <a:gd name="T64" fmla="*/ 2147483646 w 1045"/>
              <a:gd name="T65" fmla="*/ 2147483646 h 1279"/>
              <a:gd name="T66" fmla="*/ 2147483646 w 1045"/>
              <a:gd name="T67" fmla="*/ 2147483646 h 127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045" h="1279">
                <a:moveTo>
                  <a:pt x="621" y="1278"/>
                </a:moveTo>
                <a:cubicBezTo>
                  <a:pt x="493" y="1279"/>
                  <a:pt x="493" y="1279"/>
                  <a:pt x="493" y="1279"/>
                </a:cubicBezTo>
                <a:cubicBezTo>
                  <a:pt x="480" y="1238"/>
                  <a:pt x="485" y="1193"/>
                  <a:pt x="491" y="1068"/>
                </a:cubicBezTo>
                <a:cubicBezTo>
                  <a:pt x="453" y="1033"/>
                  <a:pt x="408" y="998"/>
                  <a:pt x="362" y="961"/>
                </a:cubicBezTo>
                <a:cubicBezTo>
                  <a:pt x="310" y="963"/>
                  <a:pt x="280" y="960"/>
                  <a:pt x="239" y="952"/>
                </a:cubicBezTo>
                <a:cubicBezTo>
                  <a:pt x="153" y="935"/>
                  <a:pt x="123" y="906"/>
                  <a:pt x="0" y="832"/>
                </a:cubicBezTo>
                <a:cubicBezTo>
                  <a:pt x="134" y="888"/>
                  <a:pt x="210" y="930"/>
                  <a:pt x="322" y="928"/>
                </a:cubicBezTo>
                <a:cubicBezTo>
                  <a:pt x="244" y="861"/>
                  <a:pt x="168" y="787"/>
                  <a:pt x="117" y="696"/>
                </a:cubicBezTo>
                <a:cubicBezTo>
                  <a:pt x="236" y="800"/>
                  <a:pt x="263" y="854"/>
                  <a:pt x="430" y="953"/>
                </a:cubicBezTo>
                <a:cubicBezTo>
                  <a:pt x="448" y="964"/>
                  <a:pt x="467" y="976"/>
                  <a:pt x="494" y="997"/>
                </a:cubicBezTo>
                <a:cubicBezTo>
                  <a:pt x="494" y="993"/>
                  <a:pt x="494" y="993"/>
                  <a:pt x="494" y="993"/>
                </a:cubicBezTo>
                <a:cubicBezTo>
                  <a:pt x="497" y="887"/>
                  <a:pt x="467" y="762"/>
                  <a:pt x="469" y="687"/>
                </a:cubicBezTo>
                <a:cubicBezTo>
                  <a:pt x="371" y="661"/>
                  <a:pt x="303" y="619"/>
                  <a:pt x="248" y="580"/>
                </a:cubicBezTo>
                <a:cubicBezTo>
                  <a:pt x="105" y="480"/>
                  <a:pt x="40" y="342"/>
                  <a:pt x="11" y="217"/>
                </a:cubicBezTo>
                <a:cubicBezTo>
                  <a:pt x="94" y="400"/>
                  <a:pt x="163" y="479"/>
                  <a:pt x="275" y="548"/>
                </a:cubicBezTo>
                <a:cubicBezTo>
                  <a:pt x="285" y="525"/>
                  <a:pt x="324" y="475"/>
                  <a:pt x="320" y="398"/>
                </a:cubicBezTo>
                <a:cubicBezTo>
                  <a:pt x="315" y="314"/>
                  <a:pt x="306" y="285"/>
                  <a:pt x="316" y="246"/>
                </a:cubicBezTo>
                <a:cubicBezTo>
                  <a:pt x="332" y="334"/>
                  <a:pt x="354" y="416"/>
                  <a:pt x="349" y="460"/>
                </a:cubicBezTo>
                <a:cubicBezTo>
                  <a:pt x="345" y="497"/>
                  <a:pt x="340" y="510"/>
                  <a:pt x="328" y="580"/>
                </a:cubicBezTo>
                <a:cubicBezTo>
                  <a:pt x="394" y="614"/>
                  <a:pt x="436" y="623"/>
                  <a:pt x="471" y="633"/>
                </a:cubicBezTo>
                <a:cubicBezTo>
                  <a:pt x="480" y="526"/>
                  <a:pt x="544" y="250"/>
                  <a:pt x="547" y="0"/>
                </a:cubicBezTo>
                <a:cubicBezTo>
                  <a:pt x="602" y="287"/>
                  <a:pt x="501" y="515"/>
                  <a:pt x="529" y="678"/>
                </a:cubicBezTo>
                <a:cubicBezTo>
                  <a:pt x="546" y="776"/>
                  <a:pt x="564" y="812"/>
                  <a:pt x="576" y="875"/>
                </a:cubicBezTo>
                <a:cubicBezTo>
                  <a:pt x="617" y="825"/>
                  <a:pt x="645" y="811"/>
                  <a:pt x="741" y="730"/>
                </a:cubicBezTo>
                <a:cubicBezTo>
                  <a:pt x="723" y="598"/>
                  <a:pt x="730" y="473"/>
                  <a:pt x="809" y="374"/>
                </a:cubicBezTo>
                <a:cubicBezTo>
                  <a:pt x="738" y="537"/>
                  <a:pt x="772" y="588"/>
                  <a:pt x="791" y="687"/>
                </a:cubicBezTo>
                <a:cubicBezTo>
                  <a:pt x="841" y="647"/>
                  <a:pt x="874" y="615"/>
                  <a:pt x="903" y="571"/>
                </a:cubicBezTo>
                <a:cubicBezTo>
                  <a:pt x="937" y="523"/>
                  <a:pt x="988" y="442"/>
                  <a:pt x="1045" y="321"/>
                </a:cubicBezTo>
                <a:cubicBezTo>
                  <a:pt x="1027" y="404"/>
                  <a:pt x="992" y="483"/>
                  <a:pt x="958" y="545"/>
                </a:cubicBezTo>
                <a:cubicBezTo>
                  <a:pt x="854" y="740"/>
                  <a:pt x="738" y="767"/>
                  <a:pt x="616" y="966"/>
                </a:cubicBezTo>
                <a:cubicBezTo>
                  <a:pt x="614" y="992"/>
                  <a:pt x="612" y="1040"/>
                  <a:pt x="610" y="1095"/>
                </a:cubicBezTo>
                <a:cubicBezTo>
                  <a:pt x="698" y="1054"/>
                  <a:pt x="845" y="1010"/>
                  <a:pt x="939" y="888"/>
                </a:cubicBezTo>
                <a:cubicBezTo>
                  <a:pt x="901" y="979"/>
                  <a:pt x="728" y="1086"/>
                  <a:pt x="610" y="1140"/>
                </a:cubicBezTo>
                <a:cubicBezTo>
                  <a:pt x="613" y="1200"/>
                  <a:pt x="625" y="1222"/>
                  <a:pt x="621" y="1278"/>
                </a:cubicBezTo>
                <a:close/>
              </a:path>
            </a:pathLst>
          </a:custGeom>
          <a:solidFill>
            <a:schemeClr val="accent1"/>
          </a:solidFill>
          <a:ln>
            <a:noFill/>
          </a:ln>
        </p:spPr>
        <p:txBody>
          <a:bodyPr lIns="68594" tIns="34297" rIns="68594" bIns="34297"/>
          <a:lstStyle/>
          <a:p>
            <a:endParaRPr lang="zh-CN" altLang="en-US">
              <a:latin typeface="+mn-ea"/>
            </a:endParaRPr>
          </a:p>
        </p:txBody>
      </p:sp>
      <p:sp>
        <p:nvSpPr>
          <p:cNvPr id="4" name="Freeform 7">
            <a:extLst>
              <a:ext uri="{FF2B5EF4-FFF2-40B4-BE49-F238E27FC236}">
                <a16:creationId xmlns:a16="http://schemas.microsoft.com/office/drawing/2014/main" xmlns="" id="{3B3D179E-DD10-4C49-9B72-4A4CC8D81670}"/>
              </a:ext>
            </a:extLst>
          </p:cNvPr>
          <p:cNvSpPr>
            <a:spLocks/>
          </p:cNvSpPr>
          <p:nvPr/>
        </p:nvSpPr>
        <p:spPr bwMode="auto">
          <a:xfrm>
            <a:off x="4276333" y="1750889"/>
            <a:ext cx="457269" cy="462647"/>
          </a:xfrm>
          <a:prstGeom prst="ellipse">
            <a:avLst/>
          </a:prstGeom>
          <a:solidFill>
            <a:schemeClr val="accent2"/>
          </a:solidFill>
          <a:ln>
            <a:noFill/>
          </a:ln>
        </p:spPr>
        <p:txBody>
          <a:bodyPr lIns="68594" tIns="34297" rIns="68594" bIns="34297"/>
          <a:lstStyle/>
          <a:p>
            <a:endParaRPr lang="zh-CN" altLang="en-US">
              <a:latin typeface="+mn-ea"/>
            </a:endParaRPr>
          </a:p>
        </p:txBody>
      </p:sp>
      <p:sp>
        <p:nvSpPr>
          <p:cNvPr id="5" name="Freeform 8">
            <a:extLst>
              <a:ext uri="{FF2B5EF4-FFF2-40B4-BE49-F238E27FC236}">
                <a16:creationId xmlns:a16="http://schemas.microsoft.com/office/drawing/2014/main" xmlns="" id="{9FDBA48F-A25F-4863-B13C-2008DA8E10F2}"/>
              </a:ext>
            </a:extLst>
          </p:cNvPr>
          <p:cNvSpPr>
            <a:spLocks/>
          </p:cNvSpPr>
          <p:nvPr/>
        </p:nvSpPr>
        <p:spPr bwMode="auto">
          <a:xfrm>
            <a:off x="5458078" y="2439983"/>
            <a:ext cx="454488" cy="460048"/>
          </a:xfrm>
          <a:prstGeom prst="ellipse">
            <a:avLst/>
          </a:prstGeom>
          <a:solidFill>
            <a:schemeClr val="accent4"/>
          </a:solidFill>
          <a:ln>
            <a:noFill/>
          </a:ln>
        </p:spPr>
        <p:txBody>
          <a:bodyPr lIns="68594" tIns="34297" rIns="68594" bIns="34297"/>
          <a:lstStyle/>
          <a:p>
            <a:endParaRPr lang="zh-CN" altLang="en-US">
              <a:latin typeface="+mn-ea"/>
            </a:endParaRPr>
          </a:p>
        </p:txBody>
      </p:sp>
      <p:sp>
        <p:nvSpPr>
          <p:cNvPr id="6" name="Freeform 9">
            <a:extLst>
              <a:ext uri="{FF2B5EF4-FFF2-40B4-BE49-F238E27FC236}">
                <a16:creationId xmlns:a16="http://schemas.microsoft.com/office/drawing/2014/main" xmlns="" id="{10659394-B884-4A79-A778-F26AC0F1E3C2}"/>
              </a:ext>
            </a:extLst>
          </p:cNvPr>
          <p:cNvSpPr>
            <a:spLocks/>
          </p:cNvSpPr>
          <p:nvPr/>
        </p:nvSpPr>
        <p:spPr bwMode="auto">
          <a:xfrm>
            <a:off x="5251853" y="3669839"/>
            <a:ext cx="458659" cy="462647"/>
          </a:xfrm>
          <a:prstGeom prst="ellipse">
            <a:avLst/>
          </a:prstGeom>
          <a:solidFill>
            <a:schemeClr val="accent4"/>
          </a:solidFill>
          <a:ln>
            <a:noFill/>
          </a:ln>
        </p:spPr>
        <p:txBody>
          <a:bodyPr lIns="68594" tIns="34297" rIns="68594" bIns="34297"/>
          <a:lstStyle/>
          <a:p>
            <a:endParaRPr lang="zh-CN" altLang="en-US">
              <a:latin typeface="+mn-ea"/>
            </a:endParaRPr>
          </a:p>
        </p:txBody>
      </p:sp>
      <p:sp>
        <p:nvSpPr>
          <p:cNvPr id="7" name="Freeform 10">
            <a:extLst>
              <a:ext uri="{FF2B5EF4-FFF2-40B4-BE49-F238E27FC236}">
                <a16:creationId xmlns:a16="http://schemas.microsoft.com/office/drawing/2014/main" xmlns="" id="{E5054101-0FDE-4DCF-8B44-0CEB85258C5C}"/>
              </a:ext>
            </a:extLst>
          </p:cNvPr>
          <p:cNvSpPr>
            <a:spLocks/>
          </p:cNvSpPr>
          <p:nvPr/>
        </p:nvSpPr>
        <p:spPr bwMode="auto">
          <a:xfrm>
            <a:off x="3745610" y="2312014"/>
            <a:ext cx="455878" cy="462647"/>
          </a:xfrm>
          <a:prstGeom prst="ellipse">
            <a:avLst/>
          </a:prstGeom>
          <a:solidFill>
            <a:schemeClr val="accent2"/>
          </a:solidFill>
          <a:ln>
            <a:noFill/>
          </a:ln>
        </p:spPr>
        <p:txBody>
          <a:bodyPr lIns="68594" tIns="34297" rIns="68594" bIns="34297"/>
          <a:lstStyle/>
          <a:p>
            <a:endParaRPr lang="zh-CN" altLang="en-US">
              <a:latin typeface="+mn-ea"/>
            </a:endParaRPr>
          </a:p>
        </p:txBody>
      </p:sp>
      <p:sp>
        <p:nvSpPr>
          <p:cNvPr id="8" name="Freeform 11">
            <a:extLst>
              <a:ext uri="{FF2B5EF4-FFF2-40B4-BE49-F238E27FC236}">
                <a16:creationId xmlns:a16="http://schemas.microsoft.com/office/drawing/2014/main" xmlns="" id="{2940F14D-5E1E-491E-98BD-9357BD8C96D9}"/>
              </a:ext>
            </a:extLst>
          </p:cNvPr>
          <p:cNvSpPr>
            <a:spLocks/>
          </p:cNvSpPr>
          <p:nvPr/>
        </p:nvSpPr>
        <p:spPr bwMode="auto">
          <a:xfrm>
            <a:off x="3011697" y="3575667"/>
            <a:ext cx="455878" cy="458748"/>
          </a:xfrm>
          <a:prstGeom prst="ellipse">
            <a:avLst/>
          </a:prstGeom>
          <a:solidFill>
            <a:schemeClr val="accent2"/>
          </a:solidFill>
          <a:ln>
            <a:noFill/>
          </a:ln>
        </p:spPr>
        <p:txBody>
          <a:bodyPr lIns="68594" tIns="34297" rIns="68594" bIns="34297"/>
          <a:lstStyle/>
          <a:p>
            <a:endParaRPr lang="zh-CN" altLang="en-US">
              <a:latin typeface="+mn-ea"/>
            </a:endParaRPr>
          </a:p>
        </p:txBody>
      </p:sp>
      <p:sp>
        <p:nvSpPr>
          <p:cNvPr id="9" name="Freeform 13">
            <a:extLst>
              <a:ext uri="{FF2B5EF4-FFF2-40B4-BE49-F238E27FC236}">
                <a16:creationId xmlns:a16="http://schemas.microsoft.com/office/drawing/2014/main" xmlns="" id="{B05EDB8C-D603-4A90-9FA8-572958F24032}"/>
              </a:ext>
            </a:extLst>
          </p:cNvPr>
          <p:cNvSpPr>
            <a:spLocks/>
          </p:cNvSpPr>
          <p:nvPr/>
        </p:nvSpPr>
        <p:spPr bwMode="auto">
          <a:xfrm>
            <a:off x="4814133" y="4194660"/>
            <a:ext cx="254347" cy="257315"/>
          </a:xfrm>
          <a:prstGeom prst="ellipse">
            <a:avLst/>
          </a:prstGeom>
          <a:solidFill>
            <a:schemeClr val="accent2"/>
          </a:solidFill>
          <a:ln>
            <a:noFill/>
          </a:ln>
        </p:spPr>
        <p:txBody>
          <a:bodyPr lIns="68594" tIns="34297" rIns="68594" bIns="34297"/>
          <a:lstStyle/>
          <a:p>
            <a:endParaRPr lang="zh-CN" altLang="en-US">
              <a:latin typeface="+mn-ea"/>
            </a:endParaRPr>
          </a:p>
        </p:txBody>
      </p:sp>
      <p:sp>
        <p:nvSpPr>
          <p:cNvPr id="10" name="Freeform 14">
            <a:extLst>
              <a:ext uri="{FF2B5EF4-FFF2-40B4-BE49-F238E27FC236}">
                <a16:creationId xmlns:a16="http://schemas.microsoft.com/office/drawing/2014/main" xmlns="" id="{643AD3D1-B499-4A7B-988D-76DB4BE644BC}"/>
              </a:ext>
            </a:extLst>
          </p:cNvPr>
          <p:cNvSpPr>
            <a:spLocks/>
          </p:cNvSpPr>
          <p:nvPr/>
        </p:nvSpPr>
        <p:spPr bwMode="auto">
          <a:xfrm>
            <a:off x="3193653" y="2522058"/>
            <a:ext cx="250176" cy="257315"/>
          </a:xfrm>
          <a:prstGeom prst="ellipse">
            <a:avLst/>
          </a:prstGeom>
          <a:solidFill>
            <a:schemeClr val="accent4"/>
          </a:solidFill>
          <a:ln>
            <a:noFill/>
          </a:ln>
        </p:spPr>
        <p:txBody>
          <a:bodyPr lIns="68594" tIns="34297" rIns="68594" bIns="34297"/>
          <a:lstStyle/>
          <a:p>
            <a:endParaRPr lang="zh-CN" altLang="en-US">
              <a:latin typeface="+mn-ea"/>
            </a:endParaRPr>
          </a:p>
        </p:txBody>
      </p:sp>
      <p:sp>
        <p:nvSpPr>
          <p:cNvPr id="11" name="Freeform 15">
            <a:extLst>
              <a:ext uri="{FF2B5EF4-FFF2-40B4-BE49-F238E27FC236}">
                <a16:creationId xmlns:a16="http://schemas.microsoft.com/office/drawing/2014/main" xmlns="" id="{D805F547-DBE6-43A3-ABAD-D895FEA1A227}"/>
              </a:ext>
            </a:extLst>
          </p:cNvPr>
          <p:cNvSpPr>
            <a:spLocks/>
          </p:cNvSpPr>
          <p:nvPr/>
        </p:nvSpPr>
        <p:spPr bwMode="auto">
          <a:xfrm>
            <a:off x="4187373" y="2680703"/>
            <a:ext cx="251567" cy="254716"/>
          </a:xfrm>
          <a:prstGeom prst="ellipse">
            <a:avLst/>
          </a:prstGeom>
          <a:solidFill>
            <a:schemeClr val="accent4"/>
          </a:solidFill>
          <a:ln>
            <a:noFill/>
          </a:ln>
        </p:spPr>
        <p:txBody>
          <a:bodyPr lIns="68594" tIns="34297" rIns="68594" bIns="34297"/>
          <a:lstStyle/>
          <a:p>
            <a:endParaRPr lang="zh-CN" altLang="en-US">
              <a:latin typeface="+mn-ea"/>
            </a:endParaRPr>
          </a:p>
        </p:txBody>
      </p:sp>
      <p:sp>
        <p:nvSpPr>
          <p:cNvPr id="12" name="Freeform 16">
            <a:extLst>
              <a:ext uri="{FF2B5EF4-FFF2-40B4-BE49-F238E27FC236}">
                <a16:creationId xmlns:a16="http://schemas.microsoft.com/office/drawing/2014/main" xmlns="" id="{6AC8D27A-9DA7-4572-AF50-E7534BA0A218}"/>
              </a:ext>
            </a:extLst>
          </p:cNvPr>
          <p:cNvSpPr>
            <a:spLocks/>
          </p:cNvSpPr>
          <p:nvPr/>
        </p:nvSpPr>
        <p:spPr bwMode="auto">
          <a:xfrm>
            <a:off x="4562566" y="3699966"/>
            <a:ext cx="251567" cy="253415"/>
          </a:xfrm>
          <a:prstGeom prst="ellipse">
            <a:avLst/>
          </a:prstGeom>
          <a:solidFill>
            <a:schemeClr val="accent4"/>
          </a:solidFill>
          <a:ln>
            <a:noFill/>
          </a:ln>
        </p:spPr>
        <p:txBody>
          <a:bodyPr lIns="68594" tIns="34297" rIns="68594" bIns="34297"/>
          <a:lstStyle/>
          <a:p>
            <a:endParaRPr lang="zh-CN" altLang="en-US">
              <a:latin typeface="+mn-ea"/>
            </a:endParaRPr>
          </a:p>
        </p:txBody>
      </p:sp>
      <p:sp>
        <p:nvSpPr>
          <p:cNvPr id="13" name="Freeform 17">
            <a:extLst>
              <a:ext uri="{FF2B5EF4-FFF2-40B4-BE49-F238E27FC236}">
                <a16:creationId xmlns:a16="http://schemas.microsoft.com/office/drawing/2014/main" xmlns="" id="{FB4D1067-2882-4D7F-BC32-76B609112064}"/>
              </a:ext>
            </a:extLst>
          </p:cNvPr>
          <p:cNvSpPr>
            <a:spLocks/>
          </p:cNvSpPr>
          <p:nvPr/>
        </p:nvSpPr>
        <p:spPr bwMode="auto">
          <a:xfrm>
            <a:off x="3465590" y="3522319"/>
            <a:ext cx="250176" cy="257315"/>
          </a:xfrm>
          <a:prstGeom prst="ellipse">
            <a:avLst/>
          </a:prstGeom>
          <a:solidFill>
            <a:schemeClr val="accent4"/>
          </a:solidFill>
          <a:ln>
            <a:noFill/>
          </a:ln>
        </p:spPr>
        <p:txBody>
          <a:bodyPr lIns="68594" tIns="34297" rIns="68594" bIns="34297"/>
          <a:lstStyle/>
          <a:p>
            <a:endParaRPr lang="zh-CN" altLang="en-US">
              <a:latin typeface="+mn-ea"/>
            </a:endParaRPr>
          </a:p>
        </p:txBody>
      </p:sp>
      <p:sp>
        <p:nvSpPr>
          <p:cNvPr id="14" name="Freeform 18">
            <a:extLst>
              <a:ext uri="{FF2B5EF4-FFF2-40B4-BE49-F238E27FC236}">
                <a16:creationId xmlns:a16="http://schemas.microsoft.com/office/drawing/2014/main" xmlns="" id="{9700CC82-36D8-44FF-84F1-61C660377E81}"/>
              </a:ext>
            </a:extLst>
          </p:cNvPr>
          <p:cNvSpPr>
            <a:spLocks/>
          </p:cNvSpPr>
          <p:nvPr/>
        </p:nvSpPr>
        <p:spPr bwMode="auto">
          <a:xfrm>
            <a:off x="5204341" y="3062297"/>
            <a:ext cx="254347" cy="257315"/>
          </a:xfrm>
          <a:prstGeom prst="ellipse">
            <a:avLst/>
          </a:prstGeom>
          <a:solidFill>
            <a:schemeClr val="accent2"/>
          </a:solidFill>
          <a:ln>
            <a:noFill/>
          </a:ln>
        </p:spPr>
        <p:txBody>
          <a:bodyPr lIns="68594" tIns="34297" rIns="68594" bIns="34297"/>
          <a:lstStyle/>
          <a:p>
            <a:endParaRPr lang="zh-CN" altLang="en-US">
              <a:latin typeface="+mn-ea"/>
            </a:endParaRPr>
          </a:p>
        </p:txBody>
      </p:sp>
      <p:sp>
        <p:nvSpPr>
          <p:cNvPr id="15" name="Freeform 19">
            <a:extLst>
              <a:ext uri="{FF2B5EF4-FFF2-40B4-BE49-F238E27FC236}">
                <a16:creationId xmlns:a16="http://schemas.microsoft.com/office/drawing/2014/main" xmlns="" id="{86C50871-D993-43A9-A0D9-1499BEC6B904}"/>
              </a:ext>
            </a:extLst>
          </p:cNvPr>
          <p:cNvSpPr>
            <a:spLocks/>
          </p:cNvSpPr>
          <p:nvPr/>
        </p:nvSpPr>
        <p:spPr bwMode="auto">
          <a:xfrm>
            <a:off x="3966355" y="3854306"/>
            <a:ext cx="251567" cy="257314"/>
          </a:xfrm>
          <a:prstGeom prst="ellipse">
            <a:avLst/>
          </a:prstGeom>
          <a:solidFill>
            <a:schemeClr val="accent2"/>
          </a:solidFill>
          <a:ln>
            <a:noFill/>
          </a:ln>
        </p:spPr>
        <p:txBody>
          <a:bodyPr lIns="68594" tIns="34297" rIns="68594" bIns="34297"/>
          <a:lstStyle/>
          <a:p>
            <a:endParaRPr lang="zh-CN" altLang="en-US" dirty="0">
              <a:latin typeface="+mn-ea"/>
            </a:endParaRPr>
          </a:p>
        </p:txBody>
      </p:sp>
      <p:sp>
        <p:nvSpPr>
          <p:cNvPr id="16" name="Freeform 20">
            <a:extLst>
              <a:ext uri="{FF2B5EF4-FFF2-40B4-BE49-F238E27FC236}">
                <a16:creationId xmlns:a16="http://schemas.microsoft.com/office/drawing/2014/main" xmlns="" id="{35CF02A8-9749-4932-9D10-EE14772AE3AA}"/>
              </a:ext>
            </a:extLst>
          </p:cNvPr>
          <p:cNvSpPr>
            <a:spLocks/>
          </p:cNvSpPr>
          <p:nvPr/>
        </p:nvSpPr>
        <p:spPr bwMode="auto">
          <a:xfrm>
            <a:off x="4504968" y="3051931"/>
            <a:ext cx="251567" cy="256014"/>
          </a:xfrm>
          <a:prstGeom prst="ellipse">
            <a:avLst/>
          </a:prstGeom>
          <a:solidFill>
            <a:schemeClr val="accent2"/>
          </a:solidFill>
          <a:ln>
            <a:noFill/>
          </a:ln>
        </p:spPr>
        <p:txBody>
          <a:bodyPr lIns="68594" tIns="34297" rIns="68594" bIns="34297"/>
          <a:lstStyle/>
          <a:p>
            <a:endParaRPr lang="zh-CN" altLang="en-US">
              <a:latin typeface="+mn-ea"/>
            </a:endParaRPr>
          </a:p>
        </p:txBody>
      </p:sp>
      <p:sp>
        <p:nvSpPr>
          <p:cNvPr id="17" name="Freeform 6">
            <a:extLst>
              <a:ext uri="{FF2B5EF4-FFF2-40B4-BE49-F238E27FC236}">
                <a16:creationId xmlns:a16="http://schemas.microsoft.com/office/drawing/2014/main" xmlns="" id="{0574AA4F-CF5D-4368-B124-A55F6C26A9A7}"/>
              </a:ext>
            </a:extLst>
          </p:cNvPr>
          <p:cNvSpPr>
            <a:spLocks/>
          </p:cNvSpPr>
          <p:nvPr/>
        </p:nvSpPr>
        <p:spPr bwMode="auto">
          <a:xfrm>
            <a:off x="3721349" y="1802451"/>
            <a:ext cx="453099" cy="462647"/>
          </a:xfrm>
          <a:prstGeom prst="ellipse">
            <a:avLst/>
          </a:prstGeom>
          <a:solidFill>
            <a:schemeClr val="accent4"/>
          </a:solidFill>
          <a:ln>
            <a:noFill/>
          </a:ln>
        </p:spPr>
        <p:txBody>
          <a:bodyPr lIns="68594" tIns="34297" rIns="68594" bIns="34297"/>
          <a:lstStyle/>
          <a:p>
            <a:endParaRPr lang="zh-CN" altLang="en-US">
              <a:latin typeface="+mn-ea"/>
            </a:endParaRPr>
          </a:p>
        </p:txBody>
      </p:sp>
      <p:sp>
        <p:nvSpPr>
          <p:cNvPr id="18" name="Freeform 12">
            <a:extLst>
              <a:ext uri="{FF2B5EF4-FFF2-40B4-BE49-F238E27FC236}">
                <a16:creationId xmlns:a16="http://schemas.microsoft.com/office/drawing/2014/main" xmlns="" id="{0AF134B0-DB70-41C6-AA36-CC7CE4B7C213}"/>
              </a:ext>
            </a:extLst>
          </p:cNvPr>
          <p:cNvSpPr>
            <a:spLocks/>
          </p:cNvSpPr>
          <p:nvPr/>
        </p:nvSpPr>
        <p:spPr bwMode="auto">
          <a:xfrm>
            <a:off x="4883885" y="2579505"/>
            <a:ext cx="455878" cy="460048"/>
          </a:xfrm>
          <a:prstGeom prst="ellipse">
            <a:avLst/>
          </a:prstGeom>
          <a:solidFill>
            <a:schemeClr val="accent2"/>
          </a:solidFill>
          <a:ln>
            <a:noFill/>
          </a:ln>
        </p:spPr>
        <p:txBody>
          <a:bodyPr lIns="68594" tIns="34297" rIns="68594" bIns="34297"/>
          <a:lstStyle/>
          <a:p>
            <a:endParaRPr lang="zh-CN" altLang="en-US">
              <a:latin typeface="+mn-ea"/>
            </a:endParaRPr>
          </a:p>
        </p:txBody>
      </p:sp>
      <p:sp>
        <p:nvSpPr>
          <p:cNvPr id="19" name="TextBox 8">
            <a:extLst>
              <a:ext uri="{FF2B5EF4-FFF2-40B4-BE49-F238E27FC236}">
                <a16:creationId xmlns:a16="http://schemas.microsoft.com/office/drawing/2014/main" xmlns="" id="{344F6C29-642A-473C-8529-26031E0B098D}"/>
              </a:ext>
            </a:extLst>
          </p:cNvPr>
          <p:cNvSpPr txBox="1">
            <a:spLocks noChangeArrowheads="1"/>
          </p:cNvSpPr>
          <p:nvPr/>
        </p:nvSpPr>
        <p:spPr bwMode="auto">
          <a:xfrm>
            <a:off x="1943689" y="3704055"/>
            <a:ext cx="754184" cy="2539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94" tIns="34297" rIns="68594" bIns="34297">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1200" dirty="0">
                <a:solidFill>
                  <a:schemeClr val="tx1">
                    <a:lumMod val="65000"/>
                    <a:lumOff val="35000"/>
                  </a:schemeClr>
                </a:solidFill>
                <a:latin typeface="+mn-ea"/>
                <a:ea typeface="+mn-ea"/>
              </a:rPr>
              <a:t>添加标题</a:t>
            </a:r>
          </a:p>
        </p:txBody>
      </p:sp>
      <p:sp>
        <p:nvSpPr>
          <p:cNvPr id="20" name="TextBox 9">
            <a:extLst>
              <a:ext uri="{FF2B5EF4-FFF2-40B4-BE49-F238E27FC236}">
                <a16:creationId xmlns:a16="http://schemas.microsoft.com/office/drawing/2014/main" xmlns="" id="{0FA7C5CB-8360-4CA2-A56C-3CA1E5CF81EF}"/>
              </a:ext>
            </a:extLst>
          </p:cNvPr>
          <p:cNvSpPr txBox="1">
            <a:spLocks noChangeArrowheads="1"/>
          </p:cNvSpPr>
          <p:nvPr/>
        </p:nvSpPr>
        <p:spPr bwMode="auto">
          <a:xfrm>
            <a:off x="6868801" y="2559045"/>
            <a:ext cx="754184" cy="2539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94" tIns="34297" rIns="68594" bIns="34297">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1200" dirty="0">
                <a:solidFill>
                  <a:schemeClr val="tx1">
                    <a:lumMod val="65000"/>
                    <a:lumOff val="35000"/>
                  </a:schemeClr>
                </a:solidFill>
                <a:latin typeface="+mn-ea"/>
                <a:ea typeface="+mn-ea"/>
              </a:rPr>
              <a:t>添加标题</a:t>
            </a:r>
          </a:p>
        </p:txBody>
      </p:sp>
      <p:sp>
        <p:nvSpPr>
          <p:cNvPr id="21" name="TextBox 10">
            <a:extLst>
              <a:ext uri="{FF2B5EF4-FFF2-40B4-BE49-F238E27FC236}">
                <a16:creationId xmlns:a16="http://schemas.microsoft.com/office/drawing/2014/main" xmlns="" id="{9C8E1BAB-A66B-4C3E-902B-3615E978B680}"/>
              </a:ext>
            </a:extLst>
          </p:cNvPr>
          <p:cNvSpPr txBox="1">
            <a:spLocks noChangeArrowheads="1"/>
          </p:cNvSpPr>
          <p:nvPr/>
        </p:nvSpPr>
        <p:spPr bwMode="auto">
          <a:xfrm>
            <a:off x="6100470" y="3805041"/>
            <a:ext cx="754184" cy="2539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94" tIns="34297" rIns="68594" bIns="34297">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1200" dirty="0">
                <a:solidFill>
                  <a:schemeClr val="tx1">
                    <a:lumMod val="65000"/>
                    <a:lumOff val="35000"/>
                  </a:schemeClr>
                </a:solidFill>
                <a:latin typeface="+mn-ea"/>
                <a:ea typeface="+mn-ea"/>
              </a:rPr>
              <a:t>添加标题</a:t>
            </a:r>
          </a:p>
        </p:txBody>
      </p:sp>
      <p:sp>
        <p:nvSpPr>
          <p:cNvPr id="22" name="TextBox 11">
            <a:extLst>
              <a:ext uri="{FF2B5EF4-FFF2-40B4-BE49-F238E27FC236}">
                <a16:creationId xmlns:a16="http://schemas.microsoft.com/office/drawing/2014/main" xmlns="" id="{4C3A1DC0-6C94-4CDA-86D8-88B241678FCB}"/>
              </a:ext>
            </a:extLst>
          </p:cNvPr>
          <p:cNvSpPr txBox="1">
            <a:spLocks noChangeArrowheads="1"/>
          </p:cNvSpPr>
          <p:nvPr/>
        </p:nvSpPr>
        <p:spPr bwMode="auto">
          <a:xfrm>
            <a:off x="1930130" y="2332174"/>
            <a:ext cx="754184" cy="2539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94" tIns="34297" rIns="68594" bIns="34297">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1200" dirty="0">
                <a:solidFill>
                  <a:schemeClr val="tx1">
                    <a:lumMod val="65000"/>
                    <a:lumOff val="35000"/>
                  </a:schemeClr>
                </a:solidFill>
                <a:latin typeface="+mn-ea"/>
                <a:ea typeface="+mn-ea"/>
              </a:rPr>
              <a:t>添加标题</a:t>
            </a:r>
          </a:p>
        </p:txBody>
      </p:sp>
      <p:sp>
        <p:nvSpPr>
          <p:cNvPr id="23" name="TextBox 12">
            <a:extLst>
              <a:ext uri="{FF2B5EF4-FFF2-40B4-BE49-F238E27FC236}">
                <a16:creationId xmlns:a16="http://schemas.microsoft.com/office/drawing/2014/main" xmlns="" id="{6F5EFF62-DA86-4E5A-98FA-CB76BFF0CC03}"/>
              </a:ext>
            </a:extLst>
          </p:cNvPr>
          <p:cNvSpPr txBox="1">
            <a:spLocks noChangeArrowheads="1"/>
          </p:cNvSpPr>
          <p:nvPr/>
        </p:nvSpPr>
        <p:spPr bwMode="auto">
          <a:xfrm>
            <a:off x="4725066" y="2010408"/>
            <a:ext cx="754184" cy="2539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94" tIns="34297" rIns="68594" bIns="34297">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1200" dirty="0">
                <a:solidFill>
                  <a:schemeClr val="tx1">
                    <a:lumMod val="65000"/>
                    <a:lumOff val="35000"/>
                  </a:schemeClr>
                </a:solidFill>
                <a:latin typeface="+mn-ea"/>
                <a:ea typeface="+mn-ea"/>
              </a:rPr>
              <a:t>添加标题</a:t>
            </a:r>
          </a:p>
        </p:txBody>
      </p:sp>
      <p:sp>
        <p:nvSpPr>
          <p:cNvPr id="24" name="任意多边形 31">
            <a:extLst>
              <a:ext uri="{FF2B5EF4-FFF2-40B4-BE49-F238E27FC236}">
                <a16:creationId xmlns:a16="http://schemas.microsoft.com/office/drawing/2014/main" xmlns="" id="{17DDE758-D4F1-438E-BEC7-AE6B337A7D77}"/>
              </a:ext>
            </a:extLst>
          </p:cNvPr>
          <p:cNvSpPr>
            <a:spLocks/>
          </p:cNvSpPr>
          <p:nvPr/>
        </p:nvSpPr>
        <p:spPr bwMode="auto">
          <a:xfrm flipV="1">
            <a:off x="2599210" y="3770497"/>
            <a:ext cx="386164" cy="35387"/>
          </a:xfrm>
          <a:custGeom>
            <a:avLst/>
            <a:gdLst>
              <a:gd name="T0" fmla="*/ 0 w 361950"/>
              <a:gd name="T1" fmla="*/ 0 h 54478"/>
              <a:gd name="T2" fmla="*/ 2852087 w 361950"/>
              <a:gd name="T3" fmla="*/ 0 h 54478"/>
              <a:gd name="T4" fmla="*/ 0 60000 65536"/>
              <a:gd name="T5" fmla="*/ 0 60000 65536"/>
            </a:gdLst>
            <a:ahLst/>
            <a:cxnLst>
              <a:cxn ang="T4">
                <a:pos x="T0" y="T1"/>
              </a:cxn>
              <a:cxn ang="T5">
                <a:pos x="T2" y="T3"/>
              </a:cxn>
            </a:cxnLst>
            <a:rect l="0" t="0" r="r" b="b"/>
            <a:pathLst>
              <a:path w="361950" h="54478">
                <a:moveTo>
                  <a:pt x="0" y="0"/>
                </a:moveTo>
                <a:lnTo>
                  <a:pt x="361950" y="0"/>
                </a:lnTo>
              </a:path>
            </a:pathLst>
          </a:custGeom>
          <a:noFill/>
          <a:ln w="6350" cap="flat" cmpd="sng">
            <a:solidFill>
              <a:schemeClr val="accent4"/>
            </a:solidFill>
            <a:prstDash val="dash"/>
            <a:round/>
            <a:headEnd/>
            <a:tailEnd/>
          </a:ln>
          <a:extLst>
            <a:ext uri="{909E8E84-426E-40DD-AFC4-6F175D3DCCD1}">
              <a14:hiddenFill xmlns:a14="http://schemas.microsoft.com/office/drawing/2010/main">
                <a:solidFill>
                  <a:srgbClr val="FFFFFF"/>
                </a:solidFill>
              </a14:hiddenFill>
            </a:ext>
          </a:extLst>
        </p:spPr>
        <p:txBody>
          <a:bodyPr lIns="68594" tIns="34297" rIns="68594" bIns="34297" anchor="ctr"/>
          <a:lstStyle/>
          <a:p>
            <a:endParaRPr lang="zh-CN" altLang="en-US">
              <a:latin typeface="+mn-ea"/>
            </a:endParaRPr>
          </a:p>
        </p:txBody>
      </p:sp>
      <p:cxnSp>
        <p:nvCxnSpPr>
          <p:cNvPr id="25" name="直接连接符 24">
            <a:extLst>
              <a:ext uri="{FF2B5EF4-FFF2-40B4-BE49-F238E27FC236}">
                <a16:creationId xmlns:a16="http://schemas.microsoft.com/office/drawing/2014/main" xmlns="" id="{E3EB2B6A-E4FF-4736-B93E-CB2C95C1979F}"/>
              </a:ext>
            </a:extLst>
          </p:cNvPr>
          <p:cNvCxnSpPr>
            <a:cxnSpLocks/>
          </p:cNvCxnSpPr>
          <p:nvPr/>
        </p:nvCxnSpPr>
        <p:spPr>
          <a:xfrm>
            <a:off x="2617771" y="2440844"/>
            <a:ext cx="1127840" cy="0"/>
          </a:xfrm>
          <a:prstGeom prst="line">
            <a:avLst/>
          </a:prstGeom>
          <a:ln>
            <a:solidFill>
              <a:schemeClr val="accent4"/>
            </a:solidFill>
            <a:prstDash val="dash"/>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xmlns="" id="{BAD19147-7C1D-4246-9283-726A68CD0018}"/>
              </a:ext>
            </a:extLst>
          </p:cNvPr>
          <p:cNvCxnSpPr>
            <a:cxnSpLocks/>
            <a:stCxn id="23" idx="2"/>
          </p:cNvCxnSpPr>
          <p:nvPr/>
        </p:nvCxnSpPr>
        <p:spPr>
          <a:xfrm>
            <a:off x="5102157" y="2264402"/>
            <a:ext cx="1620" cy="300115"/>
          </a:xfrm>
          <a:prstGeom prst="line">
            <a:avLst/>
          </a:prstGeom>
          <a:ln>
            <a:solidFill>
              <a:schemeClr val="accent4"/>
            </a:solidFill>
            <a:prstDash val="dash"/>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xmlns="" id="{999E6FD6-53E4-4E70-817E-B301552CBBEB}"/>
              </a:ext>
            </a:extLst>
          </p:cNvPr>
          <p:cNvCxnSpPr>
            <a:cxnSpLocks/>
          </p:cNvCxnSpPr>
          <p:nvPr/>
        </p:nvCxnSpPr>
        <p:spPr>
          <a:xfrm>
            <a:off x="5967199" y="2650714"/>
            <a:ext cx="903947" cy="0"/>
          </a:xfrm>
          <a:prstGeom prst="line">
            <a:avLst/>
          </a:prstGeom>
          <a:ln>
            <a:solidFill>
              <a:schemeClr val="accent4"/>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xmlns="" id="{1C4F4087-B1A6-4E3C-8CFD-6F28C9B9AB51}"/>
              </a:ext>
            </a:extLst>
          </p:cNvPr>
          <p:cNvCxnSpPr>
            <a:cxnSpLocks/>
          </p:cNvCxnSpPr>
          <p:nvPr/>
        </p:nvCxnSpPr>
        <p:spPr>
          <a:xfrm>
            <a:off x="5757251" y="3901152"/>
            <a:ext cx="419895" cy="0"/>
          </a:xfrm>
          <a:prstGeom prst="line">
            <a:avLst/>
          </a:prstGeom>
          <a:ln>
            <a:solidFill>
              <a:schemeClr val="accent4"/>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63383031"/>
      </p:ext>
    </p:extLst>
  </p:cSld>
  <p:clrMapOvr>
    <a:masterClrMapping/>
  </p:clrMapOvr>
  <p:transition spd="med" advClick="0" advTm="35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p:cTn id="16" dur="500" fill="hold"/>
                                        <p:tgtEl>
                                          <p:spTgt spid="8"/>
                                        </p:tgtEl>
                                        <p:attrNameLst>
                                          <p:attrName>ppt_w</p:attrName>
                                        </p:attrNameLst>
                                      </p:cBhvr>
                                      <p:tavLst>
                                        <p:tav tm="0">
                                          <p:val>
                                            <p:fltVal val="0"/>
                                          </p:val>
                                        </p:tav>
                                        <p:tav tm="100000">
                                          <p:val>
                                            <p:strVal val="#ppt_w"/>
                                          </p:val>
                                        </p:tav>
                                      </p:tavLst>
                                    </p:anim>
                                    <p:anim calcmode="lin" valueType="num">
                                      <p:cBhvr>
                                        <p:cTn id="17" dur="500" fill="hold"/>
                                        <p:tgtEl>
                                          <p:spTgt spid="8"/>
                                        </p:tgtEl>
                                        <p:attrNameLst>
                                          <p:attrName>ppt_h</p:attrName>
                                        </p:attrNameLst>
                                      </p:cBhvr>
                                      <p:tavLst>
                                        <p:tav tm="0">
                                          <p:val>
                                            <p:fltVal val="0"/>
                                          </p:val>
                                        </p:tav>
                                        <p:tav tm="100000">
                                          <p:val>
                                            <p:strVal val="#ppt_h"/>
                                          </p:val>
                                        </p:tav>
                                      </p:tavLst>
                                    </p:anim>
                                    <p:animEffect transition="in" filter="fade">
                                      <p:cBhvr>
                                        <p:cTn id="18" dur="500"/>
                                        <p:tgtEl>
                                          <p:spTgt spid="8"/>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ppt_w</p:attrName>
                                        </p:attrNameLst>
                                      </p:cBhvr>
                                      <p:tavLst>
                                        <p:tav tm="0">
                                          <p:val>
                                            <p:fltVal val="0"/>
                                          </p:val>
                                        </p:tav>
                                        <p:tav tm="100000">
                                          <p:val>
                                            <p:strVal val="#ppt_w"/>
                                          </p:val>
                                        </p:tav>
                                      </p:tavLst>
                                    </p:anim>
                                    <p:anim calcmode="lin" valueType="num">
                                      <p:cBhvr>
                                        <p:cTn id="22" dur="500" fill="hold"/>
                                        <p:tgtEl>
                                          <p:spTgt spid="4"/>
                                        </p:tgtEl>
                                        <p:attrNameLst>
                                          <p:attrName>ppt_h</p:attrName>
                                        </p:attrNameLst>
                                      </p:cBhvr>
                                      <p:tavLst>
                                        <p:tav tm="0">
                                          <p:val>
                                            <p:fltVal val="0"/>
                                          </p:val>
                                        </p:tav>
                                        <p:tav tm="100000">
                                          <p:val>
                                            <p:strVal val="#ppt_h"/>
                                          </p:val>
                                        </p:tav>
                                      </p:tavLst>
                                    </p:anim>
                                    <p:animEffect transition="in" filter="fade">
                                      <p:cBhvr>
                                        <p:cTn id="23" dur="500"/>
                                        <p:tgtEl>
                                          <p:spTgt spid="4"/>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p:cTn id="26" dur="500" fill="hold"/>
                                        <p:tgtEl>
                                          <p:spTgt spid="12"/>
                                        </p:tgtEl>
                                        <p:attrNameLst>
                                          <p:attrName>ppt_w</p:attrName>
                                        </p:attrNameLst>
                                      </p:cBhvr>
                                      <p:tavLst>
                                        <p:tav tm="0">
                                          <p:val>
                                            <p:fltVal val="0"/>
                                          </p:val>
                                        </p:tav>
                                        <p:tav tm="100000">
                                          <p:val>
                                            <p:strVal val="#ppt_w"/>
                                          </p:val>
                                        </p:tav>
                                      </p:tavLst>
                                    </p:anim>
                                    <p:anim calcmode="lin" valueType="num">
                                      <p:cBhvr>
                                        <p:cTn id="27" dur="500" fill="hold"/>
                                        <p:tgtEl>
                                          <p:spTgt spid="12"/>
                                        </p:tgtEl>
                                        <p:attrNameLst>
                                          <p:attrName>ppt_h</p:attrName>
                                        </p:attrNameLst>
                                      </p:cBhvr>
                                      <p:tavLst>
                                        <p:tav tm="0">
                                          <p:val>
                                            <p:fltVal val="0"/>
                                          </p:val>
                                        </p:tav>
                                        <p:tav tm="100000">
                                          <p:val>
                                            <p:strVal val="#ppt_h"/>
                                          </p:val>
                                        </p:tav>
                                      </p:tavLst>
                                    </p:anim>
                                    <p:animEffect transition="in" filter="fade">
                                      <p:cBhvr>
                                        <p:cTn id="28" dur="500"/>
                                        <p:tgtEl>
                                          <p:spTgt spid="12"/>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p:cTn id="31" dur="500" fill="hold"/>
                                        <p:tgtEl>
                                          <p:spTgt spid="7"/>
                                        </p:tgtEl>
                                        <p:attrNameLst>
                                          <p:attrName>ppt_w</p:attrName>
                                        </p:attrNameLst>
                                      </p:cBhvr>
                                      <p:tavLst>
                                        <p:tav tm="0">
                                          <p:val>
                                            <p:fltVal val="0"/>
                                          </p:val>
                                        </p:tav>
                                        <p:tav tm="100000">
                                          <p:val>
                                            <p:strVal val="#ppt_w"/>
                                          </p:val>
                                        </p:tav>
                                      </p:tavLst>
                                    </p:anim>
                                    <p:anim calcmode="lin" valueType="num">
                                      <p:cBhvr>
                                        <p:cTn id="32" dur="500" fill="hold"/>
                                        <p:tgtEl>
                                          <p:spTgt spid="7"/>
                                        </p:tgtEl>
                                        <p:attrNameLst>
                                          <p:attrName>ppt_h</p:attrName>
                                        </p:attrNameLst>
                                      </p:cBhvr>
                                      <p:tavLst>
                                        <p:tav tm="0">
                                          <p:val>
                                            <p:fltVal val="0"/>
                                          </p:val>
                                        </p:tav>
                                        <p:tav tm="100000">
                                          <p:val>
                                            <p:strVal val="#ppt_h"/>
                                          </p:val>
                                        </p:tav>
                                      </p:tavLst>
                                    </p:anim>
                                    <p:animEffect transition="in" filter="fade">
                                      <p:cBhvr>
                                        <p:cTn id="33" dur="500"/>
                                        <p:tgtEl>
                                          <p:spTgt spid="7"/>
                                        </p:tgtEl>
                                      </p:cBhvr>
                                    </p:animEffect>
                                  </p:childTnLst>
                                </p:cTn>
                              </p:par>
                              <p:par>
                                <p:cTn id="34" presetID="53" presetClass="entr" presetSubtype="16" fill="hold" grpId="0" nodeType="withEffect">
                                  <p:stCondLst>
                                    <p:cond delay="250"/>
                                  </p:stCondLst>
                                  <p:childTnLst>
                                    <p:set>
                                      <p:cBhvr>
                                        <p:cTn id="35" dur="1" fill="hold">
                                          <p:stCondLst>
                                            <p:cond delay="0"/>
                                          </p:stCondLst>
                                        </p:cTn>
                                        <p:tgtEl>
                                          <p:spTgt spid="17"/>
                                        </p:tgtEl>
                                        <p:attrNameLst>
                                          <p:attrName>style.visibility</p:attrName>
                                        </p:attrNameLst>
                                      </p:cBhvr>
                                      <p:to>
                                        <p:strVal val="visible"/>
                                      </p:to>
                                    </p:set>
                                    <p:anim calcmode="lin" valueType="num">
                                      <p:cBhvr>
                                        <p:cTn id="36" dur="500" fill="hold"/>
                                        <p:tgtEl>
                                          <p:spTgt spid="17"/>
                                        </p:tgtEl>
                                        <p:attrNameLst>
                                          <p:attrName>ppt_w</p:attrName>
                                        </p:attrNameLst>
                                      </p:cBhvr>
                                      <p:tavLst>
                                        <p:tav tm="0">
                                          <p:val>
                                            <p:fltVal val="0"/>
                                          </p:val>
                                        </p:tav>
                                        <p:tav tm="100000">
                                          <p:val>
                                            <p:strVal val="#ppt_w"/>
                                          </p:val>
                                        </p:tav>
                                      </p:tavLst>
                                    </p:anim>
                                    <p:anim calcmode="lin" valueType="num">
                                      <p:cBhvr>
                                        <p:cTn id="37" dur="500" fill="hold"/>
                                        <p:tgtEl>
                                          <p:spTgt spid="17"/>
                                        </p:tgtEl>
                                        <p:attrNameLst>
                                          <p:attrName>ppt_h</p:attrName>
                                        </p:attrNameLst>
                                      </p:cBhvr>
                                      <p:tavLst>
                                        <p:tav tm="0">
                                          <p:val>
                                            <p:fltVal val="0"/>
                                          </p:val>
                                        </p:tav>
                                        <p:tav tm="100000">
                                          <p:val>
                                            <p:strVal val="#ppt_h"/>
                                          </p:val>
                                        </p:tav>
                                      </p:tavLst>
                                    </p:anim>
                                    <p:animEffect transition="in" filter="fade">
                                      <p:cBhvr>
                                        <p:cTn id="38" dur="500"/>
                                        <p:tgtEl>
                                          <p:spTgt spid="17"/>
                                        </p:tgtEl>
                                      </p:cBhvr>
                                    </p:animEffect>
                                  </p:childTnLst>
                                </p:cTn>
                              </p:par>
                              <p:par>
                                <p:cTn id="39" presetID="53" presetClass="entr" presetSubtype="16" fill="hold" grpId="0" nodeType="withEffect">
                                  <p:stCondLst>
                                    <p:cond delay="250"/>
                                  </p:stCondLst>
                                  <p:childTnLst>
                                    <p:set>
                                      <p:cBhvr>
                                        <p:cTn id="40" dur="1" fill="hold">
                                          <p:stCondLst>
                                            <p:cond delay="0"/>
                                          </p:stCondLst>
                                        </p:cTn>
                                        <p:tgtEl>
                                          <p:spTgt spid="10"/>
                                        </p:tgtEl>
                                        <p:attrNameLst>
                                          <p:attrName>style.visibility</p:attrName>
                                        </p:attrNameLst>
                                      </p:cBhvr>
                                      <p:to>
                                        <p:strVal val="visible"/>
                                      </p:to>
                                    </p:set>
                                    <p:anim calcmode="lin" valueType="num">
                                      <p:cBhvr>
                                        <p:cTn id="41" dur="500" fill="hold"/>
                                        <p:tgtEl>
                                          <p:spTgt spid="10"/>
                                        </p:tgtEl>
                                        <p:attrNameLst>
                                          <p:attrName>ppt_w</p:attrName>
                                        </p:attrNameLst>
                                      </p:cBhvr>
                                      <p:tavLst>
                                        <p:tav tm="0">
                                          <p:val>
                                            <p:fltVal val="0"/>
                                          </p:val>
                                        </p:tav>
                                        <p:tav tm="100000">
                                          <p:val>
                                            <p:strVal val="#ppt_w"/>
                                          </p:val>
                                        </p:tav>
                                      </p:tavLst>
                                    </p:anim>
                                    <p:anim calcmode="lin" valueType="num">
                                      <p:cBhvr>
                                        <p:cTn id="42" dur="500" fill="hold"/>
                                        <p:tgtEl>
                                          <p:spTgt spid="10"/>
                                        </p:tgtEl>
                                        <p:attrNameLst>
                                          <p:attrName>ppt_h</p:attrName>
                                        </p:attrNameLst>
                                      </p:cBhvr>
                                      <p:tavLst>
                                        <p:tav tm="0">
                                          <p:val>
                                            <p:fltVal val="0"/>
                                          </p:val>
                                        </p:tav>
                                        <p:tav tm="100000">
                                          <p:val>
                                            <p:strVal val="#ppt_h"/>
                                          </p:val>
                                        </p:tav>
                                      </p:tavLst>
                                    </p:anim>
                                    <p:animEffect transition="in" filter="fade">
                                      <p:cBhvr>
                                        <p:cTn id="43" dur="500"/>
                                        <p:tgtEl>
                                          <p:spTgt spid="10"/>
                                        </p:tgtEl>
                                      </p:cBhvr>
                                    </p:animEffect>
                                  </p:childTnLst>
                                </p:cTn>
                              </p:par>
                              <p:par>
                                <p:cTn id="44" presetID="53" presetClass="entr" presetSubtype="16" fill="hold" grpId="0" nodeType="withEffect">
                                  <p:stCondLst>
                                    <p:cond delay="250"/>
                                  </p:stCondLst>
                                  <p:childTnLst>
                                    <p:set>
                                      <p:cBhvr>
                                        <p:cTn id="45" dur="1" fill="hold">
                                          <p:stCondLst>
                                            <p:cond delay="0"/>
                                          </p:stCondLst>
                                        </p:cTn>
                                        <p:tgtEl>
                                          <p:spTgt spid="11"/>
                                        </p:tgtEl>
                                        <p:attrNameLst>
                                          <p:attrName>style.visibility</p:attrName>
                                        </p:attrNameLst>
                                      </p:cBhvr>
                                      <p:to>
                                        <p:strVal val="visible"/>
                                      </p:to>
                                    </p:set>
                                    <p:anim calcmode="lin" valueType="num">
                                      <p:cBhvr>
                                        <p:cTn id="46" dur="500" fill="hold"/>
                                        <p:tgtEl>
                                          <p:spTgt spid="11"/>
                                        </p:tgtEl>
                                        <p:attrNameLst>
                                          <p:attrName>ppt_w</p:attrName>
                                        </p:attrNameLst>
                                      </p:cBhvr>
                                      <p:tavLst>
                                        <p:tav tm="0">
                                          <p:val>
                                            <p:fltVal val="0"/>
                                          </p:val>
                                        </p:tav>
                                        <p:tav tm="100000">
                                          <p:val>
                                            <p:strVal val="#ppt_w"/>
                                          </p:val>
                                        </p:tav>
                                      </p:tavLst>
                                    </p:anim>
                                    <p:anim calcmode="lin" valueType="num">
                                      <p:cBhvr>
                                        <p:cTn id="47" dur="500" fill="hold"/>
                                        <p:tgtEl>
                                          <p:spTgt spid="11"/>
                                        </p:tgtEl>
                                        <p:attrNameLst>
                                          <p:attrName>ppt_h</p:attrName>
                                        </p:attrNameLst>
                                      </p:cBhvr>
                                      <p:tavLst>
                                        <p:tav tm="0">
                                          <p:val>
                                            <p:fltVal val="0"/>
                                          </p:val>
                                        </p:tav>
                                        <p:tav tm="100000">
                                          <p:val>
                                            <p:strVal val="#ppt_h"/>
                                          </p:val>
                                        </p:tav>
                                      </p:tavLst>
                                    </p:anim>
                                    <p:animEffect transition="in" filter="fade">
                                      <p:cBhvr>
                                        <p:cTn id="48" dur="500"/>
                                        <p:tgtEl>
                                          <p:spTgt spid="11"/>
                                        </p:tgtEl>
                                      </p:cBhvr>
                                    </p:animEffect>
                                  </p:childTnLst>
                                </p:cTn>
                              </p:par>
                              <p:par>
                                <p:cTn id="49" presetID="53" presetClass="entr" presetSubtype="16" fill="hold" grpId="0" nodeType="withEffect">
                                  <p:stCondLst>
                                    <p:cond delay="250"/>
                                  </p:stCondLst>
                                  <p:childTnLst>
                                    <p:set>
                                      <p:cBhvr>
                                        <p:cTn id="50" dur="1" fill="hold">
                                          <p:stCondLst>
                                            <p:cond delay="0"/>
                                          </p:stCondLst>
                                        </p:cTn>
                                        <p:tgtEl>
                                          <p:spTgt spid="16"/>
                                        </p:tgtEl>
                                        <p:attrNameLst>
                                          <p:attrName>style.visibility</p:attrName>
                                        </p:attrNameLst>
                                      </p:cBhvr>
                                      <p:to>
                                        <p:strVal val="visible"/>
                                      </p:to>
                                    </p:set>
                                    <p:anim calcmode="lin" valueType="num">
                                      <p:cBhvr>
                                        <p:cTn id="51" dur="500" fill="hold"/>
                                        <p:tgtEl>
                                          <p:spTgt spid="16"/>
                                        </p:tgtEl>
                                        <p:attrNameLst>
                                          <p:attrName>ppt_w</p:attrName>
                                        </p:attrNameLst>
                                      </p:cBhvr>
                                      <p:tavLst>
                                        <p:tav tm="0">
                                          <p:val>
                                            <p:fltVal val="0"/>
                                          </p:val>
                                        </p:tav>
                                        <p:tav tm="100000">
                                          <p:val>
                                            <p:strVal val="#ppt_w"/>
                                          </p:val>
                                        </p:tav>
                                      </p:tavLst>
                                    </p:anim>
                                    <p:anim calcmode="lin" valueType="num">
                                      <p:cBhvr>
                                        <p:cTn id="52" dur="500" fill="hold"/>
                                        <p:tgtEl>
                                          <p:spTgt spid="16"/>
                                        </p:tgtEl>
                                        <p:attrNameLst>
                                          <p:attrName>ppt_h</p:attrName>
                                        </p:attrNameLst>
                                      </p:cBhvr>
                                      <p:tavLst>
                                        <p:tav tm="0">
                                          <p:val>
                                            <p:fltVal val="0"/>
                                          </p:val>
                                        </p:tav>
                                        <p:tav tm="100000">
                                          <p:val>
                                            <p:strVal val="#ppt_h"/>
                                          </p:val>
                                        </p:tav>
                                      </p:tavLst>
                                    </p:anim>
                                    <p:animEffect transition="in" filter="fade">
                                      <p:cBhvr>
                                        <p:cTn id="53" dur="500"/>
                                        <p:tgtEl>
                                          <p:spTgt spid="16"/>
                                        </p:tgtEl>
                                      </p:cBhvr>
                                    </p:animEffect>
                                  </p:childTnLst>
                                </p:cTn>
                              </p:par>
                              <p:par>
                                <p:cTn id="54" presetID="53" presetClass="entr" presetSubtype="16" fill="hold" grpId="0" nodeType="withEffect">
                                  <p:stCondLst>
                                    <p:cond delay="250"/>
                                  </p:stCondLst>
                                  <p:childTnLst>
                                    <p:set>
                                      <p:cBhvr>
                                        <p:cTn id="55" dur="1" fill="hold">
                                          <p:stCondLst>
                                            <p:cond delay="0"/>
                                          </p:stCondLst>
                                        </p:cTn>
                                        <p:tgtEl>
                                          <p:spTgt spid="14"/>
                                        </p:tgtEl>
                                        <p:attrNameLst>
                                          <p:attrName>style.visibility</p:attrName>
                                        </p:attrNameLst>
                                      </p:cBhvr>
                                      <p:to>
                                        <p:strVal val="visible"/>
                                      </p:to>
                                    </p:set>
                                    <p:anim calcmode="lin" valueType="num">
                                      <p:cBhvr>
                                        <p:cTn id="56" dur="500" fill="hold"/>
                                        <p:tgtEl>
                                          <p:spTgt spid="14"/>
                                        </p:tgtEl>
                                        <p:attrNameLst>
                                          <p:attrName>ppt_w</p:attrName>
                                        </p:attrNameLst>
                                      </p:cBhvr>
                                      <p:tavLst>
                                        <p:tav tm="0">
                                          <p:val>
                                            <p:fltVal val="0"/>
                                          </p:val>
                                        </p:tav>
                                        <p:tav tm="100000">
                                          <p:val>
                                            <p:strVal val="#ppt_w"/>
                                          </p:val>
                                        </p:tav>
                                      </p:tavLst>
                                    </p:anim>
                                    <p:anim calcmode="lin" valueType="num">
                                      <p:cBhvr>
                                        <p:cTn id="57" dur="500" fill="hold"/>
                                        <p:tgtEl>
                                          <p:spTgt spid="14"/>
                                        </p:tgtEl>
                                        <p:attrNameLst>
                                          <p:attrName>ppt_h</p:attrName>
                                        </p:attrNameLst>
                                      </p:cBhvr>
                                      <p:tavLst>
                                        <p:tav tm="0">
                                          <p:val>
                                            <p:fltVal val="0"/>
                                          </p:val>
                                        </p:tav>
                                        <p:tav tm="100000">
                                          <p:val>
                                            <p:strVal val="#ppt_h"/>
                                          </p:val>
                                        </p:tav>
                                      </p:tavLst>
                                    </p:anim>
                                    <p:animEffect transition="in" filter="fade">
                                      <p:cBhvr>
                                        <p:cTn id="58" dur="500"/>
                                        <p:tgtEl>
                                          <p:spTgt spid="14"/>
                                        </p:tgtEl>
                                      </p:cBhvr>
                                    </p:animEffect>
                                  </p:childTnLst>
                                </p:cTn>
                              </p:par>
                              <p:par>
                                <p:cTn id="59" presetID="53" presetClass="entr" presetSubtype="16" fill="hold" grpId="0" nodeType="withEffect">
                                  <p:stCondLst>
                                    <p:cond delay="500"/>
                                  </p:stCondLst>
                                  <p:childTnLst>
                                    <p:set>
                                      <p:cBhvr>
                                        <p:cTn id="60" dur="1" fill="hold">
                                          <p:stCondLst>
                                            <p:cond delay="0"/>
                                          </p:stCondLst>
                                        </p:cTn>
                                        <p:tgtEl>
                                          <p:spTgt spid="13"/>
                                        </p:tgtEl>
                                        <p:attrNameLst>
                                          <p:attrName>style.visibility</p:attrName>
                                        </p:attrNameLst>
                                      </p:cBhvr>
                                      <p:to>
                                        <p:strVal val="visible"/>
                                      </p:to>
                                    </p:set>
                                    <p:anim calcmode="lin" valueType="num">
                                      <p:cBhvr>
                                        <p:cTn id="61" dur="500" fill="hold"/>
                                        <p:tgtEl>
                                          <p:spTgt spid="13"/>
                                        </p:tgtEl>
                                        <p:attrNameLst>
                                          <p:attrName>ppt_w</p:attrName>
                                        </p:attrNameLst>
                                      </p:cBhvr>
                                      <p:tavLst>
                                        <p:tav tm="0">
                                          <p:val>
                                            <p:fltVal val="0"/>
                                          </p:val>
                                        </p:tav>
                                        <p:tav tm="100000">
                                          <p:val>
                                            <p:strVal val="#ppt_w"/>
                                          </p:val>
                                        </p:tav>
                                      </p:tavLst>
                                    </p:anim>
                                    <p:anim calcmode="lin" valueType="num">
                                      <p:cBhvr>
                                        <p:cTn id="62" dur="500" fill="hold"/>
                                        <p:tgtEl>
                                          <p:spTgt spid="13"/>
                                        </p:tgtEl>
                                        <p:attrNameLst>
                                          <p:attrName>ppt_h</p:attrName>
                                        </p:attrNameLst>
                                      </p:cBhvr>
                                      <p:tavLst>
                                        <p:tav tm="0">
                                          <p:val>
                                            <p:fltVal val="0"/>
                                          </p:val>
                                        </p:tav>
                                        <p:tav tm="100000">
                                          <p:val>
                                            <p:strVal val="#ppt_h"/>
                                          </p:val>
                                        </p:tav>
                                      </p:tavLst>
                                    </p:anim>
                                    <p:animEffect transition="in" filter="fade">
                                      <p:cBhvr>
                                        <p:cTn id="63" dur="500"/>
                                        <p:tgtEl>
                                          <p:spTgt spid="13"/>
                                        </p:tgtEl>
                                      </p:cBhvr>
                                    </p:animEffect>
                                  </p:childTnLst>
                                </p:cTn>
                              </p:par>
                              <p:par>
                                <p:cTn id="64" presetID="53" presetClass="entr" presetSubtype="16" fill="hold" grpId="0" nodeType="withEffect">
                                  <p:stCondLst>
                                    <p:cond delay="500"/>
                                  </p:stCondLst>
                                  <p:childTnLst>
                                    <p:set>
                                      <p:cBhvr>
                                        <p:cTn id="65" dur="1" fill="hold">
                                          <p:stCondLst>
                                            <p:cond delay="0"/>
                                          </p:stCondLst>
                                        </p:cTn>
                                        <p:tgtEl>
                                          <p:spTgt spid="15"/>
                                        </p:tgtEl>
                                        <p:attrNameLst>
                                          <p:attrName>style.visibility</p:attrName>
                                        </p:attrNameLst>
                                      </p:cBhvr>
                                      <p:to>
                                        <p:strVal val="visible"/>
                                      </p:to>
                                    </p:set>
                                    <p:anim calcmode="lin" valueType="num">
                                      <p:cBhvr>
                                        <p:cTn id="66" dur="500" fill="hold"/>
                                        <p:tgtEl>
                                          <p:spTgt spid="15"/>
                                        </p:tgtEl>
                                        <p:attrNameLst>
                                          <p:attrName>ppt_w</p:attrName>
                                        </p:attrNameLst>
                                      </p:cBhvr>
                                      <p:tavLst>
                                        <p:tav tm="0">
                                          <p:val>
                                            <p:fltVal val="0"/>
                                          </p:val>
                                        </p:tav>
                                        <p:tav tm="100000">
                                          <p:val>
                                            <p:strVal val="#ppt_w"/>
                                          </p:val>
                                        </p:tav>
                                      </p:tavLst>
                                    </p:anim>
                                    <p:anim calcmode="lin" valueType="num">
                                      <p:cBhvr>
                                        <p:cTn id="67" dur="500" fill="hold"/>
                                        <p:tgtEl>
                                          <p:spTgt spid="15"/>
                                        </p:tgtEl>
                                        <p:attrNameLst>
                                          <p:attrName>ppt_h</p:attrName>
                                        </p:attrNameLst>
                                      </p:cBhvr>
                                      <p:tavLst>
                                        <p:tav tm="0">
                                          <p:val>
                                            <p:fltVal val="0"/>
                                          </p:val>
                                        </p:tav>
                                        <p:tav tm="100000">
                                          <p:val>
                                            <p:strVal val="#ppt_h"/>
                                          </p:val>
                                        </p:tav>
                                      </p:tavLst>
                                    </p:anim>
                                    <p:animEffect transition="in" filter="fade">
                                      <p:cBhvr>
                                        <p:cTn id="68" dur="500"/>
                                        <p:tgtEl>
                                          <p:spTgt spid="15"/>
                                        </p:tgtEl>
                                      </p:cBhvr>
                                    </p:animEffect>
                                  </p:childTnLst>
                                </p:cTn>
                              </p:par>
                              <p:par>
                                <p:cTn id="69" presetID="53" presetClass="entr" presetSubtype="16" fill="hold" grpId="0" nodeType="withEffect">
                                  <p:stCondLst>
                                    <p:cond delay="500"/>
                                  </p:stCondLst>
                                  <p:childTnLst>
                                    <p:set>
                                      <p:cBhvr>
                                        <p:cTn id="70" dur="1" fill="hold">
                                          <p:stCondLst>
                                            <p:cond delay="0"/>
                                          </p:stCondLst>
                                        </p:cTn>
                                        <p:tgtEl>
                                          <p:spTgt spid="9"/>
                                        </p:tgtEl>
                                        <p:attrNameLst>
                                          <p:attrName>style.visibility</p:attrName>
                                        </p:attrNameLst>
                                      </p:cBhvr>
                                      <p:to>
                                        <p:strVal val="visible"/>
                                      </p:to>
                                    </p:set>
                                    <p:anim calcmode="lin" valueType="num">
                                      <p:cBhvr>
                                        <p:cTn id="71" dur="500" fill="hold"/>
                                        <p:tgtEl>
                                          <p:spTgt spid="9"/>
                                        </p:tgtEl>
                                        <p:attrNameLst>
                                          <p:attrName>ppt_w</p:attrName>
                                        </p:attrNameLst>
                                      </p:cBhvr>
                                      <p:tavLst>
                                        <p:tav tm="0">
                                          <p:val>
                                            <p:fltVal val="0"/>
                                          </p:val>
                                        </p:tav>
                                        <p:tav tm="100000">
                                          <p:val>
                                            <p:strVal val="#ppt_w"/>
                                          </p:val>
                                        </p:tav>
                                      </p:tavLst>
                                    </p:anim>
                                    <p:anim calcmode="lin" valueType="num">
                                      <p:cBhvr>
                                        <p:cTn id="72" dur="500" fill="hold"/>
                                        <p:tgtEl>
                                          <p:spTgt spid="9"/>
                                        </p:tgtEl>
                                        <p:attrNameLst>
                                          <p:attrName>ppt_h</p:attrName>
                                        </p:attrNameLst>
                                      </p:cBhvr>
                                      <p:tavLst>
                                        <p:tav tm="0">
                                          <p:val>
                                            <p:fltVal val="0"/>
                                          </p:val>
                                        </p:tav>
                                        <p:tav tm="100000">
                                          <p:val>
                                            <p:strVal val="#ppt_h"/>
                                          </p:val>
                                        </p:tav>
                                      </p:tavLst>
                                    </p:anim>
                                    <p:animEffect transition="in" filter="fade">
                                      <p:cBhvr>
                                        <p:cTn id="73" dur="500"/>
                                        <p:tgtEl>
                                          <p:spTgt spid="9"/>
                                        </p:tgtEl>
                                      </p:cBhvr>
                                    </p:animEffect>
                                  </p:childTnLst>
                                </p:cTn>
                              </p:par>
                              <p:par>
                                <p:cTn id="74" presetID="53" presetClass="entr" presetSubtype="16" fill="hold" grpId="0" nodeType="withEffect">
                                  <p:stCondLst>
                                    <p:cond delay="500"/>
                                  </p:stCondLst>
                                  <p:childTnLst>
                                    <p:set>
                                      <p:cBhvr>
                                        <p:cTn id="75" dur="1" fill="hold">
                                          <p:stCondLst>
                                            <p:cond delay="0"/>
                                          </p:stCondLst>
                                        </p:cTn>
                                        <p:tgtEl>
                                          <p:spTgt spid="5"/>
                                        </p:tgtEl>
                                        <p:attrNameLst>
                                          <p:attrName>style.visibility</p:attrName>
                                        </p:attrNameLst>
                                      </p:cBhvr>
                                      <p:to>
                                        <p:strVal val="visible"/>
                                      </p:to>
                                    </p:set>
                                    <p:anim calcmode="lin" valueType="num">
                                      <p:cBhvr>
                                        <p:cTn id="76" dur="500" fill="hold"/>
                                        <p:tgtEl>
                                          <p:spTgt spid="5"/>
                                        </p:tgtEl>
                                        <p:attrNameLst>
                                          <p:attrName>ppt_w</p:attrName>
                                        </p:attrNameLst>
                                      </p:cBhvr>
                                      <p:tavLst>
                                        <p:tav tm="0">
                                          <p:val>
                                            <p:fltVal val="0"/>
                                          </p:val>
                                        </p:tav>
                                        <p:tav tm="100000">
                                          <p:val>
                                            <p:strVal val="#ppt_w"/>
                                          </p:val>
                                        </p:tav>
                                      </p:tavLst>
                                    </p:anim>
                                    <p:anim calcmode="lin" valueType="num">
                                      <p:cBhvr>
                                        <p:cTn id="77" dur="500" fill="hold"/>
                                        <p:tgtEl>
                                          <p:spTgt spid="5"/>
                                        </p:tgtEl>
                                        <p:attrNameLst>
                                          <p:attrName>ppt_h</p:attrName>
                                        </p:attrNameLst>
                                      </p:cBhvr>
                                      <p:tavLst>
                                        <p:tav tm="0">
                                          <p:val>
                                            <p:fltVal val="0"/>
                                          </p:val>
                                        </p:tav>
                                        <p:tav tm="100000">
                                          <p:val>
                                            <p:strVal val="#ppt_h"/>
                                          </p:val>
                                        </p:tav>
                                      </p:tavLst>
                                    </p:anim>
                                    <p:animEffect transition="in" filter="fade">
                                      <p:cBhvr>
                                        <p:cTn id="78" dur="500"/>
                                        <p:tgtEl>
                                          <p:spTgt spid="5"/>
                                        </p:tgtEl>
                                      </p:cBhvr>
                                    </p:animEffect>
                                  </p:childTnLst>
                                </p:cTn>
                              </p:par>
                              <p:par>
                                <p:cTn id="79" presetID="53" presetClass="entr" presetSubtype="16" fill="hold" grpId="0" nodeType="withEffect">
                                  <p:stCondLst>
                                    <p:cond delay="500"/>
                                  </p:stCondLst>
                                  <p:childTnLst>
                                    <p:set>
                                      <p:cBhvr>
                                        <p:cTn id="80" dur="1" fill="hold">
                                          <p:stCondLst>
                                            <p:cond delay="0"/>
                                          </p:stCondLst>
                                        </p:cTn>
                                        <p:tgtEl>
                                          <p:spTgt spid="18"/>
                                        </p:tgtEl>
                                        <p:attrNameLst>
                                          <p:attrName>style.visibility</p:attrName>
                                        </p:attrNameLst>
                                      </p:cBhvr>
                                      <p:to>
                                        <p:strVal val="visible"/>
                                      </p:to>
                                    </p:set>
                                    <p:anim calcmode="lin" valueType="num">
                                      <p:cBhvr>
                                        <p:cTn id="81" dur="500" fill="hold"/>
                                        <p:tgtEl>
                                          <p:spTgt spid="18"/>
                                        </p:tgtEl>
                                        <p:attrNameLst>
                                          <p:attrName>ppt_w</p:attrName>
                                        </p:attrNameLst>
                                      </p:cBhvr>
                                      <p:tavLst>
                                        <p:tav tm="0">
                                          <p:val>
                                            <p:fltVal val="0"/>
                                          </p:val>
                                        </p:tav>
                                        <p:tav tm="100000">
                                          <p:val>
                                            <p:strVal val="#ppt_w"/>
                                          </p:val>
                                        </p:tav>
                                      </p:tavLst>
                                    </p:anim>
                                    <p:anim calcmode="lin" valueType="num">
                                      <p:cBhvr>
                                        <p:cTn id="82" dur="500" fill="hold"/>
                                        <p:tgtEl>
                                          <p:spTgt spid="18"/>
                                        </p:tgtEl>
                                        <p:attrNameLst>
                                          <p:attrName>ppt_h</p:attrName>
                                        </p:attrNameLst>
                                      </p:cBhvr>
                                      <p:tavLst>
                                        <p:tav tm="0">
                                          <p:val>
                                            <p:fltVal val="0"/>
                                          </p:val>
                                        </p:tav>
                                        <p:tav tm="100000">
                                          <p:val>
                                            <p:strVal val="#ppt_h"/>
                                          </p:val>
                                        </p:tav>
                                      </p:tavLst>
                                    </p:anim>
                                    <p:animEffect transition="in" filter="fade">
                                      <p:cBhvr>
                                        <p:cTn id="83" dur="500"/>
                                        <p:tgtEl>
                                          <p:spTgt spid="18"/>
                                        </p:tgtEl>
                                      </p:cBhvr>
                                    </p:animEffect>
                                  </p:childTnLst>
                                </p:cTn>
                              </p:par>
                            </p:childTnLst>
                          </p:cTn>
                        </p:par>
                        <p:par>
                          <p:cTn id="84" fill="hold">
                            <p:stCondLst>
                              <p:cond delay="1500"/>
                            </p:stCondLst>
                            <p:childTnLst>
                              <p:par>
                                <p:cTn id="85" presetID="22" presetClass="entr" presetSubtype="4" fill="hold" nodeType="afterEffect">
                                  <p:stCondLst>
                                    <p:cond delay="0"/>
                                  </p:stCondLst>
                                  <p:childTnLst>
                                    <p:set>
                                      <p:cBhvr>
                                        <p:cTn id="86" dur="1" fill="hold">
                                          <p:stCondLst>
                                            <p:cond delay="0"/>
                                          </p:stCondLst>
                                        </p:cTn>
                                        <p:tgtEl>
                                          <p:spTgt spid="26"/>
                                        </p:tgtEl>
                                        <p:attrNameLst>
                                          <p:attrName>style.visibility</p:attrName>
                                        </p:attrNameLst>
                                      </p:cBhvr>
                                      <p:to>
                                        <p:strVal val="visible"/>
                                      </p:to>
                                    </p:set>
                                    <p:animEffect transition="in" filter="wipe(down)">
                                      <p:cBhvr>
                                        <p:cTn id="87" dur="500"/>
                                        <p:tgtEl>
                                          <p:spTgt spid="26"/>
                                        </p:tgtEl>
                                      </p:cBhvr>
                                    </p:animEffect>
                                  </p:childTnLst>
                                </p:cTn>
                              </p:par>
                              <p:par>
                                <p:cTn id="88" presetID="22" presetClass="entr" presetSubtype="8" fill="hold" nodeType="withEffect">
                                  <p:stCondLst>
                                    <p:cond delay="0"/>
                                  </p:stCondLst>
                                  <p:childTnLst>
                                    <p:set>
                                      <p:cBhvr>
                                        <p:cTn id="89" dur="1" fill="hold">
                                          <p:stCondLst>
                                            <p:cond delay="0"/>
                                          </p:stCondLst>
                                        </p:cTn>
                                        <p:tgtEl>
                                          <p:spTgt spid="27"/>
                                        </p:tgtEl>
                                        <p:attrNameLst>
                                          <p:attrName>style.visibility</p:attrName>
                                        </p:attrNameLst>
                                      </p:cBhvr>
                                      <p:to>
                                        <p:strVal val="visible"/>
                                      </p:to>
                                    </p:set>
                                    <p:animEffect transition="in" filter="wipe(left)">
                                      <p:cBhvr>
                                        <p:cTn id="90" dur="500"/>
                                        <p:tgtEl>
                                          <p:spTgt spid="27"/>
                                        </p:tgtEl>
                                      </p:cBhvr>
                                    </p:animEffect>
                                  </p:childTnLst>
                                </p:cTn>
                              </p:par>
                              <p:par>
                                <p:cTn id="91" presetID="22" presetClass="entr" presetSubtype="8" fill="hold" nodeType="withEffect">
                                  <p:stCondLst>
                                    <p:cond delay="0"/>
                                  </p:stCondLst>
                                  <p:childTnLst>
                                    <p:set>
                                      <p:cBhvr>
                                        <p:cTn id="92" dur="1" fill="hold">
                                          <p:stCondLst>
                                            <p:cond delay="0"/>
                                          </p:stCondLst>
                                        </p:cTn>
                                        <p:tgtEl>
                                          <p:spTgt spid="28"/>
                                        </p:tgtEl>
                                        <p:attrNameLst>
                                          <p:attrName>style.visibility</p:attrName>
                                        </p:attrNameLst>
                                      </p:cBhvr>
                                      <p:to>
                                        <p:strVal val="visible"/>
                                      </p:to>
                                    </p:set>
                                    <p:animEffect transition="in" filter="wipe(left)">
                                      <p:cBhvr>
                                        <p:cTn id="93" dur="500"/>
                                        <p:tgtEl>
                                          <p:spTgt spid="28"/>
                                        </p:tgtEl>
                                      </p:cBhvr>
                                    </p:animEffect>
                                  </p:childTnLst>
                                </p:cTn>
                              </p:par>
                              <p:par>
                                <p:cTn id="94" presetID="22" presetClass="entr" presetSubtype="2" fill="hold" grpId="0" nodeType="withEffect">
                                  <p:stCondLst>
                                    <p:cond delay="0"/>
                                  </p:stCondLst>
                                  <p:childTnLst>
                                    <p:set>
                                      <p:cBhvr>
                                        <p:cTn id="95" dur="1" fill="hold">
                                          <p:stCondLst>
                                            <p:cond delay="0"/>
                                          </p:stCondLst>
                                        </p:cTn>
                                        <p:tgtEl>
                                          <p:spTgt spid="24"/>
                                        </p:tgtEl>
                                        <p:attrNameLst>
                                          <p:attrName>style.visibility</p:attrName>
                                        </p:attrNameLst>
                                      </p:cBhvr>
                                      <p:to>
                                        <p:strVal val="visible"/>
                                      </p:to>
                                    </p:set>
                                    <p:animEffect transition="in" filter="wipe(right)">
                                      <p:cBhvr>
                                        <p:cTn id="96" dur="500"/>
                                        <p:tgtEl>
                                          <p:spTgt spid="24"/>
                                        </p:tgtEl>
                                      </p:cBhvr>
                                    </p:animEffect>
                                  </p:childTnLst>
                                </p:cTn>
                              </p:par>
                              <p:par>
                                <p:cTn id="97" presetID="22" presetClass="entr" presetSubtype="2" fill="hold" nodeType="withEffect">
                                  <p:stCondLst>
                                    <p:cond delay="0"/>
                                  </p:stCondLst>
                                  <p:childTnLst>
                                    <p:set>
                                      <p:cBhvr>
                                        <p:cTn id="98" dur="1" fill="hold">
                                          <p:stCondLst>
                                            <p:cond delay="0"/>
                                          </p:stCondLst>
                                        </p:cTn>
                                        <p:tgtEl>
                                          <p:spTgt spid="25"/>
                                        </p:tgtEl>
                                        <p:attrNameLst>
                                          <p:attrName>style.visibility</p:attrName>
                                        </p:attrNameLst>
                                      </p:cBhvr>
                                      <p:to>
                                        <p:strVal val="visible"/>
                                      </p:to>
                                    </p:set>
                                    <p:animEffect transition="in" filter="wipe(right)">
                                      <p:cBhvr>
                                        <p:cTn id="99" dur="500"/>
                                        <p:tgtEl>
                                          <p:spTgt spid="25"/>
                                        </p:tgtEl>
                                      </p:cBhvr>
                                    </p:animEffect>
                                  </p:childTnLst>
                                </p:cTn>
                              </p:par>
                            </p:childTnLst>
                          </p:cTn>
                        </p:par>
                        <p:par>
                          <p:cTn id="100" fill="hold">
                            <p:stCondLst>
                              <p:cond delay="2000"/>
                            </p:stCondLst>
                            <p:childTnLst>
                              <p:par>
                                <p:cTn id="101" presetID="12" presetClass="entr" presetSubtype="4" fill="hold" grpId="0" nodeType="afterEffect">
                                  <p:stCondLst>
                                    <p:cond delay="0"/>
                                  </p:stCondLst>
                                  <p:childTnLst>
                                    <p:set>
                                      <p:cBhvr>
                                        <p:cTn id="102" dur="1" fill="hold">
                                          <p:stCondLst>
                                            <p:cond delay="0"/>
                                          </p:stCondLst>
                                        </p:cTn>
                                        <p:tgtEl>
                                          <p:spTgt spid="23"/>
                                        </p:tgtEl>
                                        <p:attrNameLst>
                                          <p:attrName>style.visibility</p:attrName>
                                        </p:attrNameLst>
                                      </p:cBhvr>
                                      <p:to>
                                        <p:strVal val="visible"/>
                                      </p:to>
                                    </p:set>
                                    <p:anim calcmode="lin" valueType="num">
                                      <p:cBhvr additive="base">
                                        <p:cTn id="103" dur="500"/>
                                        <p:tgtEl>
                                          <p:spTgt spid="23"/>
                                        </p:tgtEl>
                                        <p:attrNameLst>
                                          <p:attrName>ppt_y</p:attrName>
                                        </p:attrNameLst>
                                      </p:cBhvr>
                                      <p:tavLst>
                                        <p:tav tm="0">
                                          <p:val>
                                            <p:strVal val="#ppt_y+#ppt_h*1.125000"/>
                                          </p:val>
                                        </p:tav>
                                        <p:tav tm="100000">
                                          <p:val>
                                            <p:strVal val="#ppt_y"/>
                                          </p:val>
                                        </p:tav>
                                      </p:tavLst>
                                    </p:anim>
                                    <p:animEffect transition="in" filter="wipe(up)">
                                      <p:cBhvr>
                                        <p:cTn id="104" dur="500"/>
                                        <p:tgtEl>
                                          <p:spTgt spid="23"/>
                                        </p:tgtEl>
                                      </p:cBhvr>
                                    </p:animEffect>
                                  </p:childTnLst>
                                </p:cTn>
                              </p:par>
                              <p:par>
                                <p:cTn id="105" presetID="12" presetClass="entr" presetSubtype="8" fill="hold" grpId="0" nodeType="withEffect">
                                  <p:stCondLst>
                                    <p:cond delay="0"/>
                                  </p:stCondLst>
                                  <p:childTnLst>
                                    <p:set>
                                      <p:cBhvr>
                                        <p:cTn id="106" dur="1" fill="hold">
                                          <p:stCondLst>
                                            <p:cond delay="0"/>
                                          </p:stCondLst>
                                        </p:cTn>
                                        <p:tgtEl>
                                          <p:spTgt spid="20"/>
                                        </p:tgtEl>
                                        <p:attrNameLst>
                                          <p:attrName>style.visibility</p:attrName>
                                        </p:attrNameLst>
                                      </p:cBhvr>
                                      <p:to>
                                        <p:strVal val="visible"/>
                                      </p:to>
                                    </p:set>
                                    <p:anim calcmode="lin" valueType="num">
                                      <p:cBhvr additive="base">
                                        <p:cTn id="107" dur="500"/>
                                        <p:tgtEl>
                                          <p:spTgt spid="20"/>
                                        </p:tgtEl>
                                        <p:attrNameLst>
                                          <p:attrName>ppt_x</p:attrName>
                                        </p:attrNameLst>
                                      </p:cBhvr>
                                      <p:tavLst>
                                        <p:tav tm="0">
                                          <p:val>
                                            <p:strVal val="#ppt_x-#ppt_w*1.125000"/>
                                          </p:val>
                                        </p:tav>
                                        <p:tav tm="100000">
                                          <p:val>
                                            <p:strVal val="#ppt_x"/>
                                          </p:val>
                                        </p:tav>
                                      </p:tavLst>
                                    </p:anim>
                                    <p:animEffect transition="in" filter="wipe(right)">
                                      <p:cBhvr>
                                        <p:cTn id="108" dur="500"/>
                                        <p:tgtEl>
                                          <p:spTgt spid="20"/>
                                        </p:tgtEl>
                                      </p:cBhvr>
                                    </p:animEffect>
                                  </p:childTnLst>
                                </p:cTn>
                              </p:par>
                              <p:par>
                                <p:cTn id="109" presetID="12" presetClass="entr" presetSubtype="8" fill="hold" grpId="0" nodeType="withEffect">
                                  <p:stCondLst>
                                    <p:cond delay="0"/>
                                  </p:stCondLst>
                                  <p:childTnLst>
                                    <p:set>
                                      <p:cBhvr>
                                        <p:cTn id="110" dur="1" fill="hold">
                                          <p:stCondLst>
                                            <p:cond delay="0"/>
                                          </p:stCondLst>
                                        </p:cTn>
                                        <p:tgtEl>
                                          <p:spTgt spid="21"/>
                                        </p:tgtEl>
                                        <p:attrNameLst>
                                          <p:attrName>style.visibility</p:attrName>
                                        </p:attrNameLst>
                                      </p:cBhvr>
                                      <p:to>
                                        <p:strVal val="visible"/>
                                      </p:to>
                                    </p:set>
                                    <p:anim calcmode="lin" valueType="num">
                                      <p:cBhvr additive="base">
                                        <p:cTn id="111" dur="500"/>
                                        <p:tgtEl>
                                          <p:spTgt spid="21"/>
                                        </p:tgtEl>
                                        <p:attrNameLst>
                                          <p:attrName>ppt_x</p:attrName>
                                        </p:attrNameLst>
                                      </p:cBhvr>
                                      <p:tavLst>
                                        <p:tav tm="0">
                                          <p:val>
                                            <p:strVal val="#ppt_x-#ppt_w*1.125000"/>
                                          </p:val>
                                        </p:tav>
                                        <p:tav tm="100000">
                                          <p:val>
                                            <p:strVal val="#ppt_x"/>
                                          </p:val>
                                        </p:tav>
                                      </p:tavLst>
                                    </p:anim>
                                    <p:animEffect transition="in" filter="wipe(right)">
                                      <p:cBhvr>
                                        <p:cTn id="112" dur="500"/>
                                        <p:tgtEl>
                                          <p:spTgt spid="21"/>
                                        </p:tgtEl>
                                      </p:cBhvr>
                                    </p:animEffect>
                                  </p:childTnLst>
                                </p:cTn>
                              </p:par>
                              <p:par>
                                <p:cTn id="113" presetID="12" presetClass="entr" presetSubtype="2" fill="hold" grpId="0" nodeType="withEffect">
                                  <p:stCondLst>
                                    <p:cond delay="0"/>
                                  </p:stCondLst>
                                  <p:childTnLst>
                                    <p:set>
                                      <p:cBhvr>
                                        <p:cTn id="114" dur="1" fill="hold">
                                          <p:stCondLst>
                                            <p:cond delay="0"/>
                                          </p:stCondLst>
                                        </p:cTn>
                                        <p:tgtEl>
                                          <p:spTgt spid="19"/>
                                        </p:tgtEl>
                                        <p:attrNameLst>
                                          <p:attrName>style.visibility</p:attrName>
                                        </p:attrNameLst>
                                      </p:cBhvr>
                                      <p:to>
                                        <p:strVal val="visible"/>
                                      </p:to>
                                    </p:set>
                                    <p:anim calcmode="lin" valueType="num">
                                      <p:cBhvr additive="base">
                                        <p:cTn id="115" dur="500"/>
                                        <p:tgtEl>
                                          <p:spTgt spid="19"/>
                                        </p:tgtEl>
                                        <p:attrNameLst>
                                          <p:attrName>ppt_x</p:attrName>
                                        </p:attrNameLst>
                                      </p:cBhvr>
                                      <p:tavLst>
                                        <p:tav tm="0">
                                          <p:val>
                                            <p:strVal val="#ppt_x+#ppt_w*1.125000"/>
                                          </p:val>
                                        </p:tav>
                                        <p:tav tm="100000">
                                          <p:val>
                                            <p:strVal val="#ppt_x"/>
                                          </p:val>
                                        </p:tav>
                                      </p:tavLst>
                                    </p:anim>
                                    <p:animEffect transition="in" filter="wipe(left)">
                                      <p:cBhvr>
                                        <p:cTn id="116" dur="500"/>
                                        <p:tgtEl>
                                          <p:spTgt spid="19"/>
                                        </p:tgtEl>
                                      </p:cBhvr>
                                    </p:animEffect>
                                  </p:childTnLst>
                                </p:cTn>
                              </p:par>
                              <p:par>
                                <p:cTn id="117" presetID="12" presetClass="entr" presetSubtype="2" fill="hold" grpId="0" nodeType="withEffect">
                                  <p:stCondLst>
                                    <p:cond delay="0"/>
                                  </p:stCondLst>
                                  <p:childTnLst>
                                    <p:set>
                                      <p:cBhvr>
                                        <p:cTn id="118" dur="1" fill="hold">
                                          <p:stCondLst>
                                            <p:cond delay="0"/>
                                          </p:stCondLst>
                                        </p:cTn>
                                        <p:tgtEl>
                                          <p:spTgt spid="22"/>
                                        </p:tgtEl>
                                        <p:attrNameLst>
                                          <p:attrName>style.visibility</p:attrName>
                                        </p:attrNameLst>
                                      </p:cBhvr>
                                      <p:to>
                                        <p:strVal val="visible"/>
                                      </p:to>
                                    </p:set>
                                    <p:anim calcmode="lin" valueType="num">
                                      <p:cBhvr additive="base">
                                        <p:cTn id="119" dur="500"/>
                                        <p:tgtEl>
                                          <p:spTgt spid="22"/>
                                        </p:tgtEl>
                                        <p:attrNameLst>
                                          <p:attrName>ppt_x</p:attrName>
                                        </p:attrNameLst>
                                      </p:cBhvr>
                                      <p:tavLst>
                                        <p:tav tm="0">
                                          <p:val>
                                            <p:strVal val="#ppt_x+#ppt_w*1.125000"/>
                                          </p:val>
                                        </p:tav>
                                        <p:tav tm="100000">
                                          <p:val>
                                            <p:strVal val="#ppt_x"/>
                                          </p:val>
                                        </p:tav>
                                      </p:tavLst>
                                    </p:anim>
                                    <p:animEffect transition="in" filter="wipe(left)">
                                      <p:cBhvr>
                                        <p:cTn id="12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p:bldP spid="20" grpId="0"/>
      <p:bldP spid="21" grpId="0"/>
      <p:bldP spid="22" grpId="0"/>
      <p:bldP spid="23" grpId="0"/>
      <p:bldP spid="2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Administrator\Desktop\5935680c77c59副本.png"/>
          <p:cNvPicPr>
            <a:picLocks noChangeAspect="1" noChangeArrowheads="1"/>
          </p:cNvPicPr>
          <p:nvPr/>
        </p:nvPicPr>
        <p:blipFill>
          <a:blip r:embed="rId3" cstate="print"/>
          <a:srcRect/>
          <a:stretch>
            <a:fillRect/>
          </a:stretch>
        </p:blipFill>
        <p:spPr bwMode="auto">
          <a:xfrm>
            <a:off x="0" y="0"/>
            <a:ext cx="9144000" cy="5148262"/>
          </a:xfrm>
          <a:prstGeom prst="rect">
            <a:avLst/>
          </a:prstGeom>
          <a:noFill/>
        </p:spPr>
      </p:pic>
      <p:pic>
        <p:nvPicPr>
          <p:cNvPr id="2051" name="Picture 3" descr="C:\Users\Administrator\Desktop\2.png"/>
          <p:cNvPicPr>
            <a:picLocks noChangeAspect="1" noChangeArrowheads="1"/>
          </p:cNvPicPr>
          <p:nvPr/>
        </p:nvPicPr>
        <p:blipFill>
          <a:blip r:embed="rId4" cstate="print"/>
          <a:srcRect/>
          <a:stretch>
            <a:fillRect/>
          </a:stretch>
        </p:blipFill>
        <p:spPr bwMode="auto">
          <a:xfrm>
            <a:off x="1588" y="-3174"/>
            <a:ext cx="9144000" cy="5148262"/>
          </a:xfrm>
          <a:prstGeom prst="rect">
            <a:avLst/>
          </a:prstGeom>
          <a:noFill/>
        </p:spPr>
      </p:pic>
      <p:sp>
        <p:nvSpPr>
          <p:cNvPr id="18" name="矩形 259"/>
          <p:cNvSpPr>
            <a:spLocks noChangeArrowheads="1"/>
          </p:cNvSpPr>
          <p:nvPr/>
        </p:nvSpPr>
        <p:spPr bwMode="auto">
          <a:xfrm>
            <a:off x="1729298" y="2118422"/>
            <a:ext cx="5536402"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4000" b="1" cap="all" dirty="0">
                <a:solidFill>
                  <a:schemeClr val="tx1">
                    <a:lumMod val="65000"/>
                    <a:lumOff val="35000"/>
                  </a:schemeClr>
                </a:solidFill>
                <a:cs typeface="Arial" panose="020B0604020202020204" pitchFamily="34" charset="0"/>
              </a:rPr>
              <a:t>演讲完毕，谢谢观看</a:t>
            </a:r>
          </a:p>
        </p:txBody>
      </p:sp>
      <p:sp>
        <p:nvSpPr>
          <p:cNvPr id="19" name="矩形 259"/>
          <p:cNvSpPr>
            <a:spLocks noChangeArrowheads="1"/>
          </p:cNvSpPr>
          <p:nvPr/>
        </p:nvSpPr>
        <p:spPr bwMode="auto">
          <a:xfrm>
            <a:off x="1823393" y="2670393"/>
            <a:ext cx="5339259" cy="242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50000"/>
              </a:lnSpc>
              <a:buNone/>
            </a:pPr>
            <a:r>
              <a:rPr lang="en-US" altLang="zh-CN" sz="1050" dirty="0">
                <a:solidFill>
                  <a:schemeClr val="tx1">
                    <a:lumMod val="65000"/>
                    <a:lumOff val="35000"/>
                  </a:schemeClr>
                </a:solidFill>
                <a:latin typeface="Arial" panose="020B0604020202020204" pitchFamily="34" charset="0"/>
                <a:cs typeface="Arial" panose="020B0604020202020204" pitchFamily="34" charset="0"/>
              </a:rPr>
              <a:t>YEAR-END SUMMARY PLAN BUSINESS REPORT PPT IN THE NEW YEAR</a:t>
            </a:r>
            <a:endParaRPr lang="zh-CN" altLang="en-US" sz="1050"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20" name="矩形 259"/>
          <p:cNvSpPr>
            <a:spLocks noChangeArrowheads="1"/>
          </p:cNvSpPr>
          <p:nvPr/>
        </p:nvSpPr>
        <p:spPr bwMode="auto">
          <a:xfrm>
            <a:off x="2982415" y="1014209"/>
            <a:ext cx="3024336"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7200" b="1" cap="all" dirty="0">
                <a:solidFill>
                  <a:schemeClr val="accent2"/>
                </a:solidFill>
                <a:latin typeface="Dotum" pitchFamily="34" charset="-127"/>
                <a:ea typeface="Dotum" pitchFamily="34" charset="-127"/>
                <a:cs typeface="Arial" panose="020B0604020202020204" pitchFamily="34" charset="0"/>
              </a:rPr>
              <a:t>LOGO</a:t>
            </a:r>
            <a:endParaRPr lang="zh-CN" altLang="en-US" sz="7200" b="1" cap="all" dirty="0">
              <a:solidFill>
                <a:schemeClr val="accent2"/>
              </a:solidFill>
              <a:latin typeface="Dotum" pitchFamily="34" charset="-127"/>
              <a:ea typeface="Dotum" pitchFamily="34" charset="-127"/>
              <a:cs typeface="Arial" panose="020B0604020202020204" pitchFamily="34" charset="0"/>
            </a:endParaRPr>
          </a:p>
        </p:txBody>
      </p:sp>
      <p:sp>
        <p:nvSpPr>
          <p:cNvPr id="12" name="矩形 11"/>
          <p:cNvSpPr/>
          <p:nvPr/>
        </p:nvSpPr>
        <p:spPr>
          <a:xfrm>
            <a:off x="1692474" y="3098658"/>
            <a:ext cx="5544616" cy="554006"/>
          </a:xfrm>
          <a:prstGeom prst="rect">
            <a:avLst/>
          </a:prstGeom>
        </p:spPr>
        <p:txBody>
          <a:bodyPr wrap="square" lIns="91448" tIns="45724" rIns="91448" bIns="45724">
            <a:spAutoFit/>
          </a:bodyPr>
          <a:lstStyle/>
          <a:p>
            <a:pPr algn="ctr"/>
            <a:r>
              <a:rPr lang="en-US" altLang="zh-CN" sz="1000" dirty="0">
                <a:solidFill>
                  <a:schemeClr val="tx1">
                    <a:lumMod val="50000"/>
                    <a:lumOff val="50000"/>
                  </a:schemeClr>
                </a:solidFill>
              </a:rPr>
              <a:t>Chinese  companies  will no longer remain in the hard stage and they are also promoting a culture Chinese  companies  will no longer remain </a:t>
            </a:r>
          </a:p>
          <a:p>
            <a:pPr algn="ctr"/>
            <a:r>
              <a:rPr lang="en-US" altLang="zh-CN" sz="1000" dirty="0">
                <a:solidFill>
                  <a:schemeClr val="tx1">
                    <a:lumMod val="50000"/>
                    <a:lumOff val="50000"/>
                  </a:schemeClr>
                </a:solidFill>
              </a:rPr>
              <a:t>in the hard stage and they are also promoting a culture</a:t>
            </a:r>
          </a:p>
        </p:txBody>
      </p:sp>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636690" y="503527"/>
            <a:ext cx="1560579" cy="469393"/>
          </a:xfrm>
          <a:prstGeom prst="rect">
            <a:avLst/>
          </a:prstGeom>
        </p:spPr>
      </p:pic>
    </p:spTree>
    <p:extLst>
      <p:ext uri="{BB962C8B-B14F-4D97-AF65-F5344CB8AC3E}">
        <p14:creationId xmlns:p14="http://schemas.microsoft.com/office/powerpoint/2010/main" val="2485609393"/>
      </p:ext>
    </p:extLst>
  </p:cSld>
  <p:clrMapOvr>
    <a:masterClrMapping/>
  </p:clrMapOvr>
  <p:transition spd="med" advClick="0" advTm="7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 calcmode="lin" valueType="num">
                                      <p:cBhvr>
                                        <p:cTn id="9"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0"/>
                                        </p:tgtEl>
                                      </p:cBhvr>
                                    </p:animEffect>
                                  </p:childTnLst>
                                </p:cTn>
                              </p:par>
                            </p:childTnLst>
                          </p:cTn>
                        </p:par>
                        <p:par>
                          <p:cTn id="12" fill="hold">
                            <p:stCondLst>
                              <p:cond delay="650"/>
                            </p:stCondLst>
                            <p:childTnLst>
                              <p:par>
                                <p:cTn id="13" presetID="26" presetClass="emph" presetSubtype="0" fill="hold" grpId="1" nodeType="afterEffect">
                                  <p:stCondLst>
                                    <p:cond delay="0"/>
                                  </p:stCondLst>
                                  <p:iterate type="lt">
                                    <p:tmPct val="0"/>
                                  </p:iterate>
                                  <p:childTnLst>
                                    <p:animEffect transition="out" filter="fade">
                                      <p:cBhvr>
                                        <p:cTn id="14" dur="500" tmFilter="0, 0; .2, .5; .8, .5; 1, 0"/>
                                        <p:tgtEl>
                                          <p:spTgt spid="20"/>
                                        </p:tgtEl>
                                      </p:cBhvr>
                                    </p:animEffect>
                                    <p:animScale>
                                      <p:cBhvr>
                                        <p:cTn id="15" dur="250" autoRev="1" fill="hold"/>
                                        <p:tgtEl>
                                          <p:spTgt spid="20"/>
                                        </p:tgtEl>
                                      </p:cBhvr>
                                      <p:by x="105000" y="105000"/>
                                    </p:animScale>
                                  </p:childTnLst>
                                </p:cTn>
                              </p:par>
                            </p:childTnLst>
                          </p:cTn>
                        </p:par>
                        <p:par>
                          <p:cTn id="16" fill="hold">
                            <p:stCondLst>
                              <p:cond delay="115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18"/>
                                        </p:tgtEl>
                                        <p:attrNameLst>
                                          <p:attrName>style.visibility</p:attrName>
                                        </p:attrNameLst>
                                      </p:cBhvr>
                                      <p:to>
                                        <p:strVal val="visible"/>
                                      </p:to>
                                    </p:set>
                                    <p:anim calcmode="lin" valueType="num">
                                      <p:cBhvr>
                                        <p:cTn id="19"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18"/>
                                        </p:tgtEl>
                                        <p:attrNameLst>
                                          <p:attrName>ppt_y</p:attrName>
                                        </p:attrNameLst>
                                      </p:cBhvr>
                                      <p:tavLst>
                                        <p:tav tm="0">
                                          <p:val>
                                            <p:strVal val="#ppt_y"/>
                                          </p:val>
                                        </p:tav>
                                        <p:tav tm="100000">
                                          <p:val>
                                            <p:strVal val="#ppt_y"/>
                                          </p:val>
                                        </p:tav>
                                      </p:tavLst>
                                    </p:anim>
                                    <p:anim calcmode="lin" valueType="num">
                                      <p:cBhvr>
                                        <p:cTn id="21"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18"/>
                                        </p:tgtEl>
                                      </p:cBhvr>
                                    </p:animEffect>
                                  </p:childTnLst>
                                </p:cTn>
                              </p:par>
                            </p:childTnLst>
                          </p:cTn>
                        </p:par>
                        <p:par>
                          <p:cTn id="24" fill="hold">
                            <p:stCondLst>
                              <p:cond delay="2050"/>
                            </p:stCondLst>
                            <p:childTnLst>
                              <p:par>
                                <p:cTn id="25" presetID="26" presetClass="emph" presetSubtype="0" fill="hold" grpId="1" nodeType="afterEffect">
                                  <p:stCondLst>
                                    <p:cond delay="0"/>
                                  </p:stCondLst>
                                  <p:iterate type="lt">
                                    <p:tmPct val="0"/>
                                  </p:iterate>
                                  <p:childTnLst>
                                    <p:animEffect transition="out" filter="fade">
                                      <p:cBhvr>
                                        <p:cTn id="26" dur="500" tmFilter="0, 0; .2, .5; .8, .5; 1, 0"/>
                                        <p:tgtEl>
                                          <p:spTgt spid="18"/>
                                        </p:tgtEl>
                                      </p:cBhvr>
                                    </p:animEffect>
                                    <p:animScale>
                                      <p:cBhvr>
                                        <p:cTn id="27" dur="250" autoRev="1" fill="hold"/>
                                        <p:tgtEl>
                                          <p:spTgt spid="18"/>
                                        </p:tgtEl>
                                      </p:cBhvr>
                                      <p:by x="105000" y="105000"/>
                                    </p:animScale>
                                  </p:childTnLst>
                                </p:cTn>
                              </p:par>
                            </p:childTnLst>
                          </p:cTn>
                        </p:par>
                        <p:par>
                          <p:cTn id="28" fill="hold">
                            <p:stCondLst>
                              <p:cond delay="2550"/>
                            </p:stCondLst>
                            <p:childTnLst>
                              <p:par>
                                <p:cTn id="29" presetID="41" presetClass="entr" presetSubtype="0" fill="hold" grpId="0" nodeType="afterEffect">
                                  <p:stCondLst>
                                    <p:cond delay="0"/>
                                  </p:stCondLst>
                                  <p:iterate type="lt">
                                    <p:tmPct val="10000"/>
                                  </p:iterate>
                                  <p:childTnLst>
                                    <p:set>
                                      <p:cBhvr>
                                        <p:cTn id="30" dur="1" fill="hold">
                                          <p:stCondLst>
                                            <p:cond delay="0"/>
                                          </p:stCondLst>
                                        </p:cTn>
                                        <p:tgtEl>
                                          <p:spTgt spid="19"/>
                                        </p:tgtEl>
                                        <p:attrNameLst>
                                          <p:attrName>style.visibility</p:attrName>
                                        </p:attrNameLst>
                                      </p:cBhvr>
                                      <p:to>
                                        <p:strVal val="visible"/>
                                      </p:to>
                                    </p:set>
                                    <p:anim calcmode="lin" valueType="num">
                                      <p:cBhvr>
                                        <p:cTn id="31"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19"/>
                                        </p:tgtEl>
                                        <p:attrNameLst>
                                          <p:attrName>ppt_y</p:attrName>
                                        </p:attrNameLst>
                                      </p:cBhvr>
                                      <p:tavLst>
                                        <p:tav tm="0">
                                          <p:val>
                                            <p:strVal val="#ppt_y"/>
                                          </p:val>
                                        </p:tav>
                                        <p:tav tm="100000">
                                          <p:val>
                                            <p:strVal val="#ppt_y"/>
                                          </p:val>
                                        </p:tav>
                                      </p:tavLst>
                                    </p:anim>
                                    <p:anim calcmode="lin" valueType="num">
                                      <p:cBhvr>
                                        <p:cTn id="33"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19"/>
                                        </p:tgtEl>
                                      </p:cBhvr>
                                    </p:animEffect>
                                  </p:childTnLst>
                                </p:cTn>
                              </p:par>
                            </p:childTnLst>
                          </p:cTn>
                        </p:par>
                        <p:par>
                          <p:cTn id="36" fill="hold">
                            <p:stCondLst>
                              <p:cond delay="5400"/>
                            </p:stCondLst>
                            <p:childTnLst>
                              <p:par>
                                <p:cTn id="37" presetID="26" presetClass="emph" presetSubtype="0" fill="hold" grpId="1" nodeType="afterEffect">
                                  <p:stCondLst>
                                    <p:cond delay="0"/>
                                  </p:stCondLst>
                                  <p:iterate type="lt">
                                    <p:tmPct val="0"/>
                                  </p:iterate>
                                  <p:childTnLst>
                                    <p:animEffect transition="out" filter="fade">
                                      <p:cBhvr>
                                        <p:cTn id="38" dur="500" tmFilter="0, 0; .2, .5; .8, .5; 1, 0"/>
                                        <p:tgtEl>
                                          <p:spTgt spid="19"/>
                                        </p:tgtEl>
                                      </p:cBhvr>
                                    </p:animEffect>
                                    <p:animScale>
                                      <p:cBhvr>
                                        <p:cTn id="39" dur="250" autoRev="1" fill="hold"/>
                                        <p:tgtEl>
                                          <p:spTgt spid="19"/>
                                        </p:tgtEl>
                                      </p:cBhvr>
                                      <p:by x="105000" y="105000"/>
                                    </p:animScale>
                                  </p:childTnLst>
                                </p:cTn>
                              </p:par>
                            </p:childTnLst>
                          </p:cTn>
                        </p:par>
                        <p:par>
                          <p:cTn id="40" fill="hold">
                            <p:stCondLst>
                              <p:cond delay="5900"/>
                            </p:stCondLst>
                            <p:childTnLst>
                              <p:par>
                                <p:cTn id="41" presetID="42" presetClass="entr" presetSubtype="0"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1000"/>
                                        <p:tgtEl>
                                          <p:spTgt spid="12"/>
                                        </p:tgtEl>
                                      </p:cBhvr>
                                    </p:animEffect>
                                    <p:anim calcmode="lin" valueType="num">
                                      <p:cBhvr>
                                        <p:cTn id="44" dur="1000" fill="hold"/>
                                        <p:tgtEl>
                                          <p:spTgt spid="12"/>
                                        </p:tgtEl>
                                        <p:attrNameLst>
                                          <p:attrName>ppt_x</p:attrName>
                                        </p:attrNameLst>
                                      </p:cBhvr>
                                      <p:tavLst>
                                        <p:tav tm="0">
                                          <p:val>
                                            <p:strVal val="#ppt_x"/>
                                          </p:val>
                                        </p:tav>
                                        <p:tav tm="100000">
                                          <p:val>
                                            <p:strVal val="#ppt_x"/>
                                          </p:val>
                                        </p:tav>
                                      </p:tavLst>
                                    </p:anim>
                                    <p:anim calcmode="lin" valueType="num">
                                      <p:cBhvr>
                                        <p:cTn id="4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nodeType="clickEffect">
                                  <p:stCondLst>
                                    <p:cond delay="0"/>
                                  </p:stCondLst>
                                  <p:childTnLst>
                                    <p:set>
                                      <p:cBhvr>
                                        <p:cTn id="49" dur="1" fill="hold">
                                          <p:stCondLst>
                                            <p:cond delay="0"/>
                                          </p:stCondLst>
                                        </p:cTn>
                                        <p:tgtEl>
                                          <p:spTgt spid="2050"/>
                                        </p:tgtEl>
                                        <p:attrNameLst>
                                          <p:attrName>style.visibility</p:attrName>
                                        </p:attrNameLst>
                                      </p:cBhvr>
                                      <p:to>
                                        <p:strVal val="visible"/>
                                      </p:to>
                                    </p:set>
                                    <p:animEffect transition="in" filter="fade">
                                      <p:cBhvr>
                                        <p:cTn id="50" dur="1000"/>
                                        <p:tgtEl>
                                          <p:spTgt spid="2050"/>
                                        </p:tgtEl>
                                      </p:cBhvr>
                                    </p:animEffect>
                                    <p:anim calcmode="lin" valueType="num">
                                      <p:cBhvr>
                                        <p:cTn id="51" dur="1000" fill="hold"/>
                                        <p:tgtEl>
                                          <p:spTgt spid="2050"/>
                                        </p:tgtEl>
                                        <p:attrNameLst>
                                          <p:attrName>ppt_x</p:attrName>
                                        </p:attrNameLst>
                                      </p:cBhvr>
                                      <p:tavLst>
                                        <p:tav tm="0">
                                          <p:val>
                                            <p:strVal val="#ppt_x"/>
                                          </p:val>
                                        </p:tav>
                                        <p:tav tm="100000">
                                          <p:val>
                                            <p:strVal val="#ppt_x"/>
                                          </p:val>
                                        </p:tav>
                                      </p:tavLst>
                                    </p:anim>
                                    <p:anim calcmode="lin" valueType="num">
                                      <p:cBhvr>
                                        <p:cTn id="52" dur="1000" fill="hold"/>
                                        <p:tgtEl>
                                          <p:spTgt spid="2050"/>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50" presetClass="entr" presetSubtype="0" decel="100000" fill="hold" nodeType="clickEffect">
                                  <p:stCondLst>
                                    <p:cond delay="0"/>
                                  </p:stCondLst>
                                  <p:childTnLst>
                                    <p:set>
                                      <p:cBhvr>
                                        <p:cTn id="56" dur="1" fill="hold">
                                          <p:stCondLst>
                                            <p:cond delay="0"/>
                                          </p:stCondLst>
                                        </p:cTn>
                                        <p:tgtEl>
                                          <p:spTgt spid="2051"/>
                                        </p:tgtEl>
                                        <p:attrNameLst>
                                          <p:attrName>style.visibility</p:attrName>
                                        </p:attrNameLst>
                                      </p:cBhvr>
                                      <p:to>
                                        <p:strVal val="visible"/>
                                      </p:to>
                                    </p:set>
                                    <p:anim calcmode="lin" valueType="num">
                                      <p:cBhvr>
                                        <p:cTn id="57" dur="1000" fill="hold"/>
                                        <p:tgtEl>
                                          <p:spTgt spid="2051"/>
                                        </p:tgtEl>
                                        <p:attrNameLst>
                                          <p:attrName>ppt_w</p:attrName>
                                        </p:attrNameLst>
                                      </p:cBhvr>
                                      <p:tavLst>
                                        <p:tav tm="0">
                                          <p:val>
                                            <p:strVal val="#ppt_w+.3"/>
                                          </p:val>
                                        </p:tav>
                                        <p:tav tm="100000">
                                          <p:val>
                                            <p:strVal val="#ppt_w"/>
                                          </p:val>
                                        </p:tav>
                                      </p:tavLst>
                                    </p:anim>
                                    <p:anim calcmode="lin" valueType="num">
                                      <p:cBhvr>
                                        <p:cTn id="58" dur="1000" fill="hold"/>
                                        <p:tgtEl>
                                          <p:spTgt spid="2051"/>
                                        </p:tgtEl>
                                        <p:attrNameLst>
                                          <p:attrName>ppt_h</p:attrName>
                                        </p:attrNameLst>
                                      </p:cBhvr>
                                      <p:tavLst>
                                        <p:tav tm="0">
                                          <p:val>
                                            <p:strVal val="#ppt_h"/>
                                          </p:val>
                                        </p:tav>
                                        <p:tav tm="100000">
                                          <p:val>
                                            <p:strVal val="#ppt_h"/>
                                          </p:val>
                                        </p:tav>
                                      </p:tavLst>
                                    </p:anim>
                                    <p:animEffect transition="in" filter="fade">
                                      <p:cBhvr>
                                        <p:cTn id="59" dur="1000"/>
                                        <p:tgtEl>
                                          <p:spTgt spid="20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8" grpId="1"/>
      <p:bldP spid="19" grpId="0"/>
      <p:bldP spid="19" grpId="1"/>
      <p:bldP spid="20" grpId="0"/>
      <p:bldP spid="20" grpId="1"/>
      <p:bldP spid="1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48458" y="2500536"/>
            <a:ext cx="5040560" cy="1200329"/>
          </a:xfrm>
          <a:prstGeom prst="rect">
            <a:avLst/>
          </a:prstGeom>
          <a:noFill/>
        </p:spPr>
        <p:txBody>
          <a:bodyPr wrap="square" rtlCol="0">
            <a:spAutoFit/>
          </a:bodyPr>
          <a:lstStyle/>
          <a:p>
            <a:r>
              <a:rPr lang="zh-CN" altLang="en-US" dirty="0" smtClean="0"/>
              <a:t>变色龙作品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2476996466"/>
      </p:ext>
    </p:extLst>
  </p:cSld>
  <p:clrMapOvr>
    <a:masterClrMapping/>
  </p:clrMapOvr>
  <p:transition spd="med" advClick="0" advTm="0">
    <p:push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C:\Users\Administrator\Desktop\5935680c77c59副本.png"/>
          <p:cNvPicPr>
            <a:picLocks noChangeAspect="1" noChangeArrowheads="1"/>
          </p:cNvPicPr>
          <p:nvPr/>
        </p:nvPicPr>
        <p:blipFill>
          <a:blip r:embed="rId4" cstate="print"/>
          <a:srcRect/>
          <a:stretch>
            <a:fillRect/>
          </a:stretch>
        </p:blipFill>
        <p:spPr bwMode="auto">
          <a:xfrm>
            <a:off x="0" y="0"/>
            <a:ext cx="9144000" cy="5148262"/>
          </a:xfrm>
          <a:prstGeom prst="rect">
            <a:avLst/>
          </a:prstGeom>
          <a:noFill/>
        </p:spPr>
      </p:pic>
      <p:sp>
        <p:nvSpPr>
          <p:cNvPr id="9" name="菱形 8"/>
          <p:cNvSpPr/>
          <p:nvPr/>
        </p:nvSpPr>
        <p:spPr>
          <a:xfrm>
            <a:off x="2152548" y="1485882"/>
            <a:ext cx="1619055" cy="1619274"/>
          </a:xfrm>
          <a:prstGeom prst="diamond">
            <a:avLst/>
          </a:prstGeom>
          <a:noFill/>
          <a:ln w="444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94" tIns="34297" rIns="68594" bIns="34297" rtlCol="0" anchor="ctr"/>
          <a:lstStyle/>
          <a:p>
            <a:pPr algn="ctr"/>
            <a:endParaRPr lang="zh-CN" altLang="en-US"/>
          </a:p>
        </p:txBody>
      </p:sp>
      <p:sp>
        <p:nvSpPr>
          <p:cNvPr id="10" name="菱形 9"/>
          <p:cNvSpPr/>
          <p:nvPr/>
        </p:nvSpPr>
        <p:spPr>
          <a:xfrm>
            <a:off x="1779103" y="1485882"/>
            <a:ext cx="1619055" cy="1619274"/>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94" tIns="34297" rIns="68594" bIns="34297" rtlCol="0" anchor="ctr"/>
          <a:lstStyle/>
          <a:p>
            <a:pPr algn="ctr"/>
            <a:endParaRPr lang="zh-CN" altLang="en-US"/>
          </a:p>
        </p:txBody>
      </p:sp>
      <p:sp>
        <p:nvSpPr>
          <p:cNvPr id="12" name="矩形 11"/>
          <p:cNvSpPr/>
          <p:nvPr/>
        </p:nvSpPr>
        <p:spPr>
          <a:xfrm>
            <a:off x="3845434" y="1828889"/>
            <a:ext cx="3723970" cy="74127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94" tIns="34297" rIns="68594" bIns="34297" rtlCol="0" anchor="ctr"/>
          <a:lstStyle/>
          <a:p>
            <a:pPr algn="l"/>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rPr>
              <a:t>个人简历介绍</a:t>
            </a:r>
            <a:endParaRPr lang="en-US" altLang="zh-CN" sz="3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3" name="Rectangle 3"/>
          <p:cNvSpPr txBox="1">
            <a:spLocks noChangeArrowheads="1"/>
          </p:cNvSpPr>
          <p:nvPr/>
        </p:nvSpPr>
        <p:spPr bwMode="auto">
          <a:xfrm flipH="1">
            <a:off x="3918790" y="2413905"/>
            <a:ext cx="4174104" cy="431020"/>
          </a:xfrm>
          <a:prstGeom prst="rect">
            <a:avLst/>
          </a:prstGeom>
          <a:noFill/>
        </p:spPr>
        <p:txBody>
          <a:bodyPr vert="horz" wrap="square" lIns="0" tIns="0" rIns="0" bIns="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algn="l"/>
            <a:r>
              <a:rPr lang="en-US" altLang="ko-KR" sz="1400" b="0" dirty="0" err="1">
                <a:solidFill>
                  <a:srgbClr val="656565"/>
                </a:solidFill>
                <a:effectLst/>
                <a:latin typeface="华文中宋" panose="02010600040101010101" charset="-122"/>
                <a:ea typeface="华文中宋" panose="02010600040101010101" charset="-122"/>
                <a:sym typeface="+mn-ea"/>
              </a:rPr>
              <a:t>Powerpoint</a:t>
            </a:r>
            <a:r>
              <a:rPr lang="en-US" altLang="ko-KR" sz="1400" b="0" dirty="0">
                <a:solidFill>
                  <a:srgbClr val="656565"/>
                </a:solidFill>
                <a:effectLst/>
                <a:latin typeface="华文中宋" panose="02010600040101010101" charset="-122"/>
                <a:ea typeface="华文中宋" panose="02010600040101010101" charset="-122"/>
                <a:sym typeface="+mn-ea"/>
              </a:rPr>
              <a:t> is a complete presentation graphic package it gives you </a:t>
            </a:r>
            <a:r>
              <a:rPr lang="en-US" altLang="ko-KR" sz="1400" b="0" dirty="0" err="1">
                <a:solidFill>
                  <a:srgbClr val="656565"/>
                </a:solidFill>
                <a:effectLst/>
                <a:latin typeface="华文中宋" panose="02010600040101010101" charset="-122"/>
                <a:ea typeface="华文中宋" panose="02010600040101010101" charset="-122"/>
                <a:sym typeface="+mn-ea"/>
              </a:rPr>
              <a:t>everyt</a:t>
            </a:r>
            <a:endParaRPr lang="en-US" altLang="ko-KR" sz="1400" b="0" dirty="0">
              <a:solidFill>
                <a:srgbClr val="656565"/>
              </a:solidFill>
              <a:effectLst/>
              <a:latin typeface="华文中宋" panose="02010600040101010101" charset="-122"/>
              <a:ea typeface="华文中宋" panose="02010600040101010101" charset="-122"/>
              <a:sym typeface="+mn-ea"/>
            </a:endParaRPr>
          </a:p>
        </p:txBody>
      </p:sp>
      <p:sp>
        <p:nvSpPr>
          <p:cNvPr id="18" name="文本框 9"/>
          <p:cNvSpPr txBox="1"/>
          <p:nvPr/>
        </p:nvSpPr>
        <p:spPr>
          <a:xfrm>
            <a:off x="2221616" y="1805069"/>
            <a:ext cx="1354690" cy="872173"/>
          </a:xfrm>
          <a:prstGeom prst="rect">
            <a:avLst/>
          </a:prstGeom>
          <a:noFill/>
        </p:spPr>
        <p:txBody>
          <a:bodyPr wrap="square" lIns="51445" tIns="25723" rIns="51445" bIns="25723" rtlCol="0">
            <a:spAutoFit/>
          </a:bodyPr>
          <a:lstStyle/>
          <a:p>
            <a:pPr algn="l">
              <a:lnSpc>
                <a:spcPct val="130000"/>
              </a:lnSpc>
            </a:pPr>
            <a:r>
              <a:rPr lang="en-US" altLang="zh-CN" sz="4100" dirty="0">
                <a:solidFill>
                  <a:schemeClr val="bg1"/>
                </a:solidFill>
                <a:latin typeface="华文中宋" panose="02010600040101010101" charset="-122"/>
                <a:ea typeface="华文中宋" panose="02010600040101010101" charset="-122"/>
              </a:rPr>
              <a:t>01</a:t>
            </a:r>
          </a:p>
        </p:txBody>
      </p:sp>
    </p:spTree>
    <p:custDataLst>
      <p:tags r:id="rId1"/>
    </p:custDataLst>
    <p:extLst>
      <p:ext uri="{BB962C8B-B14F-4D97-AF65-F5344CB8AC3E}">
        <p14:creationId xmlns:p14="http://schemas.microsoft.com/office/powerpoint/2010/main" val="587713305"/>
      </p:ext>
    </p:extLst>
  </p:cSld>
  <p:clrMapOvr>
    <a:masterClrMapping/>
  </p:clrMapOvr>
  <p:transition spd="med" advClick="0" advTm="4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1000" fill="hold"/>
                                        <p:tgtEl>
                                          <p:spTgt spid="9"/>
                                        </p:tgtEl>
                                        <p:attrNameLst>
                                          <p:attrName>ppt_x</p:attrName>
                                        </p:attrNameLst>
                                      </p:cBhvr>
                                      <p:tavLst>
                                        <p:tav tm="0">
                                          <p:val>
                                            <p:strVal val="0-#ppt_w/2"/>
                                          </p:val>
                                        </p:tav>
                                        <p:tav tm="100000">
                                          <p:val>
                                            <p:strVal val="#ppt_x"/>
                                          </p:val>
                                        </p:tav>
                                      </p:tavLst>
                                    </p:anim>
                                    <p:anim calcmode="lin" valueType="num">
                                      <p:cBhvr additive="base">
                                        <p:cTn id="15" dur="1000" fill="hold"/>
                                        <p:tgtEl>
                                          <p:spTgt spid="9"/>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1000" fill="hold"/>
                                        <p:tgtEl>
                                          <p:spTgt spid="10"/>
                                        </p:tgtEl>
                                        <p:attrNameLst>
                                          <p:attrName>ppt_x</p:attrName>
                                        </p:attrNameLst>
                                      </p:cBhvr>
                                      <p:tavLst>
                                        <p:tav tm="0">
                                          <p:val>
                                            <p:strVal val="0-#ppt_w/2"/>
                                          </p:val>
                                        </p:tav>
                                        <p:tav tm="100000">
                                          <p:val>
                                            <p:strVal val="#ppt_x"/>
                                          </p:val>
                                        </p:tav>
                                      </p:tavLst>
                                    </p:anim>
                                    <p:anim calcmode="lin" valueType="num">
                                      <p:cBhvr additive="base">
                                        <p:cTn id="19" dur="1000" fill="hold"/>
                                        <p:tgtEl>
                                          <p:spTgt spid="10"/>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additive="base">
                                        <p:cTn id="22" dur="1000" fill="hold"/>
                                        <p:tgtEl>
                                          <p:spTgt spid="18"/>
                                        </p:tgtEl>
                                        <p:attrNameLst>
                                          <p:attrName>ppt_x</p:attrName>
                                        </p:attrNameLst>
                                      </p:cBhvr>
                                      <p:tavLst>
                                        <p:tav tm="0">
                                          <p:val>
                                            <p:strVal val="0-#ppt_w/2"/>
                                          </p:val>
                                        </p:tav>
                                        <p:tav tm="100000">
                                          <p:val>
                                            <p:strVal val="#ppt_x"/>
                                          </p:val>
                                        </p:tav>
                                      </p:tavLst>
                                    </p:anim>
                                    <p:anim calcmode="lin" valueType="num">
                                      <p:cBhvr additive="base">
                                        <p:cTn id="23" dur="10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2"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additive="base">
                                        <p:cTn id="28" dur="500" fill="hold"/>
                                        <p:tgtEl>
                                          <p:spTgt spid="12"/>
                                        </p:tgtEl>
                                        <p:attrNameLst>
                                          <p:attrName>ppt_x</p:attrName>
                                        </p:attrNameLst>
                                      </p:cBhvr>
                                      <p:tavLst>
                                        <p:tav tm="0">
                                          <p:val>
                                            <p:strVal val="1+#ppt_w/2"/>
                                          </p:val>
                                        </p:tav>
                                        <p:tav tm="100000">
                                          <p:val>
                                            <p:strVal val="#ppt_x"/>
                                          </p:val>
                                        </p:tav>
                                      </p:tavLst>
                                    </p:anim>
                                    <p:anim calcmode="lin" valueType="num">
                                      <p:cBhvr additive="base">
                                        <p:cTn id="29"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1000"/>
                                        <p:tgtEl>
                                          <p:spTgt spid="13"/>
                                        </p:tgtEl>
                                      </p:cBhvr>
                                    </p:animEffect>
                                    <p:anim calcmode="lin" valueType="num">
                                      <p:cBhvr>
                                        <p:cTn id="35" dur="1000" fill="hold"/>
                                        <p:tgtEl>
                                          <p:spTgt spid="13"/>
                                        </p:tgtEl>
                                        <p:attrNameLst>
                                          <p:attrName>ppt_x</p:attrName>
                                        </p:attrNameLst>
                                      </p:cBhvr>
                                      <p:tavLst>
                                        <p:tav tm="0">
                                          <p:val>
                                            <p:strVal val="#ppt_x"/>
                                          </p:val>
                                        </p:tav>
                                        <p:tav tm="100000">
                                          <p:val>
                                            <p:strVal val="#ppt_x"/>
                                          </p:val>
                                        </p:tav>
                                      </p:tavLst>
                                    </p:anim>
                                    <p:anim calcmode="lin" valueType="num">
                                      <p:cBhvr>
                                        <p:cTn id="3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2" grpId="0"/>
      <p:bldP spid="13" grpId="0"/>
      <p:bldP spid="1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Line 15">
            <a:extLst>
              <a:ext uri="{FF2B5EF4-FFF2-40B4-BE49-F238E27FC236}">
                <a16:creationId xmlns:a16="http://schemas.microsoft.com/office/drawing/2014/main" xmlns="" id="{85C0CAD2-9968-456E-A7D0-CF1E7DCE1A99}"/>
              </a:ext>
            </a:extLst>
          </p:cNvPr>
          <p:cNvSpPr>
            <a:spLocks noChangeShapeType="1"/>
          </p:cNvSpPr>
          <p:nvPr/>
        </p:nvSpPr>
        <p:spPr bwMode="auto">
          <a:xfrm>
            <a:off x="7485733" y="3059637"/>
            <a:ext cx="0" cy="414992"/>
          </a:xfrm>
          <a:prstGeom prst="line">
            <a:avLst/>
          </a:prstGeom>
          <a:noFill/>
          <a:ln w="6350">
            <a:solidFill>
              <a:schemeClr val="bg1">
                <a:lumMod val="65000"/>
              </a:schemeClr>
            </a:solidFill>
            <a:round/>
            <a:headEnd/>
            <a:tailEnd type="oval" w="sm" len="sm"/>
          </a:ln>
          <a:extLst>
            <a:ext uri="{909E8E84-426E-40DD-AFC4-6F175D3DCCD1}">
              <a14:hiddenFill xmlns:a14="http://schemas.microsoft.com/office/drawing/2010/main">
                <a:noFill/>
              </a14:hiddenFill>
            </a:ext>
          </a:extLst>
        </p:spPr>
        <p:txBody>
          <a:bodyPr lIns="68594" tIns="34297" rIns="68594" bIns="34297"/>
          <a:lstStyle/>
          <a:p>
            <a:endParaRPr lang="zh-CN" altLang="en-US"/>
          </a:p>
        </p:txBody>
      </p:sp>
      <p:sp>
        <p:nvSpPr>
          <p:cNvPr id="5" name="Freeform 17">
            <a:extLst>
              <a:ext uri="{FF2B5EF4-FFF2-40B4-BE49-F238E27FC236}">
                <a16:creationId xmlns:a16="http://schemas.microsoft.com/office/drawing/2014/main" xmlns="" id="{9A03EB23-6B6A-4472-A82E-C7C97B637C7F}"/>
              </a:ext>
            </a:extLst>
          </p:cNvPr>
          <p:cNvSpPr>
            <a:spLocks/>
          </p:cNvSpPr>
          <p:nvPr/>
        </p:nvSpPr>
        <p:spPr bwMode="auto">
          <a:xfrm>
            <a:off x="6855138" y="1445244"/>
            <a:ext cx="1313056" cy="1534380"/>
          </a:xfrm>
          <a:custGeom>
            <a:avLst/>
            <a:gdLst>
              <a:gd name="T0" fmla="*/ 526 w 586"/>
              <a:gd name="T1" fmla="*/ 0 h 685"/>
              <a:gd name="T2" fmla="*/ 467 w 586"/>
              <a:gd name="T3" fmla="*/ 119 h 685"/>
              <a:gd name="T4" fmla="*/ 490 w 586"/>
              <a:gd name="T5" fmla="*/ 119 h 685"/>
              <a:gd name="T6" fmla="*/ 490 w 586"/>
              <a:gd name="T7" fmla="*/ 403 h 685"/>
              <a:gd name="T8" fmla="*/ 281 w 586"/>
              <a:gd name="T9" fmla="*/ 613 h 685"/>
              <a:gd name="T10" fmla="*/ 72 w 586"/>
              <a:gd name="T11" fmla="*/ 403 h 685"/>
              <a:gd name="T12" fmla="*/ 0 w 586"/>
              <a:gd name="T13" fmla="*/ 403 h 685"/>
              <a:gd name="T14" fmla="*/ 281 w 586"/>
              <a:gd name="T15" fmla="*/ 685 h 685"/>
              <a:gd name="T16" fmla="*/ 562 w 586"/>
              <a:gd name="T17" fmla="*/ 403 h 685"/>
              <a:gd name="T18" fmla="*/ 562 w 586"/>
              <a:gd name="T19" fmla="*/ 119 h 685"/>
              <a:gd name="T20" fmla="*/ 586 w 586"/>
              <a:gd name="T21" fmla="*/ 119 h 685"/>
              <a:gd name="T22" fmla="*/ 526 w 586"/>
              <a:gd name="T23" fmla="*/ 0 h 6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6" h="685">
                <a:moveTo>
                  <a:pt x="526" y="0"/>
                </a:moveTo>
                <a:cubicBezTo>
                  <a:pt x="467" y="119"/>
                  <a:pt x="467" y="119"/>
                  <a:pt x="467" y="119"/>
                </a:cubicBezTo>
                <a:cubicBezTo>
                  <a:pt x="490" y="119"/>
                  <a:pt x="490" y="119"/>
                  <a:pt x="490" y="119"/>
                </a:cubicBezTo>
                <a:cubicBezTo>
                  <a:pt x="490" y="403"/>
                  <a:pt x="490" y="403"/>
                  <a:pt x="490" y="403"/>
                </a:cubicBezTo>
                <a:cubicBezTo>
                  <a:pt x="490" y="519"/>
                  <a:pt x="397" y="613"/>
                  <a:pt x="281" y="613"/>
                </a:cubicBezTo>
                <a:cubicBezTo>
                  <a:pt x="165" y="613"/>
                  <a:pt x="72" y="519"/>
                  <a:pt x="72" y="403"/>
                </a:cubicBezTo>
                <a:cubicBezTo>
                  <a:pt x="0" y="403"/>
                  <a:pt x="0" y="403"/>
                  <a:pt x="0" y="403"/>
                </a:cubicBezTo>
                <a:cubicBezTo>
                  <a:pt x="0" y="559"/>
                  <a:pt x="126" y="685"/>
                  <a:pt x="281" y="685"/>
                </a:cubicBezTo>
                <a:cubicBezTo>
                  <a:pt x="436" y="685"/>
                  <a:pt x="562" y="559"/>
                  <a:pt x="562" y="403"/>
                </a:cubicBezTo>
                <a:cubicBezTo>
                  <a:pt x="562" y="119"/>
                  <a:pt x="562" y="119"/>
                  <a:pt x="562" y="119"/>
                </a:cubicBezTo>
                <a:cubicBezTo>
                  <a:pt x="586" y="119"/>
                  <a:pt x="586" y="119"/>
                  <a:pt x="586" y="119"/>
                </a:cubicBezTo>
                <a:lnTo>
                  <a:pt x="526" y="0"/>
                </a:lnTo>
                <a:close/>
              </a:path>
            </a:pathLst>
          </a:custGeom>
          <a:solidFill>
            <a:schemeClr val="accent4"/>
          </a:solidFill>
          <a:ln>
            <a:noFill/>
          </a:ln>
        </p:spPr>
        <p:txBody>
          <a:bodyPr lIns="68594" tIns="34297" rIns="68594" bIns="34297"/>
          <a:lstStyle/>
          <a:p>
            <a:endParaRPr lang="zh-CN" altLang="en-US"/>
          </a:p>
        </p:txBody>
      </p:sp>
      <p:grpSp>
        <p:nvGrpSpPr>
          <p:cNvPr id="2" name="组合 25">
            <a:extLst>
              <a:ext uri="{FF2B5EF4-FFF2-40B4-BE49-F238E27FC236}">
                <a16:creationId xmlns:a16="http://schemas.microsoft.com/office/drawing/2014/main" xmlns="" id="{BE904F82-60A1-4E6D-A858-971856393DC7}"/>
              </a:ext>
            </a:extLst>
          </p:cNvPr>
          <p:cNvGrpSpPr/>
          <p:nvPr/>
        </p:nvGrpSpPr>
        <p:grpSpPr>
          <a:xfrm>
            <a:off x="7084446" y="1948968"/>
            <a:ext cx="801209" cy="799953"/>
            <a:chOff x="9444287" y="2597823"/>
            <a:chExt cx="1068093" cy="1066274"/>
          </a:xfrm>
        </p:grpSpPr>
        <p:sp>
          <p:nvSpPr>
            <p:cNvPr id="4" name="Oval 16">
              <a:extLst>
                <a:ext uri="{FF2B5EF4-FFF2-40B4-BE49-F238E27FC236}">
                  <a16:creationId xmlns:a16="http://schemas.microsoft.com/office/drawing/2014/main" xmlns="" id="{166BFAD4-7687-440F-A669-338592AF8A67}"/>
                </a:ext>
              </a:extLst>
            </p:cNvPr>
            <p:cNvSpPr>
              <a:spLocks noChangeArrowheads="1"/>
            </p:cNvSpPr>
            <p:nvPr/>
          </p:nvSpPr>
          <p:spPr bwMode="auto">
            <a:xfrm>
              <a:off x="9444287" y="2597823"/>
              <a:ext cx="1068093" cy="1066274"/>
            </a:xfrm>
            <a:prstGeom prst="ellipse">
              <a:avLst/>
            </a:prstGeom>
            <a:solidFill>
              <a:schemeClr val="accent4"/>
            </a:solidFill>
            <a:ln>
              <a:noFill/>
            </a:ln>
          </p:spPr>
          <p:txBody>
            <a:bodyPr/>
            <a:lstStyle/>
            <a:p>
              <a:endParaRPr lang="zh-CN" altLang="en-US" dirty="0"/>
            </a:p>
          </p:txBody>
        </p:sp>
        <p:sp>
          <p:nvSpPr>
            <p:cNvPr id="6" name="Freeform 18">
              <a:extLst>
                <a:ext uri="{FF2B5EF4-FFF2-40B4-BE49-F238E27FC236}">
                  <a16:creationId xmlns:a16="http://schemas.microsoft.com/office/drawing/2014/main" xmlns="" id="{F567747C-0CBE-42C3-8FCB-E6259B151813}"/>
                </a:ext>
              </a:extLst>
            </p:cNvPr>
            <p:cNvSpPr>
              <a:spLocks noEditPoints="1"/>
            </p:cNvSpPr>
            <p:nvPr/>
          </p:nvSpPr>
          <p:spPr bwMode="auto">
            <a:xfrm>
              <a:off x="9724502" y="2928986"/>
              <a:ext cx="507662" cy="449436"/>
            </a:xfrm>
            <a:custGeom>
              <a:avLst/>
              <a:gdLst>
                <a:gd name="T0" fmla="*/ 32 w 170"/>
                <a:gd name="T1" fmla="*/ 150 h 150"/>
                <a:gd name="T2" fmla="*/ 29 w 170"/>
                <a:gd name="T3" fmla="*/ 150 h 150"/>
                <a:gd name="T4" fmla="*/ 29 w 170"/>
                <a:gd name="T5" fmla="*/ 150 h 150"/>
                <a:gd name="T6" fmla="*/ 52 w 170"/>
                <a:gd name="T7" fmla="*/ 111 h 150"/>
                <a:gd name="T8" fmla="*/ 52 w 170"/>
                <a:gd name="T9" fmla="*/ 111 h 150"/>
                <a:gd name="T10" fmla="*/ 0 w 170"/>
                <a:gd name="T11" fmla="*/ 58 h 150"/>
                <a:gd name="T12" fmla="*/ 0 w 170"/>
                <a:gd name="T13" fmla="*/ 58 h 150"/>
                <a:gd name="T14" fmla="*/ 85 w 170"/>
                <a:gd name="T15" fmla="*/ 0 h 150"/>
                <a:gd name="T16" fmla="*/ 85 w 170"/>
                <a:gd name="T17" fmla="*/ 0 h 150"/>
                <a:gd name="T18" fmla="*/ 170 w 170"/>
                <a:gd name="T19" fmla="*/ 58 h 150"/>
                <a:gd name="T20" fmla="*/ 170 w 170"/>
                <a:gd name="T21" fmla="*/ 58 h 150"/>
                <a:gd name="T22" fmla="*/ 111 w 170"/>
                <a:gd name="T23" fmla="*/ 113 h 150"/>
                <a:gd name="T24" fmla="*/ 111 w 170"/>
                <a:gd name="T25" fmla="*/ 113 h 150"/>
                <a:gd name="T26" fmla="*/ 32 w 170"/>
                <a:gd name="T27" fmla="*/ 150 h 150"/>
                <a:gd name="T28" fmla="*/ 32 w 170"/>
                <a:gd name="T29" fmla="*/ 150 h 150"/>
                <a:gd name="T30" fmla="*/ 32 w 170"/>
                <a:gd name="T31" fmla="*/ 150 h 150"/>
                <a:gd name="T32" fmla="*/ 33 w 170"/>
                <a:gd name="T33" fmla="*/ 27 h 150"/>
                <a:gd name="T34" fmla="*/ 14 w 170"/>
                <a:gd name="T35" fmla="*/ 58 h 150"/>
                <a:gd name="T36" fmla="*/ 14 w 170"/>
                <a:gd name="T37" fmla="*/ 58 h 150"/>
                <a:gd name="T38" fmla="*/ 62 w 170"/>
                <a:gd name="T39" fmla="*/ 99 h 150"/>
                <a:gd name="T40" fmla="*/ 62 w 170"/>
                <a:gd name="T41" fmla="*/ 99 h 150"/>
                <a:gd name="T42" fmla="*/ 68 w 170"/>
                <a:gd name="T43" fmla="*/ 101 h 150"/>
                <a:gd name="T44" fmla="*/ 67 w 170"/>
                <a:gd name="T45" fmla="*/ 107 h 150"/>
                <a:gd name="T46" fmla="*/ 58 w 170"/>
                <a:gd name="T47" fmla="*/ 132 h 150"/>
                <a:gd name="T48" fmla="*/ 58 w 170"/>
                <a:gd name="T49" fmla="*/ 132 h 150"/>
                <a:gd name="T50" fmla="*/ 102 w 170"/>
                <a:gd name="T51" fmla="*/ 102 h 150"/>
                <a:gd name="T52" fmla="*/ 102 w 170"/>
                <a:gd name="T53" fmla="*/ 102 h 150"/>
                <a:gd name="T54" fmla="*/ 103 w 170"/>
                <a:gd name="T55" fmla="*/ 100 h 150"/>
                <a:gd name="T56" fmla="*/ 106 w 170"/>
                <a:gd name="T57" fmla="*/ 100 h 150"/>
                <a:gd name="T58" fmla="*/ 156 w 170"/>
                <a:gd name="T59" fmla="*/ 58 h 150"/>
                <a:gd name="T60" fmla="*/ 156 w 170"/>
                <a:gd name="T61" fmla="*/ 58 h 150"/>
                <a:gd name="T62" fmla="*/ 137 w 170"/>
                <a:gd name="T63" fmla="*/ 27 h 150"/>
                <a:gd name="T64" fmla="*/ 137 w 170"/>
                <a:gd name="T65" fmla="*/ 27 h 150"/>
                <a:gd name="T66" fmla="*/ 85 w 170"/>
                <a:gd name="T67" fmla="*/ 14 h 150"/>
                <a:gd name="T68" fmla="*/ 85 w 170"/>
                <a:gd name="T69" fmla="*/ 14 h 150"/>
                <a:gd name="T70" fmla="*/ 85 w 170"/>
                <a:gd name="T71" fmla="*/ 14 h 150"/>
                <a:gd name="T72" fmla="*/ 85 w 170"/>
                <a:gd name="T73" fmla="*/ 14 h 150"/>
                <a:gd name="T74" fmla="*/ 33 w 170"/>
                <a:gd name="T75" fmla="*/ 2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70" h="150">
                  <a:moveTo>
                    <a:pt x="32" y="150"/>
                  </a:moveTo>
                  <a:cubicBezTo>
                    <a:pt x="30" y="150"/>
                    <a:pt x="29" y="150"/>
                    <a:pt x="29" y="150"/>
                  </a:cubicBezTo>
                  <a:cubicBezTo>
                    <a:pt x="29" y="150"/>
                    <a:pt x="29" y="150"/>
                    <a:pt x="29" y="150"/>
                  </a:cubicBezTo>
                  <a:cubicBezTo>
                    <a:pt x="29" y="150"/>
                    <a:pt x="48" y="133"/>
                    <a:pt x="52" y="111"/>
                  </a:cubicBezTo>
                  <a:cubicBezTo>
                    <a:pt x="52" y="111"/>
                    <a:pt x="52" y="111"/>
                    <a:pt x="52" y="111"/>
                  </a:cubicBezTo>
                  <a:cubicBezTo>
                    <a:pt x="23" y="103"/>
                    <a:pt x="0" y="83"/>
                    <a:pt x="0" y="58"/>
                  </a:cubicBezTo>
                  <a:cubicBezTo>
                    <a:pt x="0" y="58"/>
                    <a:pt x="0" y="58"/>
                    <a:pt x="0" y="58"/>
                  </a:cubicBezTo>
                  <a:cubicBezTo>
                    <a:pt x="0" y="23"/>
                    <a:pt x="40" y="0"/>
                    <a:pt x="85" y="0"/>
                  </a:cubicBezTo>
                  <a:cubicBezTo>
                    <a:pt x="85" y="0"/>
                    <a:pt x="85" y="0"/>
                    <a:pt x="85" y="0"/>
                  </a:cubicBezTo>
                  <a:cubicBezTo>
                    <a:pt x="130" y="0"/>
                    <a:pt x="170" y="23"/>
                    <a:pt x="170" y="58"/>
                  </a:cubicBezTo>
                  <a:cubicBezTo>
                    <a:pt x="170" y="58"/>
                    <a:pt x="170" y="58"/>
                    <a:pt x="170" y="58"/>
                  </a:cubicBezTo>
                  <a:cubicBezTo>
                    <a:pt x="170" y="85"/>
                    <a:pt x="144" y="106"/>
                    <a:pt x="111" y="113"/>
                  </a:cubicBezTo>
                  <a:cubicBezTo>
                    <a:pt x="111" y="113"/>
                    <a:pt x="111" y="113"/>
                    <a:pt x="111" y="113"/>
                  </a:cubicBezTo>
                  <a:cubicBezTo>
                    <a:pt x="80" y="147"/>
                    <a:pt x="43" y="150"/>
                    <a:pt x="32" y="150"/>
                  </a:cubicBezTo>
                  <a:cubicBezTo>
                    <a:pt x="32" y="150"/>
                    <a:pt x="32" y="150"/>
                    <a:pt x="32" y="150"/>
                  </a:cubicBezTo>
                  <a:cubicBezTo>
                    <a:pt x="32" y="150"/>
                    <a:pt x="32" y="150"/>
                    <a:pt x="32" y="150"/>
                  </a:cubicBezTo>
                  <a:close/>
                  <a:moveTo>
                    <a:pt x="33" y="27"/>
                  </a:moveTo>
                  <a:cubicBezTo>
                    <a:pt x="21" y="36"/>
                    <a:pt x="14" y="47"/>
                    <a:pt x="14" y="58"/>
                  </a:cubicBezTo>
                  <a:cubicBezTo>
                    <a:pt x="14" y="58"/>
                    <a:pt x="14" y="58"/>
                    <a:pt x="14" y="58"/>
                  </a:cubicBezTo>
                  <a:cubicBezTo>
                    <a:pt x="13" y="75"/>
                    <a:pt x="32" y="93"/>
                    <a:pt x="62" y="99"/>
                  </a:cubicBezTo>
                  <a:cubicBezTo>
                    <a:pt x="62" y="99"/>
                    <a:pt x="62" y="99"/>
                    <a:pt x="62" y="99"/>
                  </a:cubicBezTo>
                  <a:cubicBezTo>
                    <a:pt x="68" y="101"/>
                    <a:pt x="68" y="101"/>
                    <a:pt x="68" y="101"/>
                  </a:cubicBezTo>
                  <a:cubicBezTo>
                    <a:pt x="67" y="107"/>
                    <a:pt x="67" y="107"/>
                    <a:pt x="67" y="107"/>
                  </a:cubicBezTo>
                  <a:cubicBezTo>
                    <a:pt x="67" y="113"/>
                    <a:pt x="64" y="123"/>
                    <a:pt x="58" y="132"/>
                  </a:cubicBezTo>
                  <a:cubicBezTo>
                    <a:pt x="58" y="132"/>
                    <a:pt x="58" y="132"/>
                    <a:pt x="58" y="132"/>
                  </a:cubicBezTo>
                  <a:cubicBezTo>
                    <a:pt x="71" y="127"/>
                    <a:pt x="87" y="119"/>
                    <a:pt x="102" y="102"/>
                  </a:cubicBezTo>
                  <a:cubicBezTo>
                    <a:pt x="102" y="102"/>
                    <a:pt x="102" y="102"/>
                    <a:pt x="102" y="102"/>
                  </a:cubicBezTo>
                  <a:cubicBezTo>
                    <a:pt x="103" y="100"/>
                    <a:pt x="103" y="100"/>
                    <a:pt x="103" y="100"/>
                  </a:cubicBezTo>
                  <a:cubicBezTo>
                    <a:pt x="106" y="100"/>
                    <a:pt x="106" y="100"/>
                    <a:pt x="106" y="100"/>
                  </a:cubicBezTo>
                  <a:cubicBezTo>
                    <a:pt x="137" y="94"/>
                    <a:pt x="157" y="76"/>
                    <a:pt x="156" y="58"/>
                  </a:cubicBezTo>
                  <a:cubicBezTo>
                    <a:pt x="156" y="58"/>
                    <a:pt x="156" y="58"/>
                    <a:pt x="156" y="58"/>
                  </a:cubicBezTo>
                  <a:cubicBezTo>
                    <a:pt x="156" y="47"/>
                    <a:pt x="149" y="36"/>
                    <a:pt x="137" y="27"/>
                  </a:cubicBezTo>
                  <a:cubicBezTo>
                    <a:pt x="137" y="27"/>
                    <a:pt x="137" y="27"/>
                    <a:pt x="137" y="27"/>
                  </a:cubicBezTo>
                  <a:cubicBezTo>
                    <a:pt x="124" y="19"/>
                    <a:pt x="105" y="14"/>
                    <a:pt x="85" y="14"/>
                  </a:cubicBezTo>
                  <a:cubicBezTo>
                    <a:pt x="85" y="14"/>
                    <a:pt x="85" y="14"/>
                    <a:pt x="85" y="14"/>
                  </a:cubicBezTo>
                  <a:cubicBezTo>
                    <a:pt x="85" y="14"/>
                    <a:pt x="85" y="14"/>
                    <a:pt x="85" y="14"/>
                  </a:cubicBezTo>
                  <a:cubicBezTo>
                    <a:pt x="85" y="14"/>
                    <a:pt x="85" y="14"/>
                    <a:pt x="85" y="14"/>
                  </a:cubicBezTo>
                  <a:cubicBezTo>
                    <a:pt x="65" y="14"/>
                    <a:pt x="46" y="19"/>
                    <a:pt x="33" y="27"/>
                  </a:cubicBezTo>
                  <a:close/>
                </a:path>
              </a:pathLst>
            </a:custGeom>
            <a:solidFill>
              <a:schemeClr val="bg1"/>
            </a:solidFill>
            <a:ln>
              <a:noFill/>
            </a:ln>
          </p:spPr>
          <p:txBody>
            <a:bodyPr/>
            <a:lstStyle/>
            <a:p>
              <a:endParaRPr lang="zh-CN" altLang="en-US"/>
            </a:p>
          </p:txBody>
        </p:sp>
      </p:grpSp>
      <p:sp>
        <p:nvSpPr>
          <p:cNvPr id="8" name="Line 6">
            <a:extLst>
              <a:ext uri="{FF2B5EF4-FFF2-40B4-BE49-F238E27FC236}">
                <a16:creationId xmlns:a16="http://schemas.microsoft.com/office/drawing/2014/main" xmlns="" id="{B86E3AD1-C72E-4E20-8451-D2FFD6F328F3}"/>
              </a:ext>
            </a:extLst>
          </p:cNvPr>
          <p:cNvSpPr>
            <a:spLocks noChangeShapeType="1"/>
          </p:cNvSpPr>
          <p:nvPr/>
        </p:nvSpPr>
        <p:spPr bwMode="auto">
          <a:xfrm>
            <a:off x="1714330" y="3059637"/>
            <a:ext cx="0" cy="414992"/>
          </a:xfrm>
          <a:prstGeom prst="line">
            <a:avLst/>
          </a:prstGeom>
          <a:noFill/>
          <a:ln w="6350">
            <a:solidFill>
              <a:schemeClr val="bg1">
                <a:lumMod val="65000"/>
              </a:schemeClr>
            </a:solidFill>
            <a:round/>
            <a:headEnd/>
            <a:tailEnd type="oval" w="sm" len="sm"/>
          </a:ln>
          <a:extLst>
            <a:ext uri="{909E8E84-426E-40DD-AFC4-6F175D3DCCD1}">
              <a14:hiddenFill xmlns:a14="http://schemas.microsoft.com/office/drawing/2010/main">
                <a:noFill/>
              </a14:hiddenFill>
            </a:ext>
          </a:extLst>
        </p:spPr>
        <p:txBody>
          <a:bodyPr lIns="68594" tIns="34297" rIns="68594" bIns="34297"/>
          <a:lstStyle/>
          <a:p>
            <a:endParaRPr lang="zh-CN" altLang="en-US"/>
          </a:p>
        </p:txBody>
      </p:sp>
      <p:sp>
        <p:nvSpPr>
          <p:cNvPr id="10" name="Freeform 8">
            <a:extLst>
              <a:ext uri="{FF2B5EF4-FFF2-40B4-BE49-F238E27FC236}">
                <a16:creationId xmlns:a16="http://schemas.microsoft.com/office/drawing/2014/main" xmlns="" id="{8435E721-48C4-45B4-95BF-827B0CA5D186}"/>
              </a:ext>
            </a:extLst>
          </p:cNvPr>
          <p:cNvSpPr>
            <a:spLocks/>
          </p:cNvSpPr>
          <p:nvPr/>
        </p:nvSpPr>
        <p:spPr bwMode="auto">
          <a:xfrm>
            <a:off x="1085101" y="1445244"/>
            <a:ext cx="1313056" cy="1534380"/>
          </a:xfrm>
          <a:custGeom>
            <a:avLst/>
            <a:gdLst>
              <a:gd name="T0" fmla="*/ 526 w 586"/>
              <a:gd name="T1" fmla="*/ 0 h 685"/>
              <a:gd name="T2" fmla="*/ 467 w 586"/>
              <a:gd name="T3" fmla="*/ 119 h 685"/>
              <a:gd name="T4" fmla="*/ 490 w 586"/>
              <a:gd name="T5" fmla="*/ 119 h 685"/>
              <a:gd name="T6" fmla="*/ 490 w 586"/>
              <a:gd name="T7" fmla="*/ 403 h 685"/>
              <a:gd name="T8" fmla="*/ 281 w 586"/>
              <a:gd name="T9" fmla="*/ 613 h 685"/>
              <a:gd name="T10" fmla="*/ 72 w 586"/>
              <a:gd name="T11" fmla="*/ 403 h 685"/>
              <a:gd name="T12" fmla="*/ 0 w 586"/>
              <a:gd name="T13" fmla="*/ 403 h 685"/>
              <a:gd name="T14" fmla="*/ 281 w 586"/>
              <a:gd name="T15" fmla="*/ 685 h 685"/>
              <a:gd name="T16" fmla="*/ 562 w 586"/>
              <a:gd name="T17" fmla="*/ 403 h 685"/>
              <a:gd name="T18" fmla="*/ 562 w 586"/>
              <a:gd name="T19" fmla="*/ 119 h 685"/>
              <a:gd name="T20" fmla="*/ 586 w 586"/>
              <a:gd name="T21" fmla="*/ 119 h 685"/>
              <a:gd name="T22" fmla="*/ 526 w 586"/>
              <a:gd name="T23" fmla="*/ 0 h 6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6" h="685">
                <a:moveTo>
                  <a:pt x="526" y="0"/>
                </a:moveTo>
                <a:cubicBezTo>
                  <a:pt x="467" y="119"/>
                  <a:pt x="467" y="119"/>
                  <a:pt x="467" y="119"/>
                </a:cubicBezTo>
                <a:cubicBezTo>
                  <a:pt x="490" y="119"/>
                  <a:pt x="490" y="119"/>
                  <a:pt x="490" y="119"/>
                </a:cubicBezTo>
                <a:cubicBezTo>
                  <a:pt x="490" y="403"/>
                  <a:pt x="490" y="403"/>
                  <a:pt x="490" y="403"/>
                </a:cubicBezTo>
                <a:cubicBezTo>
                  <a:pt x="490" y="519"/>
                  <a:pt x="397" y="613"/>
                  <a:pt x="281" y="613"/>
                </a:cubicBezTo>
                <a:cubicBezTo>
                  <a:pt x="165" y="613"/>
                  <a:pt x="72" y="519"/>
                  <a:pt x="72" y="403"/>
                </a:cubicBezTo>
                <a:cubicBezTo>
                  <a:pt x="0" y="403"/>
                  <a:pt x="0" y="403"/>
                  <a:pt x="0" y="403"/>
                </a:cubicBezTo>
                <a:cubicBezTo>
                  <a:pt x="0" y="559"/>
                  <a:pt x="126" y="685"/>
                  <a:pt x="281" y="685"/>
                </a:cubicBezTo>
                <a:cubicBezTo>
                  <a:pt x="436" y="685"/>
                  <a:pt x="562" y="559"/>
                  <a:pt x="562" y="403"/>
                </a:cubicBezTo>
                <a:cubicBezTo>
                  <a:pt x="562" y="119"/>
                  <a:pt x="562" y="119"/>
                  <a:pt x="562" y="119"/>
                </a:cubicBezTo>
                <a:cubicBezTo>
                  <a:pt x="586" y="119"/>
                  <a:pt x="586" y="119"/>
                  <a:pt x="586" y="119"/>
                </a:cubicBezTo>
                <a:lnTo>
                  <a:pt x="526" y="0"/>
                </a:lnTo>
                <a:close/>
              </a:path>
            </a:pathLst>
          </a:custGeom>
          <a:solidFill>
            <a:schemeClr val="accent1"/>
          </a:solidFill>
          <a:ln>
            <a:noFill/>
          </a:ln>
        </p:spPr>
        <p:txBody>
          <a:bodyPr lIns="68594" tIns="34297" rIns="68594" bIns="34297"/>
          <a:lstStyle/>
          <a:p>
            <a:endParaRPr lang="zh-CN" altLang="en-US"/>
          </a:p>
        </p:txBody>
      </p:sp>
      <p:grpSp>
        <p:nvGrpSpPr>
          <p:cNvPr id="7" name="组合 1">
            <a:extLst>
              <a:ext uri="{FF2B5EF4-FFF2-40B4-BE49-F238E27FC236}">
                <a16:creationId xmlns:a16="http://schemas.microsoft.com/office/drawing/2014/main" xmlns="" id="{3B9289EA-EEC1-46E0-828F-D6B442D78297}"/>
              </a:ext>
            </a:extLst>
          </p:cNvPr>
          <p:cNvGrpSpPr/>
          <p:nvPr/>
        </p:nvGrpSpPr>
        <p:grpSpPr>
          <a:xfrm>
            <a:off x="1313044" y="1948968"/>
            <a:ext cx="802574" cy="799953"/>
            <a:chOff x="1750419" y="2597823"/>
            <a:chExt cx="1069913" cy="1066274"/>
          </a:xfrm>
        </p:grpSpPr>
        <p:sp>
          <p:nvSpPr>
            <p:cNvPr id="9" name="Oval 7">
              <a:extLst>
                <a:ext uri="{FF2B5EF4-FFF2-40B4-BE49-F238E27FC236}">
                  <a16:creationId xmlns:a16="http://schemas.microsoft.com/office/drawing/2014/main" xmlns="" id="{0A170252-15DC-456A-A82A-E0F12AA0265D}"/>
                </a:ext>
              </a:extLst>
            </p:cNvPr>
            <p:cNvSpPr>
              <a:spLocks noChangeArrowheads="1"/>
            </p:cNvSpPr>
            <p:nvPr/>
          </p:nvSpPr>
          <p:spPr bwMode="auto">
            <a:xfrm>
              <a:off x="1750419" y="2597823"/>
              <a:ext cx="1069913" cy="1066274"/>
            </a:xfrm>
            <a:prstGeom prst="ellipse">
              <a:avLst/>
            </a:prstGeom>
            <a:solidFill>
              <a:schemeClr val="accent1"/>
            </a:solidFill>
            <a:ln>
              <a:noFill/>
            </a:ln>
          </p:spPr>
          <p:txBody>
            <a:bodyPr/>
            <a:lstStyle/>
            <a:p>
              <a:endParaRPr lang="zh-CN" altLang="en-US"/>
            </a:p>
          </p:txBody>
        </p:sp>
        <p:grpSp>
          <p:nvGrpSpPr>
            <p:cNvPr id="11" name="Group 19">
              <a:extLst>
                <a:ext uri="{FF2B5EF4-FFF2-40B4-BE49-F238E27FC236}">
                  <a16:creationId xmlns:a16="http://schemas.microsoft.com/office/drawing/2014/main" xmlns="" id="{BF17C876-BEB9-46EE-A15B-580514140B93}"/>
                </a:ext>
              </a:extLst>
            </p:cNvPr>
            <p:cNvGrpSpPr>
              <a:grpSpLocks/>
            </p:cNvGrpSpPr>
            <p:nvPr/>
          </p:nvGrpSpPr>
          <p:grpSpPr bwMode="auto">
            <a:xfrm>
              <a:off x="2037913" y="2825270"/>
              <a:ext cx="494926" cy="602282"/>
              <a:chOff x="0" y="0"/>
              <a:chExt cx="272" cy="331"/>
            </a:xfrm>
          </p:grpSpPr>
          <p:sp>
            <p:nvSpPr>
              <p:cNvPr id="12" name="Freeform 20">
                <a:extLst>
                  <a:ext uri="{FF2B5EF4-FFF2-40B4-BE49-F238E27FC236}">
                    <a16:creationId xmlns:a16="http://schemas.microsoft.com/office/drawing/2014/main" xmlns="" id="{82B0BF3F-C34D-4604-9F83-3BA6BD0C85FD}"/>
                  </a:ext>
                </a:extLst>
              </p:cNvPr>
              <p:cNvSpPr>
                <a:spLocks/>
              </p:cNvSpPr>
              <p:nvPr/>
            </p:nvSpPr>
            <p:spPr bwMode="auto">
              <a:xfrm>
                <a:off x="70" y="0"/>
                <a:ext cx="202" cy="208"/>
              </a:xfrm>
              <a:custGeom>
                <a:avLst/>
                <a:gdLst>
                  <a:gd name="T0" fmla="*/ 62 w 123"/>
                  <a:gd name="T1" fmla="*/ 33 h 127"/>
                  <a:gd name="T2" fmla="*/ 49 w 123"/>
                  <a:gd name="T3" fmla="*/ 30 h 127"/>
                  <a:gd name="T4" fmla="*/ 49 w 123"/>
                  <a:gd name="T5" fmla="*/ 0 h 127"/>
                  <a:gd name="T6" fmla="*/ 0 w 123"/>
                  <a:gd name="T7" fmla="*/ 48 h 127"/>
                  <a:gd name="T8" fmla="*/ 49 w 123"/>
                  <a:gd name="T9" fmla="*/ 95 h 127"/>
                  <a:gd name="T10" fmla="*/ 49 w 123"/>
                  <a:gd name="T11" fmla="*/ 65 h 127"/>
                  <a:gd name="T12" fmla="*/ 96 w 123"/>
                  <a:gd name="T13" fmla="*/ 107 h 127"/>
                  <a:gd name="T14" fmla="*/ 78 w 123"/>
                  <a:gd name="T15" fmla="*/ 127 h 127"/>
                  <a:gd name="T16" fmla="*/ 115 w 123"/>
                  <a:gd name="T17" fmla="*/ 98 h 127"/>
                  <a:gd name="T18" fmla="*/ 62 w 123"/>
                  <a:gd name="T19" fmla="*/ 3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3" h="127">
                    <a:moveTo>
                      <a:pt x="62" y="33"/>
                    </a:moveTo>
                    <a:cubicBezTo>
                      <a:pt x="57" y="31"/>
                      <a:pt x="53" y="30"/>
                      <a:pt x="49" y="30"/>
                    </a:cubicBezTo>
                    <a:cubicBezTo>
                      <a:pt x="49" y="0"/>
                      <a:pt x="49" y="0"/>
                      <a:pt x="49" y="0"/>
                    </a:cubicBezTo>
                    <a:cubicBezTo>
                      <a:pt x="0" y="48"/>
                      <a:pt x="0" y="48"/>
                      <a:pt x="0" y="48"/>
                    </a:cubicBezTo>
                    <a:cubicBezTo>
                      <a:pt x="49" y="95"/>
                      <a:pt x="49" y="95"/>
                      <a:pt x="49" y="95"/>
                    </a:cubicBezTo>
                    <a:cubicBezTo>
                      <a:pt x="49" y="65"/>
                      <a:pt x="49" y="65"/>
                      <a:pt x="49" y="65"/>
                    </a:cubicBezTo>
                    <a:cubicBezTo>
                      <a:pt x="86" y="67"/>
                      <a:pt x="102" y="86"/>
                      <a:pt x="96" y="107"/>
                    </a:cubicBezTo>
                    <a:cubicBezTo>
                      <a:pt x="93" y="116"/>
                      <a:pt x="86" y="123"/>
                      <a:pt x="78" y="127"/>
                    </a:cubicBezTo>
                    <a:cubicBezTo>
                      <a:pt x="96" y="123"/>
                      <a:pt x="111" y="113"/>
                      <a:pt x="115" y="98"/>
                    </a:cubicBezTo>
                    <a:cubicBezTo>
                      <a:pt x="123" y="72"/>
                      <a:pt x="99" y="43"/>
                      <a:pt x="62" y="3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 name="Freeform 21">
                <a:extLst>
                  <a:ext uri="{FF2B5EF4-FFF2-40B4-BE49-F238E27FC236}">
                    <a16:creationId xmlns:a16="http://schemas.microsoft.com/office/drawing/2014/main" xmlns="" id="{5CB6D462-0F04-4AEA-A4DD-27A3708AE27C}"/>
                  </a:ext>
                </a:extLst>
              </p:cNvPr>
              <p:cNvSpPr>
                <a:spLocks/>
              </p:cNvSpPr>
              <p:nvPr/>
            </p:nvSpPr>
            <p:spPr bwMode="auto">
              <a:xfrm>
                <a:off x="0" y="123"/>
                <a:ext cx="202" cy="208"/>
              </a:xfrm>
              <a:custGeom>
                <a:avLst/>
                <a:gdLst>
                  <a:gd name="T0" fmla="*/ 61 w 123"/>
                  <a:gd name="T1" fmla="*/ 94 h 127"/>
                  <a:gd name="T2" fmla="*/ 74 w 123"/>
                  <a:gd name="T3" fmla="*/ 97 h 127"/>
                  <a:gd name="T4" fmla="*/ 74 w 123"/>
                  <a:gd name="T5" fmla="*/ 127 h 127"/>
                  <a:gd name="T6" fmla="*/ 123 w 123"/>
                  <a:gd name="T7" fmla="*/ 79 h 127"/>
                  <a:gd name="T8" fmla="*/ 74 w 123"/>
                  <a:gd name="T9" fmla="*/ 31 h 127"/>
                  <a:gd name="T10" fmla="*/ 74 w 123"/>
                  <a:gd name="T11" fmla="*/ 62 h 127"/>
                  <a:gd name="T12" fmla="*/ 27 w 123"/>
                  <a:gd name="T13" fmla="*/ 20 h 127"/>
                  <a:gd name="T14" fmla="*/ 45 w 123"/>
                  <a:gd name="T15" fmla="*/ 0 h 127"/>
                  <a:gd name="T16" fmla="*/ 8 w 123"/>
                  <a:gd name="T17" fmla="*/ 29 h 127"/>
                  <a:gd name="T18" fmla="*/ 61 w 123"/>
                  <a:gd name="T19" fmla="*/ 94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3" h="127">
                    <a:moveTo>
                      <a:pt x="61" y="94"/>
                    </a:moveTo>
                    <a:cubicBezTo>
                      <a:pt x="66" y="96"/>
                      <a:pt x="70" y="96"/>
                      <a:pt x="74" y="97"/>
                    </a:cubicBezTo>
                    <a:cubicBezTo>
                      <a:pt x="74" y="127"/>
                      <a:pt x="74" y="127"/>
                      <a:pt x="74" y="127"/>
                    </a:cubicBezTo>
                    <a:cubicBezTo>
                      <a:pt x="123" y="79"/>
                      <a:pt x="123" y="79"/>
                      <a:pt x="123" y="79"/>
                    </a:cubicBezTo>
                    <a:cubicBezTo>
                      <a:pt x="74" y="31"/>
                      <a:pt x="74" y="31"/>
                      <a:pt x="74" y="31"/>
                    </a:cubicBezTo>
                    <a:cubicBezTo>
                      <a:pt x="74" y="62"/>
                      <a:pt x="74" y="62"/>
                      <a:pt x="74" y="62"/>
                    </a:cubicBezTo>
                    <a:cubicBezTo>
                      <a:pt x="37" y="59"/>
                      <a:pt x="21" y="41"/>
                      <a:pt x="27" y="20"/>
                    </a:cubicBezTo>
                    <a:cubicBezTo>
                      <a:pt x="30" y="11"/>
                      <a:pt x="37" y="4"/>
                      <a:pt x="45" y="0"/>
                    </a:cubicBezTo>
                    <a:cubicBezTo>
                      <a:pt x="27" y="4"/>
                      <a:pt x="12" y="14"/>
                      <a:pt x="8" y="29"/>
                    </a:cubicBezTo>
                    <a:cubicBezTo>
                      <a:pt x="0" y="55"/>
                      <a:pt x="24" y="84"/>
                      <a:pt x="61" y="9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sp>
        <p:nvSpPr>
          <p:cNvPr id="15" name="Line 12">
            <a:extLst>
              <a:ext uri="{FF2B5EF4-FFF2-40B4-BE49-F238E27FC236}">
                <a16:creationId xmlns:a16="http://schemas.microsoft.com/office/drawing/2014/main" xmlns="" id="{07DB03FA-AC7B-401C-9E16-1FAD4889AC37}"/>
              </a:ext>
            </a:extLst>
          </p:cNvPr>
          <p:cNvSpPr>
            <a:spLocks noChangeShapeType="1"/>
          </p:cNvSpPr>
          <p:nvPr/>
        </p:nvSpPr>
        <p:spPr bwMode="auto">
          <a:xfrm>
            <a:off x="5619726" y="3059637"/>
            <a:ext cx="0" cy="414992"/>
          </a:xfrm>
          <a:prstGeom prst="line">
            <a:avLst/>
          </a:prstGeom>
          <a:noFill/>
          <a:ln w="6350">
            <a:solidFill>
              <a:schemeClr val="bg1">
                <a:lumMod val="65000"/>
              </a:schemeClr>
            </a:solidFill>
            <a:round/>
            <a:headEnd/>
            <a:tailEnd type="oval" w="sm" len="sm"/>
          </a:ln>
          <a:extLst>
            <a:ext uri="{909E8E84-426E-40DD-AFC4-6F175D3DCCD1}">
              <a14:hiddenFill xmlns:a14="http://schemas.microsoft.com/office/drawing/2010/main">
                <a:noFill/>
              </a14:hiddenFill>
            </a:ext>
          </a:extLst>
        </p:spPr>
        <p:txBody>
          <a:bodyPr lIns="68594" tIns="34297" rIns="68594" bIns="34297"/>
          <a:lstStyle/>
          <a:p>
            <a:endParaRPr lang="zh-CN" altLang="en-US"/>
          </a:p>
        </p:txBody>
      </p:sp>
      <p:sp>
        <p:nvSpPr>
          <p:cNvPr id="17" name="Freeform 14">
            <a:extLst>
              <a:ext uri="{FF2B5EF4-FFF2-40B4-BE49-F238E27FC236}">
                <a16:creationId xmlns:a16="http://schemas.microsoft.com/office/drawing/2014/main" xmlns="" id="{7579A0A0-E44C-4201-B2DB-D9E5FCB15E16}"/>
              </a:ext>
            </a:extLst>
          </p:cNvPr>
          <p:cNvSpPr>
            <a:spLocks/>
          </p:cNvSpPr>
          <p:nvPr/>
        </p:nvSpPr>
        <p:spPr bwMode="auto">
          <a:xfrm>
            <a:off x="4990497" y="1445244"/>
            <a:ext cx="1313056" cy="1534380"/>
          </a:xfrm>
          <a:custGeom>
            <a:avLst/>
            <a:gdLst>
              <a:gd name="T0" fmla="*/ 526 w 586"/>
              <a:gd name="T1" fmla="*/ 0 h 685"/>
              <a:gd name="T2" fmla="*/ 467 w 586"/>
              <a:gd name="T3" fmla="*/ 119 h 685"/>
              <a:gd name="T4" fmla="*/ 490 w 586"/>
              <a:gd name="T5" fmla="*/ 119 h 685"/>
              <a:gd name="T6" fmla="*/ 490 w 586"/>
              <a:gd name="T7" fmla="*/ 403 h 685"/>
              <a:gd name="T8" fmla="*/ 281 w 586"/>
              <a:gd name="T9" fmla="*/ 613 h 685"/>
              <a:gd name="T10" fmla="*/ 72 w 586"/>
              <a:gd name="T11" fmla="*/ 403 h 685"/>
              <a:gd name="T12" fmla="*/ 0 w 586"/>
              <a:gd name="T13" fmla="*/ 403 h 685"/>
              <a:gd name="T14" fmla="*/ 281 w 586"/>
              <a:gd name="T15" fmla="*/ 685 h 685"/>
              <a:gd name="T16" fmla="*/ 562 w 586"/>
              <a:gd name="T17" fmla="*/ 403 h 685"/>
              <a:gd name="T18" fmla="*/ 562 w 586"/>
              <a:gd name="T19" fmla="*/ 119 h 685"/>
              <a:gd name="T20" fmla="*/ 586 w 586"/>
              <a:gd name="T21" fmla="*/ 119 h 685"/>
              <a:gd name="T22" fmla="*/ 526 w 586"/>
              <a:gd name="T23" fmla="*/ 0 h 6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6" h="685">
                <a:moveTo>
                  <a:pt x="526" y="0"/>
                </a:moveTo>
                <a:cubicBezTo>
                  <a:pt x="467" y="119"/>
                  <a:pt x="467" y="119"/>
                  <a:pt x="467" y="119"/>
                </a:cubicBezTo>
                <a:cubicBezTo>
                  <a:pt x="490" y="119"/>
                  <a:pt x="490" y="119"/>
                  <a:pt x="490" y="119"/>
                </a:cubicBezTo>
                <a:cubicBezTo>
                  <a:pt x="490" y="403"/>
                  <a:pt x="490" y="403"/>
                  <a:pt x="490" y="403"/>
                </a:cubicBezTo>
                <a:cubicBezTo>
                  <a:pt x="490" y="519"/>
                  <a:pt x="397" y="613"/>
                  <a:pt x="281" y="613"/>
                </a:cubicBezTo>
                <a:cubicBezTo>
                  <a:pt x="165" y="613"/>
                  <a:pt x="72" y="519"/>
                  <a:pt x="72" y="403"/>
                </a:cubicBezTo>
                <a:cubicBezTo>
                  <a:pt x="0" y="403"/>
                  <a:pt x="0" y="403"/>
                  <a:pt x="0" y="403"/>
                </a:cubicBezTo>
                <a:cubicBezTo>
                  <a:pt x="0" y="559"/>
                  <a:pt x="126" y="685"/>
                  <a:pt x="281" y="685"/>
                </a:cubicBezTo>
                <a:cubicBezTo>
                  <a:pt x="436" y="685"/>
                  <a:pt x="562" y="559"/>
                  <a:pt x="562" y="403"/>
                </a:cubicBezTo>
                <a:cubicBezTo>
                  <a:pt x="562" y="119"/>
                  <a:pt x="562" y="119"/>
                  <a:pt x="562" y="119"/>
                </a:cubicBezTo>
                <a:cubicBezTo>
                  <a:pt x="586" y="119"/>
                  <a:pt x="586" y="119"/>
                  <a:pt x="586" y="119"/>
                </a:cubicBezTo>
                <a:lnTo>
                  <a:pt x="526" y="0"/>
                </a:lnTo>
                <a:close/>
              </a:path>
            </a:pathLst>
          </a:custGeom>
          <a:solidFill>
            <a:schemeClr val="accent3"/>
          </a:solidFill>
          <a:ln>
            <a:noFill/>
          </a:ln>
        </p:spPr>
        <p:txBody>
          <a:bodyPr lIns="68594" tIns="34297" rIns="68594" bIns="34297"/>
          <a:lstStyle/>
          <a:p>
            <a:endParaRPr lang="zh-CN" altLang="en-US"/>
          </a:p>
        </p:txBody>
      </p:sp>
      <p:grpSp>
        <p:nvGrpSpPr>
          <p:cNvPr id="14" name="组合 13">
            <a:extLst>
              <a:ext uri="{FF2B5EF4-FFF2-40B4-BE49-F238E27FC236}">
                <a16:creationId xmlns:a16="http://schemas.microsoft.com/office/drawing/2014/main" xmlns="" id="{EA66F470-FF0E-4F35-A103-305AFE227F6E}"/>
              </a:ext>
            </a:extLst>
          </p:cNvPr>
          <p:cNvGrpSpPr/>
          <p:nvPr/>
        </p:nvGrpSpPr>
        <p:grpSpPr>
          <a:xfrm>
            <a:off x="5218439" y="1948968"/>
            <a:ext cx="802574" cy="799953"/>
            <a:chOff x="6956709" y="2597823"/>
            <a:chExt cx="1069913" cy="1066274"/>
          </a:xfrm>
        </p:grpSpPr>
        <p:sp>
          <p:nvSpPr>
            <p:cNvPr id="16" name="Oval 13">
              <a:extLst>
                <a:ext uri="{FF2B5EF4-FFF2-40B4-BE49-F238E27FC236}">
                  <a16:creationId xmlns:a16="http://schemas.microsoft.com/office/drawing/2014/main" xmlns="" id="{04BE24C6-50E3-489E-ACBB-0BDEA1DD41E4}"/>
                </a:ext>
              </a:extLst>
            </p:cNvPr>
            <p:cNvSpPr>
              <a:spLocks noChangeArrowheads="1"/>
            </p:cNvSpPr>
            <p:nvPr/>
          </p:nvSpPr>
          <p:spPr bwMode="auto">
            <a:xfrm>
              <a:off x="6956709" y="2597823"/>
              <a:ext cx="1069913" cy="1066274"/>
            </a:xfrm>
            <a:prstGeom prst="ellipse">
              <a:avLst/>
            </a:prstGeom>
            <a:solidFill>
              <a:schemeClr val="accent3"/>
            </a:solidFill>
            <a:ln>
              <a:noFill/>
            </a:ln>
          </p:spPr>
          <p:txBody>
            <a:bodyPr/>
            <a:lstStyle/>
            <a:p>
              <a:endParaRPr lang="zh-CN" altLang="en-US"/>
            </a:p>
          </p:txBody>
        </p:sp>
        <p:grpSp>
          <p:nvGrpSpPr>
            <p:cNvPr id="18" name="Group 22">
              <a:extLst>
                <a:ext uri="{FF2B5EF4-FFF2-40B4-BE49-F238E27FC236}">
                  <a16:creationId xmlns:a16="http://schemas.microsoft.com/office/drawing/2014/main" xmlns="" id="{AB434C95-F357-42CD-834F-DFC065A7C00A}"/>
                </a:ext>
              </a:extLst>
            </p:cNvPr>
            <p:cNvGrpSpPr>
              <a:grpSpLocks/>
            </p:cNvGrpSpPr>
            <p:nvPr/>
          </p:nvGrpSpPr>
          <p:grpSpPr bwMode="auto">
            <a:xfrm>
              <a:off x="7266038" y="2947182"/>
              <a:ext cx="453076" cy="413044"/>
              <a:chOff x="0" y="0"/>
              <a:chExt cx="249" cy="227"/>
            </a:xfrm>
          </p:grpSpPr>
          <p:sp>
            <p:nvSpPr>
              <p:cNvPr id="19" name="Rectangle 23">
                <a:extLst>
                  <a:ext uri="{FF2B5EF4-FFF2-40B4-BE49-F238E27FC236}">
                    <a16:creationId xmlns:a16="http://schemas.microsoft.com/office/drawing/2014/main" xmlns="" id="{BD9EBEA5-7278-4C8B-895F-50C8DB3383B5}"/>
                  </a:ext>
                </a:extLst>
              </p:cNvPr>
              <p:cNvSpPr>
                <a:spLocks noChangeArrowheads="1"/>
              </p:cNvSpPr>
              <p:nvPr/>
            </p:nvSpPr>
            <p:spPr bwMode="auto">
              <a:xfrm>
                <a:off x="36" y="192"/>
                <a:ext cx="170" cy="1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 name="Rectangle 24">
                <a:extLst>
                  <a:ext uri="{FF2B5EF4-FFF2-40B4-BE49-F238E27FC236}">
                    <a16:creationId xmlns:a16="http://schemas.microsoft.com/office/drawing/2014/main" xmlns="" id="{F83AD2A1-2435-4535-AC91-657CF5C9CC43}"/>
                  </a:ext>
                </a:extLst>
              </p:cNvPr>
              <p:cNvSpPr>
                <a:spLocks noChangeArrowheads="1"/>
              </p:cNvSpPr>
              <p:nvPr/>
            </p:nvSpPr>
            <p:spPr bwMode="auto">
              <a:xfrm>
                <a:off x="77" y="28"/>
                <a:ext cx="92" cy="1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 name="Rectangle 25">
                <a:extLst>
                  <a:ext uri="{FF2B5EF4-FFF2-40B4-BE49-F238E27FC236}">
                    <a16:creationId xmlns:a16="http://schemas.microsoft.com/office/drawing/2014/main" xmlns="" id="{84A74BC6-AFFB-4881-ADC7-8BA394FE1045}"/>
                  </a:ext>
                </a:extLst>
              </p:cNvPr>
              <p:cNvSpPr>
                <a:spLocks noChangeArrowheads="1"/>
              </p:cNvSpPr>
              <p:nvPr/>
            </p:nvSpPr>
            <p:spPr bwMode="auto">
              <a:xfrm>
                <a:off x="77" y="51"/>
                <a:ext cx="92" cy="1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2" name="Rectangle 26">
                <a:extLst>
                  <a:ext uri="{FF2B5EF4-FFF2-40B4-BE49-F238E27FC236}">
                    <a16:creationId xmlns:a16="http://schemas.microsoft.com/office/drawing/2014/main" xmlns="" id="{26A2FEB4-F07B-4C82-95AA-A3DEAE3787B5}"/>
                  </a:ext>
                </a:extLst>
              </p:cNvPr>
              <p:cNvSpPr>
                <a:spLocks noChangeArrowheads="1"/>
              </p:cNvSpPr>
              <p:nvPr/>
            </p:nvSpPr>
            <p:spPr bwMode="auto">
              <a:xfrm>
                <a:off x="77" y="72"/>
                <a:ext cx="92" cy="1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3" name="Freeform 27">
                <a:extLst>
                  <a:ext uri="{FF2B5EF4-FFF2-40B4-BE49-F238E27FC236}">
                    <a16:creationId xmlns:a16="http://schemas.microsoft.com/office/drawing/2014/main" xmlns="" id="{CB01444F-9EF1-4F38-ADE4-B23CAC9C9E95}"/>
                  </a:ext>
                </a:extLst>
              </p:cNvPr>
              <p:cNvSpPr>
                <a:spLocks noEditPoints="1"/>
              </p:cNvSpPr>
              <p:nvPr/>
            </p:nvSpPr>
            <p:spPr bwMode="auto">
              <a:xfrm>
                <a:off x="0" y="0"/>
                <a:ext cx="249" cy="227"/>
              </a:xfrm>
              <a:custGeom>
                <a:avLst/>
                <a:gdLst>
                  <a:gd name="T0" fmla="*/ 135 w 152"/>
                  <a:gd name="T1" fmla="*/ 70 h 138"/>
                  <a:gd name="T2" fmla="*/ 118 w 152"/>
                  <a:gd name="T3" fmla="*/ 70 h 138"/>
                  <a:gd name="T4" fmla="*/ 118 w 152"/>
                  <a:gd name="T5" fmla="*/ 0 h 138"/>
                  <a:gd name="T6" fmla="*/ 34 w 152"/>
                  <a:gd name="T7" fmla="*/ 0 h 138"/>
                  <a:gd name="T8" fmla="*/ 34 w 152"/>
                  <a:gd name="T9" fmla="*/ 70 h 138"/>
                  <a:gd name="T10" fmla="*/ 17 w 152"/>
                  <a:gd name="T11" fmla="*/ 70 h 138"/>
                  <a:gd name="T12" fmla="*/ 0 w 152"/>
                  <a:gd name="T13" fmla="*/ 87 h 138"/>
                  <a:gd name="T14" fmla="*/ 0 w 152"/>
                  <a:gd name="T15" fmla="*/ 121 h 138"/>
                  <a:gd name="T16" fmla="*/ 17 w 152"/>
                  <a:gd name="T17" fmla="*/ 138 h 138"/>
                  <a:gd name="T18" fmla="*/ 135 w 152"/>
                  <a:gd name="T19" fmla="*/ 138 h 138"/>
                  <a:gd name="T20" fmla="*/ 152 w 152"/>
                  <a:gd name="T21" fmla="*/ 121 h 138"/>
                  <a:gd name="T22" fmla="*/ 152 w 152"/>
                  <a:gd name="T23" fmla="*/ 87 h 138"/>
                  <a:gd name="T24" fmla="*/ 135 w 152"/>
                  <a:gd name="T25" fmla="*/ 70 h 138"/>
                  <a:gd name="T26" fmla="*/ 40 w 152"/>
                  <a:gd name="T27" fmla="*/ 6 h 138"/>
                  <a:gd name="T28" fmla="*/ 111 w 152"/>
                  <a:gd name="T29" fmla="*/ 6 h 138"/>
                  <a:gd name="T30" fmla="*/ 111 w 152"/>
                  <a:gd name="T31" fmla="*/ 70 h 138"/>
                  <a:gd name="T32" fmla="*/ 40 w 152"/>
                  <a:gd name="T33" fmla="*/ 70 h 138"/>
                  <a:gd name="T34" fmla="*/ 40 w 152"/>
                  <a:gd name="T35" fmla="*/ 6 h 138"/>
                  <a:gd name="T36" fmla="*/ 145 w 152"/>
                  <a:gd name="T37" fmla="*/ 121 h 138"/>
                  <a:gd name="T38" fmla="*/ 135 w 152"/>
                  <a:gd name="T39" fmla="*/ 131 h 138"/>
                  <a:gd name="T40" fmla="*/ 17 w 152"/>
                  <a:gd name="T41" fmla="*/ 131 h 138"/>
                  <a:gd name="T42" fmla="*/ 7 w 152"/>
                  <a:gd name="T43" fmla="*/ 121 h 138"/>
                  <a:gd name="T44" fmla="*/ 7 w 152"/>
                  <a:gd name="T45" fmla="*/ 87 h 138"/>
                  <a:gd name="T46" fmla="*/ 17 w 152"/>
                  <a:gd name="T47" fmla="*/ 77 h 138"/>
                  <a:gd name="T48" fmla="*/ 135 w 152"/>
                  <a:gd name="T49" fmla="*/ 77 h 138"/>
                  <a:gd name="T50" fmla="*/ 145 w 152"/>
                  <a:gd name="T51" fmla="*/ 87 h 138"/>
                  <a:gd name="T52" fmla="*/ 145 w 152"/>
                  <a:gd name="T53" fmla="*/ 121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2" h="138">
                    <a:moveTo>
                      <a:pt x="135" y="70"/>
                    </a:moveTo>
                    <a:cubicBezTo>
                      <a:pt x="118" y="70"/>
                      <a:pt x="118" y="70"/>
                      <a:pt x="118" y="70"/>
                    </a:cubicBezTo>
                    <a:cubicBezTo>
                      <a:pt x="118" y="0"/>
                      <a:pt x="118" y="0"/>
                      <a:pt x="118" y="0"/>
                    </a:cubicBezTo>
                    <a:cubicBezTo>
                      <a:pt x="34" y="0"/>
                      <a:pt x="34" y="0"/>
                      <a:pt x="34" y="0"/>
                    </a:cubicBezTo>
                    <a:cubicBezTo>
                      <a:pt x="34" y="70"/>
                      <a:pt x="34" y="70"/>
                      <a:pt x="34" y="70"/>
                    </a:cubicBezTo>
                    <a:cubicBezTo>
                      <a:pt x="17" y="70"/>
                      <a:pt x="17" y="70"/>
                      <a:pt x="17" y="70"/>
                    </a:cubicBezTo>
                    <a:cubicBezTo>
                      <a:pt x="8" y="70"/>
                      <a:pt x="0" y="78"/>
                      <a:pt x="0" y="87"/>
                    </a:cubicBezTo>
                    <a:cubicBezTo>
                      <a:pt x="0" y="121"/>
                      <a:pt x="0" y="121"/>
                      <a:pt x="0" y="121"/>
                    </a:cubicBezTo>
                    <a:cubicBezTo>
                      <a:pt x="0" y="130"/>
                      <a:pt x="8" y="138"/>
                      <a:pt x="17" y="138"/>
                    </a:cubicBezTo>
                    <a:cubicBezTo>
                      <a:pt x="135" y="138"/>
                      <a:pt x="135" y="138"/>
                      <a:pt x="135" y="138"/>
                    </a:cubicBezTo>
                    <a:cubicBezTo>
                      <a:pt x="144" y="138"/>
                      <a:pt x="152" y="130"/>
                      <a:pt x="152" y="121"/>
                    </a:cubicBezTo>
                    <a:cubicBezTo>
                      <a:pt x="152" y="87"/>
                      <a:pt x="152" y="87"/>
                      <a:pt x="152" y="87"/>
                    </a:cubicBezTo>
                    <a:cubicBezTo>
                      <a:pt x="152" y="78"/>
                      <a:pt x="144" y="70"/>
                      <a:pt x="135" y="70"/>
                    </a:cubicBezTo>
                    <a:close/>
                    <a:moveTo>
                      <a:pt x="40" y="6"/>
                    </a:moveTo>
                    <a:cubicBezTo>
                      <a:pt x="111" y="6"/>
                      <a:pt x="111" y="6"/>
                      <a:pt x="111" y="6"/>
                    </a:cubicBezTo>
                    <a:cubicBezTo>
                      <a:pt x="111" y="70"/>
                      <a:pt x="111" y="70"/>
                      <a:pt x="111" y="70"/>
                    </a:cubicBezTo>
                    <a:cubicBezTo>
                      <a:pt x="40" y="70"/>
                      <a:pt x="40" y="70"/>
                      <a:pt x="40" y="70"/>
                    </a:cubicBezTo>
                    <a:lnTo>
                      <a:pt x="40" y="6"/>
                    </a:lnTo>
                    <a:close/>
                    <a:moveTo>
                      <a:pt x="145" y="121"/>
                    </a:moveTo>
                    <a:cubicBezTo>
                      <a:pt x="145" y="127"/>
                      <a:pt x="140" y="131"/>
                      <a:pt x="135" y="131"/>
                    </a:cubicBezTo>
                    <a:cubicBezTo>
                      <a:pt x="17" y="131"/>
                      <a:pt x="17" y="131"/>
                      <a:pt x="17" y="131"/>
                    </a:cubicBezTo>
                    <a:cubicBezTo>
                      <a:pt x="12" y="131"/>
                      <a:pt x="7" y="127"/>
                      <a:pt x="7" y="121"/>
                    </a:cubicBezTo>
                    <a:cubicBezTo>
                      <a:pt x="7" y="87"/>
                      <a:pt x="7" y="87"/>
                      <a:pt x="7" y="87"/>
                    </a:cubicBezTo>
                    <a:cubicBezTo>
                      <a:pt x="7" y="81"/>
                      <a:pt x="12" y="77"/>
                      <a:pt x="17" y="77"/>
                    </a:cubicBezTo>
                    <a:cubicBezTo>
                      <a:pt x="135" y="77"/>
                      <a:pt x="135" y="77"/>
                      <a:pt x="135" y="77"/>
                    </a:cubicBezTo>
                    <a:cubicBezTo>
                      <a:pt x="140" y="77"/>
                      <a:pt x="145" y="81"/>
                      <a:pt x="145" y="87"/>
                    </a:cubicBezTo>
                    <a:lnTo>
                      <a:pt x="145" y="1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 name="Oval 28">
                <a:extLst>
                  <a:ext uri="{FF2B5EF4-FFF2-40B4-BE49-F238E27FC236}">
                    <a16:creationId xmlns:a16="http://schemas.microsoft.com/office/drawing/2014/main" xmlns="" id="{E49A7BDE-FC31-42AF-A86A-70D2D32EDE48}"/>
                  </a:ext>
                </a:extLst>
              </p:cNvPr>
              <p:cNvSpPr>
                <a:spLocks noChangeArrowheads="1"/>
              </p:cNvSpPr>
              <p:nvPr/>
            </p:nvSpPr>
            <p:spPr bwMode="auto">
              <a:xfrm>
                <a:off x="36" y="143"/>
                <a:ext cx="16" cy="16"/>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 name="Oval 29">
                <a:extLst>
                  <a:ext uri="{FF2B5EF4-FFF2-40B4-BE49-F238E27FC236}">
                    <a16:creationId xmlns:a16="http://schemas.microsoft.com/office/drawing/2014/main" xmlns="" id="{AD40C773-CF57-4784-8533-2DFED6C4150C}"/>
                  </a:ext>
                </a:extLst>
              </p:cNvPr>
              <p:cNvSpPr>
                <a:spLocks noChangeArrowheads="1"/>
              </p:cNvSpPr>
              <p:nvPr/>
            </p:nvSpPr>
            <p:spPr bwMode="auto">
              <a:xfrm>
                <a:off x="59" y="143"/>
                <a:ext cx="14" cy="16"/>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sp>
        <p:nvSpPr>
          <p:cNvPr id="27" name="Line 9">
            <a:extLst>
              <a:ext uri="{FF2B5EF4-FFF2-40B4-BE49-F238E27FC236}">
                <a16:creationId xmlns:a16="http://schemas.microsoft.com/office/drawing/2014/main" xmlns="" id="{742B53F5-6CF4-4AFB-8A01-9F1A4C700F01}"/>
              </a:ext>
            </a:extLst>
          </p:cNvPr>
          <p:cNvSpPr>
            <a:spLocks noChangeShapeType="1"/>
          </p:cNvSpPr>
          <p:nvPr/>
        </p:nvSpPr>
        <p:spPr bwMode="auto">
          <a:xfrm>
            <a:off x="3665070" y="3059637"/>
            <a:ext cx="0" cy="414992"/>
          </a:xfrm>
          <a:prstGeom prst="line">
            <a:avLst/>
          </a:prstGeom>
          <a:noFill/>
          <a:ln w="6350">
            <a:solidFill>
              <a:schemeClr val="bg1">
                <a:lumMod val="65000"/>
              </a:schemeClr>
            </a:solidFill>
            <a:round/>
            <a:headEnd/>
            <a:tailEnd type="oval" w="sm" len="sm"/>
          </a:ln>
          <a:extLst>
            <a:ext uri="{909E8E84-426E-40DD-AFC4-6F175D3DCCD1}">
              <a14:hiddenFill xmlns:a14="http://schemas.microsoft.com/office/drawing/2010/main">
                <a:noFill/>
              </a14:hiddenFill>
            </a:ext>
          </a:extLst>
        </p:spPr>
        <p:txBody>
          <a:bodyPr lIns="68594" tIns="34297" rIns="68594" bIns="34297"/>
          <a:lstStyle/>
          <a:p>
            <a:endParaRPr lang="zh-CN" altLang="en-US"/>
          </a:p>
        </p:txBody>
      </p:sp>
      <p:sp>
        <p:nvSpPr>
          <p:cNvPr id="29" name="Freeform 11">
            <a:extLst>
              <a:ext uri="{FF2B5EF4-FFF2-40B4-BE49-F238E27FC236}">
                <a16:creationId xmlns:a16="http://schemas.microsoft.com/office/drawing/2014/main" xmlns="" id="{EC9EDBA6-3644-41FB-84EF-5C5DC9DA49EE}"/>
              </a:ext>
            </a:extLst>
          </p:cNvPr>
          <p:cNvSpPr>
            <a:spLocks/>
          </p:cNvSpPr>
          <p:nvPr/>
        </p:nvSpPr>
        <p:spPr bwMode="auto">
          <a:xfrm>
            <a:off x="3035842" y="1445244"/>
            <a:ext cx="1313056" cy="1534380"/>
          </a:xfrm>
          <a:custGeom>
            <a:avLst/>
            <a:gdLst>
              <a:gd name="T0" fmla="*/ 526 w 586"/>
              <a:gd name="T1" fmla="*/ 0 h 685"/>
              <a:gd name="T2" fmla="*/ 467 w 586"/>
              <a:gd name="T3" fmla="*/ 119 h 685"/>
              <a:gd name="T4" fmla="*/ 490 w 586"/>
              <a:gd name="T5" fmla="*/ 119 h 685"/>
              <a:gd name="T6" fmla="*/ 490 w 586"/>
              <a:gd name="T7" fmla="*/ 403 h 685"/>
              <a:gd name="T8" fmla="*/ 281 w 586"/>
              <a:gd name="T9" fmla="*/ 613 h 685"/>
              <a:gd name="T10" fmla="*/ 72 w 586"/>
              <a:gd name="T11" fmla="*/ 403 h 685"/>
              <a:gd name="T12" fmla="*/ 0 w 586"/>
              <a:gd name="T13" fmla="*/ 403 h 685"/>
              <a:gd name="T14" fmla="*/ 281 w 586"/>
              <a:gd name="T15" fmla="*/ 685 h 685"/>
              <a:gd name="T16" fmla="*/ 562 w 586"/>
              <a:gd name="T17" fmla="*/ 403 h 685"/>
              <a:gd name="T18" fmla="*/ 562 w 586"/>
              <a:gd name="T19" fmla="*/ 119 h 685"/>
              <a:gd name="T20" fmla="*/ 586 w 586"/>
              <a:gd name="T21" fmla="*/ 119 h 685"/>
              <a:gd name="T22" fmla="*/ 526 w 586"/>
              <a:gd name="T23" fmla="*/ 0 h 6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6" h="685">
                <a:moveTo>
                  <a:pt x="526" y="0"/>
                </a:moveTo>
                <a:cubicBezTo>
                  <a:pt x="467" y="119"/>
                  <a:pt x="467" y="119"/>
                  <a:pt x="467" y="119"/>
                </a:cubicBezTo>
                <a:cubicBezTo>
                  <a:pt x="490" y="119"/>
                  <a:pt x="490" y="119"/>
                  <a:pt x="490" y="119"/>
                </a:cubicBezTo>
                <a:cubicBezTo>
                  <a:pt x="490" y="403"/>
                  <a:pt x="490" y="403"/>
                  <a:pt x="490" y="403"/>
                </a:cubicBezTo>
                <a:cubicBezTo>
                  <a:pt x="490" y="519"/>
                  <a:pt x="397" y="613"/>
                  <a:pt x="281" y="613"/>
                </a:cubicBezTo>
                <a:cubicBezTo>
                  <a:pt x="165" y="613"/>
                  <a:pt x="72" y="519"/>
                  <a:pt x="72" y="403"/>
                </a:cubicBezTo>
                <a:cubicBezTo>
                  <a:pt x="0" y="403"/>
                  <a:pt x="0" y="403"/>
                  <a:pt x="0" y="403"/>
                </a:cubicBezTo>
                <a:cubicBezTo>
                  <a:pt x="0" y="559"/>
                  <a:pt x="126" y="685"/>
                  <a:pt x="281" y="685"/>
                </a:cubicBezTo>
                <a:cubicBezTo>
                  <a:pt x="436" y="685"/>
                  <a:pt x="562" y="559"/>
                  <a:pt x="562" y="403"/>
                </a:cubicBezTo>
                <a:cubicBezTo>
                  <a:pt x="562" y="119"/>
                  <a:pt x="562" y="119"/>
                  <a:pt x="562" y="119"/>
                </a:cubicBezTo>
                <a:cubicBezTo>
                  <a:pt x="586" y="119"/>
                  <a:pt x="586" y="119"/>
                  <a:pt x="586" y="119"/>
                </a:cubicBezTo>
                <a:lnTo>
                  <a:pt x="526" y="0"/>
                </a:lnTo>
                <a:close/>
              </a:path>
            </a:pathLst>
          </a:custGeom>
          <a:solidFill>
            <a:schemeClr val="accent2"/>
          </a:solidFill>
          <a:ln>
            <a:noFill/>
          </a:ln>
        </p:spPr>
        <p:txBody>
          <a:bodyPr lIns="68594" tIns="34297" rIns="68594" bIns="34297"/>
          <a:lstStyle/>
          <a:p>
            <a:endParaRPr lang="zh-CN" altLang="en-US"/>
          </a:p>
        </p:txBody>
      </p:sp>
      <p:grpSp>
        <p:nvGrpSpPr>
          <p:cNvPr id="26" name="组合 6">
            <a:extLst>
              <a:ext uri="{FF2B5EF4-FFF2-40B4-BE49-F238E27FC236}">
                <a16:creationId xmlns:a16="http://schemas.microsoft.com/office/drawing/2014/main" xmlns="" id="{8CB38E94-E3E9-41E6-B98C-1D757F0F4DF1}"/>
              </a:ext>
            </a:extLst>
          </p:cNvPr>
          <p:cNvGrpSpPr/>
          <p:nvPr/>
        </p:nvGrpSpPr>
        <p:grpSpPr>
          <a:xfrm>
            <a:off x="3263784" y="1948968"/>
            <a:ext cx="802574" cy="799953"/>
            <a:chOff x="4350955" y="2597823"/>
            <a:chExt cx="1069913" cy="1066274"/>
          </a:xfrm>
        </p:grpSpPr>
        <p:sp>
          <p:nvSpPr>
            <p:cNvPr id="28" name="Oval 10">
              <a:extLst>
                <a:ext uri="{FF2B5EF4-FFF2-40B4-BE49-F238E27FC236}">
                  <a16:creationId xmlns:a16="http://schemas.microsoft.com/office/drawing/2014/main" xmlns="" id="{41999EFE-CAB9-4F3E-80FD-B2A33B424B34}"/>
                </a:ext>
              </a:extLst>
            </p:cNvPr>
            <p:cNvSpPr>
              <a:spLocks noChangeArrowheads="1"/>
            </p:cNvSpPr>
            <p:nvPr/>
          </p:nvSpPr>
          <p:spPr bwMode="auto">
            <a:xfrm>
              <a:off x="4350955" y="2597823"/>
              <a:ext cx="1069913" cy="1066274"/>
            </a:xfrm>
            <a:prstGeom prst="ellipse">
              <a:avLst/>
            </a:prstGeom>
            <a:solidFill>
              <a:schemeClr val="accent2"/>
            </a:solidFill>
            <a:ln>
              <a:noFill/>
            </a:ln>
          </p:spPr>
          <p:txBody>
            <a:bodyPr/>
            <a:lstStyle/>
            <a:p>
              <a:endParaRPr lang="zh-CN" altLang="en-US"/>
            </a:p>
          </p:txBody>
        </p:sp>
        <p:sp>
          <p:nvSpPr>
            <p:cNvPr id="30" name="Freeform 30">
              <a:extLst>
                <a:ext uri="{FF2B5EF4-FFF2-40B4-BE49-F238E27FC236}">
                  <a16:creationId xmlns:a16="http://schemas.microsoft.com/office/drawing/2014/main" xmlns="" id="{2374DAC8-D96D-47F7-96C0-A74A383A7803}"/>
                </a:ext>
              </a:extLst>
            </p:cNvPr>
            <p:cNvSpPr>
              <a:spLocks noEditPoints="1"/>
            </p:cNvSpPr>
            <p:nvPr/>
          </p:nvSpPr>
          <p:spPr bwMode="auto">
            <a:xfrm>
              <a:off x="4638449" y="2899873"/>
              <a:ext cx="494926" cy="462173"/>
            </a:xfrm>
            <a:custGeom>
              <a:avLst/>
              <a:gdLst>
                <a:gd name="T0" fmla="*/ 27 w 166"/>
                <a:gd name="T1" fmla="*/ 100 h 155"/>
                <a:gd name="T2" fmla="*/ 23 w 166"/>
                <a:gd name="T3" fmla="*/ 90 h 155"/>
                <a:gd name="T4" fmla="*/ 20 w 166"/>
                <a:gd name="T5" fmla="*/ 23 h 155"/>
                <a:gd name="T6" fmla="*/ 50 w 166"/>
                <a:gd name="T7" fmla="*/ 26 h 155"/>
                <a:gd name="T8" fmla="*/ 50 w 166"/>
                <a:gd name="T9" fmla="*/ 0 h 155"/>
                <a:gd name="T10" fmla="*/ 114 w 166"/>
                <a:gd name="T11" fmla="*/ 26 h 155"/>
                <a:gd name="T12" fmla="*/ 119 w 166"/>
                <a:gd name="T13" fmla="*/ 30 h 155"/>
                <a:gd name="T14" fmla="*/ 166 w 166"/>
                <a:gd name="T15" fmla="*/ 80 h 155"/>
                <a:gd name="T16" fmla="*/ 139 w 166"/>
                <a:gd name="T17" fmla="*/ 95 h 155"/>
                <a:gd name="T18" fmla="*/ 155 w 166"/>
                <a:gd name="T19" fmla="*/ 117 h 155"/>
                <a:gd name="T20" fmla="*/ 89 w 166"/>
                <a:gd name="T21" fmla="*/ 134 h 155"/>
                <a:gd name="T22" fmla="*/ 82 w 166"/>
                <a:gd name="T23" fmla="*/ 135 h 155"/>
                <a:gd name="T24" fmla="*/ 80 w 166"/>
                <a:gd name="T25" fmla="*/ 135 h 155"/>
                <a:gd name="T26" fmla="*/ 13 w 166"/>
                <a:gd name="T27" fmla="*/ 118 h 155"/>
                <a:gd name="T28" fmla="*/ 36 w 166"/>
                <a:gd name="T29" fmla="*/ 79 h 155"/>
                <a:gd name="T30" fmla="*/ 42 w 166"/>
                <a:gd name="T31" fmla="*/ 97 h 155"/>
                <a:gd name="T32" fmla="*/ 44 w 166"/>
                <a:gd name="T33" fmla="*/ 101 h 155"/>
                <a:gd name="T34" fmla="*/ 61 w 166"/>
                <a:gd name="T35" fmla="*/ 135 h 155"/>
                <a:gd name="T36" fmla="*/ 77 w 166"/>
                <a:gd name="T37" fmla="*/ 120 h 155"/>
                <a:gd name="T38" fmla="*/ 82 w 166"/>
                <a:gd name="T39" fmla="*/ 120 h 155"/>
                <a:gd name="T40" fmla="*/ 91 w 166"/>
                <a:gd name="T41" fmla="*/ 119 h 155"/>
                <a:gd name="T42" fmla="*/ 107 w 166"/>
                <a:gd name="T43" fmla="*/ 133 h 155"/>
                <a:gd name="T44" fmla="*/ 122 w 166"/>
                <a:gd name="T45" fmla="*/ 97 h 155"/>
                <a:gd name="T46" fmla="*/ 127 w 166"/>
                <a:gd name="T47" fmla="*/ 82 h 155"/>
                <a:gd name="T48" fmla="*/ 128 w 166"/>
                <a:gd name="T49" fmla="*/ 77 h 155"/>
                <a:gd name="T50" fmla="*/ 137 w 166"/>
                <a:gd name="T51" fmla="*/ 39 h 155"/>
                <a:gd name="T52" fmla="*/ 113 w 166"/>
                <a:gd name="T53" fmla="*/ 43 h 155"/>
                <a:gd name="T54" fmla="*/ 103 w 166"/>
                <a:gd name="T55" fmla="*/ 37 h 155"/>
                <a:gd name="T56" fmla="*/ 99 w 166"/>
                <a:gd name="T57" fmla="*/ 14 h 155"/>
                <a:gd name="T58" fmla="*/ 65 w 166"/>
                <a:gd name="T59" fmla="*/ 34 h 155"/>
                <a:gd name="T60" fmla="*/ 50 w 166"/>
                <a:gd name="T61" fmla="*/ 44 h 155"/>
                <a:gd name="T62" fmla="*/ 47 w 166"/>
                <a:gd name="T63" fmla="*/ 47 h 155"/>
                <a:gd name="T64" fmla="*/ 19 w 166"/>
                <a:gd name="T65" fmla="*/ 73 h 155"/>
                <a:gd name="T66" fmla="*/ 83 w 166"/>
                <a:gd name="T67" fmla="*/ 50 h 155"/>
                <a:gd name="T68" fmla="*/ 110 w 166"/>
                <a:gd name="T69" fmla="*/ 75 h 155"/>
                <a:gd name="T70" fmla="*/ 83 w 166"/>
                <a:gd name="T71" fmla="*/ 101 h 155"/>
                <a:gd name="T72" fmla="*/ 83 w 166"/>
                <a:gd name="T73" fmla="*/ 94 h 155"/>
                <a:gd name="T74" fmla="*/ 95 w 166"/>
                <a:gd name="T75" fmla="*/ 75 h 155"/>
                <a:gd name="T76" fmla="*/ 83 w 166"/>
                <a:gd name="T77" fmla="*/ 64 h 155"/>
                <a:gd name="T78" fmla="*/ 72 w 166"/>
                <a:gd name="T79" fmla="*/ 75 h 155"/>
                <a:gd name="T80" fmla="*/ 83 w 166"/>
                <a:gd name="T81" fmla="*/ 87 h 155"/>
                <a:gd name="T82" fmla="*/ 83 w 166"/>
                <a:gd name="T83" fmla="*/ 94 h 155"/>
                <a:gd name="T84" fmla="*/ 57 w 166"/>
                <a:gd name="T85" fmla="*/ 7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6" h="155">
                  <a:moveTo>
                    <a:pt x="13" y="118"/>
                  </a:moveTo>
                  <a:cubicBezTo>
                    <a:pt x="27" y="100"/>
                    <a:pt x="27" y="100"/>
                    <a:pt x="27" y="100"/>
                  </a:cubicBezTo>
                  <a:cubicBezTo>
                    <a:pt x="25" y="97"/>
                    <a:pt x="24" y="93"/>
                    <a:pt x="23" y="90"/>
                  </a:cubicBezTo>
                  <a:cubicBezTo>
                    <a:pt x="23" y="90"/>
                    <a:pt x="23" y="90"/>
                    <a:pt x="23" y="90"/>
                  </a:cubicBezTo>
                  <a:cubicBezTo>
                    <a:pt x="0" y="82"/>
                    <a:pt x="0" y="82"/>
                    <a:pt x="0" y="82"/>
                  </a:cubicBezTo>
                  <a:cubicBezTo>
                    <a:pt x="20" y="23"/>
                    <a:pt x="20" y="23"/>
                    <a:pt x="20" y="23"/>
                  </a:cubicBezTo>
                  <a:cubicBezTo>
                    <a:pt x="43" y="31"/>
                    <a:pt x="43" y="31"/>
                    <a:pt x="43" y="31"/>
                  </a:cubicBezTo>
                  <a:cubicBezTo>
                    <a:pt x="45" y="29"/>
                    <a:pt x="48" y="27"/>
                    <a:pt x="50" y="26"/>
                  </a:cubicBezTo>
                  <a:cubicBezTo>
                    <a:pt x="50" y="26"/>
                    <a:pt x="50" y="26"/>
                    <a:pt x="50" y="26"/>
                  </a:cubicBezTo>
                  <a:cubicBezTo>
                    <a:pt x="50" y="0"/>
                    <a:pt x="50" y="0"/>
                    <a:pt x="50" y="0"/>
                  </a:cubicBezTo>
                  <a:cubicBezTo>
                    <a:pt x="114" y="0"/>
                    <a:pt x="114" y="0"/>
                    <a:pt x="114" y="0"/>
                  </a:cubicBezTo>
                  <a:cubicBezTo>
                    <a:pt x="114" y="26"/>
                    <a:pt x="114" y="26"/>
                    <a:pt x="114" y="26"/>
                  </a:cubicBezTo>
                  <a:cubicBezTo>
                    <a:pt x="116" y="27"/>
                    <a:pt x="118" y="28"/>
                    <a:pt x="119" y="30"/>
                  </a:cubicBezTo>
                  <a:cubicBezTo>
                    <a:pt x="119" y="30"/>
                    <a:pt x="119" y="30"/>
                    <a:pt x="119" y="30"/>
                  </a:cubicBezTo>
                  <a:cubicBezTo>
                    <a:pt x="146" y="21"/>
                    <a:pt x="146" y="21"/>
                    <a:pt x="146" y="21"/>
                  </a:cubicBezTo>
                  <a:cubicBezTo>
                    <a:pt x="166" y="80"/>
                    <a:pt x="166" y="80"/>
                    <a:pt x="166" y="80"/>
                  </a:cubicBezTo>
                  <a:cubicBezTo>
                    <a:pt x="141" y="88"/>
                    <a:pt x="141" y="88"/>
                    <a:pt x="141" y="88"/>
                  </a:cubicBezTo>
                  <a:cubicBezTo>
                    <a:pt x="140" y="91"/>
                    <a:pt x="140" y="93"/>
                    <a:pt x="139" y="95"/>
                  </a:cubicBezTo>
                  <a:cubicBezTo>
                    <a:pt x="139" y="95"/>
                    <a:pt x="139" y="95"/>
                    <a:pt x="139" y="95"/>
                  </a:cubicBezTo>
                  <a:cubicBezTo>
                    <a:pt x="155" y="117"/>
                    <a:pt x="155" y="117"/>
                    <a:pt x="155" y="117"/>
                  </a:cubicBezTo>
                  <a:cubicBezTo>
                    <a:pt x="104" y="154"/>
                    <a:pt x="104" y="154"/>
                    <a:pt x="104" y="154"/>
                  </a:cubicBezTo>
                  <a:cubicBezTo>
                    <a:pt x="89" y="134"/>
                    <a:pt x="89" y="134"/>
                    <a:pt x="89" y="134"/>
                  </a:cubicBezTo>
                  <a:cubicBezTo>
                    <a:pt x="87" y="135"/>
                    <a:pt x="84" y="135"/>
                    <a:pt x="82" y="135"/>
                  </a:cubicBezTo>
                  <a:cubicBezTo>
                    <a:pt x="82" y="135"/>
                    <a:pt x="82" y="135"/>
                    <a:pt x="82" y="135"/>
                  </a:cubicBezTo>
                  <a:cubicBezTo>
                    <a:pt x="81" y="135"/>
                    <a:pt x="81" y="135"/>
                    <a:pt x="80" y="135"/>
                  </a:cubicBezTo>
                  <a:cubicBezTo>
                    <a:pt x="80" y="135"/>
                    <a:pt x="80" y="135"/>
                    <a:pt x="80" y="135"/>
                  </a:cubicBezTo>
                  <a:cubicBezTo>
                    <a:pt x="65" y="155"/>
                    <a:pt x="65" y="155"/>
                    <a:pt x="65" y="155"/>
                  </a:cubicBezTo>
                  <a:cubicBezTo>
                    <a:pt x="13" y="118"/>
                    <a:pt x="13" y="118"/>
                    <a:pt x="13" y="118"/>
                  </a:cubicBezTo>
                  <a:close/>
                  <a:moveTo>
                    <a:pt x="19" y="73"/>
                  </a:moveTo>
                  <a:cubicBezTo>
                    <a:pt x="36" y="79"/>
                    <a:pt x="36" y="79"/>
                    <a:pt x="36" y="79"/>
                  </a:cubicBezTo>
                  <a:cubicBezTo>
                    <a:pt x="37" y="83"/>
                    <a:pt x="37" y="83"/>
                    <a:pt x="37" y="83"/>
                  </a:cubicBezTo>
                  <a:cubicBezTo>
                    <a:pt x="38" y="88"/>
                    <a:pt x="40" y="93"/>
                    <a:pt x="42" y="97"/>
                  </a:cubicBezTo>
                  <a:cubicBezTo>
                    <a:pt x="42" y="97"/>
                    <a:pt x="42" y="97"/>
                    <a:pt x="42" y="97"/>
                  </a:cubicBezTo>
                  <a:cubicBezTo>
                    <a:pt x="44" y="101"/>
                    <a:pt x="44" y="101"/>
                    <a:pt x="44" y="101"/>
                  </a:cubicBezTo>
                  <a:cubicBezTo>
                    <a:pt x="34" y="115"/>
                    <a:pt x="34" y="115"/>
                    <a:pt x="34" y="115"/>
                  </a:cubicBezTo>
                  <a:cubicBezTo>
                    <a:pt x="61" y="135"/>
                    <a:pt x="61" y="135"/>
                    <a:pt x="61" y="135"/>
                  </a:cubicBezTo>
                  <a:cubicBezTo>
                    <a:pt x="73" y="120"/>
                    <a:pt x="73" y="120"/>
                    <a:pt x="73" y="120"/>
                  </a:cubicBezTo>
                  <a:cubicBezTo>
                    <a:pt x="77" y="120"/>
                    <a:pt x="77" y="120"/>
                    <a:pt x="77" y="120"/>
                  </a:cubicBezTo>
                  <a:cubicBezTo>
                    <a:pt x="79" y="120"/>
                    <a:pt x="80" y="120"/>
                    <a:pt x="82" y="120"/>
                  </a:cubicBezTo>
                  <a:cubicBezTo>
                    <a:pt x="82" y="120"/>
                    <a:pt x="82" y="120"/>
                    <a:pt x="82" y="120"/>
                  </a:cubicBezTo>
                  <a:cubicBezTo>
                    <a:pt x="85" y="120"/>
                    <a:pt x="88" y="120"/>
                    <a:pt x="91" y="119"/>
                  </a:cubicBezTo>
                  <a:cubicBezTo>
                    <a:pt x="91" y="119"/>
                    <a:pt x="91" y="119"/>
                    <a:pt x="91" y="119"/>
                  </a:cubicBezTo>
                  <a:cubicBezTo>
                    <a:pt x="96" y="118"/>
                    <a:pt x="96" y="118"/>
                    <a:pt x="96" y="118"/>
                  </a:cubicBezTo>
                  <a:cubicBezTo>
                    <a:pt x="107" y="133"/>
                    <a:pt x="107" y="133"/>
                    <a:pt x="107" y="133"/>
                  </a:cubicBezTo>
                  <a:cubicBezTo>
                    <a:pt x="135" y="114"/>
                    <a:pt x="135" y="114"/>
                    <a:pt x="135" y="114"/>
                  </a:cubicBezTo>
                  <a:cubicBezTo>
                    <a:pt x="122" y="97"/>
                    <a:pt x="122" y="97"/>
                    <a:pt x="122" y="97"/>
                  </a:cubicBezTo>
                  <a:cubicBezTo>
                    <a:pt x="124" y="93"/>
                    <a:pt x="124" y="93"/>
                    <a:pt x="124" y="93"/>
                  </a:cubicBezTo>
                  <a:cubicBezTo>
                    <a:pt x="125" y="90"/>
                    <a:pt x="126" y="86"/>
                    <a:pt x="127" y="82"/>
                  </a:cubicBezTo>
                  <a:cubicBezTo>
                    <a:pt x="127" y="82"/>
                    <a:pt x="127" y="82"/>
                    <a:pt x="127" y="82"/>
                  </a:cubicBezTo>
                  <a:cubicBezTo>
                    <a:pt x="128" y="77"/>
                    <a:pt x="128" y="77"/>
                    <a:pt x="128" y="77"/>
                  </a:cubicBezTo>
                  <a:cubicBezTo>
                    <a:pt x="147" y="71"/>
                    <a:pt x="147" y="71"/>
                    <a:pt x="147" y="71"/>
                  </a:cubicBezTo>
                  <a:cubicBezTo>
                    <a:pt x="137" y="39"/>
                    <a:pt x="137" y="39"/>
                    <a:pt x="137" y="39"/>
                  </a:cubicBezTo>
                  <a:cubicBezTo>
                    <a:pt x="116" y="46"/>
                    <a:pt x="116" y="46"/>
                    <a:pt x="116" y="46"/>
                  </a:cubicBezTo>
                  <a:cubicBezTo>
                    <a:pt x="113" y="43"/>
                    <a:pt x="113" y="43"/>
                    <a:pt x="113" y="43"/>
                  </a:cubicBezTo>
                  <a:cubicBezTo>
                    <a:pt x="110" y="41"/>
                    <a:pt x="107" y="38"/>
                    <a:pt x="103" y="37"/>
                  </a:cubicBezTo>
                  <a:cubicBezTo>
                    <a:pt x="103" y="37"/>
                    <a:pt x="103" y="37"/>
                    <a:pt x="103" y="37"/>
                  </a:cubicBezTo>
                  <a:cubicBezTo>
                    <a:pt x="99" y="35"/>
                    <a:pt x="99" y="35"/>
                    <a:pt x="99" y="35"/>
                  </a:cubicBezTo>
                  <a:cubicBezTo>
                    <a:pt x="99" y="14"/>
                    <a:pt x="99" y="14"/>
                    <a:pt x="99" y="14"/>
                  </a:cubicBezTo>
                  <a:cubicBezTo>
                    <a:pt x="65" y="14"/>
                    <a:pt x="65" y="14"/>
                    <a:pt x="65" y="14"/>
                  </a:cubicBezTo>
                  <a:cubicBezTo>
                    <a:pt x="65" y="34"/>
                    <a:pt x="65" y="34"/>
                    <a:pt x="65" y="34"/>
                  </a:cubicBezTo>
                  <a:cubicBezTo>
                    <a:pt x="61" y="36"/>
                    <a:pt x="61" y="36"/>
                    <a:pt x="61" y="36"/>
                  </a:cubicBezTo>
                  <a:cubicBezTo>
                    <a:pt x="57" y="38"/>
                    <a:pt x="53" y="41"/>
                    <a:pt x="50" y="44"/>
                  </a:cubicBezTo>
                  <a:cubicBezTo>
                    <a:pt x="50" y="44"/>
                    <a:pt x="50" y="44"/>
                    <a:pt x="50" y="44"/>
                  </a:cubicBezTo>
                  <a:cubicBezTo>
                    <a:pt x="47" y="47"/>
                    <a:pt x="47" y="47"/>
                    <a:pt x="47" y="47"/>
                  </a:cubicBezTo>
                  <a:cubicBezTo>
                    <a:pt x="29" y="41"/>
                    <a:pt x="29" y="41"/>
                    <a:pt x="29" y="41"/>
                  </a:cubicBezTo>
                  <a:cubicBezTo>
                    <a:pt x="19" y="73"/>
                    <a:pt x="19" y="73"/>
                    <a:pt x="19" y="73"/>
                  </a:cubicBezTo>
                  <a:close/>
                  <a:moveTo>
                    <a:pt x="57" y="75"/>
                  </a:moveTo>
                  <a:cubicBezTo>
                    <a:pt x="57" y="61"/>
                    <a:pt x="69" y="50"/>
                    <a:pt x="83" y="50"/>
                  </a:cubicBezTo>
                  <a:cubicBezTo>
                    <a:pt x="83" y="50"/>
                    <a:pt x="83" y="50"/>
                    <a:pt x="83" y="50"/>
                  </a:cubicBezTo>
                  <a:cubicBezTo>
                    <a:pt x="98" y="50"/>
                    <a:pt x="110" y="61"/>
                    <a:pt x="110" y="75"/>
                  </a:cubicBezTo>
                  <a:cubicBezTo>
                    <a:pt x="110" y="75"/>
                    <a:pt x="110" y="75"/>
                    <a:pt x="110" y="75"/>
                  </a:cubicBezTo>
                  <a:cubicBezTo>
                    <a:pt x="110" y="90"/>
                    <a:pt x="98" y="101"/>
                    <a:pt x="83" y="101"/>
                  </a:cubicBezTo>
                  <a:cubicBezTo>
                    <a:pt x="83" y="101"/>
                    <a:pt x="83" y="101"/>
                    <a:pt x="83" y="101"/>
                  </a:cubicBezTo>
                  <a:cubicBezTo>
                    <a:pt x="83" y="94"/>
                    <a:pt x="83" y="94"/>
                    <a:pt x="83" y="94"/>
                  </a:cubicBezTo>
                  <a:cubicBezTo>
                    <a:pt x="83" y="87"/>
                    <a:pt x="83" y="87"/>
                    <a:pt x="83" y="87"/>
                  </a:cubicBezTo>
                  <a:cubicBezTo>
                    <a:pt x="90" y="87"/>
                    <a:pt x="95" y="82"/>
                    <a:pt x="95" y="75"/>
                  </a:cubicBezTo>
                  <a:cubicBezTo>
                    <a:pt x="95" y="75"/>
                    <a:pt x="95" y="75"/>
                    <a:pt x="95" y="75"/>
                  </a:cubicBezTo>
                  <a:cubicBezTo>
                    <a:pt x="95" y="69"/>
                    <a:pt x="90" y="64"/>
                    <a:pt x="83" y="64"/>
                  </a:cubicBezTo>
                  <a:cubicBezTo>
                    <a:pt x="83" y="64"/>
                    <a:pt x="83" y="64"/>
                    <a:pt x="83" y="64"/>
                  </a:cubicBezTo>
                  <a:cubicBezTo>
                    <a:pt x="77" y="64"/>
                    <a:pt x="72" y="69"/>
                    <a:pt x="72" y="75"/>
                  </a:cubicBezTo>
                  <a:cubicBezTo>
                    <a:pt x="72" y="75"/>
                    <a:pt x="72" y="75"/>
                    <a:pt x="72" y="75"/>
                  </a:cubicBezTo>
                  <a:cubicBezTo>
                    <a:pt x="72" y="82"/>
                    <a:pt x="77" y="87"/>
                    <a:pt x="83" y="87"/>
                  </a:cubicBezTo>
                  <a:cubicBezTo>
                    <a:pt x="83" y="87"/>
                    <a:pt x="83" y="87"/>
                    <a:pt x="83" y="87"/>
                  </a:cubicBezTo>
                  <a:cubicBezTo>
                    <a:pt x="83" y="94"/>
                    <a:pt x="83" y="94"/>
                    <a:pt x="83" y="94"/>
                  </a:cubicBezTo>
                  <a:cubicBezTo>
                    <a:pt x="83" y="101"/>
                    <a:pt x="83" y="101"/>
                    <a:pt x="83" y="101"/>
                  </a:cubicBezTo>
                  <a:cubicBezTo>
                    <a:pt x="69" y="101"/>
                    <a:pt x="57" y="90"/>
                    <a:pt x="57" y="75"/>
                  </a:cubicBezTo>
                  <a:close/>
                </a:path>
              </a:pathLst>
            </a:custGeom>
            <a:solidFill>
              <a:schemeClr val="bg1"/>
            </a:solidFill>
            <a:ln>
              <a:noFill/>
            </a:ln>
          </p:spPr>
          <p:txBody>
            <a:bodyPr/>
            <a:lstStyle/>
            <a:p>
              <a:endParaRPr lang="zh-CN" altLang="en-US"/>
            </a:p>
          </p:txBody>
        </p:sp>
      </p:grpSp>
      <p:sp>
        <p:nvSpPr>
          <p:cNvPr id="31" name="文本框 13">
            <a:extLst>
              <a:ext uri="{FF2B5EF4-FFF2-40B4-BE49-F238E27FC236}">
                <a16:creationId xmlns:a16="http://schemas.microsoft.com/office/drawing/2014/main" xmlns="" id="{31B584F3-F4E2-4A81-A0F6-E6E27A789610}"/>
              </a:ext>
            </a:extLst>
          </p:cNvPr>
          <p:cNvSpPr txBox="1">
            <a:spLocks noChangeArrowheads="1"/>
          </p:cNvSpPr>
          <p:nvPr/>
        </p:nvSpPr>
        <p:spPr bwMode="auto">
          <a:xfrm>
            <a:off x="769173" y="3631944"/>
            <a:ext cx="1868189" cy="2539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94" tIns="34297" rIns="68594" bIns="34297">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1200" dirty="0">
                <a:solidFill>
                  <a:schemeClr val="bg1">
                    <a:lumMod val="50000"/>
                  </a:schemeClr>
                </a:solidFill>
                <a:latin typeface="+mn-ea"/>
                <a:ea typeface="+mn-ea"/>
              </a:rPr>
              <a:t>在此位置添加你内容</a:t>
            </a:r>
          </a:p>
        </p:txBody>
      </p:sp>
      <p:sp>
        <p:nvSpPr>
          <p:cNvPr id="32" name="文本框 18">
            <a:extLst>
              <a:ext uri="{FF2B5EF4-FFF2-40B4-BE49-F238E27FC236}">
                <a16:creationId xmlns:a16="http://schemas.microsoft.com/office/drawing/2014/main" xmlns="" id="{9683DE81-6E72-4052-8929-A4D9FE7B168B}"/>
              </a:ext>
            </a:extLst>
          </p:cNvPr>
          <p:cNvSpPr txBox="1">
            <a:spLocks noChangeArrowheads="1"/>
          </p:cNvSpPr>
          <p:nvPr/>
        </p:nvSpPr>
        <p:spPr bwMode="auto">
          <a:xfrm>
            <a:off x="754255" y="3932075"/>
            <a:ext cx="1920149" cy="346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94" tIns="34297" rIns="68594" bIns="34297">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900" dirty="0">
                <a:solidFill>
                  <a:schemeClr val="bg1">
                    <a:lumMod val="50000"/>
                  </a:schemeClr>
                </a:solidFill>
                <a:latin typeface="+mn-ea"/>
                <a:ea typeface="+mn-ea"/>
              </a:rPr>
              <a:t>点击输入详细内容，添加你的论文内容。点击输入详细内容</a:t>
            </a:r>
          </a:p>
        </p:txBody>
      </p:sp>
      <p:sp>
        <p:nvSpPr>
          <p:cNvPr id="33" name="文本框 13">
            <a:extLst>
              <a:ext uri="{FF2B5EF4-FFF2-40B4-BE49-F238E27FC236}">
                <a16:creationId xmlns:a16="http://schemas.microsoft.com/office/drawing/2014/main" xmlns="" id="{CFEBA2F7-34D4-4EA0-8DF2-9DC6787853EE}"/>
              </a:ext>
            </a:extLst>
          </p:cNvPr>
          <p:cNvSpPr txBox="1">
            <a:spLocks noChangeArrowheads="1"/>
          </p:cNvSpPr>
          <p:nvPr/>
        </p:nvSpPr>
        <p:spPr bwMode="auto">
          <a:xfrm>
            <a:off x="2719914" y="3631944"/>
            <a:ext cx="1868189" cy="2539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94" tIns="34297" rIns="68594" bIns="34297">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1200" dirty="0">
                <a:solidFill>
                  <a:schemeClr val="bg1">
                    <a:lumMod val="50000"/>
                  </a:schemeClr>
                </a:solidFill>
                <a:latin typeface="+mn-ea"/>
                <a:ea typeface="+mn-ea"/>
              </a:rPr>
              <a:t>在此位置添加你内容</a:t>
            </a:r>
          </a:p>
        </p:txBody>
      </p:sp>
      <p:sp>
        <p:nvSpPr>
          <p:cNvPr id="34" name="文本框 18">
            <a:extLst>
              <a:ext uri="{FF2B5EF4-FFF2-40B4-BE49-F238E27FC236}">
                <a16:creationId xmlns:a16="http://schemas.microsoft.com/office/drawing/2014/main" xmlns="" id="{BA6BE5A5-4989-42AD-967B-6B7488F718EA}"/>
              </a:ext>
            </a:extLst>
          </p:cNvPr>
          <p:cNvSpPr txBox="1">
            <a:spLocks noChangeArrowheads="1"/>
          </p:cNvSpPr>
          <p:nvPr/>
        </p:nvSpPr>
        <p:spPr bwMode="auto">
          <a:xfrm>
            <a:off x="2704996" y="3932075"/>
            <a:ext cx="1920149" cy="346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94" tIns="34297" rIns="68594" bIns="34297">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900" dirty="0">
                <a:solidFill>
                  <a:schemeClr val="bg1">
                    <a:lumMod val="50000"/>
                  </a:schemeClr>
                </a:solidFill>
                <a:latin typeface="+mn-ea"/>
                <a:ea typeface="+mn-ea"/>
              </a:rPr>
              <a:t>点击输入详细内容，添加你的论文内容。点击输入详细内容</a:t>
            </a:r>
          </a:p>
        </p:txBody>
      </p:sp>
      <p:sp>
        <p:nvSpPr>
          <p:cNvPr id="35" name="文本框 13">
            <a:extLst>
              <a:ext uri="{FF2B5EF4-FFF2-40B4-BE49-F238E27FC236}">
                <a16:creationId xmlns:a16="http://schemas.microsoft.com/office/drawing/2014/main" xmlns="" id="{AEE0508A-30B1-4AA8-9EDF-F80A8C5EDED1}"/>
              </a:ext>
            </a:extLst>
          </p:cNvPr>
          <p:cNvSpPr txBox="1">
            <a:spLocks noChangeArrowheads="1"/>
          </p:cNvSpPr>
          <p:nvPr/>
        </p:nvSpPr>
        <p:spPr bwMode="auto">
          <a:xfrm>
            <a:off x="4691739" y="3631944"/>
            <a:ext cx="1868189" cy="2539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94" tIns="34297" rIns="68594" bIns="34297">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1200" dirty="0">
                <a:solidFill>
                  <a:schemeClr val="bg1">
                    <a:lumMod val="50000"/>
                  </a:schemeClr>
                </a:solidFill>
                <a:latin typeface="+mn-ea"/>
                <a:ea typeface="+mn-ea"/>
              </a:rPr>
              <a:t>在此位置添加你内容</a:t>
            </a:r>
          </a:p>
        </p:txBody>
      </p:sp>
      <p:sp>
        <p:nvSpPr>
          <p:cNvPr id="36" name="文本框 18">
            <a:extLst>
              <a:ext uri="{FF2B5EF4-FFF2-40B4-BE49-F238E27FC236}">
                <a16:creationId xmlns:a16="http://schemas.microsoft.com/office/drawing/2014/main" xmlns="" id="{04B04EBF-AA20-4E10-9700-A2C2A66D529F}"/>
              </a:ext>
            </a:extLst>
          </p:cNvPr>
          <p:cNvSpPr txBox="1">
            <a:spLocks noChangeArrowheads="1"/>
          </p:cNvSpPr>
          <p:nvPr/>
        </p:nvSpPr>
        <p:spPr bwMode="auto">
          <a:xfrm>
            <a:off x="4721073" y="3932075"/>
            <a:ext cx="1920149" cy="346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94" tIns="34297" rIns="68594" bIns="34297">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900" dirty="0">
                <a:solidFill>
                  <a:schemeClr val="bg1">
                    <a:lumMod val="50000"/>
                  </a:schemeClr>
                </a:solidFill>
                <a:latin typeface="+mn-ea"/>
                <a:ea typeface="+mn-ea"/>
              </a:rPr>
              <a:t>点击输入详细内容，添加你的论文内容。点击输入详细内容</a:t>
            </a:r>
          </a:p>
        </p:txBody>
      </p:sp>
      <p:sp>
        <p:nvSpPr>
          <p:cNvPr id="37" name="文本框 13">
            <a:extLst>
              <a:ext uri="{FF2B5EF4-FFF2-40B4-BE49-F238E27FC236}">
                <a16:creationId xmlns:a16="http://schemas.microsoft.com/office/drawing/2014/main" xmlns="" id="{162A4C00-E576-4FF9-8DA8-648D9847889F}"/>
              </a:ext>
            </a:extLst>
          </p:cNvPr>
          <p:cNvSpPr txBox="1">
            <a:spLocks noChangeArrowheads="1"/>
          </p:cNvSpPr>
          <p:nvPr/>
        </p:nvSpPr>
        <p:spPr bwMode="auto">
          <a:xfrm>
            <a:off x="6576130" y="3627174"/>
            <a:ext cx="1868189" cy="2539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94" tIns="34297" rIns="68594" bIns="34297">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1200" dirty="0">
                <a:solidFill>
                  <a:schemeClr val="bg1">
                    <a:lumMod val="50000"/>
                  </a:schemeClr>
                </a:solidFill>
                <a:latin typeface="+mn-ea"/>
                <a:ea typeface="+mn-ea"/>
              </a:rPr>
              <a:t>在此位置添加你内容</a:t>
            </a:r>
          </a:p>
        </p:txBody>
      </p:sp>
      <p:sp>
        <p:nvSpPr>
          <p:cNvPr id="38" name="文本框 18">
            <a:extLst>
              <a:ext uri="{FF2B5EF4-FFF2-40B4-BE49-F238E27FC236}">
                <a16:creationId xmlns:a16="http://schemas.microsoft.com/office/drawing/2014/main" xmlns="" id="{211764F3-5884-4B4E-895D-EA3BF3C3AB76}"/>
              </a:ext>
            </a:extLst>
          </p:cNvPr>
          <p:cNvSpPr txBox="1">
            <a:spLocks noChangeArrowheads="1"/>
          </p:cNvSpPr>
          <p:nvPr/>
        </p:nvSpPr>
        <p:spPr bwMode="auto">
          <a:xfrm>
            <a:off x="6671842" y="3927305"/>
            <a:ext cx="1920149" cy="346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94" tIns="34297" rIns="68594" bIns="34297">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900" dirty="0">
                <a:solidFill>
                  <a:schemeClr val="bg1">
                    <a:lumMod val="50000"/>
                  </a:schemeClr>
                </a:solidFill>
                <a:latin typeface="+mn-ea"/>
                <a:ea typeface="+mn-ea"/>
              </a:rPr>
              <a:t>点击输入详细内容，添加你的论文内容。点击输入详细内容</a:t>
            </a:r>
          </a:p>
        </p:txBody>
      </p:sp>
    </p:spTree>
    <p:extLst>
      <p:ext uri="{BB962C8B-B14F-4D97-AF65-F5344CB8AC3E}">
        <p14:creationId xmlns:p14="http://schemas.microsoft.com/office/powerpoint/2010/main" val="1932177915"/>
      </p:ext>
    </p:extLst>
  </p:cSld>
  <p:clrMapOvr>
    <a:masterClrMapping/>
  </p:clrMapOvr>
  <p:transition spd="med" advClick="0" advTm="26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750"/>
                                        <p:tgtEl>
                                          <p:spTgt spid="10"/>
                                        </p:tgtEl>
                                      </p:cBhvr>
                                    </p:animEffect>
                                    <p:anim calcmode="lin" valueType="num">
                                      <p:cBhvr>
                                        <p:cTn id="8" dur="750" fill="hold"/>
                                        <p:tgtEl>
                                          <p:spTgt spid="10"/>
                                        </p:tgtEl>
                                        <p:attrNameLst>
                                          <p:attrName>ppt_x</p:attrName>
                                        </p:attrNameLst>
                                      </p:cBhvr>
                                      <p:tavLst>
                                        <p:tav tm="0">
                                          <p:val>
                                            <p:strVal val="#ppt_x"/>
                                          </p:val>
                                        </p:tav>
                                        <p:tav tm="100000">
                                          <p:val>
                                            <p:strVal val="#ppt_x"/>
                                          </p:val>
                                        </p:tav>
                                      </p:tavLst>
                                    </p:anim>
                                    <p:anim calcmode="lin" valueType="num">
                                      <p:cBhvr>
                                        <p:cTn id="9" dur="75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750"/>
                                        <p:tgtEl>
                                          <p:spTgt spid="29"/>
                                        </p:tgtEl>
                                      </p:cBhvr>
                                    </p:animEffect>
                                    <p:anim calcmode="lin" valueType="num">
                                      <p:cBhvr>
                                        <p:cTn id="13" dur="750" fill="hold"/>
                                        <p:tgtEl>
                                          <p:spTgt spid="29"/>
                                        </p:tgtEl>
                                        <p:attrNameLst>
                                          <p:attrName>ppt_x</p:attrName>
                                        </p:attrNameLst>
                                      </p:cBhvr>
                                      <p:tavLst>
                                        <p:tav tm="0">
                                          <p:val>
                                            <p:strVal val="#ppt_x"/>
                                          </p:val>
                                        </p:tav>
                                        <p:tav tm="100000">
                                          <p:val>
                                            <p:strVal val="#ppt_x"/>
                                          </p:val>
                                        </p:tav>
                                      </p:tavLst>
                                    </p:anim>
                                    <p:anim calcmode="lin" valueType="num">
                                      <p:cBhvr>
                                        <p:cTn id="14" dur="750" fill="hold"/>
                                        <p:tgtEl>
                                          <p:spTgt spid="29"/>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750"/>
                                        <p:tgtEl>
                                          <p:spTgt spid="17"/>
                                        </p:tgtEl>
                                      </p:cBhvr>
                                    </p:animEffect>
                                    <p:anim calcmode="lin" valueType="num">
                                      <p:cBhvr>
                                        <p:cTn id="18" dur="750" fill="hold"/>
                                        <p:tgtEl>
                                          <p:spTgt spid="17"/>
                                        </p:tgtEl>
                                        <p:attrNameLst>
                                          <p:attrName>ppt_x</p:attrName>
                                        </p:attrNameLst>
                                      </p:cBhvr>
                                      <p:tavLst>
                                        <p:tav tm="0">
                                          <p:val>
                                            <p:strVal val="#ppt_x"/>
                                          </p:val>
                                        </p:tav>
                                        <p:tav tm="100000">
                                          <p:val>
                                            <p:strVal val="#ppt_x"/>
                                          </p:val>
                                        </p:tav>
                                      </p:tavLst>
                                    </p:anim>
                                    <p:anim calcmode="lin" valueType="num">
                                      <p:cBhvr>
                                        <p:cTn id="19" dur="750" fill="hold"/>
                                        <p:tgtEl>
                                          <p:spTgt spid="17"/>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750"/>
                                        <p:tgtEl>
                                          <p:spTgt spid="5"/>
                                        </p:tgtEl>
                                      </p:cBhvr>
                                    </p:animEffect>
                                    <p:anim calcmode="lin" valueType="num">
                                      <p:cBhvr>
                                        <p:cTn id="23" dur="750" fill="hold"/>
                                        <p:tgtEl>
                                          <p:spTgt spid="5"/>
                                        </p:tgtEl>
                                        <p:attrNameLst>
                                          <p:attrName>ppt_x</p:attrName>
                                        </p:attrNameLst>
                                      </p:cBhvr>
                                      <p:tavLst>
                                        <p:tav tm="0">
                                          <p:val>
                                            <p:strVal val="#ppt_x"/>
                                          </p:val>
                                        </p:tav>
                                        <p:tav tm="100000">
                                          <p:val>
                                            <p:strVal val="#ppt_x"/>
                                          </p:val>
                                        </p:tav>
                                      </p:tavLst>
                                    </p:anim>
                                    <p:anim calcmode="lin" valueType="num">
                                      <p:cBhvr>
                                        <p:cTn id="24" dur="750" fill="hold"/>
                                        <p:tgtEl>
                                          <p:spTgt spid="5"/>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750"/>
                                        <p:tgtEl>
                                          <p:spTgt spid="7"/>
                                        </p:tgtEl>
                                      </p:cBhvr>
                                    </p:animEffect>
                                    <p:anim calcmode="lin" valueType="num">
                                      <p:cBhvr>
                                        <p:cTn id="28" dur="750" fill="hold"/>
                                        <p:tgtEl>
                                          <p:spTgt spid="7"/>
                                        </p:tgtEl>
                                        <p:attrNameLst>
                                          <p:attrName>ppt_x</p:attrName>
                                        </p:attrNameLst>
                                      </p:cBhvr>
                                      <p:tavLst>
                                        <p:tav tm="0">
                                          <p:val>
                                            <p:strVal val="#ppt_x"/>
                                          </p:val>
                                        </p:tav>
                                        <p:tav tm="100000">
                                          <p:val>
                                            <p:strVal val="#ppt_x"/>
                                          </p:val>
                                        </p:tav>
                                      </p:tavLst>
                                    </p:anim>
                                    <p:anim calcmode="lin" valueType="num">
                                      <p:cBhvr>
                                        <p:cTn id="29" dur="750" fill="hold"/>
                                        <p:tgtEl>
                                          <p:spTgt spid="7"/>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fade">
                                      <p:cBhvr>
                                        <p:cTn id="32" dur="750"/>
                                        <p:tgtEl>
                                          <p:spTgt spid="26"/>
                                        </p:tgtEl>
                                      </p:cBhvr>
                                    </p:animEffect>
                                    <p:anim calcmode="lin" valueType="num">
                                      <p:cBhvr>
                                        <p:cTn id="33" dur="750" fill="hold"/>
                                        <p:tgtEl>
                                          <p:spTgt spid="26"/>
                                        </p:tgtEl>
                                        <p:attrNameLst>
                                          <p:attrName>ppt_x</p:attrName>
                                        </p:attrNameLst>
                                      </p:cBhvr>
                                      <p:tavLst>
                                        <p:tav tm="0">
                                          <p:val>
                                            <p:strVal val="#ppt_x"/>
                                          </p:val>
                                        </p:tav>
                                        <p:tav tm="100000">
                                          <p:val>
                                            <p:strVal val="#ppt_x"/>
                                          </p:val>
                                        </p:tav>
                                      </p:tavLst>
                                    </p:anim>
                                    <p:anim calcmode="lin" valueType="num">
                                      <p:cBhvr>
                                        <p:cTn id="34" dur="750" fill="hold"/>
                                        <p:tgtEl>
                                          <p:spTgt spid="26"/>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750"/>
                                        <p:tgtEl>
                                          <p:spTgt spid="14"/>
                                        </p:tgtEl>
                                      </p:cBhvr>
                                    </p:animEffect>
                                    <p:anim calcmode="lin" valueType="num">
                                      <p:cBhvr>
                                        <p:cTn id="38" dur="750" fill="hold"/>
                                        <p:tgtEl>
                                          <p:spTgt spid="14"/>
                                        </p:tgtEl>
                                        <p:attrNameLst>
                                          <p:attrName>ppt_x</p:attrName>
                                        </p:attrNameLst>
                                      </p:cBhvr>
                                      <p:tavLst>
                                        <p:tav tm="0">
                                          <p:val>
                                            <p:strVal val="#ppt_x"/>
                                          </p:val>
                                        </p:tav>
                                        <p:tav tm="100000">
                                          <p:val>
                                            <p:strVal val="#ppt_x"/>
                                          </p:val>
                                        </p:tav>
                                      </p:tavLst>
                                    </p:anim>
                                    <p:anim calcmode="lin" valueType="num">
                                      <p:cBhvr>
                                        <p:cTn id="39" dur="750" fill="hold"/>
                                        <p:tgtEl>
                                          <p:spTgt spid="14"/>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0"/>
                                  </p:stCondLst>
                                  <p:childTnLst>
                                    <p:set>
                                      <p:cBhvr>
                                        <p:cTn id="41" dur="1" fill="hold">
                                          <p:stCondLst>
                                            <p:cond delay="0"/>
                                          </p:stCondLst>
                                        </p:cTn>
                                        <p:tgtEl>
                                          <p:spTgt spid="2"/>
                                        </p:tgtEl>
                                        <p:attrNameLst>
                                          <p:attrName>style.visibility</p:attrName>
                                        </p:attrNameLst>
                                      </p:cBhvr>
                                      <p:to>
                                        <p:strVal val="visible"/>
                                      </p:to>
                                    </p:set>
                                    <p:animEffect transition="in" filter="fade">
                                      <p:cBhvr>
                                        <p:cTn id="42" dur="750"/>
                                        <p:tgtEl>
                                          <p:spTgt spid="2"/>
                                        </p:tgtEl>
                                      </p:cBhvr>
                                    </p:animEffect>
                                    <p:anim calcmode="lin" valueType="num">
                                      <p:cBhvr>
                                        <p:cTn id="43" dur="750" fill="hold"/>
                                        <p:tgtEl>
                                          <p:spTgt spid="2"/>
                                        </p:tgtEl>
                                        <p:attrNameLst>
                                          <p:attrName>ppt_x</p:attrName>
                                        </p:attrNameLst>
                                      </p:cBhvr>
                                      <p:tavLst>
                                        <p:tav tm="0">
                                          <p:val>
                                            <p:strVal val="#ppt_x"/>
                                          </p:val>
                                        </p:tav>
                                        <p:tav tm="100000">
                                          <p:val>
                                            <p:strVal val="#ppt_x"/>
                                          </p:val>
                                        </p:tav>
                                      </p:tavLst>
                                    </p:anim>
                                    <p:anim calcmode="lin" valueType="num">
                                      <p:cBhvr>
                                        <p:cTn id="44" dur="750" fill="hold"/>
                                        <p:tgtEl>
                                          <p:spTgt spid="2"/>
                                        </p:tgtEl>
                                        <p:attrNameLst>
                                          <p:attrName>ppt_y</p:attrName>
                                        </p:attrNameLst>
                                      </p:cBhvr>
                                      <p:tavLst>
                                        <p:tav tm="0">
                                          <p:val>
                                            <p:strVal val="#ppt_y-.1"/>
                                          </p:val>
                                        </p:tav>
                                        <p:tav tm="100000">
                                          <p:val>
                                            <p:strVal val="#ppt_y"/>
                                          </p:val>
                                        </p:tav>
                                      </p:tavLst>
                                    </p:anim>
                                  </p:childTnLst>
                                </p:cTn>
                              </p:par>
                            </p:childTnLst>
                          </p:cTn>
                        </p:par>
                        <p:par>
                          <p:cTn id="45" fill="hold">
                            <p:stCondLst>
                              <p:cond delay="750"/>
                            </p:stCondLst>
                            <p:childTnLst>
                              <p:par>
                                <p:cTn id="46" presetID="17" presetClass="entr" presetSubtype="1" fill="hold" grpId="0" nodeType="afterEffect">
                                  <p:stCondLst>
                                    <p:cond delay="0"/>
                                  </p:stCondLst>
                                  <p:childTnLst>
                                    <p:set>
                                      <p:cBhvr>
                                        <p:cTn id="47" dur="1" fill="hold">
                                          <p:stCondLst>
                                            <p:cond delay="0"/>
                                          </p:stCondLst>
                                        </p:cTn>
                                        <p:tgtEl>
                                          <p:spTgt spid="8"/>
                                        </p:tgtEl>
                                        <p:attrNameLst>
                                          <p:attrName>style.visibility</p:attrName>
                                        </p:attrNameLst>
                                      </p:cBhvr>
                                      <p:to>
                                        <p:strVal val="visible"/>
                                      </p:to>
                                    </p:set>
                                    <p:anim calcmode="lin" valueType="num">
                                      <p:cBhvr>
                                        <p:cTn id="48" dur="500" fill="hold"/>
                                        <p:tgtEl>
                                          <p:spTgt spid="8"/>
                                        </p:tgtEl>
                                        <p:attrNameLst>
                                          <p:attrName>ppt_x</p:attrName>
                                        </p:attrNameLst>
                                      </p:cBhvr>
                                      <p:tavLst>
                                        <p:tav tm="0">
                                          <p:val>
                                            <p:strVal val="#ppt_x"/>
                                          </p:val>
                                        </p:tav>
                                        <p:tav tm="100000">
                                          <p:val>
                                            <p:strVal val="#ppt_x"/>
                                          </p:val>
                                        </p:tav>
                                      </p:tavLst>
                                    </p:anim>
                                    <p:anim calcmode="lin" valueType="num">
                                      <p:cBhvr>
                                        <p:cTn id="49" dur="500" fill="hold"/>
                                        <p:tgtEl>
                                          <p:spTgt spid="8"/>
                                        </p:tgtEl>
                                        <p:attrNameLst>
                                          <p:attrName>ppt_y</p:attrName>
                                        </p:attrNameLst>
                                      </p:cBhvr>
                                      <p:tavLst>
                                        <p:tav tm="0">
                                          <p:val>
                                            <p:strVal val="#ppt_y-#ppt_h/2"/>
                                          </p:val>
                                        </p:tav>
                                        <p:tav tm="100000">
                                          <p:val>
                                            <p:strVal val="#ppt_y"/>
                                          </p:val>
                                        </p:tav>
                                      </p:tavLst>
                                    </p:anim>
                                    <p:anim calcmode="lin" valueType="num">
                                      <p:cBhvr>
                                        <p:cTn id="50" dur="500" fill="hold"/>
                                        <p:tgtEl>
                                          <p:spTgt spid="8"/>
                                        </p:tgtEl>
                                        <p:attrNameLst>
                                          <p:attrName>ppt_w</p:attrName>
                                        </p:attrNameLst>
                                      </p:cBhvr>
                                      <p:tavLst>
                                        <p:tav tm="0">
                                          <p:val>
                                            <p:strVal val="#ppt_w"/>
                                          </p:val>
                                        </p:tav>
                                        <p:tav tm="100000">
                                          <p:val>
                                            <p:strVal val="#ppt_w"/>
                                          </p:val>
                                        </p:tav>
                                      </p:tavLst>
                                    </p:anim>
                                    <p:anim calcmode="lin" valueType="num">
                                      <p:cBhvr>
                                        <p:cTn id="51" dur="500" fill="hold"/>
                                        <p:tgtEl>
                                          <p:spTgt spid="8"/>
                                        </p:tgtEl>
                                        <p:attrNameLst>
                                          <p:attrName>ppt_h</p:attrName>
                                        </p:attrNameLst>
                                      </p:cBhvr>
                                      <p:tavLst>
                                        <p:tav tm="0">
                                          <p:val>
                                            <p:fltVal val="0"/>
                                          </p:val>
                                        </p:tav>
                                        <p:tav tm="100000">
                                          <p:val>
                                            <p:strVal val="#ppt_h"/>
                                          </p:val>
                                        </p:tav>
                                      </p:tavLst>
                                    </p:anim>
                                  </p:childTnLst>
                                </p:cTn>
                              </p:par>
                              <p:par>
                                <p:cTn id="52" presetID="17" presetClass="entr" presetSubtype="1" fill="hold" grpId="0" nodeType="withEffect">
                                  <p:stCondLst>
                                    <p:cond delay="0"/>
                                  </p:stCondLst>
                                  <p:childTnLst>
                                    <p:set>
                                      <p:cBhvr>
                                        <p:cTn id="53" dur="1" fill="hold">
                                          <p:stCondLst>
                                            <p:cond delay="0"/>
                                          </p:stCondLst>
                                        </p:cTn>
                                        <p:tgtEl>
                                          <p:spTgt spid="27"/>
                                        </p:tgtEl>
                                        <p:attrNameLst>
                                          <p:attrName>style.visibility</p:attrName>
                                        </p:attrNameLst>
                                      </p:cBhvr>
                                      <p:to>
                                        <p:strVal val="visible"/>
                                      </p:to>
                                    </p:set>
                                    <p:anim calcmode="lin" valueType="num">
                                      <p:cBhvr>
                                        <p:cTn id="54" dur="500" fill="hold"/>
                                        <p:tgtEl>
                                          <p:spTgt spid="27"/>
                                        </p:tgtEl>
                                        <p:attrNameLst>
                                          <p:attrName>ppt_x</p:attrName>
                                        </p:attrNameLst>
                                      </p:cBhvr>
                                      <p:tavLst>
                                        <p:tav tm="0">
                                          <p:val>
                                            <p:strVal val="#ppt_x"/>
                                          </p:val>
                                        </p:tav>
                                        <p:tav tm="100000">
                                          <p:val>
                                            <p:strVal val="#ppt_x"/>
                                          </p:val>
                                        </p:tav>
                                      </p:tavLst>
                                    </p:anim>
                                    <p:anim calcmode="lin" valueType="num">
                                      <p:cBhvr>
                                        <p:cTn id="55" dur="500" fill="hold"/>
                                        <p:tgtEl>
                                          <p:spTgt spid="27"/>
                                        </p:tgtEl>
                                        <p:attrNameLst>
                                          <p:attrName>ppt_y</p:attrName>
                                        </p:attrNameLst>
                                      </p:cBhvr>
                                      <p:tavLst>
                                        <p:tav tm="0">
                                          <p:val>
                                            <p:strVal val="#ppt_y-#ppt_h/2"/>
                                          </p:val>
                                        </p:tav>
                                        <p:tav tm="100000">
                                          <p:val>
                                            <p:strVal val="#ppt_y"/>
                                          </p:val>
                                        </p:tav>
                                      </p:tavLst>
                                    </p:anim>
                                    <p:anim calcmode="lin" valueType="num">
                                      <p:cBhvr>
                                        <p:cTn id="56" dur="500" fill="hold"/>
                                        <p:tgtEl>
                                          <p:spTgt spid="27"/>
                                        </p:tgtEl>
                                        <p:attrNameLst>
                                          <p:attrName>ppt_w</p:attrName>
                                        </p:attrNameLst>
                                      </p:cBhvr>
                                      <p:tavLst>
                                        <p:tav tm="0">
                                          <p:val>
                                            <p:strVal val="#ppt_w"/>
                                          </p:val>
                                        </p:tav>
                                        <p:tav tm="100000">
                                          <p:val>
                                            <p:strVal val="#ppt_w"/>
                                          </p:val>
                                        </p:tav>
                                      </p:tavLst>
                                    </p:anim>
                                    <p:anim calcmode="lin" valueType="num">
                                      <p:cBhvr>
                                        <p:cTn id="57" dur="500" fill="hold"/>
                                        <p:tgtEl>
                                          <p:spTgt spid="27"/>
                                        </p:tgtEl>
                                        <p:attrNameLst>
                                          <p:attrName>ppt_h</p:attrName>
                                        </p:attrNameLst>
                                      </p:cBhvr>
                                      <p:tavLst>
                                        <p:tav tm="0">
                                          <p:val>
                                            <p:fltVal val="0"/>
                                          </p:val>
                                        </p:tav>
                                        <p:tav tm="100000">
                                          <p:val>
                                            <p:strVal val="#ppt_h"/>
                                          </p:val>
                                        </p:tav>
                                      </p:tavLst>
                                    </p:anim>
                                  </p:childTnLst>
                                </p:cTn>
                              </p:par>
                              <p:par>
                                <p:cTn id="58" presetID="17" presetClass="entr" presetSubtype="1" fill="hold" grpId="0" nodeType="withEffect">
                                  <p:stCondLst>
                                    <p:cond delay="0"/>
                                  </p:stCondLst>
                                  <p:childTnLst>
                                    <p:set>
                                      <p:cBhvr>
                                        <p:cTn id="59" dur="1" fill="hold">
                                          <p:stCondLst>
                                            <p:cond delay="0"/>
                                          </p:stCondLst>
                                        </p:cTn>
                                        <p:tgtEl>
                                          <p:spTgt spid="15"/>
                                        </p:tgtEl>
                                        <p:attrNameLst>
                                          <p:attrName>style.visibility</p:attrName>
                                        </p:attrNameLst>
                                      </p:cBhvr>
                                      <p:to>
                                        <p:strVal val="visible"/>
                                      </p:to>
                                    </p:set>
                                    <p:anim calcmode="lin" valueType="num">
                                      <p:cBhvr>
                                        <p:cTn id="60" dur="500" fill="hold"/>
                                        <p:tgtEl>
                                          <p:spTgt spid="15"/>
                                        </p:tgtEl>
                                        <p:attrNameLst>
                                          <p:attrName>ppt_x</p:attrName>
                                        </p:attrNameLst>
                                      </p:cBhvr>
                                      <p:tavLst>
                                        <p:tav tm="0">
                                          <p:val>
                                            <p:strVal val="#ppt_x"/>
                                          </p:val>
                                        </p:tav>
                                        <p:tav tm="100000">
                                          <p:val>
                                            <p:strVal val="#ppt_x"/>
                                          </p:val>
                                        </p:tav>
                                      </p:tavLst>
                                    </p:anim>
                                    <p:anim calcmode="lin" valueType="num">
                                      <p:cBhvr>
                                        <p:cTn id="61" dur="500" fill="hold"/>
                                        <p:tgtEl>
                                          <p:spTgt spid="15"/>
                                        </p:tgtEl>
                                        <p:attrNameLst>
                                          <p:attrName>ppt_y</p:attrName>
                                        </p:attrNameLst>
                                      </p:cBhvr>
                                      <p:tavLst>
                                        <p:tav tm="0">
                                          <p:val>
                                            <p:strVal val="#ppt_y-#ppt_h/2"/>
                                          </p:val>
                                        </p:tav>
                                        <p:tav tm="100000">
                                          <p:val>
                                            <p:strVal val="#ppt_y"/>
                                          </p:val>
                                        </p:tav>
                                      </p:tavLst>
                                    </p:anim>
                                    <p:anim calcmode="lin" valueType="num">
                                      <p:cBhvr>
                                        <p:cTn id="62" dur="500" fill="hold"/>
                                        <p:tgtEl>
                                          <p:spTgt spid="15"/>
                                        </p:tgtEl>
                                        <p:attrNameLst>
                                          <p:attrName>ppt_w</p:attrName>
                                        </p:attrNameLst>
                                      </p:cBhvr>
                                      <p:tavLst>
                                        <p:tav tm="0">
                                          <p:val>
                                            <p:strVal val="#ppt_w"/>
                                          </p:val>
                                        </p:tav>
                                        <p:tav tm="100000">
                                          <p:val>
                                            <p:strVal val="#ppt_w"/>
                                          </p:val>
                                        </p:tav>
                                      </p:tavLst>
                                    </p:anim>
                                    <p:anim calcmode="lin" valueType="num">
                                      <p:cBhvr>
                                        <p:cTn id="63" dur="500" fill="hold"/>
                                        <p:tgtEl>
                                          <p:spTgt spid="15"/>
                                        </p:tgtEl>
                                        <p:attrNameLst>
                                          <p:attrName>ppt_h</p:attrName>
                                        </p:attrNameLst>
                                      </p:cBhvr>
                                      <p:tavLst>
                                        <p:tav tm="0">
                                          <p:val>
                                            <p:fltVal val="0"/>
                                          </p:val>
                                        </p:tav>
                                        <p:tav tm="100000">
                                          <p:val>
                                            <p:strVal val="#ppt_h"/>
                                          </p:val>
                                        </p:tav>
                                      </p:tavLst>
                                    </p:anim>
                                  </p:childTnLst>
                                </p:cTn>
                              </p:par>
                              <p:par>
                                <p:cTn id="64" presetID="17" presetClass="entr" presetSubtype="1" fill="hold" grpId="0" nodeType="withEffect">
                                  <p:stCondLst>
                                    <p:cond delay="0"/>
                                  </p:stCondLst>
                                  <p:childTnLst>
                                    <p:set>
                                      <p:cBhvr>
                                        <p:cTn id="65" dur="1" fill="hold">
                                          <p:stCondLst>
                                            <p:cond delay="0"/>
                                          </p:stCondLst>
                                        </p:cTn>
                                        <p:tgtEl>
                                          <p:spTgt spid="3"/>
                                        </p:tgtEl>
                                        <p:attrNameLst>
                                          <p:attrName>style.visibility</p:attrName>
                                        </p:attrNameLst>
                                      </p:cBhvr>
                                      <p:to>
                                        <p:strVal val="visible"/>
                                      </p:to>
                                    </p:set>
                                    <p:anim calcmode="lin" valueType="num">
                                      <p:cBhvr>
                                        <p:cTn id="66" dur="500" fill="hold"/>
                                        <p:tgtEl>
                                          <p:spTgt spid="3"/>
                                        </p:tgtEl>
                                        <p:attrNameLst>
                                          <p:attrName>ppt_x</p:attrName>
                                        </p:attrNameLst>
                                      </p:cBhvr>
                                      <p:tavLst>
                                        <p:tav tm="0">
                                          <p:val>
                                            <p:strVal val="#ppt_x"/>
                                          </p:val>
                                        </p:tav>
                                        <p:tav tm="100000">
                                          <p:val>
                                            <p:strVal val="#ppt_x"/>
                                          </p:val>
                                        </p:tav>
                                      </p:tavLst>
                                    </p:anim>
                                    <p:anim calcmode="lin" valueType="num">
                                      <p:cBhvr>
                                        <p:cTn id="67" dur="500" fill="hold"/>
                                        <p:tgtEl>
                                          <p:spTgt spid="3"/>
                                        </p:tgtEl>
                                        <p:attrNameLst>
                                          <p:attrName>ppt_y</p:attrName>
                                        </p:attrNameLst>
                                      </p:cBhvr>
                                      <p:tavLst>
                                        <p:tav tm="0">
                                          <p:val>
                                            <p:strVal val="#ppt_y-#ppt_h/2"/>
                                          </p:val>
                                        </p:tav>
                                        <p:tav tm="100000">
                                          <p:val>
                                            <p:strVal val="#ppt_y"/>
                                          </p:val>
                                        </p:tav>
                                      </p:tavLst>
                                    </p:anim>
                                    <p:anim calcmode="lin" valueType="num">
                                      <p:cBhvr>
                                        <p:cTn id="68" dur="500" fill="hold"/>
                                        <p:tgtEl>
                                          <p:spTgt spid="3"/>
                                        </p:tgtEl>
                                        <p:attrNameLst>
                                          <p:attrName>ppt_w</p:attrName>
                                        </p:attrNameLst>
                                      </p:cBhvr>
                                      <p:tavLst>
                                        <p:tav tm="0">
                                          <p:val>
                                            <p:strVal val="#ppt_w"/>
                                          </p:val>
                                        </p:tav>
                                        <p:tav tm="100000">
                                          <p:val>
                                            <p:strVal val="#ppt_w"/>
                                          </p:val>
                                        </p:tav>
                                      </p:tavLst>
                                    </p:anim>
                                    <p:anim calcmode="lin" valueType="num">
                                      <p:cBhvr>
                                        <p:cTn id="69" dur="500" fill="hold"/>
                                        <p:tgtEl>
                                          <p:spTgt spid="3"/>
                                        </p:tgtEl>
                                        <p:attrNameLst>
                                          <p:attrName>ppt_h</p:attrName>
                                        </p:attrNameLst>
                                      </p:cBhvr>
                                      <p:tavLst>
                                        <p:tav tm="0">
                                          <p:val>
                                            <p:fltVal val="0"/>
                                          </p:val>
                                        </p:tav>
                                        <p:tav tm="100000">
                                          <p:val>
                                            <p:strVal val="#ppt_h"/>
                                          </p:val>
                                        </p:tav>
                                      </p:tavLst>
                                    </p:anim>
                                  </p:childTnLst>
                                </p:cTn>
                              </p:par>
                            </p:childTnLst>
                          </p:cTn>
                        </p:par>
                        <p:par>
                          <p:cTn id="70" fill="hold">
                            <p:stCondLst>
                              <p:cond delay="1250"/>
                            </p:stCondLst>
                            <p:childTnLst>
                              <p:par>
                                <p:cTn id="71" presetID="42" presetClass="entr" presetSubtype="0" fill="hold" grpId="0" nodeType="afterEffect">
                                  <p:stCondLst>
                                    <p:cond delay="0"/>
                                  </p:stCondLst>
                                  <p:childTnLst>
                                    <p:set>
                                      <p:cBhvr>
                                        <p:cTn id="72" dur="1" fill="hold">
                                          <p:stCondLst>
                                            <p:cond delay="0"/>
                                          </p:stCondLst>
                                        </p:cTn>
                                        <p:tgtEl>
                                          <p:spTgt spid="31"/>
                                        </p:tgtEl>
                                        <p:attrNameLst>
                                          <p:attrName>style.visibility</p:attrName>
                                        </p:attrNameLst>
                                      </p:cBhvr>
                                      <p:to>
                                        <p:strVal val="visible"/>
                                      </p:to>
                                    </p:set>
                                    <p:animEffect transition="in" filter="fade">
                                      <p:cBhvr>
                                        <p:cTn id="73" dur="500"/>
                                        <p:tgtEl>
                                          <p:spTgt spid="31"/>
                                        </p:tgtEl>
                                      </p:cBhvr>
                                    </p:animEffect>
                                    <p:anim calcmode="lin" valueType="num">
                                      <p:cBhvr>
                                        <p:cTn id="74" dur="500" fill="hold"/>
                                        <p:tgtEl>
                                          <p:spTgt spid="31"/>
                                        </p:tgtEl>
                                        <p:attrNameLst>
                                          <p:attrName>ppt_x</p:attrName>
                                        </p:attrNameLst>
                                      </p:cBhvr>
                                      <p:tavLst>
                                        <p:tav tm="0">
                                          <p:val>
                                            <p:strVal val="#ppt_x"/>
                                          </p:val>
                                        </p:tav>
                                        <p:tav tm="100000">
                                          <p:val>
                                            <p:strVal val="#ppt_x"/>
                                          </p:val>
                                        </p:tav>
                                      </p:tavLst>
                                    </p:anim>
                                    <p:anim calcmode="lin" valueType="num">
                                      <p:cBhvr>
                                        <p:cTn id="75" dur="500" fill="hold"/>
                                        <p:tgtEl>
                                          <p:spTgt spid="31"/>
                                        </p:tgtEl>
                                        <p:attrNameLst>
                                          <p:attrName>ppt_y</p:attrName>
                                        </p:attrNameLst>
                                      </p:cBhvr>
                                      <p:tavLst>
                                        <p:tav tm="0">
                                          <p:val>
                                            <p:strVal val="#ppt_y+.1"/>
                                          </p:val>
                                        </p:tav>
                                        <p:tav tm="100000">
                                          <p:val>
                                            <p:strVal val="#ppt_y"/>
                                          </p:val>
                                        </p:tav>
                                      </p:tavLst>
                                    </p:anim>
                                  </p:childTnLst>
                                </p:cTn>
                              </p:par>
                              <p:par>
                                <p:cTn id="76" presetID="47" presetClass="entr" presetSubtype="0" fill="hold" grpId="0" nodeType="withEffect">
                                  <p:stCondLst>
                                    <p:cond delay="0"/>
                                  </p:stCondLst>
                                  <p:childTnLst>
                                    <p:set>
                                      <p:cBhvr>
                                        <p:cTn id="77" dur="1" fill="hold">
                                          <p:stCondLst>
                                            <p:cond delay="0"/>
                                          </p:stCondLst>
                                        </p:cTn>
                                        <p:tgtEl>
                                          <p:spTgt spid="32"/>
                                        </p:tgtEl>
                                        <p:attrNameLst>
                                          <p:attrName>style.visibility</p:attrName>
                                        </p:attrNameLst>
                                      </p:cBhvr>
                                      <p:to>
                                        <p:strVal val="visible"/>
                                      </p:to>
                                    </p:set>
                                    <p:animEffect transition="in" filter="fade">
                                      <p:cBhvr>
                                        <p:cTn id="78" dur="500"/>
                                        <p:tgtEl>
                                          <p:spTgt spid="32"/>
                                        </p:tgtEl>
                                      </p:cBhvr>
                                    </p:animEffect>
                                    <p:anim calcmode="lin" valueType="num">
                                      <p:cBhvr>
                                        <p:cTn id="79" dur="500" fill="hold"/>
                                        <p:tgtEl>
                                          <p:spTgt spid="32"/>
                                        </p:tgtEl>
                                        <p:attrNameLst>
                                          <p:attrName>ppt_x</p:attrName>
                                        </p:attrNameLst>
                                      </p:cBhvr>
                                      <p:tavLst>
                                        <p:tav tm="0">
                                          <p:val>
                                            <p:strVal val="#ppt_x"/>
                                          </p:val>
                                        </p:tav>
                                        <p:tav tm="100000">
                                          <p:val>
                                            <p:strVal val="#ppt_x"/>
                                          </p:val>
                                        </p:tav>
                                      </p:tavLst>
                                    </p:anim>
                                    <p:anim calcmode="lin" valueType="num">
                                      <p:cBhvr>
                                        <p:cTn id="80" dur="500" fill="hold"/>
                                        <p:tgtEl>
                                          <p:spTgt spid="32"/>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0"/>
                                  </p:stCondLst>
                                  <p:childTnLst>
                                    <p:set>
                                      <p:cBhvr>
                                        <p:cTn id="82" dur="1" fill="hold">
                                          <p:stCondLst>
                                            <p:cond delay="0"/>
                                          </p:stCondLst>
                                        </p:cTn>
                                        <p:tgtEl>
                                          <p:spTgt spid="33"/>
                                        </p:tgtEl>
                                        <p:attrNameLst>
                                          <p:attrName>style.visibility</p:attrName>
                                        </p:attrNameLst>
                                      </p:cBhvr>
                                      <p:to>
                                        <p:strVal val="visible"/>
                                      </p:to>
                                    </p:set>
                                    <p:animEffect transition="in" filter="fade">
                                      <p:cBhvr>
                                        <p:cTn id="83" dur="500"/>
                                        <p:tgtEl>
                                          <p:spTgt spid="33"/>
                                        </p:tgtEl>
                                      </p:cBhvr>
                                    </p:animEffect>
                                    <p:anim calcmode="lin" valueType="num">
                                      <p:cBhvr>
                                        <p:cTn id="84" dur="500" fill="hold"/>
                                        <p:tgtEl>
                                          <p:spTgt spid="33"/>
                                        </p:tgtEl>
                                        <p:attrNameLst>
                                          <p:attrName>ppt_x</p:attrName>
                                        </p:attrNameLst>
                                      </p:cBhvr>
                                      <p:tavLst>
                                        <p:tav tm="0">
                                          <p:val>
                                            <p:strVal val="#ppt_x"/>
                                          </p:val>
                                        </p:tav>
                                        <p:tav tm="100000">
                                          <p:val>
                                            <p:strVal val="#ppt_x"/>
                                          </p:val>
                                        </p:tav>
                                      </p:tavLst>
                                    </p:anim>
                                    <p:anim calcmode="lin" valueType="num">
                                      <p:cBhvr>
                                        <p:cTn id="85" dur="500" fill="hold"/>
                                        <p:tgtEl>
                                          <p:spTgt spid="33"/>
                                        </p:tgtEl>
                                        <p:attrNameLst>
                                          <p:attrName>ppt_y</p:attrName>
                                        </p:attrNameLst>
                                      </p:cBhvr>
                                      <p:tavLst>
                                        <p:tav tm="0">
                                          <p:val>
                                            <p:strVal val="#ppt_y+.1"/>
                                          </p:val>
                                        </p:tav>
                                        <p:tav tm="100000">
                                          <p:val>
                                            <p:strVal val="#ppt_y"/>
                                          </p:val>
                                        </p:tav>
                                      </p:tavLst>
                                    </p:anim>
                                  </p:childTnLst>
                                </p:cTn>
                              </p:par>
                              <p:par>
                                <p:cTn id="86" presetID="47" presetClass="entr" presetSubtype="0" fill="hold" grpId="0" nodeType="withEffect">
                                  <p:stCondLst>
                                    <p:cond delay="0"/>
                                  </p:stCondLst>
                                  <p:childTnLst>
                                    <p:set>
                                      <p:cBhvr>
                                        <p:cTn id="87" dur="1" fill="hold">
                                          <p:stCondLst>
                                            <p:cond delay="0"/>
                                          </p:stCondLst>
                                        </p:cTn>
                                        <p:tgtEl>
                                          <p:spTgt spid="34"/>
                                        </p:tgtEl>
                                        <p:attrNameLst>
                                          <p:attrName>style.visibility</p:attrName>
                                        </p:attrNameLst>
                                      </p:cBhvr>
                                      <p:to>
                                        <p:strVal val="visible"/>
                                      </p:to>
                                    </p:set>
                                    <p:animEffect transition="in" filter="fade">
                                      <p:cBhvr>
                                        <p:cTn id="88" dur="500"/>
                                        <p:tgtEl>
                                          <p:spTgt spid="34"/>
                                        </p:tgtEl>
                                      </p:cBhvr>
                                    </p:animEffect>
                                    <p:anim calcmode="lin" valueType="num">
                                      <p:cBhvr>
                                        <p:cTn id="89" dur="500" fill="hold"/>
                                        <p:tgtEl>
                                          <p:spTgt spid="34"/>
                                        </p:tgtEl>
                                        <p:attrNameLst>
                                          <p:attrName>ppt_x</p:attrName>
                                        </p:attrNameLst>
                                      </p:cBhvr>
                                      <p:tavLst>
                                        <p:tav tm="0">
                                          <p:val>
                                            <p:strVal val="#ppt_x"/>
                                          </p:val>
                                        </p:tav>
                                        <p:tav tm="100000">
                                          <p:val>
                                            <p:strVal val="#ppt_x"/>
                                          </p:val>
                                        </p:tav>
                                      </p:tavLst>
                                    </p:anim>
                                    <p:anim calcmode="lin" valueType="num">
                                      <p:cBhvr>
                                        <p:cTn id="90" dur="500" fill="hold"/>
                                        <p:tgtEl>
                                          <p:spTgt spid="34"/>
                                        </p:tgtEl>
                                        <p:attrNameLst>
                                          <p:attrName>ppt_y</p:attrName>
                                        </p:attrNameLst>
                                      </p:cBhvr>
                                      <p:tavLst>
                                        <p:tav tm="0">
                                          <p:val>
                                            <p:strVal val="#ppt_y-.1"/>
                                          </p:val>
                                        </p:tav>
                                        <p:tav tm="100000">
                                          <p:val>
                                            <p:strVal val="#ppt_y"/>
                                          </p:val>
                                        </p:tav>
                                      </p:tavLst>
                                    </p:anim>
                                  </p:childTnLst>
                                </p:cTn>
                              </p:par>
                              <p:par>
                                <p:cTn id="91" presetID="42" presetClass="entr" presetSubtype="0" fill="hold" grpId="0" nodeType="withEffect">
                                  <p:stCondLst>
                                    <p:cond delay="0"/>
                                  </p:stCondLst>
                                  <p:childTnLst>
                                    <p:set>
                                      <p:cBhvr>
                                        <p:cTn id="92" dur="1" fill="hold">
                                          <p:stCondLst>
                                            <p:cond delay="0"/>
                                          </p:stCondLst>
                                        </p:cTn>
                                        <p:tgtEl>
                                          <p:spTgt spid="35"/>
                                        </p:tgtEl>
                                        <p:attrNameLst>
                                          <p:attrName>style.visibility</p:attrName>
                                        </p:attrNameLst>
                                      </p:cBhvr>
                                      <p:to>
                                        <p:strVal val="visible"/>
                                      </p:to>
                                    </p:set>
                                    <p:animEffect transition="in" filter="fade">
                                      <p:cBhvr>
                                        <p:cTn id="93" dur="500"/>
                                        <p:tgtEl>
                                          <p:spTgt spid="35"/>
                                        </p:tgtEl>
                                      </p:cBhvr>
                                    </p:animEffect>
                                    <p:anim calcmode="lin" valueType="num">
                                      <p:cBhvr>
                                        <p:cTn id="94" dur="500" fill="hold"/>
                                        <p:tgtEl>
                                          <p:spTgt spid="35"/>
                                        </p:tgtEl>
                                        <p:attrNameLst>
                                          <p:attrName>ppt_x</p:attrName>
                                        </p:attrNameLst>
                                      </p:cBhvr>
                                      <p:tavLst>
                                        <p:tav tm="0">
                                          <p:val>
                                            <p:strVal val="#ppt_x"/>
                                          </p:val>
                                        </p:tav>
                                        <p:tav tm="100000">
                                          <p:val>
                                            <p:strVal val="#ppt_x"/>
                                          </p:val>
                                        </p:tav>
                                      </p:tavLst>
                                    </p:anim>
                                    <p:anim calcmode="lin" valueType="num">
                                      <p:cBhvr>
                                        <p:cTn id="95" dur="500" fill="hold"/>
                                        <p:tgtEl>
                                          <p:spTgt spid="35"/>
                                        </p:tgtEl>
                                        <p:attrNameLst>
                                          <p:attrName>ppt_y</p:attrName>
                                        </p:attrNameLst>
                                      </p:cBhvr>
                                      <p:tavLst>
                                        <p:tav tm="0">
                                          <p:val>
                                            <p:strVal val="#ppt_y+.1"/>
                                          </p:val>
                                        </p:tav>
                                        <p:tav tm="100000">
                                          <p:val>
                                            <p:strVal val="#ppt_y"/>
                                          </p:val>
                                        </p:tav>
                                      </p:tavLst>
                                    </p:anim>
                                  </p:childTnLst>
                                </p:cTn>
                              </p:par>
                              <p:par>
                                <p:cTn id="96" presetID="47" presetClass="entr" presetSubtype="0" fill="hold" grpId="0" nodeType="withEffect">
                                  <p:stCondLst>
                                    <p:cond delay="0"/>
                                  </p:stCondLst>
                                  <p:childTnLst>
                                    <p:set>
                                      <p:cBhvr>
                                        <p:cTn id="97" dur="1" fill="hold">
                                          <p:stCondLst>
                                            <p:cond delay="0"/>
                                          </p:stCondLst>
                                        </p:cTn>
                                        <p:tgtEl>
                                          <p:spTgt spid="36"/>
                                        </p:tgtEl>
                                        <p:attrNameLst>
                                          <p:attrName>style.visibility</p:attrName>
                                        </p:attrNameLst>
                                      </p:cBhvr>
                                      <p:to>
                                        <p:strVal val="visible"/>
                                      </p:to>
                                    </p:set>
                                    <p:animEffect transition="in" filter="fade">
                                      <p:cBhvr>
                                        <p:cTn id="98" dur="500"/>
                                        <p:tgtEl>
                                          <p:spTgt spid="36"/>
                                        </p:tgtEl>
                                      </p:cBhvr>
                                    </p:animEffect>
                                    <p:anim calcmode="lin" valueType="num">
                                      <p:cBhvr>
                                        <p:cTn id="99" dur="500" fill="hold"/>
                                        <p:tgtEl>
                                          <p:spTgt spid="36"/>
                                        </p:tgtEl>
                                        <p:attrNameLst>
                                          <p:attrName>ppt_x</p:attrName>
                                        </p:attrNameLst>
                                      </p:cBhvr>
                                      <p:tavLst>
                                        <p:tav tm="0">
                                          <p:val>
                                            <p:strVal val="#ppt_x"/>
                                          </p:val>
                                        </p:tav>
                                        <p:tav tm="100000">
                                          <p:val>
                                            <p:strVal val="#ppt_x"/>
                                          </p:val>
                                        </p:tav>
                                      </p:tavLst>
                                    </p:anim>
                                    <p:anim calcmode="lin" valueType="num">
                                      <p:cBhvr>
                                        <p:cTn id="100" dur="500" fill="hold"/>
                                        <p:tgtEl>
                                          <p:spTgt spid="36"/>
                                        </p:tgtEl>
                                        <p:attrNameLst>
                                          <p:attrName>ppt_y</p:attrName>
                                        </p:attrNameLst>
                                      </p:cBhvr>
                                      <p:tavLst>
                                        <p:tav tm="0">
                                          <p:val>
                                            <p:strVal val="#ppt_y-.1"/>
                                          </p:val>
                                        </p:tav>
                                        <p:tav tm="100000">
                                          <p:val>
                                            <p:strVal val="#ppt_y"/>
                                          </p:val>
                                        </p:tav>
                                      </p:tavLst>
                                    </p:anim>
                                  </p:childTnLst>
                                </p:cTn>
                              </p:par>
                              <p:par>
                                <p:cTn id="101" presetID="42" presetClass="entr" presetSubtype="0" fill="hold" grpId="0" nodeType="withEffect">
                                  <p:stCondLst>
                                    <p:cond delay="0"/>
                                  </p:stCondLst>
                                  <p:childTnLst>
                                    <p:set>
                                      <p:cBhvr>
                                        <p:cTn id="102" dur="1" fill="hold">
                                          <p:stCondLst>
                                            <p:cond delay="0"/>
                                          </p:stCondLst>
                                        </p:cTn>
                                        <p:tgtEl>
                                          <p:spTgt spid="37"/>
                                        </p:tgtEl>
                                        <p:attrNameLst>
                                          <p:attrName>style.visibility</p:attrName>
                                        </p:attrNameLst>
                                      </p:cBhvr>
                                      <p:to>
                                        <p:strVal val="visible"/>
                                      </p:to>
                                    </p:set>
                                    <p:animEffect transition="in" filter="fade">
                                      <p:cBhvr>
                                        <p:cTn id="103" dur="500"/>
                                        <p:tgtEl>
                                          <p:spTgt spid="37"/>
                                        </p:tgtEl>
                                      </p:cBhvr>
                                    </p:animEffect>
                                    <p:anim calcmode="lin" valueType="num">
                                      <p:cBhvr>
                                        <p:cTn id="104" dur="500" fill="hold"/>
                                        <p:tgtEl>
                                          <p:spTgt spid="37"/>
                                        </p:tgtEl>
                                        <p:attrNameLst>
                                          <p:attrName>ppt_x</p:attrName>
                                        </p:attrNameLst>
                                      </p:cBhvr>
                                      <p:tavLst>
                                        <p:tav tm="0">
                                          <p:val>
                                            <p:strVal val="#ppt_x"/>
                                          </p:val>
                                        </p:tav>
                                        <p:tav tm="100000">
                                          <p:val>
                                            <p:strVal val="#ppt_x"/>
                                          </p:val>
                                        </p:tav>
                                      </p:tavLst>
                                    </p:anim>
                                    <p:anim calcmode="lin" valueType="num">
                                      <p:cBhvr>
                                        <p:cTn id="105" dur="500" fill="hold"/>
                                        <p:tgtEl>
                                          <p:spTgt spid="37"/>
                                        </p:tgtEl>
                                        <p:attrNameLst>
                                          <p:attrName>ppt_y</p:attrName>
                                        </p:attrNameLst>
                                      </p:cBhvr>
                                      <p:tavLst>
                                        <p:tav tm="0">
                                          <p:val>
                                            <p:strVal val="#ppt_y+.1"/>
                                          </p:val>
                                        </p:tav>
                                        <p:tav tm="100000">
                                          <p:val>
                                            <p:strVal val="#ppt_y"/>
                                          </p:val>
                                        </p:tav>
                                      </p:tavLst>
                                    </p:anim>
                                  </p:childTnLst>
                                </p:cTn>
                              </p:par>
                              <p:par>
                                <p:cTn id="106" presetID="47" presetClass="entr" presetSubtype="0" fill="hold" grpId="0" nodeType="withEffect">
                                  <p:stCondLst>
                                    <p:cond delay="0"/>
                                  </p:stCondLst>
                                  <p:childTnLst>
                                    <p:set>
                                      <p:cBhvr>
                                        <p:cTn id="107" dur="1" fill="hold">
                                          <p:stCondLst>
                                            <p:cond delay="0"/>
                                          </p:stCondLst>
                                        </p:cTn>
                                        <p:tgtEl>
                                          <p:spTgt spid="38"/>
                                        </p:tgtEl>
                                        <p:attrNameLst>
                                          <p:attrName>style.visibility</p:attrName>
                                        </p:attrNameLst>
                                      </p:cBhvr>
                                      <p:to>
                                        <p:strVal val="visible"/>
                                      </p:to>
                                    </p:set>
                                    <p:animEffect transition="in" filter="fade">
                                      <p:cBhvr>
                                        <p:cTn id="108" dur="500"/>
                                        <p:tgtEl>
                                          <p:spTgt spid="38"/>
                                        </p:tgtEl>
                                      </p:cBhvr>
                                    </p:animEffect>
                                    <p:anim calcmode="lin" valueType="num">
                                      <p:cBhvr>
                                        <p:cTn id="109" dur="500" fill="hold"/>
                                        <p:tgtEl>
                                          <p:spTgt spid="38"/>
                                        </p:tgtEl>
                                        <p:attrNameLst>
                                          <p:attrName>ppt_x</p:attrName>
                                        </p:attrNameLst>
                                      </p:cBhvr>
                                      <p:tavLst>
                                        <p:tav tm="0">
                                          <p:val>
                                            <p:strVal val="#ppt_x"/>
                                          </p:val>
                                        </p:tav>
                                        <p:tav tm="100000">
                                          <p:val>
                                            <p:strVal val="#ppt_x"/>
                                          </p:val>
                                        </p:tav>
                                      </p:tavLst>
                                    </p:anim>
                                    <p:anim calcmode="lin" valueType="num">
                                      <p:cBhvr>
                                        <p:cTn id="110" dur="5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8" grpId="0" animBg="1"/>
      <p:bldP spid="10" grpId="0" animBg="1"/>
      <p:bldP spid="15" grpId="0" animBg="1"/>
      <p:bldP spid="17" grpId="0" animBg="1"/>
      <p:bldP spid="27" grpId="0" animBg="1"/>
      <p:bldP spid="29" grpId="0" animBg="1"/>
      <p:bldP spid="31" grpId="0"/>
      <p:bldP spid="32" grpId="0"/>
      <p:bldP spid="33" grpId="0"/>
      <p:bldP spid="34" grpId="0"/>
      <p:bldP spid="35" grpId="0"/>
      <p:bldP spid="36" grpId="0"/>
      <p:bldP spid="37" grpId="0"/>
      <p:bldP spid="3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
            <a:extLst>
              <a:ext uri="{FF2B5EF4-FFF2-40B4-BE49-F238E27FC236}">
                <a16:creationId xmlns:a16="http://schemas.microsoft.com/office/drawing/2014/main" xmlns="" id="{3D48E77E-42C2-4715-81C9-1431212BC63D}"/>
              </a:ext>
            </a:extLst>
          </p:cNvPr>
          <p:cNvGrpSpPr/>
          <p:nvPr/>
        </p:nvGrpSpPr>
        <p:grpSpPr>
          <a:xfrm>
            <a:off x="3476713" y="1726442"/>
            <a:ext cx="1224621" cy="1276847"/>
            <a:chOff x="4634812" y="2301212"/>
            <a:chExt cx="1632544" cy="1701937"/>
          </a:xfrm>
        </p:grpSpPr>
        <p:sp>
          <p:nvSpPr>
            <p:cNvPr id="8" name="下箭头 30">
              <a:extLst>
                <a:ext uri="{FF2B5EF4-FFF2-40B4-BE49-F238E27FC236}">
                  <a16:creationId xmlns:a16="http://schemas.microsoft.com/office/drawing/2014/main" xmlns="" id="{28ACF904-C4B3-4B52-8CAC-668661673769}"/>
                </a:ext>
              </a:extLst>
            </p:cNvPr>
            <p:cNvSpPr/>
            <p:nvPr/>
          </p:nvSpPr>
          <p:spPr>
            <a:xfrm rot="18959146">
              <a:off x="4634812" y="2301212"/>
              <a:ext cx="1632544" cy="1701937"/>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p>
          </p:txBody>
        </p:sp>
        <p:sp>
          <p:nvSpPr>
            <p:cNvPr id="4" name="文本框 3">
              <a:extLst>
                <a:ext uri="{FF2B5EF4-FFF2-40B4-BE49-F238E27FC236}">
                  <a16:creationId xmlns:a16="http://schemas.microsoft.com/office/drawing/2014/main" xmlns="" id="{7EC8CA08-B833-4C81-AD31-C2039C01BA0E}"/>
                </a:ext>
              </a:extLst>
            </p:cNvPr>
            <p:cNvSpPr txBox="1"/>
            <p:nvPr/>
          </p:nvSpPr>
          <p:spPr>
            <a:xfrm>
              <a:off x="5135893" y="2756925"/>
              <a:ext cx="680556" cy="964366"/>
            </a:xfrm>
            <a:prstGeom prst="rect">
              <a:avLst/>
            </a:prstGeom>
            <a:noFill/>
          </p:spPr>
          <p:txBody>
            <a:bodyPr wrap="square" rtlCol="0">
              <a:spAutoFit/>
            </a:bodyPr>
            <a:lstStyle/>
            <a:p>
              <a:r>
                <a:rPr lang="en-US" altLang="zh-CN" sz="4000" b="1" dirty="0">
                  <a:solidFill>
                    <a:schemeClr val="bg1"/>
                  </a:solidFill>
                  <a:latin typeface="微软雅黑" panose="020B0503020204020204" pitchFamily="34" charset="-122"/>
                  <a:ea typeface="微软雅黑" panose="020B0503020204020204" pitchFamily="34" charset="-122"/>
                </a:rPr>
                <a:t>S</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grpSp>
      <p:grpSp>
        <p:nvGrpSpPr>
          <p:cNvPr id="3" name="组合 11">
            <a:extLst>
              <a:ext uri="{FF2B5EF4-FFF2-40B4-BE49-F238E27FC236}">
                <a16:creationId xmlns:a16="http://schemas.microsoft.com/office/drawing/2014/main" xmlns="" id="{798FE356-A934-443B-A7C7-FA82FEADB893}"/>
              </a:ext>
            </a:extLst>
          </p:cNvPr>
          <p:cNvGrpSpPr/>
          <p:nvPr/>
        </p:nvGrpSpPr>
        <p:grpSpPr>
          <a:xfrm>
            <a:off x="3458372" y="2699942"/>
            <a:ext cx="1224621" cy="1276847"/>
            <a:chOff x="4610363" y="3598810"/>
            <a:chExt cx="1632544" cy="1701937"/>
          </a:xfrm>
        </p:grpSpPr>
        <p:sp>
          <p:nvSpPr>
            <p:cNvPr id="9" name="下箭头 34">
              <a:extLst>
                <a:ext uri="{FF2B5EF4-FFF2-40B4-BE49-F238E27FC236}">
                  <a16:creationId xmlns:a16="http://schemas.microsoft.com/office/drawing/2014/main" xmlns="" id="{D729BEAA-BF0E-4ACA-B3E2-9DFA96B6A78A}"/>
                </a:ext>
              </a:extLst>
            </p:cNvPr>
            <p:cNvSpPr/>
            <p:nvPr/>
          </p:nvSpPr>
          <p:spPr>
            <a:xfrm rot="18959146">
              <a:off x="4610363" y="3598810"/>
              <a:ext cx="1632544" cy="1701937"/>
            </a:xfrm>
            <a:prstGeom prst="downArrow">
              <a:avLst/>
            </a:prstGeom>
            <a:solidFill>
              <a:schemeClr val="accent4"/>
            </a:solidFill>
            <a:ln>
              <a:noFill/>
            </a:ln>
            <a:scene3d>
              <a:camera prst="orthographicFront">
                <a:rot lat="0" lon="0" rev="54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p>
          </p:txBody>
        </p:sp>
        <p:sp>
          <p:nvSpPr>
            <p:cNvPr id="5" name="文本框 4">
              <a:extLst>
                <a:ext uri="{FF2B5EF4-FFF2-40B4-BE49-F238E27FC236}">
                  <a16:creationId xmlns:a16="http://schemas.microsoft.com/office/drawing/2014/main" xmlns="" id="{522F7DEE-079D-4AA8-8F41-2068D58D76E7}"/>
                </a:ext>
              </a:extLst>
            </p:cNvPr>
            <p:cNvSpPr txBox="1"/>
            <p:nvPr/>
          </p:nvSpPr>
          <p:spPr>
            <a:xfrm>
              <a:off x="5039883" y="3813042"/>
              <a:ext cx="680556" cy="697627"/>
            </a:xfrm>
            <a:prstGeom prst="rect">
              <a:avLst/>
            </a:prstGeom>
            <a:noFill/>
          </p:spPr>
          <p:txBody>
            <a:bodyPr wrap="square" rtlCol="0">
              <a:spAutoFit/>
            </a:bodyPr>
            <a:lstStyle/>
            <a:p>
              <a:r>
                <a:rPr lang="en-US" altLang="zh-CN" sz="2800" b="1" dirty="0">
                  <a:solidFill>
                    <a:schemeClr val="bg1"/>
                  </a:solidFill>
                  <a:latin typeface="微软雅黑" panose="020B0503020204020204" pitchFamily="34" charset="-122"/>
                  <a:ea typeface="微软雅黑" panose="020B0503020204020204" pitchFamily="34" charset="-122"/>
                </a:rPr>
                <a:t>W</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grpSp>
      <p:grpSp>
        <p:nvGrpSpPr>
          <p:cNvPr id="12" name="组合 1">
            <a:extLst>
              <a:ext uri="{FF2B5EF4-FFF2-40B4-BE49-F238E27FC236}">
                <a16:creationId xmlns:a16="http://schemas.microsoft.com/office/drawing/2014/main" xmlns="" id="{CD773064-42C6-4479-8A40-A4B6F7D9F262}"/>
              </a:ext>
            </a:extLst>
          </p:cNvPr>
          <p:cNvGrpSpPr/>
          <p:nvPr/>
        </p:nvGrpSpPr>
        <p:grpSpPr>
          <a:xfrm>
            <a:off x="4457582" y="1732881"/>
            <a:ext cx="1224620" cy="1276846"/>
            <a:chOff x="5942410" y="2309795"/>
            <a:chExt cx="1632543" cy="1701936"/>
          </a:xfrm>
        </p:grpSpPr>
        <p:sp>
          <p:nvSpPr>
            <p:cNvPr id="11" name="下箭头 36">
              <a:extLst>
                <a:ext uri="{FF2B5EF4-FFF2-40B4-BE49-F238E27FC236}">
                  <a16:creationId xmlns:a16="http://schemas.microsoft.com/office/drawing/2014/main" xmlns="" id="{477A15C6-E56B-4BF5-A95D-698CF18A0F36}"/>
                </a:ext>
              </a:extLst>
            </p:cNvPr>
            <p:cNvSpPr/>
            <p:nvPr/>
          </p:nvSpPr>
          <p:spPr>
            <a:xfrm rot="18959146">
              <a:off x="5942410" y="2309795"/>
              <a:ext cx="1632543" cy="1701936"/>
            </a:xfrm>
            <a:prstGeom prst="downArrow">
              <a:avLst/>
            </a:prstGeom>
            <a:solidFill>
              <a:schemeClr val="accent2"/>
            </a:solidFill>
            <a:ln>
              <a:noFill/>
            </a:ln>
            <a:scene3d>
              <a:camera prst="orthographicFront">
                <a:rot lat="0" lon="0" rev="162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p>
          </p:txBody>
        </p:sp>
        <p:sp>
          <p:nvSpPr>
            <p:cNvPr id="6" name="文本框 5">
              <a:extLst>
                <a:ext uri="{FF2B5EF4-FFF2-40B4-BE49-F238E27FC236}">
                  <a16:creationId xmlns:a16="http://schemas.microsoft.com/office/drawing/2014/main" xmlns="" id="{AC8BE8BE-0CD2-4E57-AB42-68639D42A6C4}"/>
                </a:ext>
              </a:extLst>
            </p:cNvPr>
            <p:cNvSpPr txBox="1"/>
            <p:nvPr/>
          </p:nvSpPr>
          <p:spPr>
            <a:xfrm>
              <a:off x="6094609" y="2887284"/>
              <a:ext cx="680556" cy="779700"/>
            </a:xfrm>
            <a:prstGeom prst="rect">
              <a:avLst/>
            </a:prstGeom>
            <a:noFill/>
          </p:spPr>
          <p:txBody>
            <a:bodyPr wrap="square" rtlCol="0">
              <a:spAutoFit/>
            </a:bodyPr>
            <a:lstStyle/>
            <a:p>
              <a:r>
                <a:rPr lang="en-US" altLang="zh-CN" sz="3200" b="1" dirty="0">
                  <a:solidFill>
                    <a:schemeClr val="bg1"/>
                  </a:solidFill>
                  <a:latin typeface="微软雅黑" panose="020B0503020204020204" pitchFamily="34" charset="-122"/>
                  <a:ea typeface="微软雅黑" panose="020B0503020204020204" pitchFamily="34" charset="-122"/>
                </a:rPr>
                <a:t>O</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grpSp>
      <p:grpSp>
        <p:nvGrpSpPr>
          <p:cNvPr id="13" name="组合 13">
            <a:extLst>
              <a:ext uri="{FF2B5EF4-FFF2-40B4-BE49-F238E27FC236}">
                <a16:creationId xmlns:a16="http://schemas.microsoft.com/office/drawing/2014/main" xmlns="" id="{D6622648-4919-45E7-B1F0-28D1F9A6EF6C}"/>
              </a:ext>
            </a:extLst>
          </p:cNvPr>
          <p:cNvGrpSpPr/>
          <p:nvPr/>
        </p:nvGrpSpPr>
        <p:grpSpPr>
          <a:xfrm>
            <a:off x="4434471" y="2706406"/>
            <a:ext cx="1224621" cy="1276847"/>
            <a:chOff x="5911601" y="3607426"/>
            <a:chExt cx="1632544" cy="1701937"/>
          </a:xfrm>
        </p:grpSpPr>
        <p:sp>
          <p:nvSpPr>
            <p:cNvPr id="10" name="下箭头 35">
              <a:extLst>
                <a:ext uri="{FF2B5EF4-FFF2-40B4-BE49-F238E27FC236}">
                  <a16:creationId xmlns:a16="http://schemas.microsoft.com/office/drawing/2014/main" xmlns="" id="{916D5101-9305-487D-8EBB-18D2EDB5ACE9}"/>
                </a:ext>
              </a:extLst>
            </p:cNvPr>
            <p:cNvSpPr/>
            <p:nvPr/>
          </p:nvSpPr>
          <p:spPr>
            <a:xfrm rot="18959146">
              <a:off x="5911601" y="3607426"/>
              <a:ext cx="1632544" cy="1701937"/>
            </a:xfrm>
            <a:prstGeom prst="downArrow">
              <a:avLst/>
            </a:prstGeom>
            <a:solidFill>
              <a:schemeClr val="accent3"/>
            </a:solidFill>
            <a:ln>
              <a:noFill/>
            </a:ln>
            <a:scene3d>
              <a:camera prst="orthographicFront">
                <a:rot lat="0" lon="0" rev="108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p>
          </p:txBody>
        </p:sp>
        <p:sp>
          <p:nvSpPr>
            <p:cNvPr id="7" name="文本框 6">
              <a:extLst>
                <a:ext uri="{FF2B5EF4-FFF2-40B4-BE49-F238E27FC236}">
                  <a16:creationId xmlns:a16="http://schemas.microsoft.com/office/drawing/2014/main" xmlns="" id="{F9679535-AF74-4AD5-9AE6-F23E0E02E74A}"/>
                </a:ext>
              </a:extLst>
            </p:cNvPr>
            <p:cNvSpPr txBox="1"/>
            <p:nvPr/>
          </p:nvSpPr>
          <p:spPr>
            <a:xfrm>
              <a:off x="6124856" y="3835023"/>
              <a:ext cx="680556" cy="779700"/>
            </a:xfrm>
            <a:prstGeom prst="rect">
              <a:avLst/>
            </a:prstGeom>
            <a:noFill/>
          </p:spPr>
          <p:txBody>
            <a:bodyPr wrap="square" rtlCol="0">
              <a:spAutoFit/>
            </a:bodyPr>
            <a:lstStyle/>
            <a:p>
              <a:r>
                <a:rPr lang="en-US" altLang="zh-CN" sz="3200" b="1" dirty="0">
                  <a:solidFill>
                    <a:schemeClr val="bg1"/>
                  </a:solidFill>
                  <a:latin typeface="微软雅黑" panose="020B0503020204020204" pitchFamily="34" charset="-122"/>
                  <a:ea typeface="微软雅黑" panose="020B0503020204020204" pitchFamily="34" charset="-122"/>
                </a:rPr>
                <a:t>T</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grpSp>
      <p:grpSp>
        <p:nvGrpSpPr>
          <p:cNvPr id="14" name="组合 12">
            <a:extLst>
              <a:ext uri="{FF2B5EF4-FFF2-40B4-BE49-F238E27FC236}">
                <a16:creationId xmlns:a16="http://schemas.microsoft.com/office/drawing/2014/main" xmlns="" id="{066B14F2-B4D1-4730-AF0F-26C3512E1BF3}"/>
              </a:ext>
            </a:extLst>
          </p:cNvPr>
          <p:cNvGrpSpPr/>
          <p:nvPr/>
        </p:nvGrpSpPr>
        <p:grpSpPr>
          <a:xfrm>
            <a:off x="868235" y="1913123"/>
            <a:ext cx="1988788" cy="627624"/>
            <a:chOff x="1119225" y="2267347"/>
            <a:chExt cx="2671681" cy="843017"/>
          </a:xfrm>
        </p:grpSpPr>
        <p:sp>
          <p:nvSpPr>
            <p:cNvPr id="59" name="文本框 17">
              <a:extLst>
                <a:ext uri="{FF2B5EF4-FFF2-40B4-BE49-F238E27FC236}">
                  <a16:creationId xmlns:a16="http://schemas.microsoft.com/office/drawing/2014/main" xmlns="" id="{D5707556-12D0-43FE-A1A1-42B65C8CEDE8}"/>
                </a:ext>
              </a:extLst>
            </p:cNvPr>
            <p:cNvSpPr txBox="1">
              <a:spLocks noChangeArrowheads="1"/>
            </p:cNvSpPr>
            <p:nvPr/>
          </p:nvSpPr>
          <p:spPr bwMode="auto">
            <a:xfrm>
              <a:off x="1164230" y="2267347"/>
              <a:ext cx="2588282" cy="35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r">
                <a:lnSpc>
                  <a:spcPct val="100000"/>
                </a:lnSpc>
                <a:spcBef>
                  <a:spcPct val="0"/>
                </a:spcBef>
                <a:buFontTx/>
                <a:buNone/>
              </a:pPr>
              <a:r>
                <a:rPr lang="zh-CN" altLang="en-US" sz="1100" dirty="0">
                  <a:solidFill>
                    <a:schemeClr val="bg1">
                      <a:lumMod val="50000"/>
                    </a:schemeClr>
                  </a:solidFill>
                  <a:latin typeface="+mn-ea"/>
                  <a:ea typeface="+mn-ea"/>
                </a:rPr>
                <a:t>在此位置添加你内容</a:t>
              </a:r>
            </a:p>
          </p:txBody>
        </p:sp>
        <p:sp>
          <p:nvSpPr>
            <p:cNvPr id="60" name="文本框 18">
              <a:extLst>
                <a:ext uri="{FF2B5EF4-FFF2-40B4-BE49-F238E27FC236}">
                  <a16:creationId xmlns:a16="http://schemas.microsoft.com/office/drawing/2014/main" xmlns="" id="{A323BC69-888C-4221-B744-31D593D392AD}"/>
                </a:ext>
              </a:extLst>
            </p:cNvPr>
            <p:cNvSpPr txBox="1">
              <a:spLocks noChangeArrowheads="1"/>
            </p:cNvSpPr>
            <p:nvPr/>
          </p:nvSpPr>
          <p:spPr bwMode="auto">
            <a:xfrm>
              <a:off x="1119225" y="2614128"/>
              <a:ext cx="2671681" cy="496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r">
                <a:lnSpc>
                  <a:spcPct val="100000"/>
                </a:lnSpc>
                <a:spcBef>
                  <a:spcPct val="0"/>
                </a:spcBef>
                <a:buFontTx/>
                <a:buNone/>
              </a:pPr>
              <a:r>
                <a:rPr lang="zh-CN" altLang="en-US" sz="900" dirty="0">
                  <a:solidFill>
                    <a:schemeClr val="bg1">
                      <a:lumMod val="50000"/>
                    </a:schemeClr>
                  </a:solidFill>
                  <a:latin typeface="+mn-ea"/>
                  <a:ea typeface="+mn-ea"/>
                </a:rPr>
                <a:t>点击输入详细内容，添加你的论文内容。点击输入详细内容。</a:t>
              </a:r>
            </a:p>
          </p:txBody>
        </p:sp>
      </p:grpSp>
      <p:grpSp>
        <p:nvGrpSpPr>
          <p:cNvPr id="15" name="组合 61">
            <a:extLst>
              <a:ext uri="{FF2B5EF4-FFF2-40B4-BE49-F238E27FC236}">
                <a16:creationId xmlns:a16="http://schemas.microsoft.com/office/drawing/2014/main" xmlns="" id="{9CF1328F-4D7E-4EBA-ADBE-779078B60DFE}"/>
              </a:ext>
            </a:extLst>
          </p:cNvPr>
          <p:cNvGrpSpPr/>
          <p:nvPr/>
        </p:nvGrpSpPr>
        <p:grpSpPr>
          <a:xfrm>
            <a:off x="868235" y="3240824"/>
            <a:ext cx="1988788" cy="641915"/>
            <a:chOff x="1836602" y="4050703"/>
            <a:chExt cx="2671681" cy="862213"/>
          </a:xfrm>
        </p:grpSpPr>
        <p:sp>
          <p:nvSpPr>
            <p:cNvPr id="108" name="文本框 17">
              <a:extLst>
                <a:ext uri="{FF2B5EF4-FFF2-40B4-BE49-F238E27FC236}">
                  <a16:creationId xmlns:a16="http://schemas.microsoft.com/office/drawing/2014/main" xmlns="" id="{09DEA9AA-972F-417D-B866-15954F32551E}"/>
                </a:ext>
              </a:extLst>
            </p:cNvPr>
            <p:cNvSpPr txBox="1">
              <a:spLocks noChangeArrowheads="1"/>
            </p:cNvSpPr>
            <p:nvPr/>
          </p:nvSpPr>
          <p:spPr bwMode="auto">
            <a:xfrm>
              <a:off x="1881607" y="4050703"/>
              <a:ext cx="2588282" cy="35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r">
                <a:lnSpc>
                  <a:spcPct val="100000"/>
                </a:lnSpc>
                <a:spcBef>
                  <a:spcPct val="0"/>
                </a:spcBef>
                <a:buFontTx/>
                <a:buNone/>
              </a:pPr>
              <a:r>
                <a:rPr lang="zh-CN" altLang="en-US" sz="1100" dirty="0">
                  <a:solidFill>
                    <a:schemeClr val="bg1">
                      <a:lumMod val="50000"/>
                    </a:schemeClr>
                  </a:solidFill>
                  <a:latin typeface="+mn-ea"/>
                  <a:ea typeface="+mn-ea"/>
                </a:rPr>
                <a:t>在此位置添加你内容</a:t>
              </a:r>
            </a:p>
          </p:txBody>
        </p:sp>
        <p:sp>
          <p:nvSpPr>
            <p:cNvPr id="109" name="文本框 18">
              <a:extLst>
                <a:ext uri="{FF2B5EF4-FFF2-40B4-BE49-F238E27FC236}">
                  <a16:creationId xmlns:a16="http://schemas.microsoft.com/office/drawing/2014/main" xmlns="" id="{C8FB5363-9D64-4A1B-B74E-C3685683F4DD}"/>
                </a:ext>
              </a:extLst>
            </p:cNvPr>
            <p:cNvSpPr txBox="1">
              <a:spLocks noChangeArrowheads="1"/>
            </p:cNvSpPr>
            <p:nvPr/>
          </p:nvSpPr>
          <p:spPr bwMode="auto">
            <a:xfrm>
              <a:off x="1836602" y="4416681"/>
              <a:ext cx="2671681" cy="496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r">
                <a:lnSpc>
                  <a:spcPct val="100000"/>
                </a:lnSpc>
                <a:spcBef>
                  <a:spcPct val="0"/>
                </a:spcBef>
                <a:buFontTx/>
                <a:buNone/>
              </a:pPr>
              <a:r>
                <a:rPr lang="zh-CN" altLang="en-US" sz="900" dirty="0">
                  <a:solidFill>
                    <a:schemeClr val="bg1">
                      <a:lumMod val="50000"/>
                    </a:schemeClr>
                  </a:solidFill>
                  <a:latin typeface="+mn-ea"/>
                  <a:ea typeface="+mn-ea"/>
                </a:rPr>
                <a:t>点击输入详细内容，添加你的论文内容。点击输入详细内容。</a:t>
              </a:r>
            </a:p>
          </p:txBody>
        </p:sp>
      </p:grpSp>
      <p:grpSp>
        <p:nvGrpSpPr>
          <p:cNvPr id="16" name="组合 110">
            <a:extLst>
              <a:ext uri="{FF2B5EF4-FFF2-40B4-BE49-F238E27FC236}">
                <a16:creationId xmlns:a16="http://schemas.microsoft.com/office/drawing/2014/main" xmlns="" id="{C2880EE7-6E90-4FAB-A901-EA782DF8A250}"/>
              </a:ext>
            </a:extLst>
          </p:cNvPr>
          <p:cNvGrpSpPr/>
          <p:nvPr/>
        </p:nvGrpSpPr>
        <p:grpSpPr>
          <a:xfrm>
            <a:off x="6271337" y="1912983"/>
            <a:ext cx="1988788" cy="641914"/>
            <a:chOff x="8588761" y="2267160"/>
            <a:chExt cx="2671681" cy="862212"/>
          </a:xfrm>
        </p:grpSpPr>
        <p:sp>
          <p:nvSpPr>
            <p:cNvPr id="157" name="文本框 17">
              <a:extLst>
                <a:ext uri="{FF2B5EF4-FFF2-40B4-BE49-F238E27FC236}">
                  <a16:creationId xmlns:a16="http://schemas.microsoft.com/office/drawing/2014/main" xmlns="" id="{9316C23E-AFA6-44D0-866A-D678FC5A2050}"/>
                </a:ext>
              </a:extLst>
            </p:cNvPr>
            <p:cNvSpPr txBox="1">
              <a:spLocks noChangeArrowheads="1"/>
            </p:cNvSpPr>
            <p:nvPr/>
          </p:nvSpPr>
          <p:spPr bwMode="auto">
            <a:xfrm>
              <a:off x="8604043" y="2267160"/>
              <a:ext cx="2588282" cy="35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zh-CN" altLang="en-US" sz="1100" dirty="0">
                  <a:solidFill>
                    <a:schemeClr val="bg1">
                      <a:lumMod val="50000"/>
                    </a:schemeClr>
                  </a:solidFill>
                  <a:latin typeface="+mn-ea"/>
                  <a:ea typeface="+mn-ea"/>
                </a:rPr>
                <a:t>在此位置添加你内容</a:t>
              </a:r>
            </a:p>
          </p:txBody>
        </p:sp>
        <p:sp>
          <p:nvSpPr>
            <p:cNvPr id="158" name="文本框 18">
              <a:extLst>
                <a:ext uri="{FF2B5EF4-FFF2-40B4-BE49-F238E27FC236}">
                  <a16:creationId xmlns:a16="http://schemas.microsoft.com/office/drawing/2014/main" xmlns="" id="{E7B099A1-0FF3-408C-BBC0-4759EF5FFF3F}"/>
                </a:ext>
              </a:extLst>
            </p:cNvPr>
            <p:cNvSpPr txBox="1">
              <a:spLocks noChangeArrowheads="1"/>
            </p:cNvSpPr>
            <p:nvPr/>
          </p:nvSpPr>
          <p:spPr bwMode="auto">
            <a:xfrm>
              <a:off x="8588761" y="2633137"/>
              <a:ext cx="2671681" cy="496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zh-CN" altLang="en-US" sz="900" dirty="0">
                  <a:solidFill>
                    <a:schemeClr val="bg1">
                      <a:lumMod val="50000"/>
                    </a:schemeClr>
                  </a:solidFill>
                  <a:latin typeface="+mn-ea"/>
                  <a:ea typeface="+mn-ea"/>
                </a:rPr>
                <a:t>点击输入详细内容，添加你的论文内容。点击输入详细内容。</a:t>
              </a:r>
            </a:p>
          </p:txBody>
        </p:sp>
      </p:grpSp>
      <p:grpSp>
        <p:nvGrpSpPr>
          <p:cNvPr id="17" name="组合 159">
            <a:extLst>
              <a:ext uri="{FF2B5EF4-FFF2-40B4-BE49-F238E27FC236}">
                <a16:creationId xmlns:a16="http://schemas.microsoft.com/office/drawing/2014/main" xmlns="" id="{FA441CED-3EDF-44E5-86DA-7BC70C504BA3}"/>
              </a:ext>
            </a:extLst>
          </p:cNvPr>
          <p:cNvGrpSpPr/>
          <p:nvPr/>
        </p:nvGrpSpPr>
        <p:grpSpPr>
          <a:xfrm>
            <a:off x="6271337" y="3239504"/>
            <a:ext cx="1988788" cy="627624"/>
            <a:chOff x="7948332" y="4048928"/>
            <a:chExt cx="2671681" cy="843017"/>
          </a:xfrm>
        </p:grpSpPr>
        <p:sp>
          <p:nvSpPr>
            <p:cNvPr id="206" name="文本框 17">
              <a:extLst>
                <a:ext uri="{FF2B5EF4-FFF2-40B4-BE49-F238E27FC236}">
                  <a16:creationId xmlns:a16="http://schemas.microsoft.com/office/drawing/2014/main" xmlns="" id="{913CDB81-9A40-4538-8407-AF1EE09EBA9E}"/>
                </a:ext>
              </a:extLst>
            </p:cNvPr>
            <p:cNvSpPr txBox="1">
              <a:spLocks noChangeArrowheads="1"/>
            </p:cNvSpPr>
            <p:nvPr/>
          </p:nvSpPr>
          <p:spPr bwMode="auto">
            <a:xfrm>
              <a:off x="7948753" y="4048928"/>
              <a:ext cx="2588282" cy="35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zh-CN" altLang="en-US" sz="1100" dirty="0">
                  <a:solidFill>
                    <a:schemeClr val="bg1">
                      <a:lumMod val="50000"/>
                    </a:schemeClr>
                  </a:solidFill>
                  <a:latin typeface="+mn-ea"/>
                  <a:ea typeface="+mn-ea"/>
                </a:rPr>
                <a:t>在此位置添加你内容</a:t>
              </a:r>
            </a:p>
          </p:txBody>
        </p:sp>
        <p:sp>
          <p:nvSpPr>
            <p:cNvPr id="207" name="文本框 18">
              <a:extLst>
                <a:ext uri="{FF2B5EF4-FFF2-40B4-BE49-F238E27FC236}">
                  <a16:creationId xmlns:a16="http://schemas.microsoft.com/office/drawing/2014/main" xmlns="" id="{0FF71CB4-2832-4650-8773-22E25C0128ED}"/>
                </a:ext>
              </a:extLst>
            </p:cNvPr>
            <p:cNvSpPr txBox="1">
              <a:spLocks noChangeArrowheads="1"/>
            </p:cNvSpPr>
            <p:nvPr/>
          </p:nvSpPr>
          <p:spPr bwMode="auto">
            <a:xfrm>
              <a:off x="7948332" y="4395709"/>
              <a:ext cx="2671681" cy="496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zh-CN" altLang="en-US" sz="900" dirty="0">
                  <a:solidFill>
                    <a:schemeClr val="bg1">
                      <a:lumMod val="50000"/>
                    </a:schemeClr>
                  </a:solidFill>
                  <a:latin typeface="+mn-ea"/>
                  <a:ea typeface="+mn-ea"/>
                </a:rPr>
                <a:t>点击输入详细内容，添加你的论文内容。点击输入详细内容。</a:t>
              </a:r>
            </a:p>
          </p:txBody>
        </p:sp>
      </p:grpSp>
    </p:spTree>
    <p:extLst>
      <p:ext uri="{BB962C8B-B14F-4D97-AF65-F5344CB8AC3E}">
        <p14:creationId xmlns:p14="http://schemas.microsoft.com/office/powerpoint/2010/main" val="1396903688"/>
      </p:ext>
    </p:extLst>
  </p:cSld>
  <p:clrMapOvr>
    <a:masterClrMapping/>
  </p:clrMapOvr>
  <p:transition spd="med" advClick="0" advTm="23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6"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1+#ppt_w/2"/>
                                          </p:val>
                                        </p:tav>
                                        <p:tav tm="100000">
                                          <p:val>
                                            <p:strVal val="#ppt_x"/>
                                          </p:val>
                                        </p:tav>
                                      </p:tavLst>
                                    </p:anim>
                                    <p:anim calcmode="lin" valueType="num">
                                      <p:cBhvr additive="base">
                                        <p:cTn id="16" dur="500" fill="hold"/>
                                        <p:tgtEl>
                                          <p:spTgt spid="13"/>
                                        </p:tgtEl>
                                        <p:attrNameLst>
                                          <p:attrName>ppt_y</p:attrName>
                                        </p:attrNameLst>
                                      </p:cBhvr>
                                      <p:tavLst>
                                        <p:tav tm="0">
                                          <p:val>
                                            <p:strVal val="1+#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1+#ppt_w/2"/>
                                          </p:val>
                                        </p:tav>
                                        <p:tav tm="100000">
                                          <p:val>
                                            <p:strVal val="#ppt_x"/>
                                          </p:val>
                                        </p:tav>
                                      </p:tavLst>
                                    </p:anim>
                                    <p:anim calcmode="lin" valueType="num">
                                      <p:cBhvr additive="base">
                                        <p:cTn id="20" dur="500" fill="hold"/>
                                        <p:tgtEl>
                                          <p:spTgt spid="12"/>
                                        </p:tgtEl>
                                        <p:attrNameLst>
                                          <p:attrName>ppt_y</p:attrName>
                                        </p:attrNameLst>
                                      </p:cBhvr>
                                      <p:tavLst>
                                        <p:tav tm="0">
                                          <p:val>
                                            <p:strVal val="0-#ppt_h/2"/>
                                          </p:val>
                                        </p:tav>
                                        <p:tav tm="100000">
                                          <p:val>
                                            <p:strVal val="#ppt_y"/>
                                          </p:val>
                                        </p:tav>
                                      </p:tavLst>
                                    </p:anim>
                                  </p:childTnLst>
                                </p:cTn>
                              </p:par>
                            </p:childTnLst>
                          </p:cTn>
                        </p:par>
                        <p:par>
                          <p:cTn id="21" fill="hold">
                            <p:stCondLst>
                              <p:cond delay="500"/>
                            </p:stCondLst>
                            <p:childTnLst>
                              <p:par>
                                <p:cTn id="22" presetID="37" presetClass="entr" presetSubtype="0" fill="hold"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750"/>
                                        <p:tgtEl>
                                          <p:spTgt spid="14"/>
                                        </p:tgtEl>
                                      </p:cBhvr>
                                    </p:animEffect>
                                    <p:anim calcmode="lin" valueType="num">
                                      <p:cBhvr>
                                        <p:cTn id="25" dur="750" fill="hold"/>
                                        <p:tgtEl>
                                          <p:spTgt spid="14"/>
                                        </p:tgtEl>
                                        <p:attrNameLst>
                                          <p:attrName>ppt_x</p:attrName>
                                        </p:attrNameLst>
                                      </p:cBhvr>
                                      <p:tavLst>
                                        <p:tav tm="0">
                                          <p:val>
                                            <p:strVal val="#ppt_x"/>
                                          </p:val>
                                        </p:tav>
                                        <p:tav tm="100000">
                                          <p:val>
                                            <p:strVal val="#ppt_x"/>
                                          </p:val>
                                        </p:tav>
                                      </p:tavLst>
                                    </p:anim>
                                    <p:anim calcmode="lin" valueType="num">
                                      <p:cBhvr>
                                        <p:cTn id="26" dur="675" decel="100000" fill="hold"/>
                                        <p:tgtEl>
                                          <p:spTgt spid="14"/>
                                        </p:tgtEl>
                                        <p:attrNameLst>
                                          <p:attrName>ppt_y</p:attrName>
                                        </p:attrNameLst>
                                      </p:cBhvr>
                                      <p:tavLst>
                                        <p:tav tm="0">
                                          <p:val>
                                            <p:strVal val="#ppt_y+1"/>
                                          </p:val>
                                        </p:tav>
                                        <p:tav tm="100000">
                                          <p:val>
                                            <p:strVal val="#ppt_y-.03"/>
                                          </p:val>
                                        </p:tav>
                                      </p:tavLst>
                                    </p:anim>
                                    <p:anim calcmode="lin" valueType="num">
                                      <p:cBhvr>
                                        <p:cTn id="27" dur="75" accel="100000" fill="hold">
                                          <p:stCondLst>
                                            <p:cond delay="675"/>
                                          </p:stCondLst>
                                        </p:cTn>
                                        <p:tgtEl>
                                          <p:spTgt spid="14"/>
                                        </p:tgtEl>
                                        <p:attrNameLst>
                                          <p:attrName>ppt_y</p:attrName>
                                        </p:attrNameLst>
                                      </p:cBhvr>
                                      <p:tavLst>
                                        <p:tav tm="0">
                                          <p:val>
                                            <p:strVal val="#ppt_y-.03"/>
                                          </p:val>
                                        </p:tav>
                                        <p:tav tm="100000">
                                          <p:val>
                                            <p:strVal val="#ppt_y"/>
                                          </p:val>
                                        </p:tav>
                                      </p:tavLst>
                                    </p:anim>
                                  </p:childTnLst>
                                </p:cTn>
                              </p:par>
                              <p:par>
                                <p:cTn id="28" presetID="37" presetClass="entr" presetSubtype="0" fill="hold" nodeType="with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750"/>
                                        <p:tgtEl>
                                          <p:spTgt spid="16"/>
                                        </p:tgtEl>
                                      </p:cBhvr>
                                    </p:animEffect>
                                    <p:anim calcmode="lin" valueType="num">
                                      <p:cBhvr>
                                        <p:cTn id="31" dur="750" fill="hold"/>
                                        <p:tgtEl>
                                          <p:spTgt spid="16"/>
                                        </p:tgtEl>
                                        <p:attrNameLst>
                                          <p:attrName>ppt_x</p:attrName>
                                        </p:attrNameLst>
                                      </p:cBhvr>
                                      <p:tavLst>
                                        <p:tav tm="0">
                                          <p:val>
                                            <p:strVal val="#ppt_x"/>
                                          </p:val>
                                        </p:tav>
                                        <p:tav tm="100000">
                                          <p:val>
                                            <p:strVal val="#ppt_x"/>
                                          </p:val>
                                        </p:tav>
                                      </p:tavLst>
                                    </p:anim>
                                    <p:anim calcmode="lin" valueType="num">
                                      <p:cBhvr>
                                        <p:cTn id="32" dur="675" decel="100000" fill="hold"/>
                                        <p:tgtEl>
                                          <p:spTgt spid="16"/>
                                        </p:tgtEl>
                                        <p:attrNameLst>
                                          <p:attrName>ppt_y</p:attrName>
                                        </p:attrNameLst>
                                      </p:cBhvr>
                                      <p:tavLst>
                                        <p:tav tm="0">
                                          <p:val>
                                            <p:strVal val="#ppt_y+1"/>
                                          </p:val>
                                        </p:tav>
                                        <p:tav tm="100000">
                                          <p:val>
                                            <p:strVal val="#ppt_y-.03"/>
                                          </p:val>
                                        </p:tav>
                                      </p:tavLst>
                                    </p:anim>
                                    <p:anim calcmode="lin" valueType="num">
                                      <p:cBhvr>
                                        <p:cTn id="33" dur="75" accel="100000" fill="hold">
                                          <p:stCondLst>
                                            <p:cond delay="675"/>
                                          </p:stCondLst>
                                        </p:cTn>
                                        <p:tgtEl>
                                          <p:spTgt spid="16"/>
                                        </p:tgtEl>
                                        <p:attrNameLst>
                                          <p:attrName>ppt_y</p:attrName>
                                        </p:attrNameLst>
                                      </p:cBhvr>
                                      <p:tavLst>
                                        <p:tav tm="0">
                                          <p:val>
                                            <p:strVal val="#ppt_y-.03"/>
                                          </p:val>
                                        </p:tav>
                                        <p:tav tm="100000">
                                          <p:val>
                                            <p:strVal val="#ppt_y"/>
                                          </p:val>
                                        </p:tav>
                                      </p:tavLst>
                                    </p:anim>
                                  </p:childTnLst>
                                </p:cTn>
                              </p:par>
                              <p:par>
                                <p:cTn id="34" presetID="37" presetClass="entr" presetSubtype="0" fill="hold" nodeType="with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fade">
                                      <p:cBhvr>
                                        <p:cTn id="36" dur="750"/>
                                        <p:tgtEl>
                                          <p:spTgt spid="17"/>
                                        </p:tgtEl>
                                      </p:cBhvr>
                                    </p:animEffect>
                                    <p:anim calcmode="lin" valueType="num">
                                      <p:cBhvr>
                                        <p:cTn id="37" dur="750" fill="hold"/>
                                        <p:tgtEl>
                                          <p:spTgt spid="17"/>
                                        </p:tgtEl>
                                        <p:attrNameLst>
                                          <p:attrName>ppt_x</p:attrName>
                                        </p:attrNameLst>
                                      </p:cBhvr>
                                      <p:tavLst>
                                        <p:tav tm="0">
                                          <p:val>
                                            <p:strVal val="#ppt_x"/>
                                          </p:val>
                                        </p:tav>
                                        <p:tav tm="100000">
                                          <p:val>
                                            <p:strVal val="#ppt_x"/>
                                          </p:val>
                                        </p:tav>
                                      </p:tavLst>
                                    </p:anim>
                                    <p:anim calcmode="lin" valueType="num">
                                      <p:cBhvr>
                                        <p:cTn id="38" dur="675" decel="100000" fill="hold"/>
                                        <p:tgtEl>
                                          <p:spTgt spid="17"/>
                                        </p:tgtEl>
                                        <p:attrNameLst>
                                          <p:attrName>ppt_y</p:attrName>
                                        </p:attrNameLst>
                                      </p:cBhvr>
                                      <p:tavLst>
                                        <p:tav tm="0">
                                          <p:val>
                                            <p:strVal val="#ppt_y+1"/>
                                          </p:val>
                                        </p:tav>
                                        <p:tav tm="100000">
                                          <p:val>
                                            <p:strVal val="#ppt_y-.03"/>
                                          </p:val>
                                        </p:tav>
                                      </p:tavLst>
                                    </p:anim>
                                    <p:anim calcmode="lin" valueType="num">
                                      <p:cBhvr>
                                        <p:cTn id="39" dur="75" accel="100000" fill="hold">
                                          <p:stCondLst>
                                            <p:cond delay="675"/>
                                          </p:stCondLst>
                                        </p:cTn>
                                        <p:tgtEl>
                                          <p:spTgt spid="17"/>
                                        </p:tgtEl>
                                        <p:attrNameLst>
                                          <p:attrName>ppt_y</p:attrName>
                                        </p:attrNameLst>
                                      </p:cBhvr>
                                      <p:tavLst>
                                        <p:tav tm="0">
                                          <p:val>
                                            <p:strVal val="#ppt_y-.03"/>
                                          </p:val>
                                        </p:tav>
                                        <p:tav tm="100000">
                                          <p:val>
                                            <p:strVal val="#ppt_y"/>
                                          </p:val>
                                        </p:tav>
                                      </p:tavLst>
                                    </p:anim>
                                  </p:childTnLst>
                                </p:cTn>
                              </p:par>
                              <p:par>
                                <p:cTn id="40" presetID="37" presetClass="entr" presetSubtype="0" fill="hold" nodeType="with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750"/>
                                        <p:tgtEl>
                                          <p:spTgt spid="15"/>
                                        </p:tgtEl>
                                      </p:cBhvr>
                                    </p:animEffect>
                                    <p:anim calcmode="lin" valueType="num">
                                      <p:cBhvr>
                                        <p:cTn id="43" dur="750" fill="hold"/>
                                        <p:tgtEl>
                                          <p:spTgt spid="15"/>
                                        </p:tgtEl>
                                        <p:attrNameLst>
                                          <p:attrName>ppt_x</p:attrName>
                                        </p:attrNameLst>
                                      </p:cBhvr>
                                      <p:tavLst>
                                        <p:tav tm="0">
                                          <p:val>
                                            <p:strVal val="#ppt_x"/>
                                          </p:val>
                                        </p:tav>
                                        <p:tav tm="100000">
                                          <p:val>
                                            <p:strVal val="#ppt_x"/>
                                          </p:val>
                                        </p:tav>
                                      </p:tavLst>
                                    </p:anim>
                                    <p:anim calcmode="lin" valueType="num">
                                      <p:cBhvr>
                                        <p:cTn id="44" dur="675" decel="100000" fill="hold"/>
                                        <p:tgtEl>
                                          <p:spTgt spid="15"/>
                                        </p:tgtEl>
                                        <p:attrNameLst>
                                          <p:attrName>ppt_y</p:attrName>
                                        </p:attrNameLst>
                                      </p:cBhvr>
                                      <p:tavLst>
                                        <p:tav tm="0">
                                          <p:val>
                                            <p:strVal val="#ppt_y+1"/>
                                          </p:val>
                                        </p:tav>
                                        <p:tav tm="100000">
                                          <p:val>
                                            <p:strVal val="#ppt_y-.03"/>
                                          </p:val>
                                        </p:tav>
                                      </p:tavLst>
                                    </p:anim>
                                    <p:anim calcmode="lin" valueType="num">
                                      <p:cBhvr>
                                        <p:cTn id="45" dur="75" accel="100000" fill="hold">
                                          <p:stCondLst>
                                            <p:cond delay="675"/>
                                          </p:stCondLst>
                                        </p:cTn>
                                        <p:tgtEl>
                                          <p:spTgt spid="1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9"/>
          <p:cNvGrpSpPr/>
          <p:nvPr/>
        </p:nvGrpSpPr>
        <p:grpSpPr>
          <a:xfrm>
            <a:off x="5645750" y="1946231"/>
            <a:ext cx="1719921" cy="829596"/>
            <a:chOff x="7284035" y="2876107"/>
            <a:chExt cx="2292830" cy="1105786"/>
          </a:xfrm>
          <a:solidFill>
            <a:schemeClr val="accent4"/>
          </a:solidFill>
        </p:grpSpPr>
        <p:sp>
          <p:nvSpPr>
            <p:cNvPr id="51" name="Right Arrow 8"/>
            <p:cNvSpPr/>
            <p:nvPr/>
          </p:nvSpPr>
          <p:spPr>
            <a:xfrm>
              <a:off x="7284035" y="2876107"/>
              <a:ext cx="2292830" cy="1105786"/>
            </a:xfrm>
            <a:custGeom>
              <a:avLst/>
              <a:gdLst>
                <a:gd name="connsiteX0" fmla="*/ 0 w 2232436"/>
                <a:gd name="connsiteY0" fmla="*/ 227029 h 1105786"/>
                <a:gd name="connsiteX1" fmla="*/ 1531279 w 2232436"/>
                <a:gd name="connsiteY1" fmla="*/ 227029 h 1105786"/>
                <a:gd name="connsiteX2" fmla="*/ 1531279 w 2232436"/>
                <a:gd name="connsiteY2" fmla="*/ 0 h 1105786"/>
                <a:gd name="connsiteX3" fmla="*/ 2232436 w 2232436"/>
                <a:gd name="connsiteY3" fmla="*/ 552893 h 1105786"/>
                <a:gd name="connsiteX4" fmla="*/ 1531279 w 2232436"/>
                <a:gd name="connsiteY4" fmla="*/ 1105786 h 1105786"/>
                <a:gd name="connsiteX5" fmla="*/ 1531279 w 2232436"/>
                <a:gd name="connsiteY5" fmla="*/ 878757 h 1105786"/>
                <a:gd name="connsiteX6" fmla="*/ 0 w 2232436"/>
                <a:gd name="connsiteY6" fmla="*/ 878757 h 1105786"/>
                <a:gd name="connsiteX7" fmla="*/ 0 w 2232436"/>
                <a:gd name="connsiteY7" fmla="*/ 227029 h 1105786"/>
                <a:gd name="connsiteX0" fmla="*/ 0 w 2232436"/>
                <a:gd name="connsiteY0" fmla="*/ 227029 h 1105786"/>
                <a:gd name="connsiteX1" fmla="*/ 1531279 w 2232436"/>
                <a:gd name="connsiteY1" fmla="*/ 227029 h 1105786"/>
                <a:gd name="connsiteX2" fmla="*/ 1531279 w 2232436"/>
                <a:gd name="connsiteY2" fmla="*/ 0 h 1105786"/>
                <a:gd name="connsiteX3" fmla="*/ 2232436 w 2232436"/>
                <a:gd name="connsiteY3" fmla="*/ 552893 h 1105786"/>
                <a:gd name="connsiteX4" fmla="*/ 1531279 w 2232436"/>
                <a:gd name="connsiteY4" fmla="*/ 1105786 h 1105786"/>
                <a:gd name="connsiteX5" fmla="*/ 1531279 w 2232436"/>
                <a:gd name="connsiteY5" fmla="*/ 878757 h 1105786"/>
                <a:gd name="connsiteX6" fmla="*/ 0 w 2232436"/>
                <a:gd name="connsiteY6" fmla="*/ 878757 h 1105786"/>
                <a:gd name="connsiteX7" fmla="*/ 0 w 2232436"/>
                <a:gd name="connsiteY7" fmla="*/ 227029 h 1105786"/>
                <a:gd name="connsiteX0" fmla="*/ 0 w 2232436"/>
                <a:gd name="connsiteY0" fmla="*/ 227029 h 1105786"/>
                <a:gd name="connsiteX1" fmla="*/ 1531279 w 2232436"/>
                <a:gd name="connsiteY1" fmla="*/ 227029 h 1105786"/>
                <a:gd name="connsiteX2" fmla="*/ 1531279 w 2232436"/>
                <a:gd name="connsiteY2" fmla="*/ 0 h 1105786"/>
                <a:gd name="connsiteX3" fmla="*/ 2232436 w 2232436"/>
                <a:gd name="connsiteY3" fmla="*/ 552893 h 1105786"/>
                <a:gd name="connsiteX4" fmla="*/ 1531279 w 2232436"/>
                <a:gd name="connsiteY4" fmla="*/ 1105786 h 1105786"/>
                <a:gd name="connsiteX5" fmla="*/ 1531279 w 2232436"/>
                <a:gd name="connsiteY5" fmla="*/ 878757 h 1105786"/>
                <a:gd name="connsiteX6" fmla="*/ 0 w 2232436"/>
                <a:gd name="connsiteY6" fmla="*/ 878757 h 1105786"/>
                <a:gd name="connsiteX7" fmla="*/ 0 w 2232436"/>
                <a:gd name="connsiteY7" fmla="*/ 227029 h 1105786"/>
                <a:gd name="connsiteX0" fmla="*/ 0 w 2232436"/>
                <a:gd name="connsiteY0" fmla="*/ 227029 h 1105786"/>
                <a:gd name="connsiteX1" fmla="*/ 1531279 w 2232436"/>
                <a:gd name="connsiteY1" fmla="*/ 227029 h 1105786"/>
                <a:gd name="connsiteX2" fmla="*/ 1531279 w 2232436"/>
                <a:gd name="connsiteY2" fmla="*/ 0 h 1105786"/>
                <a:gd name="connsiteX3" fmla="*/ 2232436 w 2232436"/>
                <a:gd name="connsiteY3" fmla="*/ 552893 h 1105786"/>
                <a:gd name="connsiteX4" fmla="*/ 1531279 w 2232436"/>
                <a:gd name="connsiteY4" fmla="*/ 1105786 h 1105786"/>
                <a:gd name="connsiteX5" fmla="*/ 1531279 w 2232436"/>
                <a:gd name="connsiteY5" fmla="*/ 878757 h 1105786"/>
                <a:gd name="connsiteX6" fmla="*/ 0 w 2232436"/>
                <a:gd name="connsiteY6" fmla="*/ 878757 h 1105786"/>
                <a:gd name="connsiteX7" fmla="*/ 0 w 2232436"/>
                <a:gd name="connsiteY7" fmla="*/ 227029 h 1105786"/>
                <a:gd name="connsiteX0" fmla="*/ 0 w 2232436"/>
                <a:gd name="connsiteY0" fmla="*/ 227029 h 1105786"/>
                <a:gd name="connsiteX1" fmla="*/ 1531279 w 2232436"/>
                <a:gd name="connsiteY1" fmla="*/ 227029 h 1105786"/>
                <a:gd name="connsiteX2" fmla="*/ 1531279 w 2232436"/>
                <a:gd name="connsiteY2" fmla="*/ 0 h 1105786"/>
                <a:gd name="connsiteX3" fmla="*/ 2232436 w 2232436"/>
                <a:gd name="connsiteY3" fmla="*/ 552893 h 1105786"/>
                <a:gd name="connsiteX4" fmla="*/ 1531279 w 2232436"/>
                <a:gd name="connsiteY4" fmla="*/ 1105786 h 1105786"/>
                <a:gd name="connsiteX5" fmla="*/ 1531279 w 2232436"/>
                <a:gd name="connsiteY5" fmla="*/ 878757 h 1105786"/>
                <a:gd name="connsiteX6" fmla="*/ 0 w 2232436"/>
                <a:gd name="connsiteY6" fmla="*/ 878757 h 1105786"/>
                <a:gd name="connsiteX7" fmla="*/ 0 w 2232436"/>
                <a:gd name="connsiteY7" fmla="*/ 227029 h 1105786"/>
                <a:gd name="connsiteX0" fmla="*/ 42530 w 2274966"/>
                <a:gd name="connsiteY0" fmla="*/ 227029 h 1105786"/>
                <a:gd name="connsiteX1" fmla="*/ 1573809 w 2274966"/>
                <a:gd name="connsiteY1" fmla="*/ 227029 h 1105786"/>
                <a:gd name="connsiteX2" fmla="*/ 1573809 w 2274966"/>
                <a:gd name="connsiteY2" fmla="*/ 0 h 1105786"/>
                <a:gd name="connsiteX3" fmla="*/ 2274966 w 2274966"/>
                <a:gd name="connsiteY3" fmla="*/ 552893 h 1105786"/>
                <a:gd name="connsiteX4" fmla="*/ 1573809 w 2274966"/>
                <a:gd name="connsiteY4" fmla="*/ 1105786 h 1105786"/>
                <a:gd name="connsiteX5" fmla="*/ 1573809 w 2274966"/>
                <a:gd name="connsiteY5" fmla="*/ 878757 h 1105786"/>
                <a:gd name="connsiteX6" fmla="*/ 42530 w 2274966"/>
                <a:gd name="connsiteY6" fmla="*/ 878757 h 1105786"/>
                <a:gd name="connsiteX7" fmla="*/ 42530 w 2274966"/>
                <a:gd name="connsiteY7" fmla="*/ 227029 h 1105786"/>
                <a:gd name="connsiteX0" fmla="*/ 60394 w 2292830"/>
                <a:gd name="connsiteY0" fmla="*/ 227029 h 1105786"/>
                <a:gd name="connsiteX1" fmla="*/ 1591673 w 2292830"/>
                <a:gd name="connsiteY1" fmla="*/ 227029 h 1105786"/>
                <a:gd name="connsiteX2" fmla="*/ 1591673 w 2292830"/>
                <a:gd name="connsiteY2" fmla="*/ 0 h 1105786"/>
                <a:gd name="connsiteX3" fmla="*/ 2292830 w 2292830"/>
                <a:gd name="connsiteY3" fmla="*/ 552893 h 1105786"/>
                <a:gd name="connsiteX4" fmla="*/ 1591673 w 2292830"/>
                <a:gd name="connsiteY4" fmla="*/ 1105786 h 1105786"/>
                <a:gd name="connsiteX5" fmla="*/ 1591673 w 2292830"/>
                <a:gd name="connsiteY5" fmla="*/ 878757 h 1105786"/>
                <a:gd name="connsiteX6" fmla="*/ 60394 w 2292830"/>
                <a:gd name="connsiteY6" fmla="*/ 878757 h 1105786"/>
                <a:gd name="connsiteX7" fmla="*/ 60394 w 2292830"/>
                <a:gd name="connsiteY7" fmla="*/ 227029 h 1105786"/>
                <a:gd name="connsiteX0" fmla="*/ 60394 w 2292830"/>
                <a:gd name="connsiteY0" fmla="*/ 227029 h 1105786"/>
                <a:gd name="connsiteX1" fmla="*/ 1591673 w 2292830"/>
                <a:gd name="connsiteY1" fmla="*/ 227029 h 1105786"/>
                <a:gd name="connsiteX2" fmla="*/ 1591673 w 2292830"/>
                <a:gd name="connsiteY2" fmla="*/ 0 h 1105786"/>
                <a:gd name="connsiteX3" fmla="*/ 2292830 w 2292830"/>
                <a:gd name="connsiteY3" fmla="*/ 552893 h 1105786"/>
                <a:gd name="connsiteX4" fmla="*/ 1591673 w 2292830"/>
                <a:gd name="connsiteY4" fmla="*/ 1105786 h 1105786"/>
                <a:gd name="connsiteX5" fmla="*/ 1591673 w 2292830"/>
                <a:gd name="connsiteY5" fmla="*/ 878757 h 1105786"/>
                <a:gd name="connsiteX6" fmla="*/ 60394 w 2292830"/>
                <a:gd name="connsiteY6" fmla="*/ 878757 h 1105786"/>
                <a:gd name="connsiteX7" fmla="*/ 60394 w 2292830"/>
                <a:gd name="connsiteY7" fmla="*/ 227029 h 1105786"/>
                <a:gd name="connsiteX0" fmla="*/ 60394 w 2292830"/>
                <a:gd name="connsiteY0" fmla="*/ 227029 h 1105786"/>
                <a:gd name="connsiteX1" fmla="*/ 1591673 w 2292830"/>
                <a:gd name="connsiteY1" fmla="*/ 227029 h 1105786"/>
                <a:gd name="connsiteX2" fmla="*/ 1591673 w 2292830"/>
                <a:gd name="connsiteY2" fmla="*/ 0 h 1105786"/>
                <a:gd name="connsiteX3" fmla="*/ 2292830 w 2292830"/>
                <a:gd name="connsiteY3" fmla="*/ 552893 h 1105786"/>
                <a:gd name="connsiteX4" fmla="*/ 1591673 w 2292830"/>
                <a:gd name="connsiteY4" fmla="*/ 1105786 h 1105786"/>
                <a:gd name="connsiteX5" fmla="*/ 1591673 w 2292830"/>
                <a:gd name="connsiteY5" fmla="*/ 878757 h 1105786"/>
                <a:gd name="connsiteX6" fmla="*/ 60394 w 2292830"/>
                <a:gd name="connsiteY6" fmla="*/ 878757 h 1105786"/>
                <a:gd name="connsiteX7" fmla="*/ 60394 w 2292830"/>
                <a:gd name="connsiteY7" fmla="*/ 227029 h 1105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92830" h="1105786">
                  <a:moveTo>
                    <a:pt x="60394" y="227029"/>
                  </a:moveTo>
                  <a:cubicBezTo>
                    <a:pt x="592085" y="88806"/>
                    <a:pt x="1006819" y="407782"/>
                    <a:pt x="1591673" y="227029"/>
                  </a:cubicBezTo>
                  <a:lnTo>
                    <a:pt x="1591673" y="0"/>
                  </a:lnTo>
                  <a:cubicBezTo>
                    <a:pt x="1867922" y="354419"/>
                    <a:pt x="2059111" y="368595"/>
                    <a:pt x="2292830" y="552893"/>
                  </a:cubicBezTo>
                  <a:cubicBezTo>
                    <a:pt x="2059111" y="737191"/>
                    <a:pt x="1761597" y="878958"/>
                    <a:pt x="1591673" y="1105786"/>
                  </a:cubicBezTo>
                  <a:lnTo>
                    <a:pt x="1591673" y="878757"/>
                  </a:lnTo>
                  <a:cubicBezTo>
                    <a:pt x="1113145" y="666106"/>
                    <a:pt x="538922" y="1038246"/>
                    <a:pt x="60394" y="878757"/>
                  </a:cubicBezTo>
                  <a:cubicBezTo>
                    <a:pt x="-35299" y="640249"/>
                    <a:pt x="-3402" y="444272"/>
                    <a:pt x="60394" y="22702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TextBox 16"/>
            <p:cNvSpPr txBox="1"/>
            <p:nvPr/>
          </p:nvSpPr>
          <p:spPr>
            <a:xfrm>
              <a:off x="8164093" y="3275109"/>
              <a:ext cx="739818" cy="348705"/>
            </a:xfrm>
            <a:prstGeom prst="rect">
              <a:avLst/>
            </a:prstGeom>
            <a:grpFill/>
          </p:spPr>
          <p:txBody>
            <a:bodyPr wrap="none" rtlCol="0">
              <a:spAutoFit/>
            </a:bodyPr>
            <a:lstStyle/>
            <a:p>
              <a:pPr algn="ctr"/>
              <a:r>
                <a:rPr lang="en-US" sz="1100" b="1" dirty="0">
                  <a:solidFill>
                    <a:schemeClr val="bg1"/>
                  </a:solidFill>
                  <a:latin typeface="Open Sans" panose="020B0606030504020204" pitchFamily="34" charset="0"/>
                  <a:ea typeface="Open Sans" panose="020B0606030504020204" pitchFamily="34" charset="0"/>
                  <a:cs typeface="Open Sans" panose="020B0606030504020204" pitchFamily="34" charset="0"/>
                </a:rPr>
                <a:t>LAST</a:t>
              </a:r>
            </a:p>
          </p:txBody>
        </p:sp>
      </p:grpSp>
      <p:grpSp>
        <p:nvGrpSpPr>
          <p:cNvPr id="3" name="组合 52"/>
          <p:cNvGrpSpPr/>
          <p:nvPr/>
        </p:nvGrpSpPr>
        <p:grpSpPr>
          <a:xfrm>
            <a:off x="4478323" y="1946231"/>
            <a:ext cx="1719921" cy="829596"/>
            <a:chOff x="5727735" y="2876107"/>
            <a:chExt cx="2292830" cy="1105786"/>
          </a:xfrm>
          <a:solidFill>
            <a:schemeClr val="accent3"/>
          </a:solidFill>
        </p:grpSpPr>
        <p:sp>
          <p:nvSpPr>
            <p:cNvPr id="54" name="Right Arrow 8"/>
            <p:cNvSpPr/>
            <p:nvPr/>
          </p:nvSpPr>
          <p:spPr>
            <a:xfrm>
              <a:off x="5727735" y="2876107"/>
              <a:ext cx="2292830" cy="1105786"/>
            </a:xfrm>
            <a:custGeom>
              <a:avLst/>
              <a:gdLst>
                <a:gd name="connsiteX0" fmla="*/ 0 w 2232436"/>
                <a:gd name="connsiteY0" fmla="*/ 227029 h 1105786"/>
                <a:gd name="connsiteX1" fmla="*/ 1531279 w 2232436"/>
                <a:gd name="connsiteY1" fmla="*/ 227029 h 1105786"/>
                <a:gd name="connsiteX2" fmla="*/ 1531279 w 2232436"/>
                <a:gd name="connsiteY2" fmla="*/ 0 h 1105786"/>
                <a:gd name="connsiteX3" fmla="*/ 2232436 w 2232436"/>
                <a:gd name="connsiteY3" fmla="*/ 552893 h 1105786"/>
                <a:gd name="connsiteX4" fmla="*/ 1531279 w 2232436"/>
                <a:gd name="connsiteY4" fmla="*/ 1105786 h 1105786"/>
                <a:gd name="connsiteX5" fmla="*/ 1531279 w 2232436"/>
                <a:gd name="connsiteY5" fmla="*/ 878757 h 1105786"/>
                <a:gd name="connsiteX6" fmla="*/ 0 w 2232436"/>
                <a:gd name="connsiteY6" fmla="*/ 878757 h 1105786"/>
                <a:gd name="connsiteX7" fmla="*/ 0 w 2232436"/>
                <a:gd name="connsiteY7" fmla="*/ 227029 h 1105786"/>
                <a:gd name="connsiteX0" fmla="*/ 0 w 2232436"/>
                <a:gd name="connsiteY0" fmla="*/ 227029 h 1105786"/>
                <a:gd name="connsiteX1" fmla="*/ 1531279 w 2232436"/>
                <a:gd name="connsiteY1" fmla="*/ 227029 h 1105786"/>
                <a:gd name="connsiteX2" fmla="*/ 1531279 w 2232436"/>
                <a:gd name="connsiteY2" fmla="*/ 0 h 1105786"/>
                <a:gd name="connsiteX3" fmla="*/ 2232436 w 2232436"/>
                <a:gd name="connsiteY3" fmla="*/ 552893 h 1105786"/>
                <a:gd name="connsiteX4" fmla="*/ 1531279 w 2232436"/>
                <a:gd name="connsiteY4" fmla="*/ 1105786 h 1105786"/>
                <a:gd name="connsiteX5" fmla="*/ 1531279 w 2232436"/>
                <a:gd name="connsiteY5" fmla="*/ 878757 h 1105786"/>
                <a:gd name="connsiteX6" fmla="*/ 0 w 2232436"/>
                <a:gd name="connsiteY6" fmla="*/ 878757 h 1105786"/>
                <a:gd name="connsiteX7" fmla="*/ 0 w 2232436"/>
                <a:gd name="connsiteY7" fmla="*/ 227029 h 1105786"/>
                <a:gd name="connsiteX0" fmla="*/ 0 w 2232436"/>
                <a:gd name="connsiteY0" fmla="*/ 227029 h 1105786"/>
                <a:gd name="connsiteX1" fmla="*/ 1531279 w 2232436"/>
                <a:gd name="connsiteY1" fmla="*/ 227029 h 1105786"/>
                <a:gd name="connsiteX2" fmla="*/ 1531279 w 2232436"/>
                <a:gd name="connsiteY2" fmla="*/ 0 h 1105786"/>
                <a:gd name="connsiteX3" fmla="*/ 2232436 w 2232436"/>
                <a:gd name="connsiteY3" fmla="*/ 552893 h 1105786"/>
                <a:gd name="connsiteX4" fmla="*/ 1531279 w 2232436"/>
                <a:gd name="connsiteY4" fmla="*/ 1105786 h 1105786"/>
                <a:gd name="connsiteX5" fmla="*/ 1531279 w 2232436"/>
                <a:gd name="connsiteY5" fmla="*/ 878757 h 1105786"/>
                <a:gd name="connsiteX6" fmla="*/ 0 w 2232436"/>
                <a:gd name="connsiteY6" fmla="*/ 878757 h 1105786"/>
                <a:gd name="connsiteX7" fmla="*/ 0 w 2232436"/>
                <a:gd name="connsiteY7" fmla="*/ 227029 h 1105786"/>
                <a:gd name="connsiteX0" fmla="*/ 0 w 2232436"/>
                <a:gd name="connsiteY0" fmla="*/ 227029 h 1105786"/>
                <a:gd name="connsiteX1" fmla="*/ 1531279 w 2232436"/>
                <a:gd name="connsiteY1" fmla="*/ 227029 h 1105786"/>
                <a:gd name="connsiteX2" fmla="*/ 1531279 w 2232436"/>
                <a:gd name="connsiteY2" fmla="*/ 0 h 1105786"/>
                <a:gd name="connsiteX3" fmla="*/ 2232436 w 2232436"/>
                <a:gd name="connsiteY3" fmla="*/ 552893 h 1105786"/>
                <a:gd name="connsiteX4" fmla="*/ 1531279 w 2232436"/>
                <a:gd name="connsiteY4" fmla="*/ 1105786 h 1105786"/>
                <a:gd name="connsiteX5" fmla="*/ 1531279 w 2232436"/>
                <a:gd name="connsiteY5" fmla="*/ 878757 h 1105786"/>
                <a:gd name="connsiteX6" fmla="*/ 0 w 2232436"/>
                <a:gd name="connsiteY6" fmla="*/ 878757 h 1105786"/>
                <a:gd name="connsiteX7" fmla="*/ 0 w 2232436"/>
                <a:gd name="connsiteY7" fmla="*/ 227029 h 1105786"/>
                <a:gd name="connsiteX0" fmla="*/ 0 w 2232436"/>
                <a:gd name="connsiteY0" fmla="*/ 227029 h 1105786"/>
                <a:gd name="connsiteX1" fmla="*/ 1531279 w 2232436"/>
                <a:gd name="connsiteY1" fmla="*/ 227029 h 1105786"/>
                <a:gd name="connsiteX2" fmla="*/ 1531279 w 2232436"/>
                <a:gd name="connsiteY2" fmla="*/ 0 h 1105786"/>
                <a:gd name="connsiteX3" fmla="*/ 2232436 w 2232436"/>
                <a:gd name="connsiteY3" fmla="*/ 552893 h 1105786"/>
                <a:gd name="connsiteX4" fmla="*/ 1531279 w 2232436"/>
                <a:gd name="connsiteY4" fmla="*/ 1105786 h 1105786"/>
                <a:gd name="connsiteX5" fmla="*/ 1531279 w 2232436"/>
                <a:gd name="connsiteY5" fmla="*/ 878757 h 1105786"/>
                <a:gd name="connsiteX6" fmla="*/ 0 w 2232436"/>
                <a:gd name="connsiteY6" fmla="*/ 878757 h 1105786"/>
                <a:gd name="connsiteX7" fmla="*/ 0 w 2232436"/>
                <a:gd name="connsiteY7" fmla="*/ 227029 h 1105786"/>
                <a:gd name="connsiteX0" fmla="*/ 42530 w 2274966"/>
                <a:gd name="connsiteY0" fmla="*/ 227029 h 1105786"/>
                <a:gd name="connsiteX1" fmla="*/ 1573809 w 2274966"/>
                <a:gd name="connsiteY1" fmla="*/ 227029 h 1105786"/>
                <a:gd name="connsiteX2" fmla="*/ 1573809 w 2274966"/>
                <a:gd name="connsiteY2" fmla="*/ 0 h 1105786"/>
                <a:gd name="connsiteX3" fmla="*/ 2274966 w 2274966"/>
                <a:gd name="connsiteY3" fmla="*/ 552893 h 1105786"/>
                <a:gd name="connsiteX4" fmla="*/ 1573809 w 2274966"/>
                <a:gd name="connsiteY4" fmla="*/ 1105786 h 1105786"/>
                <a:gd name="connsiteX5" fmla="*/ 1573809 w 2274966"/>
                <a:gd name="connsiteY5" fmla="*/ 878757 h 1105786"/>
                <a:gd name="connsiteX6" fmla="*/ 42530 w 2274966"/>
                <a:gd name="connsiteY6" fmla="*/ 878757 h 1105786"/>
                <a:gd name="connsiteX7" fmla="*/ 42530 w 2274966"/>
                <a:gd name="connsiteY7" fmla="*/ 227029 h 1105786"/>
                <a:gd name="connsiteX0" fmla="*/ 60394 w 2292830"/>
                <a:gd name="connsiteY0" fmla="*/ 227029 h 1105786"/>
                <a:gd name="connsiteX1" fmla="*/ 1591673 w 2292830"/>
                <a:gd name="connsiteY1" fmla="*/ 227029 h 1105786"/>
                <a:gd name="connsiteX2" fmla="*/ 1591673 w 2292830"/>
                <a:gd name="connsiteY2" fmla="*/ 0 h 1105786"/>
                <a:gd name="connsiteX3" fmla="*/ 2292830 w 2292830"/>
                <a:gd name="connsiteY3" fmla="*/ 552893 h 1105786"/>
                <a:gd name="connsiteX4" fmla="*/ 1591673 w 2292830"/>
                <a:gd name="connsiteY4" fmla="*/ 1105786 h 1105786"/>
                <a:gd name="connsiteX5" fmla="*/ 1591673 w 2292830"/>
                <a:gd name="connsiteY5" fmla="*/ 878757 h 1105786"/>
                <a:gd name="connsiteX6" fmla="*/ 60394 w 2292830"/>
                <a:gd name="connsiteY6" fmla="*/ 878757 h 1105786"/>
                <a:gd name="connsiteX7" fmla="*/ 60394 w 2292830"/>
                <a:gd name="connsiteY7" fmla="*/ 227029 h 1105786"/>
                <a:gd name="connsiteX0" fmla="*/ 60394 w 2292830"/>
                <a:gd name="connsiteY0" fmla="*/ 227029 h 1105786"/>
                <a:gd name="connsiteX1" fmla="*/ 1591673 w 2292830"/>
                <a:gd name="connsiteY1" fmla="*/ 227029 h 1105786"/>
                <a:gd name="connsiteX2" fmla="*/ 1591673 w 2292830"/>
                <a:gd name="connsiteY2" fmla="*/ 0 h 1105786"/>
                <a:gd name="connsiteX3" fmla="*/ 2292830 w 2292830"/>
                <a:gd name="connsiteY3" fmla="*/ 552893 h 1105786"/>
                <a:gd name="connsiteX4" fmla="*/ 1591673 w 2292830"/>
                <a:gd name="connsiteY4" fmla="*/ 1105786 h 1105786"/>
                <a:gd name="connsiteX5" fmla="*/ 1591673 w 2292830"/>
                <a:gd name="connsiteY5" fmla="*/ 878757 h 1105786"/>
                <a:gd name="connsiteX6" fmla="*/ 60394 w 2292830"/>
                <a:gd name="connsiteY6" fmla="*/ 878757 h 1105786"/>
                <a:gd name="connsiteX7" fmla="*/ 60394 w 2292830"/>
                <a:gd name="connsiteY7" fmla="*/ 227029 h 1105786"/>
                <a:gd name="connsiteX0" fmla="*/ 60394 w 2292830"/>
                <a:gd name="connsiteY0" fmla="*/ 227029 h 1105786"/>
                <a:gd name="connsiteX1" fmla="*/ 1591673 w 2292830"/>
                <a:gd name="connsiteY1" fmla="*/ 227029 h 1105786"/>
                <a:gd name="connsiteX2" fmla="*/ 1591673 w 2292830"/>
                <a:gd name="connsiteY2" fmla="*/ 0 h 1105786"/>
                <a:gd name="connsiteX3" fmla="*/ 2292830 w 2292830"/>
                <a:gd name="connsiteY3" fmla="*/ 552893 h 1105786"/>
                <a:gd name="connsiteX4" fmla="*/ 1591673 w 2292830"/>
                <a:gd name="connsiteY4" fmla="*/ 1105786 h 1105786"/>
                <a:gd name="connsiteX5" fmla="*/ 1591673 w 2292830"/>
                <a:gd name="connsiteY5" fmla="*/ 878757 h 1105786"/>
                <a:gd name="connsiteX6" fmla="*/ 60394 w 2292830"/>
                <a:gd name="connsiteY6" fmla="*/ 878757 h 1105786"/>
                <a:gd name="connsiteX7" fmla="*/ 60394 w 2292830"/>
                <a:gd name="connsiteY7" fmla="*/ 227029 h 1105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92830" h="1105786">
                  <a:moveTo>
                    <a:pt x="60394" y="227029"/>
                  </a:moveTo>
                  <a:cubicBezTo>
                    <a:pt x="592085" y="88806"/>
                    <a:pt x="1006819" y="407782"/>
                    <a:pt x="1591673" y="227029"/>
                  </a:cubicBezTo>
                  <a:lnTo>
                    <a:pt x="1591673" y="0"/>
                  </a:lnTo>
                  <a:cubicBezTo>
                    <a:pt x="1867922" y="354419"/>
                    <a:pt x="2059111" y="368595"/>
                    <a:pt x="2292830" y="552893"/>
                  </a:cubicBezTo>
                  <a:cubicBezTo>
                    <a:pt x="2059111" y="737191"/>
                    <a:pt x="1761597" y="878958"/>
                    <a:pt x="1591673" y="1105786"/>
                  </a:cubicBezTo>
                  <a:lnTo>
                    <a:pt x="1591673" y="878757"/>
                  </a:lnTo>
                  <a:cubicBezTo>
                    <a:pt x="1113145" y="666106"/>
                    <a:pt x="538922" y="1038246"/>
                    <a:pt x="60394" y="878757"/>
                  </a:cubicBezTo>
                  <a:cubicBezTo>
                    <a:pt x="-35299" y="640249"/>
                    <a:pt x="-3402" y="444272"/>
                    <a:pt x="60394" y="227029"/>
                  </a:cubicBezTo>
                  <a:close/>
                </a:path>
              </a:pathLst>
            </a:custGeom>
            <a:grp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TextBox 15"/>
            <p:cNvSpPr txBox="1"/>
            <p:nvPr/>
          </p:nvSpPr>
          <p:spPr>
            <a:xfrm>
              <a:off x="6514196" y="3275109"/>
              <a:ext cx="936419" cy="348705"/>
            </a:xfrm>
            <a:prstGeom prst="rect">
              <a:avLst/>
            </a:prstGeom>
            <a:grpFill/>
          </p:spPr>
          <p:txBody>
            <a:bodyPr wrap="none" rtlCol="0">
              <a:spAutoFit/>
            </a:bodyPr>
            <a:lstStyle/>
            <a:p>
              <a:pPr algn="ctr"/>
              <a:r>
                <a:rPr lang="en-US" sz="1100" b="1" dirty="0">
                  <a:solidFill>
                    <a:schemeClr val="bg1"/>
                  </a:solidFill>
                  <a:latin typeface="Open Sans" panose="020B0606030504020204" pitchFamily="34" charset="0"/>
                  <a:ea typeface="Open Sans" panose="020B0606030504020204" pitchFamily="34" charset="0"/>
                  <a:cs typeface="Open Sans" panose="020B0606030504020204" pitchFamily="34" charset="0"/>
                </a:rPr>
                <a:t>GROUP</a:t>
              </a:r>
            </a:p>
          </p:txBody>
        </p:sp>
      </p:grpSp>
      <p:grpSp>
        <p:nvGrpSpPr>
          <p:cNvPr id="4" name="组合 55"/>
          <p:cNvGrpSpPr/>
          <p:nvPr/>
        </p:nvGrpSpPr>
        <p:grpSpPr>
          <a:xfrm>
            <a:off x="3310895" y="1946231"/>
            <a:ext cx="1719921" cy="829596"/>
            <a:chOff x="4171435" y="2876107"/>
            <a:chExt cx="2292830" cy="1105786"/>
          </a:xfrm>
          <a:solidFill>
            <a:schemeClr val="accent2"/>
          </a:solidFill>
        </p:grpSpPr>
        <p:sp>
          <p:nvSpPr>
            <p:cNvPr id="57" name="Right Arrow 8"/>
            <p:cNvSpPr/>
            <p:nvPr/>
          </p:nvSpPr>
          <p:spPr>
            <a:xfrm>
              <a:off x="4171435" y="2876107"/>
              <a:ext cx="2292830" cy="1105786"/>
            </a:xfrm>
            <a:custGeom>
              <a:avLst/>
              <a:gdLst>
                <a:gd name="connsiteX0" fmla="*/ 0 w 2232436"/>
                <a:gd name="connsiteY0" fmla="*/ 227029 h 1105786"/>
                <a:gd name="connsiteX1" fmla="*/ 1531279 w 2232436"/>
                <a:gd name="connsiteY1" fmla="*/ 227029 h 1105786"/>
                <a:gd name="connsiteX2" fmla="*/ 1531279 w 2232436"/>
                <a:gd name="connsiteY2" fmla="*/ 0 h 1105786"/>
                <a:gd name="connsiteX3" fmla="*/ 2232436 w 2232436"/>
                <a:gd name="connsiteY3" fmla="*/ 552893 h 1105786"/>
                <a:gd name="connsiteX4" fmla="*/ 1531279 w 2232436"/>
                <a:gd name="connsiteY4" fmla="*/ 1105786 h 1105786"/>
                <a:gd name="connsiteX5" fmla="*/ 1531279 w 2232436"/>
                <a:gd name="connsiteY5" fmla="*/ 878757 h 1105786"/>
                <a:gd name="connsiteX6" fmla="*/ 0 w 2232436"/>
                <a:gd name="connsiteY6" fmla="*/ 878757 h 1105786"/>
                <a:gd name="connsiteX7" fmla="*/ 0 w 2232436"/>
                <a:gd name="connsiteY7" fmla="*/ 227029 h 1105786"/>
                <a:gd name="connsiteX0" fmla="*/ 0 w 2232436"/>
                <a:gd name="connsiteY0" fmla="*/ 227029 h 1105786"/>
                <a:gd name="connsiteX1" fmla="*/ 1531279 w 2232436"/>
                <a:gd name="connsiteY1" fmla="*/ 227029 h 1105786"/>
                <a:gd name="connsiteX2" fmla="*/ 1531279 w 2232436"/>
                <a:gd name="connsiteY2" fmla="*/ 0 h 1105786"/>
                <a:gd name="connsiteX3" fmla="*/ 2232436 w 2232436"/>
                <a:gd name="connsiteY3" fmla="*/ 552893 h 1105786"/>
                <a:gd name="connsiteX4" fmla="*/ 1531279 w 2232436"/>
                <a:gd name="connsiteY4" fmla="*/ 1105786 h 1105786"/>
                <a:gd name="connsiteX5" fmla="*/ 1531279 w 2232436"/>
                <a:gd name="connsiteY5" fmla="*/ 878757 h 1105786"/>
                <a:gd name="connsiteX6" fmla="*/ 0 w 2232436"/>
                <a:gd name="connsiteY6" fmla="*/ 878757 h 1105786"/>
                <a:gd name="connsiteX7" fmla="*/ 0 w 2232436"/>
                <a:gd name="connsiteY7" fmla="*/ 227029 h 1105786"/>
                <a:gd name="connsiteX0" fmla="*/ 0 w 2232436"/>
                <a:gd name="connsiteY0" fmla="*/ 227029 h 1105786"/>
                <a:gd name="connsiteX1" fmla="*/ 1531279 w 2232436"/>
                <a:gd name="connsiteY1" fmla="*/ 227029 h 1105786"/>
                <a:gd name="connsiteX2" fmla="*/ 1531279 w 2232436"/>
                <a:gd name="connsiteY2" fmla="*/ 0 h 1105786"/>
                <a:gd name="connsiteX3" fmla="*/ 2232436 w 2232436"/>
                <a:gd name="connsiteY3" fmla="*/ 552893 h 1105786"/>
                <a:gd name="connsiteX4" fmla="*/ 1531279 w 2232436"/>
                <a:gd name="connsiteY4" fmla="*/ 1105786 h 1105786"/>
                <a:gd name="connsiteX5" fmla="*/ 1531279 w 2232436"/>
                <a:gd name="connsiteY5" fmla="*/ 878757 h 1105786"/>
                <a:gd name="connsiteX6" fmla="*/ 0 w 2232436"/>
                <a:gd name="connsiteY6" fmla="*/ 878757 h 1105786"/>
                <a:gd name="connsiteX7" fmla="*/ 0 w 2232436"/>
                <a:gd name="connsiteY7" fmla="*/ 227029 h 1105786"/>
                <a:gd name="connsiteX0" fmla="*/ 0 w 2232436"/>
                <a:gd name="connsiteY0" fmla="*/ 227029 h 1105786"/>
                <a:gd name="connsiteX1" fmla="*/ 1531279 w 2232436"/>
                <a:gd name="connsiteY1" fmla="*/ 227029 h 1105786"/>
                <a:gd name="connsiteX2" fmla="*/ 1531279 w 2232436"/>
                <a:gd name="connsiteY2" fmla="*/ 0 h 1105786"/>
                <a:gd name="connsiteX3" fmla="*/ 2232436 w 2232436"/>
                <a:gd name="connsiteY3" fmla="*/ 552893 h 1105786"/>
                <a:gd name="connsiteX4" fmla="*/ 1531279 w 2232436"/>
                <a:gd name="connsiteY4" fmla="*/ 1105786 h 1105786"/>
                <a:gd name="connsiteX5" fmla="*/ 1531279 w 2232436"/>
                <a:gd name="connsiteY5" fmla="*/ 878757 h 1105786"/>
                <a:gd name="connsiteX6" fmla="*/ 0 w 2232436"/>
                <a:gd name="connsiteY6" fmla="*/ 878757 h 1105786"/>
                <a:gd name="connsiteX7" fmla="*/ 0 w 2232436"/>
                <a:gd name="connsiteY7" fmla="*/ 227029 h 1105786"/>
                <a:gd name="connsiteX0" fmla="*/ 0 w 2232436"/>
                <a:gd name="connsiteY0" fmla="*/ 227029 h 1105786"/>
                <a:gd name="connsiteX1" fmla="*/ 1531279 w 2232436"/>
                <a:gd name="connsiteY1" fmla="*/ 227029 h 1105786"/>
                <a:gd name="connsiteX2" fmla="*/ 1531279 w 2232436"/>
                <a:gd name="connsiteY2" fmla="*/ 0 h 1105786"/>
                <a:gd name="connsiteX3" fmla="*/ 2232436 w 2232436"/>
                <a:gd name="connsiteY3" fmla="*/ 552893 h 1105786"/>
                <a:gd name="connsiteX4" fmla="*/ 1531279 w 2232436"/>
                <a:gd name="connsiteY4" fmla="*/ 1105786 h 1105786"/>
                <a:gd name="connsiteX5" fmla="*/ 1531279 w 2232436"/>
                <a:gd name="connsiteY5" fmla="*/ 878757 h 1105786"/>
                <a:gd name="connsiteX6" fmla="*/ 0 w 2232436"/>
                <a:gd name="connsiteY6" fmla="*/ 878757 h 1105786"/>
                <a:gd name="connsiteX7" fmla="*/ 0 w 2232436"/>
                <a:gd name="connsiteY7" fmla="*/ 227029 h 1105786"/>
                <a:gd name="connsiteX0" fmla="*/ 42530 w 2274966"/>
                <a:gd name="connsiteY0" fmla="*/ 227029 h 1105786"/>
                <a:gd name="connsiteX1" fmla="*/ 1573809 w 2274966"/>
                <a:gd name="connsiteY1" fmla="*/ 227029 h 1105786"/>
                <a:gd name="connsiteX2" fmla="*/ 1573809 w 2274966"/>
                <a:gd name="connsiteY2" fmla="*/ 0 h 1105786"/>
                <a:gd name="connsiteX3" fmla="*/ 2274966 w 2274966"/>
                <a:gd name="connsiteY3" fmla="*/ 552893 h 1105786"/>
                <a:gd name="connsiteX4" fmla="*/ 1573809 w 2274966"/>
                <a:gd name="connsiteY4" fmla="*/ 1105786 h 1105786"/>
                <a:gd name="connsiteX5" fmla="*/ 1573809 w 2274966"/>
                <a:gd name="connsiteY5" fmla="*/ 878757 h 1105786"/>
                <a:gd name="connsiteX6" fmla="*/ 42530 w 2274966"/>
                <a:gd name="connsiteY6" fmla="*/ 878757 h 1105786"/>
                <a:gd name="connsiteX7" fmla="*/ 42530 w 2274966"/>
                <a:gd name="connsiteY7" fmla="*/ 227029 h 1105786"/>
                <a:gd name="connsiteX0" fmla="*/ 60394 w 2292830"/>
                <a:gd name="connsiteY0" fmla="*/ 227029 h 1105786"/>
                <a:gd name="connsiteX1" fmla="*/ 1591673 w 2292830"/>
                <a:gd name="connsiteY1" fmla="*/ 227029 h 1105786"/>
                <a:gd name="connsiteX2" fmla="*/ 1591673 w 2292830"/>
                <a:gd name="connsiteY2" fmla="*/ 0 h 1105786"/>
                <a:gd name="connsiteX3" fmla="*/ 2292830 w 2292830"/>
                <a:gd name="connsiteY3" fmla="*/ 552893 h 1105786"/>
                <a:gd name="connsiteX4" fmla="*/ 1591673 w 2292830"/>
                <a:gd name="connsiteY4" fmla="*/ 1105786 h 1105786"/>
                <a:gd name="connsiteX5" fmla="*/ 1591673 w 2292830"/>
                <a:gd name="connsiteY5" fmla="*/ 878757 h 1105786"/>
                <a:gd name="connsiteX6" fmla="*/ 60394 w 2292830"/>
                <a:gd name="connsiteY6" fmla="*/ 878757 h 1105786"/>
                <a:gd name="connsiteX7" fmla="*/ 60394 w 2292830"/>
                <a:gd name="connsiteY7" fmla="*/ 227029 h 1105786"/>
                <a:gd name="connsiteX0" fmla="*/ 60394 w 2292830"/>
                <a:gd name="connsiteY0" fmla="*/ 227029 h 1105786"/>
                <a:gd name="connsiteX1" fmla="*/ 1591673 w 2292830"/>
                <a:gd name="connsiteY1" fmla="*/ 227029 h 1105786"/>
                <a:gd name="connsiteX2" fmla="*/ 1591673 w 2292830"/>
                <a:gd name="connsiteY2" fmla="*/ 0 h 1105786"/>
                <a:gd name="connsiteX3" fmla="*/ 2292830 w 2292830"/>
                <a:gd name="connsiteY3" fmla="*/ 552893 h 1105786"/>
                <a:gd name="connsiteX4" fmla="*/ 1591673 w 2292830"/>
                <a:gd name="connsiteY4" fmla="*/ 1105786 h 1105786"/>
                <a:gd name="connsiteX5" fmla="*/ 1591673 w 2292830"/>
                <a:gd name="connsiteY5" fmla="*/ 878757 h 1105786"/>
                <a:gd name="connsiteX6" fmla="*/ 60394 w 2292830"/>
                <a:gd name="connsiteY6" fmla="*/ 878757 h 1105786"/>
                <a:gd name="connsiteX7" fmla="*/ 60394 w 2292830"/>
                <a:gd name="connsiteY7" fmla="*/ 227029 h 1105786"/>
                <a:gd name="connsiteX0" fmla="*/ 60394 w 2292830"/>
                <a:gd name="connsiteY0" fmla="*/ 227029 h 1105786"/>
                <a:gd name="connsiteX1" fmla="*/ 1591673 w 2292830"/>
                <a:gd name="connsiteY1" fmla="*/ 227029 h 1105786"/>
                <a:gd name="connsiteX2" fmla="*/ 1591673 w 2292830"/>
                <a:gd name="connsiteY2" fmla="*/ 0 h 1105786"/>
                <a:gd name="connsiteX3" fmla="*/ 2292830 w 2292830"/>
                <a:gd name="connsiteY3" fmla="*/ 552893 h 1105786"/>
                <a:gd name="connsiteX4" fmla="*/ 1591673 w 2292830"/>
                <a:gd name="connsiteY4" fmla="*/ 1105786 h 1105786"/>
                <a:gd name="connsiteX5" fmla="*/ 1591673 w 2292830"/>
                <a:gd name="connsiteY5" fmla="*/ 878757 h 1105786"/>
                <a:gd name="connsiteX6" fmla="*/ 60394 w 2292830"/>
                <a:gd name="connsiteY6" fmla="*/ 878757 h 1105786"/>
                <a:gd name="connsiteX7" fmla="*/ 60394 w 2292830"/>
                <a:gd name="connsiteY7" fmla="*/ 227029 h 1105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92830" h="1105786">
                  <a:moveTo>
                    <a:pt x="60394" y="227029"/>
                  </a:moveTo>
                  <a:cubicBezTo>
                    <a:pt x="592085" y="88806"/>
                    <a:pt x="1006819" y="407782"/>
                    <a:pt x="1591673" y="227029"/>
                  </a:cubicBezTo>
                  <a:lnTo>
                    <a:pt x="1591673" y="0"/>
                  </a:lnTo>
                  <a:cubicBezTo>
                    <a:pt x="1867922" y="354419"/>
                    <a:pt x="2059111" y="368595"/>
                    <a:pt x="2292830" y="552893"/>
                  </a:cubicBezTo>
                  <a:cubicBezTo>
                    <a:pt x="2059111" y="737191"/>
                    <a:pt x="1761597" y="878958"/>
                    <a:pt x="1591673" y="1105786"/>
                  </a:cubicBezTo>
                  <a:lnTo>
                    <a:pt x="1591673" y="878757"/>
                  </a:lnTo>
                  <a:cubicBezTo>
                    <a:pt x="1113145" y="666106"/>
                    <a:pt x="538922" y="1038246"/>
                    <a:pt x="60394" y="878757"/>
                  </a:cubicBezTo>
                  <a:cubicBezTo>
                    <a:pt x="-35299" y="640249"/>
                    <a:pt x="-3402" y="444272"/>
                    <a:pt x="60394" y="227029"/>
                  </a:cubicBezTo>
                  <a:close/>
                </a:path>
              </a:pathLst>
            </a:custGeom>
            <a:grp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TextBox 14"/>
            <p:cNvSpPr txBox="1"/>
            <p:nvPr/>
          </p:nvSpPr>
          <p:spPr>
            <a:xfrm>
              <a:off x="4961903" y="3275110"/>
              <a:ext cx="930008" cy="348705"/>
            </a:xfrm>
            <a:prstGeom prst="rect">
              <a:avLst/>
            </a:prstGeom>
            <a:grpFill/>
          </p:spPr>
          <p:txBody>
            <a:bodyPr wrap="none" rtlCol="0">
              <a:spAutoFit/>
            </a:bodyPr>
            <a:lstStyle/>
            <a:p>
              <a:pPr algn="ctr"/>
              <a:r>
                <a:rPr lang="en-US" sz="1100" b="1" dirty="0">
                  <a:solidFill>
                    <a:schemeClr val="bg1"/>
                  </a:solidFill>
                  <a:latin typeface="Open Sans" panose="020B0606030504020204" pitchFamily="34" charset="0"/>
                  <a:ea typeface="Open Sans" panose="020B0606030504020204" pitchFamily="34" charset="0"/>
                  <a:cs typeface="Open Sans" panose="020B0606030504020204" pitchFamily="34" charset="0"/>
                </a:rPr>
                <a:t>BRAND</a:t>
              </a:r>
            </a:p>
          </p:txBody>
        </p:sp>
      </p:grpSp>
      <p:cxnSp>
        <p:nvCxnSpPr>
          <p:cNvPr id="59" name="Straight Connector 32"/>
          <p:cNvCxnSpPr/>
          <p:nvPr/>
        </p:nvCxnSpPr>
        <p:spPr>
          <a:xfrm>
            <a:off x="3055632" y="2771743"/>
            <a:ext cx="0" cy="638150"/>
          </a:xfrm>
          <a:prstGeom prst="line">
            <a:avLst/>
          </a:prstGeom>
          <a:ln>
            <a:solidFill>
              <a:srgbClr val="7F8C8D"/>
            </a:solidFill>
            <a:prstDash val="dash"/>
          </a:ln>
        </p:spPr>
        <p:style>
          <a:lnRef idx="1">
            <a:schemeClr val="accent1"/>
          </a:lnRef>
          <a:fillRef idx="0">
            <a:schemeClr val="accent1"/>
          </a:fillRef>
          <a:effectRef idx="0">
            <a:schemeClr val="accent1"/>
          </a:effectRef>
          <a:fontRef idx="minor">
            <a:schemeClr val="tx1"/>
          </a:fontRef>
        </p:style>
      </p:cxnSp>
      <p:cxnSp>
        <p:nvCxnSpPr>
          <p:cNvPr id="60" name="Straight Connector 34"/>
          <p:cNvCxnSpPr/>
          <p:nvPr/>
        </p:nvCxnSpPr>
        <p:spPr>
          <a:xfrm>
            <a:off x="2699866" y="3418060"/>
            <a:ext cx="355767" cy="0"/>
          </a:xfrm>
          <a:prstGeom prst="line">
            <a:avLst/>
          </a:prstGeom>
          <a:ln>
            <a:solidFill>
              <a:srgbClr val="7F8C8D"/>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61" name="Straight Connector 35"/>
          <p:cNvCxnSpPr/>
          <p:nvPr/>
        </p:nvCxnSpPr>
        <p:spPr>
          <a:xfrm>
            <a:off x="6502482" y="2771743"/>
            <a:ext cx="0" cy="638150"/>
          </a:xfrm>
          <a:prstGeom prst="line">
            <a:avLst/>
          </a:prstGeom>
          <a:ln>
            <a:solidFill>
              <a:srgbClr val="7F8C8D"/>
            </a:solidFill>
            <a:prstDash val="dash"/>
          </a:ln>
        </p:spPr>
        <p:style>
          <a:lnRef idx="1">
            <a:schemeClr val="accent1"/>
          </a:lnRef>
          <a:fillRef idx="0">
            <a:schemeClr val="accent1"/>
          </a:fillRef>
          <a:effectRef idx="0">
            <a:schemeClr val="accent1"/>
          </a:effectRef>
          <a:fontRef idx="minor">
            <a:schemeClr val="tx1"/>
          </a:fontRef>
        </p:style>
      </p:cxnSp>
      <p:cxnSp>
        <p:nvCxnSpPr>
          <p:cNvPr id="62" name="Straight Connector 36"/>
          <p:cNvCxnSpPr/>
          <p:nvPr/>
        </p:nvCxnSpPr>
        <p:spPr>
          <a:xfrm>
            <a:off x="6511422" y="3418060"/>
            <a:ext cx="355767" cy="0"/>
          </a:xfrm>
          <a:prstGeom prst="line">
            <a:avLst/>
          </a:prstGeom>
          <a:ln>
            <a:solidFill>
              <a:srgbClr val="7F8C8D"/>
            </a:solidFill>
            <a:prstDash val="dash"/>
            <a:headEnd type="none"/>
            <a:tailEnd type="oval"/>
          </a:ln>
        </p:spPr>
        <p:style>
          <a:lnRef idx="1">
            <a:schemeClr val="accent1"/>
          </a:lnRef>
          <a:fillRef idx="0">
            <a:schemeClr val="accent1"/>
          </a:fillRef>
          <a:effectRef idx="0">
            <a:schemeClr val="accent1"/>
          </a:effectRef>
          <a:fontRef idx="minor">
            <a:schemeClr val="tx1"/>
          </a:fontRef>
        </p:style>
      </p:cxnSp>
      <p:cxnSp>
        <p:nvCxnSpPr>
          <p:cNvPr id="63" name="Straight Connector 37"/>
          <p:cNvCxnSpPr/>
          <p:nvPr/>
        </p:nvCxnSpPr>
        <p:spPr>
          <a:xfrm>
            <a:off x="4068650" y="1168390"/>
            <a:ext cx="0" cy="638150"/>
          </a:xfrm>
          <a:prstGeom prst="line">
            <a:avLst/>
          </a:prstGeom>
          <a:ln>
            <a:solidFill>
              <a:srgbClr val="7F8C8D"/>
            </a:solidFill>
            <a:prstDash val="dash"/>
          </a:ln>
        </p:spPr>
        <p:style>
          <a:lnRef idx="1">
            <a:schemeClr val="accent1"/>
          </a:lnRef>
          <a:fillRef idx="0">
            <a:schemeClr val="accent1"/>
          </a:fillRef>
          <a:effectRef idx="0">
            <a:schemeClr val="accent1"/>
          </a:effectRef>
          <a:fontRef idx="minor">
            <a:schemeClr val="tx1"/>
          </a:fontRef>
        </p:style>
      </p:cxnSp>
      <p:cxnSp>
        <p:nvCxnSpPr>
          <p:cNvPr id="64" name="Straight Connector 38"/>
          <p:cNvCxnSpPr/>
          <p:nvPr/>
        </p:nvCxnSpPr>
        <p:spPr>
          <a:xfrm>
            <a:off x="5120970" y="1160414"/>
            <a:ext cx="0" cy="638150"/>
          </a:xfrm>
          <a:prstGeom prst="line">
            <a:avLst/>
          </a:prstGeom>
          <a:ln>
            <a:solidFill>
              <a:srgbClr val="7F8C8D"/>
            </a:solidFill>
            <a:prstDash val="dash"/>
          </a:ln>
        </p:spPr>
        <p:style>
          <a:lnRef idx="1">
            <a:schemeClr val="accent1"/>
          </a:lnRef>
          <a:fillRef idx="0">
            <a:schemeClr val="accent1"/>
          </a:fillRef>
          <a:effectRef idx="0">
            <a:schemeClr val="accent1"/>
          </a:effectRef>
          <a:fontRef idx="minor">
            <a:schemeClr val="tx1"/>
          </a:fontRef>
        </p:style>
      </p:cxnSp>
      <p:cxnSp>
        <p:nvCxnSpPr>
          <p:cNvPr id="65" name="Straight Connector 39"/>
          <p:cNvCxnSpPr/>
          <p:nvPr/>
        </p:nvCxnSpPr>
        <p:spPr>
          <a:xfrm>
            <a:off x="5120971" y="1160414"/>
            <a:ext cx="355767" cy="0"/>
          </a:xfrm>
          <a:prstGeom prst="line">
            <a:avLst/>
          </a:prstGeom>
          <a:ln>
            <a:solidFill>
              <a:srgbClr val="7F8C8D"/>
            </a:solidFill>
            <a:prstDash val="dash"/>
            <a:headEnd type="none"/>
            <a:tailEnd type="oval"/>
          </a:ln>
        </p:spPr>
        <p:style>
          <a:lnRef idx="1">
            <a:schemeClr val="accent1"/>
          </a:lnRef>
          <a:fillRef idx="0">
            <a:schemeClr val="accent1"/>
          </a:fillRef>
          <a:effectRef idx="0">
            <a:schemeClr val="accent1"/>
          </a:effectRef>
          <a:fontRef idx="minor">
            <a:schemeClr val="tx1"/>
          </a:fontRef>
        </p:style>
      </p:cxnSp>
      <p:cxnSp>
        <p:nvCxnSpPr>
          <p:cNvPr id="66" name="Straight Connector 40"/>
          <p:cNvCxnSpPr/>
          <p:nvPr/>
        </p:nvCxnSpPr>
        <p:spPr>
          <a:xfrm>
            <a:off x="3712884" y="1168390"/>
            <a:ext cx="355767" cy="0"/>
          </a:xfrm>
          <a:prstGeom prst="line">
            <a:avLst/>
          </a:prstGeom>
          <a:ln>
            <a:solidFill>
              <a:srgbClr val="7F8C8D"/>
            </a:solidFill>
            <a:prstDash val="dash"/>
            <a:headEnd type="oval"/>
          </a:ln>
        </p:spPr>
        <p:style>
          <a:lnRef idx="1">
            <a:schemeClr val="accent1"/>
          </a:lnRef>
          <a:fillRef idx="0">
            <a:schemeClr val="accent1"/>
          </a:fillRef>
          <a:effectRef idx="0">
            <a:schemeClr val="accent1"/>
          </a:effectRef>
          <a:fontRef idx="minor">
            <a:schemeClr val="tx1"/>
          </a:fontRef>
        </p:style>
      </p:cxnSp>
      <p:sp>
        <p:nvSpPr>
          <p:cNvPr id="67" name="TextBox 41"/>
          <p:cNvSpPr txBox="1"/>
          <p:nvPr/>
        </p:nvSpPr>
        <p:spPr>
          <a:xfrm>
            <a:off x="1188418" y="3330899"/>
            <a:ext cx="1438849" cy="746368"/>
          </a:xfrm>
          <a:prstGeom prst="rect">
            <a:avLst/>
          </a:prstGeom>
          <a:noFill/>
        </p:spPr>
        <p:txBody>
          <a:bodyPr wrap="square" lIns="68589" tIns="34295" rIns="68589" bIns="34295" rtlCol="0">
            <a:spAutoFit/>
          </a:bodyPr>
          <a:lstStyle/>
          <a:p>
            <a:pPr algn="r"/>
            <a:r>
              <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点击输入标题</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a:p>
            <a:pPr algn="r"/>
            <a:r>
              <a:rPr lang="zh-CN" altLang="en-US" sz="800" spc="225" dirty="0">
                <a:solidFill>
                  <a:schemeClr val="bg1">
                    <a:lumMod val="50000"/>
                  </a:schemeClr>
                </a:solidFill>
                <a:latin typeface="微软雅黑" panose="020B0503020204020204" pitchFamily="34" charset="-122"/>
                <a:ea typeface="微软雅黑" panose="020B0503020204020204" pitchFamily="34" charset="-122"/>
              </a:rPr>
              <a:t>这里输入您对您公司的简单介绍，要求内容言简意赅，右击可粘贴已有文字，</a:t>
            </a:r>
            <a:endParaRPr lang="en-US" altLang="zh-CN" sz="8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8" name="TextBox 42"/>
          <p:cNvSpPr txBox="1"/>
          <p:nvPr/>
        </p:nvSpPr>
        <p:spPr>
          <a:xfrm>
            <a:off x="6937604" y="3330899"/>
            <a:ext cx="1438849" cy="746368"/>
          </a:xfrm>
          <a:prstGeom prst="rect">
            <a:avLst/>
          </a:prstGeom>
          <a:noFill/>
        </p:spPr>
        <p:txBody>
          <a:bodyPr wrap="square" lIns="68589" tIns="34295" rIns="68589" bIns="34295" rtlCol="0">
            <a:sp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点击输入标题</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a:p>
            <a:r>
              <a:rPr lang="zh-CN" altLang="en-US" sz="800" spc="225" dirty="0">
                <a:solidFill>
                  <a:schemeClr val="bg1">
                    <a:lumMod val="50000"/>
                  </a:schemeClr>
                </a:solidFill>
                <a:latin typeface="微软雅黑" panose="020B0503020204020204" pitchFamily="34" charset="-122"/>
                <a:ea typeface="微软雅黑" panose="020B0503020204020204" pitchFamily="34" charset="-122"/>
              </a:rPr>
              <a:t>这里输入您对您公司的简单介绍，要求内容言简意赅，右击可粘贴已有文字，</a:t>
            </a:r>
            <a:endParaRPr lang="en-US" altLang="zh-CN" sz="8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9" name="TextBox 43"/>
          <p:cNvSpPr txBox="1"/>
          <p:nvPr/>
        </p:nvSpPr>
        <p:spPr>
          <a:xfrm>
            <a:off x="5645750" y="1092413"/>
            <a:ext cx="1438849" cy="746368"/>
          </a:xfrm>
          <a:prstGeom prst="rect">
            <a:avLst/>
          </a:prstGeom>
          <a:noFill/>
        </p:spPr>
        <p:txBody>
          <a:bodyPr wrap="square" lIns="68589" tIns="34295" rIns="68589" bIns="34295" rtlCol="0">
            <a:sp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点击输入标题</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a:p>
            <a:r>
              <a:rPr lang="zh-CN" altLang="en-US" sz="800" spc="225" dirty="0">
                <a:solidFill>
                  <a:schemeClr val="bg1">
                    <a:lumMod val="50000"/>
                  </a:schemeClr>
                </a:solidFill>
                <a:latin typeface="微软雅黑" panose="020B0503020204020204" pitchFamily="34" charset="-122"/>
                <a:ea typeface="微软雅黑" panose="020B0503020204020204" pitchFamily="34" charset="-122"/>
              </a:rPr>
              <a:t>这里输入您对您公司的简单介绍，要求内容言简意赅，右击可粘贴已有文字，</a:t>
            </a:r>
            <a:endParaRPr lang="en-US" altLang="zh-CN" sz="8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70" name="TextBox 44"/>
          <p:cNvSpPr txBox="1"/>
          <p:nvPr/>
        </p:nvSpPr>
        <p:spPr>
          <a:xfrm>
            <a:off x="2103641" y="1092413"/>
            <a:ext cx="1438849" cy="746368"/>
          </a:xfrm>
          <a:prstGeom prst="rect">
            <a:avLst/>
          </a:prstGeom>
          <a:noFill/>
        </p:spPr>
        <p:txBody>
          <a:bodyPr wrap="square" lIns="68589" tIns="34295" rIns="68589" bIns="34295" rtlCol="0">
            <a:spAutoFit/>
          </a:bodyPr>
          <a:lstStyle/>
          <a:p>
            <a:pPr algn="r"/>
            <a:r>
              <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点击输入标题</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a:p>
            <a:pPr algn="r"/>
            <a:r>
              <a:rPr lang="zh-CN" altLang="en-US" sz="800" spc="225" dirty="0">
                <a:solidFill>
                  <a:schemeClr val="bg1">
                    <a:lumMod val="50000"/>
                  </a:schemeClr>
                </a:solidFill>
                <a:latin typeface="微软雅黑" panose="020B0503020204020204" pitchFamily="34" charset="-122"/>
                <a:ea typeface="微软雅黑" panose="020B0503020204020204" pitchFamily="34" charset="-122"/>
              </a:rPr>
              <a:t>这里输入您对您公司的简单介绍，要求内容言简意赅，右击可粘贴已有文字，</a:t>
            </a:r>
            <a:endParaRPr lang="en-US" altLang="zh-CN" sz="8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71" name="TextBox 45"/>
          <p:cNvSpPr txBox="1"/>
          <p:nvPr/>
        </p:nvSpPr>
        <p:spPr>
          <a:xfrm>
            <a:off x="3364548" y="3887986"/>
            <a:ext cx="2780042" cy="484758"/>
          </a:xfrm>
          <a:prstGeom prst="rect">
            <a:avLst/>
          </a:prstGeom>
          <a:noFill/>
        </p:spPr>
        <p:txBody>
          <a:bodyPr wrap="square" lIns="68589" tIns="34295" rIns="68589" bIns="34295" rtlCol="0">
            <a:spAutoFit/>
          </a:bodyPr>
          <a:lstStyle/>
          <a:p>
            <a:pPr algn="ctr"/>
            <a:r>
              <a:rPr lang="zh-CN" altLang="en-US" sz="1100" b="1"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点击输入标题</a:t>
            </a:r>
            <a:endParaRPr lang="en-US" altLang="zh-CN" sz="1100" b="1"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a:p>
            <a:pPr algn="ctr"/>
            <a:r>
              <a:rPr lang="zh-CN" altLang="en-US" sz="800" spc="225" dirty="0">
                <a:solidFill>
                  <a:schemeClr val="bg1">
                    <a:lumMod val="50000"/>
                  </a:schemeClr>
                </a:solidFill>
                <a:latin typeface="微软雅黑" panose="020B0503020204020204" pitchFamily="34" charset="-122"/>
                <a:ea typeface="微软雅黑" panose="020B0503020204020204" pitchFamily="34" charset="-122"/>
              </a:rPr>
              <a:t>这里输入您对您公司的简单介绍，要求内容言简意赅，右击可粘贴已有文字，</a:t>
            </a:r>
            <a:endParaRPr lang="en-US" altLang="zh-CN" sz="8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5" name="组合 71"/>
          <p:cNvGrpSpPr/>
          <p:nvPr/>
        </p:nvGrpSpPr>
        <p:grpSpPr>
          <a:xfrm>
            <a:off x="2143467" y="1946231"/>
            <a:ext cx="1719921" cy="829596"/>
            <a:chOff x="2615135" y="2876107"/>
            <a:chExt cx="2292830" cy="1105786"/>
          </a:xfrm>
        </p:grpSpPr>
        <p:sp>
          <p:nvSpPr>
            <p:cNvPr id="73" name="Right Arrow 8"/>
            <p:cNvSpPr/>
            <p:nvPr/>
          </p:nvSpPr>
          <p:spPr>
            <a:xfrm>
              <a:off x="2615135" y="2876107"/>
              <a:ext cx="2292830" cy="1105786"/>
            </a:xfrm>
            <a:custGeom>
              <a:avLst/>
              <a:gdLst>
                <a:gd name="connsiteX0" fmla="*/ 0 w 2232436"/>
                <a:gd name="connsiteY0" fmla="*/ 227029 h 1105786"/>
                <a:gd name="connsiteX1" fmla="*/ 1531279 w 2232436"/>
                <a:gd name="connsiteY1" fmla="*/ 227029 h 1105786"/>
                <a:gd name="connsiteX2" fmla="*/ 1531279 w 2232436"/>
                <a:gd name="connsiteY2" fmla="*/ 0 h 1105786"/>
                <a:gd name="connsiteX3" fmla="*/ 2232436 w 2232436"/>
                <a:gd name="connsiteY3" fmla="*/ 552893 h 1105786"/>
                <a:gd name="connsiteX4" fmla="*/ 1531279 w 2232436"/>
                <a:gd name="connsiteY4" fmla="*/ 1105786 h 1105786"/>
                <a:gd name="connsiteX5" fmla="*/ 1531279 w 2232436"/>
                <a:gd name="connsiteY5" fmla="*/ 878757 h 1105786"/>
                <a:gd name="connsiteX6" fmla="*/ 0 w 2232436"/>
                <a:gd name="connsiteY6" fmla="*/ 878757 h 1105786"/>
                <a:gd name="connsiteX7" fmla="*/ 0 w 2232436"/>
                <a:gd name="connsiteY7" fmla="*/ 227029 h 1105786"/>
                <a:gd name="connsiteX0" fmla="*/ 0 w 2232436"/>
                <a:gd name="connsiteY0" fmla="*/ 227029 h 1105786"/>
                <a:gd name="connsiteX1" fmla="*/ 1531279 w 2232436"/>
                <a:gd name="connsiteY1" fmla="*/ 227029 h 1105786"/>
                <a:gd name="connsiteX2" fmla="*/ 1531279 w 2232436"/>
                <a:gd name="connsiteY2" fmla="*/ 0 h 1105786"/>
                <a:gd name="connsiteX3" fmla="*/ 2232436 w 2232436"/>
                <a:gd name="connsiteY3" fmla="*/ 552893 h 1105786"/>
                <a:gd name="connsiteX4" fmla="*/ 1531279 w 2232436"/>
                <a:gd name="connsiteY4" fmla="*/ 1105786 h 1105786"/>
                <a:gd name="connsiteX5" fmla="*/ 1531279 w 2232436"/>
                <a:gd name="connsiteY5" fmla="*/ 878757 h 1105786"/>
                <a:gd name="connsiteX6" fmla="*/ 0 w 2232436"/>
                <a:gd name="connsiteY6" fmla="*/ 878757 h 1105786"/>
                <a:gd name="connsiteX7" fmla="*/ 0 w 2232436"/>
                <a:gd name="connsiteY7" fmla="*/ 227029 h 1105786"/>
                <a:gd name="connsiteX0" fmla="*/ 0 w 2232436"/>
                <a:gd name="connsiteY0" fmla="*/ 227029 h 1105786"/>
                <a:gd name="connsiteX1" fmla="*/ 1531279 w 2232436"/>
                <a:gd name="connsiteY1" fmla="*/ 227029 h 1105786"/>
                <a:gd name="connsiteX2" fmla="*/ 1531279 w 2232436"/>
                <a:gd name="connsiteY2" fmla="*/ 0 h 1105786"/>
                <a:gd name="connsiteX3" fmla="*/ 2232436 w 2232436"/>
                <a:gd name="connsiteY3" fmla="*/ 552893 h 1105786"/>
                <a:gd name="connsiteX4" fmla="*/ 1531279 w 2232436"/>
                <a:gd name="connsiteY4" fmla="*/ 1105786 h 1105786"/>
                <a:gd name="connsiteX5" fmla="*/ 1531279 w 2232436"/>
                <a:gd name="connsiteY5" fmla="*/ 878757 h 1105786"/>
                <a:gd name="connsiteX6" fmla="*/ 0 w 2232436"/>
                <a:gd name="connsiteY6" fmla="*/ 878757 h 1105786"/>
                <a:gd name="connsiteX7" fmla="*/ 0 w 2232436"/>
                <a:gd name="connsiteY7" fmla="*/ 227029 h 1105786"/>
                <a:gd name="connsiteX0" fmla="*/ 0 w 2232436"/>
                <a:gd name="connsiteY0" fmla="*/ 227029 h 1105786"/>
                <a:gd name="connsiteX1" fmla="*/ 1531279 w 2232436"/>
                <a:gd name="connsiteY1" fmla="*/ 227029 h 1105786"/>
                <a:gd name="connsiteX2" fmla="*/ 1531279 w 2232436"/>
                <a:gd name="connsiteY2" fmla="*/ 0 h 1105786"/>
                <a:gd name="connsiteX3" fmla="*/ 2232436 w 2232436"/>
                <a:gd name="connsiteY3" fmla="*/ 552893 h 1105786"/>
                <a:gd name="connsiteX4" fmla="*/ 1531279 w 2232436"/>
                <a:gd name="connsiteY4" fmla="*/ 1105786 h 1105786"/>
                <a:gd name="connsiteX5" fmla="*/ 1531279 w 2232436"/>
                <a:gd name="connsiteY5" fmla="*/ 878757 h 1105786"/>
                <a:gd name="connsiteX6" fmla="*/ 0 w 2232436"/>
                <a:gd name="connsiteY6" fmla="*/ 878757 h 1105786"/>
                <a:gd name="connsiteX7" fmla="*/ 0 w 2232436"/>
                <a:gd name="connsiteY7" fmla="*/ 227029 h 1105786"/>
                <a:gd name="connsiteX0" fmla="*/ 0 w 2232436"/>
                <a:gd name="connsiteY0" fmla="*/ 227029 h 1105786"/>
                <a:gd name="connsiteX1" fmla="*/ 1531279 w 2232436"/>
                <a:gd name="connsiteY1" fmla="*/ 227029 h 1105786"/>
                <a:gd name="connsiteX2" fmla="*/ 1531279 w 2232436"/>
                <a:gd name="connsiteY2" fmla="*/ 0 h 1105786"/>
                <a:gd name="connsiteX3" fmla="*/ 2232436 w 2232436"/>
                <a:gd name="connsiteY3" fmla="*/ 552893 h 1105786"/>
                <a:gd name="connsiteX4" fmla="*/ 1531279 w 2232436"/>
                <a:gd name="connsiteY4" fmla="*/ 1105786 h 1105786"/>
                <a:gd name="connsiteX5" fmla="*/ 1531279 w 2232436"/>
                <a:gd name="connsiteY5" fmla="*/ 878757 h 1105786"/>
                <a:gd name="connsiteX6" fmla="*/ 0 w 2232436"/>
                <a:gd name="connsiteY6" fmla="*/ 878757 h 1105786"/>
                <a:gd name="connsiteX7" fmla="*/ 0 w 2232436"/>
                <a:gd name="connsiteY7" fmla="*/ 227029 h 1105786"/>
                <a:gd name="connsiteX0" fmla="*/ 42530 w 2274966"/>
                <a:gd name="connsiteY0" fmla="*/ 227029 h 1105786"/>
                <a:gd name="connsiteX1" fmla="*/ 1573809 w 2274966"/>
                <a:gd name="connsiteY1" fmla="*/ 227029 h 1105786"/>
                <a:gd name="connsiteX2" fmla="*/ 1573809 w 2274966"/>
                <a:gd name="connsiteY2" fmla="*/ 0 h 1105786"/>
                <a:gd name="connsiteX3" fmla="*/ 2274966 w 2274966"/>
                <a:gd name="connsiteY3" fmla="*/ 552893 h 1105786"/>
                <a:gd name="connsiteX4" fmla="*/ 1573809 w 2274966"/>
                <a:gd name="connsiteY4" fmla="*/ 1105786 h 1105786"/>
                <a:gd name="connsiteX5" fmla="*/ 1573809 w 2274966"/>
                <a:gd name="connsiteY5" fmla="*/ 878757 h 1105786"/>
                <a:gd name="connsiteX6" fmla="*/ 42530 w 2274966"/>
                <a:gd name="connsiteY6" fmla="*/ 878757 h 1105786"/>
                <a:gd name="connsiteX7" fmla="*/ 42530 w 2274966"/>
                <a:gd name="connsiteY7" fmla="*/ 227029 h 1105786"/>
                <a:gd name="connsiteX0" fmla="*/ 60394 w 2292830"/>
                <a:gd name="connsiteY0" fmla="*/ 227029 h 1105786"/>
                <a:gd name="connsiteX1" fmla="*/ 1591673 w 2292830"/>
                <a:gd name="connsiteY1" fmla="*/ 227029 h 1105786"/>
                <a:gd name="connsiteX2" fmla="*/ 1591673 w 2292830"/>
                <a:gd name="connsiteY2" fmla="*/ 0 h 1105786"/>
                <a:gd name="connsiteX3" fmla="*/ 2292830 w 2292830"/>
                <a:gd name="connsiteY3" fmla="*/ 552893 h 1105786"/>
                <a:gd name="connsiteX4" fmla="*/ 1591673 w 2292830"/>
                <a:gd name="connsiteY4" fmla="*/ 1105786 h 1105786"/>
                <a:gd name="connsiteX5" fmla="*/ 1591673 w 2292830"/>
                <a:gd name="connsiteY5" fmla="*/ 878757 h 1105786"/>
                <a:gd name="connsiteX6" fmla="*/ 60394 w 2292830"/>
                <a:gd name="connsiteY6" fmla="*/ 878757 h 1105786"/>
                <a:gd name="connsiteX7" fmla="*/ 60394 w 2292830"/>
                <a:gd name="connsiteY7" fmla="*/ 227029 h 1105786"/>
                <a:gd name="connsiteX0" fmla="*/ 60394 w 2292830"/>
                <a:gd name="connsiteY0" fmla="*/ 227029 h 1105786"/>
                <a:gd name="connsiteX1" fmla="*/ 1591673 w 2292830"/>
                <a:gd name="connsiteY1" fmla="*/ 227029 h 1105786"/>
                <a:gd name="connsiteX2" fmla="*/ 1591673 w 2292830"/>
                <a:gd name="connsiteY2" fmla="*/ 0 h 1105786"/>
                <a:gd name="connsiteX3" fmla="*/ 2292830 w 2292830"/>
                <a:gd name="connsiteY3" fmla="*/ 552893 h 1105786"/>
                <a:gd name="connsiteX4" fmla="*/ 1591673 w 2292830"/>
                <a:gd name="connsiteY4" fmla="*/ 1105786 h 1105786"/>
                <a:gd name="connsiteX5" fmla="*/ 1591673 w 2292830"/>
                <a:gd name="connsiteY5" fmla="*/ 878757 h 1105786"/>
                <a:gd name="connsiteX6" fmla="*/ 60394 w 2292830"/>
                <a:gd name="connsiteY6" fmla="*/ 878757 h 1105786"/>
                <a:gd name="connsiteX7" fmla="*/ 60394 w 2292830"/>
                <a:gd name="connsiteY7" fmla="*/ 227029 h 1105786"/>
                <a:gd name="connsiteX0" fmla="*/ 60394 w 2292830"/>
                <a:gd name="connsiteY0" fmla="*/ 227029 h 1105786"/>
                <a:gd name="connsiteX1" fmla="*/ 1591673 w 2292830"/>
                <a:gd name="connsiteY1" fmla="*/ 227029 h 1105786"/>
                <a:gd name="connsiteX2" fmla="*/ 1591673 w 2292830"/>
                <a:gd name="connsiteY2" fmla="*/ 0 h 1105786"/>
                <a:gd name="connsiteX3" fmla="*/ 2292830 w 2292830"/>
                <a:gd name="connsiteY3" fmla="*/ 552893 h 1105786"/>
                <a:gd name="connsiteX4" fmla="*/ 1591673 w 2292830"/>
                <a:gd name="connsiteY4" fmla="*/ 1105786 h 1105786"/>
                <a:gd name="connsiteX5" fmla="*/ 1591673 w 2292830"/>
                <a:gd name="connsiteY5" fmla="*/ 878757 h 1105786"/>
                <a:gd name="connsiteX6" fmla="*/ 60394 w 2292830"/>
                <a:gd name="connsiteY6" fmla="*/ 878757 h 1105786"/>
                <a:gd name="connsiteX7" fmla="*/ 60394 w 2292830"/>
                <a:gd name="connsiteY7" fmla="*/ 227029 h 1105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92830" h="1105786">
                  <a:moveTo>
                    <a:pt x="60394" y="227029"/>
                  </a:moveTo>
                  <a:cubicBezTo>
                    <a:pt x="592085" y="88806"/>
                    <a:pt x="1006819" y="407782"/>
                    <a:pt x="1591673" y="227029"/>
                  </a:cubicBezTo>
                  <a:lnTo>
                    <a:pt x="1591673" y="0"/>
                  </a:lnTo>
                  <a:cubicBezTo>
                    <a:pt x="1867922" y="354419"/>
                    <a:pt x="2059111" y="368595"/>
                    <a:pt x="2292830" y="552893"/>
                  </a:cubicBezTo>
                  <a:cubicBezTo>
                    <a:pt x="2059111" y="737191"/>
                    <a:pt x="1761597" y="878958"/>
                    <a:pt x="1591673" y="1105786"/>
                  </a:cubicBezTo>
                  <a:lnTo>
                    <a:pt x="1591673" y="878757"/>
                  </a:lnTo>
                  <a:cubicBezTo>
                    <a:pt x="1113145" y="666106"/>
                    <a:pt x="538922" y="1038246"/>
                    <a:pt x="60394" y="878757"/>
                  </a:cubicBezTo>
                  <a:cubicBezTo>
                    <a:pt x="-35299" y="640249"/>
                    <a:pt x="-3402" y="444272"/>
                    <a:pt x="60394" y="227029"/>
                  </a:cubicBezTo>
                  <a:close/>
                </a:path>
              </a:pathLst>
            </a:custGeom>
            <a:solidFill>
              <a:schemeClr val="accent1"/>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TextBox 13"/>
            <p:cNvSpPr txBox="1"/>
            <p:nvPr/>
          </p:nvSpPr>
          <p:spPr>
            <a:xfrm>
              <a:off x="3000453" y="3275112"/>
              <a:ext cx="1387319" cy="348705"/>
            </a:xfrm>
            <a:prstGeom prst="rect">
              <a:avLst/>
            </a:prstGeom>
            <a:noFill/>
          </p:spPr>
          <p:txBody>
            <a:bodyPr wrap="none" rtlCol="0">
              <a:spAutoFit/>
            </a:bodyPr>
            <a:lstStyle/>
            <a:p>
              <a:pPr algn="ctr"/>
              <a:r>
                <a:rPr lang="en-US" sz="1100" b="1" dirty="0">
                  <a:solidFill>
                    <a:schemeClr val="bg1"/>
                  </a:solidFill>
                  <a:latin typeface="Open Sans" panose="020B0606030504020204" pitchFamily="34" charset="0"/>
                  <a:ea typeface="Open Sans" panose="020B0606030504020204" pitchFamily="34" charset="0"/>
                  <a:cs typeface="Open Sans" panose="020B0606030504020204" pitchFamily="34" charset="0"/>
                </a:rPr>
                <a:t>MARKETING</a:t>
              </a:r>
            </a:p>
          </p:txBody>
        </p:sp>
      </p:grpSp>
    </p:spTree>
    <p:extLst>
      <p:ext uri="{BB962C8B-B14F-4D97-AF65-F5344CB8AC3E}">
        <p14:creationId xmlns:p14="http://schemas.microsoft.com/office/powerpoint/2010/main" val="161386198"/>
      </p:ext>
    </p:extLst>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nodeType="afterEffect">
                                  <p:stCondLst>
                                    <p:cond delay="0"/>
                                  </p:stCondLst>
                                  <p:childTnLst>
                                    <p:set>
                                      <p:cBhvr>
                                        <p:cTn id="11" dur="1" fill="hold">
                                          <p:stCondLst>
                                            <p:cond delay="0"/>
                                          </p:stCondLst>
                                        </p:cTn>
                                        <p:tgtEl>
                                          <p:spTgt spid="59"/>
                                        </p:tgtEl>
                                        <p:attrNameLst>
                                          <p:attrName>style.visibility</p:attrName>
                                        </p:attrNameLst>
                                      </p:cBhvr>
                                      <p:to>
                                        <p:strVal val="visible"/>
                                      </p:to>
                                    </p:set>
                                    <p:animEffect transition="in" filter="wipe(up)">
                                      <p:cBhvr>
                                        <p:cTn id="12" dur="500"/>
                                        <p:tgtEl>
                                          <p:spTgt spid="59"/>
                                        </p:tgtEl>
                                      </p:cBhvr>
                                    </p:animEffect>
                                  </p:childTnLst>
                                </p:cTn>
                              </p:par>
                            </p:childTnLst>
                          </p:cTn>
                        </p:par>
                        <p:par>
                          <p:cTn id="13" fill="hold">
                            <p:stCondLst>
                              <p:cond delay="1000"/>
                            </p:stCondLst>
                            <p:childTnLst>
                              <p:par>
                                <p:cTn id="14" presetID="22" presetClass="entr" presetSubtype="2" fill="hold" nodeType="afterEffect">
                                  <p:stCondLst>
                                    <p:cond delay="0"/>
                                  </p:stCondLst>
                                  <p:childTnLst>
                                    <p:set>
                                      <p:cBhvr>
                                        <p:cTn id="15" dur="1" fill="hold">
                                          <p:stCondLst>
                                            <p:cond delay="0"/>
                                          </p:stCondLst>
                                        </p:cTn>
                                        <p:tgtEl>
                                          <p:spTgt spid="60"/>
                                        </p:tgtEl>
                                        <p:attrNameLst>
                                          <p:attrName>style.visibility</p:attrName>
                                        </p:attrNameLst>
                                      </p:cBhvr>
                                      <p:to>
                                        <p:strVal val="visible"/>
                                      </p:to>
                                    </p:set>
                                    <p:animEffect transition="in" filter="wipe(right)">
                                      <p:cBhvr>
                                        <p:cTn id="16" dur="500"/>
                                        <p:tgtEl>
                                          <p:spTgt spid="60"/>
                                        </p:tgtEl>
                                      </p:cBhvr>
                                    </p:animEffect>
                                  </p:childTnLst>
                                </p:cTn>
                              </p:par>
                            </p:childTnLst>
                          </p:cTn>
                        </p:par>
                        <p:par>
                          <p:cTn id="17" fill="hold">
                            <p:stCondLst>
                              <p:cond delay="1500"/>
                            </p:stCondLst>
                            <p:childTnLst>
                              <p:par>
                                <p:cTn id="18" presetID="22" presetClass="entr" presetSubtype="2" fill="hold" grpId="0" nodeType="afterEffect">
                                  <p:stCondLst>
                                    <p:cond delay="0"/>
                                  </p:stCondLst>
                                  <p:childTnLst>
                                    <p:set>
                                      <p:cBhvr>
                                        <p:cTn id="19" dur="1" fill="hold">
                                          <p:stCondLst>
                                            <p:cond delay="0"/>
                                          </p:stCondLst>
                                        </p:cTn>
                                        <p:tgtEl>
                                          <p:spTgt spid="67"/>
                                        </p:tgtEl>
                                        <p:attrNameLst>
                                          <p:attrName>style.visibility</p:attrName>
                                        </p:attrNameLst>
                                      </p:cBhvr>
                                      <p:to>
                                        <p:strVal val="visible"/>
                                      </p:to>
                                    </p:set>
                                    <p:animEffect transition="in" filter="wipe(right)">
                                      <p:cBhvr>
                                        <p:cTn id="20" dur="500"/>
                                        <p:tgtEl>
                                          <p:spTgt spid="67"/>
                                        </p:tgtEl>
                                      </p:cBhvr>
                                    </p:animEffect>
                                  </p:childTnLst>
                                </p:cTn>
                              </p:par>
                            </p:childTnLst>
                          </p:cTn>
                        </p:par>
                        <p:par>
                          <p:cTn id="21" fill="hold">
                            <p:stCondLst>
                              <p:cond delay="2000"/>
                            </p:stCondLst>
                            <p:childTnLst>
                              <p:par>
                                <p:cTn id="22" presetID="2" presetClass="entr" presetSubtype="8"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additive="base">
                                        <p:cTn id="24" dur="500" fill="hold"/>
                                        <p:tgtEl>
                                          <p:spTgt spid="4"/>
                                        </p:tgtEl>
                                        <p:attrNameLst>
                                          <p:attrName>ppt_x</p:attrName>
                                        </p:attrNameLst>
                                      </p:cBhvr>
                                      <p:tavLst>
                                        <p:tav tm="0">
                                          <p:val>
                                            <p:strVal val="0-#ppt_w/2"/>
                                          </p:val>
                                        </p:tav>
                                        <p:tav tm="100000">
                                          <p:val>
                                            <p:strVal val="#ppt_x"/>
                                          </p:val>
                                        </p:tav>
                                      </p:tavLst>
                                    </p:anim>
                                    <p:anim calcmode="lin" valueType="num">
                                      <p:cBhvr additive="base">
                                        <p:cTn id="25" dur="500" fill="hold"/>
                                        <p:tgtEl>
                                          <p:spTgt spid="4"/>
                                        </p:tgtEl>
                                        <p:attrNameLst>
                                          <p:attrName>ppt_y</p:attrName>
                                        </p:attrNameLst>
                                      </p:cBhvr>
                                      <p:tavLst>
                                        <p:tav tm="0">
                                          <p:val>
                                            <p:strVal val="#ppt_y"/>
                                          </p:val>
                                        </p:tav>
                                        <p:tav tm="100000">
                                          <p:val>
                                            <p:strVal val="#ppt_y"/>
                                          </p:val>
                                        </p:tav>
                                      </p:tavLst>
                                    </p:anim>
                                  </p:childTnLst>
                                </p:cTn>
                              </p:par>
                            </p:childTnLst>
                          </p:cTn>
                        </p:par>
                        <p:par>
                          <p:cTn id="26" fill="hold">
                            <p:stCondLst>
                              <p:cond delay="2500"/>
                            </p:stCondLst>
                            <p:childTnLst>
                              <p:par>
                                <p:cTn id="27" presetID="22" presetClass="entr" presetSubtype="4" fill="hold" nodeType="afterEffect">
                                  <p:stCondLst>
                                    <p:cond delay="0"/>
                                  </p:stCondLst>
                                  <p:childTnLst>
                                    <p:set>
                                      <p:cBhvr>
                                        <p:cTn id="28" dur="1" fill="hold">
                                          <p:stCondLst>
                                            <p:cond delay="0"/>
                                          </p:stCondLst>
                                        </p:cTn>
                                        <p:tgtEl>
                                          <p:spTgt spid="63"/>
                                        </p:tgtEl>
                                        <p:attrNameLst>
                                          <p:attrName>style.visibility</p:attrName>
                                        </p:attrNameLst>
                                      </p:cBhvr>
                                      <p:to>
                                        <p:strVal val="visible"/>
                                      </p:to>
                                    </p:set>
                                    <p:animEffect transition="in" filter="wipe(down)">
                                      <p:cBhvr>
                                        <p:cTn id="29" dur="500"/>
                                        <p:tgtEl>
                                          <p:spTgt spid="63"/>
                                        </p:tgtEl>
                                      </p:cBhvr>
                                    </p:animEffect>
                                  </p:childTnLst>
                                </p:cTn>
                              </p:par>
                            </p:childTnLst>
                          </p:cTn>
                        </p:par>
                        <p:par>
                          <p:cTn id="30" fill="hold">
                            <p:stCondLst>
                              <p:cond delay="3000"/>
                            </p:stCondLst>
                            <p:childTnLst>
                              <p:par>
                                <p:cTn id="31" presetID="22" presetClass="entr" presetSubtype="2" fill="hold" nodeType="afterEffect">
                                  <p:stCondLst>
                                    <p:cond delay="0"/>
                                  </p:stCondLst>
                                  <p:childTnLst>
                                    <p:set>
                                      <p:cBhvr>
                                        <p:cTn id="32" dur="1" fill="hold">
                                          <p:stCondLst>
                                            <p:cond delay="0"/>
                                          </p:stCondLst>
                                        </p:cTn>
                                        <p:tgtEl>
                                          <p:spTgt spid="66"/>
                                        </p:tgtEl>
                                        <p:attrNameLst>
                                          <p:attrName>style.visibility</p:attrName>
                                        </p:attrNameLst>
                                      </p:cBhvr>
                                      <p:to>
                                        <p:strVal val="visible"/>
                                      </p:to>
                                    </p:set>
                                    <p:animEffect transition="in" filter="wipe(right)">
                                      <p:cBhvr>
                                        <p:cTn id="33" dur="500"/>
                                        <p:tgtEl>
                                          <p:spTgt spid="66"/>
                                        </p:tgtEl>
                                      </p:cBhvr>
                                    </p:animEffect>
                                  </p:childTnLst>
                                </p:cTn>
                              </p:par>
                            </p:childTnLst>
                          </p:cTn>
                        </p:par>
                        <p:par>
                          <p:cTn id="34" fill="hold">
                            <p:stCondLst>
                              <p:cond delay="3500"/>
                            </p:stCondLst>
                            <p:childTnLst>
                              <p:par>
                                <p:cTn id="35" presetID="22" presetClass="entr" presetSubtype="2" fill="hold" grpId="0" nodeType="afterEffect">
                                  <p:stCondLst>
                                    <p:cond delay="0"/>
                                  </p:stCondLst>
                                  <p:childTnLst>
                                    <p:set>
                                      <p:cBhvr>
                                        <p:cTn id="36" dur="1" fill="hold">
                                          <p:stCondLst>
                                            <p:cond delay="0"/>
                                          </p:stCondLst>
                                        </p:cTn>
                                        <p:tgtEl>
                                          <p:spTgt spid="70"/>
                                        </p:tgtEl>
                                        <p:attrNameLst>
                                          <p:attrName>style.visibility</p:attrName>
                                        </p:attrNameLst>
                                      </p:cBhvr>
                                      <p:to>
                                        <p:strVal val="visible"/>
                                      </p:to>
                                    </p:set>
                                    <p:animEffect transition="in" filter="wipe(right)">
                                      <p:cBhvr>
                                        <p:cTn id="37" dur="500"/>
                                        <p:tgtEl>
                                          <p:spTgt spid="70"/>
                                        </p:tgtEl>
                                      </p:cBhvr>
                                    </p:animEffect>
                                  </p:childTnLst>
                                </p:cTn>
                              </p:par>
                            </p:childTnLst>
                          </p:cTn>
                        </p:par>
                        <p:par>
                          <p:cTn id="38" fill="hold">
                            <p:stCondLst>
                              <p:cond delay="4000"/>
                            </p:stCondLst>
                            <p:childTnLst>
                              <p:par>
                                <p:cTn id="39" presetID="2" presetClass="entr" presetSubtype="8" fill="hold" nodeType="afterEffect">
                                  <p:stCondLst>
                                    <p:cond delay="0"/>
                                  </p:stCondLst>
                                  <p:childTnLst>
                                    <p:set>
                                      <p:cBhvr>
                                        <p:cTn id="40" dur="1" fill="hold">
                                          <p:stCondLst>
                                            <p:cond delay="0"/>
                                          </p:stCondLst>
                                        </p:cTn>
                                        <p:tgtEl>
                                          <p:spTgt spid="3"/>
                                        </p:tgtEl>
                                        <p:attrNameLst>
                                          <p:attrName>style.visibility</p:attrName>
                                        </p:attrNameLst>
                                      </p:cBhvr>
                                      <p:to>
                                        <p:strVal val="visible"/>
                                      </p:to>
                                    </p:set>
                                    <p:anim calcmode="lin" valueType="num">
                                      <p:cBhvr additive="base">
                                        <p:cTn id="41" dur="500" fill="hold"/>
                                        <p:tgtEl>
                                          <p:spTgt spid="3"/>
                                        </p:tgtEl>
                                        <p:attrNameLst>
                                          <p:attrName>ppt_x</p:attrName>
                                        </p:attrNameLst>
                                      </p:cBhvr>
                                      <p:tavLst>
                                        <p:tav tm="0">
                                          <p:val>
                                            <p:strVal val="0-#ppt_w/2"/>
                                          </p:val>
                                        </p:tav>
                                        <p:tav tm="100000">
                                          <p:val>
                                            <p:strVal val="#ppt_x"/>
                                          </p:val>
                                        </p:tav>
                                      </p:tavLst>
                                    </p:anim>
                                    <p:anim calcmode="lin" valueType="num">
                                      <p:cBhvr additive="base">
                                        <p:cTn id="42" dur="500" fill="hold"/>
                                        <p:tgtEl>
                                          <p:spTgt spid="3"/>
                                        </p:tgtEl>
                                        <p:attrNameLst>
                                          <p:attrName>ppt_y</p:attrName>
                                        </p:attrNameLst>
                                      </p:cBhvr>
                                      <p:tavLst>
                                        <p:tav tm="0">
                                          <p:val>
                                            <p:strVal val="#ppt_y"/>
                                          </p:val>
                                        </p:tav>
                                        <p:tav tm="100000">
                                          <p:val>
                                            <p:strVal val="#ppt_y"/>
                                          </p:val>
                                        </p:tav>
                                      </p:tavLst>
                                    </p:anim>
                                  </p:childTnLst>
                                </p:cTn>
                              </p:par>
                            </p:childTnLst>
                          </p:cTn>
                        </p:par>
                        <p:par>
                          <p:cTn id="43" fill="hold">
                            <p:stCondLst>
                              <p:cond delay="4500"/>
                            </p:stCondLst>
                            <p:childTnLst>
                              <p:par>
                                <p:cTn id="44" presetID="22" presetClass="entr" presetSubtype="4" fill="hold" nodeType="afterEffect">
                                  <p:stCondLst>
                                    <p:cond delay="0"/>
                                  </p:stCondLst>
                                  <p:childTnLst>
                                    <p:set>
                                      <p:cBhvr>
                                        <p:cTn id="45" dur="1" fill="hold">
                                          <p:stCondLst>
                                            <p:cond delay="0"/>
                                          </p:stCondLst>
                                        </p:cTn>
                                        <p:tgtEl>
                                          <p:spTgt spid="64"/>
                                        </p:tgtEl>
                                        <p:attrNameLst>
                                          <p:attrName>style.visibility</p:attrName>
                                        </p:attrNameLst>
                                      </p:cBhvr>
                                      <p:to>
                                        <p:strVal val="visible"/>
                                      </p:to>
                                    </p:set>
                                    <p:animEffect transition="in" filter="wipe(down)">
                                      <p:cBhvr>
                                        <p:cTn id="46" dur="500"/>
                                        <p:tgtEl>
                                          <p:spTgt spid="64"/>
                                        </p:tgtEl>
                                      </p:cBhvr>
                                    </p:animEffect>
                                  </p:childTnLst>
                                </p:cTn>
                              </p:par>
                            </p:childTnLst>
                          </p:cTn>
                        </p:par>
                        <p:par>
                          <p:cTn id="47" fill="hold">
                            <p:stCondLst>
                              <p:cond delay="5000"/>
                            </p:stCondLst>
                            <p:childTnLst>
                              <p:par>
                                <p:cTn id="48" presetID="22" presetClass="entr" presetSubtype="8" fill="hold" nodeType="afterEffect">
                                  <p:stCondLst>
                                    <p:cond delay="0"/>
                                  </p:stCondLst>
                                  <p:childTnLst>
                                    <p:set>
                                      <p:cBhvr>
                                        <p:cTn id="49" dur="1" fill="hold">
                                          <p:stCondLst>
                                            <p:cond delay="0"/>
                                          </p:stCondLst>
                                        </p:cTn>
                                        <p:tgtEl>
                                          <p:spTgt spid="65"/>
                                        </p:tgtEl>
                                        <p:attrNameLst>
                                          <p:attrName>style.visibility</p:attrName>
                                        </p:attrNameLst>
                                      </p:cBhvr>
                                      <p:to>
                                        <p:strVal val="visible"/>
                                      </p:to>
                                    </p:set>
                                    <p:animEffect transition="in" filter="wipe(left)">
                                      <p:cBhvr>
                                        <p:cTn id="50" dur="500"/>
                                        <p:tgtEl>
                                          <p:spTgt spid="65"/>
                                        </p:tgtEl>
                                      </p:cBhvr>
                                    </p:animEffect>
                                  </p:childTnLst>
                                </p:cTn>
                              </p:par>
                            </p:childTnLst>
                          </p:cTn>
                        </p:par>
                        <p:par>
                          <p:cTn id="51" fill="hold">
                            <p:stCondLst>
                              <p:cond delay="5500"/>
                            </p:stCondLst>
                            <p:childTnLst>
                              <p:par>
                                <p:cTn id="52" presetID="22" presetClass="entr" presetSubtype="8" fill="hold" grpId="0" nodeType="afterEffect">
                                  <p:stCondLst>
                                    <p:cond delay="0"/>
                                  </p:stCondLst>
                                  <p:childTnLst>
                                    <p:set>
                                      <p:cBhvr>
                                        <p:cTn id="53" dur="1" fill="hold">
                                          <p:stCondLst>
                                            <p:cond delay="0"/>
                                          </p:stCondLst>
                                        </p:cTn>
                                        <p:tgtEl>
                                          <p:spTgt spid="69"/>
                                        </p:tgtEl>
                                        <p:attrNameLst>
                                          <p:attrName>style.visibility</p:attrName>
                                        </p:attrNameLst>
                                      </p:cBhvr>
                                      <p:to>
                                        <p:strVal val="visible"/>
                                      </p:to>
                                    </p:set>
                                    <p:animEffect transition="in" filter="wipe(left)">
                                      <p:cBhvr>
                                        <p:cTn id="54" dur="500"/>
                                        <p:tgtEl>
                                          <p:spTgt spid="69"/>
                                        </p:tgtEl>
                                      </p:cBhvr>
                                    </p:animEffect>
                                  </p:childTnLst>
                                </p:cTn>
                              </p:par>
                            </p:childTnLst>
                          </p:cTn>
                        </p:par>
                        <p:par>
                          <p:cTn id="55" fill="hold">
                            <p:stCondLst>
                              <p:cond delay="6000"/>
                            </p:stCondLst>
                            <p:childTnLst>
                              <p:par>
                                <p:cTn id="56" presetID="2" presetClass="entr" presetSubtype="8" fill="hold" nodeType="afterEffect">
                                  <p:stCondLst>
                                    <p:cond delay="0"/>
                                  </p:stCondLst>
                                  <p:childTnLst>
                                    <p:set>
                                      <p:cBhvr>
                                        <p:cTn id="57" dur="1" fill="hold">
                                          <p:stCondLst>
                                            <p:cond delay="0"/>
                                          </p:stCondLst>
                                        </p:cTn>
                                        <p:tgtEl>
                                          <p:spTgt spid="2"/>
                                        </p:tgtEl>
                                        <p:attrNameLst>
                                          <p:attrName>style.visibility</p:attrName>
                                        </p:attrNameLst>
                                      </p:cBhvr>
                                      <p:to>
                                        <p:strVal val="visible"/>
                                      </p:to>
                                    </p:set>
                                    <p:anim calcmode="lin" valueType="num">
                                      <p:cBhvr additive="base">
                                        <p:cTn id="58" dur="500" fill="hold"/>
                                        <p:tgtEl>
                                          <p:spTgt spid="2"/>
                                        </p:tgtEl>
                                        <p:attrNameLst>
                                          <p:attrName>ppt_x</p:attrName>
                                        </p:attrNameLst>
                                      </p:cBhvr>
                                      <p:tavLst>
                                        <p:tav tm="0">
                                          <p:val>
                                            <p:strVal val="0-#ppt_w/2"/>
                                          </p:val>
                                        </p:tav>
                                        <p:tav tm="100000">
                                          <p:val>
                                            <p:strVal val="#ppt_x"/>
                                          </p:val>
                                        </p:tav>
                                      </p:tavLst>
                                    </p:anim>
                                    <p:anim calcmode="lin" valueType="num">
                                      <p:cBhvr additive="base">
                                        <p:cTn id="59" dur="500" fill="hold"/>
                                        <p:tgtEl>
                                          <p:spTgt spid="2"/>
                                        </p:tgtEl>
                                        <p:attrNameLst>
                                          <p:attrName>ppt_y</p:attrName>
                                        </p:attrNameLst>
                                      </p:cBhvr>
                                      <p:tavLst>
                                        <p:tav tm="0">
                                          <p:val>
                                            <p:strVal val="#ppt_y"/>
                                          </p:val>
                                        </p:tav>
                                        <p:tav tm="100000">
                                          <p:val>
                                            <p:strVal val="#ppt_y"/>
                                          </p:val>
                                        </p:tav>
                                      </p:tavLst>
                                    </p:anim>
                                  </p:childTnLst>
                                </p:cTn>
                              </p:par>
                            </p:childTnLst>
                          </p:cTn>
                        </p:par>
                        <p:par>
                          <p:cTn id="60" fill="hold">
                            <p:stCondLst>
                              <p:cond delay="6500"/>
                            </p:stCondLst>
                            <p:childTnLst>
                              <p:par>
                                <p:cTn id="61" presetID="22" presetClass="entr" presetSubtype="1" fill="hold" nodeType="afterEffect">
                                  <p:stCondLst>
                                    <p:cond delay="0"/>
                                  </p:stCondLst>
                                  <p:childTnLst>
                                    <p:set>
                                      <p:cBhvr>
                                        <p:cTn id="62" dur="1" fill="hold">
                                          <p:stCondLst>
                                            <p:cond delay="0"/>
                                          </p:stCondLst>
                                        </p:cTn>
                                        <p:tgtEl>
                                          <p:spTgt spid="61"/>
                                        </p:tgtEl>
                                        <p:attrNameLst>
                                          <p:attrName>style.visibility</p:attrName>
                                        </p:attrNameLst>
                                      </p:cBhvr>
                                      <p:to>
                                        <p:strVal val="visible"/>
                                      </p:to>
                                    </p:set>
                                    <p:animEffect transition="in" filter="wipe(up)">
                                      <p:cBhvr>
                                        <p:cTn id="63" dur="500"/>
                                        <p:tgtEl>
                                          <p:spTgt spid="61"/>
                                        </p:tgtEl>
                                      </p:cBhvr>
                                    </p:animEffect>
                                  </p:childTnLst>
                                </p:cTn>
                              </p:par>
                            </p:childTnLst>
                          </p:cTn>
                        </p:par>
                        <p:par>
                          <p:cTn id="64" fill="hold">
                            <p:stCondLst>
                              <p:cond delay="7000"/>
                            </p:stCondLst>
                            <p:childTnLst>
                              <p:par>
                                <p:cTn id="65" presetID="22" presetClass="entr" presetSubtype="8" fill="hold" nodeType="afterEffect">
                                  <p:stCondLst>
                                    <p:cond delay="0"/>
                                  </p:stCondLst>
                                  <p:childTnLst>
                                    <p:set>
                                      <p:cBhvr>
                                        <p:cTn id="66" dur="1" fill="hold">
                                          <p:stCondLst>
                                            <p:cond delay="0"/>
                                          </p:stCondLst>
                                        </p:cTn>
                                        <p:tgtEl>
                                          <p:spTgt spid="62"/>
                                        </p:tgtEl>
                                        <p:attrNameLst>
                                          <p:attrName>style.visibility</p:attrName>
                                        </p:attrNameLst>
                                      </p:cBhvr>
                                      <p:to>
                                        <p:strVal val="visible"/>
                                      </p:to>
                                    </p:set>
                                    <p:animEffect transition="in" filter="wipe(left)">
                                      <p:cBhvr>
                                        <p:cTn id="67" dur="500"/>
                                        <p:tgtEl>
                                          <p:spTgt spid="62"/>
                                        </p:tgtEl>
                                      </p:cBhvr>
                                    </p:animEffect>
                                  </p:childTnLst>
                                </p:cTn>
                              </p:par>
                            </p:childTnLst>
                          </p:cTn>
                        </p:par>
                        <p:par>
                          <p:cTn id="68" fill="hold">
                            <p:stCondLst>
                              <p:cond delay="7500"/>
                            </p:stCondLst>
                            <p:childTnLst>
                              <p:par>
                                <p:cTn id="69" presetID="22" presetClass="entr" presetSubtype="8" fill="hold" grpId="0" nodeType="afterEffect">
                                  <p:stCondLst>
                                    <p:cond delay="0"/>
                                  </p:stCondLst>
                                  <p:childTnLst>
                                    <p:set>
                                      <p:cBhvr>
                                        <p:cTn id="70" dur="1" fill="hold">
                                          <p:stCondLst>
                                            <p:cond delay="0"/>
                                          </p:stCondLst>
                                        </p:cTn>
                                        <p:tgtEl>
                                          <p:spTgt spid="68"/>
                                        </p:tgtEl>
                                        <p:attrNameLst>
                                          <p:attrName>style.visibility</p:attrName>
                                        </p:attrNameLst>
                                      </p:cBhvr>
                                      <p:to>
                                        <p:strVal val="visible"/>
                                      </p:to>
                                    </p:set>
                                    <p:animEffect transition="in" filter="wipe(left)">
                                      <p:cBhvr>
                                        <p:cTn id="71" dur="500"/>
                                        <p:tgtEl>
                                          <p:spTgt spid="68"/>
                                        </p:tgtEl>
                                      </p:cBhvr>
                                    </p:animEffect>
                                  </p:childTnLst>
                                </p:cTn>
                              </p:par>
                            </p:childTnLst>
                          </p:cTn>
                        </p:par>
                        <p:par>
                          <p:cTn id="72" fill="hold">
                            <p:stCondLst>
                              <p:cond delay="8000"/>
                            </p:stCondLst>
                            <p:childTnLst>
                              <p:par>
                                <p:cTn id="73" presetID="42" presetClass="entr" presetSubtype="0" fill="hold" grpId="0" nodeType="afterEffect">
                                  <p:stCondLst>
                                    <p:cond delay="0"/>
                                  </p:stCondLst>
                                  <p:childTnLst>
                                    <p:set>
                                      <p:cBhvr>
                                        <p:cTn id="74" dur="1" fill="hold">
                                          <p:stCondLst>
                                            <p:cond delay="0"/>
                                          </p:stCondLst>
                                        </p:cTn>
                                        <p:tgtEl>
                                          <p:spTgt spid="71"/>
                                        </p:tgtEl>
                                        <p:attrNameLst>
                                          <p:attrName>style.visibility</p:attrName>
                                        </p:attrNameLst>
                                      </p:cBhvr>
                                      <p:to>
                                        <p:strVal val="visible"/>
                                      </p:to>
                                    </p:set>
                                    <p:animEffect transition="in" filter="fade">
                                      <p:cBhvr>
                                        <p:cTn id="75" dur="500"/>
                                        <p:tgtEl>
                                          <p:spTgt spid="71"/>
                                        </p:tgtEl>
                                      </p:cBhvr>
                                    </p:animEffect>
                                    <p:anim calcmode="lin" valueType="num">
                                      <p:cBhvr>
                                        <p:cTn id="76" dur="500" fill="hold"/>
                                        <p:tgtEl>
                                          <p:spTgt spid="71"/>
                                        </p:tgtEl>
                                        <p:attrNameLst>
                                          <p:attrName>ppt_x</p:attrName>
                                        </p:attrNameLst>
                                      </p:cBhvr>
                                      <p:tavLst>
                                        <p:tav tm="0">
                                          <p:val>
                                            <p:strVal val="#ppt_x"/>
                                          </p:val>
                                        </p:tav>
                                        <p:tav tm="100000">
                                          <p:val>
                                            <p:strVal val="#ppt_x"/>
                                          </p:val>
                                        </p:tav>
                                      </p:tavLst>
                                    </p:anim>
                                    <p:anim calcmode="lin" valueType="num">
                                      <p:cBhvr>
                                        <p:cTn id="77" dur="500" fill="hold"/>
                                        <p:tgtEl>
                                          <p:spTgt spid="7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68" grpId="0"/>
      <p:bldP spid="69" grpId="0"/>
      <p:bldP spid="70" grpId="0"/>
      <p:bldP spid="7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 name="TextBox 120"/>
          <p:cNvSpPr txBox="1"/>
          <p:nvPr/>
        </p:nvSpPr>
        <p:spPr>
          <a:xfrm>
            <a:off x="1651490" y="2705879"/>
            <a:ext cx="676135" cy="584794"/>
          </a:xfrm>
          <a:prstGeom prst="rect">
            <a:avLst/>
          </a:prstGeom>
          <a:noFill/>
          <a:ln>
            <a:noFill/>
          </a:ln>
        </p:spPr>
        <p:txBody>
          <a:bodyPr wrap="square" lIns="91458" tIns="45729" rIns="91458" bIns="45729" rtlCol="0">
            <a:spAutoFit/>
          </a:bodyPr>
          <a:lstStyle/>
          <a:p>
            <a:r>
              <a:rPr lang="zh-CN" altLang="en-US" sz="1600" b="1" dirty="0">
                <a:solidFill>
                  <a:schemeClr val="accent1"/>
                </a:solidFill>
                <a:latin typeface="微软雅黑" pitchFamily="34" charset="-122"/>
                <a:ea typeface="微软雅黑" pitchFamily="34" charset="-122"/>
                <a:sym typeface="方正稚艺简体" pitchFamily="1" charset="-122"/>
              </a:rPr>
              <a:t>方案</a:t>
            </a:r>
            <a:endParaRPr lang="en-US" altLang="zh-CN" sz="1600" b="1" dirty="0">
              <a:solidFill>
                <a:schemeClr val="accent1"/>
              </a:solidFill>
              <a:latin typeface="微软雅黑" pitchFamily="34" charset="-122"/>
              <a:ea typeface="微软雅黑" pitchFamily="34" charset="-122"/>
              <a:sym typeface="方正稚艺简体" pitchFamily="1" charset="-122"/>
            </a:endParaRPr>
          </a:p>
          <a:p>
            <a:r>
              <a:rPr lang="zh-CN" altLang="en-US" sz="1600" b="1" dirty="0">
                <a:solidFill>
                  <a:schemeClr val="accent1"/>
                </a:solidFill>
                <a:latin typeface="微软雅黑" pitchFamily="34" charset="-122"/>
                <a:ea typeface="微软雅黑" pitchFamily="34" charset="-122"/>
                <a:sym typeface="方正稚艺简体" pitchFamily="1" charset="-122"/>
              </a:rPr>
              <a:t>执行</a:t>
            </a:r>
          </a:p>
        </p:txBody>
      </p:sp>
      <p:sp>
        <p:nvSpPr>
          <p:cNvPr id="83" name="直接连接符 71"/>
          <p:cNvSpPr>
            <a:spLocks noChangeShapeType="1"/>
          </p:cNvSpPr>
          <p:nvPr/>
        </p:nvSpPr>
        <p:spPr bwMode="auto">
          <a:xfrm>
            <a:off x="2063258" y="1916700"/>
            <a:ext cx="0" cy="0"/>
          </a:xfrm>
          <a:prstGeom prst="line">
            <a:avLst/>
          </a:prstGeom>
          <a:noFill/>
          <a:ln w="19050" cap="flat" cmpd="sng">
            <a:solidFill>
              <a:srgbClr val="F7D9D3"/>
            </a:solidFill>
            <a:bevel/>
            <a:headEnd/>
            <a:tailEnd/>
          </a:ln>
          <a:extLst>
            <a:ext uri="{909E8E84-426E-40DD-AFC4-6F175D3DCCD1}">
              <a14:hiddenFill xmlns:a14="http://schemas.microsoft.com/office/drawing/2010/main">
                <a:noFill/>
              </a14:hiddenFill>
            </a:ext>
          </a:extLst>
        </p:spPr>
        <p:txBody>
          <a:bodyPr lIns="91458" tIns="45729" rIns="91458" bIns="45729"/>
          <a:lstStyle/>
          <a:p>
            <a:endParaRPr lang="zh-CN" altLang="en-US"/>
          </a:p>
        </p:txBody>
      </p:sp>
      <p:grpSp>
        <p:nvGrpSpPr>
          <p:cNvPr id="3" name="组合 9"/>
          <p:cNvGrpSpPr>
            <a:grpSpLocks/>
          </p:cNvGrpSpPr>
          <p:nvPr/>
        </p:nvGrpSpPr>
        <p:grpSpPr bwMode="auto">
          <a:xfrm>
            <a:off x="4340129" y="1060376"/>
            <a:ext cx="2767494" cy="433634"/>
            <a:chOff x="0" y="0"/>
            <a:chExt cx="3690259" cy="579121"/>
          </a:xfrm>
        </p:grpSpPr>
        <p:sp>
          <p:nvSpPr>
            <p:cNvPr id="90" name="圆角矩形 3"/>
            <p:cNvSpPr>
              <a:spLocks noChangeArrowheads="1"/>
            </p:cNvSpPr>
            <p:nvPr/>
          </p:nvSpPr>
          <p:spPr bwMode="auto">
            <a:xfrm>
              <a:off x="17418" y="40354"/>
              <a:ext cx="879566" cy="217714"/>
            </a:xfrm>
            <a:prstGeom prst="roundRect">
              <a:avLst>
                <a:gd name="adj" fmla="val 16667"/>
              </a:avLst>
            </a:prstGeom>
            <a:solidFill>
              <a:schemeClr val="accent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96" name="文本框 96"/>
            <p:cNvSpPr>
              <a:spLocks noChangeArrowheads="1"/>
            </p:cNvSpPr>
            <p:nvPr/>
          </p:nvSpPr>
          <p:spPr bwMode="auto">
            <a:xfrm>
              <a:off x="96618" y="0"/>
              <a:ext cx="745289" cy="575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050" dirty="0">
                  <a:solidFill>
                    <a:schemeClr val="bg1"/>
                  </a:solidFill>
                  <a:latin typeface="微软雅黑" pitchFamily="34" charset="-122"/>
                  <a:ea typeface="微软雅黑" pitchFamily="34" charset="-122"/>
                  <a:sym typeface="微软雅黑" pitchFamily="34" charset="-122"/>
                </a:rPr>
                <a:t>共完</a:t>
              </a:r>
              <a:r>
                <a:rPr lang="zh-CN" altLang="en-US" sz="1100" dirty="0">
                  <a:solidFill>
                    <a:schemeClr val="bg1"/>
                  </a:solidFill>
                  <a:latin typeface="微软雅黑" pitchFamily="34" charset="-122"/>
                  <a:ea typeface="微软雅黑" pitchFamily="34" charset="-122"/>
                  <a:sym typeface="微软雅黑" pitchFamily="34" charset="-122"/>
                </a:rPr>
                <a:t>成</a:t>
              </a:r>
            </a:p>
          </p:txBody>
        </p:sp>
        <p:sp>
          <p:nvSpPr>
            <p:cNvPr id="97" name="文本框 101"/>
            <p:cNvSpPr>
              <a:spLocks noChangeArrowheads="1"/>
            </p:cNvSpPr>
            <p:nvPr/>
          </p:nvSpPr>
          <p:spPr bwMode="auto">
            <a:xfrm>
              <a:off x="0" y="291394"/>
              <a:ext cx="3690259" cy="287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800" dirty="0">
                  <a:solidFill>
                    <a:schemeClr val="bg1">
                      <a:lumMod val="50000"/>
                    </a:schemeClr>
                  </a:solidFill>
                  <a:latin typeface="微软雅黑" pitchFamily="34" charset="-122"/>
                  <a:ea typeface="微软雅黑" pitchFamily="34" charset="-122"/>
                  <a:sym typeface="微软雅黑" pitchFamily="34" charset="-122"/>
                </a:rPr>
                <a:t>我们可以炸掉竞争对手炸掉竞争对手炸掉竞争对手</a:t>
              </a:r>
            </a:p>
          </p:txBody>
        </p:sp>
      </p:grpSp>
      <p:grpSp>
        <p:nvGrpSpPr>
          <p:cNvPr id="4" name="组合 9"/>
          <p:cNvGrpSpPr/>
          <p:nvPr/>
        </p:nvGrpSpPr>
        <p:grpSpPr>
          <a:xfrm>
            <a:off x="4340129" y="1481990"/>
            <a:ext cx="1096761" cy="440301"/>
            <a:chOff x="5785040" y="2111615"/>
            <a:chExt cx="1462095" cy="586885"/>
          </a:xfrm>
        </p:grpSpPr>
        <p:sp>
          <p:nvSpPr>
            <p:cNvPr id="99" name="圆角矩形 34"/>
            <p:cNvSpPr>
              <a:spLocks noChangeArrowheads="1"/>
            </p:cNvSpPr>
            <p:nvPr/>
          </p:nvSpPr>
          <p:spPr bwMode="auto">
            <a:xfrm>
              <a:off x="5802458" y="2153017"/>
              <a:ext cx="661000" cy="217858"/>
            </a:xfrm>
            <a:prstGeom prst="roundRect">
              <a:avLst>
                <a:gd name="adj" fmla="val 16667"/>
              </a:avLst>
            </a:prstGeom>
            <a:solidFill>
              <a:schemeClr val="accent2"/>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00CC66"/>
                </a:solidFill>
                <a:latin typeface="宋体" pitchFamily="2" charset="-122"/>
                <a:sym typeface="宋体" pitchFamily="2" charset="-122"/>
              </a:endParaRPr>
            </a:p>
          </p:txBody>
        </p:sp>
        <p:sp>
          <p:nvSpPr>
            <p:cNvPr id="100" name="文本框 97"/>
            <p:cNvSpPr>
              <a:spLocks noChangeArrowheads="1"/>
            </p:cNvSpPr>
            <p:nvPr/>
          </p:nvSpPr>
          <p:spPr bwMode="auto">
            <a:xfrm>
              <a:off x="5844935" y="2111615"/>
              <a:ext cx="618524" cy="3487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050" dirty="0">
                  <a:solidFill>
                    <a:schemeClr val="bg1"/>
                  </a:solidFill>
                  <a:latin typeface="微软雅黑" pitchFamily="34" charset="-122"/>
                  <a:ea typeface="微软雅黑" pitchFamily="34" charset="-122"/>
                  <a:sym typeface="微软雅黑" pitchFamily="34" charset="-122"/>
                </a:rPr>
                <a:t>完成</a:t>
              </a:r>
            </a:p>
          </p:txBody>
        </p:sp>
        <p:sp>
          <p:nvSpPr>
            <p:cNvPr id="101" name="文本框 102"/>
            <p:cNvSpPr>
              <a:spLocks noChangeArrowheads="1"/>
            </p:cNvSpPr>
            <p:nvPr/>
          </p:nvSpPr>
          <p:spPr bwMode="auto">
            <a:xfrm>
              <a:off x="5785040" y="2411331"/>
              <a:ext cx="1462095" cy="287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800" dirty="0">
                  <a:solidFill>
                    <a:schemeClr val="bg1">
                      <a:lumMod val="50000"/>
                    </a:schemeClr>
                  </a:solidFill>
                  <a:latin typeface="微软雅黑" pitchFamily="34" charset="-122"/>
                  <a:ea typeface="微软雅黑" pitchFamily="34" charset="-122"/>
                  <a:sym typeface="微软雅黑" pitchFamily="34" charset="-122"/>
                </a:rPr>
                <a:t>方案执行内容说明    </a:t>
              </a:r>
            </a:p>
          </p:txBody>
        </p:sp>
      </p:grpSp>
      <p:grpSp>
        <p:nvGrpSpPr>
          <p:cNvPr id="6" name="组合 11"/>
          <p:cNvGrpSpPr>
            <a:grpSpLocks/>
          </p:cNvGrpSpPr>
          <p:nvPr/>
        </p:nvGrpSpPr>
        <p:grpSpPr bwMode="auto">
          <a:xfrm>
            <a:off x="4340129" y="1910744"/>
            <a:ext cx="2853233" cy="431920"/>
            <a:chOff x="0" y="0"/>
            <a:chExt cx="3803520" cy="575198"/>
          </a:xfrm>
        </p:grpSpPr>
        <p:sp>
          <p:nvSpPr>
            <p:cNvPr id="103" name="圆角矩形 35"/>
            <p:cNvSpPr>
              <a:spLocks noChangeArrowheads="1"/>
            </p:cNvSpPr>
            <p:nvPr/>
          </p:nvSpPr>
          <p:spPr bwMode="auto">
            <a:xfrm>
              <a:off x="17418" y="30885"/>
              <a:ext cx="879566" cy="217714"/>
            </a:xfrm>
            <a:prstGeom prst="roundRect">
              <a:avLst>
                <a:gd name="adj" fmla="val 16667"/>
              </a:avLst>
            </a:prstGeom>
            <a:solidFill>
              <a:schemeClr val="accent3"/>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4" name="文本框 98"/>
            <p:cNvSpPr>
              <a:spLocks noChangeArrowheads="1"/>
            </p:cNvSpPr>
            <p:nvPr/>
          </p:nvSpPr>
          <p:spPr bwMode="auto">
            <a:xfrm>
              <a:off x="96619" y="0"/>
              <a:ext cx="879566" cy="348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050" dirty="0">
                  <a:solidFill>
                    <a:schemeClr val="bg1"/>
                  </a:solidFill>
                  <a:latin typeface="微软雅黑" pitchFamily="34" charset="-122"/>
                  <a:ea typeface="微软雅黑" pitchFamily="34" charset="-122"/>
                  <a:sym typeface="微软雅黑" pitchFamily="34" charset="-122"/>
                </a:rPr>
                <a:t>第三项</a:t>
              </a:r>
              <a:endParaRPr lang="zh-CN" altLang="en-US" sz="1600" dirty="0"/>
            </a:p>
          </p:txBody>
        </p:sp>
        <p:sp>
          <p:nvSpPr>
            <p:cNvPr id="105" name="文本框 103"/>
            <p:cNvSpPr>
              <a:spLocks noChangeArrowheads="1"/>
            </p:cNvSpPr>
            <p:nvPr/>
          </p:nvSpPr>
          <p:spPr bwMode="auto">
            <a:xfrm>
              <a:off x="0" y="288286"/>
              <a:ext cx="3803520" cy="286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800" dirty="0">
                  <a:solidFill>
                    <a:schemeClr val="bg1">
                      <a:lumMod val="50000"/>
                    </a:schemeClr>
                  </a:solidFill>
                  <a:latin typeface="微软雅黑" pitchFamily="34" charset="-122"/>
                  <a:ea typeface="微软雅黑" pitchFamily="34" charset="-122"/>
                  <a:sym typeface="微软雅黑" pitchFamily="34" charset="-122"/>
                </a:rPr>
                <a:t>我们可以炸掉竞争对手炸掉竞争对手炸掉</a:t>
              </a:r>
            </a:p>
          </p:txBody>
        </p:sp>
      </p:grpSp>
      <p:sp>
        <p:nvSpPr>
          <p:cNvPr id="106" name="左中括号 105"/>
          <p:cNvSpPr>
            <a:spLocks/>
          </p:cNvSpPr>
          <p:nvPr/>
        </p:nvSpPr>
        <p:spPr bwMode="auto">
          <a:xfrm>
            <a:off x="4219855" y="1155656"/>
            <a:ext cx="92885" cy="1483977"/>
          </a:xfrm>
          <a:prstGeom prst="leftBracket">
            <a:avLst>
              <a:gd name="adj" fmla="val 133120"/>
            </a:avLst>
          </a:prstGeom>
          <a:noFill/>
          <a:ln w="19050" cap="flat" cmpd="sng">
            <a:solidFill>
              <a:schemeClr val="bg1">
                <a:lumMod val="65000"/>
              </a:schemeClr>
            </a:solidFill>
            <a:bevel/>
            <a:headEnd/>
            <a:tailEnd/>
          </a:ln>
          <a:extLst>
            <a:ext uri="{909E8E84-426E-40DD-AFC4-6F175D3DCCD1}">
              <a14:hiddenFill xmlns:a14="http://schemas.microsoft.com/office/drawing/2010/main">
                <a:solidFill>
                  <a:srgbClr val="FFFFFF"/>
                </a:solidFill>
              </a14:hiddenFill>
            </a:ext>
          </a:extLst>
        </p:spPr>
        <p:txBody>
          <a:bodyPr lIns="91458" tIns="45729" rIns="91458" bIns="45729" anchor="ctr"/>
          <a:lstStyle/>
          <a:p>
            <a:pPr algn="ctr"/>
            <a:endParaRPr lang="zh-CN" altLang="zh-CN">
              <a:latin typeface="宋体" pitchFamily="2" charset="-122"/>
              <a:sym typeface="宋体" pitchFamily="2" charset="-122"/>
            </a:endParaRPr>
          </a:p>
        </p:txBody>
      </p:sp>
      <p:grpSp>
        <p:nvGrpSpPr>
          <p:cNvPr id="8" name="组合 13"/>
          <p:cNvGrpSpPr>
            <a:grpSpLocks/>
          </p:cNvGrpSpPr>
          <p:nvPr/>
        </p:nvGrpSpPr>
        <p:grpSpPr bwMode="auto">
          <a:xfrm>
            <a:off x="4332984" y="2344266"/>
            <a:ext cx="2853233" cy="447741"/>
            <a:chOff x="0" y="0"/>
            <a:chExt cx="3803520" cy="597358"/>
          </a:xfrm>
        </p:grpSpPr>
        <p:sp>
          <p:nvSpPr>
            <p:cNvPr id="108" name="圆角矩形 36"/>
            <p:cNvSpPr>
              <a:spLocks noChangeArrowheads="1"/>
            </p:cNvSpPr>
            <p:nvPr/>
          </p:nvSpPr>
          <p:spPr bwMode="auto">
            <a:xfrm>
              <a:off x="27063" y="49731"/>
              <a:ext cx="1483924" cy="217714"/>
            </a:xfrm>
            <a:prstGeom prst="roundRect">
              <a:avLst>
                <a:gd name="adj" fmla="val 16667"/>
              </a:avLst>
            </a:prstGeom>
            <a:solidFill>
              <a:schemeClr val="accent4"/>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9" name="文本框 100"/>
            <p:cNvSpPr>
              <a:spLocks noChangeArrowheads="1"/>
            </p:cNvSpPr>
            <p:nvPr/>
          </p:nvSpPr>
          <p:spPr bwMode="auto">
            <a:xfrm>
              <a:off x="16257" y="0"/>
              <a:ext cx="1440381" cy="34903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050" dirty="0">
                  <a:solidFill>
                    <a:schemeClr val="bg1"/>
                  </a:solidFill>
                  <a:latin typeface="微软雅黑" pitchFamily="34" charset="-122"/>
                  <a:ea typeface="微软雅黑" pitchFamily="34" charset="-122"/>
                  <a:sym typeface="微软雅黑" pitchFamily="34" charset="-122"/>
                </a:rPr>
                <a:t>标题内容说明</a:t>
              </a:r>
            </a:p>
          </p:txBody>
        </p:sp>
        <p:sp>
          <p:nvSpPr>
            <p:cNvPr id="110" name="文本框 106"/>
            <p:cNvSpPr>
              <a:spLocks noChangeArrowheads="1"/>
            </p:cNvSpPr>
            <p:nvPr/>
          </p:nvSpPr>
          <p:spPr bwMode="auto">
            <a:xfrm>
              <a:off x="0" y="309921"/>
              <a:ext cx="3803520" cy="287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800" dirty="0">
                  <a:solidFill>
                    <a:schemeClr val="bg1">
                      <a:lumMod val="50000"/>
                    </a:schemeClr>
                  </a:solidFill>
                  <a:latin typeface="微软雅黑" pitchFamily="34" charset="-122"/>
                  <a:ea typeface="微软雅黑" pitchFamily="34" charset="-122"/>
                  <a:sym typeface="微软雅黑" pitchFamily="34" charset="-122"/>
                </a:rPr>
                <a:t>我们可以炸掉竞争对手炸掉竞争对手炸掉竞争对手</a:t>
              </a:r>
            </a:p>
          </p:txBody>
        </p:sp>
      </p:grpSp>
      <p:grpSp>
        <p:nvGrpSpPr>
          <p:cNvPr id="9" name="组合 11"/>
          <p:cNvGrpSpPr/>
          <p:nvPr/>
        </p:nvGrpSpPr>
        <p:grpSpPr>
          <a:xfrm>
            <a:off x="1902498" y="1886924"/>
            <a:ext cx="3129504" cy="2334346"/>
            <a:chOff x="2535428" y="2651364"/>
            <a:chExt cx="4171948" cy="3111501"/>
          </a:xfrm>
        </p:grpSpPr>
        <p:grpSp>
          <p:nvGrpSpPr>
            <p:cNvPr id="10" name="组合 2"/>
            <p:cNvGrpSpPr/>
            <p:nvPr/>
          </p:nvGrpSpPr>
          <p:grpSpPr>
            <a:xfrm>
              <a:off x="2535428" y="2651364"/>
              <a:ext cx="3033711" cy="2625726"/>
              <a:chOff x="2535428" y="2651364"/>
              <a:chExt cx="3033711" cy="2625726"/>
            </a:xfrm>
          </p:grpSpPr>
          <p:sp>
            <p:nvSpPr>
              <p:cNvPr id="69" name="直接箭头连接符 40"/>
              <p:cNvSpPr>
                <a:spLocks noChangeShapeType="1"/>
              </p:cNvSpPr>
              <p:nvPr/>
            </p:nvSpPr>
            <p:spPr bwMode="auto">
              <a:xfrm>
                <a:off x="4077383" y="2991169"/>
                <a:ext cx="617044" cy="1079421"/>
              </a:xfrm>
              <a:prstGeom prst="straightConnector1">
                <a:avLst/>
              </a:prstGeom>
              <a:noFill/>
              <a:ln w="19050" cap="flat" cmpd="sng">
                <a:solidFill>
                  <a:schemeClr val="bg1">
                    <a:lumMod val="65000"/>
                  </a:schemeClr>
                </a:solidFill>
                <a:bevel/>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grpSp>
            <p:nvGrpSpPr>
              <p:cNvPr id="11" name="组合 7"/>
              <p:cNvGrpSpPr>
                <a:grpSpLocks/>
              </p:cNvGrpSpPr>
              <p:nvPr/>
            </p:nvGrpSpPr>
            <p:grpSpPr bwMode="auto">
              <a:xfrm>
                <a:off x="2535428" y="2651364"/>
                <a:ext cx="541336" cy="768042"/>
                <a:chOff x="0" y="0"/>
                <a:chExt cx="584497" cy="351101"/>
              </a:xfrm>
            </p:grpSpPr>
            <p:sp>
              <p:nvSpPr>
                <p:cNvPr id="85" name="直接连接符 53"/>
                <p:cNvSpPr>
                  <a:spLocks noChangeShapeType="1"/>
                </p:cNvSpPr>
                <p:nvPr/>
              </p:nvSpPr>
              <p:spPr bwMode="auto">
                <a:xfrm flipV="1">
                  <a:off x="0" y="0"/>
                  <a:ext cx="265053" cy="351101"/>
                </a:xfrm>
                <a:prstGeom prst="line">
                  <a:avLst/>
                </a:prstGeom>
                <a:noFill/>
                <a:ln w="19050" cap="flat" cmpd="sng">
                  <a:solidFill>
                    <a:schemeClr val="bg1">
                      <a:lumMod val="65000"/>
                    </a:scheme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86" name="直接连接符 73"/>
                <p:cNvSpPr>
                  <a:spLocks noChangeShapeType="1"/>
                </p:cNvSpPr>
                <p:nvPr/>
              </p:nvSpPr>
              <p:spPr bwMode="auto">
                <a:xfrm>
                  <a:off x="257453" y="0"/>
                  <a:ext cx="327044" cy="1"/>
                </a:xfrm>
                <a:prstGeom prst="line">
                  <a:avLst/>
                </a:prstGeom>
                <a:noFill/>
                <a:ln w="19050" cap="flat" cmpd="sng">
                  <a:solidFill>
                    <a:schemeClr val="bg1">
                      <a:lumMod val="65000"/>
                    </a:schemeClr>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87" name="直接连接符 76"/>
              <p:cNvSpPr>
                <a:spLocks noChangeShapeType="1"/>
              </p:cNvSpPr>
              <p:nvPr/>
            </p:nvSpPr>
            <p:spPr bwMode="auto">
              <a:xfrm>
                <a:off x="4340414" y="2651365"/>
                <a:ext cx="1228725" cy="0"/>
              </a:xfrm>
              <a:prstGeom prst="line">
                <a:avLst/>
              </a:prstGeom>
              <a:noFill/>
              <a:ln w="19050" cap="flat" cmpd="sng">
                <a:solidFill>
                  <a:schemeClr val="bg1">
                    <a:lumMod val="65000"/>
                  </a:scheme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9" name="直接箭头连接符 50"/>
              <p:cNvSpPr>
                <a:spLocks noChangeShapeType="1"/>
              </p:cNvSpPr>
              <p:nvPr/>
            </p:nvSpPr>
            <p:spPr bwMode="auto">
              <a:xfrm flipH="1">
                <a:off x="4483289" y="5002453"/>
                <a:ext cx="271462" cy="274637"/>
              </a:xfrm>
              <a:prstGeom prst="straightConnector1">
                <a:avLst/>
              </a:prstGeom>
              <a:noFill/>
              <a:ln w="19050" cap="flat" cmpd="sng">
                <a:solidFill>
                  <a:schemeClr val="bg1">
                    <a:lumMod val="65000"/>
                  </a:schemeClr>
                </a:solidFill>
                <a:bevel/>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grpSp>
        <p:grpSp>
          <p:nvGrpSpPr>
            <p:cNvPr id="12" name="组合 10"/>
            <p:cNvGrpSpPr/>
            <p:nvPr/>
          </p:nvGrpSpPr>
          <p:grpSpPr>
            <a:xfrm>
              <a:off x="4621401" y="4569065"/>
              <a:ext cx="2085975" cy="1193800"/>
              <a:chOff x="4621401" y="4569065"/>
              <a:chExt cx="2085975" cy="1193800"/>
            </a:xfrm>
          </p:grpSpPr>
          <p:sp>
            <p:nvSpPr>
              <p:cNvPr id="88" name="直接连接符 92"/>
              <p:cNvSpPr>
                <a:spLocks noChangeShapeType="1"/>
              </p:cNvSpPr>
              <p:nvPr/>
            </p:nvSpPr>
            <p:spPr bwMode="auto">
              <a:xfrm flipH="1">
                <a:off x="4621401" y="5761278"/>
                <a:ext cx="893763" cy="1587"/>
              </a:xfrm>
              <a:prstGeom prst="line">
                <a:avLst/>
              </a:prstGeom>
              <a:noFill/>
              <a:ln w="19050" cap="flat" cmpd="sng">
                <a:solidFill>
                  <a:schemeClr val="bg1">
                    <a:lumMod val="65000"/>
                  </a:scheme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0" name="直接连接符 69"/>
              <p:cNvSpPr>
                <a:spLocks noChangeShapeType="1"/>
              </p:cNvSpPr>
              <p:nvPr/>
            </p:nvSpPr>
            <p:spPr bwMode="auto">
              <a:xfrm flipH="1">
                <a:off x="5583424" y="4569065"/>
                <a:ext cx="1123952" cy="0"/>
              </a:xfrm>
              <a:prstGeom prst="line">
                <a:avLst/>
              </a:prstGeom>
              <a:noFill/>
              <a:ln w="19050" cap="flat" cmpd="sng">
                <a:solidFill>
                  <a:schemeClr val="bg1">
                    <a:lumMod val="65000"/>
                  </a:schemeClr>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grpSp>
      <p:sp>
        <p:nvSpPr>
          <p:cNvPr id="122" name="任意多边形 12"/>
          <p:cNvSpPr>
            <a:spLocks noChangeArrowheads="1"/>
          </p:cNvSpPr>
          <p:nvPr/>
        </p:nvSpPr>
        <p:spPr bwMode="auto">
          <a:xfrm>
            <a:off x="2287792" y="1335179"/>
            <a:ext cx="990592" cy="990726"/>
          </a:xfrm>
          <a:custGeom>
            <a:avLst/>
            <a:gdLst>
              <a:gd name="T0" fmla="*/ 866503 w 1733006"/>
              <a:gd name="T1" fmla="*/ 0 h 1733006"/>
              <a:gd name="T2" fmla="*/ 1733006 w 1733006"/>
              <a:gd name="T3" fmla="*/ 866503 h 1733006"/>
              <a:gd name="T4" fmla="*/ 866503 w 1733006"/>
              <a:gd name="T5" fmla="*/ 1733006 h 1733006"/>
              <a:gd name="T6" fmla="*/ 0 w 1733006"/>
              <a:gd name="T7" fmla="*/ 866503 h 1733006"/>
              <a:gd name="T8" fmla="*/ 866503 w 1733006"/>
              <a:gd name="T9" fmla="*/ 0 h 1733006"/>
              <a:gd name="T10" fmla="*/ 866503 w 1733006"/>
              <a:gd name="T11" fmla="*/ 282268 h 1733006"/>
              <a:gd name="T12" fmla="*/ 282268 w 1733006"/>
              <a:gd name="T13" fmla="*/ 866503 h 1733006"/>
              <a:gd name="T14" fmla="*/ 866503 w 1733006"/>
              <a:gd name="T15" fmla="*/ 1450738 h 1733006"/>
              <a:gd name="T16" fmla="*/ 1450738 w 1733006"/>
              <a:gd name="T17" fmla="*/ 866503 h 1733006"/>
              <a:gd name="T18" fmla="*/ 866503 w 1733006"/>
              <a:gd name="T19" fmla="*/ 282268 h 173300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733006"/>
              <a:gd name="T31" fmla="*/ 0 h 1733006"/>
              <a:gd name="T32" fmla="*/ 1733006 w 1733006"/>
              <a:gd name="T33" fmla="*/ 1733006 h 173300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733006" h="1733006">
                <a:moveTo>
                  <a:pt x="866503" y="0"/>
                </a:moveTo>
                <a:cubicBezTo>
                  <a:pt x="1345059" y="0"/>
                  <a:pt x="1733006" y="387947"/>
                  <a:pt x="1733006" y="866503"/>
                </a:cubicBezTo>
                <a:cubicBezTo>
                  <a:pt x="1733006" y="1345059"/>
                  <a:pt x="1345059" y="1733006"/>
                  <a:pt x="866503" y="1733006"/>
                </a:cubicBezTo>
                <a:cubicBezTo>
                  <a:pt x="387947" y="1733006"/>
                  <a:pt x="0" y="1345059"/>
                  <a:pt x="0" y="866503"/>
                </a:cubicBezTo>
                <a:cubicBezTo>
                  <a:pt x="0" y="387947"/>
                  <a:pt x="387947" y="0"/>
                  <a:pt x="866503" y="0"/>
                </a:cubicBezTo>
                <a:close/>
                <a:moveTo>
                  <a:pt x="866503" y="282268"/>
                </a:moveTo>
                <a:cubicBezTo>
                  <a:pt x="543839" y="282268"/>
                  <a:pt x="282268" y="543839"/>
                  <a:pt x="282268" y="866503"/>
                </a:cubicBezTo>
                <a:cubicBezTo>
                  <a:pt x="282268" y="1189167"/>
                  <a:pt x="543839" y="1450738"/>
                  <a:pt x="866503" y="1450738"/>
                </a:cubicBezTo>
                <a:cubicBezTo>
                  <a:pt x="1189167" y="1450738"/>
                  <a:pt x="1450738" y="1189167"/>
                  <a:pt x="1450738" y="866503"/>
                </a:cubicBezTo>
                <a:cubicBezTo>
                  <a:pt x="1450738" y="543839"/>
                  <a:pt x="1189167" y="282268"/>
                  <a:pt x="866503" y="282268"/>
                </a:cubicBezTo>
                <a:close/>
              </a:path>
            </a:pathLst>
          </a:custGeom>
          <a:solidFill>
            <a:schemeClr val="accent2"/>
          </a:solidFill>
          <a:ln>
            <a:noFill/>
          </a:ln>
        </p:spPr>
        <p:txBody>
          <a:bodyPr lIns="91458" tIns="45729" rIns="91458" bIns="45729" anchor="ctr"/>
          <a:lstStyle/>
          <a:p>
            <a:pPr algn="ctr"/>
            <a:endParaRPr lang="zh-CN" altLang="zh-CN">
              <a:solidFill>
                <a:srgbClr val="FFFFFF"/>
              </a:solidFill>
              <a:latin typeface="宋体" pitchFamily="2" charset="-122"/>
              <a:sym typeface="宋体" pitchFamily="2" charset="-122"/>
            </a:endParaRPr>
          </a:p>
        </p:txBody>
      </p:sp>
      <p:sp>
        <p:nvSpPr>
          <p:cNvPr id="123" name="TextBox 122"/>
          <p:cNvSpPr txBox="1"/>
          <p:nvPr/>
        </p:nvSpPr>
        <p:spPr>
          <a:xfrm>
            <a:off x="2543818" y="1571654"/>
            <a:ext cx="515345" cy="461683"/>
          </a:xfrm>
          <a:prstGeom prst="rect">
            <a:avLst/>
          </a:prstGeom>
          <a:noFill/>
          <a:ln>
            <a:noFill/>
          </a:ln>
        </p:spPr>
        <p:txBody>
          <a:bodyPr wrap="square" lIns="91458" tIns="45729" rIns="91458" bIns="45729" rtlCol="0">
            <a:spAutoFit/>
          </a:bodyPr>
          <a:lstStyle/>
          <a:p>
            <a:r>
              <a:rPr lang="zh-CN" altLang="en-US" sz="1200" b="1" dirty="0">
                <a:solidFill>
                  <a:schemeClr val="accent2"/>
                </a:solidFill>
                <a:latin typeface="微软雅黑" pitchFamily="34" charset="-122"/>
                <a:ea typeface="微软雅黑" pitchFamily="34" charset="-122"/>
                <a:sym typeface="方正稚艺简体" pitchFamily="1" charset="-122"/>
              </a:rPr>
              <a:t>添加内容</a:t>
            </a:r>
          </a:p>
        </p:txBody>
      </p:sp>
      <p:grpSp>
        <p:nvGrpSpPr>
          <p:cNvPr id="13" name="组合 3"/>
          <p:cNvGrpSpPr/>
          <p:nvPr/>
        </p:nvGrpSpPr>
        <p:grpSpPr>
          <a:xfrm>
            <a:off x="2642175" y="3645423"/>
            <a:ext cx="926121" cy="926245"/>
            <a:chOff x="4037477" y="4811757"/>
            <a:chExt cx="1320560" cy="1320560"/>
          </a:xfrm>
        </p:grpSpPr>
        <p:sp>
          <p:nvSpPr>
            <p:cNvPr id="124" name="任意多边形 12"/>
            <p:cNvSpPr>
              <a:spLocks noChangeArrowheads="1"/>
            </p:cNvSpPr>
            <p:nvPr/>
          </p:nvSpPr>
          <p:spPr bwMode="auto">
            <a:xfrm>
              <a:off x="4037477" y="4811757"/>
              <a:ext cx="1320560" cy="1320560"/>
            </a:xfrm>
            <a:custGeom>
              <a:avLst/>
              <a:gdLst>
                <a:gd name="T0" fmla="*/ 866503 w 1733006"/>
                <a:gd name="T1" fmla="*/ 0 h 1733006"/>
                <a:gd name="T2" fmla="*/ 1733006 w 1733006"/>
                <a:gd name="T3" fmla="*/ 866503 h 1733006"/>
                <a:gd name="T4" fmla="*/ 866503 w 1733006"/>
                <a:gd name="T5" fmla="*/ 1733006 h 1733006"/>
                <a:gd name="T6" fmla="*/ 0 w 1733006"/>
                <a:gd name="T7" fmla="*/ 866503 h 1733006"/>
                <a:gd name="T8" fmla="*/ 866503 w 1733006"/>
                <a:gd name="T9" fmla="*/ 0 h 1733006"/>
                <a:gd name="T10" fmla="*/ 866503 w 1733006"/>
                <a:gd name="T11" fmla="*/ 282268 h 1733006"/>
                <a:gd name="T12" fmla="*/ 282268 w 1733006"/>
                <a:gd name="T13" fmla="*/ 866503 h 1733006"/>
                <a:gd name="T14" fmla="*/ 866503 w 1733006"/>
                <a:gd name="T15" fmla="*/ 1450738 h 1733006"/>
                <a:gd name="T16" fmla="*/ 1450738 w 1733006"/>
                <a:gd name="T17" fmla="*/ 866503 h 1733006"/>
                <a:gd name="T18" fmla="*/ 866503 w 1733006"/>
                <a:gd name="T19" fmla="*/ 282268 h 173300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733006"/>
                <a:gd name="T31" fmla="*/ 0 h 1733006"/>
                <a:gd name="T32" fmla="*/ 1733006 w 1733006"/>
                <a:gd name="T33" fmla="*/ 1733006 h 173300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733006" h="1733006">
                  <a:moveTo>
                    <a:pt x="866503" y="0"/>
                  </a:moveTo>
                  <a:cubicBezTo>
                    <a:pt x="1345059" y="0"/>
                    <a:pt x="1733006" y="387947"/>
                    <a:pt x="1733006" y="866503"/>
                  </a:cubicBezTo>
                  <a:cubicBezTo>
                    <a:pt x="1733006" y="1345059"/>
                    <a:pt x="1345059" y="1733006"/>
                    <a:pt x="866503" y="1733006"/>
                  </a:cubicBezTo>
                  <a:cubicBezTo>
                    <a:pt x="387947" y="1733006"/>
                    <a:pt x="0" y="1345059"/>
                    <a:pt x="0" y="866503"/>
                  </a:cubicBezTo>
                  <a:cubicBezTo>
                    <a:pt x="0" y="387947"/>
                    <a:pt x="387947" y="0"/>
                    <a:pt x="866503" y="0"/>
                  </a:cubicBezTo>
                  <a:close/>
                  <a:moveTo>
                    <a:pt x="866503" y="282268"/>
                  </a:moveTo>
                  <a:cubicBezTo>
                    <a:pt x="543839" y="282268"/>
                    <a:pt x="282268" y="543839"/>
                    <a:pt x="282268" y="866503"/>
                  </a:cubicBezTo>
                  <a:cubicBezTo>
                    <a:pt x="282268" y="1189167"/>
                    <a:pt x="543839" y="1450738"/>
                    <a:pt x="866503" y="1450738"/>
                  </a:cubicBezTo>
                  <a:cubicBezTo>
                    <a:pt x="1189167" y="1450738"/>
                    <a:pt x="1450738" y="1189167"/>
                    <a:pt x="1450738" y="866503"/>
                  </a:cubicBezTo>
                  <a:cubicBezTo>
                    <a:pt x="1450738" y="543839"/>
                    <a:pt x="1189167" y="282268"/>
                    <a:pt x="866503" y="282268"/>
                  </a:cubicBezTo>
                  <a:close/>
                </a:path>
              </a:pathLst>
            </a:custGeom>
            <a:solidFill>
              <a:schemeClr val="accent4"/>
            </a:solidFill>
            <a:ln>
              <a:noFill/>
            </a:ln>
          </p:spPr>
          <p:txBody>
            <a:bodyPr anchor="ctr"/>
            <a:lstStyle/>
            <a:p>
              <a:pPr algn="ctr"/>
              <a:endParaRPr lang="zh-CN" altLang="zh-CN">
                <a:solidFill>
                  <a:srgbClr val="FFFFFF"/>
                </a:solidFill>
                <a:latin typeface="宋体" pitchFamily="2" charset="-122"/>
                <a:sym typeface="宋体" pitchFamily="2" charset="-122"/>
              </a:endParaRPr>
            </a:p>
          </p:txBody>
        </p:sp>
        <p:sp>
          <p:nvSpPr>
            <p:cNvPr id="125" name="TextBox 124"/>
            <p:cNvSpPr txBox="1"/>
            <p:nvPr/>
          </p:nvSpPr>
          <p:spPr>
            <a:xfrm>
              <a:off x="4378784" y="5126959"/>
              <a:ext cx="687008" cy="614321"/>
            </a:xfrm>
            <a:prstGeom prst="rect">
              <a:avLst/>
            </a:prstGeom>
            <a:noFill/>
            <a:ln>
              <a:noFill/>
            </a:ln>
          </p:spPr>
          <p:txBody>
            <a:bodyPr wrap="square" rtlCol="0">
              <a:spAutoFit/>
            </a:bodyPr>
            <a:lstStyle/>
            <a:p>
              <a:r>
                <a:rPr lang="zh-CN" altLang="en-US" sz="1100" b="1" dirty="0">
                  <a:solidFill>
                    <a:schemeClr val="accent4"/>
                  </a:solidFill>
                  <a:latin typeface="微软雅黑" pitchFamily="34" charset="-122"/>
                  <a:ea typeface="微软雅黑" pitchFamily="34" charset="-122"/>
                  <a:sym typeface="方正稚艺简体" pitchFamily="1" charset="-122"/>
                </a:rPr>
                <a:t>执行内容</a:t>
              </a:r>
            </a:p>
          </p:txBody>
        </p:sp>
      </p:grpSp>
      <p:grpSp>
        <p:nvGrpSpPr>
          <p:cNvPr id="14" name="组合 125"/>
          <p:cNvGrpSpPr/>
          <p:nvPr/>
        </p:nvGrpSpPr>
        <p:grpSpPr>
          <a:xfrm>
            <a:off x="3385970" y="2853363"/>
            <a:ext cx="833885" cy="833997"/>
            <a:chOff x="4037477" y="4811757"/>
            <a:chExt cx="1320560" cy="1320560"/>
          </a:xfrm>
        </p:grpSpPr>
        <p:sp>
          <p:nvSpPr>
            <p:cNvPr id="127" name="任意多边形 12"/>
            <p:cNvSpPr>
              <a:spLocks noChangeArrowheads="1"/>
            </p:cNvSpPr>
            <p:nvPr/>
          </p:nvSpPr>
          <p:spPr bwMode="auto">
            <a:xfrm>
              <a:off x="4037477" y="4811757"/>
              <a:ext cx="1320560" cy="1320560"/>
            </a:xfrm>
            <a:custGeom>
              <a:avLst/>
              <a:gdLst>
                <a:gd name="T0" fmla="*/ 866503 w 1733006"/>
                <a:gd name="T1" fmla="*/ 0 h 1733006"/>
                <a:gd name="T2" fmla="*/ 1733006 w 1733006"/>
                <a:gd name="T3" fmla="*/ 866503 h 1733006"/>
                <a:gd name="T4" fmla="*/ 866503 w 1733006"/>
                <a:gd name="T5" fmla="*/ 1733006 h 1733006"/>
                <a:gd name="T6" fmla="*/ 0 w 1733006"/>
                <a:gd name="T7" fmla="*/ 866503 h 1733006"/>
                <a:gd name="T8" fmla="*/ 866503 w 1733006"/>
                <a:gd name="T9" fmla="*/ 0 h 1733006"/>
                <a:gd name="T10" fmla="*/ 866503 w 1733006"/>
                <a:gd name="T11" fmla="*/ 282268 h 1733006"/>
                <a:gd name="T12" fmla="*/ 282268 w 1733006"/>
                <a:gd name="T13" fmla="*/ 866503 h 1733006"/>
                <a:gd name="T14" fmla="*/ 866503 w 1733006"/>
                <a:gd name="T15" fmla="*/ 1450738 h 1733006"/>
                <a:gd name="T16" fmla="*/ 1450738 w 1733006"/>
                <a:gd name="T17" fmla="*/ 866503 h 1733006"/>
                <a:gd name="T18" fmla="*/ 866503 w 1733006"/>
                <a:gd name="T19" fmla="*/ 282268 h 173300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733006"/>
                <a:gd name="T31" fmla="*/ 0 h 1733006"/>
                <a:gd name="T32" fmla="*/ 1733006 w 1733006"/>
                <a:gd name="T33" fmla="*/ 1733006 h 173300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733006" h="1733006">
                  <a:moveTo>
                    <a:pt x="866503" y="0"/>
                  </a:moveTo>
                  <a:cubicBezTo>
                    <a:pt x="1345059" y="0"/>
                    <a:pt x="1733006" y="387947"/>
                    <a:pt x="1733006" y="866503"/>
                  </a:cubicBezTo>
                  <a:cubicBezTo>
                    <a:pt x="1733006" y="1345059"/>
                    <a:pt x="1345059" y="1733006"/>
                    <a:pt x="866503" y="1733006"/>
                  </a:cubicBezTo>
                  <a:cubicBezTo>
                    <a:pt x="387947" y="1733006"/>
                    <a:pt x="0" y="1345059"/>
                    <a:pt x="0" y="866503"/>
                  </a:cubicBezTo>
                  <a:cubicBezTo>
                    <a:pt x="0" y="387947"/>
                    <a:pt x="387947" y="0"/>
                    <a:pt x="866503" y="0"/>
                  </a:cubicBezTo>
                  <a:close/>
                  <a:moveTo>
                    <a:pt x="866503" y="282268"/>
                  </a:moveTo>
                  <a:cubicBezTo>
                    <a:pt x="543839" y="282268"/>
                    <a:pt x="282268" y="543839"/>
                    <a:pt x="282268" y="866503"/>
                  </a:cubicBezTo>
                  <a:cubicBezTo>
                    <a:pt x="282268" y="1189167"/>
                    <a:pt x="543839" y="1450738"/>
                    <a:pt x="866503" y="1450738"/>
                  </a:cubicBezTo>
                  <a:cubicBezTo>
                    <a:pt x="1189167" y="1450738"/>
                    <a:pt x="1450738" y="1189167"/>
                    <a:pt x="1450738" y="866503"/>
                  </a:cubicBezTo>
                  <a:cubicBezTo>
                    <a:pt x="1450738" y="543839"/>
                    <a:pt x="1189167" y="282268"/>
                    <a:pt x="866503" y="282268"/>
                  </a:cubicBezTo>
                  <a:close/>
                </a:path>
              </a:pathLst>
            </a:custGeom>
            <a:solidFill>
              <a:schemeClr val="accent3"/>
            </a:solidFill>
            <a:ln>
              <a:noFill/>
            </a:ln>
          </p:spPr>
          <p:txBody>
            <a:bodyPr anchor="ctr"/>
            <a:lstStyle/>
            <a:p>
              <a:pPr algn="ctr"/>
              <a:endParaRPr lang="zh-CN" altLang="zh-CN">
                <a:solidFill>
                  <a:srgbClr val="FFFFFF"/>
                </a:solidFill>
                <a:latin typeface="宋体" pitchFamily="2" charset="-122"/>
                <a:sym typeface="宋体" pitchFamily="2" charset="-122"/>
              </a:endParaRPr>
            </a:p>
          </p:txBody>
        </p:sp>
        <p:sp>
          <p:nvSpPr>
            <p:cNvPr id="128" name="TextBox 127"/>
            <p:cNvSpPr txBox="1"/>
            <p:nvPr/>
          </p:nvSpPr>
          <p:spPr>
            <a:xfrm>
              <a:off x="4378787" y="5126959"/>
              <a:ext cx="687008" cy="584804"/>
            </a:xfrm>
            <a:prstGeom prst="rect">
              <a:avLst/>
            </a:prstGeom>
            <a:noFill/>
            <a:ln>
              <a:noFill/>
            </a:ln>
          </p:spPr>
          <p:txBody>
            <a:bodyPr wrap="square" rtlCol="0">
              <a:spAutoFit/>
            </a:bodyPr>
            <a:lstStyle/>
            <a:p>
              <a:r>
                <a:rPr lang="zh-CN" altLang="en-US" sz="900" b="1" dirty="0">
                  <a:solidFill>
                    <a:schemeClr val="accent3"/>
                  </a:solidFill>
                  <a:latin typeface="微软雅黑" pitchFamily="34" charset="-122"/>
                  <a:ea typeface="微软雅黑" pitchFamily="34" charset="-122"/>
                  <a:sym typeface="方正稚艺简体" pitchFamily="1" charset="-122"/>
                </a:rPr>
                <a:t>案件内容</a:t>
              </a:r>
            </a:p>
          </p:txBody>
        </p:sp>
      </p:grpSp>
      <p:sp>
        <p:nvSpPr>
          <p:cNvPr id="71" name="任意多边形 12"/>
          <p:cNvSpPr>
            <a:spLocks noChangeArrowheads="1"/>
          </p:cNvSpPr>
          <p:nvPr/>
        </p:nvSpPr>
        <p:spPr bwMode="auto">
          <a:xfrm>
            <a:off x="1299107" y="2356539"/>
            <a:ext cx="1299663" cy="1299838"/>
          </a:xfrm>
          <a:custGeom>
            <a:avLst/>
            <a:gdLst>
              <a:gd name="T0" fmla="*/ 866503 w 1733006"/>
              <a:gd name="T1" fmla="*/ 0 h 1733006"/>
              <a:gd name="T2" fmla="*/ 1733006 w 1733006"/>
              <a:gd name="T3" fmla="*/ 866503 h 1733006"/>
              <a:gd name="T4" fmla="*/ 866503 w 1733006"/>
              <a:gd name="T5" fmla="*/ 1733006 h 1733006"/>
              <a:gd name="T6" fmla="*/ 0 w 1733006"/>
              <a:gd name="T7" fmla="*/ 866503 h 1733006"/>
              <a:gd name="T8" fmla="*/ 866503 w 1733006"/>
              <a:gd name="T9" fmla="*/ 0 h 1733006"/>
              <a:gd name="T10" fmla="*/ 866503 w 1733006"/>
              <a:gd name="T11" fmla="*/ 282268 h 1733006"/>
              <a:gd name="T12" fmla="*/ 282268 w 1733006"/>
              <a:gd name="T13" fmla="*/ 866503 h 1733006"/>
              <a:gd name="T14" fmla="*/ 866503 w 1733006"/>
              <a:gd name="T15" fmla="*/ 1450738 h 1733006"/>
              <a:gd name="T16" fmla="*/ 1450738 w 1733006"/>
              <a:gd name="T17" fmla="*/ 866503 h 1733006"/>
              <a:gd name="T18" fmla="*/ 866503 w 1733006"/>
              <a:gd name="T19" fmla="*/ 282268 h 173300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733006"/>
              <a:gd name="T31" fmla="*/ 0 h 1733006"/>
              <a:gd name="T32" fmla="*/ 1733006 w 1733006"/>
              <a:gd name="T33" fmla="*/ 1733006 h 173300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733006" h="1733006">
                <a:moveTo>
                  <a:pt x="866503" y="0"/>
                </a:moveTo>
                <a:cubicBezTo>
                  <a:pt x="1345059" y="0"/>
                  <a:pt x="1733006" y="387947"/>
                  <a:pt x="1733006" y="866503"/>
                </a:cubicBezTo>
                <a:cubicBezTo>
                  <a:pt x="1733006" y="1345059"/>
                  <a:pt x="1345059" y="1733006"/>
                  <a:pt x="866503" y="1733006"/>
                </a:cubicBezTo>
                <a:cubicBezTo>
                  <a:pt x="387947" y="1733006"/>
                  <a:pt x="0" y="1345059"/>
                  <a:pt x="0" y="866503"/>
                </a:cubicBezTo>
                <a:cubicBezTo>
                  <a:pt x="0" y="387947"/>
                  <a:pt x="387947" y="0"/>
                  <a:pt x="866503" y="0"/>
                </a:cubicBezTo>
                <a:close/>
                <a:moveTo>
                  <a:pt x="866503" y="282268"/>
                </a:moveTo>
                <a:cubicBezTo>
                  <a:pt x="543839" y="282268"/>
                  <a:pt x="282268" y="543839"/>
                  <a:pt x="282268" y="866503"/>
                </a:cubicBezTo>
                <a:cubicBezTo>
                  <a:pt x="282268" y="1189167"/>
                  <a:pt x="543839" y="1450738"/>
                  <a:pt x="866503" y="1450738"/>
                </a:cubicBezTo>
                <a:cubicBezTo>
                  <a:pt x="1189167" y="1450738"/>
                  <a:pt x="1450738" y="1189167"/>
                  <a:pt x="1450738" y="866503"/>
                </a:cubicBezTo>
                <a:cubicBezTo>
                  <a:pt x="1450738" y="543839"/>
                  <a:pt x="1189167" y="282268"/>
                  <a:pt x="866503" y="282268"/>
                </a:cubicBezTo>
                <a:close/>
              </a:path>
            </a:pathLst>
          </a:custGeom>
          <a:solidFill>
            <a:schemeClr val="accent1"/>
          </a:solidFill>
          <a:ln>
            <a:noFill/>
          </a:ln>
        </p:spPr>
        <p:txBody>
          <a:bodyPr lIns="91458" tIns="45729" rIns="91458" bIns="45729" anchor="ctr"/>
          <a:lstStyle/>
          <a:p>
            <a:pPr algn="ctr"/>
            <a:endParaRPr lang="zh-CN" altLang="zh-CN">
              <a:solidFill>
                <a:srgbClr val="FFFFFF"/>
              </a:solidFill>
              <a:latin typeface="宋体" pitchFamily="2" charset="-122"/>
              <a:sym typeface="宋体" pitchFamily="2" charset="-122"/>
            </a:endParaRPr>
          </a:p>
        </p:txBody>
      </p:sp>
      <p:grpSp>
        <p:nvGrpSpPr>
          <p:cNvPr id="15" name="组合 5"/>
          <p:cNvGrpSpPr/>
          <p:nvPr/>
        </p:nvGrpSpPr>
        <p:grpSpPr>
          <a:xfrm>
            <a:off x="5028863" y="3151278"/>
            <a:ext cx="1074520" cy="348732"/>
            <a:chOff x="6703192" y="4336649"/>
            <a:chExt cx="1432444" cy="464832"/>
          </a:xfrm>
        </p:grpSpPr>
        <p:sp>
          <p:nvSpPr>
            <p:cNvPr id="129" name="圆角矩形 128"/>
            <p:cNvSpPr/>
            <p:nvPr/>
          </p:nvSpPr>
          <p:spPr>
            <a:xfrm>
              <a:off x="6703192" y="4336649"/>
              <a:ext cx="1432444" cy="464832"/>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TextBox 132"/>
            <p:cNvSpPr txBox="1"/>
            <p:nvPr/>
          </p:nvSpPr>
          <p:spPr>
            <a:xfrm>
              <a:off x="6818167" y="4389297"/>
              <a:ext cx="1202496" cy="369218"/>
            </a:xfrm>
            <a:prstGeom prst="rect">
              <a:avLst/>
            </a:prstGeom>
            <a:noFill/>
            <a:ln>
              <a:noFill/>
            </a:ln>
          </p:spPr>
          <p:txBody>
            <a:bodyPr wrap="square" rtlCol="0">
              <a:spAutoFit/>
            </a:bodyPr>
            <a:lstStyle/>
            <a:p>
              <a:r>
                <a:rPr lang="zh-CN" altLang="en-US" sz="1200" dirty="0">
                  <a:solidFill>
                    <a:schemeClr val="bg1"/>
                  </a:solidFill>
                  <a:latin typeface="微软雅黑" pitchFamily="34" charset="-122"/>
                  <a:ea typeface="微软雅黑" pitchFamily="34" charset="-122"/>
                  <a:sym typeface="方正稚艺简体" pitchFamily="1" charset="-122"/>
                </a:rPr>
                <a:t>步骤说明</a:t>
              </a:r>
            </a:p>
          </p:txBody>
        </p:sp>
      </p:grpSp>
      <p:grpSp>
        <p:nvGrpSpPr>
          <p:cNvPr id="16" name="组合 7"/>
          <p:cNvGrpSpPr/>
          <p:nvPr/>
        </p:nvGrpSpPr>
        <p:grpSpPr>
          <a:xfrm>
            <a:off x="4091244" y="4002673"/>
            <a:ext cx="1074520" cy="348732"/>
            <a:chOff x="5453250" y="5471492"/>
            <a:chExt cx="1432444" cy="464832"/>
          </a:xfrm>
        </p:grpSpPr>
        <p:sp>
          <p:nvSpPr>
            <p:cNvPr id="5" name="圆角矩形 4"/>
            <p:cNvSpPr/>
            <p:nvPr/>
          </p:nvSpPr>
          <p:spPr>
            <a:xfrm>
              <a:off x="5453250" y="5471492"/>
              <a:ext cx="1432444" cy="46483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TextBox 133"/>
            <p:cNvSpPr txBox="1"/>
            <p:nvPr/>
          </p:nvSpPr>
          <p:spPr>
            <a:xfrm>
              <a:off x="5583425" y="5519243"/>
              <a:ext cx="1202496" cy="369218"/>
            </a:xfrm>
            <a:prstGeom prst="rect">
              <a:avLst/>
            </a:prstGeom>
            <a:noFill/>
            <a:ln>
              <a:noFill/>
            </a:ln>
          </p:spPr>
          <p:txBody>
            <a:bodyPr wrap="square" rtlCol="0">
              <a:spAutoFit/>
            </a:bodyPr>
            <a:lstStyle/>
            <a:p>
              <a:r>
                <a:rPr lang="zh-CN" altLang="en-US" sz="1200" dirty="0">
                  <a:solidFill>
                    <a:schemeClr val="bg1"/>
                  </a:solidFill>
                  <a:latin typeface="微软雅黑" pitchFamily="34" charset="-122"/>
                  <a:ea typeface="微软雅黑" pitchFamily="34" charset="-122"/>
                  <a:sym typeface="方正稚艺简体" pitchFamily="1" charset="-122"/>
                </a:rPr>
                <a:t>步骤说明</a:t>
              </a:r>
            </a:p>
          </p:txBody>
        </p:sp>
      </p:gr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6497760" y="1266894"/>
            <a:ext cx="2319121" cy="3283142"/>
          </a:xfrm>
          <a:prstGeom prst="rect">
            <a:avLst/>
          </a:prstGeom>
        </p:spPr>
      </p:pic>
      <p:sp>
        <p:nvSpPr>
          <p:cNvPr id="2" name="椭圆 1"/>
          <p:cNvSpPr>
            <a:spLocks noChangeAspect="1"/>
          </p:cNvSpPr>
          <p:nvPr/>
        </p:nvSpPr>
        <p:spPr>
          <a:xfrm>
            <a:off x="1430483" y="2500137"/>
            <a:ext cx="1036908" cy="1037048"/>
          </a:xfrm>
          <a:prstGeom prst="ellipse">
            <a:avLst/>
          </a:prstGeom>
          <a:noFill/>
          <a:ln w="1270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91458" tIns="45729" rIns="91458" bIns="45729" rtlCol="0" anchor="ctr"/>
          <a:lstStyle/>
          <a:p>
            <a:pPr algn="ctr"/>
            <a:endParaRPr lang="zh-CN" altLang="en-US"/>
          </a:p>
        </p:txBody>
      </p:sp>
      <p:sp>
        <p:nvSpPr>
          <p:cNvPr id="79" name="椭圆 78"/>
          <p:cNvSpPr>
            <a:spLocks noChangeAspect="1"/>
          </p:cNvSpPr>
          <p:nvPr/>
        </p:nvSpPr>
        <p:spPr>
          <a:xfrm>
            <a:off x="2369270" y="1416180"/>
            <a:ext cx="830313" cy="830425"/>
          </a:xfrm>
          <a:prstGeom prst="ellipse">
            <a:avLst/>
          </a:prstGeom>
          <a:noFill/>
          <a:ln w="1270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91458" tIns="45729" rIns="91458" bIns="45729" rtlCol="0" anchor="ctr"/>
          <a:lstStyle/>
          <a:p>
            <a:pPr algn="ctr"/>
            <a:endParaRPr lang="zh-CN" altLang="en-US"/>
          </a:p>
        </p:txBody>
      </p:sp>
      <p:sp>
        <p:nvSpPr>
          <p:cNvPr id="80" name="椭圆 79"/>
          <p:cNvSpPr>
            <a:spLocks noChangeAspect="1"/>
          </p:cNvSpPr>
          <p:nvPr/>
        </p:nvSpPr>
        <p:spPr>
          <a:xfrm>
            <a:off x="3453303" y="2920704"/>
            <a:ext cx="699218" cy="699313"/>
          </a:xfrm>
          <a:prstGeom prst="ellipse">
            <a:avLst/>
          </a:prstGeom>
          <a:noFill/>
          <a:ln w="1270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91458" tIns="45729" rIns="91458" bIns="45729" rtlCol="0" anchor="ctr"/>
          <a:lstStyle/>
          <a:p>
            <a:pPr algn="ctr"/>
            <a:endParaRPr lang="zh-CN" altLang="en-US"/>
          </a:p>
        </p:txBody>
      </p:sp>
      <p:sp>
        <p:nvSpPr>
          <p:cNvPr id="81" name="椭圆 80"/>
          <p:cNvSpPr>
            <a:spLocks noChangeAspect="1"/>
          </p:cNvSpPr>
          <p:nvPr/>
        </p:nvSpPr>
        <p:spPr>
          <a:xfrm>
            <a:off x="2719661" y="3722921"/>
            <a:ext cx="771148" cy="771252"/>
          </a:xfrm>
          <a:prstGeom prst="ellipse">
            <a:avLst/>
          </a:prstGeom>
          <a:noFill/>
          <a:ln w="1270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91458" tIns="45729" rIns="91458" bIns="45729" rtlCol="0" anchor="ctr"/>
          <a:lstStyle/>
          <a:p>
            <a:pPr algn="ctr"/>
            <a:endParaRPr lang="zh-CN" altLang="en-US"/>
          </a:p>
        </p:txBody>
      </p:sp>
    </p:spTree>
    <p:extLst>
      <p:ext uri="{BB962C8B-B14F-4D97-AF65-F5344CB8AC3E}">
        <p14:creationId xmlns:p14="http://schemas.microsoft.com/office/powerpoint/2010/main" val="1438967167"/>
      </p:ext>
    </p:extLst>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7" presetClass="entr" presetSubtype="0" fill="hold" grpId="0" nodeType="afterEffect">
                                  <p:stCondLst>
                                    <p:cond delay="0"/>
                                  </p:stCondLst>
                                  <p:childTnLst>
                                    <p:set>
                                      <p:cBhvr>
                                        <p:cTn id="11" dur="1" fill="hold">
                                          <p:stCondLst>
                                            <p:cond delay="0"/>
                                          </p:stCondLst>
                                        </p:cTn>
                                        <p:tgtEl>
                                          <p:spTgt spid="71"/>
                                        </p:tgtEl>
                                        <p:attrNameLst>
                                          <p:attrName>style.visibility</p:attrName>
                                        </p:attrNameLst>
                                      </p:cBhvr>
                                      <p:to>
                                        <p:strVal val="visible"/>
                                      </p:to>
                                    </p:set>
                                    <p:animEffect transition="in" filter="fade">
                                      <p:cBhvr>
                                        <p:cTn id="12" dur="500"/>
                                        <p:tgtEl>
                                          <p:spTgt spid="71"/>
                                        </p:tgtEl>
                                      </p:cBhvr>
                                    </p:animEffect>
                                    <p:anim calcmode="lin" valueType="num">
                                      <p:cBhvr>
                                        <p:cTn id="13" dur="500" fill="hold"/>
                                        <p:tgtEl>
                                          <p:spTgt spid="71"/>
                                        </p:tgtEl>
                                        <p:attrNameLst>
                                          <p:attrName>ppt_x</p:attrName>
                                        </p:attrNameLst>
                                      </p:cBhvr>
                                      <p:tavLst>
                                        <p:tav tm="0">
                                          <p:val>
                                            <p:strVal val="#ppt_x"/>
                                          </p:val>
                                        </p:tav>
                                        <p:tav tm="100000">
                                          <p:val>
                                            <p:strVal val="#ppt_x"/>
                                          </p:val>
                                        </p:tav>
                                      </p:tavLst>
                                    </p:anim>
                                    <p:anim calcmode="lin" valueType="num">
                                      <p:cBhvr>
                                        <p:cTn id="14" dur="500" fill="hold"/>
                                        <p:tgtEl>
                                          <p:spTgt spid="71"/>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121"/>
                                        </p:tgtEl>
                                        <p:attrNameLst>
                                          <p:attrName>style.visibility</p:attrName>
                                        </p:attrNameLst>
                                      </p:cBhvr>
                                      <p:to>
                                        <p:strVal val="visible"/>
                                      </p:to>
                                    </p:set>
                                    <p:animEffect transition="in" filter="fade">
                                      <p:cBhvr>
                                        <p:cTn id="17" dur="500"/>
                                        <p:tgtEl>
                                          <p:spTgt spid="121"/>
                                        </p:tgtEl>
                                      </p:cBhvr>
                                    </p:animEffect>
                                    <p:anim calcmode="lin" valueType="num">
                                      <p:cBhvr>
                                        <p:cTn id="18" dur="500" fill="hold"/>
                                        <p:tgtEl>
                                          <p:spTgt spid="121"/>
                                        </p:tgtEl>
                                        <p:attrNameLst>
                                          <p:attrName>ppt_x</p:attrName>
                                        </p:attrNameLst>
                                      </p:cBhvr>
                                      <p:tavLst>
                                        <p:tav tm="0">
                                          <p:val>
                                            <p:strVal val="#ppt_x"/>
                                          </p:val>
                                        </p:tav>
                                        <p:tav tm="100000">
                                          <p:val>
                                            <p:strVal val="#ppt_x"/>
                                          </p:val>
                                        </p:tav>
                                      </p:tavLst>
                                    </p:anim>
                                    <p:anim calcmode="lin" valueType="num">
                                      <p:cBhvr>
                                        <p:cTn id="19" dur="500" fill="hold"/>
                                        <p:tgtEl>
                                          <p:spTgt spid="121"/>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500"/>
                                        <p:tgtEl>
                                          <p:spTgt spid="2"/>
                                        </p:tgtEl>
                                      </p:cBhvr>
                                    </p:animEffect>
                                    <p:anim calcmode="lin" valueType="num">
                                      <p:cBhvr>
                                        <p:cTn id="23" dur="500" fill="hold"/>
                                        <p:tgtEl>
                                          <p:spTgt spid="2"/>
                                        </p:tgtEl>
                                        <p:attrNameLst>
                                          <p:attrName>ppt_x</p:attrName>
                                        </p:attrNameLst>
                                      </p:cBhvr>
                                      <p:tavLst>
                                        <p:tav tm="0">
                                          <p:val>
                                            <p:strVal val="#ppt_x"/>
                                          </p:val>
                                        </p:tav>
                                        <p:tav tm="100000">
                                          <p:val>
                                            <p:strVal val="#ppt_x"/>
                                          </p:val>
                                        </p:tav>
                                      </p:tavLst>
                                    </p:anim>
                                    <p:anim calcmode="lin" valueType="num">
                                      <p:cBhvr>
                                        <p:cTn id="24" dur="500" fill="hold"/>
                                        <p:tgtEl>
                                          <p:spTgt spid="2"/>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0"/>
                                  </p:stCondLst>
                                  <p:childTnLst>
                                    <p:set>
                                      <p:cBhvr>
                                        <p:cTn id="26" dur="1" fill="hold">
                                          <p:stCondLst>
                                            <p:cond delay="0"/>
                                          </p:stCondLst>
                                        </p:cTn>
                                        <p:tgtEl>
                                          <p:spTgt spid="122"/>
                                        </p:tgtEl>
                                        <p:attrNameLst>
                                          <p:attrName>style.visibility</p:attrName>
                                        </p:attrNameLst>
                                      </p:cBhvr>
                                      <p:to>
                                        <p:strVal val="visible"/>
                                      </p:to>
                                    </p:set>
                                    <p:animEffect transition="in" filter="fade">
                                      <p:cBhvr>
                                        <p:cTn id="27" dur="300"/>
                                        <p:tgtEl>
                                          <p:spTgt spid="122"/>
                                        </p:tgtEl>
                                      </p:cBhvr>
                                    </p:animEffect>
                                    <p:anim calcmode="lin" valueType="num">
                                      <p:cBhvr>
                                        <p:cTn id="28" dur="300" fill="hold"/>
                                        <p:tgtEl>
                                          <p:spTgt spid="122"/>
                                        </p:tgtEl>
                                        <p:attrNameLst>
                                          <p:attrName>ppt_x</p:attrName>
                                        </p:attrNameLst>
                                      </p:cBhvr>
                                      <p:tavLst>
                                        <p:tav tm="0">
                                          <p:val>
                                            <p:strVal val="#ppt_x"/>
                                          </p:val>
                                        </p:tav>
                                        <p:tav tm="100000">
                                          <p:val>
                                            <p:strVal val="#ppt_x"/>
                                          </p:val>
                                        </p:tav>
                                      </p:tavLst>
                                    </p:anim>
                                    <p:anim calcmode="lin" valueType="num">
                                      <p:cBhvr>
                                        <p:cTn id="29" dur="300" fill="hold"/>
                                        <p:tgtEl>
                                          <p:spTgt spid="122"/>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0"/>
                                  </p:stCondLst>
                                  <p:childTnLst>
                                    <p:set>
                                      <p:cBhvr>
                                        <p:cTn id="31" dur="1" fill="hold">
                                          <p:stCondLst>
                                            <p:cond delay="0"/>
                                          </p:stCondLst>
                                        </p:cTn>
                                        <p:tgtEl>
                                          <p:spTgt spid="123"/>
                                        </p:tgtEl>
                                        <p:attrNameLst>
                                          <p:attrName>style.visibility</p:attrName>
                                        </p:attrNameLst>
                                      </p:cBhvr>
                                      <p:to>
                                        <p:strVal val="visible"/>
                                      </p:to>
                                    </p:set>
                                    <p:animEffect transition="in" filter="fade">
                                      <p:cBhvr>
                                        <p:cTn id="32" dur="300"/>
                                        <p:tgtEl>
                                          <p:spTgt spid="123"/>
                                        </p:tgtEl>
                                      </p:cBhvr>
                                    </p:animEffect>
                                    <p:anim calcmode="lin" valueType="num">
                                      <p:cBhvr>
                                        <p:cTn id="33" dur="300" fill="hold"/>
                                        <p:tgtEl>
                                          <p:spTgt spid="123"/>
                                        </p:tgtEl>
                                        <p:attrNameLst>
                                          <p:attrName>ppt_x</p:attrName>
                                        </p:attrNameLst>
                                      </p:cBhvr>
                                      <p:tavLst>
                                        <p:tav tm="0">
                                          <p:val>
                                            <p:strVal val="#ppt_x"/>
                                          </p:val>
                                        </p:tav>
                                        <p:tav tm="100000">
                                          <p:val>
                                            <p:strVal val="#ppt_x"/>
                                          </p:val>
                                        </p:tav>
                                      </p:tavLst>
                                    </p:anim>
                                    <p:anim calcmode="lin" valueType="num">
                                      <p:cBhvr>
                                        <p:cTn id="34" dur="300" fill="hold"/>
                                        <p:tgtEl>
                                          <p:spTgt spid="123"/>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0"/>
                                  </p:stCondLst>
                                  <p:childTnLst>
                                    <p:set>
                                      <p:cBhvr>
                                        <p:cTn id="36" dur="1" fill="hold">
                                          <p:stCondLst>
                                            <p:cond delay="0"/>
                                          </p:stCondLst>
                                        </p:cTn>
                                        <p:tgtEl>
                                          <p:spTgt spid="79"/>
                                        </p:tgtEl>
                                        <p:attrNameLst>
                                          <p:attrName>style.visibility</p:attrName>
                                        </p:attrNameLst>
                                      </p:cBhvr>
                                      <p:to>
                                        <p:strVal val="visible"/>
                                      </p:to>
                                    </p:set>
                                    <p:animEffect transition="in" filter="fade">
                                      <p:cBhvr>
                                        <p:cTn id="37" dur="300"/>
                                        <p:tgtEl>
                                          <p:spTgt spid="79"/>
                                        </p:tgtEl>
                                      </p:cBhvr>
                                    </p:animEffect>
                                    <p:anim calcmode="lin" valueType="num">
                                      <p:cBhvr>
                                        <p:cTn id="38" dur="300" fill="hold"/>
                                        <p:tgtEl>
                                          <p:spTgt spid="79"/>
                                        </p:tgtEl>
                                        <p:attrNameLst>
                                          <p:attrName>ppt_x</p:attrName>
                                        </p:attrNameLst>
                                      </p:cBhvr>
                                      <p:tavLst>
                                        <p:tav tm="0">
                                          <p:val>
                                            <p:strVal val="#ppt_x"/>
                                          </p:val>
                                        </p:tav>
                                        <p:tav tm="100000">
                                          <p:val>
                                            <p:strVal val="#ppt_x"/>
                                          </p:val>
                                        </p:tav>
                                      </p:tavLst>
                                    </p:anim>
                                    <p:anim calcmode="lin" valueType="num">
                                      <p:cBhvr>
                                        <p:cTn id="39" dur="300" fill="hold"/>
                                        <p:tgtEl>
                                          <p:spTgt spid="79"/>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1000"/>
                                        <p:tgtEl>
                                          <p:spTgt spid="14"/>
                                        </p:tgtEl>
                                      </p:cBhvr>
                                    </p:animEffect>
                                    <p:anim calcmode="lin" valueType="num">
                                      <p:cBhvr>
                                        <p:cTn id="43" dur="1000" fill="hold"/>
                                        <p:tgtEl>
                                          <p:spTgt spid="14"/>
                                        </p:tgtEl>
                                        <p:attrNameLst>
                                          <p:attrName>ppt_x</p:attrName>
                                        </p:attrNameLst>
                                      </p:cBhvr>
                                      <p:tavLst>
                                        <p:tav tm="0">
                                          <p:val>
                                            <p:strVal val="#ppt_x"/>
                                          </p:val>
                                        </p:tav>
                                        <p:tav tm="100000">
                                          <p:val>
                                            <p:strVal val="#ppt_x"/>
                                          </p:val>
                                        </p:tav>
                                      </p:tavLst>
                                    </p:anim>
                                    <p:anim calcmode="lin" valueType="num">
                                      <p:cBhvr>
                                        <p:cTn id="44" dur="1000" fill="hold"/>
                                        <p:tgtEl>
                                          <p:spTgt spid="14"/>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0"/>
                                  </p:stCondLst>
                                  <p:childTnLst>
                                    <p:set>
                                      <p:cBhvr>
                                        <p:cTn id="46" dur="1" fill="hold">
                                          <p:stCondLst>
                                            <p:cond delay="0"/>
                                          </p:stCondLst>
                                        </p:cTn>
                                        <p:tgtEl>
                                          <p:spTgt spid="80"/>
                                        </p:tgtEl>
                                        <p:attrNameLst>
                                          <p:attrName>style.visibility</p:attrName>
                                        </p:attrNameLst>
                                      </p:cBhvr>
                                      <p:to>
                                        <p:strVal val="visible"/>
                                      </p:to>
                                    </p:set>
                                    <p:animEffect transition="in" filter="fade">
                                      <p:cBhvr>
                                        <p:cTn id="47" dur="1000"/>
                                        <p:tgtEl>
                                          <p:spTgt spid="80"/>
                                        </p:tgtEl>
                                      </p:cBhvr>
                                    </p:animEffect>
                                    <p:anim calcmode="lin" valueType="num">
                                      <p:cBhvr>
                                        <p:cTn id="48" dur="1000" fill="hold"/>
                                        <p:tgtEl>
                                          <p:spTgt spid="80"/>
                                        </p:tgtEl>
                                        <p:attrNameLst>
                                          <p:attrName>ppt_x</p:attrName>
                                        </p:attrNameLst>
                                      </p:cBhvr>
                                      <p:tavLst>
                                        <p:tav tm="0">
                                          <p:val>
                                            <p:strVal val="#ppt_x"/>
                                          </p:val>
                                        </p:tav>
                                        <p:tav tm="100000">
                                          <p:val>
                                            <p:strVal val="#ppt_x"/>
                                          </p:val>
                                        </p:tav>
                                      </p:tavLst>
                                    </p:anim>
                                    <p:anim calcmode="lin" valueType="num">
                                      <p:cBhvr>
                                        <p:cTn id="49" dur="1000" fill="hold"/>
                                        <p:tgtEl>
                                          <p:spTgt spid="80"/>
                                        </p:tgtEl>
                                        <p:attrNameLst>
                                          <p:attrName>ppt_y</p:attrName>
                                        </p:attrNameLst>
                                      </p:cBhvr>
                                      <p:tavLst>
                                        <p:tav tm="0">
                                          <p:val>
                                            <p:strVal val="#ppt_y-.1"/>
                                          </p:val>
                                        </p:tav>
                                        <p:tav tm="100000">
                                          <p:val>
                                            <p:strVal val="#ppt_y"/>
                                          </p:val>
                                        </p:tav>
                                      </p:tavLst>
                                    </p:anim>
                                  </p:childTnLst>
                                </p:cTn>
                              </p:par>
                              <p:par>
                                <p:cTn id="50" presetID="47" presetClass="entr" presetSubtype="0" fill="hold" nodeType="with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fade">
                                      <p:cBhvr>
                                        <p:cTn id="52" dur="300"/>
                                        <p:tgtEl>
                                          <p:spTgt spid="13"/>
                                        </p:tgtEl>
                                      </p:cBhvr>
                                    </p:animEffect>
                                    <p:anim calcmode="lin" valueType="num">
                                      <p:cBhvr>
                                        <p:cTn id="53" dur="300" fill="hold"/>
                                        <p:tgtEl>
                                          <p:spTgt spid="13"/>
                                        </p:tgtEl>
                                        <p:attrNameLst>
                                          <p:attrName>ppt_x</p:attrName>
                                        </p:attrNameLst>
                                      </p:cBhvr>
                                      <p:tavLst>
                                        <p:tav tm="0">
                                          <p:val>
                                            <p:strVal val="#ppt_x"/>
                                          </p:val>
                                        </p:tav>
                                        <p:tav tm="100000">
                                          <p:val>
                                            <p:strVal val="#ppt_x"/>
                                          </p:val>
                                        </p:tav>
                                      </p:tavLst>
                                    </p:anim>
                                    <p:anim calcmode="lin" valueType="num">
                                      <p:cBhvr>
                                        <p:cTn id="54" dur="300" fill="hold"/>
                                        <p:tgtEl>
                                          <p:spTgt spid="13"/>
                                        </p:tgtEl>
                                        <p:attrNameLst>
                                          <p:attrName>ppt_y</p:attrName>
                                        </p:attrNameLst>
                                      </p:cBhvr>
                                      <p:tavLst>
                                        <p:tav tm="0">
                                          <p:val>
                                            <p:strVal val="#ppt_y-.1"/>
                                          </p:val>
                                        </p:tav>
                                        <p:tav tm="100000">
                                          <p:val>
                                            <p:strVal val="#ppt_y"/>
                                          </p:val>
                                        </p:tav>
                                      </p:tavLst>
                                    </p:anim>
                                  </p:childTnLst>
                                </p:cTn>
                              </p:par>
                            </p:childTnLst>
                          </p:cTn>
                        </p:par>
                        <p:par>
                          <p:cTn id="55" fill="hold">
                            <p:stCondLst>
                              <p:cond delay="1500"/>
                            </p:stCondLst>
                            <p:childTnLst>
                              <p:par>
                                <p:cTn id="56" presetID="22" presetClass="entr" presetSubtype="4" fill="hold" nodeType="afterEffect">
                                  <p:stCondLst>
                                    <p:cond delay="0"/>
                                  </p:stCondLst>
                                  <p:childTnLst>
                                    <p:set>
                                      <p:cBhvr>
                                        <p:cTn id="57" dur="1" fill="hold">
                                          <p:stCondLst>
                                            <p:cond delay="0"/>
                                          </p:stCondLst>
                                        </p:cTn>
                                        <p:tgtEl>
                                          <p:spTgt spid="9"/>
                                        </p:tgtEl>
                                        <p:attrNameLst>
                                          <p:attrName>style.visibility</p:attrName>
                                        </p:attrNameLst>
                                      </p:cBhvr>
                                      <p:to>
                                        <p:strVal val="visible"/>
                                      </p:to>
                                    </p:set>
                                    <p:animEffect transition="in" filter="wipe(down)">
                                      <p:cBhvr>
                                        <p:cTn id="58" dur="500"/>
                                        <p:tgtEl>
                                          <p:spTgt spid="9"/>
                                        </p:tgtEl>
                                      </p:cBhvr>
                                    </p:animEffect>
                                  </p:childTnLst>
                                </p:cTn>
                              </p:par>
                              <p:par>
                                <p:cTn id="59" presetID="47" presetClass="entr" presetSubtype="0" fill="hold" grpId="0" nodeType="withEffect">
                                  <p:stCondLst>
                                    <p:cond delay="0"/>
                                  </p:stCondLst>
                                  <p:childTnLst>
                                    <p:set>
                                      <p:cBhvr>
                                        <p:cTn id="60" dur="1" fill="hold">
                                          <p:stCondLst>
                                            <p:cond delay="0"/>
                                          </p:stCondLst>
                                        </p:cTn>
                                        <p:tgtEl>
                                          <p:spTgt spid="81"/>
                                        </p:tgtEl>
                                        <p:attrNameLst>
                                          <p:attrName>style.visibility</p:attrName>
                                        </p:attrNameLst>
                                      </p:cBhvr>
                                      <p:to>
                                        <p:strVal val="visible"/>
                                      </p:to>
                                    </p:set>
                                    <p:animEffect transition="in" filter="fade">
                                      <p:cBhvr>
                                        <p:cTn id="61" dur="300"/>
                                        <p:tgtEl>
                                          <p:spTgt spid="81"/>
                                        </p:tgtEl>
                                      </p:cBhvr>
                                    </p:animEffect>
                                    <p:anim calcmode="lin" valueType="num">
                                      <p:cBhvr>
                                        <p:cTn id="62" dur="300" fill="hold"/>
                                        <p:tgtEl>
                                          <p:spTgt spid="81"/>
                                        </p:tgtEl>
                                        <p:attrNameLst>
                                          <p:attrName>ppt_x</p:attrName>
                                        </p:attrNameLst>
                                      </p:cBhvr>
                                      <p:tavLst>
                                        <p:tav tm="0">
                                          <p:val>
                                            <p:strVal val="#ppt_x"/>
                                          </p:val>
                                        </p:tav>
                                        <p:tav tm="100000">
                                          <p:val>
                                            <p:strVal val="#ppt_x"/>
                                          </p:val>
                                        </p:tav>
                                      </p:tavLst>
                                    </p:anim>
                                    <p:anim calcmode="lin" valueType="num">
                                      <p:cBhvr>
                                        <p:cTn id="63" dur="300" fill="hold"/>
                                        <p:tgtEl>
                                          <p:spTgt spid="81"/>
                                        </p:tgtEl>
                                        <p:attrNameLst>
                                          <p:attrName>ppt_y</p:attrName>
                                        </p:attrNameLst>
                                      </p:cBhvr>
                                      <p:tavLst>
                                        <p:tav tm="0">
                                          <p:val>
                                            <p:strVal val="#ppt_y-.1"/>
                                          </p:val>
                                        </p:tav>
                                        <p:tav tm="100000">
                                          <p:val>
                                            <p:strVal val="#ppt_y"/>
                                          </p:val>
                                        </p:tav>
                                      </p:tavLst>
                                    </p:anim>
                                  </p:childTnLst>
                                </p:cTn>
                              </p:par>
                            </p:childTnLst>
                          </p:cTn>
                        </p:par>
                        <p:par>
                          <p:cTn id="64" fill="hold">
                            <p:stCondLst>
                              <p:cond delay="2000"/>
                            </p:stCondLst>
                            <p:childTnLst>
                              <p:par>
                                <p:cTn id="65" presetID="14" presetClass="entr" presetSubtype="10" fill="hold" nodeType="afterEffect">
                                  <p:stCondLst>
                                    <p:cond delay="0"/>
                                  </p:stCondLst>
                                  <p:childTnLst>
                                    <p:set>
                                      <p:cBhvr>
                                        <p:cTn id="66" dur="1" fill="hold">
                                          <p:stCondLst>
                                            <p:cond delay="0"/>
                                          </p:stCondLst>
                                        </p:cTn>
                                        <p:tgtEl>
                                          <p:spTgt spid="15"/>
                                        </p:tgtEl>
                                        <p:attrNameLst>
                                          <p:attrName>style.visibility</p:attrName>
                                        </p:attrNameLst>
                                      </p:cBhvr>
                                      <p:to>
                                        <p:strVal val="visible"/>
                                      </p:to>
                                    </p:set>
                                    <p:animEffect transition="in" filter="randombar(horizontal)">
                                      <p:cBhvr>
                                        <p:cTn id="67" dur="500"/>
                                        <p:tgtEl>
                                          <p:spTgt spid="15"/>
                                        </p:tgtEl>
                                      </p:cBhvr>
                                    </p:animEffect>
                                  </p:childTnLst>
                                </p:cTn>
                              </p:par>
                              <p:par>
                                <p:cTn id="68" presetID="14" presetClass="entr" presetSubtype="10" fill="hold" nodeType="withEffect">
                                  <p:stCondLst>
                                    <p:cond delay="0"/>
                                  </p:stCondLst>
                                  <p:childTnLst>
                                    <p:set>
                                      <p:cBhvr>
                                        <p:cTn id="69" dur="1" fill="hold">
                                          <p:stCondLst>
                                            <p:cond delay="0"/>
                                          </p:stCondLst>
                                        </p:cTn>
                                        <p:tgtEl>
                                          <p:spTgt spid="16"/>
                                        </p:tgtEl>
                                        <p:attrNameLst>
                                          <p:attrName>style.visibility</p:attrName>
                                        </p:attrNameLst>
                                      </p:cBhvr>
                                      <p:to>
                                        <p:strVal val="visible"/>
                                      </p:to>
                                    </p:set>
                                    <p:animEffect transition="in" filter="randombar(horizontal)">
                                      <p:cBhvr>
                                        <p:cTn id="70" dur="500"/>
                                        <p:tgtEl>
                                          <p:spTgt spid="16"/>
                                        </p:tgtEl>
                                      </p:cBhvr>
                                    </p:animEffect>
                                  </p:childTnLst>
                                </p:cTn>
                              </p:par>
                            </p:childTnLst>
                          </p:cTn>
                        </p:par>
                        <p:par>
                          <p:cTn id="71" fill="hold">
                            <p:stCondLst>
                              <p:cond delay="2500"/>
                            </p:stCondLst>
                            <p:childTnLst>
                              <p:par>
                                <p:cTn id="72" presetID="10" presetClass="entr" presetSubtype="0" fill="hold" grpId="0" nodeType="afterEffect">
                                  <p:stCondLst>
                                    <p:cond delay="0"/>
                                  </p:stCondLst>
                                  <p:childTnLst>
                                    <p:set>
                                      <p:cBhvr>
                                        <p:cTn id="73" dur="1" fill="hold">
                                          <p:stCondLst>
                                            <p:cond delay="0"/>
                                          </p:stCondLst>
                                        </p:cTn>
                                        <p:tgtEl>
                                          <p:spTgt spid="106"/>
                                        </p:tgtEl>
                                        <p:attrNameLst>
                                          <p:attrName>style.visibility</p:attrName>
                                        </p:attrNameLst>
                                      </p:cBhvr>
                                      <p:to>
                                        <p:strVal val="visible"/>
                                      </p:to>
                                    </p:set>
                                    <p:animEffect transition="in" filter="fade">
                                      <p:cBhvr>
                                        <p:cTn id="74" dur="500"/>
                                        <p:tgtEl>
                                          <p:spTgt spid="106"/>
                                        </p:tgtEl>
                                      </p:cBhvr>
                                    </p:animEffect>
                                  </p:childTnLst>
                                </p:cTn>
                              </p:par>
                            </p:childTnLst>
                          </p:cTn>
                        </p:par>
                        <p:par>
                          <p:cTn id="75" fill="hold">
                            <p:stCondLst>
                              <p:cond delay="3000"/>
                            </p:stCondLst>
                            <p:childTnLst>
                              <p:par>
                                <p:cTn id="76" presetID="12" presetClass="entr" presetSubtype="1" fill="hold" nodeType="afterEffect">
                                  <p:stCondLst>
                                    <p:cond delay="0"/>
                                  </p:stCondLst>
                                  <p:childTnLst>
                                    <p:set>
                                      <p:cBhvr>
                                        <p:cTn id="77" dur="1" fill="hold">
                                          <p:stCondLst>
                                            <p:cond delay="0"/>
                                          </p:stCondLst>
                                        </p:cTn>
                                        <p:tgtEl>
                                          <p:spTgt spid="3"/>
                                        </p:tgtEl>
                                        <p:attrNameLst>
                                          <p:attrName>style.visibility</p:attrName>
                                        </p:attrNameLst>
                                      </p:cBhvr>
                                      <p:to>
                                        <p:strVal val="visible"/>
                                      </p:to>
                                    </p:set>
                                    <p:anim calcmode="lin" valueType="num">
                                      <p:cBhvr>
                                        <p:cTn id="78" dur="250"/>
                                        <p:tgtEl>
                                          <p:spTgt spid="3"/>
                                        </p:tgtEl>
                                        <p:attrNameLst>
                                          <p:attrName>ppt_y</p:attrName>
                                        </p:attrNameLst>
                                      </p:cBhvr>
                                      <p:tavLst>
                                        <p:tav tm="0">
                                          <p:val>
                                            <p:strVal val="#ppt_y-#ppt_h*1.125000"/>
                                          </p:val>
                                        </p:tav>
                                        <p:tav tm="100000">
                                          <p:val>
                                            <p:strVal val="#ppt_y"/>
                                          </p:val>
                                        </p:tav>
                                      </p:tavLst>
                                    </p:anim>
                                    <p:animEffect>
                                      <p:cBhvr>
                                        <p:cTn id="79" dur="250"/>
                                        <p:tgtEl>
                                          <p:spTgt spid="3"/>
                                        </p:tgtEl>
                                      </p:cBhvr>
                                    </p:animEffect>
                                  </p:childTnLst>
                                </p:cTn>
                              </p:par>
                            </p:childTnLst>
                          </p:cTn>
                        </p:par>
                        <p:par>
                          <p:cTn id="80" fill="hold">
                            <p:stCondLst>
                              <p:cond delay="3250"/>
                            </p:stCondLst>
                            <p:childTnLst>
                              <p:par>
                                <p:cTn id="81" presetID="12" presetClass="entr" presetSubtype="1" fill="hold" nodeType="afterEffect">
                                  <p:stCondLst>
                                    <p:cond delay="0"/>
                                  </p:stCondLst>
                                  <p:childTnLst>
                                    <p:set>
                                      <p:cBhvr>
                                        <p:cTn id="82" dur="1" fill="hold">
                                          <p:stCondLst>
                                            <p:cond delay="0"/>
                                          </p:stCondLst>
                                        </p:cTn>
                                        <p:tgtEl>
                                          <p:spTgt spid="4"/>
                                        </p:tgtEl>
                                        <p:attrNameLst>
                                          <p:attrName>style.visibility</p:attrName>
                                        </p:attrNameLst>
                                      </p:cBhvr>
                                      <p:to>
                                        <p:strVal val="visible"/>
                                      </p:to>
                                    </p:set>
                                    <p:anim calcmode="lin" valueType="num">
                                      <p:cBhvr>
                                        <p:cTn id="83" dur="250"/>
                                        <p:tgtEl>
                                          <p:spTgt spid="4"/>
                                        </p:tgtEl>
                                        <p:attrNameLst>
                                          <p:attrName>ppt_y</p:attrName>
                                        </p:attrNameLst>
                                      </p:cBhvr>
                                      <p:tavLst>
                                        <p:tav tm="0">
                                          <p:val>
                                            <p:strVal val="#ppt_y-#ppt_h*1.125000"/>
                                          </p:val>
                                        </p:tav>
                                        <p:tav tm="100000">
                                          <p:val>
                                            <p:strVal val="#ppt_y"/>
                                          </p:val>
                                        </p:tav>
                                      </p:tavLst>
                                    </p:anim>
                                    <p:animEffect>
                                      <p:cBhvr>
                                        <p:cTn id="84" dur="250"/>
                                        <p:tgtEl>
                                          <p:spTgt spid="4"/>
                                        </p:tgtEl>
                                      </p:cBhvr>
                                    </p:animEffect>
                                  </p:childTnLst>
                                </p:cTn>
                              </p:par>
                            </p:childTnLst>
                          </p:cTn>
                        </p:par>
                        <p:par>
                          <p:cTn id="85" fill="hold">
                            <p:stCondLst>
                              <p:cond delay="3500"/>
                            </p:stCondLst>
                            <p:childTnLst>
                              <p:par>
                                <p:cTn id="86" presetID="12" presetClass="entr" presetSubtype="1" fill="hold" nodeType="afterEffect">
                                  <p:stCondLst>
                                    <p:cond delay="0"/>
                                  </p:stCondLst>
                                  <p:childTnLst>
                                    <p:set>
                                      <p:cBhvr>
                                        <p:cTn id="87" dur="1" fill="hold">
                                          <p:stCondLst>
                                            <p:cond delay="0"/>
                                          </p:stCondLst>
                                        </p:cTn>
                                        <p:tgtEl>
                                          <p:spTgt spid="6"/>
                                        </p:tgtEl>
                                        <p:attrNameLst>
                                          <p:attrName>style.visibility</p:attrName>
                                        </p:attrNameLst>
                                      </p:cBhvr>
                                      <p:to>
                                        <p:strVal val="visible"/>
                                      </p:to>
                                    </p:set>
                                    <p:anim calcmode="lin" valueType="num">
                                      <p:cBhvr>
                                        <p:cTn id="88" dur="250"/>
                                        <p:tgtEl>
                                          <p:spTgt spid="6"/>
                                        </p:tgtEl>
                                        <p:attrNameLst>
                                          <p:attrName>ppt_y</p:attrName>
                                        </p:attrNameLst>
                                      </p:cBhvr>
                                      <p:tavLst>
                                        <p:tav tm="0">
                                          <p:val>
                                            <p:strVal val="#ppt_y-#ppt_h*1.125000"/>
                                          </p:val>
                                        </p:tav>
                                        <p:tav tm="100000">
                                          <p:val>
                                            <p:strVal val="#ppt_y"/>
                                          </p:val>
                                        </p:tav>
                                      </p:tavLst>
                                    </p:anim>
                                    <p:animEffect>
                                      <p:cBhvr>
                                        <p:cTn id="89" dur="250"/>
                                        <p:tgtEl>
                                          <p:spTgt spid="6"/>
                                        </p:tgtEl>
                                      </p:cBhvr>
                                    </p:animEffect>
                                  </p:childTnLst>
                                </p:cTn>
                              </p:par>
                            </p:childTnLst>
                          </p:cTn>
                        </p:par>
                        <p:par>
                          <p:cTn id="90" fill="hold">
                            <p:stCondLst>
                              <p:cond delay="3750"/>
                            </p:stCondLst>
                            <p:childTnLst>
                              <p:par>
                                <p:cTn id="91" presetID="12" presetClass="entr" presetSubtype="1" fill="hold" nodeType="afterEffect">
                                  <p:stCondLst>
                                    <p:cond delay="0"/>
                                  </p:stCondLst>
                                  <p:childTnLst>
                                    <p:set>
                                      <p:cBhvr>
                                        <p:cTn id="92" dur="1" fill="hold">
                                          <p:stCondLst>
                                            <p:cond delay="0"/>
                                          </p:stCondLst>
                                        </p:cTn>
                                        <p:tgtEl>
                                          <p:spTgt spid="8"/>
                                        </p:tgtEl>
                                        <p:attrNameLst>
                                          <p:attrName>style.visibility</p:attrName>
                                        </p:attrNameLst>
                                      </p:cBhvr>
                                      <p:to>
                                        <p:strVal val="visible"/>
                                      </p:to>
                                    </p:set>
                                    <p:anim calcmode="lin" valueType="num">
                                      <p:cBhvr>
                                        <p:cTn id="93" dur="250"/>
                                        <p:tgtEl>
                                          <p:spTgt spid="8"/>
                                        </p:tgtEl>
                                        <p:attrNameLst>
                                          <p:attrName>ppt_y</p:attrName>
                                        </p:attrNameLst>
                                      </p:cBhvr>
                                      <p:tavLst>
                                        <p:tav tm="0">
                                          <p:val>
                                            <p:strVal val="#ppt_y-#ppt_h*1.125000"/>
                                          </p:val>
                                        </p:tav>
                                        <p:tav tm="100000">
                                          <p:val>
                                            <p:strVal val="#ppt_y"/>
                                          </p:val>
                                        </p:tav>
                                      </p:tavLst>
                                    </p:anim>
                                    <p:animEffect>
                                      <p:cBhvr>
                                        <p:cTn id="94" dur="2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1" grpId="0"/>
      <p:bldP spid="106" grpId="0" animBg="1"/>
      <p:bldP spid="122" grpId="0" animBg="1"/>
      <p:bldP spid="123" grpId="0"/>
      <p:bldP spid="71" grpId="0" animBg="1"/>
      <p:bldP spid="2" grpId="0" animBg="1"/>
      <p:bldP spid="79" grpId="0" animBg="1"/>
      <p:bldP spid="80" grpId="0" animBg="1"/>
      <p:bldP spid="8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6549" y="1331625"/>
            <a:ext cx="2640416" cy="3833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矩形 14"/>
          <p:cNvSpPr/>
          <p:nvPr/>
        </p:nvSpPr>
        <p:spPr>
          <a:xfrm>
            <a:off x="3133579" y="1564172"/>
            <a:ext cx="1677235" cy="1079834"/>
          </a:xfrm>
          <a:prstGeom prst="rect">
            <a:avLst/>
          </a:prstGeom>
          <a:blipFill>
            <a:blip r:embed="rId4" cstate="print"/>
            <a:stretch>
              <a:fillRect/>
            </a:stretch>
          </a:blipFill>
          <a:ln w="2540" cap="flat" cmpd="sng" algn="ctr">
            <a:solidFill>
              <a:srgbClr val="392C47"/>
            </a:solidFill>
            <a:prstDash val="solid"/>
          </a:ln>
          <a:effectLst/>
        </p:spPr>
        <p:txBody>
          <a:bodyPr lIns="91417" tIns="45709" rIns="91417" bIns="45709" anchor="ctr"/>
          <a:lstStyle/>
          <a:p>
            <a:pPr algn="ctr">
              <a:defRPr/>
            </a:pPr>
            <a:endParaRPr lang="zh-CN" altLang="en-US" kern="0">
              <a:solidFill>
                <a:sysClr val="window" lastClr="FFFFFF"/>
              </a:solidFill>
            </a:endParaRPr>
          </a:p>
        </p:txBody>
      </p:sp>
      <p:sp>
        <p:nvSpPr>
          <p:cNvPr id="16" name="矩形 15"/>
          <p:cNvSpPr/>
          <p:nvPr/>
        </p:nvSpPr>
        <p:spPr>
          <a:xfrm>
            <a:off x="4936170" y="1564172"/>
            <a:ext cx="1677235" cy="1079834"/>
          </a:xfrm>
          <a:prstGeom prst="rect">
            <a:avLst/>
          </a:prstGeom>
          <a:blipFill>
            <a:blip r:embed="rId5" cstate="print"/>
            <a:stretch>
              <a:fillRect/>
            </a:stretch>
          </a:blipFill>
          <a:ln w="2540">
            <a:solidFill>
              <a:srgbClr val="392C47"/>
            </a:solidFill>
          </a:ln>
        </p:spPr>
        <p:txBody>
          <a:bodyPr lIns="91417" tIns="45709" rIns="91417" bIns="45709"/>
          <a:lstStyle/>
          <a:p>
            <a:pPr>
              <a:defRPr/>
            </a:pPr>
            <a:endParaRPr lang="zh-CN" altLang="en-US" kern="0">
              <a:solidFill>
                <a:sysClr val="windowText" lastClr="000000"/>
              </a:solidFill>
            </a:endParaRPr>
          </a:p>
        </p:txBody>
      </p:sp>
      <p:sp>
        <p:nvSpPr>
          <p:cNvPr id="17" name="矩形 16"/>
          <p:cNvSpPr/>
          <p:nvPr/>
        </p:nvSpPr>
        <p:spPr>
          <a:xfrm>
            <a:off x="6741935" y="1564172"/>
            <a:ext cx="1675649" cy="1079834"/>
          </a:xfrm>
          <a:prstGeom prst="rect">
            <a:avLst/>
          </a:prstGeom>
          <a:blipFill>
            <a:blip r:embed="rId6" cstate="print"/>
            <a:stretch>
              <a:fillRect/>
            </a:stretch>
          </a:blipFill>
          <a:ln w="2540">
            <a:solidFill>
              <a:srgbClr val="392C47"/>
            </a:solidFill>
          </a:ln>
        </p:spPr>
        <p:txBody>
          <a:bodyPr lIns="91417" tIns="45709" rIns="91417" bIns="45709"/>
          <a:lstStyle/>
          <a:p>
            <a:pPr>
              <a:defRPr/>
            </a:pPr>
            <a:endParaRPr lang="zh-CN" altLang="en-US" kern="0">
              <a:solidFill>
                <a:sysClr val="windowText" lastClr="000000"/>
              </a:solidFill>
            </a:endParaRPr>
          </a:p>
        </p:txBody>
      </p:sp>
      <p:cxnSp>
        <p:nvCxnSpPr>
          <p:cNvPr id="18" name="直接连接符 17"/>
          <p:cNvCxnSpPr>
            <a:cxnSpLocks noChangeShapeType="1"/>
          </p:cNvCxnSpPr>
          <p:nvPr/>
        </p:nvCxnSpPr>
        <p:spPr bwMode="auto">
          <a:xfrm>
            <a:off x="3039958" y="2859970"/>
            <a:ext cx="5469660" cy="0"/>
          </a:xfrm>
          <a:prstGeom prst="line">
            <a:avLst/>
          </a:prstGeom>
          <a:noFill/>
          <a:ln w="9525" algn="ctr">
            <a:solidFill>
              <a:schemeClr val="tx2">
                <a:lumMod val="50000"/>
              </a:schemeClr>
            </a:solidFill>
            <a:prstDash val="dashDot"/>
            <a:round/>
            <a:headEnd/>
            <a:tailEnd/>
          </a:ln>
          <a:extLst>
            <a:ext uri="{909E8E84-426E-40DD-AFC4-6F175D3DCCD1}">
              <a14:hiddenFill xmlns:a14="http://schemas.microsoft.com/office/drawing/2010/main">
                <a:noFill/>
              </a14:hiddenFill>
            </a:ext>
          </a:extLst>
        </p:spPr>
      </p:cxnSp>
      <p:sp>
        <p:nvSpPr>
          <p:cNvPr id="19" name="矩形 18"/>
          <p:cNvSpPr/>
          <p:nvPr/>
        </p:nvSpPr>
        <p:spPr>
          <a:xfrm>
            <a:off x="3060588" y="3064821"/>
            <a:ext cx="5377625" cy="771086"/>
          </a:xfrm>
          <a:prstGeom prst="rect">
            <a:avLst/>
          </a:prstGeom>
        </p:spPr>
        <p:txBody>
          <a:bodyPr lIns="91417" tIns="45709" rIns="91417" bIns="45709">
            <a:spAutoFit/>
          </a:bodyPr>
          <a:lstStyle/>
          <a:p>
            <a:pPr>
              <a:lnSpc>
                <a:spcPct val="130000"/>
              </a:lnSpc>
            </a:pPr>
            <a:r>
              <a:rPr lang="zh-CN" altLang="en-US" sz="8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800" dirty="0">
                <a:solidFill>
                  <a:schemeClr val="bg1">
                    <a:lumMod val="50000"/>
                  </a:schemeClr>
                </a:solidFill>
                <a:latin typeface="微软雅黑" pitchFamily="34" charset="-122"/>
                <a:ea typeface="微软雅黑" pitchFamily="34" charset="-122"/>
                <a:sym typeface="微软雅黑" pitchFamily="34" charset="-122"/>
              </a:rPr>
              <a:t>，在此录入上述图表的描述说明。</a:t>
            </a:r>
            <a:r>
              <a:rPr lang="zh-CN" altLang="en-US" sz="8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800" dirty="0">
                <a:solidFill>
                  <a:schemeClr val="bg1">
                    <a:lumMod val="50000"/>
                  </a:schemeClr>
                </a:solidFill>
                <a:latin typeface="微软雅黑" pitchFamily="34" charset="-122"/>
                <a:ea typeface="微软雅黑" pitchFamily="34" charset="-122"/>
                <a:sym typeface="微软雅黑" pitchFamily="34" charset="-122"/>
              </a:rPr>
              <a:t>，在此录入上述图表的描述说明。</a:t>
            </a:r>
            <a:endParaRPr lang="zh-CN" altLang="en-US" sz="800" dirty="0">
              <a:solidFill>
                <a:schemeClr val="bg1">
                  <a:lumMod val="50000"/>
                </a:schemeClr>
              </a:solidFill>
              <a:latin typeface="微软雅黑" pitchFamily="34" charset="-122"/>
              <a:ea typeface="微软雅黑" pitchFamily="34" charset="-122"/>
            </a:endParaRPr>
          </a:p>
          <a:p>
            <a:pPr>
              <a:lnSpc>
                <a:spcPct val="130000"/>
              </a:lnSpc>
            </a:pPr>
            <a:endParaRPr lang="zh-CN" altLang="en-US" sz="1100"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141445152"/>
      </p:ext>
    </p:extLst>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6" presetClass="entr" presetSubtype="32"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circle(out)">
                                      <p:cBhvr>
                                        <p:cTn id="11" dur="300"/>
                                        <p:tgtEl>
                                          <p:spTgt spid="15"/>
                                        </p:tgtEl>
                                      </p:cBhvr>
                                    </p:animEffect>
                                  </p:childTnLst>
                                </p:cTn>
                              </p:par>
                            </p:childTnLst>
                          </p:cTn>
                        </p:par>
                        <p:par>
                          <p:cTn id="12" fill="hold">
                            <p:stCondLst>
                              <p:cond delay="800"/>
                            </p:stCondLst>
                            <p:childTnLst>
                              <p:par>
                                <p:cTn id="13" presetID="6" presetClass="entr" presetSubtype="32"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circle(out)">
                                      <p:cBhvr>
                                        <p:cTn id="15" dur="300"/>
                                        <p:tgtEl>
                                          <p:spTgt spid="16"/>
                                        </p:tgtEl>
                                      </p:cBhvr>
                                    </p:animEffect>
                                  </p:childTnLst>
                                </p:cTn>
                              </p:par>
                            </p:childTnLst>
                          </p:cTn>
                        </p:par>
                        <p:par>
                          <p:cTn id="16" fill="hold">
                            <p:stCondLst>
                              <p:cond delay="1100"/>
                            </p:stCondLst>
                            <p:childTnLst>
                              <p:par>
                                <p:cTn id="17" presetID="6" presetClass="entr" presetSubtype="32"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circle(out)">
                                      <p:cBhvr>
                                        <p:cTn id="19" dur="300"/>
                                        <p:tgtEl>
                                          <p:spTgt spid="17"/>
                                        </p:tgtEl>
                                      </p:cBhvr>
                                    </p:animEffect>
                                  </p:childTnLst>
                                </p:cTn>
                              </p:par>
                            </p:childTnLst>
                          </p:cTn>
                        </p:par>
                        <p:par>
                          <p:cTn id="20" fill="hold">
                            <p:stCondLst>
                              <p:cond delay="1400"/>
                            </p:stCondLst>
                            <p:childTnLst>
                              <p:par>
                                <p:cTn id="21" presetID="22" presetClass="entr" presetSubtype="8" fill="hold"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ipe(left)">
                                      <p:cBhvr>
                                        <p:cTn id="23" dur="500"/>
                                        <p:tgtEl>
                                          <p:spTgt spid="18"/>
                                        </p:tgtEl>
                                      </p:cBhvr>
                                    </p:animEffect>
                                  </p:childTnLst>
                                </p:cTn>
                              </p:par>
                            </p:childTnLst>
                          </p:cTn>
                        </p:par>
                        <p:par>
                          <p:cTn id="24" fill="hold">
                            <p:stCondLst>
                              <p:cond delay="1900"/>
                            </p:stCondLst>
                            <p:childTnLst>
                              <p:par>
                                <p:cTn id="25" presetID="42" presetClass="entr" presetSubtype="0"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1000"/>
                                        <p:tgtEl>
                                          <p:spTgt spid="19"/>
                                        </p:tgtEl>
                                      </p:cBhvr>
                                    </p:animEffect>
                                    <p:anim calcmode="lin" valueType="num">
                                      <p:cBhvr>
                                        <p:cTn id="28" dur="1000" fill="hold"/>
                                        <p:tgtEl>
                                          <p:spTgt spid="19"/>
                                        </p:tgtEl>
                                        <p:attrNameLst>
                                          <p:attrName>ppt_x</p:attrName>
                                        </p:attrNameLst>
                                      </p:cBhvr>
                                      <p:tavLst>
                                        <p:tav tm="0">
                                          <p:val>
                                            <p:strVal val="#ppt_x"/>
                                          </p:val>
                                        </p:tav>
                                        <p:tav tm="100000">
                                          <p:val>
                                            <p:strVal val="#ppt_x"/>
                                          </p:val>
                                        </p:tav>
                                      </p:tavLst>
                                    </p:anim>
                                    <p:anim calcmode="lin" valueType="num">
                                      <p:cBhvr>
                                        <p:cTn id="2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C:\Users\Administrator\Desktop\5935680c77c59副本.png"/>
          <p:cNvPicPr>
            <a:picLocks noChangeAspect="1" noChangeArrowheads="1"/>
          </p:cNvPicPr>
          <p:nvPr/>
        </p:nvPicPr>
        <p:blipFill>
          <a:blip r:embed="rId4" cstate="print"/>
          <a:srcRect/>
          <a:stretch>
            <a:fillRect/>
          </a:stretch>
        </p:blipFill>
        <p:spPr bwMode="auto">
          <a:xfrm>
            <a:off x="0" y="0"/>
            <a:ext cx="9144000" cy="5148262"/>
          </a:xfrm>
          <a:prstGeom prst="rect">
            <a:avLst/>
          </a:prstGeom>
          <a:noFill/>
        </p:spPr>
      </p:pic>
      <p:sp>
        <p:nvSpPr>
          <p:cNvPr id="9" name="菱形 8"/>
          <p:cNvSpPr/>
          <p:nvPr/>
        </p:nvSpPr>
        <p:spPr>
          <a:xfrm>
            <a:off x="2152548" y="1485882"/>
            <a:ext cx="1619055" cy="1619274"/>
          </a:xfrm>
          <a:prstGeom prst="diamond">
            <a:avLst/>
          </a:prstGeom>
          <a:noFill/>
          <a:ln w="444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94" tIns="34297" rIns="68594" bIns="34297" rtlCol="0" anchor="ctr"/>
          <a:lstStyle/>
          <a:p>
            <a:pPr algn="ctr"/>
            <a:endParaRPr lang="zh-CN" altLang="en-US"/>
          </a:p>
        </p:txBody>
      </p:sp>
      <p:sp>
        <p:nvSpPr>
          <p:cNvPr id="10" name="菱形 9"/>
          <p:cNvSpPr/>
          <p:nvPr/>
        </p:nvSpPr>
        <p:spPr>
          <a:xfrm>
            <a:off x="1779103" y="1485882"/>
            <a:ext cx="1619055" cy="1619274"/>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94" tIns="34297" rIns="68594" bIns="34297" rtlCol="0" anchor="ctr"/>
          <a:lstStyle/>
          <a:p>
            <a:pPr algn="ctr"/>
            <a:endParaRPr lang="zh-CN" altLang="en-US"/>
          </a:p>
        </p:txBody>
      </p:sp>
      <p:sp>
        <p:nvSpPr>
          <p:cNvPr id="12" name="矩形 11"/>
          <p:cNvSpPr/>
          <p:nvPr/>
        </p:nvSpPr>
        <p:spPr>
          <a:xfrm>
            <a:off x="3845434" y="1828889"/>
            <a:ext cx="3723970" cy="74127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94" tIns="34297" rIns="68594" bIns="34297" rtlCol="0" anchor="ctr"/>
          <a:lstStyle/>
          <a:p>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rPr>
              <a:t>行业认知概述</a:t>
            </a:r>
            <a:endParaRPr lang="en-US" altLang="zh-CN" sz="3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3" name="Rectangle 3"/>
          <p:cNvSpPr txBox="1">
            <a:spLocks noChangeArrowheads="1"/>
          </p:cNvSpPr>
          <p:nvPr/>
        </p:nvSpPr>
        <p:spPr bwMode="auto">
          <a:xfrm flipH="1">
            <a:off x="3918790" y="2413905"/>
            <a:ext cx="4174104" cy="431020"/>
          </a:xfrm>
          <a:prstGeom prst="rect">
            <a:avLst/>
          </a:prstGeom>
          <a:noFill/>
        </p:spPr>
        <p:txBody>
          <a:bodyPr vert="horz" wrap="square" lIns="0" tIns="0" rIns="0" bIns="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algn="l"/>
            <a:r>
              <a:rPr lang="en-US" altLang="ko-KR" sz="1400" b="0" dirty="0" err="1">
                <a:solidFill>
                  <a:srgbClr val="656565"/>
                </a:solidFill>
                <a:effectLst/>
                <a:latin typeface="华文中宋" panose="02010600040101010101" charset="-122"/>
                <a:ea typeface="华文中宋" panose="02010600040101010101" charset="-122"/>
                <a:sym typeface="+mn-ea"/>
              </a:rPr>
              <a:t>Powerpoint</a:t>
            </a:r>
            <a:r>
              <a:rPr lang="en-US" altLang="ko-KR" sz="1400" b="0" dirty="0">
                <a:solidFill>
                  <a:srgbClr val="656565"/>
                </a:solidFill>
                <a:effectLst/>
                <a:latin typeface="华文中宋" panose="02010600040101010101" charset="-122"/>
                <a:ea typeface="华文中宋" panose="02010600040101010101" charset="-122"/>
                <a:sym typeface="+mn-ea"/>
              </a:rPr>
              <a:t> is a complete presentation graphic package it gives you </a:t>
            </a:r>
            <a:r>
              <a:rPr lang="en-US" altLang="ko-KR" sz="1400" b="0" dirty="0" err="1">
                <a:solidFill>
                  <a:srgbClr val="656565"/>
                </a:solidFill>
                <a:effectLst/>
                <a:latin typeface="华文中宋" panose="02010600040101010101" charset="-122"/>
                <a:ea typeface="华文中宋" panose="02010600040101010101" charset="-122"/>
                <a:sym typeface="+mn-ea"/>
              </a:rPr>
              <a:t>everyt</a:t>
            </a:r>
            <a:endParaRPr lang="en-US" altLang="ko-KR" sz="1400" b="0" dirty="0">
              <a:solidFill>
                <a:srgbClr val="656565"/>
              </a:solidFill>
              <a:effectLst/>
              <a:latin typeface="华文中宋" panose="02010600040101010101" charset="-122"/>
              <a:ea typeface="华文中宋" panose="02010600040101010101" charset="-122"/>
              <a:sym typeface="+mn-ea"/>
            </a:endParaRPr>
          </a:p>
        </p:txBody>
      </p:sp>
      <p:sp>
        <p:nvSpPr>
          <p:cNvPr id="18" name="文本框 9"/>
          <p:cNvSpPr txBox="1"/>
          <p:nvPr/>
        </p:nvSpPr>
        <p:spPr>
          <a:xfrm>
            <a:off x="2221616" y="1805069"/>
            <a:ext cx="1354690" cy="791959"/>
          </a:xfrm>
          <a:prstGeom prst="rect">
            <a:avLst/>
          </a:prstGeom>
          <a:noFill/>
        </p:spPr>
        <p:txBody>
          <a:bodyPr wrap="square" lIns="51445" tIns="25723" rIns="51445" bIns="25723" rtlCol="0">
            <a:spAutoFit/>
          </a:bodyPr>
          <a:lstStyle/>
          <a:p>
            <a:pPr algn="l">
              <a:lnSpc>
                <a:spcPct val="130000"/>
              </a:lnSpc>
            </a:pPr>
            <a:r>
              <a:rPr lang="en-US" altLang="zh-CN" sz="4100" dirty="0">
                <a:solidFill>
                  <a:schemeClr val="bg1"/>
                </a:solidFill>
                <a:latin typeface="华文中宋" panose="02010600040101010101" charset="-122"/>
                <a:ea typeface="华文中宋" panose="02010600040101010101" charset="-122"/>
              </a:rPr>
              <a:t>02</a:t>
            </a:r>
          </a:p>
        </p:txBody>
      </p:sp>
    </p:spTree>
    <p:custDataLst>
      <p:tags r:id="rId1"/>
    </p:custDataLst>
    <p:extLst>
      <p:ext uri="{BB962C8B-B14F-4D97-AF65-F5344CB8AC3E}">
        <p14:creationId xmlns:p14="http://schemas.microsoft.com/office/powerpoint/2010/main" val="587713305"/>
      </p:ext>
    </p:extLst>
  </p:cSld>
  <p:clrMapOvr>
    <a:masterClrMapping/>
  </p:clrMapOvr>
  <p:transition spd="med" advClick="0" advTm="4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1000" fill="hold"/>
                                        <p:tgtEl>
                                          <p:spTgt spid="9"/>
                                        </p:tgtEl>
                                        <p:attrNameLst>
                                          <p:attrName>ppt_x</p:attrName>
                                        </p:attrNameLst>
                                      </p:cBhvr>
                                      <p:tavLst>
                                        <p:tav tm="0">
                                          <p:val>
                                            <p:strVal val="0-#ppt_w/2"/>
                                          </p:val>
                                        </p:tav>
                                        <p:tav tm="100000">
                                          <p:val>
                                            <p:strVal val="#ppt_x"/>
                                          </p:val>
                                        </p:tav>
                                      </p:tavLst>
                                    </p:anim>
                                    <p:anim calcmode="lin" valueType="num">
                                      <p:cBhvr additive="base">
                                        <p:cTn id="15" dur="1000" fill="hold"/>
                                        <p:tgtEl>
                                          <p:spTgt spid="9"/>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1000" fill="hold"/>
                                        <p:tgtEl>
                                          <p:spTgt spid="10"/>
                                        </p:tgtEl>
                                        <p:attrNameLst>
                                          <p:attrName>ppt_x</p:attrName>
                                        </p:attrNameLst>
                                      </p:cBhvr>
                                      <p:tavLst>
                                        <p:tav tm="0">
                                          <p:val>
                                            <p:strVal val="0-#ppt_w/2"/>
                                          </p:val>
                                        </p:tav>
                                        <p:tav tm="100000">
                                          <p:val>
                                            <p:strVal val="#ppt_x"/>
                                          </p:val>
                                        </p:tav>
                                      </p:tavLst>
                                    </p:anim>
                                    <p:anim calcmode="lin" valueType="num">
                                      <p:cBhvr additive="base">
                                        <p:cTn id="19" dur="1000" fill="hold"/>
                                        <p:tgtEl>
                                          <p:spTgt spid="10"/>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additive="base">
                                        <p:cTn id="22" dur="1000" fill="hold"/>
                                        <p:tgtEl>
                                          <p:spTgt spid="18"/>
                                        </p:tgtEl>
                                        <p:attrNameLst>
                                          <p:attrName>ppt_x</p:attrName>
                                        </p:attrNameLst>
                                      </p:cBhvr>
                                      <p:tavLst>
                                        <p:tav tm="0">
                                          <p:val>
                                            <p:strVal val="0-#ppt_w/2"/>
                                          </p:val>
                                        </p:tav>
                                        <p:tav tm="100000">
                                          <p:val>
                                            <p:strVal val="#ppt_x"/>
                                          </p:val>
                                        </p:tav>
                                      </p:tavLst>
                                    </p:anim>
                                    <p:anim calcmode="lin" valueType="num">
                                      <p:cBhvr additive="base">
                                        <p:cTn id="23" dur="10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2"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additive="base">
                                        <p:cTn id="28" dur="500" fill="hold"/>
                                        <p:tgtEl>
                                          <p:spTgt spid="12"/>
                                        </p:tgtEl>
                                        <p:attrNameLst>
                                          <p:attrName>ppt_x</p:attrName>
                                        </p:attrNameLst>
                                      </p:cBhvr>
                                      <p:tavLst>
                                        <p:tav tm="0">
                                          <p:val>
                                            <p:strVal val="1+#ppt_w/2"/>
                                          </p:val>
                                        </p:tav>
                                        <p:tav tm="100000">
                                          <p:val>
                                            <p:strVal val="#ppt_x"/>
                                          </p:val>
                                        </p:tav>
                                      </p:tavLst>
                                    </p:anim>
                                    <p:anim calcmode="lin" valueType="num">
                                      <p:cBhvr additive="base">
                                        <p:cTn id="29"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1000"/>
                                        <p:tgtEl>
                                          <p:spTgt spid="13"/>
                                        </p:tgtEl>
                                      </p:cBhvr>
                                    </p:animEffect>
                                    <p:anim calcmode="lin" valueType="num">
                                      <p:cBhvr>
                                        <p:cTn id="35" dur="1000" fill="hold"/>
                                        <p:tgtEl>
                                          <p:spTgt spid="13"/>
                                        </p:tgtEl>
                                        <p:attrNameLst>
                                          <p:attrName>ppt_x</p:attrName>
                                        </p:attrNameLst>
                                      </p:cBhvr>
                                      <p:tavLst>
                                        <p:tav tm="0">
                                          <p:val>
                                            <p:strVal val="#ppt_x"/>
                                          </p:val>
                                        </p:tav>
                                        <p:tav tm="100000">
                                          <p:val>
                                            <p:strVal val="#ppt_x"/>
                                          </p:val>
                                        </p:tav>
                                      </p:tavLst>
                                    </p:anim>
                                    <p:anim calcmode="lin" valueType="num">
                                      <p:cBhvr>
                                        <p:cTn id="3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2" grpId="0"/>
      <p:bldP spid="13" grpId="0"/>
      <p:bldP spid="18"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93FDE6F3-C2C1-497D-9AC0-D418F52504A2"/>
  <p:tag name="ISPRING_SCORM_RATE_SLIDES" val="1"/>
  <p:tag name="ISPRINGONLINEFOLDERID" val="0"/>
  <p:tag name="ISPRINGONLINEFOLDERPATH" val="Content List"/>
  <p:tag name="ISPRINGCLOUDFOLDERID" val="0"/>
  <p:tag name="ISPRINGCLOUDFOLDERPATH" val="Repository"/>
  <p:tag name="ISPRING_OUTPUT_FOLDER" val="C:\Users\Administrator\Desktop"/>
  <p:tag name="ISPRING_PRESENTATION_TITLE" val="bt641.pptx"/>
  <p:tag name="ISPRING_SCORM_ENDPOINT" val="&lt;endpoint&gt;&lt;enable&gt;0&lt;/enable&gt;&lt;lrs&gt;http://&lt;/lrs&gt;&lt;auth&gt;0&lt;/auth&gt;&lt;login&gt;&lt;/login&gt;&lt;password&gt;&lt;/password&gt;&lt;key&gt;&lt;/key&gt;&lt;name&gt;&lt;/name&gt;&lt;email&gt;&lt;/email&gt;&lt;/endpoint&gt;&#10;"/>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wQUAAIACABElFdHI7RO+/sCAACwCAAAFAAAAHVuaXZlcnNhbC9wbGF5ZXIueG1srVXfT9swEH4u0v6HyO/YLR0DqgTEkNAexoTUse2tMombeE3izHYI5a/f2c7vpWxIe2iVnO/77nz33cW/es5S74lJxUUeoAWeI4/loYh4Hgfo4evt8Tm6unx35Bcp3TPp8ShAZc4NgKbIi5gKJS80gO+pTgLUM2BgRl4huZBc74H7FLjbSCdL9O5oBi65ClCidbEipKoqzBUg8liJtDQkCociI4VkiuWaSeLSQF6DXem/o+GXiZzofcFUD1notweuSVqOZ8UHJNUSCxmTk/l8QX7cfV6HCcvoMc+VpnnIkAeVnNlSPtJwdyeiMmXK2Ga+S3LNtDZJWNvM1yu+OM89JcMAOYdNxpSiMVM4zWNEHJZMgP1tSlVS86gBreFVO17zWr+Ned80brZzpHMuyseUqwSO+pDOOgn0yTCqn9nrWgU9NAq6NUzIk+xXySWL7Ou3VozzBXIBW8XZPLGqQjiAp1saaiH3NwADFdUdxG3TsGsatqCWA7fR1x0Fam67ZVSXkjWlmvlPPGLiC5WSGllcalkyn4yMNZYMwT5xV66b1DXET3SWnv5Db4zfqDU/1WudsYD/0ZhPQNTWhOcRe77l4KNZBjXVDIptbFgXKTYxu5xU+Zj1dD0wuRzrpsBFPE1lzGAMI6op6ezkEJRJqsAlLOUI2zs4CE54nKTw05MM49ODNBmVu0mG3sFBcCrC3QS0NbdlJOM6jsTUKsgnE+vED0ulRcZfrDwHe0avrA5fG7nm6Lrg7cHZ/I9RHMRoBnOLJlaXeertq+bw3sypVp3PpnCWgVphHpguC+fVzEJZjHwitqVlqm/6OTX7sAcd5Tw1HdNc30HvolrzF+ZVPDJfusXS1CRhRjMB+nC+7DFAP2G7DMJb06GIW5E3dcCY2Df3byvabPm6da7rhzrsQw2fOKscxs3UR1BHLEWZR6Me4qL7iKgUdtq1ZNRL2RZutDgBkYoiQO/hob7zxelFd+WzxUWDtXndu8Aulzes9DrhTkGk1nV7Eb/eDfD4G1BLAwQUAAIACABIgT1OUYU2pL49AABoowAAFwAAAHVuaXZlcnNhbC91bml2ZXJzYWwucG5n7X0JUJNJ164LIAIujKJEWVQcGUV2kZ2AC8yIAyoigwQQI6Cyk0AIYRHcUDFxRseAEoI6iAuLCCSEQEDARA0kuCBLIAEiBAkQ9gBZuIkz3z+yyD9Tdavuf+/FKrHw7ff006dPn/Oc7n67rxxyclihsEFh0aJFK376cd+RRYtkLRYtWhomLyf5n+q7cr9I/lkMOeKwZ1EuTe2z5BcZf7uf7RYtykcpCn1kJb8vD/3RHbJo0coq6d/FlJBHpxYtui/6aZ/d0SivvlZeHtTNHSgW/yxeLFy8NTZx+XfsNe/9ybccms/tW2toe3/twetHTGz3XE2UUVx+4dBLmQmfQNuNifd1qxctVr764/bCxOFBCxbvbCTMn5ZO8Kutd+eWOoWHs/ip7gFjpC4TSCun7GNNS4FHjKjXH8iwnhIOEznpiP4uAQUozg8xOXFusZzqrB8JTw3qwqmvDLSooLjW92Ll9Qq7ZYlKBhWLls76YXA14dUuRsPPdRPvseKjr7b/7j+3xHalfTiAN1/ImxLzQpcBD9zvNcuJm1NiKHzpr2FM9vdctP6umrM1c5SoqOhU2keG053jhtZYWgT95Dd3lT4rJIVQWyfCf3re/ER36Vz4TeRkMG4pH4D8FgiRHtNlXLWtW6OUYx3VOsWpRwFHwTNktgVvWA1VsJB94uZnWwc3xSab+PAtZ8rkALq/g9qM1O0ldvK1bQaXW35Hl6fvSMylx40VEEf5MNIw5sxeulkDmM4bpGiWP651K5+sR2dqqPDjrbyAI/dW9VmXj0/co+LSQ8FMZsQ1sDuQUhjvjyrAUL5Hwp7a6wHzzjzGThpOb42aUd333UICVkBoDRGSQ0pX25eOFeW1tsJYsaasAQwyb0v3ZBVQWOUp8065+yWWFz8lgA0WaKdHdZztL+CT+GWtewrM8OAlxSEx7I2mESnW3cmUwJi8KtY4TGglaLyeX8aK9AFASUO/55Wa47zsON8jGyDMz3T42Yd+MxRgrQRVtGhot5fZlhc3+jRkT6HGsmh01yMFi4YX3hfSlPW8HHNQK7RR5kww5+qdfd2ImjR0idNLkeZibyubBsstbJbuwZo0Vub5qnXhfsggVoqjZkgeexfqEn2mFeASrsliDgvlj5zkuAqtl9DdSjtUTIkvOywrb0Uue+k7yItsMoqB0xHM4Uo6g/Z2d7D6kUJPrzC4zJaQWK5HCJncR6YfT3of97GyqTffU+GX/XVF+uPXbujHaXDqI6PFr7HC17X0LcVI7EsWg29UjaQ2R7DpjYCmnjUR3sgAoj34oMzTINPP4Q6fww8qngq5q430hWdzBX5w0iAfFTfyQF/NpUUcL2qIL/skPIks7tsdkvxUPlGnfypKqRocUAYpsA6+DURRXBGBZPBj64fswTUN1yjwuyETKckCnVxWP684+K62OBA1HDusFh2ormABXj9BIoDTwdi9tyHV5uqCY8vQ0RoGvMilLlomJ6fb6i8butdB9bxLNOx+vCCnHF54Y0dija8BTsmO/XxddCGaZj+uDNYqPf3iAGgdBHcuXKc7sOE6/HhKE/LexfTDyTX5nkMJR5Wh+0+v5+0HFJ1hKYuLBPcu3lE+8rLzsEBeuGV1MgQF9IhSRRcZ7NIToOMn0OuXvFctb9kMQBfBm4Oq6SdBas6gj2eJStqo1Cx1Lkng510HoKhzlNt9WyIVd6PtEKB1EWc46uiXYai4KTyFNmS4gQ+xWnd8QJWjGo+inLVkPQpLDkK/ZIHtfEQpyRYvi31/LEvLstZg2yTlc+FOyy08Mpo1GIbeaW41sb2QV0MTm4ItadsFQyLHZgO8HG2msfgs9TxPk1+25UQSr3F/feS+otCtS5LGWnMZiWR5lY/68ahzxrn40qVslvJ9Mh2XSIssWwfK5lxlUDUY3x92lcVQPW8P8uW3MpxqcHsLMP4yCWETRqrXQx9dPNdnDWwgtnUMyWfcZm+pCdQcL1BS8Ygq0e9uueMPuKGxRtINuKnHzrE9FweM4pjIMyxqo8chy0kRS8My31YZVW+GHS+4eJt7I0/2N91bIDkMlR8RRMz1qGvsWYt6WZzTCbFFpJ+GaAyLnwkioWT6x5Bfle+dTaPn0zfr7rzOZbz+DFyBjom5e1d/uq8KlyuRoL5htOR6Z3/OulOFq344LgbAgmUOGD4sK7QWa/hUDWV2r7ATZl808LDzZyzfAF5V9skEEYje564CZY61WylD9fa+WheDc/4UHG//o2pR0rnCMrVS2dTB4WKv3qsg1LVDAbEbw0Rj7ybG+J3ICpcudxaQq46hQkKwNqydeudpo4hf9LyZ8duXSlwbonefbaPG00H/Fn2qOmbQLFD/czDq3iiS5qvejIjXg53BU7wRPHonG9hDVHLGn43+oRuk/9tO4LPTE1arhzWjV54hHmJ4BETFt1NN0nMETZ1nZ7iDG4ahv2YYr9y65ybu/PO+O6D+W2ctqztKdP84DQywLDvpcOxCOnXNNXMGXWI5WtnuvO7kCq3K5BTOBzB1raDRUMWu4ePl4ey9r3APIPCVhwvkzcDafoor2f5h8Xj0c4fxpsq63bvJhXwhaNmVy4k0F85nZSg5LJd10zgS6jUZayEZ1Z1gbTGTqY231mCcrAxfFgH6yDx+3zPvYnoOM4g5NjTYdZLFziurryDY+deURX6wOf25kXMDxzajaSEDCGxhIyWHe6ZyZpQqLZXTWwfF8ckBxPsnTRuMCkFymsqBko7BbcyufbsnWX7Tbd5bAKSw9Xjf8zHeKC1vdNmDbNaD4Q9g4taWqxncDxkFZav8EfCwC3fzIcaJ5fIyYNKY192+kjBMsXio6kpHySAPnEjDGe8ydkZlGHclHSoAINlJaB59RAMThuwTQRmOjWhLC4YjzcOaHfZundyY7C3qIhMyrgIqGg9ANUQlYzdC+xGBeZJK6yA/WjLN+J2C33NZBcO/oWCQ8tKfD4nqsdNcUwrFFp1hXJkcy8tb326HwNYUl8ZaQARtv8pt1/OI65k0goLit0yGc44pOjY7/swea+5UTsuFwXWB1hbBeeqQsUa9UdtH8hYPdlOd7b2xjh9Ola0pKAP6XrhDRWdRGsfs9vTFAtEat7EfNV74EFtj8flxhBghUfZRVk2BDbZzIpdujXygHqLGGCpls6jOF70bPn0nt0Pafbs1wIM8nOB53+lA4kYGuKCvEEmBIuIZsdhm5lmAz9iQyDgEIVQXvAAKNBrC0i53IanBiJXuHzd3ecWVCA15gOgrAlba8K5f+JmC36Y1+ZGJJDpDs0bL3u9I1OO7swTZ/tatUw0I1kgptrYzbiaBychbbMeZ6hsv2X00MZdLdN5xvXiKNybyPlMblE+ewb9uLrbLyhjuSWSmapxIhShDzxoBTMmhVTM4VcMKeQtZTCJNx3hT94eU/mhwuFhjJnEBLJU8VyQYwe4bagjnYkuw1nMZLnVnHLTn5FJVG1dD91hZdRBJx9uFOY2Gs0sAmculIJzmIGuL5S6Zbuq+EBVVfWxn9vE53lWS/wevBmY3zkUpW4Yz9WPPcDxWqM5Jd0+cWproZJeXcXdu4irR3GYNjcFXOiuQrQcAs5teR5FqZXv3qTllR0lkJ112CKx/QH9y2eKJ1qz3kwNtJS+vhRrNya5LF9tpV1dpacAzX+R7bAfPrmJS9QsjxczJzpVCbOuWDw4k5USPuI8ecoiYBTHh1xX/QK9aebvMInV8Z1dhqynVXFbGzfk0l++Ksnmq0fMI+fWrh860vdbGtliLRt4T/dPhfhxH2aO2sh2ETelrOgibBaCtEo08HDz1FsABOk+P4627Bzr14+ESxk7/KVLyztG271WSOJeikK9GlkugGMtqn69NIYo0AfxywTS/cydBU9i2rENd5dBiFbNfEqQvKP3nBdWpxz7T8csvJUmFn3i6JDVuswSMggVgRgt/MHmmEloMkuKWwWxwOQN+c86Y3DMjzzgn7yAtgNtx47NKJFTB4eKDmVq8taFRwQyUu2RHxpJEp+uPCw19KwDgztvTlWl74YG0gIfKqxEFS4uLDyoPz1T4gRWBsmp6boslrbPLIh9tTjFqS84Pp07vsE2VhyUFEnIUTkVfVMdUHm7/YabJZMrhlqxEPz2n8Ehi1OAdQQcBoeRfCL7TW766/ZGkQMUxWaOySqRT+6PQWzO7/shSj8WXqa4SBdrWPTb8ffdDJTNwdssME08K/Y+GvXwcskKPmr2ZaV6PE3LOVXVKGr5D6rUObHSRSzM8FjyjI/aZSQs8c004mPfsgYvZDjXfmd70Q8WxivZwab+vhp49mHl9+1Kaqg5+Rsu3qEkLND6xfejW+Ha7mgpy5oA8dPaETlsoQaIZBXkLk4fvyLcW+yf/7jGjI5SR0gKBrpve6/R2r0UqOPwjs3mzYDYLZvO/w2z8kxWEA5eBLdaT3Q+IDWX9EaasPHhtQCSfieC5xlIMi9jXwNfBYyYO83UCpNoAgt0vc4nPip9yvXiHciE7rKaSZh6o8E38CeYnUwj0jhfLNNX0PgXanVYj5g3qzGO7qsDE1Cml3EHfHkpvdzK3Ot+fpIHoza8xAOsdnccQQ++BqgvVdUIDH0XlNFgWrVUOJxPGS9Lns8tc7QNhWy/vCM1Z3JVPiXhjzdjjZMfZ7koURsh+U40VnVrf4UODZVfKXh183eVsNVhNeI+1Fj/OSi+Z2De+lwLvXbFzr0RMvutTgte3+z1j27YwHc7RtpZFg2kMG99ecwphpbksJuuoeKhB5dsWhUb92FJJUDHTtrXi45wBWGta7GYJw7v1xltcMo/JUx22Bre3KJxaWg0J4X8YTGVbrQ1XsHDOEfvm6X97FOhtRKWUSYxh8UkUwzoC6YIaxt1wqYOfHdVHiOYZGL5s5QL+o4rH0tdqasLehAVfTEuk1ViHEgy/7Y3awt8mpSJc224tym8I8usyHzNDLZfoIxXRFg6exxrR1+xrWp4uocgllQXrW9INKfDAV9u7a5iKaID2PA1bcy2lyF8WuXw1gukVmZvDtvr+01qoH+8iNZn6bWcI2rbOMICuECibZB3CTSMEW9JcpB1tzt83lf/thmXEbz1JZqqoWnfXXJCogXmVdlf/2+M41EvoA90va7/KYpX61Ee6zlnubuTTedymmV5XaA66YEkiDV0wGWz5n5DgEmrUmDyIBczQl0Ebd1JnU3epWHB6TKtmRFHCcFzqXs82l6aldwA05zrzqjKzMfO/HVP9zIGdz0YTw0YSacQwoPewu988A80cFBY45S1tl2bMwIvznFDGsu8IU3lZ88Sntuj7ax3CHy15sAwT5pX67GYS9/E8fvRLaSNIXepyyyvF6fN40wTulSNqr3vtOI99tJUbXObz8KP7tiM/6clgsi5g9oGc53Gtf5bMlcFQLn0pOY/BNqzJNPuNuBaqsSbyuzDr+YLHnyXXQYMv/jOZqlDmun8mcwNUQ+GLlv4715glh0HZTHbXr+3Lp2gwWhG8MkQ5yvrVMkkf7mej1DnR6Lx5bLM4Zl/HOlpOxb1FYbew2HAx9dnwrbBcRNN81f7lcuyX76K3vm06W19J0ygydsDO1582hknueu4JAl75VBu1Ms9a5jqYHrO/8TM3ej6CVJz+w8tf1Z5UaKGsjALrAJT+AOF8lQxqpUzQ2y4Dhe39JEH/Rr3eZDASzDeJm69b2A4GMLbSFoOY4bssq4ONAMqOT2mUh9/WV4r21bBtEt6Bno8vtB15kQSXkKCux+cWJC1I+t8h6ZVnGp/BEo/1X9FOj3rN93z0clX8eNXdYSSQH1tEZT8H58HW9+x+Yz4PwzuceFsZOfyrg0aT1EnoT5B4JEGks/XoB9f0PWoQVJ68kffwnYZejdiRt2XvX/aV9kfkEQk7z6714ZDyxuGgfm7JvGM118y398EZO87Qzi2Lks/p76kIEPYAdtiMt50nSoZ9PO+MfaOgEYxqBUUykJKIbLKjKTP9pgzmjruC0zZXU/LM9T1b1YH6vCWCRFqKCIIVtNTqvWysB+iHoCr049Y1hFhuZNPHYQIktyhP3hF8kBgoGhro9M1/EA6HJ18hNDcWt47VI/GeWRdvXEZqBWvT7nmSckGgdRyC1dhujlG3J9MLREorqD8L7w9z6tvt8Uuznnc643m6qN/VeL+skWhP3fbugy9enzAmx5+eQTFkMLF7s/fa+V+A9HU2K58m95PHkZh05d6icwPtlzVJy0eaO3WfJXv+FhI3fDdEL4C4l+GrvMQ+SRX9cnwcAcLHFqHfUdLCMMWlFzHcDAjXrAPHCNMPAbu/NPs4Sm0HZ/mrMYZSjldspLwjF0K8+42uM86gKVZh7gh4zIcMCWBxw+TuxbFF9bTbn9fPOXUjcWpFYa9b8DillWjiFi2QdJ5ev9arPzp5UZjoN966g/Yvt7R48N4F6k8hCejNJ2uIMatqxgVGUclcHP9NIASP8JWgGpLfGCK4esgUGUvQMkaGwUlUtodcnuG2PTXroLjjurB7ZKHhtp58G7RqeYx+HaGoPh3zt5GXzTDyR9cdu0hF66D2m4qFSCw+I5yFOGT/bH2D96UHyjE42+d9Hcmt15VHcjhnLe0Y47iqAtlU6iqx+7IEautNiholGt81qRGkeeBDpCt5UO98fadh0aFIawfLh7EvwtICFA941N5ml1E4vhrg+dh19RYY5ONefU+WQseW4muY36gZxmJSDPDNOlVyBJhySiZa94MHyoPk1jm5hoZPpDGQYO9nxbx0L9JRa3I2yw0yYSSO1bxUqGTBoH0cNbf/cUd3NiJt+beHW8mjU2KPN3IYqvPWENer6AAKTPAM4zu6pe1aKybI4dNkVXxHJyvIoXO7HSeIooyPlwQ4vDrxAAMriAzEoZl5wNLTBCpEZDSeoh2ZjFN/nk+EiI5MxoK70LAJ45p5GLDNFoIl/sYKC8ZlmaLQ57E/1N3jt4Pi2pwR3rVj4WOdiF80BO9Gx37qw6tTttv5g/BlI3ET4ns/VxrFXM8wIrHH2ZbkInVMn+8A1cB4CXPsyPgjZ5knfZkTyr/1Cwz+IGoNhPvvmIe2r7/eUpbKL9PsLFFQPpnLKjDKfb/nnfzEllIPUosluTqYOra8h8p/nWxgUFnemfVUHxhhFRwwwUuBAWzskxptRLFcs5Mtk77dl/s7G69vGM6F3cVVFKq/nxxvMEnmFg0UlF3uHjqf2hF536vve5EgsZ6onT8F8P82W5l02OJ3dLFKSs48NPYEzpY8IUnfR/Lm8cLSJMFe5VBC03yTEn6Kp9JQCo9sp+YjUAuQFiAtQFqAtADpfxikdHhXapMRgPNgyY66/CWDar/OP1Mz8Ommc3/c5HtsZPL+g5lLdhg4ynYQNqdrzUsg7yTkxXTqEP2xsZG3A8lwCW7oI1sr7WrIXpybdCnvjJU7lDyBWjHHEq1tyD9YrQvjjbBijt2ao8DgP1qC/YXs4ROGJdBnFcrAL55zLurP2ZUBCTNevQpVDJsMsdE5MEeBKEkBCfp5l55P6uxk5zwrprf4z16kZfyDRdoWS5EpVuX7OQpY/ZN1TpXbg8d+afHvN56+jugt6nGDsabEfBjdarimFp+33q1tgoONv7f7cFb8FD8eKICN0+PFw8RVcQPniZc1ok/zx/DlsfyKpasOCtQ5DSR2GrvFml8jatHqXguNvmE80ziDNyVaeme5tVGA4sH+19rYg63evDg+MWuFCWp5IGvgkmnvfblKGrxK0gK/rsW02eRWuuUvSzvGvvRQwsFGgKUZavlSXmXESVjWMwjtmUvd41R46KxKz25KtPDmuG7y+iju1I+feCTo8+RFo29ARr8ToWJ7wQ71Tpssjm2SML0aq2dzzYFW+0Of2pYK43WSEL35lAtpCOblXV5kkqslGqUSThZ9/40XNz3pdfsyAvBMWEF8W525flH8yFsHx1ZFJ33NNEn6arzq7GxSO3JtomYtDxb9g+01ZwBQWz4tNrD0D+/xqImB/OfkRKfamvN3ZqdBHa/jVKK6Uv1XMmEwkctH1PKz5QMX9W815ymJ+juClkurOv2NqlTMRoZGTcs+/xwJ7YfH03wX9XRyI6G3bSZaX440mdNHN0HiS4DTGpewfuMr8k1Jho6HSdcbamHC2InRKk3xQBdHmmPnAFFUhppAnAxv7ssOAZuHbWTE4cT8e1hWJAPfygwyEfTDygW/ZW8TbN7Hi6JYRg7+1m9KGryur/DTKpHVnio8aTTHFNxhmYtX+g6NLuLunEqmsnFjnh/jcFa3R2MGeeDIYI0Sp9LLjykcK/rbSOjxouFzfrOnSx/b+feWIGoDvAqIfCbCe0Q0ULWq3MBVJilsguvFL1n/c7kYDiKl+0/wisVaKKtwCGZ8uM5t43u9kCnkubCJiO5oAbIdxyDm+NGBU0LH/nL55caLTyhe1YwXDq6/HgL0pm2Mj5/8nOUdflpZDRc6dBMr/JQDg4E0hlvG6oON99RK82J9Qs8ym4GEDwTcZDUiVcGSI28pi7mTusx4tv+X7vX6lHzIIJEmv4QBU7TxeBYlSZQaQiAt0n2xEOB423l94c5I1/Q1UHLYy9y6iEUlYv4QqJnFVnvu7Wwz8elaf5VpafuKxwMhBK1IwNnc87RGQhPJRvTZmbflWTJv3T5cxq6u0+gi8w76WAEuwLjral2hKGbCn1HUtKc+0r3FPsZa0FtgSjxg/CI4+QrfSAWqYLG5Tn6mYZ9oO7WUcgmubIGzHZbOV1y79LJc64/kZ0Yk5AoL9M3CVgz33GBahjHyDOH9SB2SBg4I7R29re+NCjXbOKl7niavy7DiZhTI3lEOz/V+ovECHJNTRcERjcUg5BlLC/buleowotMFDJW7zxbA/qifCuwUsssOSr25/C7jWT7NrKkiv92TUdtUWTNajNMqKON1Gep7lkPrmpCPy1hd9zIgLESEhgc6tsGDFCO6d1nDwrI7kKjNoFai7TjhphwS5lZQVqeDzdCv69Upx+oA7Z8nyyw8zgH0L4YsPsuYADRY+2tzjJSuY0iVtMEqJ33PhhtWN+ZwEoEZDZHHclmwguve/a9Kb6tjgrLOWHa5MB8MN5aolXiVxogUvcf3WHxKbsuTtDzU/pkqS9lI7zytE3G2n2EO/6GuRcGCj2kIR/tfSEdHoWhml820JV58zZLaG7McuZORpDrTk3UAzliXaflEl++o7khyOT5vXcwY8y1gmEJtoMObJo26k9v0I0+R3UqtyrZ0lwY5cCYz+/MDoIBoP2DMGfOQC9WVtPwqJ0sLE61VJ2c7B7WNUFxGqGgx0NDGZiCrLN5fKDoeCSXnF/HXBemDWeuhGh7nXXL5BVhRoDQGlFGRtHVqOIP8slvWcRqWVowG0rn8i/d5sTyEc/TnyY8IKBlZN5qmXElumHTpcIajaJGt8lf+7NV9s3u1uWJ7e+vQzbdodsfNdw28102RjnrAQ1me+pGXc8v1Bn329e1uDv7wZJXWWTxx5RLnFcKPmhaFManRLfaKuxmCUPvVG174EzFRrxExRehS/ZB4biYXL4sJ8+oLgCOCGs7I3MpK505OKn+nKKEJq0/7zd7YX5jgIhmI5c20WumU3vr2U0LA4pPCGMBZXNtz2QxqfB7Q3Rrpo9MduLlziJ7DZ4LSPSxpsZYWIXcFtyaz8xD9NHJEHcDnBMOEoGShFQjqH0sOowruxya93W7HuTccjH0Xx+jDbBzAsYVCDjC+EHyve/Tifa+SXGX4otkBrO3DJn2vOyQlXY8bAKB3fA7siH1jsf6n5LBVQOFAbSn1nF6cBrZCHcjiq4OP/1givPFHZGvnYHVfbnzcaeY4/K7gw+TOPE3L7fSmpkYmqiC2GV5Tb5P8Q0+hcMJC5jo7CV2cl1fQ0geAZO+tK45TPMAXNeVqUt5G/oaDIAcK3F4BKBMSp00cyd+0s2/j7S+h68Rsk0lb8wlA9ExIf8Eyv/c5CcwaeWj6u806KRdq2zWruNzuZ+r1BLK5ihm/k6sld8saZR45orBJIHfDdbTwAaSNfOhidV/yRFtkOYE1zfscl9TTAUCAZG9rNr43lilVhLxcpufJBVPCWsWlelLaMTDHvHLxI1oR7XGFt/Cld9qoFwa2uc4KigyJqtp4QHNVJTXu2pEvoRU9O7RyZKLIGm4J44ewRLVj6Yh+TUEj5YDmmkqajY+EIhoPV8yxUhd2GBOA8UjAl3bqVtKmBFtHD3Z/7uTGJlJ6FrlJKMrvuwvOtgWH1Ghv498VXP+qNsKKtI1tgHiQrNRpZ+0hHTQwY6fox7QrGt18EW5sxzkBS/EDwgpgUyXxX7ugNj1VM72HkByIzsDIe2dFi5uWFlrFsRKqIYs53+mXSHvR/4xYN5D2YGrGRkfIRjPTCmPxuIJwUHMq/5kxIFL6KYik/H9Tl81DSK2krnE2SlKXJMr2SBhEfvpN6WB+umb2fLmZaamxl+zREyQFCac0JkYRL2pjY4xEMVslvOldVH/ljgcQtYBOsqhT/NV3ASeUlg7v30X7UfZohpusRO2EVnS5sPOo1/fSzXZt4/Qq1Sl4KJCAnWYaG1aMKOyrkaQ0Bv6yEoKq+cfQji+75jgbNmaChzTNphNlpaUQe2PaAUkN/rJGdM63ppitq1ZDHp9TqHH/e7MHABxRL/oU9/VnDAmOG1KMb4cd25GxxFrnBnzl82+s4trSDapBkkKQY19tG1KYMeJrAFQzHUkGlz7fZqgRpb01mV+aOs9KcFB+zTAdWC4Q88vLERKyApuSdHW7xwrVlBpbKxzbUAM1yiDNs2iIv7hxagI7RRC8RcUVSnqB09XysCv7aBvSbZMGY1AVRSnJcBneHmSTOtKi+rRgRt/jAcW6LUmeadLdiV15FR/B1u8dervXpik4zUGWu9OA1eGXdjxzlarZpTnK6DXB8FjQjII4SV6H37IJ/bRCqDL3XlLpNlLz+KROJdcTTyWJdG3guB+u6AknXKd8umKEkhzNQ/kG1fWEWGHuXFGaJn6FyW93jHGBkeXUm2xBY+y0L708/iOqrURnQMICT/Gr1zj32ky+RZEGRFecY07yf5dkAd1L138DcMaWbqEkjhMCWA7a+uuLT6rtvbCHdPTEbQUhX5Jz9Vvz4PT+9suaTIFI+u2KA+aJxO1sJKUG5fQQWt7oT9+DW57gKItR/iFurABbttx7S9KViu/FyRh/fYqbzJ6wnYNZ+iop95YMql6juBbHCQcp3ms7Lg831gPQsT0u2GYrzzmzXknCq6cCtc8A2FGHdCpT5L1O+vuONjSQxoruZtSjFWqOJIxFWaw9pXe+LoeS9ic291RMvO/H2F6br3l5gu5StIIFW7QELKEiOnGkGF6F/Iktz67wRhEK5NzCSHchQSmg43lx3EaWXgDPrThdX6yOF7VK8sOL5vhKrPsSQ46hv6wG/NOvdwfEODxYnk3p7Vn7DaW2HZE4pu7kc9+LrdZW71u9wednRWP2pPI+XF6Ue3AMpbOvpO95imnk8/11axb7yWCVe6rL2ZwgvEfvp+S8Yqea+uC82FBqmnJKQYmiShLF0Yw5adEVPa89SXRELqXyu0HL0pVtc1nGxrksr34NokmDfizqxvO+ymQDY3ErE2Jc+UHe3OMZAK8JKfTMDGsKv3yG8Rmn8h0BJJtbtIQikxLWSwE5z7nN2qA0wVEOYwhDbIdf+C3/wfO+RlB/bqClRQNxJ1o/wLu83D/Zm/TBWhzXveYhY5myLuwaOYYSt2W0SM4TyQ12y4hd/TZI3zNEUUHAtD/pbj2/TespQ+2TinnvaxnUNwy9grHvhmN5VQB0ETrH4Zf3XgqsyveNmTilqI7Jy5Vpqpp23CFuHSKJ2ddd04Q6muBik3waMMSzdPimQSlDcfwuEF39ha/gQvcotUarMHDxZ9KJ57Eph2qamNcg6iByRLObTI6yHw7egD2oTimOSRX8uBgNdk04loB7WuAeAkSdMK4UhWqwwsoYkXESTlLQfrfp45N0ao5wuuKGNxbvq2uy2foodke0zM0gBz8EqjZqqnYdad+iAiU7donyBZzn6UH/Cya6r0CX0vvG0ZrHPuyhrQu2ly9UsmPEUNu0kRGiF3qGnHAQqDw2nPjoZ9nce0t8jDQcdetK++iMSqd5Wmk//q6S1ol83rnyTYRtgdJadsrJmI0bE8AXsIPq3mGtnQIIDl3gIN9E3jf+PrFmHKH4C7skTI2rnm7ImfQ3ZA2lgJFgm87JDUsMKKH4HaudGIgWMtbHXEMr/8QzJeCqi5g/bdLPN1L8uzs/X5Ay3V2CJMzfQ/lmgWsCN8e218vrEoaKeUd9sO6bvhNetvl3LZcEDZXTPpx7N4yD90r4ygpWDe7YKCi4czo9SmGdyyhwuHVqpYoqccnc0VM63URZ+UitTGFEutt2PteQSNMw/NX86IneedyxmmVG+MiOugf/nWO3PrkF8qiicb4QEWnb2e2a4SCJnXeaBmpr3vQKdQr6wXzDrwsGSuLXVrg0agIlzjz60w9dhxarFL9TqAZbaXDxsUHWqF6iML1mE3iX7qwM5tUGSeyLEk9wYKwJGiwyn0HFbzAwyEqISqaAPevOuGV5zsYV1HbANNV8pyTw6zyx9dv8EulUG9bdlWIXkuzqPz0D7zQJ3e9+de/hL3BOpWfJzjnfmCmXu8st7BcJ23D7aqcqHO72c723aBqp26AEOny745AkTucWLknl7PjmiuuZ3I5n0lKPvpqkHk2ZMT9w9fnay/eX7AjNnI++zClq1qa7/9dFndBxhI81+cO+fHkreA8UvW/liZi8PubAJdPxY0vl5ExXozqjDlLAlhpsD+95Fv0ZS5DSiVTiMo2oE7ApEV8geXmbyWrUYFQ2a+z7b68DBCuaMvkk/nL8thX4Cw2VgsyEqGxFi4uplQdnDcDdoR7FPqZZBgc3RZsqVUusWOIZWmuyW47P2mmn27I6vPX6DaqoN27l3LPRCfcknuEiSDLMJeS1qe56zZMc15nbCgxuLLfwHn3i1hdD91zazmlVBPZ1r41UsJxJHlWbbXd3CyWtwA9b+6+wGfoVNb76ieX45qNSL9Ht5zf6cdaXLhkQ2rOhtNXH6+D8SEj055IbLq9ezzXNn0iL+GGHJBLnYtcbXTvJPyUnsfbrs+Zjnv85389pVdrdwKvqyeQe67/kTaDu3sMWal+d7jKr/pzalySp81T6Zzz54nezSbT8yZ44KPDrkFZh/nepuXnC4v96dtavyrQAckyYXHRy+vEENT5/fsulYDG385CuU/z17E+eMGlB6XkqeCt6Ne0AAdW/S80dA6e3h+Y+aPzxquF0uJf/hvstf/2fZ1+cdQ9X7WlevwN/2gdqaeB/1x5L/5f0X3TI0+Gq/TvFGj/Ng2STSjRbUdPmjpD/rj29aSpAcI7q9BwQ8i8Vu2AoC4byP8JQegFQEi+Wx3gJk/EnUZ68CKLLpnIECKPzyakP8otnaEDyQ/9Lpxa41U3cWxXbfek9xWbMcDPnnF1exvtcJ6LFbGcv9aBNWt3CrPjJrNaGcvGop3B7t1qAtj8DrtP9oeZSsJ8+5cA9RuGe2mnoQOgv9TjUTeDwZX1+6/0vpEka7G9FR3wuaTsaOjuk/lW8KVJWwYKiZB6r+qt0WiI7yqvhapagSvTi6xcK/uoE9qWb1sCB144NFzGVsxns7k1/dWYk9OypvabP3Y9pYC67Qqdziy/Lt5zvz9NYkzmsoXTM+ZglRHWJNJ9Zhrr3i6Ei5DA8BEsQOdjqdURd88hI3tRknr6QyHHMqa2HaX+ZKyhJdR+1Cql3EX1ATduVYCDFM6ZkcREVW0V5E60wN+/+CzVlhTZC7t6fIXV31ZsHkGeJ05dn0/z/Y60SVf2j2Badju95HNdD+bqg8b80Z79f4NCVx+qmL1AO/7X8/5fNnpprDf2vZxKDCfE7Zk33GD06/QydBMC/FGKcbWWxTKd7Olz4v/UT6Zyc6CfTT8ypUPqXgxMgsavzKnPZ1d/eZta4Yp77r2fSTDrVlT58zLreWTStzXL/TkiTkg6K9kLBYvrSSvq/9OJPOPCn6T1ZcdPafP7fCQm89LsD54QsZvoqE/3cVyLmTjn/8+xLkl0/XOrqPOoCnEbpXvw7If/N2PmHMbYHznySNflYc5r/PfHvhNz16Xxr/ovd9EOwaMZ/w/1WRv+fUfElnf+2Z/nnQmqfDXWrZWcYzzib6l8Gtv/b3UlTxrBrXnQ9jZ9mMn7Re/yip4w3iXdsRTBC79XOnpabgFPJKvu+Mc/QlrDsgucSoFz/uS/pW07LivJwdNAF8oTz2hkMKoFReZ1fxovdk2u5OryJAMdHBvcTy9n5enMP6OaKoHYyrFzQivHE7DGw626R6zDUQEVIDQj6TaZXbNI6Xq4oicx5PHHbKnEFzcnSEpBS92XBgTT6Oxw5qIFJdHmx/R99mT36/8CX2fm8oXIRo7x1Ip0oB1hPrvGY57vhG1f8tnySZrMcxLsNMZ+0NF8/M/DrmG/joFFTcgak/4ZbXSr8aI21/bfbfKoDIF0OY5NTwub74PnVPn0pMyJfN2Qfm0eDp+6vX5C2IG1B2oK0BWn/R6RB+rq+fCgp/RraeuiVlinL2Xr06KXbhm7H54lHttvclCWhvkES93mkuxnDV7TTi5dbePNLGnxPAyCZ832vnQraL6EuoJIrocMvlmnGKGcieGWme6kpOjnzbEffdPOplPngCVcwksTXT8O9wXK+GHVfRXpG2I27USG0KACR311j9TwXdnAe8WtypOIFLdVOTpv9u5QjROBv74ew3Xbyz7Zv+RQj3Rl6zdmbb+I9H5VI/dH+ryYb28R0v3XQLJv4MDqm3nCF2uHSGHvdc95I7i2dQc68K2/Grrr8kRWGicpz0jx4C37LsyFlvv5xkmI0Dk4G4OdZOdi0pkzaboApOdlj3t6OXpC2IG1B2oK0BWn/n0jbV/cZwdwgrAIK9166aLjGbZ6DugzCdrM/SDJhC9d52Ab0jd1B6abKsPkC5Rp/Y6efZY9muMyzHdE2S616lyRhXoC0AGkB0gKkBUgLkBYgLUBagLQAaQHSAqQFSAuQFiAtQFqAtABpAdICpAVIC5AWIC1AWoC0AGkB0gKkBUgLkBYgLUBagLQAaQHSAqQFSAuQFiAtQFqAtABpAdICpAVIC5D+Z0GSXqNRPZjs4rJYxQy/ZFBtc/eHlCPyRqHJ+Utmfi1m8l93rKTfvaiaJ5Hs89cdK3T9r65m2TSjDr82He+JN/1N/liMwcOwA5KmNSlUQ/ZYmZ5CXMxwqUsl39zvnzbVOMdNJEojfx3tApjjkpQvZ3ms6WhX5jtN1frvvzJHAfo/uKYk8KJvqco6fqogeVah6I1zH8/4X+d3LB8cSEJkTXUV3K+eXSD5rxMzjOZ4+cuJKNrVVVq4SiOmwjVBTSx5VqGyFf/ghpiy9/HD7odPzi5ANp5XcxXWQPEgCkaqn0s1kh/2UsWPKJTMq3hU6bu2xpxbhrMbGPuPbrexnsyOfvTAYpaCKl79g+tpOn5126BG/N1odhUZqH9wN07jEwes66qIow6zW9c0v9U8zhgWsKbE/WzNqfF+lLgbFRkCp3pErrIaqKiPpYS9HHwZRh5EptlbRj7dPvvUfrcVOyGPAmoykNYPXz3uEEgvJfnJ3TUtPvkMG1VWFlDKzCwouXmeFhLL9SBK7xxxWx/IjOS8HCSHseq1ZTg5gNnaSpIjjRXlefZtI0ISq1896WjB9d8spp02bzGMuLLiKiVt6ljsRzRWDUqaEvE0d3wKfHmdbVNkRgFN7dWcrNMjoQj9IUJySC9psj6P9KkEO1HjH7nKeqSulo9gDqc/6LLoGgP5E69YD1av0f8gXoMdr752trzUuyP6cg+A706cIg1jeKXd0VnMvMvJI8XXc8BwrgerhNhnRR/9gNCOimzAsRvjQGkI7415044oq6uyDTxO/Oj2neaariBPjvQUZT+5tQ1Nd/w/UNmkvjLDwU8ZkA9rzZFEyvlAc4cLzkA+BAhbE65uzI/lt/J/4+7/cQMQdUiXJHEubkwhvCYmFxLHTmp2qACYxPcFeCOG+Y8CZG73kZKoXqIeN02lx2AQSJtMHm0Wfae3xSow4YwwlmvD8P9DnWGOD2PkVxPI5hc6HZuII04DYFiQJXJY09jjkmfuLNBH4AMvlmWtmDhuRnB9enhvDRhl2c9ODzGHh9fBexO82KO4gbRwuMxe5bMvsRQZTP5NiHediuX47fYjjAjYm/zi4NwrhYsK6vUjje2LAVPBL04Qd+7pK87rYCk74QXZspl90e33+gaut4USqoZV8qJeMp8VXrc+tRWxMWxl0LLBIMp3nBYr7x3d2Y3L42pygyi/IrKjkIdNp93xuXs1lhB+vekID9z8JIDHIJInOkjMJ1X5aEWLm9hH9V4diEADgF3TZOZbQf9WSwvuHQeE+fhQXJKtgbhsZYbWokCirtazYB+/C2jqYO1emWRua2oQp//eMs5mrSZGEkMxy4PyrrIuh2059pMva3RHZKJmQQAj7IM1iTZ4MlvwlStOIAZtYhIHNywlOKq9vz3q2NJVVAvvFfweXL9Dbz1023nasRbweVqjIT5uijyqvrb9OMMkqgbDseBYD/KIvON1hJWi23Yc0glonw9rFJ9Yvde+2dA3hN0IbrIgQUpdra8Eqz9gm/EMC1y90U+nnTSeFrDJi2w1LAjPjddvfeJWz8vX5/dVOzbiz4bVdCbS7kuvXdHHWf6wpK4Y9MqdsTpXt9vq1L66iYq3OnAP52hX55ZUdqP6+GTFMpvQkQlsswEe+b6ziP5TTw7zq1qEUabDl3m9AgyUa5M3aT22IZgjHdJNPlkZBZu6k9HZmtGadHlzdpkNaiLjjq5QD5iznUylo9uHhqwt2Jy+zs+HGzoRUD2uWohJndekOjCE9xYADODxm3LjGQgo0+9TC8Ns7BevfnWM9KISmPfkO/SXe4L1NvYHWcs9SS82puTrc2o+tjeaFjEtnNDYsbT7Xj0vpx3wZcMn0DNNo4+KSA2CSFzNCKksAMu75i3scPfhUNdBc+Mfe6+bxFFphL24gVN6wK5MrvJJHH8ExLKXOasMxTl7ooDoF+5dKcnm/VdMetTawcSQ2yHqqzf7t+gr78MblMhiqau0jiOvwG/7+Mncohpy2yBwYBDgTELvdny+0OA+GNnZqWDBGkTCekkTtSGkbp+p185xRvUtuF7/dOBKdUe1gXsTRpT8OCb14wn4QQ9K+xA7XefDT5ivT2wtTfjiE6/SXV8JvaJeG3rg9OCMBjOYqryiR4Q5lJAxXKOOUT6lCxP36YzcQ2/Fo7MpnVRezsRzGC5MP/Yk8jjFsYpNlL2b46Ssh6OezPITTAxVJR2Xb87Fl/KO/wBA718UzdC+E1JWZKfGeIx/a5P8A1KQAiboBlo30O5p06OWSK8n8H413sETRELjPmlpEghevaGlOYNB6pztzh1hlmE7Ly+pdVyGodsIevX2tLkgmxwb9KewebpgPZjm10TKeDXvbYpIpL37anY52/V8EGk8FgaHC5ETubAy7vflkL672nHryq/hzMfKhvS6rnJfYrPSq26jXTjXuJT8anM9Cg6cPJyEpcDVLFjFVj3r0fpcVSAKzuYMWg7fG2w6Xsi25ogkAdhfDuOxyTMdkeiCJ/REdl8hyF5R3sDEnTf0ekcSRgsHKfxL5zyCkUGr3y7acjrQm6vOGeQ5ymLCgvt0kO1pKrU50cUxuZRUwXvR37HU4ElCVAgZHO/NgJXtxcLrKknj6rw6NyGpqcsKihlvNcl9H+cMmkr/6JXZuKfahebLtbH0zR2F7zzfMI6xJDXTb5ejeAjfiMDSK3mdvEzlaLLbU8qL+8FCZHyNuS8rTxp6D4YsY0YblIBuBsmNWV952XNYcDWUh9Mu2euczg2FUkFduz8m+An43yfScEbF2T/vqglsJLiuQiOSp50YSQ1qw05NYOkK5gz7W+tIRZ6Xqba5shgqa7PWrcA8g8DFneE1JJYmg3yrM/i16kbvQSLDcDHzcV41taYp7jJyOIC9ShaDr2WRq+EUXqZut+eykhwSVbAJ0sI19GEfxUpPQXx92ml/1+QGDkm7GOdonB4VojjUfPVtOBps1dTvsZ3xPNJJ4sLMEMswXDSwusd9168Qr0qSFGrgDKgZlKxsnuIPDD3quHWodx0AODWSBRTd90R62PkzOouVTLRGkvN6L78OrgeuUdUzVSwKNV0DJQfhLXDqGQKv6/DHGcaBgfX+sQQJd4Eb3XH5lUAiwxmOivfzW8aqy2K28z/uaLpdFLDSgq/usesthJkFeaqhx2/8muQkoBm22155oM6U69i3rWPpViRf16JmGFeWjJF+43ILMfcEXoeLlfjNenVjxOOKS/RHD5QejD1+YiNlnclpnv4GICv682S0m58iDNwbfrl7qFh63UBQWo8Ej2PdRMjUWAjxsmbcuFz1kGXcOjTmeGBDg23/kwRGIi3HeX1ISFzLMWw0749ASmR35+DlyHCvHjPcncbtvIlwtzLzEHrR18wafIILywDrAUcEIMEmzLpqXaCS6ZKKqMz2IVh2inachg9rCEHwKJD9Y9Af0TT5kZHfGrnS4xjKfCr2RYhavCXPjL7X0qKBU8JMLox5PXkP/VDRYmpq1dAve0DM7QEZqZYRrBRdq74hecOlXBGfVY5gMJg4BMeSNXGfxxK1slpFb/KEb2ojZNLZVnANxBTRa0owkqaOCQoM2IZWUHWQt3gA70dsF9zzxO7k47Mfnv3q5C5b76VSuniEF0Sg/XqSf5LxliAeGR51bPDoxq8cxXmVaOAJwhvpY89HR7VvYn8DB8EtfHM77dPXHcC5/YRDp+fBoMG15TEMwiP65PuWBks/fJdl59CzfFfsaGckNFfimHgIFkPUnCdq1qusORfdLaCLe+nBuWsarhtmrWOOCmwMn3AiGiCsNe6I36wLR2OtH5apteFMo5jhoYw1PcfqCIGqfd+vuNxlyTFbWUsQ3qrwbWxiUofTXmJy2BETEUBSC7Bf82+b+XVFTI8Ltuc7KHPMzkzAfFAgQhLEH0bBNof8CcYjjawzOvHxIDkcVT1V4FUSx+C97jsf/mAb9RysrKnriKVFFfkxThbzNMM4MoQkHs0rN/kEuoQNa1WFnG339NYqcZSM/zA9oHsMt5NLXbW1GR/9oYv15HO+jgMV/ToPdiPX+036clWUNXJ09LbJtWfG4labUT2ImsdoOIGzfRojMhhwiB9x8L+I8bA0XBXbE80YeBdpriGxWAthoKU5e9IDa5k/KmAdi8WTNaNlO4dS0OUuEl3nepcw99RGqUAE51rGhsSRTO6KH9HyFlXVx4LGPPW6QTKYLxcMOr4LYbwm8J57T2Z6N4vqvUX1/ZpTg5qxq46dl95DaRpyuE0QuuJk5rbhT8/VIN1X4ASFyB96kykgxeEOOoPZBueaOZ9ZPbgv1iMp6jG6LkSdbdRrNTKmSZErl7Zl6sPX3sL2YgIvfkqAF+fiRxFHLkDwsshBRBDIX/S6W7mlaNUPVxmN6yeLsLqozYnlY8MuNg6bC+x8uS2ryhLDPVFRyxGKhuCDoLjumAdeg5bRIBIz8EOXOwlUXs9vqcNjHIVMzW1GYzKYaxnGNqd+YN6EqPuRMQJYPB9myuo7f/h2wwSGNYFplY5nRfNliuYeBrqfWlZGGzvrSbhun2+D7rNrrvfGlkdJhp7+jciJj4L0QHXO4xVb0kGrygLbJTyArfbR0mmVOvWYNagfmDMtOdKVE09IXHa2JyZLTILpNrCeTBWp+XeGxQxe8z54Me0wFa3bnb2zLp94N27ULX6063oAerPf1gYu5s5gQWfEScs+fXGHvjRjf9+v1Brd0VoixFEQ2XFFfHvzEZvU/IJwkd87Vx2fVM4TSE9+BIIbWly/0wWVw4YSpkamaTgzARUvZMP0elue8D7ykgo8xWJ+OVA9XMHCjUeHs2L5ZadMOffQD/JgsWIhfar0S8IIsn7YvGbs45qQ3rRkWWkmoVVxLZ7ykQ/2VgjVXdFxhBL2w6fCB+/jbfA1hDTlv4fQYSWr8bbzsB29LSXeuDhs+ueh8VujvY4fPdT7JAZmnEgjTmg88CoRD5VBy/hrhop2JR1Ggrlmnv3AqmkHDQW1ebAmP7rzGpoE/BpHOt6V5cgSm9ROFeXF9mW3pkm9A7YP8Tm6dD0z2o0zGWtRBo3tPXe0Dj6RMYxbtbpn9I8N+Pz6TWqXp/4IAoSZa30lvFQo12G9ASHKjeobDoQTx9i8iBisoIWzOz6L9eT3DIgKVJoFtgh89sUPm8YP72kExHuXB1rbJHeP5sWXoXMRn0vQuZpRkrop9nna5XuH1YZtNJDszqlVVMPrryNanKc1ZFDAyIx3tvYT63IpNYaTEciJ2LinTn1DN71LvPK1er6D1RkSy2ymJugsGVfuJgiXVS6klpcKhoFTEDvOOTsOa0rEct7oNNb8eJJbLub65z0BTWYuGxxHMhqjOyBq4oJC3+rO5K8Nz1quQ6UQ/Sop15cW5fxGNyQME2DOdFRzaKF4mJh1DkkS8sNrRsHv21nCWlaLqJ8n7n/r4w8yJacdgTaUpWv/zN/fGqvMKwq7sk0Fkj4kadqDfhv++JGAaWe5UioyTZ+CthRb+tLAz58chhSDe0J7H2a6KGHUoMik3luVseyNrMaXiAjS559DSkx6hQVAQcFdbnUEuGb7fpin88gcsxm4hMZso56n10IUBcjaJ/Y17cgV5s5NhdBecOenDONtpA/IR2CFsJ4Ip9Y+Fc76F76l3v6lp0zFoHKoSHp1U4hXvxp6uTkeewv5sjv67OwZk4ClWp2HKJ+OZfm5wkRCZ7jTj7KYrJaKVw2iD1k2RYgvmT6PJPAaUQdeo9rbmFJyw+aaLKs5ZVsHb3O5719yE3NNW3eue3+bvkx3RT6cd7osPdakcsI9DDx7aga3omX4Jla4r+773jknbs4l+KzYR4bTh+lAYO/yH5/jbwaaHNGaG4i0HD1uzNguqzB97umxSyarARxr4pTg+VOXJ0DEE55Q1X92qa5dq5v8YlplMIOjwKlhYNU23A3alQ+injjfORAW19qeutPHvZhhHDfwHiuG8lsg9OVWQS5+c7fmqQSB36lUat7Usn7F/OsF/D9KFkn+/LTfaV/unhOJ/wtQSwMEFAACAAgASIE9TtZFKylNAAAAawAAABsAAAB1bml2ZXJzYWwvdW5pdmVyc2FsLnBuZy54bWyzsa/IzVEoSy0qzszPs1Uy1DNQsrfj5bIpKEoty0wtV6gAigEFIUBJodJWycQIwS3PTCnJAKowMDZDCGakZqZnlNgqmZubwwX1gWYCAFBLAQIAABQAAgAIAEOUV0cNwDEewAEAANoDAAAPAAAAAAAAAAEAAAAAAAAAAABub25lL3BsYXllci54bWxQSwECAAAUAAIACABElFdHI7RO+/sCAACwCAAAFAAAAAAAAAABAAAAAADtAQAAdW5pdmVyc2FsL3BsYXllci54bWxQSwECAAAUAAIACABIgT1OUYU2pL49AABoowAAFwAAAAAAAAAAAAAAAAAaBQAAdW5pdmVyc2FsL3VuaXZlcnNhbC5wbmdQSwECAAAUAAIACABIgT1O1kUrKU0AAABrAAAAGwAAAAAAAAABAAAAAAANQwAAdW5pdmVyc2FsL3VuaXZlcnNhbC5wbmcueG1sUEsFBgAAAAAEAAQADQEAAJNDAAAAAA=="/>
</p:tagLst>
</file>

<file path=ppt/tags/tag2.xml><?xml version="1.0" encoding="utf-8"?>
<p:tagLst xmlns:a="http://schemas.openxmlformats.org/drawingml/2006/main" xmlns:r="http://schemas.openxmlformats.org/officeDocument/2006/relationships" xmlns:p="http://schemas.openxmlformats.org/presentationml/2006/main">
  <p:tag name="MH" val="20161022204303"/>
  <p:tag name="MH_LIBRARY" val="GRAPHIC"/>
</p:tagLst>
</file>

<file path=ppt/tags/tag3.xml><?xml version="1.0" encoding="utf-8"?>
<p:tagLst xmlns:a="http://schemas.openxmlformats.org/drawingml/2006/main" xmlns:r="http://schemas.openxmlformats.org/officeDocument/2006/relationships" xmlns:p="http://schemas.openxmlformats.org/presentationml/2006/main">
  <p:tag name="MH" val="20161022204303"/>
  <p:tag name="MH_LIBRARY" val="GRAPHIC"/>
</p:tagLst>
</file>

<file path=ppt/tags/tag4.xml><?xml version="1.0" encoding="utf-8"?>
<p:tagLst xmlns:a="http://schemas.openxmlformats.org/drawingml/2006/main" xmlns:r="http://schemas.openxmlformats.org/officeDocument/2006/relationships" xmlns:p="http://schemas.openxmlformats.org/presentationml/2006/main">
  <p:tag name="MH" val="20161022204303"/>
  <p:tag name="MH_LIBRARY" val="GRAPHIC"/>
</p:tagLst>
</file>

<file path=ppt/tags/tag5.xml><?xml version="1.0" encoding="utf-8"?>
<p:tagLst xmlns:a="http://schemas.openxmlformats.org/drawingml/2006/main" xmlns:r="http://schemas.openxmlformats.org/officeDocument/2006/relationships" xmlns:p="http://schemas.openxmlformats.org/presentationml/2006/main">
  <p:tag name="MH" val="20161022204303"/>
  <p:tag name="MH_LIBRARY" val="GRAPHIC"/>
</p:tagLst>
</file>

<file path=ppt/theme/theme1.xml><?xml version="1.0" encoding="utf-8"?>
<a:theme xmlns:a="http://schemas.openxmlformats.org/drawingml/2006/main" name="1_自定义设计方案">
  <a:themeElements>
    <a:clrScheme name="自定义 969">
      <a:dk1>
        <a:sysClr val="windowText" lastClr="000000"/>
      </a:dk1>
      <a:lt1>
        <a:sysClr val="window" lastClr="FFFFFF"/>
      </a:lt1>
      <a:dk2>
        <a:srgbClr val="1F497D"/>
      </a:dk2>
      <a:lt2>
        <a:srgbClr val="EEECE1"/>
      </a:lt2>
      <a:accent1>
        <a:srgbClr val="1569D3"/>
      </a:accent1>
      <a:accent2>
        <a:srgbClr val="C443A1"/>
      </a:accent2>
      <a:accent3>
        <a:srgbClr val="1569D3"/>
      </a:accent3>
      <a:accent4>
        <a:srgbClr val="C443A1"/>
      </a:accent4>
      <a:accent5>
        <a:srgbClr val="1569D3"/>
      </a:accent5>
      <a:accent6>
        <a:srgbClr val="C443A1"/>
      </a:accent6>
      <a:hlink>
        <a:srgbClr val="000000"/>
      </a:hlink>
      <a:folHlink>
        <a:srgbClr val="FF4957"/>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3031</Words>
  <Application>Microsoft Office PowerPoint</Application>
  <PresentationFormat>自定义</PresentationFormat>
  <Paragraphs>249</Paragraphs>
  <Slides>26</Slides>
  <Notes>25</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26</vt:i4>
      </vt:variant>
    </vt:vector>
  </HeadingPairs>
  <TitlesOfParts>
    <vt:vector size="43" baseType="lpstr">
      <vt:lpstr>Dotum</vt:lpstr>
      <vt:lpstr>Gulim</vt:lpstr>
      <vt:lpstr>Helvetica Light</vt:lpstr>
      <vt:lpstr>Lato Regular</vt:lpstr>
      <vt:lpstr>Open Sans</vt:lpstr>
      <vt:lpstr>Oxygen</vt:lpstr>
      <vt:lpstr>STIXGeneral-Bold</vt:lpstr>
      <vt:lpstr>方正黑体_GBK</vt:lpstr>
      <vt:lpstr>方正稚艺简体</vt:lpstr>
      <vt:lpstr>华文中宋</vt:lpstr>
      <vt:lpstr>宋体</vt:lpstr>
      <vt:lpstr>微软雅黑</vt:lpstr>
      <vt:lpstr>Arial</vt:lpstr>
      <vt:lpstr>Calibri</vt:lpstr>
      <vt:lpstr>Calibri Light</vt:lpstr>
      <vt:lpstr>Tahoma</vt:lpstr>
      <vt:lpstr>1_自定义设计方案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user</dc:title>
  <dc:creator>变色龙</dc:creator>
  <cp:lastModifiedBy>精美PPT（不二演示）</cp:lastModifiedBy>
  <cp:revision>2</cp:revision>
  <dcterms:created xsi:type="dcterms:W3CDTF">2016-10-17T14:00:15Z</dcterms:created>
  <dcterms:modified xsi:type="dcterms:W3CDTF">2019-03-05T13:29:55Z</dcterms:modified>
</cp:coreProperties>
</file>