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0" r:id="rId25"/>
    <p:sldId id="281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7E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11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EF7C94-E9BF-48B3-AB13-9C4A74808AC6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821174-4D2F-43E9-8C21-7D964B2771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524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3139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0477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9121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7203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8455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1003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6429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2585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3533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8931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9837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7077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3881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1894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7124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5184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8116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222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3720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7328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172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1857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7506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21174-4D2F-43E9-8C21-7D964B27716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657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382" y="1067940"/>
            <a:ext cx="3700666" cy="28721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13" y="294003"/>
            <a:ext cx="1824809" cy="300766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8422" y="0"/>
            <a:ext cx="1424679" cy="2414342"/>
          </a:xfrm>
          <a:prstGeom prst="rect">
            <a:avLst/>
          </a:prstGeom>
        </p:spPr>
      </p:pic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2653395" y="3961221"/>
            <a:ext cx="68643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6000" dirty="0">
                <a:solidFill>
                  <a:srgbClr val="4D7E7B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+mn-lt"/>
              </a:rPr>
              <a:t>燃品堂毕业答辩</a:t>
            </a:r>
          </a:p>
        </p:txBody>
      </p:sp>
      <p:sp>
        <p:nvSpPr>
          <p:cNvPr id="13" name="矩形 12"/>
          <p:cNvSpPr/>
          <p:nvPr/>
        </p:nvSpPr>
        <p:spPr>
          <a:xfrm>
            <a:off x="3903921" y="4811180"/>
            <a:ext cx="4352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eaLnBrk="1" fontAlgn="auto" hangingPunct="1">
              <a:defRPr/>
            </a:pPr>
            <a:r>
              <a:rPr lang="en-US" altLang="zh-CN" sz="2400" spc="300" noProof="1" smtClean="0">
                <a:cs typeface="+mn-ea"/>
                <a:sym typeface="+mn-lt"/>
              </a:rPr>
              <a:t>RANPINTANG</a:t>
            </a:r>
            <a:endParaRPr lang="zh-CN" altLang="en-US" sz="2400" spc="300" noProof="1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8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9999" y="626322"/>
            <a:ext cx="321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D7E7B"/>
                </a:solidFill>
                <a:cs typeface="+mn-ea"/>
                <a:sym typeface="+mn-lt"/>
              </a:rPr>
              <a:t>输入您的主标题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841131" y="1149542"/>
            <a:ext cx="2437170" cy="4948442"/>
            <a:chOff x="4877415" y="1487706"/>
            <a:chExt cx="2437170" cy="494844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7415" y="1487706"/>
              <a:ext cx="2437170" cy="4948442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/>
            <a:srcRect l="60634" r="7519"/>
            <a:stretch>
              <a:fillRect/>
            </a:stretch>
          </p:blipFill>
          <p:spPr>
            <a:xfrm>
              <a:off x="5029201" y="2076678"/>
              <a:ext cx="2123768" cy="3780354"/>
            </a:xfrm>
            <a:prstGeom prst="rect">
              <a:avLst/>
            </a:prstGeom>
          </p:spPr>
        </p:pic>
      </p:grpSp>
      <p:sp>
        <p:nvSpPr>
          <p:cNvPr id="6" name="椭圆 5"/>
          <p:cNvSpPr/>
          <p:nvPr/>
        </p:nvSpPr>
        <p:spPr>
          <a:xfrm>
            <a:off x="5565466" y="1614765"/>
            <a:ext cx="807818" cy="807818"/>
          </a:xfrm>
          <a:prstGeom prst="ellipse">
            <a:avLst/>
          </a:prstGeom>
          <a:noFill/>
          <a:ln w="19050" cap="flat" cmpd="sng" algn="ctr">
            <a:solidFill>
              <a:srgbClr val="006A6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006A60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6A6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565466" y="3118321"/>
            <a:ext cx="807818" cy="807818"/>
          </a:xfrm>
          <a:prstGeom prst="ellipse">
            <a:avLst/>
          </a:prstGeom>
          <a:noFill/>
          <a:ln w="19050" cap="flat" cmpd="sng" algn="ctr">
            <a:solidFill>
              <a:srgbClr val="006A6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006A60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6A6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565466" y="4621876"/>
            <a:ext cx="807818" cy="807818"/>
          </a:xfrm>
          <a:prstGeom prst="ellipse">
            <a:avLst/>
          </a:prstGeom>
          <a:noFill/>
          <a:ln w="19050" cap="flat" cmpd="sng" algn="ctr">
            <a:solidFill>
              <a:srgbClr val="006A6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006A60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6A6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10444" y="1665453"/>
            <a:ext cx="340786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6A60"/>
                </a:solidFill>
                <a:cs typeface="+mn-ea"/>
                <a:sym typeface="+mn-lt"/>
              </a:rPr>
              <a:t>尽管有很多事让人忧虑，但相比而言 但相比而言，值得感激的事要多得多 尽管生命的美好有时被蒙上阴影</a:t>
            </a:r>
            <a:r>
              <a:rPr lang="en-US" altLang="zh-CN" sz="1200" dirty="0">
                <a:solidFill>
                  <a:srgbClr val="006A60"/>
                </a:solidFill>
                <a:cs typeface="+mn-ea"/>
                <a:sym typeface="+mn-lt"/>
              </a:rPr>
              <a:t>, I</a:t>
            </a:r>
            <a:endParaRPr lang="zh-CN" altLang="en-US" sz="1200" dirty="0">
              <a:solidFill>
                <a:srgbClr val="006A60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10444" y="3169009"/>
            <a:ext cx="340786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6A60"/>
                </a:solidFill>
                <a:cs typeface="+mn-ea"/>
                <a:sym typeface="+mn-lt"/>
              </a:rPr>
              <a:t>尽管有很多事让人忧虑，但相比而言 但相比而言，值得感激的事要多得多 尽管生命的美好有时被蒙上阴影</a:t>
            </a:r>
            <a:r>
              <a:rPr lang="en-US" altLang="zh-CN" sz="1200" dirty="0">
                <a:solidFill>
                  <a:srgbClr val="006A60"/>
                </a:solidFill>
                <a:cs typeface="+mn-ea"/>
                <a:sym typeface="+mn-lt"/>
              </a:rPr>
              <a:t>, I</a:t>
            </a:r>
            <a:endParaRPr lang="zh-CN" altLang="en-US" sz="1200" dirty="0">
              <a:solidFill>
                <a:srgbClr val="006A60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10444" y="4647220"/>
            <a:ext cx="340786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6A60"/>
                </a:solidFill>
                <a:cs typeface="+mn-ea"/>
                <a:sym typeface="+mn-lt"/>
              </a:rPr>
              <a:t>尽管有很多事让人忧虑，但相比而言 但相比而言，值得感激的事要多得多 尽管生命的美好有时被蒙上阴影</a:t>
            </a:r>
            <a:r>
              <a:rPr lang="en-US" altLang="zh-CN" sz="1200" dirty="0">
                <a:solidFill>
                  <a:srgbClr val="006A60"/>
                </a:solidFill>
                <a:cs typeface="+mn-ea"/>
                <a:sym typeface="+mn-lt"/>
              </a:rPr>
              <a:t>, I</a:t>
            </a:r>
            <a:endParaRPr lang="zh-CN" altLang="en-US" sz="1200" dirty="0">
              <a:solidFill>
                <a:srgbClr val="006A6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9999" y="626322"/>
            <a:ext cx="321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D7E7B"/>
                </a:solidFill>
                <a:cs typeface="+mn-ea"/>
                <a:sym typeface="+mn-lt"/>
              </a:rPr>
              <a:t>输入您的主标题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777271" y="1516846"/>
            <a:ext cx="5634544" cy="4717755"/>
            <a:chOff x="777271" y="1516846"/>
            <a:chExt cx="5634544" cy="4717755"/>
          </a:xfrm>
        </p:grpSpPr>
        <p:sp>
          <p:nvSpPr>
            <p:cNvPr id="3" name="Freeform 5"/>
            <p:cNvSpPr/>
            <p:nvPr/>
          </p:nvSpPr>
          <p:spPr bwMode="auto">
            <a:xfrm>
              <a:off x="2920795" y="3186495"/>
              <a:ext cx="1035414" cy="3048106"/>
            </a:xfrm>
            <a:custGeom>
              <a:avLst/>
              <a:gdLst>
                <a:gd name="T0" fmla="*/ 0 w 407"/>
                <a:gd name="T1" fmla="*/ 33 h 1302"/>
                <a:gd name="T2" fmla="*/ 77 w 407"/>
                <a:gd name="T3" fmla="*/ 1302 h 1302"/>
                <a:gd name="T4" fmla="*/ 368 w 407"/>
                <a:gd name="T5" fmla="*/ 1302 h 1302"/>
                <a:gd name="T6" fmla="*/ 354 w 407"/>
                <a:gd name="T7" fmla="*/ 656 h 1302"/>
                <a:gd name="T8" fmla="*/ 49 w 407"/>
                <a:gd name="T9" fmla="*/ 0 h 1302"/>
                <a:gd name="T10" fmla="*/ 0 w 407"/>
                <a:gd name="T11" fmla="*/ 33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1302">
                  <a:moveTo>
                    <a:pt x="0" y="33"/>
                  </a:moveTo>
                  <a:cubicBezTo>
                    <a:pt x="228" y="442"/>
                    <a:pt x="210" y="885"/>
                    <a:pt x="77" y="1302"/>
                  </a:cubicBezTo>
                  <a:cubicBezTo>
                    <a:pt x="368" y="1302"/>
                    <a:pt x="368" y="1302"/>
                    <a:pt x="368" y="1302"/>
                  </a:cubicBezTo>
                  <a:cubicBezTo>
                    <a:pt x="402" y="1058"/>
                    <a:pt x="407" y="897"/>
                    <a:pt x="354" y="656"/>
                  </a:cubicBezTo>
                  <a:cubicBezTo>
                    <a:pt x="302" y="416"/>
                    <a:pt x="196" y="189"/>
                    <a:pt x="49" y="0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D7E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2184129" y="4034264"/>
              <a:ext cx="1368266" cy="718552"/>
            </a:xfrm>
            <a:custGeom>
              <a:avLst/>
              <a:gdLst>
                <a:gd name="T0" fmla="*/ 127 w 585"/>
                <a:gd name="T1" fmla="*/ 29 h 307"/>
                <a:gd name="T2" fmla="*/ 82 w 585"/>
                <a:gd name="T3" fmla="*/ 0 h 307"/>
                <a:gd name="T4" fmla="*/ 0 w 585"/>
                <a:gd name="T5" fmla="*/ 18 h 307"/>
                <a:gd name="T6" fmla="*/ 102 w 585"/>
                <a:gd name="T7" fmla="*/ 106 h 307"/>
                <a:gd name="T8" fmla="*/ 581 w 585"/>
                <a:gd name="T9" fmla="*/ 307 h 307"/>
                <a:gd name="T10" fmla="*/ 585 w 585"/>
                <a:gd name="T11" fmla="*/ 168 h 307"/>
                <a:gd name="T12" fmla="*/ 127 w 585"/>
                <a:gd name="T13" fmla="*/ 2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5" h="307">
                  <a:moveTo>
                    <a:pt x="127" y="29"/>
                  </a:moveTo>
                  <a:cubicBezTo>
                    <a:pt x="112" y="20"/>
                    <a:pt x="97" y="11"/>
                    <a:pt x="82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3" y="50"/>
                    <a:pt x="67" y="79"/>
                    <a:pt x="102" y="106"/>
                  </a:cubicBezTo>
                  <a:cubicBezTo>
                    <a:pt x="251" y="215"/>
                    <a:pt x="411" y="279"/>
                    <a:pt x="581" y="307"/>
                  </a:cubicBezTo>
                  <a:cubicBezTo>
                    <a:pt x="585" y="168"/>
                    <a:pt x="585" y="168"/>
                    <a:pt x="585" y="168"/>
                  </a:cubicBezTo>
                  <a:cubicBezTo>
                    <a:pt x="432" y="161"/>
                    <a:pt x="271" y="116"/>
                    <a:pt x="127" y="29"/>
                  </a:cubicBezTo>
                  <a:close/>
                </a:path>
              </a:pathLst>
            </a:custGeom>
            <a:solidFill>
              <a:srgbClr val="4D7E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3511335" y="3090794"/>
              <a:ext cx="855764" cy="1611408"/>
            </a:xfrm>
            <a:custGeom>
              <a:avLst/>
              <a:gdLst>
                <a:gd name="T0" fmla="*/ 234 w 266"/>
                <a:gd name="T1" fmla="*/ 0 h 614"/>
                <a:gd name="T2" fmla="*/ 193 w 266"/>
                <a:gd name="T3" fmla="*/ 156 h 614"/>
                <a:gd name="T4" fmla="*/ 50 w 266"/>
                <a:gd name="T5" fmla="*/ 429 h 614"/>
                <a:gd name="T6" fmla="*/ 0 w 266"/>
                <a:gd name="T7" fmla="*/ 489 h 614"/>
                <a:gd name="T8" fmla="*/ 36 w 266"/>
                <a:gd name="T9" fmla="*/ 614 h 614"/>
                <a:gd name="T10" fmla="*/ 102 w 266"/>
                <a:gd name="T11" fmla="*/ 517 h 614"/>
                <a:gd name="T12" fmla="*/ 235 w 266"/>
                <a:gd name="T13" fmla="*/ 202 h 614"/>
                <a:gd name="T14" fmla="*/ 266 w 266"/>
                <a:gd name="T15" fmla="*/ 49 h 614"/>
                <a:gd name="T16" fmla="*/ 234 w 266"/>
                <a:gd name="T17" fmla="*/ 0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" h="614">
                  <a:moveTo>
                    <a:pt x="234" y="0"/>
                  </a:moveTo>
                  <a:cubicBezTo>
                    <a:pt x="224" y="55"/>
                    <a:pt x="210" y="108"/>
                    <a:pt x="193" y="156"/>
                  </a:cubicBezTo>
                  <a:cubicBezTo>
                    <a:pt x="157" y="262"/>
                    <a:pt x="107" y="353"/>
                    <a:pt x="50" y="429"/>
                  </a:cubicBezTo>
                  <a:cubicBezTo>
                    <a:pt x="34" y="450"/>
                    <a:pt x="17" y="470"/>
                    <a:pt x="0" y="489"/>
                  </a:cubicBezTo>
                  <a:cubicBezTo>
                    <a:pt x="36" y="614"/>
                    <a:pt x="36" y="614"/>
                    <a:pt x="36" y="614"/>
                  </a:cubicBezTo>
                  <a:cubicBezTo>
                    <a:pt x="59" y="583"/>
                    <a:pt x="81" y="551"/>
                    <a:pt x="102" y="517"/>
                  </a:cubicBezTo>
                  <a:cubicBezTo>
                    <a:pt x="157" y="426"/>
                    <a:pt x="203" y="321"/>
                    <a:pt x="235" y="202"/>
                  </a:cubicBezTo>
                  <a:cubicBezTo>
                    <a:pt x="247" y="153"/>
                    <a:pt x="258" y="102"/>
                    <a:pt x="266" y="49"/>
                  </a:cubicBezTo>
                  <a:lnTo>
                    <a:pt x="234" y="0"/>
                  </a:lnTo>
                  <a:close/>
                </a:path>
              </a:pathLst>
            </a:custGeom>
            <a:solidFill>
              <a:srgbClr val="4D7E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TextBox 9"/>
            <p:cNvSpPr txBox="1"/>
            <p:nvPr/>
          </p:nvSpPr>
          <p:spPr>
            <a:xfrm rot="16200000">
              <a:off x="2825302" y="5246363"/>
              <a:ext cx="1370363" cy="280960"/>
            </a:xfrm>
            <a:prstGeom prst="rect">
              <a:avLst/>
            </a:prstGeom>
            <a:solidFill>
              <a:srgbClr val="4D7E7B"/>
            </a:solidFill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单击编辑标题</a:t>
              </a:r>
            </a:p>
          </p:txBody>
        </p:sp>
        <p:sp>
          <p:nvSpPr>
            <p:cNvPr id="7" name="Freeform 12"/>
            <p:cNvSpPr/>
            <p:nvPr/>
          </p:nvSpPr>
          <p:spPr bwMode="auto">
            <a:xfrm>
              <a:off x="3415495" y="2675329"/>
              <a:ext cx="655078" cy="1150500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rgbClr val="4D7E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2"/>
            <p:cNvSpPr/>
            <p:nvPr/>
          </p:nvSpPr>
          <p:spPr bwMode="auto">
            <a:xfrm rot="19386348">
              <a:off x="2608658" y="3444581"/>
              <a:ext cx="491505" cy="863221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rgbClr val="4D7E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2"/>
            <p:cNvSpPr/>
            <p:nvPr/>
          </p:nvSpPr>
          <p:spPr bwMode="auto">
            <a:xfrm rot="8899099">
              <a:off x="3997881" y="4324786"/>
              <a:ext cx="491505" cy="863221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rgbClr val="4D7E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 rot="14235448">
              <a:off x="1636582" y="4096282"/>
              <a:ext cx="516306" cy="906777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rgbClr val="4D7E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2"/>
            <p:cNvSpPr/>
            <p:nvPr/>
          </p:nvSpPr>
          <p:spPr bwMode="auto">
            <a:xfrm rot="14235448">
              <a:off x="2963813" y="4715001"/>
              <a:ext cx="222590" cy="390931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rgbClr val="4D7E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 rot="10800000">
              <a:off x="2293226" y="4427881"/>
              <a:ext cx="267049" cy="469013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rgbClr val="4D7E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 rot="829878">
              <a:off x="3128201" y="2674810"/>
              <a:ext cx="248240" cy="435979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rgbClr val="4D7E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 rot="17678962">
              <a:off x="2579583" y="3146099"/>
              <a:ext cx="238173" cy="418299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rgbClr val="4D7E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131774" y="3252496"/>
              <a:ext cx="2280041" cy="1298222"/>
              <a:chOff x="7117964" y="2934736"/>
              <a:chExt cx="2997200" cy="1706562"/>
            </a:xfrm>
            <a:solidFill>
              <a:srgbClr val="4D7E7B"/>
            </a:solidFill>
          </p:grpSpPr>
          <p:sp>
            <p:nvSpPr>
              <p:cNvPr id="16" name="Freeform 12"/>
              <p:cNvSpPr/>
              <p:nvPr/>
            </p:nvSpPr>
            <p:spPr bwMode="auto">
              <a:xfrm rot="4500000">
                <a:off x="7763283" y="2289417"/>
                <a:ext cx="1706562" cy="2997200"/>
              </a:xfrm>
              <a:custGeom>
                <a:avLst/>
                <a:gdLst>
                  <a:gd name="T0" fmla="*/ 222 w 452"/>
                  <a:gd name="T1" fmla="*/ 0 h 796"/>
                  <a:gd name="T2" fmla="*/ 450 w 452"/>
                  <a:gd name="T3" fmla="*/ 475 h 796"/>
                  <a:gd name="T4" fmla="*/ 234 w 452"/>
                  <a:gd name="T5" fmla="*/ 796 h 796"/>
                  <a:gd name="T6" fmla="*/ 9 w 452"/>
                  <a:gd name="T7" fmla="*/ 482 h 796"/>
                  <a:gd name="T8" fmla="*/ 222 w 452"/>
                  <a:gd name="T9" fmla="*/ 0 h 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2" h="796">
                    <a:moveTo>
                      <a:pt x="222" y="0"/>
                    </a:moveTo>
                    <a:cubicBezTo>
                      <a:pt x="222" y="0"/>
                      <a:pt x="452" y="265"/>
                      <a:pt x="450" y="475"/>
                    </a:cubicBezTo>
                    <a:cubicBezTo>
                      <a:pt x="448" y="685"/>
                      <a:pt x="234" y="796"/>
                      <a:pt x="234" y="796"/>
                    </a:cubicBezTo>
                    <a:cubicBezTo>
                      <a:pt x="234" y="796"/>
                      <a:pt x="18" y="692"/>
                      <a:pt x="9" y="482"/>
                    </a:cubicBezTo>
                    <a:cubicBezTo>
                      <a:pt x="0" y="272"/>
                      <a:pt x="222" y="0"/>
                      <a:pt x="2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TextBox 39"/>
              <p:cNvSpPr txBox="1"/>
              <p:nvPr/>
            </p:nvSpPr>
            <p:spPr>
              <a:xfrm>
                <a:off x="7817595" y="3607219"/>
                <a:ext cx="1153064" cy="485501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prstClr val="white"/>
                    </a:solidFill>
                    <a:cs typeface="+mn-ea"/>
                    <a:sym typeface="+mn-lt"/>
                  </a:rPr>
                  <a:t>关键词</a:t>
                </a:r>
                <a:endParaRPr lang="id-ID" b="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Freeform 12"/>
            <p:cNvSpPr/>
            <p:nvPr/>
          </p:nvSpPr>
          <p:spPr bwMode="auto">
            <a:xfrm rot="829878">
              <a:off x="3424495" y="2423731"/>
              <a:ext cx="248240" cy="435979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rgbClr val="4D7E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233009" y="1516846"/>
              <a:ext cx="1003207" cy="1761912"/>
              <a:chOff x="7251042" y="653159"/>
              <a:chExt cx="1318753" cy="2316099"/>
            </a:xfrm>
            <a:solidFill>
              <a:srgbClr val="4D7E7B"/>
            </a:solidFill>
          </p:grpSpPr>
          <p:sp>
            <p:nvSpPr>
              <p:cNvPr id="20" name="Freeform 12"/>
              <p:cNvSpPr/>
              <p:nvPr/>
            </p:nvSpPr>
            <p:spPr bwMode="auto">
              <a:xfrm rot="1034185">
                <a:off x="7251042" y="653159"/>
                <a:ext cx="1318753" cy="2316099"/>
              </a:xfrm>
              <a:custGeom>
                <a:avLst/>
                <a:gdLst>
                  <a:gd name="T0" fmla="*/ 222 w 452"/>
                  <a:gd name="T1" fmla="*/ 0 h 796"/>
                  <a:gd name="T2" fmla="*/ 450 w 452"/>
                  <a:gd name="T3" fmla="*/ 475 h 796"/>
                  <a:gd name="T4" fmla="*/ 234 w 452"/>
                  <a:gd name="T5" fmla="*/ 796 h 796"/>
                  <a:gd name="T6" fmla="*/ 9 w 452"/>
                  <a:gd name="T7" fmla="*/ 482 h 796"/>
                  <a:gd name="T8" fmla="*/ 222 w 452"/>
                  <a:gd name="T9" fmla="*/ 0 h 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2" h="796">
                    <a:moveTo>
                      <a:pt x="222" y="0"/>
                    </a:moveTo>
                    <a:cubicBezTo>
                      <a:pt x="222" y="0"/>
                      <a:pt x="452" y="265"/>
                      <a:pt x="450" y="475"/>
                    </a:cubicBezTo>
                    <a:cubicBezTo>
                      <a:pt x="448" y="685"/>
                      <a:pt x="234" y="796"/>
                      <a:pt x="234" y="796"/>
                    </a:cubicBezTo>
                    <a:cubicBezTo>
                      <a:pt x="234" y="796"/>
                      <a:pt x="18" y="692"/>
                      <a:pt x="9" y="482"/>
                    </a:cubicBezTo>
                    <a:cubicBezTo>
                      <a:pt x="0" y="272"/>
                      <a:pt x="222" y="0"/>
                      <a:pt x="2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TextBox 39"/>
              <p:cNvSpPr txBox="1"/>
              <p:nvPr/>
            </p:nvSpPr>
            <p:spPr>
              <a:xfrm rot="17466184">
                <a:off x="7323130" y="1671234"/>
                <a:ext cx="1153063" cy="485501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prstClr val="white"/>
                    </a:solidFill>
                    <a:cs typeface="+mn-ea"/>
                    <a:sym typeface="+mn-lt"/>
                  </a:rPr>
                  <a:t>关键词</a:t>
                </a:r>
                <a:endParaRPr lang="id-ID" b="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078799" y="1672705"/>
              <a:ext cx="914754" cy="1606564"/>
              <a:chOff x="4419253" y="858041"/>
              <a:chExt cx="1202479" cy="2111889"/>
            </a:xfrm>
            <a:solidFill>
              <a:srgbClr val="4D7E7B"/>
            </a:solidFill>
          </p:grpSpPr>
          <p:sp>
            <p:nvSpPr>
              <p:cNvPr id="23" name="Freeform 12"/>
              <p:cNvSpPr/>
              <p:nvPr/>
            </p:nvSpPr>
            <p:spPr bwMode="auto">
              <a:xfrm rot="19765408">
                <a:off x="4419253" y="858041"/>
                <a:ext cx="1202479" cy="2111889"/>
              </a:xfrm>
              <a:custGeom>
                <a:avLst/>
                <a:gdLst>
                  <a:gd name="T0" fmla="*/ 222 w 452"/>
                  <a:gd name="T1" fmla="*/ 0 h 796"/>
                  <a:gd name="T2" fmla="*/ 450 w 452"/>
                  <a:gd name="T3" fmla="*/ 475 h 796"/>
                  <a:gd name="T4" fmla="*/ 234 w 452"/>
                  <a:gd name="T5" fmla="*/ 796 h 796"/>
                  <a:gd name="T6" fmla="*/ 9 w 452"/>
                  <a:gd name="T7" fmla="*/ 482 h 796"/>
                  <a:gd name="T8" fmla="*/ 222 w 452"/>
                  <a:gd name="T9" fmla="*/ 0 h 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2" h="796">
                    <a:moveTo>
                      <a:pt x="222" y="0"/>
                    </a:moveTo>
                    <a:cubicBezTo>
                      <a:pt x="222" y="0"/>
                      <a:pt x="452" y="265"/>
                      <a:pt x="450" y="475"/>
                    </a:cubicBezTo>
                    <a:cubicBezTo>
                      <a:pt x="448" y="685"/>
                      <a:pt x="234" y="796"/>
                      <a:pt x="234" y="796"/>
                    </a:cubicBezTo>
                    <a:cubicBezTo>
                      <a:pt x="234" y="796"/>
                      <a:pt x="18" y="692"/>
                      <a:pt x="9" y="482"/>
                    </a:cubicBezTo>
                    <a:cubicBezTo>
                      <a:pt x="0" y="272"/>
                      <a:pt x="222" y="0"/>
                      <a:pt x="2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TextBox 39"/>
              <p:cNvSpPr txBox="1"/>
              <p:nvPr/>
            </p:nvSpPr>
            <p:spPr>
              <a:xfrm rot="3383352">
                <a:off x="4478913" y="1578125"/>
                <a:ext cx="1153064" cy="485501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prstClr val="white"/>
                    </a:solidFill>
                    <a:cs typeface="+mn-ea"/>
                    <a:sym typeface="+mn-lt"/>
                  </a:rPr>
                  <a:t>关键词</a:t>
                </a:r>
                <a:endParaRPr lang="id-ID" b="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777271" y="2943772"/>
              <a:ext cx="1761912" cy="1003207"/>
              <a:chOff x="2708345" y="2528907"/>
              <a:chExt cx="2316099" cy="1318753"/>
            </a:xfrm>
            <a:solidFill>
              <a:srgbClr val="4D7E7B"/>
            </a:solidFill>
          </p:grpSpPr>
          <p:sp>
            <p:nvSpPr>
              <p:cNvPr id="26" name="Freeform 12"/>
              <p:cNvSpPr/>
              <p:nvPr/>
            </p:nvSpPr>
            <p:spPr bwMode="auto">
              <a:xfrm rot="18372114">
                <a:off x="3207018" y="2030234"/>
                <a:ext cx="1318753" cy="2316099"/>
              </a:xfrm>
              <a:custGeom>
                <a:avLst/>
                <a:gdLst>
                  <a:gd name="T0" fmla="*/ 222 w 452"/>
                  <a:gd name="T1" fmla="*/ 0 h 796"/>
                  <a:gd name="T2" fmla="*/ 450 w 452"/>
                  <a:gd name="T3" fmla="*/ 475 h 796"/>
                  <a:gd name="T4" fmla="*/ 234 w 452"/>
                  <a:gd name="T5" fmla="*/ 796 h 796"/>
                  <a:gd name="T6" fmla="*/ 9 w 452"/>
                  <a:gd name="T7" fmla="*/ 482 h 796"/>
                  <a:gd name="T8" fmla="*/ 222 w 452"/>
                  <a:gd name="T9" fmla="*/ 0 h 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2" h="796">
                    <a:moveTo>
                      <a:pt x="222" y="0"/>
                    </a:moveTo>
                    <a:cubicBezTo>
                      <a:pt x="222" y="0"/>
                      <a:pt x="452" y="265"/>
                      <a:pt x="450" y="475"/>
                    </a:cubicBezTo>
                    <a:cubicBezTo>
                      <a:pt x="448" y="685"/>
                      <a:pt x="234" y="796"/>
                      <a:pt x="234" y="796"/>
                    </a:cubicBezTo>
                    <a:cubicBezTo>
                      <a:pt x="234" y="796"/>
                      <a:pt x="18" y="692"/>
                      <a:pt x="9" y="482"/>
                    </a:cubicBezTo>
                    <a:cubicBezTo>
                      <a:pt x="0" y="272"/>
                      <a:pt x="222" y="0"/>
                      <a:pt x="2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TextBox 39"/>
              <p:cNvSpPr txBox="1"/>
              <p:nvPr/>
            </p:nvSpPr>
            <p:spPr>
              <a:xfrm rot="2298579">
                <a:off x="3385024" y="3017386"/>
                <a:ext cx="1153063" cy="485501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prstClr val="white"/>
                    </a:solidFill>
                    <a:cs typeface="+mn-ea"/>
                    <a:sym typeface="+mn-lt"/>
                  </a:rPr>
                  <a:t>关键词</a:t>
                </a:r>
                <a:endParaRPr lang="id-ID" b="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28" name="Straight Connector 9"/>
          <p:cNvCxnSpPr/>
          <p:nvPr/>
        </p:nvCxnSpPr>
        <p:spPr>
          <a:xfrm flipV="1">
            <a:off x="6733540" y="2329427"/>
            <a:ext cx="0" cy="3376048"/>
          </a:xfrm>
          <a:prstGeom prst="line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29" name="矩形 28"/>
          <p:cNvSpPr/>
          <p:nvPr/>
        </p:nvSpPr>
        <p:spPr>
          <a:xfrm>
            <a:off x="7306409" y="2617076"/>
            <a:ext cx="3733799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7306409" y="2329427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black"/>
                </a:solidFill>
                <a:cs typeface="+mn-ea"/>
                <a:sym typeface="+mn-lt"/>
              </a:rPr>
              <a:t>单击编辑标题</a:t>
            </a:r>
            <a:endParaRPr lang="en-US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306409" y="4606126"/>
            <a:ext cx="3733799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7306409" y="4313662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black"/>
                </a:solidFill>
                <a:cs typeface="+mn-ea"/>
                <a:sym typeface="+mn-lt"/>
              </a:rPr>
              <a:t>单击编辑标题</a:t>
            </a:r>
            <a:endParaRPr lang="en-US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9999" y="626322"/>
            <a:ext cx="321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D7E7B"/>
                </a:solidFill>
                <a:cs typeface="+mn-ea"/>
                <a:sym typeface="+mn-lt"/>
              </a:rPr>
              <a:t>输入您的主标题</a:t>
            </a:r>
          </a:p>
        </p:txBody>
      </p:sp>
      <p:sp>
        <p:nvSpPr>
          <p:cNvPr id="3" name="Freeform 5"/>
          <p:cNvSpPr/>
          <p:nvPr/>
        </p:nvSpPr>
        <p:spPr bwMode="auto">
          <a:xfrm flipH="1">
            <a:off x="4214146" y="1912195"/>
            <a:ext cx="1851983" cy="2137612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5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en-A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3612084" y="3611687"/>
            <a:ext cx="1180064" cy="1362064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4D7E7B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AU" sz="3200" b="1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  <a:endParaRPr 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Freeform 5"/>
          <p:cNvSpPr/>
          <p:nvPr/>
        </p:nvSpPr>
        <p:spPr bwMode="auto">
          <a:xfrm flipH="1">
            <a:off x="6162373" y="2156460"/>
            <a:ext cx="1039916" cy="120030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4D7E7B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AU" sz="2000" b="1" dirty="0">
                <a:solidFill>
                  <a:prstClr val="white"/>
                </a:solidFill>
                <a:cs typeface="+mn-ea"/>
                <a:sym typeface="+mn-lt"/>
              </a:rPr>
              <a:t>4</a:t>
            </a:r>
            <a:endParaRPr lang="en-US" sz="2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Freeform 5"/>
          <p:cNvSpPr/>
          <p:nvPr/>
        </p:nvSpPr>
        <p:spPr bwMode="auto">
          <a:xfrm flipH="1">
            <a:off x="6715467" y="2968124"/>
            <a:ext cx="1633406" cy="1885325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5"/>
          <p:cNvSpPr/>
          <p:nvPr/>
        </p:nvSpPr>
        <p:spPr bwMode="auto">
          <a:xfrm flipH="1">
            <a:off x="8455039" y="3183650"/>
            <a:ext cx="879836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5"/>
          <p:cNvSpPr/>
          <p:nvPr/>
        </p:nvSpPr>
        <p:spPr bwMode="auto">
          <a:xfrm flipH="1">
            <a:off x="2650143" y="3151870"/>
            <a:ext cx="879836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4D7E7B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AU" sz="2400" b="1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en-US" sz="2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9" name="Group 21"/>
          <p:cNvGrpSpPr/>
          <p:nvPr/>
        </p:nvGrpSpPr>
        <p:grpSpPr>
          <a:xfrm>
            <a:off x="1517920" y="3687642"/>
            <a:ext cx="1026057" cy="360191"/>
            <a:chOff x="1652259" y="4256917"/>
            <a:chExt cx="1206254" cy="360191"/>
          </a:xfrm>
        </p:grpSpPr>
        <p:cxnSp>
          <p:nvCxnSpPr>
            <p:cNvPr id="10" name="Straight Connector 190@|9FFC:0|FBC:0|LFC:13286061|LBC:1677721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635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11" name="Straight Connector 191@|9FFC:0|FBC:0|LFC:13286061|LBC:16777215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6350" cap="flat" cmpd="sng" algn="ctr">
              <a:solidFill>
                <a:srgbClr val="ADBACA"/>
              </a:solidFill>
              <a:prstDash val="solid"/>
              <a:miter lim="800000"/>
              <a:tailEnd type="oval"/>
            </a:ln>
            <a:effectLst/>
          </p:spPr>
        </p:cxnSp>
      </p:grpSp>
      <p:grpSp>
        <p:nvGrpSpPr>
          <p:cNvPr id="12" name="Group 192"/>
          <p:cNvGrpSpPr/>
          <p:nvPr/>
        </p:nvGrpSpPr>
        <p:grpSpPr>
          <a:xfrm rot="10800000" flipH="1">
            <a:off x="2461058" y="2319798"/>
            <a:ext cx="1613980" cy="360191"/>
            <a:chOff x="1652259" y="4256917"/>
            <a:chExt cx="1206254" cy="360191"/>
          </a:xfrm>
        </p:grpSpPr>
        <p:cxnSp>
          <p:nvCxnSpPr>
            <p:cNvPr id="13" name="Straight Connector 193@|9FFC:0|FBC:0|LFC:13286061|LBC:1677721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635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14" name="Straight Connector 194@|9FFC:0|FBC:0|LFC:13286061|LBC:16777215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6350" cap="flat" cmpd="sng" algn="ctr">
              <a:solidFill>
                <a:srgbClr val="ADBACA"/>
              </a:solidFill>
              <a:prstDash val="solid"/>
              <a:miter lim="800000"/>
              <a:tailEnd type="oval"/>
            </a:ln>
            <a:effectLst/>
          </p:spPr>
        </p:cxnSp>
      </p:grpSp>
      <p:grpSp>
        <p:nvGrpSpPr>
          <p:cNvPr id="15" name="Group 195"/>
          <p:cNvGrpSpPr/>
          <p:nvPr/>
        </p:nvGrpSpPr>
        <p:grpSpPr>
          <a:xfrm rot="16200000" flipH="1">
            <a:off x="7210879" y="1516838"/>
            <a:ext cx="382678" cy="896566"/>
            <a:chOff x="1652259" y="4256917"/>
            <a:chExt cx="1206254" cy="360191"/>
          </a:xfrm>
        </p:grpSpPr>
        <p:cxnSp>
          <p:nvCxnSpPr>
            <p:cNvPr id="16" name="Straight Connector 196@|9FFC:0|FBC:0|LFC:13286061|LBC:1677721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635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17" name="Straight Connector 197@|9FFC:0|FBC:0|LFC:13286061|LBC:16777215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6350" cap="flat" cmpd="sng" algn="ctr">
              <a:solidFill>
                <a:srgbClr val="ADBACA"/>
              </a:solidFill>
              <a:prstDash val="solid"/>
              <a:miter lim="800000"/>
              <a:tailEnd type="oval"/>
            </a:ln>
            <a:effectLst/>
          </p:spPr>
        </p:cxnSp>
      </p:grpSp>
      <p:grpSp>
        <p:nvGrpSpPr>
          <p:cNvPr id="18" name="Group 198"/>
          <p:cNvGrpSpPr/>
          <p:nvPr/>
        </p:nvGrpSpPr>
        <p:grpSpPr>
          <a:xfrm rot="16200000" flipH="1">
            <a:off x="8820687" y="2638446"/>
            <a:ext cx="435811" cy="654599"/>
            <a:chOff x="1652259" y="4256917"/>
            <a:chExt cx="1206254" cy="360191"/>
          </a:xfrm>
        </p:grpSpPr>
        <p:cxnSp>
          <p:nvCxnSpPr>
            <p:cNvPr id="19" name="Straight Connector 199@|9FFC:0|FBC:0|LFC:13286061|LBC:1677721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635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20" name="Straight Connector 200@|9FFC:0|FBC:0|LFC:13286061|LBC:16777215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6350" cap="flat" cmpd="sng" algn="ctr">
              <a:solidFill>
                <a:srgbClr val="ADBACA"/>
              </a:solidFill>
              <a:prstDash val="solid"/>
              <a:miter lim="800000"/>
              <a:tailEnd type="oval"/>
            </a:ln>
            <a:effectLst/>
          </p:spPr>
        </p:cxnSp>
      </p:grpSp>
      <p:grpSp>
        <p:nvGrpSpPr>
          <p:cNvPr id="21" name="Group 201"/>
          <p:cNvGrpSpPr/>
          <p:nvPr/>
        </p:nvGrpSpPr>
        <p:grpSpPr>
          <a:xfrm rot="16200000">
            <a:off x="7551603" y="4957369"/>
            <a:ext cx="709250" cy="742011"/>
            <a:chOff x="1652259" y="4256917"/>
            <a:chExt cx="1206254" cy="360191"/>
          </a:xfrm>
        </p:grpSpPr>
        <p:cxnSp>
          <p:nvCxnSpPr>
            <p:cNvPr id="22" name="Straight Connector 202@|9FFC:0|FBC:0|LFC:13286061|LBC:1677721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635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23" name="Straight Connector 203@|9FFC:0|FBC:0|LFC:13286061|LBC:16777215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6350" cap="flat" cmpd="sng" algn="ctr">
              <a:solidFill>
                <a:srgbClr val="ADBACA"/>
              </a:solidFill>
              <a:prstDash val="solid"/>
              <a:miter lim="800000"/>
              <a:tailEnd type="oval"/>
            </a:ln>
            <a:effectLst/>
          </p:spPr>
        </p:cxnSp>
      </p:grpSp>
      <p:grpSp>
        <p:nvGrpSpPr>
          <p:cNvPr id="24" name="Group 204"/>
          <p:cNvGrpSpPr/>
          <p:nvPr/>
        </p:nvGrpSpPr>
        <p:grpSpPr>
          <a:xfrm>
            <a:off x="3135514" y="4639283"/>
            <a:ext cx="315471" cy="476499"/>
            <a:chOff x="1652259" y="4256917"/>
            <a:chExt cx="1206254" cy="360191"/>
          </a:xfrm>
        </p:grpSpPr>
        <p:cxnSp>
          <p:nvCxnSpPr>
            <p:cNvPr id="25" name="Straight Connector 205@|9FFC:0|FBC:0|LFC:13286061|LBC:1677721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635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26" name="Straight Connector 206@|9FFC:0|FBC:0|LFC:13286061|LBC:16777215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6350" cap="flat" cmpd="sng" algn="ctr">
              <a:solidFill>
                <a:srgbClr val="ADBACA"/>
              </a:solidFill>
              <a:prstDash val="solid"/>
              <a:miter lim="800000"/>
              <a:tailEnd type="oval"/>
            </a:ln>
            <a:effectLst/>
          </p:spPr>
        </p:cxnSp>
      </p:grpSp>
      <p:sp>
        <p:nvSpPr>
          <p:cNvPr id="27" name="TextBox 13"/>
          <p:cNvSpPr txBox="1"/>
          <p:nvPr/>
        </p:nvSpPr>
        <p:spPr>
          <a:xfrm>
            <a:off x="1768161" y="1654973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black"/>
                </a:solidFill>
                <a:cs typeface="+mn-ea"/>
                <a:sym typeface="+mn-lt"/>
              </a:rPr>
              <a:t>单击编辑标题</a:t>
            </a:r>
            <a:endParaRPr lang="en-US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1772242" y="1940878"/>
            <a:ext cx="156331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单击此处可编辑内容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8054661" y="1654973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black"/>
                </a:solidFill>
                <a:cs typeface="+mn-ea"/>
                <a:sym typeface="+mn-lt"/>
              </a:rPr>
              <a:t>单击编辑标题</a:t>
            </a:r>
            <a:endParaRPr lang="en-US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8058742" y="1940878"/>
            <a:ext cx="156331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单击此处可编辑内容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9506853" y="2512527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black"/>
                </a:solidFill>
                <a:cs typeface="+mn-ea"/>
                <a:sym typeface="+mn-lt"/>
              </a:rPr>
              <a:t>单击编辑标题</a:t>
            </a:r>
            <a:endParaRPr lang="en-US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9510934" y="2798432"/>
            <a:ext cx="156331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单击此处可编辑内容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8478153" y="5446227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black"/>
                </a:solidFill>
                <a:cs typeface="+mn-ea"/>
                <a:sym typeface="+mn-lt"/>
              </a:rPr>
              <a:t>单击编辑标题</a:t>
            </a:r>
            <a:endParaRPr lang="en-US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8482234" y="5732132"/>
            <a:ext cx="156331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单击此处可编辑内容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2549820" y="5314210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black"/>
                </a:solidFill>
                <a:cs typeface="+mn-ea"/>
                <a:sym typeface="+mn-lt"/>
              </a:rPr>
              <a:t>单击编辑标题</a:t>
            </a:r>
            <a:endParaRPr lang="en-US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2553901" y="5600115"/>
            <a:ext cx="156331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单击此处可编辑内容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851017" y="4205605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black"/>
                </a:solidFill>
                <a:cs typeface="+mn-ea"/>
                <a:sym typeface="+mn-lt"/>
              </a:rPr>
              <a:t>单击编辑标题</a:t>
            </a:r>
            <a:endParaRPr lang="en-US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855098" y="4491510"/>
            <a:ext cx="156331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单击此处可编辑内容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609" y="1589543"/>
            <a:ext cx="7846254" cy="4705573"/>
          </a:xfrm>
          <a:prstGeom prst="rect">
            <a:avLst/>
          </a:prstGeom>
        </p:spPr>
      </p:pic>
      <p:grpSp>
        <p:nvGrpSpPr>
          <p:cNvPr id="3" name="组合 3"/>
          <p:cNvGrpSpPr/>
          <p:nvPr/>
        </p:nvGrpSpPr>
        <p:grpSpPr bwMode="auto">
          <a:xfrm>
            <a:off x="3796711" y="808904"/>
            <a:ext cx="4711700" cy="4711700"/>
            <a:chOff x="0" y="0"/>
            <a:chExt cx="3096472" cy="3096470"/>
          </a:xfrm>
        </p:grpSpPr>
        <p:sp>
          <p:nvSpPr>
            <p:cNvPr id="4" name="椭圆 4"/>
            <p:cNvSpPr>
              <a:spLocks noChangeArrowheads="1"/>
            </p:cNvSpPr>
            <p:nvPr/>
          </p:nvSpPr>
          <p:spPr bwMode="auto">
            <a:xfrm>
              <a:off x="133541" y="133540"/>
              <a:ext cx="2829391" cy="2829389"/>
            </a:xfrm>
            <a:prstGeom prst="ellipse">
              <a:avLst/>
            </a:prstGeom>
            <a:solidFill>
              <a:srgbClr val="4D7E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DFBE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椭圆 5"/>
            <p:cNvSpPr>
              <a:spLocks noChangeArrowheads="1"/>
            </p:cNvSpPr>
            <p:nvPr/>
          </p:nvSpPr>
          <p:spPr bwMode="auto">
            <a:xfrm>
              <a:off x="0" y="0"/>
              <a:ext cx="3096472" cy="3096470"/>
            </a:xfrm>
            <a:prstGeom prst="ellipse">
              <a:avLst/>
            </a:prstGeom>
            <a:noFill/>
            <a:ln w="12700">
              <a:solidFill>
                <a:srgbClr val="4D7E7B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DFBE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" name="文本框 7"/>
          <p:cNvSpPr txBox="1">
            <a:spLocks noChangeArrowheads="1"/>
          </p:cNvSpPr>
          <p:nvPr/>
        </p:nvSpPr>
        <p:spPr bwMode="auto">
          <a:xfrm>
            <a:off x="4460431" y="3488517"/>
            <a:ext cx="338426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{</a:t>
            </a:r>
            <a:r>
              <a: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一个小标题</a:t>
            </a:r>
            <a:r>
              <a:rPr lang="en-US" altLang="zh-CN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}</a:t>
            </a:r>
            <a:endParaRPr lang="zh-CN" altLang="en-US" sz="4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5090410" y="1390477"/>
            <a:ext cx="2124299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3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135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9999" y="626322"/>
            <a:ext cx="321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D7E7B"/>
                </a:solidFill>
                <a:cs typeface="+mn-ea"/>
                <a:sym typeface="+mn-lt"/>
              </a:rPr>
              <a:t>输入您的主标题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1284288" y="1975242"/>
            <a:ext cx="2095848" cy="838339"/>
          </a:xfrm>
          <a:custGeom>
            <a:avLst/>
            <a:gdLst>
              <a:gd name="connsiteX0" fmla="*/ 0 w 2095848"/>
              <a:gd name="connsiteY0" fmla="*/ 0 h 838339"/>
              <a:gd name="connsiteX1" fmla="*/ 1676679 w 2095848"/>
              <a:gd name="connsiteY1" fmla="*/ 0 h 838339"/>
              <a:gd name="connsiteX2" fmla="*/ 2095848 w 2095848"/>
              <a:gd name="connsiteY2" fmla="*/ 419170 h 838339"/>
              <a:gd name="connsiteX3" fmla="*/ 1676679 w 2095848"/>
              <a:gd name="connsiteY3" fmla="*/ 838339 h 838339"/>
              <a:gd name="connsiteX4" fmla="*/ 0 w 2095848"/>
              <a:gd name="connsiteY4" fmla="*/ 838339 h 838339"/>
              <a:gd name="connsiteX5" fmla="*/ 419170 w 2095848"/>
              <a:gd name="connsiteY5" fmla="*/ 419170 h 838339"/>
              <a:gd name="connsiteX6" fmla="*/ 0 w 2095848"/>
              <a:gd name="connsiteY6" fmla="*/ 0 h 838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5848" h="838339">
                <a:moveTo>
                  <a:pt x="0" y="0"/>
                </a:moveTo>
                <a:lnTo>
                  <a:pt x="1676679" y="0"/>
                </a:lnTo>
                <a:lnTo>
                  <a:pt x="2095848" y="419170"/>
                </a:lnTo>
                <a:lnTo>
                  <a:pt x="1676679" y="838339"/>
                </a:lnTo>
                <a:lnTo>
                  <a:pt x="0" y="838339"/>
                </a:lnTo>
                <a:lnTo>
                  <a:pt x="419170" y="419170"/>
                </a:lnTo>
                <a:lnTo>
                  <a:pt x="0" y="0"/>
                </a:lnTo>
                <a:close/>
              </a:path>
            </a:pathLst>
          </a:custGeom>
          <a:solidFill>
            <a:srgbClr val="4D7E7B"/>
          </a:solidFill>
          <a:ln w="127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txBody>
          <a:bodyPr spcFirstLastPara="0" vert="horz" wrap="square" lIns="489020" tIns="34925" rIns="419169" bIns="34925" numCol="1" spcCol="1270" anchor="ctr" anchorCtr="0">
            <a:noAutofit/>
          </a:bodyPr>
          <a:lstStyle/>
          <a:p>
            <a:pPr marL="0" marR="0" lvl="0" indent="0" algn="ctr" defTabSz="24447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id-ID" sz="55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3222572" y="2114868"/>
            <a:ext cx="1981387" cy="565473"/>
          </a:xfrm>
          <a:custGeom>
            <a:avLst/>
            <a:gdLst>
              <a:gd name="connsiteX0" fmla="*/ 0 w 1981387"/>
              <a:gd name="connsiteY0" fmla="*/ 0 h 565473"/>
              <a:gd name="connsiteX1" fmla="*/ 1698651 w 1981387"/>
              <a:gd name="connsiteY1" fmla="*/ 0 h 565473"/>
              <a:gd name="connsiteX2" fmla="*/ 1981387 w 1981387"/>
              <a:gd name="connsiteY2" fmla="*/ 282737 h 565473"/>
              <a:gd name="connsiteX3" fmla="*/ 1698651 w 1981387"/>
              <a:gd name="connsiteY3" fmla="*/ 565473 h 565473"/>
              <a:gd name="connsiteX4" fmla="*/ 0 w 1981387"/>
              <a:gd name="connsiteY4" fmla="*/ 565473 h 565473"/>
              <a:gd name="connsiteX5" fmla="*/ 282737 w 1981387"/>
              <a:gd name="connsiteY5" fmla="*/ 282737 h 565473"/>
              <a:gd name="connsiteX6" fmla="*/ 0 w 1981387"/>
              <a:gd name="connsiteY6" fmla="*/ 0 h 565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81387" h="565473">
                <a:moveTo>
                  <a:pt x="0" y="0"/>
                </a:moveTo>
                <a:lnTo>
                  <a:pt x="1698651" y="0"/>
                </a:lnTo>
                <a:lnTo>
                  <a:pt x="1981387" y="282737"/>
                </a:lnTo>
                <a:lnTo>
                  <a:pt x="1698651" y="565473"/>
                </a:lnTo>
                <a:lnTo>
                  <a:pt x="0" y="565473"/>
                </a:lnTo>
                <a:lnTo>
                  <a:pt x="282737" y="282737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solidFill>
              <a:srgbClr val="4D7E7B"/>
            </a:solidFill>
            <a:prstDash val="solid"/>
            <a:miter lim="800000"/>
          </a:ln>
          <a:effectLst/>
        </p:spPr>
        <p:txBody>
          <a:bodyPr spcFirstLastPara="0" vert="horz" wrap="square" lIns="297977" tIns="7620" rIns="282736" bIns="7620" numCol="1" spcCol="1270" anchor="ctr" anchorCtr="0">
            <a:noAutofit/>
          </a:bodyPr>
          <a:lstStyle/>
          <a:p>
            <a:pPr marL="0" marR="0" lvl="0" indent="0" defTabSz="121666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任意多边形 5"/>
          <p:cNvSpPr/>
          <p:nvPr/>
        </p:nvSpPr>
        <p:spPr>
          <a:xfrm>
            <a:off x="1284288" y="2930949"/>
            <a:ext cx="2095848" cy="838339"/>
          </a:xfrm>
          <a:custGeom>
            <a:avLst/>
            <a:gdLst>
              <a:gd name="connsiteX0" fmla="*/ 0 w 2095848"/>
              <a:gd name="connsiteY0" fmla="*/ 0 h 838339"/>
              <a:gd name="connsiteX1" fmla="*/ 1676679 w 2095848"/>
              <a:gd name="connsiteY1" fmla="*/ 0 h 838339"/>
              <a:gd name="connsiteX2" fmla="*/ 2095848 w 2095848"/>
              <a:gd name="connsiteY2" fmla="*/ 419170 h 838339"/>
              <a:gd name="connsiteX3" fmla="*/ 1676679 w 2095848"/>
              <a:gd name="connsiteY3" fmla="*/ 838339 h 838339"/>
              <a:gd name="connsiteX4" fmla="*/ 0 w 2095848"/>
              <a:gd name="connsiteY4" fmla="*/ 838339 h 838339"/>
              <a:gd name="connsiteX5" fmla="*/ 419170 w 2095848"/>
              <a:gd name="connsiteY5" fmla="*/ 419170 h 838339"/>
              <a:gd name="connsiteX6" fmla="*/ 0 w 2095848"/>
              <a:gd name="connsiteY6" fmla="*/ 0 h 838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5848" h="838339">
                <a:moveTo>
                  <a:pt x="0" y="0"/>
                </a:moveTo>
                <a:lnTo>
                  <a:pt x="1676679" y="0"/>
                </a:lnTo>
                <a:lnTo>
                  <a:pt x="2095848" y="419170"/>
                </a:lnTo>
                <a:lnTo>
                  <a:pt x="1676679" y="838339"/>
                </a:lnTo>
                <a:lnTo>
                  <a:pt x="0" y="838339"/>
                </a:lnTo>
                <a:lnTo>
                  <a:pt x="419170" y="419170"/>
                </a:lnTo>
                <a:lnTo>
                  <a:pt x="0" y="0"/>
                </a:lnTo>
                <a:close/>
              </a:path>
            </a:pathLst>
          </a:custGeom>
          <a:solidFill>
            <a:srgbClr val="4D7E7B"/>
          </a:solidFill>
          <a:ln w="127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txBody>
          <a:bodyPr spcFirstLastPara="0" vert="horz" wrap="square" lIns="489020" tIns="34925" rIns="419169" bIns="34925" numCol="1" spcCol="1270" anchor="ctr" anchorCtr="0">
            <a:noAutofit/>
          </a:bodyPr>
          <a:lstStyle/>
          <a:p>
            <a:pPr marL="0" marR="0" lvl="0" indent="0" algn="ctr" defTabSz="24447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id-ID" sz="55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任意多边形 11"/>
          <p:cNvSpPr/>
          <p:nvPr/>
        </p:nvSpPr>
        <p:spPr>
          <a:xfrm>
            <a:off x="3222572" y="3070575"/>
            <a:ext cx="1981387" cy="565473"/>
          </a:xfrm>
          <a:custGeom>
            <a:avLst/>
            <a:gdLst>
              <a:gd name="connsiteX0" fmla="*/ 0 w 1981387"/>
              <a:gd name="connsiteY0" fmla="*/ 0 h 565473"/>
              <a:gd name="connsiteX1" fmla="*/ 1698651 w 1981387"/>
              <a:gd name="connsiteY1" fmla="*/ 0 h 565473"/>
              <a:gd name="connsiteX2" fmla="*/ 1981387 w 1981387"/>
              <a:gd name="connsiteY2" fmla="*/ 282737 h 565473"/>
              <a:gd name="connsiteX3" fmla="*/ 1698651 w 1981387"/>
              <a:gd name="connsiteY3" fmla="*/ 565473 h 565473"/>
              <a:gd name="connsiteX4" fmla="*/ 0 w 1981387"/>
              <a:gd name="connsiteY4" fmla="*/ 565473 h 565473"/>
              <a:gd name="connsiteX5" fmla="*/ 282737 w 1981387"/>
              <a:gd name="connsiteY5" fmla="*/ 282737 h 565473"/>
              <a:gd name="connsiteX6" fmla="*/ 0 w 1981387"/>
              <a:gd name="connsiteY6" fmla="*/ 0 h 565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81387" h="565473">
                <a:moveTo>
                  <a:pt x="0" y="0"/>
                </a:moveTo>
                <a:lnTo>
                  <a:pt x="1698651" y="0"/>
                </a:lnTo>
                <a:lnTo>
                  <a:pt x="1981387" y="282737"/>
                </a:lnTo>
                <a:lnTo>
                  <a:pt x="1698651" y="565473"/>
                </a:lnTo>
                <a:lnTo>
                  <a:pt x="0" y="565473"/>
                </a:lnTo>
                <a:lnTo>
                  <a:pt x="282737" y="282737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solidFill>
              <a:srgbClr val="4D7E7B"/>
            </a:solidFill>
            <a:prstDash val="solid"/>
            <a:miter lim="800000"/>
          </a:ln>
          <a:effectLst/>
        </p:spPr>
        <p:txBody>
          <a:bodyPr spcFirstLastPara="0" vert="horz" wrap="square" lIns="297977" tIns="7620" rIns="282736" bIns="7620" numCol="1" spcCol="1270" anchor="ctr" anchorCtr="0">
            <a:noAutofit/>
          </a:bodyPr>
          <a:lstStyle/>
          <a:p>
            <a:pPr marL="0" marR="0" lvl="0" indent="0" algn="ctr" defTabSz="533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id-ID" sz="1200" b="0" i="0" u="none" strike="noStrike" kern="0" cap="none" spc="0" normalizeH="0" baseline="0" noProof="0" dirty="0">
              <a:ln>
                <a:noFill/>
              </a:ln>
              <a:solidFill>
                <a:srgbClr val="84CBC5">
                  <a:lumMod val="7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任意多边形 13"/>
          <p:cNvSpPr/>
          <p:nvPr/>
        </p:nvSpPr>
        <p:spPr>
          <a:xfrm>
            <a:off x="1284288" y="3851043"/>
            <a:ext cx="2095848" cy="838339"/>
          </a:xfrm>
          <a:custGeom>
            <a:avLst/>
            <a:gdLst>
              <a:gd name="connsiteX0" fmla="*/ 0 w 2095848"/>
              <a:gd name="connsiteY0" fmla="*/ 0 h 838339"/>
              <a:gd name="connsiteX1" fmla="*/ 1676679 w 2095848"/>
              <a:gd name="connsiteY1" fmla="*/ 0 h 838339"/>
              <a:gd name="connsiteX2" fmla="*/ 2095848 w 2095848"/>
              <a:gd name="connsiteY2" fmla="*/ 419170 h 838339"/>
              <a:gd name="connsiteX3" fmla="*/ 1676679 w 2095848"/>
              <a:gd name="connsiteY3" fmla="*/ 838339 h 838339"/>
              <a:gd name="connsiteX4" fmla="*/ 0 w 2095848"/>
              <a:gd name="connsiteY4" fmla="*/ 838339 h 838339"/>
              <a:gd name="connsiteX5" fmla="*/ 419170 w 2095848"/>
              <a:gd name="connsiteY5" fmla="*/ 419170 h 838339"/>
              <a:gd name="connsiteX6" fmla="*/ 0 w 2095848"/>
              <a:gd name="connsiteY6" fmla="*/ 0 h 838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5848" h="838339">
                <a:moveTo>
                  <a:pt x="0" y="0"/>
                </a:moveTo>
                <a:lnTo>
                  <a:pt x="1676679" y="0"/>
                </a:lnTo>
                <a:lnTo>
                  <a:pt x="2095848" y="419170"/>
                </a:lnTo>
                <a:lnTo>
                  <a:pt x="1676679" y="838339"/>
                </a:lnTo>
                <a:lnTo>
                  <a:pt x="0" y="838339"/>
                </a:lnTo>
                <a:lnTo>
                  <a:pt x="419170" y="419170"/>
                </a:lnTo>
                <a:lnTo>
                  <a:pt x="0" y="0"/>
                </a:lnTo>
                <a:close/>
              </a:path>
            </a:pathLst>
          </a:cu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89020" tIns="34925" rIns="419169" bIns="34925" numCol="1" spcCol="1270" anchor="ctr" anchorCtr="0">
            <a:noAutofit/>
          </a:bodyPr>
          <a:lstStyle/>
          <a:p>
            <a:pPr marL="0" marR="0" lvl="0" indent="0" algn="ctr" defTabSz="24447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id-ID" sz="55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任意多边形 14"/>
          <p:cNvSpPr/>
          <p:nvPr/>
        </p:nvSpPr>
        <p:spPr>
          <a:xfrm>
            <a:off x="3235514" y="3987476"/>
            <a:ext cx="1981387" cy="565473"/>
          </a:xfrm>
          <a:custGeom>
            <a:avLst/>
            <a:gdLst>
              <a:gd name="connsiteX0" fmla="*/ 0 w 1981387"/>
              <a:gd name="connsiteY0" fmla="*/ 0 h 565473"/>
              <a:gd name="connsiteX1" fmla="*/ 1698651 w 1981387"/>
              <a:gd name="connsiteY1" fmla="*/ 0 h 565473"/>
              <a:gd name="connsiteX2" fmla="*/ 1981387 w 1981387"/>
              <a:gd name="connsiteY2" fmla="*/ 282737 h 565473"/>
              <a:gd name="connsiteX3" fmla="*/ 1698651 w 1981387"/>
              <a:gd name="connsiteY3" fmla="*/ 565473 h 565473"/>
              <a:gd name="connsiteX4" fmla="*/ 0 w 1981387"/>
              <a:gd name="connsiteY4" fmla="*/ 565473 h 565473"/>
              <a:gd name="connsiteX5" fmla="*/ 282737 w 1981387"/>
              <a:gd name="connsiteY5" fmla="*/ 282737 h 565473"/>
              <a:gd name="connsiteX6" fmla="*/ 0 w 1981387"/>
              <a:gd name="connsiteY6" fmla="*/ 0 h 565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81387" h="565473">
                <a:moveTo>
                  <a:pt x="0" y="0"/>
                </a:moveTo>
                <a:lnTo>
                  <a:pt x="1698651" y="0"/>
                </a:lnTo>
                <a:lnTo>
                  <a:pt x="1981387" y="282737"/>
                </a:lnTo>
                <a:lnTo>
                  <a:pt x="1698651" y="565473"/>
                </a:lnTo>
                <a:lnTo>
                  <a:pt x="0" y="565473"/>
                </a:lnTo>
                <a:lnTo>
                  <a:pt x="282737" y="282737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solidFill>
              <a:srgbClr val="4D7E7B"/>
            </a:solidFill>
            <a:prstDash val="solid"/>
            <a:miter lim="800000"/>
          </a:ln>
          <a:effectLst/>
        </p:spPr>
        <p:txBody>
          <a:bodyPr spcFirstLastPara="0" vert="horz" wrap="square" lIns="297977" tIns="7620" rIns="282736" bIns="7620" numCol="1" spcCol="1270" anchor="ctr" anchorCtr="0">
            <a:noAutofit/>
          </a:bodyPr>
          <a:lstStyle/>
          <a:p>
            <a:pPr marL="0" marR="0" lvl="0" indent="0" algn="ctr" defTabSz="533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id-ID" sz="1200" b="0" i="0" u="none" strike="noStrike" kern="0" cap="none" spc="0" normalizeH="0" baseline="0" noProof="0" dirty="0">
              <a:ln>
                <a:noFill/>
              </a:ln>
              <a:solidFill>
                <a:srgbClr val="F8D35E">
                  <a:lumMod val="7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任意多边形 16"/>
          <p:cNvSpPr/>
          <p:nvPr/>
        </p:nvSpPr>
        <p:spPr>
          <a:xfrm>
            <a:off x="1284288" y="4767944"/>
            <a:ext cx="2095848" cy="838339"/>
          </a:xfrm>
          <a:custGeom>
            <a:avLst/>
            <a:gdLst>
              <a:gd name="connsiteX0" fmla="*/ 0 w 2095848"/>
              <a:gd name="connsiteY0" fmla="*/ 0 h 838339"/>
              <a:gd name="connsiteX1" fmla="*/ 1676679 w 2095848"/>
              <a:gd name="connsiteY1" fmla="*/ 0 h 838339"/>
              <a:gd name="connsiteX2" fmla="*/ 2095848 w 2095848"/>
              <a:gd name="connsiteY2" fmla="*/ 419170 h 838339"/>
              <a:gd name="connsiteX3" fmla="*/ 1676679 w 2095848"/>
              <a:gd name="connsiteY3" fmla="*/ 838339 h 838339"/>
              <a:gd name="connsiteX4" fmla="*/ 0 w 2095848"/>
              <a:gd name="connsiteY4" fmla="*/ 838339 h 838339"/>
              <a:gd name="connsiteX5" fmla="*/ 419170 w 2095848"/>
              <a:gd name="connsiteY5" fmla="*/ 419170 h 838339"/>
              <a:gd name="connsiteX6" fmla="*/ 0 w 2095848"/>
              <a:gd name="connsiteY6" fmla="*/ 0 h 838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5848" h="838339">
                <a:moveTo>
                  <a:pt x="0" y="0"/>
                </a:moveTo>
                <a:lnTo>
                  <a:pt x="1676679" y="0"/>
                </a:lnTo>
                <a:lnTo>
                  <a:pt x="2095848" y="419170"/>
                </a:lnTo>
                <a:lnTo>
                  <a:pt x="1676679" y="838339"/>
                </a:lnTo>
                <a:lnTo>
                  <a:pt x="0" y="838339"/>
                </a:lnTo>
                <a:lnTo>
                  <a:pt x="419170" y="419170"/>
                </a:lnTo>
                <a:lnTo>
                  <a:pt x="0" y="0"/>
                </a:lnTo>
                <a:close/>
              </a:path>
            </a:pathLst>
          </a:custGeom>
          <a:solidFill>
            <a:srgbClr val="4D7E7B"/>
          </a:solidFill>
          <a:ln w="127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txBody>
          <a:bodyPr spcFirstLastPara="0" vert="horz" wrap="square" lIns="489020" tIns="34925" rIns="419169" bIns="34925" numCol="1" spcCol="1270" anchor="ctr" anchorCtr="0">
            <a:noAutofit/>
          </a:bodyPr>
          <a:lstStyle/>
          <a:p>
            <a:pPr marL="0" marR="0" lvl="0" indent="0" algn="ctr" defTabSz="24447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id-ID" sz="55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任意多边形 17"/>
          <p:cNvSpPr/>
          <p:nvPr/>
        </p:nvSpPr>
        <p:spPr>
          <a:xfrm>
            <a:off x="3235514" y="4917313"/>
            <a:ext cx="1981387" cy="565473"/>
          </a:xfrm>
          <a:custGeom>
            <a:avLst/>
            <a:gdLst>
              <a:gd name="connsiteX0" fmla="*/ 0 w 1981387"/>
              <a:gd name="connsiteY0" fmla="*/ 0 h 565473"/>
              <a:gd name="connsiteX1" fmla="*/ 1698651 w 1981387"/>
              <a:gd name="connsiteY1" fmla="*/ 0 h 565473"/>
              <a:gd name="connsiteX2" fmla="*/ 1981387 w 1981387"/>
              <a:gd name="connsiteY2" fmla="*/ 282737 h 565473"/>
              <a:gd name="connsiteX3" fmla="*/ 1698651 w 1981387"/>
              <a:gd name="connsiteY3" fmla="*/ 565473 h 565473"/>
              <a:gd name="connsiteX4" fmla="*/ 0 w 1981387"/>
              <a:gd name="connsiteY4" fmla="*/ 565473 h 565473"/>
              <a:gd name="connsiteX5" fmla="*/ 282737 w 1981387"/>
              <a:gd name="connsiteY5" fmla="*/ 282737 h 565473"/>
              <a:gd name="connsiteX6" fmla="*/ 0 w 1981387"/>
              <a:gd name="connsiteY6" fmla="*/ 0 h 565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81387" h="565473">
                <a:moveTo>
                  <a:pt x="0" y="0"/>
                </a:moveTo>
                <a:lnTo>
                  <a:pt x="1698651" y="0"/>
                </a:lnTo>
                <a:lnTo>
                  <a:pt x="1981387" y="282737"/>
                </a:lnTo>
                <a:lnTo>
                  <a:pt x="1698651" y="565473"/>
                </a:lnTo>
                <a:lnTo>
                  <a:pt x="0" y="565473"/>
                </a:lnTo>
                <a:lnTo>
                  <a:pt x="282737" y="282737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solidFill>
              <a:srgbClr val="4D7E7B"/>
            </a:solidFill>
            <a:prstDash val="solid"/>
            <a:miter lim="800000"/>
          </a:ln>
          <a:effectLst/>
        </p:spPr>
        <p:txBody>
          <a:bodyPr spcFirstLastPara="0" vert="horz" wrap="square" lIns="297977" tIns="7620" rIns="282736" bIns="7620" numCol="1" spcCol="1270" anchor="ctr" anchorCtr="0">
            <a:noAutofit/>
          </a:bodyPr>
          <a:lstStyle/>
          <a:p>
            <a:pPr marL="0" marR="0" lvl="0" indent="0" algn="ctr" defTabSz="533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id-ID" sz="1200" b="0" i="0" u="none" strike="noStrike" kern="0" cap="none" spc="0" normalizeH="0" baseline="0" noProof="0" dirty="0">
              <a:ln>
                <a:noFill/>
              </a:ln>
              <a:solidFill>
                <a:srgbClr val="F47264">
                  <a:lumMod val="7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2232752" y="2233262"/>
            <a:ext cx="240978" cy="256699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endParaRPr lang="en-US" kern="0" dirty="0">
              <a:solidFill>
                <a:srgbClr val="5C5C5C"/>
              </a:solidFill>
              <a:cs typeface="+mn-ea"/>
              <a:sym typeface="+mn-lt"/>
            </a:endParaRPr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2190548" y="3230255"/>
            <a:ext cx="310577" cy="310906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endParaRPr lang="en-US" kern="0" dirty="0">
              <a:solidFill>
                <a:srgbClr val="5C5C5C"/>
              </a:solidFill>
              <a:cs typeface="+mn-ea"/>
              <a:sym typeface="+mn-lt"/>
            </a:endParaRPr>
          </a:p>
        </p:txBody>
      </p:sp>
      <p:sp>
        <p:nvSpPr>
          <p:cNvPr id="13" name="Freeform 21"/>
          <p:cNvSpPr>
            <a:spLocks noEditPoints="1"/>
          </p:cNvSpPr>
          <p:nvPr/>
        </p:nvSpPr>
        <p:spPr bwMode="auto">
          <a:xfrm>
            <a:off x="2222799" y="5061057"/>
            <a:ext cx="264573" cy="265408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endParaRPr lang="en-US" kern="0" dirty="0">
              <a:solidFill>
                <a:srgbClr val="5C5C5C"/>
              </a:solidFill>
              <a:cs typeface="+mn-ea"/>
              <a:sym typeface="+mn-lt"/>
            </a:endParaRPr>
          </a:p>
        </p:txBody>
      </p:sp>
      <p:sp>
        <p:nvSpPr>
          <p:cNvPr id="14" name="Freeform 16"/>
          <p:cNvSpPr>
            <a:spLocks noChangeAspect="1" noEditPoints="1"/>
          </p:cNvSpPr>
          <p:nvPr/>
        </p:nvSpPr>
        <p:spPr bwMode="auto">
          <a:xfrm>
            <a:off x="2222025" y="4156322"/>
            <a:ext cx="247631" cy="248213"/>
          </a:xfrm>
          <a:custGeom>
            <a:avLst/>
            <a:gdLst>
              <a:gd name="T0" fmla="*/ 136 w 360"/>
              <a:gd name="T1" fmla="*/ 226 h 361"/>
              <a:gd name="T2" fmla="*/ 56 w 360"/>
              <a:gd name="T3" fmla="*/ 194 h 361"/>
              <a:gd name="T4" fmla="*/ 56 w 360"/>
              <a:gd name="T5" fmla="*/ 221 h 361"/>
              <a:gd name="T6" fmla="*/ 136 w 360"/>
              <a:gd name="T7" fmla="*/ 253 h 361"/>
              <a:gd name="T8" fmla="*/ 136 w 360"/>
              <a:gd name="T9" fmla="*/ 226 h 361"/>
              <a:gd name="T10" fmla="*/ 136 w 360"/>
              <a:gd name="T11" fmla="*/ 143 h 361"/>
              <a:gd name="T12" fmla="*/ 56 w 360"/>
              <a:gd name="T13" fmla="*/ 111 h 361"/>
              <a:gd name="T14" fmla="*/ 56 w 360"/>
              <a:gd name="T15" fmla="*/ 138 h 361"/>
              <a:gd name="T16" fmla="*/ 136 w 360"/>
              <a:gd name="T17" fmla="*/ 170 h 361"/>
              <a:gd name="T18" fmla="*/ 136 w 360"/>
              <a:gd name="T19" fmla="*/ 143 h 361"/>
              <a:gd name="T20" fmla="*/ 351 w 360"/>
              <a:gd name="T21" fmla="*/ 4 h 361"/>
              <a:gd name="T22" fmla="*/ 332 w 360"/>
              <a:gd name="T23" fmla="*/ 2 h 361"/>
              <a:gd name="T24" fmla="*/ 180 w 360"/>
              <a:gd name="T25" fmla="*/ 63 h 361"/>
              <a:gd name="T26" fmla="*/ 27 w 360"/>
              <a:gd name="T27" fmla="*/ 2 h 361"/>
              <a:gd name="T28" fmla="*/ 8 w 360"/>
              <a:gd name="T29" fmla="*/ 4 h 361"/>
              <a:gd name="T30" fmla="*/ 0 w 360"/>
              <a:gd name="T31" fmla="*/ 21 h 361"/>
              <a:gd name="T32" fmla="*/ 0 w 360"/>
              <a:gd name="T33" fmla="*/ 277 h 361"/>
              <a:gd name="T34" fmla="*/ 12 w 360"/>
              <a:gd name="T35" fmla="*/ 295 h 361"/>
              <a:gd name="T36" fmla="*/ 172 w 360"/>
              <a:gd name="T37" fmla="*/ 359 h 361"/>
              <a:gd name="T38" fmla="*/ 176 w 360"/>
              <a:gd name="T39" fmla="*/ 361 h 361"/>
              <a:gd name="T40" fmla="*/ 180 w 360"/>
              <a:gd name="T41" fmla="*/ 361 h 361"/>
              <a:gd name="T42" fmla="*/ 184 w 360"/>
              <a:gd name="T43" fmla="*/ 361 h 361"/>
              <a:gd name="T44" fmla="*/ 187 w 360"/>
              <a:gd name="T45" fmla="*/ 359 h 361"/>
              <a:gd name="T46" fmla="*/ 347 w 360"/>
              <a:gd name="T47" fmla="*/ 295 h 361"/>
              <a:gd name="T48" fmla="*/ 360 w 360"/>
              <a:gd name="T49" fmla="*/ 277 h 361"/>
              <a:gd name="T50" fmla="*/ 360 w 360"/>
              <a:gd name="T51" fmla="*/ 21 h 361"/>
              <a:gd name="T52" fmla="*/ 351 w 360"/>
              <a:gd name="T53" fmla="*/ 4 h 361"/>
              <a:gd name="T54" fmla="*/ 160 w 360"/>
              <a:gd name="T55" fmla="*/ 320 h 361"/>
              <a:gd name="T56" fmla="*/ 32 w 360"/>
              <a:gd name="T57" fmla="*/ 269 h 361"/>
              <a:gd name="T58" fmla="*/ 32 w 360"/>
              <a:gd name="T59" fmla="*/ 45 h 361"/>
              <a:gd name="T60" fmla="*/ 160 w 360"/>
              <a:gd name="T61" fmla="*/ 96 h 361"/>
              <a:gd name="T62" fmla="*/ 160 w 360"/>
              <a:gd name="T63" fmla="*/ 320 h 361"/>
              <a:gd name="T64" fmla="*/ 328 w 360"/>
              <a:gd name="T65" fmla="*/ 269 h 361"/>
              <a:gd name="T66" fmla="*/ 200 w 360"/>
              <a:gd name="T67" fmla="*/ 320 h 361"/>
              <a:gd name="T68" fmla="*/ 200 w 360"/>
              <a:gd name="T69" fmla="*/ 96 h 361"/>
              <a:gd name="T70" fmla="*/ 328 w 360"/>
              <a:gd name="T71" fmla="*/ 45 h 361"/>
              <a:gd name="T72" fmla="*/ 328 w 360"/>
              <a:gd name="T73" fmla="*/ 269 h 361"/>
              <a:gd name="T74" fmla="*/ 304 w 360"/>
              <a:gd name="T75" fmla="*/ 194 h 361"/>
              <a:gd name="T76" fmla="*/ 224 w 360"/>
              <a:gd name="T77" fmla="*/ 226 h 361"/>
              <a:gd name="T78" fmla="*/ 224 w 360"/>
              <a:gd name="T79" fmla="*/ 253 h 361"/>
              <a:gd name="T80" fmla="*/ 304 w 360"/>
              <a:gd name="T81" fmla="*/ 221 h 361"/>
              <a:gd name="T82" fmla="*/ 304 w 360"/>
              <a:gd name="T83" fmla="*/ 194 h 361"/>
              <a:gd name="T84" fmla="*/ 304 w 360"/>
              <a:gd name="T85" fmla="*/ 111 h 361"/>
              <a:gd name="T86" fmla="*/ 224 w 360"/>
              <a:gd name="T87" fmla="*/ 143 h 361"/>
              <a:gd name="T88" fmla="*/ 224 w 360"/>
              <a:gd name="T89" fmla="*/ 170 h 361"/>
              <a:gd name="T90" fmla="*/ 304 w 360"/>
              <a:gd name="T91" fmla="*/ 138 h 361"/>
              <a:gd name="T92" fmla="*/ 304 w 360"/>
              <a:gd name="T93" fmla="*/ 11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60" h="361">
                <a:moveTo>
                  <a:pt x="136" y="226"/>
                </a:moveTo>
                <a:cubicBezTo>
                  <a:pt x="56" y="194"/>
                  <a:pt x="56" y="194"/>
                  <a:pt x="56" y="194"/>
                </a:cubicBezTo>
                <a:cubicBezTo>
                  <a:pt x="56" y="221"/>
                  <a:pt x="56" y="221"/>
                  <a:pt x="56" y="221"/>
                </a:cubicBezTo>
                <a:cubicBezTo>
                  <a:pt x="136" y="253"/>
                  <a:pt x="136" y="253"/>
                  <a:pt x="136" y="253"/>
                </a:cubicBezTo>
                <a:lnTo>
                  <a:pt x="136" y="226"/>
                </a:lnTo>
                <a:close/>
                <a:moveTo>
                  <a:pt x="136" y="143"/>
                </a:moveTo>
                <a:cubicBezTo>
                  <a:pt x="56" y="111"/>
                  <a:pt x="56" y="111"/>
                  <a:pt x="56" y="111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136" y="170"/>
                  <a:pt x="136" y="170"/>
                  <a:pt x="136" y="170"/>
                </a:cubicBezTo>
                <a:lnTo>
                  <a:pt x="136" y="143"/>
                </a:lnTo>
                <a:close/>
                <a:moveTo>
                  <a:pt x="351" y="4"/>
                </a:moveTo>
                <a:cubicBezTo>
                  <a:pt x="345" y="1"/>
                  <a:pt x="338" y="0"/>
                  <a:pt x="332" y="2"/>
                </a:cubicBezTo>
                <a:cubicBezTo>
                  <a:pt x="180" y="63"/>
                  <a:pt x="180" y="63"/>
                  <a:pt x="180" y="63"/>
                </a:cubicBezTo>
                <a:cubicBezTo>
                  <a:pt x="27" y="2"/>
                  <a:pt x="27" y="2"/>
                  <a:pt x="27" y="2"/>
                </a:cubicBezTo>
                <a:cubicBezTo>
                  <a:pt x="21" y="0"/>
                  <a:pt x="14" y="1"/>
                  <a:pt x="8" y="4"/>
                </a:cubicBezTo>
                <a:cubicBezTo>
                  <a:pt x="3" y="8"/>
                  <a:pt x="0" y="14"/>
                  <a:pt x="0" y="21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285"/>
                  <a:pt x="5" y="292"/>
                  <a:pt x="12" y="295"/>
                </a:cubicBezTo>
                <a:cubicBezTo>
                  <a:pt x="172" y="359"/>
                  <a:pt x="172" y="359"/>
                  <a:pt x="172" y="359"/>
                </a:cubicBezTo>
                <a:cubicBezTo>
                  <a:pt x="172" y="359"/>
                  <a:pt x="175" y="360"/>
                  <a:pt x="176" y="361"/>
                </a:cubicBezTo>
                <a:cubicBezTo>
                  <a:pt x="177" y="361"/>
                  <a:pt x="178" y="361"/>
                  <a:pt x="180" y="361"/>
                </a:cubicBezTo>
                <a:cubicBezTo>
                  <a:pt x="181" y="361"/>
                  <a:pt x="182" y="361"/>
                  <a:pt x="184" y="361"/>
                </a:cubicBezTo>
                <a:cubicBezTo>
                  <a:pt x="184" y="360"/>
                  <a:pt x="187" y="359"/>
                  <a:pt x="187" y="359"/>
                </a:cubicBezTo>
                <a:cubicBezTo>
                  <a:pt x="347" y="295"/>
                  <a:pt x="347" y="295"/>
                  <a:pt x="347" y="295"/>
                </a:cubicBezTo>
                <a:cubicBezTo>
                  <a:pt x="355" y="292"/>
                  <a:pt x="360" y="285"/>
                  <a:pt x="360" y="277"/>
                </a:cubicBezTo>
                <a:cubicBezTo>
                  <a:pt x="360" y="21"/>
                  <a:pt x="360" y="21"/>
                  <a:pt x="360" y="21"/>
                </a:cubicBezTo>
                <a:cubicBezTo>
                  <a:pt x="360" y="14"/>
                  <a:pt x="356" y="8"/>
                  <a:pt x="351" y="4"/>
                </a:cubicBezTo>
                <a:close/>
                <a:moveTo>
                  <a:pt x="160" y="320"/>
                </a:moveTo>
                <a:cubicBezTo>
                  <a:pt x="32" y="269"/>
                  <a:pt x="32" y="269"/>
                  <a:pt x="32" y="269"/>
                </a:cubicBezTo>
                <a:cubicBezTo>
                  <a:pt x="32" y="45"/>
                  <a:pt x="32" y="45"/>
                  <a:pt x="32" y="45"/>
                </a:cubicBezTo>
                <a:cubicBezTo>
                  <a:pt x="160" y="96"/>
                  <a:pt x="160" y="96"/>
                  <a:pt x="160" y="96"/>
                </a:cubicBezTo>
                <a:lnTo>
                  <a:pt x="160" y="320"/>
                </a:lnTo>
                <a:close/>
                <a:moveTo>
                  <a:pt x="328" y="269"/>
                </a:moveTo>
                <a:cubicBezTo>
                  <a:pt x="200" y="320"/>
                  <a:pt x="200" y="320"/>
                  <a:pt x="200" y="320"/>
                </a:cubicBezTo>
                <a:cubicBezTo>
                  <a:pt x="200" y="96"/>
                  <a:pt x="200" y="96"/>
                  <a:pt x="200" y="96"/>
                </a:cubicBezTo>
                <a:cubicBezTo>
                  <a:pt x="328" y="45"/>
                  <a:pt x="328" y="45"/>
                  <a:pt x="328" y="45"/>
                </a:cubicBezTo>
                <a:lnTo>
                  <a:pt x="328" y="269"/>
                </a:lnTo>
                <a:close/>
                <a:moveTo>
                  <a:pt x="304" y="194"/>
                </a:moveTo>
                <a:cubicBezTo>
                  <a:pt x="224" y="226"/>
                  <a:pt x="224" y="226"/>
                  <a:pt x="224" y="226"/>
                </a:cubicBezTo>
                <a:cubicBezTo>
                  <a:pt x="224" y="253"/>
                  <a:pt x="224" y="253"/>
                  <a:pt x="224" y="253"/>
                </a:cubicBezTo>
                <a:cubicBezTo>
                  <a:pt x="304" y="221"/>
                  <a:pt x="304" y="221"/>
                  <a:pt x="304" y="221"/>
                </a:cubicBezTo>
                <a:lnTo>
                  <a:pt x="304" y="194"/>
                </a:lnTo>
                <a:close/>
                <a:moveTo>
                  <a:pt x="304" y="111"/>
                </a:moveTo>
                <a:cubicBezTo>
                  <a:pt x="224" y="143"/>
                  <a:pt x="224" y="143"/>
                  <a:pt x="224" y="143"/>
                </a:cubicBezTo>
                <a:cubicBezTo>
                  <a:pt x="224" y="170"/>
                  <a:pt x="224" y="170"/>
                  <a:pt x="224" y="170"/>
                </a:cubicBezTo>
                <a:cubicBezTo>
                  <a:pt x="304" y="138"/>
                  <a:pt x="304" y="138"/>
                  <a:pt x="304" y="138"/>
                </a:cubicBezTo>
                <a:lnTo>
                  <a:pt x="304" y="11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endParaRPr lang="en-US" kern="0" dirty="0">
              <a:solidFill>
                <a:srgbClr val="5C5C5C"/>
              </a:solidFill>
              <a:cs typeface="+mn-ea"/>
              <a:sym typeface="+mn-lt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3596197" y="2279772"/>
            <a:ext cx="1291206" cy="246221"/>
          </a:xfrm>
          <a:prstGeom prst="rect">
            <a:avLst/>
          </a:prstGeom>
          <a:noFill/>
          <a:ln>
            <a:solidFill>
              <a:srgbClr val="4D7E7B"/>
            </a:solidFill>
          </a:ln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black"/>
                </a:solidFill>
                <a:cs typeface="+mn-ea"/>
                <a:sym typeface="+mn-lt"/>
              </a:rPr>
              <a:t>单击编辑标题</a:t>
            </a:r>
            <a:endParaRPr lang="en-US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3596197" y="3230255"/>
            <a:ext cx="1291206" cy="246221"/>
          </a:xfrm>
          <a:prstGeom prst="rect">
            <a:avLst/>
          </a:prstGeom>
          <a:noFill/>
          <a:ln>
            <a:solidFill>
              <a:srgbClr val="4D7E7B"/>
            </a:solidFill>
          </a:ln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black"/>
                </a:solidFill>
                <a:cs typeface="+mn-ea"/>
                <a:sym typeface="+mn-lt"/>
              </a:rPr>
              <a:t>单击编辑标题</a:t>
            </a:r>
            <a:endParaRPr lang="en-US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3596197" y="4136190"/>
            <a:ext cx="1291206" cy="246221"/>
          </a:xfrm>
          <a:prstGeom prst="rect">
            <a:avLst/>
          </a:prstGeom>
          <a:noFill/>
          <a:ln>
            <a:solidFill>
              <a:srgbClr val="4D7E7B"/>
            </a:solidFill>
          </a:ln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black"/>
                </a:solidFill>
                <a:cs typeface="+mn-ea"/>
                <a:sym typeface="+mn-lt"/>
              </a:rPr>
              <a:t>单击编辑标题</a:t>
            </a:r>
            <a:endParaRPr lang="en-US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3596197" y="5086673"/>
            <a:ext cx="1291206" cy="246221"/>
          </a:xfrm>
          <a:prstGeom prst="rect">
            <a:avLst/>
          </a:prstGeom>
          <a:noFill/>
          <a:ln>
            <a:solidFill>
              <a:srgbClr val="4D7E7B"/>
            </a:solidFill>
          </a:ln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black"/>
                </a:solidFill>
                <a:cs typeface="+mn-ea"/>
                <a:sym typeface="+mn-lt"/>
              </a:rPr>
              <a:t>单击编辑标题</a:t>
            </a:r>
            <a:endParaRPr lang="en-US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26462" y="2163276"/>
            <a:ext cx="5535237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26462" y="3128256"/>
            <a:ext cx="5535237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26462" y="4007552"/>
            <a:ext cx="5535237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26462" y="4972532"/>
            <a:ext cx="5535237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9999" y="626322"/>
            <a:ext cx="321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D7E7B"/>
                </a:solidFill>
                <a:cs typeface="+mn-ea"/>
                <a:sym typeface="+mn-lt"/>
              </a:rPr>
              <a:t>输入您的主标题</a:t>
            </a:r>
          </a:p>
        </p:txBody>
      </p:sp>
      <p:sp>
        <p:nvSpPr>
          <p:cNvPr id="3" name="Chord 15"/>
          <p:cNvSpPr/>
          <p:nvPr/>
        </p:nvSpPr>
        <p:spPr>
          <a:xfrm rot="6657680">
            <a:off x="1307033" y="2016544"/>
            <a:ext cx="3290213" cy="3290213"/>
          </a:xfrm>
          <a:prstGeom prst="chord">
            <a:avLst>
              <a:gd name="adj1" fmla="val 3852493"/>
              <a:gd name="adj2" fmla="val 15222584"/>
            </a:avLst>
          </a:prstGeom>
          <a:solidFill>
            <a:srgbClr val="4D7E7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7295">
              <a:defRPr/>
            </a:pPr>
            <a:endParaRPr lang="en-US" sz="319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Chord 16"/>
          <p:cNvSpPr/>
          <p:nvPr/>
        </p:nvSpPr>
        <p:spPr>
          <a:xfrm rot="17457680">
            <a:off x="7570945" y="2439787"/>
            <a:ext cx="3290213" cy="3290213"/>
          </a:xfrm>
          <a:prstGeom prst="chord">
            <a:avLst>
              <a:gd name="adj1" fmla="val 3852493"/>
              <a:gd name="adj2" fmla="val 15222584"/>
            </a:avLst>
          </a:prstGeom>
          <a:solidFill>
            <a:srgbClr val="4D7E7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7295">
              <a:defRPr/>
            </a:pPr>
            <a:endParaRPr lang="en-US" sz="319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Chord 18"/>
          <p:cNvSpPr/>
          <p:nvPr/>
        </p:nvSpPr>
        <p:spPr>
          <a:xfrm rot="6657680">
            <a:off x="4814769" y="2442104"/>
            <a:ext cx="2519338" cy="2519338"/>
          </a:xfrm>
          <a:prstGeom prst="chord">
            <a:avLst>
              <a:gd name="adj1" fmla="val 3883272"/>
              <a:gd name="adj2" fmla="val 15182619"/>
            </a:avLst>
          </a:prstGeom>
          <a:solidFill>
            <a:srgbClr val="4D7E7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7295">
              <a:defRPr/>
            </a:pPr>
            <a:endParaRPr lang="en-US" sz="319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Chord 20"/>
          <p:cNvSpPr/>
          <p:nvPr/>
        </p:nvSpPr>
        <p:spPr>
          <a:xfrm rot="17457680">
            <a:off x="4814769" y="2785102"/>
            <a:ext cx="2519338" cy="2519338"/>
          </a:xfrm>
          <a:prstGeom prst="chord">
            <a:avLst>
              <a:gd name="adj1" fmla="val 3883272"/>
              <a:gd name="adj2" fmla="val 15182389"/>
            </a:avLst>
          </a:prstGeom>
          <a:solidFill>
            <a:srgbClr val="4D7E7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7295">
              <a:defRPr/>
            </a:pPr>
            <a:endParaRPr lang="en-US" sz="319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Freeform 245"/>
          <p:cNvSpPr/>
          <p:nvPr/>
        </p:nvSpPr>
        <p:spPr bwMode="auto">
          <a:xfrm>
            <a:off x="2543201" y="2441729"/>
            <a:ext cx="817874" cy="81786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217295">
              <a:defRPr/>
            </a:pPr>
            <a:endParaRPr lang="en-US" sz="3190" kern="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8" name="Freeform 55"/>
          <p:cNvSpPr>
            <a:spLocks noEditPoints="1"/>
          </p:cNvSpPr>
          <p:nvPr/>
        </p:nvSpPr>
        <p:spPr bwMode="auto">
          <a:xfrm>
            <a:off x="5806131" y="4187240"/>
            <a:ext cx="536615" cy="400571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217295">
              <a:defRPr/>
            </a:pPr>
            <a:endParaRPr lang="en-US" sz="3190" kern="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9" name="Freeform 105"/>
          <p:cNvSpPr>
            <a:spLocks noEditPoints="1"/>
          </p:cNvSpPr>
          <p:nvPr/>
        </p:nvSpPr>
        <p:spPr bwMode="auto">
          <a:xfrm>
            <a:off x="5819688" y="2748796"/>
            <a:ext cx="509500" cy="502116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217295">
              <a:defRPr/>
            </a:pPr>
            <a:endParaRPr lang="en-US" sz="3190" kern="0" dirty="0">
              <a:solidFill>
                <a:srgbClr val="2AC2A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0" name="Freeform 34"/>
          <p:cNvSpPr>
            <a:spLocks noEditPoints="1"/>
          </p:cNvSpPr>
          <p:nvPr/>
        </p:nvSpPr>
        <p:spPr bwMode="auto">
          <a:xfrm>
            <a:off x="8815479" y="4104394"/>
            <a:ext cx="801142" cy="801142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  <a:cxn ang="0">
                <a:pos x="27" y="5"/>
              </a:cxn>
              <a:cxn ang="0">
                <a:pos x="4" y="28"/>
              </a:cxn>
              <a:cxn ang="0">
                <a:pos x="27" y="51"/>
              </a:cxn>
              <a:cxn ang="0">
                <a:pos x="50" y="28"/>
              </a:cxn>
              <a:cxn ang="0">
                <a:pos x="27" y="5"/>
              </a:cxn>
              <a:cxn ang="0">
                <a:pos x="27" y="46"/>
              </a:cxn>
              <a:cxn ang="0">
                <a:pos x="9" y="28"/>
              </a:cxn>
              <a:cxn ang="0">
                <a:pos x="27" y="9"/>
              </a:cxn>
              <a:cxn ang="0">
                <a:pos x="45" y="28"/>
              </a:cxn>
              <a:cxn ang="0">
                <a:pos x="27" y="46"/>
              </a:cxn>
              <a:cxn ang="0">
                <a:pos x="27" y="14"/>
              </a:cxn>
              <a:cxn ang="0">
                <a:pos x="13" y="28"/>
              </a:cxn>
              <a:cxn ang="0">
                <a:pos x="27" y="41"/>
              </a:cxn>
              <a:cxn ang="0">
                <a:pos x="41" y="28"/>
              </a:cxn>
              <a:cxn ang="0">
                <a:pos x="27" y="14"/>
              </a:cxn>
              <a:cxn ang="0">
                <a:pos x="27" y="37"/>
              </a:cxn>
              <a:cxn ang="0">
                <a:pos x="18" y="28"/>
              </a:cxn>
              <a:cxn ang="0">
                <a:pos x="27" y="19"/>
              </a:cxn>
              <a:cxn ang="0">
                <a:pos x="36" y="28"/>
              </a:cxn>
              <a:cxn ang="0">
                <a:pos x="27" y="3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27" y="5"/>
                </a:moveTo>
                <a:cubicBezTo>
                  <a:pt x="15" y="5"/>
                  <a:pt x="4" y="15"/>
                  <a:pt x="4" y="28"/>
                </a:cubicBezTo>
                <a:cubicBezTo>
                  <a:pt x="4" y="40"/>
                  <a:pt x="15" y="51"/>
                  <a:pt x="27" y="51"/>
                </a:cubicBezTo>
                <a:cubicBezTo>
                  <a:pt x="40" y="51"/>
                  <a:pt x="50" y="40"/>
                  <a:pt x="50" y="28"/>
                </a:cubicBezTo>
                <a:cubicBezTo>
                  <a:pt x="50" y="15"/>
                  <a:pt x="40" y="5"/>
                  <a:pt x="27" y="5"/>
                </a:cubicBezTo>
                <a:close/>
                <a:moveTo>
                  <a:pt x="27" y="46"/>
                </a:moveTo>
                <a:cubicBezTo>
                  <a:pt x="17" y="46"/>
                  <a:pt x="9" y="38"/>
                  <a:pt x="9" y="28"/>
                </a:cubicBezTo>
                <a:cubicBezTo>
                  <a:pt x="9" y="18"/>
                  <a:pt x="17" y="9"/>
                  <a:pt x="27" y="9"/>
                </a:cubicBezTo>
                <a:cubicBezTo>
                  <a:pt x="37" y="9"/>
                  <a:pt x="45" y="18"/>
                  <a:pt x="45" y="28"/>
                </a:cubicBezTo>
                <a:cubicBezTo>
                  <a:pt x="45" y="38"/>
                  <a:pt x="37" y="46"/>
                  <a:pt x="27" y="46"/>
                </a:cubicBezTo>
                <a:close/>
                <a:moveTo>
                  <a:pt x="27" y="14"/>
                </a:moveTo>
                <a:cubicBezTo>
                  <a:pt x="20" y="14"/>
                  <a:pt x="13" y="20"/>
                  <a:pt x="13" y="28"/>
                </a:cubicBezTo>
                <a:cubicBezTo>
                  <a:pt x="13" y="35"/>
                  <a:pt x="20" y="41"/>
                  <a:pt x="27" y="41"/>
                </a:cubicBezTo>
                <a:cubicBezTo>
                  <a:pt x="35" y="41"/>
                  <a:pt x="41" y="35"/>
                  <a:pt x="41" y="28"/>
                </a:cubicBezTo>
                <a:cubicBezTo>
                  <a:pt x="41" y="20"/>
                  <a:pt x="35" y="14"/>
                  <a:pt x="27" y="14"/>
                </a:cubicBezTo>
                <a:close/>
                <a:moveTo>
                  <a:pt x="27" y="37"/>
                </a:moveTo>
                <a:cubicBezTo>
                  <a:pt x="22" y="37"/>
                  <a:pt x="18" y="33"/>
                  <a:pt x="18" y="28"/>
                </a:cubicBezTo>
                <a:cubicBezTo>
                  <a:pt x="18" y="23"/>
                  <a:pt x="22" y="19"/>
                  <a:pt x="27" y="19"/>
                </a:cubicBezTo>
                <a:cubicBezTo>
                  <a:pt x="32" y="19"/>
                  <a:pt x="36" y="23"/>
                  <a:pt x="36" y="28"/>
                </a:cubicBezTo>
                <a:cubicBezTo>
                  <a:pt x="36" y="33"/>
                  <a:pt x="32" y="37"/>
                  <a:pt x="27" y="3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217295">
              <a:defRPr/>
            </a:pPr>
            <a:endParaRPr lang="en-US" sz="3190" kern="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4915056" y="152892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black"/>
                </a:solidFill>
                <a:cs typeface="+mn-ea"/>
                <a:sym typeface="+mn-lt"/>
              </a:rPr>
              <a:t>单击编辑标题</a:t>
            </a:r>
            <a:endParaRPr lang="en-US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4919137" y="181482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915056" y="5544136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black"/>
                </a:solidFill>
                <a:cs typeface="+mn-ea"/>
                <a:sym typeface="+mn-lt"/>
              </a:rPr>
              <a:t>单击编辑标题</a:t>
            </a:r>
            <a:endParaRPr lang="en-US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19137" y="5830041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7937656" y="298121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black"/>
                </a:solidFill>
                <a:cs typeface="+mn-ea"/>
                <a:sym typeface="+mn-lt"/>
              </a:rPr>
              <a:t>单击编辑标题</a:t>
            </a:r>
            <a:endParaRPr lang="en-US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7941737" y="326712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1659864" y="411724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black"/>
                </a:solidFill>
                <a:cs typeface="+mn-ea"/>
                <a:sym typeface="+mn-lt"/>
              </a:rPr>
              <a:t>单击编辑标题</a:t>
            </a:r>
            <a:endParaRPr lang="en-US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1663945" y="4403145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2271258" y="3407319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388028" y="3407319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393601" y="4821314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8498420" y="5082490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9999" y="626322"/>
            <a:ext cx="321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D7E7B"/>
                </a:solidFill>
                <a:cs typeface="+mn-ea"/>
                <a:sym typeface="+mn-lt"/>
              </a:rPr>
              <a:t>输入您的主标题</a:t>
            </a:r>
          </a:p>
        </p:txBody>
      </p:sp>
      <p:sp>
        <p:nvSpPr>
          <p:cNvPr id="3" name="任意多边形: 形状 2"/>
          <p:cNvSpPr/>
          <p:nvPr/>
        </p:nvSpPr>
        <p:spPr>
          <a:xfrm>
            <a:off x="1109635" y="1959655"/>
            <a:ext cx="2834511" cy="1889674"/>
          </a:xfrm>
          <a:custGeom>
            <a:avLst/>
            <a:gdLst>
              <a:gd name="connsiteX0" fmla="*/ 2193536 w 3290304"/>
              <a:gd name="connsiteY0" fmla="*/ 0 h 2193536"/>
              <a:gd name="connsiteX1" fmla="*/ 3290304 w 3290304"/>
              <a:gd name="connsiteY1" fmla="*/ 1096768 h 2193536"/>
              <a:gd name="connsiteX2" fmla="*/ 2193536 w 3290304"/>
              <a:gd name="connsiteY2" fmla="*/ 2193536 h 2193536"/>
              <a:gd name="connsiteX3" fmla="*/ 1645152 w 3290304"/>
              <a:gd name="connsiteY3" fmla="*/ 1645152 h 2193536"/>
              <a:gd name="connsiteX4" fmla="*/ 2193536 w 3290304"/>
              <a:gd name="connsiteY4" fmla="*/ 1096768 h 2193536"/>
              <a:gd name="connsiteX5" fmla="*/ 1645152 w 3290304"/>
              <a:gd name="connsiteY5" fmla="*/ 548384 h 2193536"/>
              <a:gd name="connsiteX6" fmla="*/ 1096768 w 3290304"/>
              <a:gd name="connsiteY6" fmla="*/ 0 h 2193536"/>
              <a:gd name="connsiteX7" fmla="*/ 1645152 w 3290304"/>
              <a:gd name="connsiteY7" fmla="*/ 548384 h 2193536"/>
              <a:gd name="connsiteX8" fmla="*/ 1096768 w 3290304"/>
              <a:gd name="connsiteY8" fmla="*/ 1096768 h 2193536"/>
              <a:gd name="connsiteX9" fmla="*/ 1645152 w 3290304"/>
              <a:gd name="connsiteY9" fmla="*/ 1645152 h 2193536"/>
              <a:gd name="connsiteX10" fmla="*/ 1096768 w 3290304"/>
              <a:gd name="connsiteY10" fmla="*/ 2193536 h 2193536"/>
              <a:gd name="connsiteX11" fmla="*/ 0 w 3290304"/>
              <a:gd name="connsiteY11" fmla="*/ 1096768 h 219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0304" h="2193536">
                <a:moveTo>
                  <a:pt x="2193536" y="0"/>
                </a:moveTo>
                <a:lnTo>
                  <a:pt x="3290304" y="1096768"/>
                </a:lnTo>
                <a:lnTo>
                  <a:pt x="2193536" y="2193536"/>
                </a:lnTo>
                <a:lnTo>
                  <a:pt x="1645152" y="1645152"/>
                </a:lnTo>
                <a:lnTo>
                  <a:pt x="2193536" y="1096768"/>
                </a:lnTo>
                <a:lnTo>
                  <a:pt x="1645152" y="548384"/>
                </a:lnTo>
                <a:close/>
                <a:moveTo>
                  <a:pt x="1096768" y="0"/>
                </a:moveTo>
                <a:lnTo>
                  <a:pt x="1645152" y="548384"/>
                </a:lnTo>
                <a:lnTo>
                  <a:pt x="1096768" y="1096768"/>
                </a:lnTo>
                <a:lnTo>
                  <a:pt x="1645152" y="1645152"/>
                </a:lnTo>
                <a:lnTo>
                  <a:pt x="1096768" y="2193536"/>
                </a:lnTo>
                <a:lnTo>
                  <a:pt x="0" y="1096768"/>
                </a:lnTo>
                <a:close/>
              </a:path>
            </a:pathLst>
          </a:cu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4678744" y="1959655"/>
            <a:ext cx="2834511" cy="1889674"/>
          </a:xfrm>
          <a:custGeom>
            <a:avLst/>
            <a:gdLst>
              <a:gd name="connsiteX0" fmla="*/ 2193536 w 3290304"/>
              <a:gd name="connsiteY0" fmla="*/ 0 h 2193536"/>
              <a:gd name="connsiteX1" fmla="*/ 3290304 w 3290304"/>
              <a:gd name="connsiteY1" fmla="*/ 1096768 h 2193536"/>
              <a:gd name="connsiteX2" fmla="*/ 2193536 w 3290304"/>
              <a:gd name="connsiteY2" fmla="*/ 2193536 h 2193536"/>
              <a:gd name="connsiteX3" fmla="*/ 1645152 w 3290304"/>
              <a:gd name="connsiteY3" fmla="*/ 1645152 h 2193536"/>
              <a:gd name="connsiteX4" fmla="*/ 2193536 w 3290304"/>
              <a:gd name="connsiteY4" fmla="*/ 1096768 h 2193536"/>
              <a:gd name="connsiteX5" fmla="*/ 1645152 w 3290304"/>
              <a:gd name="connsiteY5" fmla="*/ 548384 h 2193536"/>
              <a:gd name="connsiteX6" fmla="*/ 1096768 w 3290304"/>
              <a:gd name="connsiteY6" fmla="*/ 0 h 2193536"/>
              <a:gd name="connsiteX7" fmla="*/ 1645152 w 3290304"/>
              <a:gd name="connsiteY7" fmla="*/ 548384 h 2193536"/>
              <a:gd name="connsiteX8" fmla="*/ 1096768 w 3290304"/>
              <a:gd name="connsiteY8" fmla="*/ 1096768 h 2193536"/>
              <a:gd name="connsiteX9" fmla="*/ 1645152 w 3290304"/>
              <a:gd name="connsiteY9" fmla="*/ 1645152 h 2193536"/>
              <a:gd name="connsiteX10" fmla="*/ 1096768 w 3290304"/>
              <a:gd name="connsiteY10" fmla="*/ 2193536 h 2193536"/>
              <a:gd name="connsiteX11" fmla="*/ 0 w 3290304"/>
              <a:gd name="connsiteY11" fmla="*/ 1096768 h 219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0304" h="2193536">
                <a:moveTo>
                  <a:pt x="2193536" y="0"/>
                </a:moveTo>
                <a:lnTo>
                  <a:pt x="3290304" y="1096768"/>
                </a:lnTo>
                <a:lnTo>
                  <a:pt x="2193536" y="2193536"/>
                </a:lnTo>
                <a:lnTo>
                  <a:pt x="1645152" y="1645152"/>
                </a:lnTo>
                <a:lnTo>
                  <a:pt x="2193536" y="1096768"/>
                </a:lnTo>
                <a:lnTo>
                  <a:pt x="1645152" y="548384"/>
                </a:lnTo>
                <a:close/>
                <a:moveTo>
                  <a:pt x="1096768" y="0"/>
                </a:moveTo>
                <a:lnTo>
                  <a:pt x="1645152" y="548384"/>
                </a:lnTo>
                <a:lnTo>
                  <a:pt x="1096768" y="1096768"/>
                </a:lnTo>
                <a:lnTo>
                  <a:pt x="1645152" y="1645152"/>
                </a:lnTo>
                <a:lnTo>
                  <a:pt x="1096768" y="2193536"/>
                </a:lnTo>
                <a:lnTo>
                  <a:pt x="0" y="1096768"/>
                </a:lnTo>
                <a:close/>
              </a:path>
            </a:pathLst>
          </a:cu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8247854" y="1959655"/>
            <a:ext cx="2834511" cy="1889674"/>
          </a:xfrm>
          <a:custGeom>
            <a:avLst/>
            <a:gdLst>
              <a:gd name="connsiteX0" fmla="*/ 2193536 w 3290304"/>
              <a:gd name="connsiteY0" fmla="*/ 0 h 2193536"/>
              <a:gd name="connsiteX1" fmla="*/ 3290304 w 3290304"/>
              <a:gd name="connsiteY1" fmla="*/ 1096768 h 2193536"/>
              <a:gd name="connsiteX2" fmla="*/ 2193536 w 3290304"/>
              <a:gd name="connsiteY2" fmla="*/ 2193536 h 2193536"/>
              <a:gd name="connsiteX3" fmla="*/ 1645152 w 3290304"/>
              <a:gd name="connsiteY3" fmla="*/ 1645152 h 2193536"/>
              <a:gd name="connsiteX4" fmla="*/ 2193536 w 3290304"/>
              <a:gd name="connsiteY4" fmla="*/ 1096768 h 2193536"/>
              <a:gd name="connsiteX5" fmla="*/ 1645152 w 3290304"/>
              <a:gd name="connsiteY5" fmla="*/ 548384 h 2193536"/>
              <a:gd name="connsiteX6" fmla="*/ 1096768 w 3290304"/>
              <a:gd name="connsiteY6" fmla="*/ 0 h 2193536"/>
              <a:gd name="connsiteX7" fmla="*/ 1645152 w 3290304"/>
              <a:gd name="connsiteY7" fmla="*/ 548384 h 2193536"/>
              <a:gd name="connsiteX8" fmla="*/ 1096768 w 3290304"/>
              <a:gd name="connsiteY8" fmla="*/ 1096768 h 2193536"/>
              <a:gd name="connsiteX9" fmla="*/ 1645152 w 3290304"/>
              <a:gd name="connsiteY9" fmla="*/ 1645152 h 2193536"/>
              <a:gd name="connsiteX10" fmla="*/ 1096768 w 3290304"/>
              <a:gd name="connsiteY10" fmla="*/ 2193536 h 2193536"/>
              <a:gd name="connsiteX11" fmla="*/ 0 w 3290304"/>
              <a:gd name="connsiteY11" fmla="*/ 1096768 h 219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0304" h="2193536">
                <a:moveTo>
                  <a:pt x="2193536" y="0"/>
                </a:moveTo>
                <a:lnTo>
                  <a:pt x="3290304" y="1096768"/>
                </a:lnTo>
                <a:lnTo>
                  <a:pt x="2193536" y="2193536"/>
                </a:lnTo>
                <a:lnTo>
                  <a:pt x="1645152" y="1645152"/>
                </a:lnTo>
                <a:lnTo>
                  <a:pt x="2193536" y="1096768"/>
                </a:lnTo>
                <a:lnTo>
                  <a:pt x="1645152" y="548384"/>
                </a:lnTo>
                <a:close/>
                <a:moveTo>
                  <a:pt x="1096768" y="0"/>
                </a:moveTo>
                <a:lnTo>
                  <a:pt x="1645152" y="548384"/>
                </a:lnTo>
                <a:lnTo>
                  <a:pt x="1096768" y="1096768"/>
                </a:lnTo>
                <a:lnTo>
                  <a:pt x="1645152" y="1645152"/>
                </a:lnTo>
                <a:lnTo>
                  <a:pt x="1096768" y="2193536"/>
                </a:lnTo>
                <a:lnTo>
                  <a:pt x="0" y="1096768"/>
                </a:lnTo>
                <a:close/>
              </a:path>
            </a:pathLst>
          </a:cu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71252" y="2642882"/>
            <a:ext cx="5751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4D7E7B"/>
                </a:solidFill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srgbClr val="4D7E7B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08405" y="2642882"/>
            <a:ext cx="5751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4D7E7B"/>
                </a:solidFill>
                <a:cs typeface="+mn-ea"/>
                <a:sym typeface="+mn-lt"/>
              </a:rPr>
              <a:t>02</a:t>
            </a:r>
            <a:endParaRPr lang="zh-CN" altLang="en-US" sz="2800">
              <a:solidFill>
                <a:srgbClr val="4D7E7B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77515" y="2642882"/>
            <a:ext cx="5751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4D7E7B"/>
                </a:solidFill>
                <a:cs typeface="+mn-ea"/>
                <a:sym typeface="+mn-lt"/>
              </a:rPr>
              <a:t>03</a:t>
            </a:r>
            <a:endParaRPr lang="zh-CN" altLang="en-US" sz="2800">
              <a:solidFill>
                <a:srgbClr val="4D7E7B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71923" y="3967065"/>
            <a:ext cx="2872223" cy="1454260"/>
            <a:chOff x="911338" y="3121104"/>
            <a:chExt cx="2872223" cy="1454260"/>
          </a:xfrm>
        </p:grpSpPr>
        <p:sp>
          <p:nvSpPr>
            <p:cNvPr id="10" name="文本框 9"/>
            <p:cNvSpPr txBox="1"/>
            <p:nvPr/>
          </p:nvSpPr>
          <p:spPr>
            <a:xfrm>
              <a:off x="1286071" y="3121104"/>
              <a:ext cx="2122757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cs typeface="+mn-ea"/>
                  <a:sym typeface="+mn-lt"/>
                </a:rPr>
                <a:t>添加主标题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134115" y="3731342"/>
              <a:ext cx="426668" cy="0"/>
            </a:xfrm>
            <a:prstGeom prst="line">
              <a:avLst/>
            </a:prstGeom>
            <a:noFill/>
            <a:ln w="6350" cap="flat" cmpd="sng" algn="ctr">
              <a:solidFill>
                <a:srgbClr val="006A60"/>
              </a:solidFill>
              <a:prstDash val="solid"/>
              <a:miter lim="800000"/>
            </a:ln>
            <a:effectLst/>
          </p:spPr>
        </p:cxnSp>
        <p:sp>
          <p:nvSpPr>
            <p:cNvPr id="12" name="矩形 11"/>
            <p:cNvSpPr/>
            <p:nvPr/>
          </p:nvSpPr>
          <p:spPr>
            <a:xfrm>
              <a:off x="911338" y="3818234"/>
              <a:ext cx="2872223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cs typeface="+mn-ea"/>
                  <a:sym typeface="+mn-lt"/>
                </a:rPr>
                <a:t>尽管有很多事让人忧虑，但相比而言 但相比而言，值得感激的事要多得多 尽管生命的美好有时被蒙上阴影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41032" y="3967065"/>
            <a:ext cx="2872223" cy="1454260"/>
            <a:chOff x="911338" y="3121104"/>
            <a:chExt cx="2872223" cy="1454260"/>
          </a:xfrm>
        </p:grpSpPr>
        <p:sp>
          <p:nvSpPr>
            <p:cNvPr id="14" name="文本框 13"/>
            <p:cNvSpPr txBox="1"/>
            <p:nvPr/>
          </p:nvSpPr>
          <p:spPr>
            <a:xfrm>
              <a:off x="1286071" y="3121104"/>
              <a:ext cx="2122757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cs typeface="+mn-ea"/>
                  <a:sym typeface="+mn-lt"/>
                </a:rPr>
                <a:t>添加主标题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2134115" y="3731342"/>
              <a:ext cx="426668" cy="0"/>
            </a:xfrm>
            <a:prstGeom prst="line">
              <a:avLst/>
            </a:prstGeom>
            <a:noFill/>
            <a:ln w="6350" cap="flat" cmpd="sng" algn="ctr">
              <a:solidFill>
                <a:srgbClr val="006A60"/>
              </a:solidFill>
              <a:prstDash val="solid"/>
              <a:miter lim="800000"/>
            </a:ln>
            <a:effectLst/>
          </p:spPr>
        </p:cxnSp>
        <p:sp>
          <p:nvSpPr>
            <p:cNvPr id="16" name="矩形 15"/>
            <p:cNvSpPr/>
            <p:nvPr/>
          </p:nvSpPr>
          <p:spPr>
            <a:xfrm>
              <a:off x="911338" y="3818234"/>
              <a:ext cx="2872223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cs typeface="+mn-ea"/>
                  <a:sym typeface="+mn-lt"/>
                </a:rPr>
                <a:t>尽管有很多事让人忧虑，但相比而言 但相比而言，值得感激的事要多得多 尽管生命的美好有时被蒙上阴影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274709" y="3967065"/>
            <a:ext cx="2872223" cy="1454260"/>
            <a:chOff x="911338" y="3121104"/>
            <a:chExt cx="2872223" cy="1454260"/>
          </a:xfrm>
        </p:grpSpPr>
        <p:sp>
          <p:nvSpPr>
            <p:cNvPr id="18" name="文本框 17"/>
            <p:cNvSpPr txBox="1"/>
            <p:nvPr/>
          </p:nvSpPr>
          <p:spPr>
            <a:xfrm>
              <a:off x="1286071" y="3121104"/>
              <a:ext cx="2122757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cs typeface="+mn-ea"/>
                  <a:sym typeface="+mn-lt"/>
                </a:rPr>
                <a:t>添加主标题</a:t>
              </a: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2134115" y="3731342"/>
              <a:ext cx="426668" cy="0"/>
            </a:xfrm>
            <a:prstGeom prst="line">
              <a:avLst/>
            </a:prstGeom>
            <a:noFill/>
            <a:ln w="6350" cap="flat" cmpd="sng" algn="ctr">
              <a:solidFill>
                <a:srgbClr val="006A60"/>
              </a:solidFill>
              <a:prstDash val="solid"/>
              <a:miter lim="800000"/>
            </a:ln>
            <a:effectLst/>
          </p:spPr>
        </p:cxnSp>
        <p:sp>
          <p:nvSpPr>
            <p:cNvPr id="20" name="矩形 19"/>
            <p:cNvSpPr/>
            <p:nvPr/>
          </p:nvSpPr>
          <p:spPr>
            <a:xfrm>
              <a:off x="911338" y="3818234"/>
              <a:ext cx="2872223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cs typeface="+mn-ea"/>
                  <a:sym typeface="+mn-lt"/>
                </a:rPr>
                <a:t>尽管有很多事让人忧虑，但相比而言 但相比而言，值得感激的事要多得多 尽管生命的美好有时被蒙上阴影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9999" y="626322"/>
            <a:ext cx="321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D7E7B"/>
                </a:solidFill>
                <a:cs typeface="+mn-ea"/>
                <a:sym typeface="+mn-lt"/>
              </a:rPr>
              <a:t>输入您的主标题</a:t>
            </a:r>
          </a:p>
        </p:txBody>
      </p:sp>
      <p:sp>
        <p:nvSpPr>
          <p:cNvPr id="3" name="椭圆 2"/>
          <p:cNvSpPr/>
          <p:nvPr/>
        </p:nvSpPr>
        <p:spPr>
          <a:xfrm>
            <a:off x="913746" y="1885665"/>
            <a:ext cx="3480619" cy="3480619"/>
          </a:xfrm>
          <a:prstGeom prst="ellipse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84797" y="2556716"/>
            <a:ext cx="2138516" cy="2138516"/>
            <a:chOff x="1806677" y="2735825"/>
            <a:chExt cx="2138516" cy="2138516"/>
          </a:xfrm>
        </p:grpSpPr>
        <p:sp>
          <p:nvSpPr>
            <p:cNvPr id="5" name="椭圆 4"/>
            <p:cNvSpPr/>
            <p:nvPr/>
          </p:nvSpPr>
          <p:spPr>
            <a:xfrm>
              <a:off x="1806677" y="2735825"/>
              <a:ext cx="2138516" cy="2138516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Freeform 15"/>
            <p:cNvSpPr>
              <a:spLocks noEditPoints="1"/>
            </p:cNvSpPr>
            <p:nvPr/>
          </p:nvSpPr>
          <p:spPr bwMode="auto">
            <a:xfrm>
              <a:off x="2411322" y="3390671"/>
              <a:ext cx="929226" cy="828825"/>
            </a:xfrm>
            <a:custGeom>
              <a:avLst/>
              <a:gdLst>
                <a:gd name="T0" fmla="*/ 7 w 184"/>
                <a:gd name="T1" fmla="*/ 164 h 164"/>
                <a:gd name="T2" fmla="*/ 0 w 184"/>
                <a:gd name="T3" fmla="*/ 157 h 164"/>
                <a:gd name="T4" fmla="*/ 7 w 184"/>
                <a:gd name="T5" fmla="*/ 150 h 164"/>
                <a:gd name="T6" fmla="*/ 177 w 184"/>
                <a:gd name="T7" fmla="*/ 150 h 164"/>
                <a:gd name="T8" fmla="*/ 184 w 184"/>
                <a:gd name="T9" fmla="*/ 157 h 164"/>
                <a:gd name="T10" fmla="*/ 177 w 184"/>
                <a:gd name="T11" fmla="*/ 164 h 164"/>
                <a:gd name="T12" fmla="*/ 7 w 184"/>
                <a:gd name="T13" fmla="*/ 164 h 164"/>
                <a:gd name="T14" fmla="*/ 21 w 184"/>
                <a:gd name="T15" fmla="*/ 44 h 164"/>
                <a:gd name="T16" fmla="*/ 21 w 184"/>
                <a:gd name="T17" fmla="*/ 44 h 164"/>
                <a:gd name="T18" fmla="*/ 28 w 184"/>
                <a:gd name="T19" fmla="*/ 37 h 164"/>
                <a:gd name="T20" fmla="*/ 35 w 184"/>
                <a:gd name="T21" fmla="*/ 44 h 164"/>
                <a:gd name="T22" fmla="*/ 35 w 184"/>
                <a:gd name="T23" fmla="*/ 136 h 164"/>
                <a:gd name="T24" fmla="*/ 28 w 184"/>
                <a:gd name="T25" fmla="*/ 143 h 164"/>
                <a:gd name="T26" fmla="*/ 21 w 184"/>
                <a:gd name="T27" fmla="*/ 136 h 164"/>
                <a:gd name="T28" fmla="*/ 21 w 184"/>
                <a:gd name="T29" fmla="*/ 44 h 164"/>
                <a:gd name="T30" fmla="*/ 149 w 184"/>
                <a:gd name="T31" fmla="*/ 29 h 164"/>
                <a:gd name="T32" fmla="*/ 149 w 184"/>
                <a:gd name="T33" fmla="*/ 29 h 164"/>
                <a:gd name="T34" fmla="*/ 157 w 184"/>
                <a:gd name="T35" fmla="*/ 22 h 164"/>
                <a:gd name="T36" fmla="*/ 163 w 184"/>
                <a:gd name="T37" fmla="*/ 29 h 164"/>
                <a:gd name="T38" fmla="*/ 163 w 184"/>
                <a:gd name="T39" fmla="*/ 136 h 164"/>
                <a:gd name="T40" fmla="*/ 157 w 184"/>
                <a:gd name="T41" fmla="*/ 143 h 164"/>
                <a:gd name="T42" fmla="*/ 149 w 184"/>
                <a:gd name="T43" fmla="*/ 136 h 164"/>
                <a:gd name="T44" fmla="*/ 149 w 184"/>
                <a:gd name="T45" fmla="*/ 29 h 164"/>
                <a:gd name="T46" fmla="*/ 117 w 184"/>
                <a:gd name="T47" fmla="*/ 7 h 164"/>
                <a:gd name="T48" fmla="*/ 117 w 184"/>
                <a:gd name="T49" fmla="*/ 7 h 164"/>
                <a:gd name="T50" fmla="*/ 124 w 184"/>
                <a:gd name="T51" fmla="*/ 0 h 164"/>
                <a:gd name="T52" fmla="*/ 131 w 184"/>
                <a:gd name="T53" fmla="*/ 7 h 164"/>
                <a:gd name="T54" fmla="*/ 131 w 184"/>
                <a:gd name="T55" fmla="*/ 136 h 164"/>
                <a:gd name="T56" fmla="*/ 124 w 184"/>
                <a:gd name="T57" fmla="*/ 143 h 164"/>
                <a:gd name="T58" fmla="*/ 117 w 184"/>
                <a:gd name="T59" fmla="*/ 136 h 164"/>
                <a:gd name="T60" fmla="*/ 117 w 184"/>
                <a:gd name="T61" fmla="*/ 7 h 164"/>
                <a:gd name="T62" fmla="*/ 85 w 184"/>
                <a:gd name="T63" fmla="*/ 55 h 164"/>
                <a:gd name="T64" fmla="*/ 85 w 184"/>
                <a:gd name="T65" fmla="*/ 55 h 164"/>
                <a:gd name="T66" fmla="*/ 92 w 184"/>
                <a:gd name="T67" fmla="*/ 48 h 164"/>
                <a:gd name="T68" fmla="*/ 99 w 184"/>
                <a:gd name="T69" fmla="*/ 55 h 164"/>
                <a:gd name="T70" fmla="*/ 99 w 184"/>
                <a:gd name="T71" fmla="*/ 136 h 164"/>
                <a:gd name="T72" fmla="*/ 92 w 184"/>
                <a:gd name="T73" fmla="*/ 143 h 164"/>
                <a:gd name="T74" fmla="*/ 85 w 184"/>
                <a:gd name="T75" fmla="*/ 136 h 164"/>
                <a:gd name="T76" fmla="*/ 85 w 184"/>
                <a:gd name="T77" fmla="*/ 55 h 164"/>
                <a:gd name="T78" fmla="*/ 53 w 184"/>
                <a:gd name="T79" fmla="*/ 87 h 164"/>
                <a:gd name="T80" fmla="*/ 53 w 184"/>
                <a:gd name="T81" fmla="*/ 87 h 164"/>
                <a:gd name="T82" fmla="*/ 60 w 184"/>
                <a:gd name="T83" fmla="*/ 80 h 164"/>
                <a:gd name="T84" fmla="*/ 67 w 184"/>
                <a:gd name="T85" fmla="*/ 87 h 164"/>
                <a:gd name="T86" fmla="*/ 67 w 184"/>
                <a:gd name="T87" fmla="*/ 136 h 164"/>
                <a:gd name="T88" fmla="*/ 60 w 184"/>
                <a:gd name="T89" fmla="*/ 143 h 164"/>
                <a:gd name="T90" fmla="*/ 53 w 184"/>
                <a:gd name="T91" fmla="*/ 136 h 164"/>
                <a:gd name="T92" fmla="*/ 53 w 184"/>
                <a:gd name="T93" fmla="*/ 8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4" h="164">
                  <a:moveTo>
                    <a:pt x="7" y="164"/>
                  </a:moveTo>
                  <a:cubicBezTo>
                    <a:pt x="4" y="164"/>
                    <a:pt x="0" y="161"/>
                    <a:pt x="0" y="157"/>
                  </a:cubicBezTo>
                  <a:cubicBezTo>
                    <a:pt x="0" y="153"/>
                    <a:pt x="4" y="150"/>
                    <a:pt x="7" y="150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81" y="150"/>
                    <a:pt x="184" y="153"/>
                    <a:pt x="184" y="157"/>
                  </a:cubicBezTo>
                  <a:cubicBezTo>
                    <a:pt x="184" y="161"/>
                    <a:pt x="181" y="164"/>
                    <a:pt x="177" y="164"/>
                  </a:cubicBezTo>
                  <a:cubicBezTo>
                    <a:pt x="7" y="164"/>
                    <a:pt x="7" y="164"/>
                    <a:pt x="7" y="164"/>
                  </a:cubicBezTo>
                  <a:close/>
                  <a:moveTo>
                    <a:pt x="21" y="44"/>
                  </a:moveTo>
                  <a:cubicBezTo>
                    <a:pt x="21" y="44"/>
                    <a:pt x="21" y="44"/>
                    <a:pt x="21" y="44"/>
                  </a:cubicBezTo>
                  <a:cubicBezTo>
                    <a:pt x="21" y="40"/>
                    <a:pt x="24" y="37"/>
                    <a:pt x="28" y="37"/>
                  </a:cubicBezTo>
                  <a:cubicBezTo>
                    <a:pt x="32" y="37"/>
                    <a:pt x="35" y="40"/>
                    <a:pt x="35" y="44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9"/>
                    <a:pt x="32" y="143"/>
                    <a:pt x="28" y="143"/>
                  </a:cubicBezTo>
                  <a:cubicBezTo>
                    <a:pt x="24" y="143"/>
                    <a:pt x="21" y="139"/>
                    <a:pt x="21" y="136"/>
                  </a:cubicBezTo>
                  <a:cubicBezTo>
                    <a:pt x="21" y="44"/>
                    <a:pt x="21" y="44"/>
                    <a:pt x="21" y="44"/>
                  </a:cubicBezTo>
                  <a:close/>
                  <a:moveTo>
                    <a:pt x="149" y="29"/>
                  </a:moveTo>
                  <a:cubicBezTo>
                    <a:pt x="149" y="29"/>
                    <a:pt x="149" y="29"/>
                    <a:pt x="149" y="29"/>
                  </a:cubicBezTo>
                  <a:cubicBezTo>
                    <a:pt x="149" y="25"/>
                    <a:pt x="153" y="22"/>
                    <a:pt x="157" y="22"/>
                  </a:cubicBezTo>
                  <a:cubicBezTo>
                    <a:pt x="160" y="22"/>
                    <a:pt x="163" y="25"/>
                    <a:pt x="163" y="29"/>
                  </a:cubicBezTo>
                  <a:cubicBezTo>
                    <a:pt x="163" y="136"/>
                    <a:pt x="163" y="136"/>
                    <a:pt x="163" y="136"/>
                  </a:cubicBezTo>
                  <a:cubicBezTo>
                    <a:pt x="163" y="139"/>
                    <a:pt x="160" y="143"/>
                    <a:pt x="157" y="143"/>
                  </a:cubicBezTo>
                  <a:cubicBezTo>
                    <a:pt x="153" y="143"/>
                    <a:pt x="149" y="139"/>
                    <a:pt x="149" y="136"/>
                  </a:cubicBezTo>
                  <a:cubicBezTo>
                    <a:pt x="149" y="29"/>
                    <a:pt x="149" y="29"/>
                    <a:pt x="149" y="29"/>
                  </a:cubicBezTo>
                  <a:close/>
                  <a:moveTo>
                    <a:pt x="117" y="7"/>
                  </a:moveTo>
                  <a:cubicBezTo>
                    <a:pt x="117" y="7"/>
                    <a:pt x="117" y="7"/>
                    <a:pt x="117" y="7"/>
                  </a:cubicBezTo>
                  <a:cubicBezTo>
                    <a:pt x="117" y="3"/>
                    <a:pt x="120" y="0"/>
                    <a:pt x="124" y="0"/>
                  </a:cubicBezTo>
                  <a:cubicBezTo>
                    <a:pt x="128" y="0"/>
                    <a:pt x="131" y="3"/>
                    <a:pt x="131" y="7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9"/>
                    <a:pt x="128" y="143"/>
                    <a:pt x="124" y="143"/>
                  </a:cubicBezTo>
                  <a:cubicBezTo>
                    <a:pt x="120" y="143"/>
                    <a:pt x="117" y="139"/>
                    <a:pt x="117" y="136"/>
                  </a:cubicBezTo>
                  <a:cubicBezTo>
                    <a:pt x="117" y="7"/>
                    <a:pt x="117" y="7"/>
                    <a:pt x="117" y="7"/>
                  </a:cubicBezTo>
                  <a:close/>
                  <a:moveTo>
                    <a:pt x="85" y="55"/>
                  </a:moveTo>
                  <a:cubicBezTo>
                    <a:pt x="85" y="55"/>
                    <a:pt x="85" y="55"/>
                    <a:pt x="85" y="55"/>
                  </a:cubicBezTo>
                  <a:cubicBezTo>
                    <a:pt x="85" y="51"/>
                    <a:pt x="88" y="48"/>
                    <a:pt x="92" y="48"/>
                  </a:cubicBezTo>
                  <a:cubicBezTo>
                    <a:pt x="96" y="48"/>
                    <a:pt x="99" y="51"/>
                    <a:pt x="99" y="55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99" y="139"/>
                    <a:pt x="96" y="143"/>
                    <a:pt x="92" y="143"/>
                  </a:cubicBezTo>
                  <a:cubicBezTo>
                    <a:pt x="88" y="143"/>
                    <a:pt x="85" y="139"/>
                    <a:pt x="85" y="136"/>
                  </a:cubicBezTo>
                  <a:cubicBezTo>
                    <a:pt x="85" y="55"/>
                    <a:pt x="85" y="55"/>
                    <a:pt x="85" y="55"/>
                  </a:cubicBezTo>
                  <a:close/>
                  <a:moveTo>
                    <a:pt x="53" y="87"/>
                  </a:moveTo>
                  <a:cubicBezTo>
                    <a:pt x="53" y="87"/>
                    <a:pt x="53" y="87"/>
                    <a:pt x="53" y="87"/>
                  </a:cubicBezTo>
                  <a:cubicBezTo>
                    <a:pt x="53" y="83"/>
                    <a:pt x="56" y="80"/>
                    <a:pt x="60" y="80"/>
                  </a:cubicBezTo>
                  <a:cubicBezTo>
                    <a:pt x="64" y="80"/>
                    <a:pt x="67" y="83"/>
                    <a:pt x="67" y="87"/>
                  </a:cubicBezTo>
                  <a:cubicBezTo>
                    <a:pt x="67" y="136"/>
                    <a:pt x="67" y="136"/>
                    <a:pt x="67" y="136"/>
                  </a:cubicBezTo>
                  <a:cubicBezTo>
                    <a:pt x="67" y="139"/>
                    <a:pt x="64" y="143"/>
                    <a:pt x="60" y="143"/>
                  </a:cubicBezTo>
                  <a:cubicBezTo>
                    <a:pt x="56" y="143"/>
                    <a:pt x="53" y="139"/>
                    <a:pt x="53" y="136"/>
                  </a:cubicBezTo>
                  <a:cubicBezTo>
                    <a:pt x="53" y="87"/>
                    <a:pt x="53" y="87"/>
                    <a:pt x="53" y="87"/>
                  </a:cubicBezTo>
                  <a:close/>
                </a:path>
              </a:pathLst>
            </a:custGeom>
            <a:solidFill>
              <a:srgbClr val="4D7E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3555649" y="1824283"/>
            <a:ext cx="167664" cy="167664"/>
          </a:xfrm>
          <a:prstGeom prst="ellipse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513225" y="5339824"/>
            <a:ext cx="167664" cy="167664"/>
          </a:xfrm>
          <a:prstGeom prst="ellipse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340982" y="2713755"/>
            <a:ext cx="167664" cy="167664"/>
          </a:xfrm>
          <a:prstGeom prst="ellipse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335700" y="4418281"/>
            <a:ext cx="167664" cy="167664"/>
          </a:xfrm>
          <a:prstGeom prst="ellipse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33650" y="1610878"/>
            <a:ext cx="7336702" cy="295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6A60"/>
                </a:solidFill>
                <a:cs typeface="+mn-ea"/>
                <a:sym typeface="+mn-lt"/>
              </a:rPr>
              <a:t>尽管有很多事让人忧虑，但相比而言 但相比而言，值得感激的事要多得多 尽管生命的美好有时被蒙上阴影</a:t>
            </a:r>
          </a:p>
        </p:txBody>
      </p:sp>
      <p:sp>
        <p:nvSpPr>
          <p:cNvPr id="12" name="矩形 11"/>
          <p:cNvSpPr/>
          <p:nvPr/>
        </p:nvSpPr>
        <p:spPr>
          <a:xfrm>
            <a:off x="4033650" y="5152828"/>
            <a:ext cx="7336702" cy="295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6A60"/>
                </a:solidFill>
                <a:cs typeface="+mn-ea"/>
                <a:sym typeface="+mn-lt"/>
              </a:rPr>
              <a:t>尽管有很多事让人忧虑，但相比而言 但相比而言，值得感激的事要多得多 尽管生命的美好有时被蒙上阴影</a:t>
            </a:r>
          </a:p>
        </p:txBody>
      </p:sp>
      <p:sp>
        <p:nvSpPr>
          <p:cNvPr id="13" name="矩形 12"/>
          <p:cNvSpPr/>
          <p:nvPr/>
        </p:nvSpPr>
        <p:spPr>
          <a:xfrm>
            <a:off x="4622927" y="2528065"/>
            <a:ext cx="7336702" cy="295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6A60"/>
                </a:solidFill>
                <a:cs typeface="+mn-ea"/>
                <a:sym typeface="+mn-lt"/>
              </a:rPr>
              <a:t>尽管有很多事让人忧虑，但相比而言 但相比而言，值得感激的事要多得多 尽管生命的美好有时被蒙上阴影</a:t>
            </a:r>
          </a:p>
        </p:txBody>
      </p:sp>
      <p:sp>
        <p:nvSpPr>
          <p:cNvPr id="14" name="矩形 13"/>
          <p:cNvSpPr/>
          <p:nvPr/>
        </p:nvSpPr>
        <p:spPr>
          <a:xfrm>
            <a:off x="4622927" y="4235641"/>
            <a:ext cx="7336702" cy="295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6A60"/>
                </a:solidFill>
                <a:cs typeface="+mn-ea"/>
                <a:sym typeface="+mn-lt"/>
              </a:rPr>
              <a:t>尽管有很多事让人忧虑，但相比而言 但相比而言，值得感激的事要多得多 尽管生命的美好有时被蒙上阴影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609" y="1589543"/>
            <a:ext cx="7846254" cy="4705573"/>
          </a:xfrm>
          <a:prstGeom prst="rect">
            <a:avLst/>
          </a:prstGeom>
        </p:spPr>
      </p:pic>
      <p:grpSp>
        <p:nvGrpSpPr>
          <p:cNvPr id="3" name="组合 3"/>
          <p:cNvGrpSpPr/>
          <p:nvPr/>
        </p:nvGrpSpPr>
        <p:grpSpPr bwMode="auto">
          <a:xfrm>
            <a:off x="3796711" y="808904"/>
            <a:ext cx="4711700" cy="4711700"/>
            <a:chOff x="0" y="0"/>
            <a:chExt cx="3096472" cy="3096470"/>
          </a:xfrm>
        </p:grpSpPr>
        <p:sp>
          <p:nvSpPr>
            <p:cNvPr id="4" name="椭圆 4"/>
            <p:cNvSpPr>
              <a:spLocks noChangeArrowheads="1"/>
            </p:cNvSpPr>
            <p:nvPr/>
          </p:nvSpPr>
          <p:spPr bwMode="auto">
            <a:xfrm>
              <a:off x="133541" y="133540"/>
              <a:ext cx="2829391" cy="2829389"/>
            </a:xfrm>
            <a:prstGeom prst="ellipse">
              <a:avLst/>
            </a:prstGeom>
            <a:solidFill>
              <a:srgbClr val="4D7E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DFBE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椭圆 5"/>
            <p:cNvSpPr>
              <a:spLocks noChangeArrowheads="1"/>
            </p:cNvSpPr>
            <p:nvPr/>
          </p:nvSpPr>
          <p:spPr bwMode="auto">
            <a:xfrm>
              <a:off x="0" y="0"/>
              <a:ext cx="3096472" cy="3096470"/>
            </a:xfrm>
            <a:prstGeom prst="ellipse">
              <a:avLst/>
            </a:prstGeom>
            <a:noFill/>
            <a:ln w="12700">
              <a:solidFill>
                <a:srgbClr val="4D7E7B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DFBE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" name="文本框 7"/>
          <p:cNvSpPr txBox="1">
            <a:spLocks noChangeArrowheads="1"/>
          </p:cNvSpPr>
          <p:nvPr/>
        </p:nvSpPr>
        <p:spPr bwMode="auto">
          <a:xfrm>
            <a:off x="4460431" y="3488517"/>
            <a:ext cx="338426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{</a:t>
            </a:r>
            <a:r>
              <a: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一个小标题</a:t>
            </a:r>
            <a:r>
              <a:rPr lang="en-US" altLang="zh-CN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}</a:t>
            </a:r>
            <a:endParaRPr lang="zh-CN" altLang="en-US" sz="4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5090410" y="1390477"/>
            <a:ext cx="2124299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3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135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9999" y="626322"/>
            <a:ext cx="321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D7E7B"/>
                </a:solidFill>
                <a:cs typeface="+mn-ea"/>
                <a:sym typeface="+mn-lt"/>
              </a:rPr>
              <a:t>输入您的主标题</a:t>
            </a:r>
          </a:p>
        </p:txBody>
      </p:sp>
      <p:grpSp>
        <p:nvGrpSpPr>
          <p:cNvPr id="3" name="Group 1"/>
          <p:cNvGrpSpPr/>
          <p:nvPr/>
        </p:nvGrpSpPr>
        <p:grpSpPr>
          <a:xfrm>
            <a:off x="2518471" y="2435380"/>
            <a:ext cx="7174523" cy="1093993"/>
            <a:chOff x="2550494" y="2839198"/>
            <a:chExt cx="7174523" cy="1093993"/>
          </a:xfrm>
        </p:grpSpPr>
        <p:cxnSp>
          <p:nvCxnSpPr>
            <p:cNvPr id="4" name="Straight Connector 12@|9FFC:0|FBC:0|LFC:9868950|LBC:16777215"/>
            <p:cNvCxnSpPr/>
            <p:nvPr/>
          </p:nvCxnSpPr>
          <p:spPr>
            <a:xfrm>
              <a:off x="6137756" y="2839198"/>
              <a:ext cx="0" cy="72720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  <p:cxnSp>
          <p:nvCxnSpPr>
            <p:cNvPr id="5" name="Straight Connector 13@|9FFC:0|FBC:0|LFC:9868950|LBC:16777215"/>
            <p:cNvCxnSpPr/>
            <p:nvPr/>
          </p:nvCxnSpPr>
          <p:spPr>
            <a:xfrm>
              <a:off x="2550494" y="3573191"/>
              <a:ext cx="7174523" cy="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6" name="Straight Connector 14@|9FFC:0|FBC:0|LFC:9868950|LBC:16777215"/>
            <p:cNvCxnSpPr/>
            <p:nvPr/>
          </p:nvCxnSpPr>
          <p:spPr>
            <a:xfrm>
              <a:off x="2550494" y="3573191"/>
              <a:ext cx="0" cy="36000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  <a:headEnd type="none"/>
              <a:tailEnd type="oval"/>
            </a:ln>
            <a:effectLst/>
          </p:spPr>
        </p:cxnSp>
        <p:cxnSp>
          <p:nvCxnSpPr>
            <p:cNvPr id="7" name="Straight Connector 15@|9FFC:0|FBC:0|LFC:9868950|LBC:16777215"/>
            <p:cNvCxnSpPr/>
            <p:nvPr/>
          </p:nvCxnSpPr>
          <p:spPr>
            <a:xfrm>
              <a:off x="9725017" y="3558092"/>
              <a:ext cx="0" cy="36000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  <a:headEnd type="none"/>
              <a:tailEnd type="oval"/>
            </a:ln>
            <a:effectLst/>
          </p:spPr>
        </p:cxnSp>
        <p:cxnSp>
          <p:nvCxnSpPr>
            <p:cNvPr id="8" name="Straight Connector 21@|9FFC:0|FBC:0|LFC:9868950|LBC:16777215"/>
            <p:cNvCxnSpPr/>
            <p:nvPr/>
          </p:nvCxnSpPr>
          <p:spPr>
            <a:xfrm>
              <a:off x="4803228" y="3566932"/>
              <a:ext cx="0" cy="36000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  <a:headEnd type="none"/>
              <a:tailEnd type="oval"/>
            </a:ln>
            <a:effectLst/>
          </p:spPr>
        </p:cxnSp>
        <p:cxnSp>
          <p:nvCxnSpPr>
            <p:cNvPr id="9" name="Straight Connector 22@|9FFC:0|FBC:0|LFC:9868950|LBC:16777215"/>
            <p:cNvCxnSpPr/>
            <p:nvPr/>
          </p:nvCxnSpPr>
          <p:spPr>
            <a:xfrm>
              <a:off x="7381415" y="3573191"/>
              <a:ext cx="0" cy="36000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  <a:headEnd type="none"/>
              <a:tailEnd type="oval"/>
            </a:ln>
            <a:effectLst/>
          </p:spPr>
        </p:cxnSp>
      </p:grpSp>
      <p:sp>
        <p:nvSpPr>
          <p:cNvPr id="10" name="Rectangle 9"/>
          <p:cNvSpPr/>
          <p:nvPr/>
        </p:nvSpPr>
        <p:spPr>
          <a:xfrm>
            <a:off x="5472236" y="1563423"/>
            <a:ext cx="1204211" cy="1204212"/>
          </a:xfrm>
          <a:prstGeom prst="rect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Rectangle 24"/>
          <p:cNvSpPr/>
          <p:nvPr/>
        </p:nvSpPr>
        <p:spPr>
          <a:xfrm>
            <a:off x="1941267" y="3472636"/>
            <a:ext cx="1094952" cy="1094953"/>
          </a:xfrm>
          <a:prstGeom prst="rect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Rectangle 27"/>
          <p:cNvSpPr/>
          <p:nvPr/>
        </p:nvSpPr>
        <p:spPr>
          <a:xfrm>
            <a:off x="4181432" y="3472636"/>
            <a:ext cx="1094952" cy="1094953"/>
          </a:xfrm>
          <a:prstGeom prst="rect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Rectangle 30"/>
          <p:cNvSpPr/>
          <p:nvPr/>
        </p:nvSpPr>
        <p:spPr>
          <a:xfrm>
            <a:off x="6770319" y="3478148"/>
            <a:ext cx="1094952" cy="1094953"/>
          </a:xfrm>
          <a:prstGeom prst="rect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Rectangle 33"/>
          <p:cNvSpPr/>
          <p:nvPr/>
        </p:nvSpPr>
        <p:spPr>
          <a:xfrm>
            <a:off x="9111940" y="3475541"/>
            <a:ext cx="1094952" cy="1094953"/>
          </a:xfrm>
          <a:prstGeom prst="rect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15532" y="2013659"/>
            <a:ext cx="917617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660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marR="0" lvl="0" indent="0" algn="ctr" defTabSz="121666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关键词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47317" y="5210792"/>
            <a:ext cx="9136583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17146" y="3920073"/>
            <a:ext cx="917617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660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marR="0" lvl="0" indent="0" algn="ctr" defTabSz="121666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关键词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70099" y="3920073"/>
            <a:ext cx="917617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660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marR="0" lvl="0" indent="0" algn="ctr" defTabSz="121666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关键词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58986" y="3920073"/>
            <a:ext cx="917617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660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marR="0" lvl="0" indent="0" algn="ctr" defTabSz="121666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关键词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234185" y="3920073"/>
            <a:ext cx="917617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660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marR="0" lvl="0" indent="0" algn="ctr" defTabSz="121666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关键词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032" y="2604604"/>
            <a:ext cx="2181460" cy="38163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104" y="3921230"/>
            <a:ext cx="2287255" cy="2329611"/>
          </a:xfrm>
          <a:prstGeom prst="rect">
            <a:avLst/>
          </a:prstGeom>
        </p:spPr>
      </p:pic>
      <p:grpSp>
        <p:nvGrpSpPr>
          <p:cNvPr id="6" name="组合 2"/>
          <p:cNvGrpSpPr/>
          <p:nvPr/>
        </p:nvGrpSpPr>
        <p:grpSpPr bwMode="auto">
          <a:xfrm>
            <a:off x="4091430" y="1055290"/>
            <a:ext cx="5380606" cy="830997"/>
            <a:chOff x="0" y="156662"/>
            <a:chExt cx="5380556" cy="830450"/>
          </a:xfrm>
        </p:grpSpPr>
        <p:sp>
          <p:nvSpPr>
            <p:cNvPr id="7" name="文本框 647"/>
            <p:cNvSpPr txBox="1">
              <a:spLocks noChangeArrowheads="1"/>
            </p:cNvSpPr>
            <p:nvPr/>
          </p:nvSpPr>
          <p:spPr bwMode="auto">
            <a:xfrm>
              <a:off x="0" y="156662"/>
              <a:ext cx="867537" cy="830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kumimoji="0" lang="zh-CN" altLang="en-US" sz="4800" b="0" i="0" u="none" strike="noStrike" kern="0" cap="none" spc="0" normalizeH="0" baseline="0" noProof="0">
                <a:ln>
                  <a:noFill/>
                </a:ln>
                <a:solidFill>
                  <a:srgbClr val="4D7E7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8" name="组合 667"/>
            <p:cNvGrpSpPr/>
            <p:nvPr/>
          </p:nvGrpSpPr>
          <p:grpSpPr bwMode="auto">
            <a:xfrm>
              <a:off x="1057265" y="271285"/>
              <a:ext cx="4323291" cy="675343"/>
              <a:chOff x="702040" y="271285"/>
              <a:chExt cx="4323291" cy="675343"/>
            </a:xfrm>
          </p:grpSpPr>
          <p:grpSp>
            <p:nvGrpSpPr>
              <p:cNvPr id="13" name="组合 658"/>
              <p:cNvGrpSpPr/>
              <p:nvPr/>
            </p:nvGrpSpPr>
            <p:grpSpPr bwMode="auto">
              <a:xfrm>
                <a:off x="702040" y="271285"/>
                <a:ext cx="3678079" cy="461658"/>
                <a:chOff x="771" y="111"/>
                <a:chExt cx="3678079" cy="461658"/>
              </a:xfrm>
            </p:grpSpPr>
            <p:sp>
              <p:nvSpPr>
                <p:cNvPr id="14" name="文本框 656"/>
                <p:cNvSpPr txBox="1">
                  <a:spLocks noChangeArrowheads="1"/>
                </p:cNvSpPr>
                <p:nvPr/>
              </p:nvSpPr>
              <p:spPr bwMode="auto">
                <a:xfrm>
                  <a:off x="771" y="111"/>
                  <a:ext cx="1731947" cy="4616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4D7E7B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rPr>
                    <a:t>一个小标题</a:t>
                  </a:r>
                </a:p>
              </p:txBody>
            </p:sp>
            <p:sp>
              <p:nvSpPr>
                <p:cNvPr id="15" name="文本框 657"/>
                <p:cNvSpPr txBox="1">
                  <a:spLocks noChangeArrowheads="1"/>
                </p:cNvSpPr>
                <p:nvPr/>
              </p:nvSpPr>
              <p:spPr bwMode="auto">
                <a:xfrm>
                  <a:off x="1657162" y="30777"/>
                  <a:ext cx="2021688" cy="3998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2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4D7E7B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rPr>
                    <a:t>Small Title Here</a:t>
                  </a: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4D7E7B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" name="文本框 666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7E7B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尽管有很多事让人忧虑，但相比而言</a:t>
                </a:r>
              </a:p>
            </p:txBody>
          </p:sp>
        </p:grpSp>
      </p:grpSp>
      <p:grpSp>
        <p:nvGrpSpPr>
          <p:cNvPr id="16" name="组合 3"/>
          <p:cNvGrpSpPr/>
          <p:nvPr/>
        </p:nvGrpSpPr>
        <p:grpSpPr bwMode="auto">
          <a:xfrm>
            <a:off x="4091430" y="2065094"/>
            <a:ext cx="5380606" cy="830997"/>
            <a:chOff x="0" y="208176"/>
            <a:chExt cx="5380556" cy="830451"/>
          </a:xfrm>
        </p:grpSpPr>
        <p:sp>
          <p:nvSpPr>
            <p:cNvPr id="17" name="文本框 648"/>
            <p:cNvSpPr txBox="1">
              <a:spLocks noChangeArrowheads="1"/>
            </p:cNvSpPr>
            <p:nvPr/>
          </p:nvSpPr>
          <p:spPr bwMode="auto">
            <a:xfrm>
              <a:off x="0" y="208176"/>
              <a:ext cx="867537" cy="830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kumimoji="0" lang="zh-CN" altLang="en-US" sz="4800" b="0" i="0" u="none" strike="noStrike" kern="0" cap="none" spc="0" normalizeH="0" baseline="0" noProof="0">
                <a:ln>
                  <a:noFill/>
                </a:ln>
                <a:solidFill>
                  <a:srgbClr val="4D7E7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8" name="组合 668"/>
            <p:cNvGrpSpPr/>
            <p:nvPr/>
          </p:nvGrpSpPr>
          <p:grpSpPr bwMode="auto">
            <a:xfrm>
              <a:off x="1056494" y="271174"/>
              <a:ext cx="4324062" cy="675454"/>
              <a:chOff x="701269" y="271174"/>
              <a:chExt cx="4324062" cy="675454"/>
            </a:xfrm>
          </p:grpSpPr>
          <p:grpSp>
            <p:nvGrpSpPr>
              <p:cNvPr id="23" name="组合 673"/>
              <p:cNvGrpSpPr/>
              <p:nvPr/>
            </p:nvGrpSpPr>
            <p:grpSpPr bwMode="auto">
              <a:xfrm>
                <a:off x="701269" y="271174"/>
                <a:ext cx="3678849" cy="461665"/>
                <a:chOff x="0" y="0"/>
                <a:chExt cx="3678849" cy="461665"/>
              </a:xfrm>
            </p:grpSpPr>
            <p:sp>
              <p:nvSpPr>
                <p:cNvPr id="24" name="文本框 674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173156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zh-CN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4D7E7B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rPr>
                    <a:t>两个小标题</a:t>
                  </a:r>
                </a:p>
              </p:txBody>
            </p:sp>
            <p:sp>
              <p:nvSpPr>
                <p:cNvPr id="25" name="文本框 675"/>
                <p:cNvSpPr txBox="1">
                  <a:spLocks noChangeArrowheads="1"/>
                </p:cNvSpPr>
                <p:nvPr/>
              </p:nvSpPr>
              <p:spPr bwMode="auto">
                <a:xfrm>
                  <a:off x="1657161" y="30777"/>
                  <a:ext cx="2021688" cy="3998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2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4D7E7B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rPr>
                    <a:t>Small Title Here</a:t>
                  </a: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4D7E7B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" name="文本框 670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7E7B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但相比而言，值得感激的事要多得多</a:t>
                </a:r>
              </a:p>
            </p:txBody>
          </p:sp>
        </p:grpSp>
      </p:grpSp>
      <p:grpSp>
        <p:nvGrpSpPr>
          <p:cNvPr id="26" name="组合 4"/>
          <p:cNvGrpSpPr/>
          <p:nvPr/>
        </p:nvGrpSpPr>
        <p:grpSpPr bwMode="auto">
          <a:xfrm>
            <a:off x="4091430" y="3074897"/>
            <a:ext cx="5380606" cy="830997"/>
            <a:chOff x="0" y="207340"/>
            <a:chExt cx="5380556" cy="831481"/>
          </a:xfrm>
        </p:grpSpPr>
        <p:sp>
          <p:nvSpPr>
            <p:cNvPr id="27" name="文本框 649"/>
            <p:cNvSpPr txBox="1">
              <a:spLocks noChangeArrowheads="1"/>
            </p:cNvSpPr>
            <p:nvPr/>
          </p:nvSpPr>
          <p:spPr bwMode="auto">
            <a:xfrm>
              <a:off x="0" y="207340"/>
              <a:ext cx="867537" cy="831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kumimoji="0" lang="zh-CN" altLang="en-US" sz="4800" b="0" i="0" u="none" strike="noStrike" kern="0" cap="none" spc="0" normalizeH="0" baseline="0" noProof="0">
                <a:ln>
                  <a:noFill/>
                </a:ln>
                <a:solidFill>
                  <a:srgbClr val="4D7E7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8" name="组合 991"/>
            <p:cNvGrpSpPr/>
            <p:nvPr/>
          </p:nvGrpSpPr>
          <p:grpSpPr bwMode="auto">
            <a:xfrm>
              <a:off x="1056493" y="271174"/>
              <a:ext cx="4324063" cy="675454"/>
              <a:chOff x="701268" y="271174"/>
              <a:chExt cx="4324063" cy="675454"/>
            </a:xfrm>
          </p:grpSpPr>
          <p:grpSp>
            <p:nvGrpSpPr>
              <p:cNvPr id="33" name="组合 996"/>
              <p:cNvGrpSpPr/>
              <p:nvPr/>
            </p:nvGrpSpPr>
            <p:grpSpPr bwMode="auto">
              <a:xfrm>
                <a:off x="701268" y="271174"/>
                <a:ext cx="3678849" cy="461665"/>
                <a:chOff x="0" y="0"/>
                <a:chExt cx="3678849" cy="461665"/>
              </a:xfrm>
            </p:grpSpPr>
            <p:sp>
              <p:nvSpPr>
                <p:cNvPr id="34" name="文本框 997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173156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zh-CN" sz="2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D7E7B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rPr>
                    <a:t>三个小标题</a:t>
                  </a:r>
                </a:p>
              </p:txBody>
            </p:sp>
            <p:sp>
              <p:nvSpPr>
                <p:cNvPr id="35" name="文本框 998"/>
                <p:cNvSpPr txBox="1">
                  <a:spLocks noChangeArrowheads="1"/>
                </p:cNvSpPr>
                <p:nvPr/>
              </p:nvSpPr>
              <p:spPr bwMode="auto">
                <a:xfrm>
                  <a:off x="1657161" y="30777"/>
                  <a:ext cx="2021688" cy="4003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2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4D7E7B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rPr>
                    <a:t>Small Title Here</a:t>
                  </a: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4D7E7B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" name="文本框 993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7E7B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尽管生命的美好有时被蒙上阴影</a:t>
                </a:r>
              </a:p>
            </p:txBody>
          </p:sp>
        </p:grpSp>
      </p:grpSp>
      <p:grpSp>
        <p:nvGrpSpPr>
          <p:cNvPr id="36" name="组合 5"/>
          <p:cNvGrpSpPr/>
          <p:nvPr/>
        </p:nvGrpSpPr>
        <p:grpSpPr bwMode="auto">
          <a:xfrm>
            <a:off x="4091430" y="4083670"/>
            <a:ext cx="5380606" cy="830997"/>
            <a:chOff x="0" y="204998"/>
            <a:chExt cx="5380556" cy="831481"/>
          </a:xfrm>
        </p:grpSpPr>
        <p:sp>
          <p:nvSpPr>
            <p:cNvPr id="37" name="文本框 650"/>
            <p:cNvSpPr txBox="1">
              <a:spLocks noChangeArrowheads="1"/>
            </p:cNvSpPr>
            <p:nvPr/>
          </p:nvSpPr>
          <p:spPr bwMode="auto">
            <a:xfrm>
              <a:off x="0" y="204998"/>
              <a:ext cx="867537" cy="831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kumimoji="0" lang="zh-CN" altLang="en-US" sz="4800" b="0" i="0" u="none" strike="noStrike" kern="0" cap="none" spc="0" normalizeH="0" baseline="0" noProof="0">
                <a:ln>
                  <a:noFill/>
                </a:ln>
                <a:solidFill>
                  <a:srgbClr val="4D7E7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8" name="组合 999"/>
            <p:cNvGrpSpPr/>
            <p:nvPr/>
          </p:nvGrpSpPr>
          <p:grpSpPr bwMode="auto">
            <a:xfrm>
              <a:off x="1056494" y="271174"/>
              <a:ext cx="4324062" cy="675454"/>
              <a:chOff x="701269" y="271174"/>
              <a:chExt cx="4324062" cy="675454"/>
            </a:xfrm>
          </p:grpSpPr>
          <p:grpSp>
            <p:nvGrpSpPr>
              <p:cNvPr id="43" name="组合 1004"/>
              <p:cNvGrpSpPr/>
              <p:nvPr/>
            </p:nvGrpSpPr>
            <p:grpSpPr bwMode="auto">
              <a:xfrm>
                <a:off x="701269" y="271174"/>
                <a:ext cx="3678849" cy="461665"/>
                <a:chOff x="0" y="0"/>
                <a:chExt cx="3678849" cy="461665"/>
              </a:xfrm>
            </p:grpSpPr>
            <p:sp>
              <p:nvSpPr>
                <p:cNvPr id="44" name="文本框 1005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173156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zh-CN" sz="2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D7E7B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rPr>
                    <a:t>四个小标题</a:t>
                  </a:r>
                </a:p>
              </p:txBody>
            </p:sp>
            <p:sp>
              <p:nvSpPr>
                <p:cNvPr id="45" name="文本框 1006"/>
                <p:cNvSpPr txBox="1">
                  <a:spLocks noChangeArrowheads="1"/>
                </p:cNvSpPr>
                <p:nvPr/>
              </p:nvSpPr>
              <p:spPr bwMode="auto">
                <a:xfrm>
                  <a:off x="1657161" y="30777"/>
                  <a:ext cx="2021688" cy="4003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2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4D7E7B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rPr>
                    <a:t>Small Title Here</a:t>
                  </a: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4D7E7B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0" name="文本框 1001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zh-CN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4D7E7B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但它却永远不会被埋没</a:t>
                </a:r>
              </a:p>
            </p:txBody>
          </p:sp>
        </p:grpSp>
      </p:grpSp>
      <p:sp>
        <p:nvSpPr>
          <p:cNvPr id="46" name="文本框 45"/>
          <p:cNvSpPr txBox="1"/>
          <p:nvPr/>
        </p:nvSpPr>
        <p:spPr>
          <a:xfrm>
            <a:off x="918221" y="827720"/>
            <a:ext cx="3173209" cy="14465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rgbClr val="4D7E7B"/>
                </a:solidFill>
                <a:cs typeface="+mn-ea"/>
                <a:sym typeface="+mn-lt"/>
              </a:rPr>
              <a:t>目录</a:t>
            </a:r>
          </a:p>
        </p:txBody>
      </p:sp>
      <p:grpSp>
        <p:nvGrpSpPr>
          <p:cNvPr id="47" name="组合 5"/>
          <p:cNvGrpSpPr/>
          <p:nvPr/>
        </p:nvGrpSpPr>
        <p:grpSpPr bwMode="auto">
          <a:xfrm>
            <a:off x="4091430" y="5092442"/>
            <a:ext cx="5380606" cy="830997"/>
            <a:chOff x="0" y="204998"/>
            <a:chExt cx="5380556" cy="831481"/>
          </a:xfrm>
        </p:grpSpPr>
        <p:sp>
          <p:nvSpPr>
            <p:cNvPr id="48" name="文本框 650"/>
            <p:cNvSpPr txBox="1">
              <a:spLocks noChangeArrowheads="1"/>
            </p:cNvSpPr>
            <p:nvPr/>
          </p:nvSpPr>
          <p:spPr bwMode="auto">
            <a:xfrm>
              <a:off x="0" y="204998"/>
              <a:ext cx="867537" cy="831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4D7E7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9" name="组合 999"/>
            <p:cNvGrpSpPr/>
            <p:nvPr/>
          </p:nvGrpSpPr>
          <p:grpSpPr bwMode="auto">
            <a:xfrm>
              <a:off x="1056494" y="271174"/>
              <a:ext cx="4324062" cy="675454"/>
              <a:chOff x="701269" y="271174"/>
              <a:chExt cx="4324062" cy="675454"/>
            </a:xfrm>
          </p:grpSpPr>
          <p:grpSp>
            <p:nvGrpSpPr>
              <p:cNvPr id="50" name="组合 1004"/>
              <p:cNvGrpSpPr/>
              <p:nvPr/>
            </p:nvGrpSpPr>
            <p:grpSpPr bwMode="auto">
              <a:xfrm>
                <a:off x="701269" y="271174"/>
                <a:ext cx="3678849" cy="461934"/>
                <a:chOff x="0" y="0"/>
                <a:chExt cx="3678849" cy="461934"/>
              </a:xfrm>
            </p:grpSpPr>
            <p:sp>
              <p:nvSpPr>
                <p:cNvPr id="52" name="文本框 1005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1723533" cy="4619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2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D7E7B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rPr>
                    <a:t>五</a:t>
                  </a:r>
                  <a:r>
                    <a:rPr kumimoji="0" lang="zh-CN" altLang="zh-CN" sz="2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D7E7B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rPr>
                    <a:t>个小标题</a:t>
                  </a:r>
                </a:p>
              </p:txBody>
            </p:sp>
            <p:sp>
              <p:nvSpPr>
                <p:cNvPr id="53" name="文本框 1006"/>
                <p:cNvSpPr txBox="1">
                  <a:spLocks noChangeArrowheads="1"/>
                </p:cNvSpPr>
                <p:nvPr/>
              </p:nvSpPr>
              <p:spPr bwMode="auto">
                <a:xfrm>
                  <a:off x="1657161" y="30777"/>
                  <a:ext cx="2021688" cy="4003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2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4D7E7B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rPr>
                    <a:t>Small Title Here</a:t>
                  </a: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4D7E7B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1" name="文本框 1001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zh-CN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4D7E7B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但它却永远不会被埋没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9999" y="626322"/>
            <a:ext cx="321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D7E7B"/>
                </a:solidFill>
                <a:cs typeface="+mn-ea"/>
                <a:sym typeface="+mn-lt"/>
              </a:rPr>
              <a:t>输入您的主标题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6123488" y="1816513"/>
            <a:ext cx="0" cy="3438144"/>
          </a:xfrm>
          <a:prstGeom prst="line">
            <a:avLst/>
          </a:prstGeom>
          <a:noFill/>
          <a:ln w="6350" cap="flat" cmpd="sng" algn="ctr">
            <a:solidFill>
              <a:srgbClr val="4D7E7B"/>
            </a:solidFill>
            <a:prstDash val="solid"/>
            <a:miter lim="800000"/>
          </a:ln>
          <a:effectLst/>
        </p:spPr>
      </p:cxnSp>
      <p:sp>
        <p:nvSpPr>
          <p:cNvPr id="4" name="矩形 3"/>
          <p:cNvSpPr/>
          <p:nvPr/>
        </p:nvSpPr>
        <p:spPr>
          <a:xfrm>
            <a:off x="6559970" y="1880329"/>
            <a:ext cx="539496" cy="539496"/>
          </a:xfrm>
          <a:prstGeom prst="rect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DDC2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34061" y="1935111"/>
            <a:ext cx="593172" cy="461665"/>
          </a:xfrm>
          <a:prstGeom prst="rect">
            <a:avLst/>
          </a:prstGeom>
          <a:solidFill>
            <a:srgbClr val="4D7E7B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2400" b="1" i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02989" y="1946783"/>
            <a:ext cx="317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4D7E7B"/>
                </a:solidFill>
                <a:cs typeface="+mn-ea"/>
                <a:sym typeface="+mn-lt"/>
              </a:rPr>
              <a:t>单击此处添加标题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6571544" y="2622858"/>
            <a:ext cx="3581687" cy="0"/>
          </a:xfrm>
          <a:prstGeom prst="line">
            <a:avLst/>
          </a:prstGeom>
          <a:noFill/>
          <a:ln w="6350" cap="flat" cmpd="sng" algn="ctr">
            <a:solidFill>
              <a:srgbClr val="4D7E7B"/>
            </a:solidFill>
            <a:prstDash val="dash"/>
            <a:miter lim="800000"/>
          </a:ln>
          <a:effectLst/>
        </p:spPr>
      </p:cxnSp>
      <p:sp>
        <p:nvSpPr>
          <p:cNvPr id="8" name="矩形 7"/>
          <p:cNvSpPr/>
          <p:nvPr/>
        </p:nvSpPr>
        <p:spPr>
          <a:xfrm>
            <a:off x="6559970" y="2825891"/>
            <a:ext cx="539496" cy="539496"/>
          </a:xfrm>
          <a:prstGeom prst="rect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DDC2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15438" y="2878980"/>
            <a:ext cx="593172" cy="461665"/>
          </a:xfrm>
          <a:prstGeom prst="rect">
            <a:avLst/>
          </a:prstGeom>
          <a:solidFill>
            <a:srgbClr val="4D7E7B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2400" b="1" i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02989" y="2892345"/>
            <a:ext cx="317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4D7E7B"/>
                </a:solidFill>
                <a:cs typeface="+mn-ea"/>
                <a:sym typeface="+mn-lt"/>
              </a:rPr>
              <a:t>单击此处添加标题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565757" y="3568420"/>
            <a:ext cx="3581687" cy="0"/>
          </a:xfrm>
          <a:prstGeom prst="line">
            <a:avLst/>
          </a:prstGeom>
          <a:noFill/>
          <a:ln w="6350" cap="flat" cmpd="sng" algn="ctr">
            <a:solidFill>
              <a:srgbClr val="4D7E7B"/>
            </a:solidFill>
            <a:prstDash val="dash"/>
            <a:miter lim="800000"/>
          </a:ln>
          <a:effectLst/>
        </p:spPr>
      </p:cxnSp>
      <p:sp>
        <p:nvSpPr>
          <p:cNvPr id="12" name="矩形 11"/>
          <p:cNvSpPr/>
          <p:nvPr/>
        </p:nvSpPr>
        <p:spPr>
          <a:xfrm>
            <a:off x="6559970" y="3786476"/>
            <a:ext cx="539496" cy="539496"/>
          </a:xfrm>
          <a:prstGeom prst="rect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DDC2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15110" y="3823432"/>
            <a:ext cx="593172" cy="461665"/>
          </a:xfrm>
          <a:prstGeom prst="rect">
            <a:avLst/>
          </a:prstGeom>
          <a:solidFill>
            <a:srgbClr val="4D7E7B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2400" b="1" i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02989" y="3852930"/>
            <a:ext cx="317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4D7E7B"/>
                </a:solidFill>
                <a:cs typeface="+mn-ea"/>
                <a:sym typeface="+mn-lt"/>
              </a:rPr>
              <a:t>单击此处添加标题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6627334" y="4513982"/>
            <a:ext cx="3581687" cy="0"/>
          </a:xfrm>
          <a:prstGeom prst="line">
            <a:avLst/>
          </a:prstGeom>
          <a:noFill/>
          <a:ln w="6350" cap="flat" cmpd="sng" algn="ctr">
            <a:solidFill>
              <a:srgbClr val="4D7E7B"/>
            </a:solidFill>
            <a:prstDash val="dash"/>
            <a:miter lim="800000"/>
          </a:ln>
          <a:effectLst/>
        </p:spPr>
      </p:cxnSp>
      <p:sp>
        <p:nvSpPr>
          <p:cNvPr id="16" name="矩形 15"/>
          <p:cNvSpPr/>
          <p:nvPr/>
        </p:nvSpPr>
        <p:spPr>
          <a:xfrm>
            <a:off x="6559970" y="4717015"/>
            <a:ext cx="539496" cy="539496"/>
          </a:xfrm>
          <a:prstGeom prst="rect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DDC2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15438" y="4770104"/>
            <a:ext cx="593172" cy="461665"/>
          </a:xfrm>
          <a:prstGeom prst="rect">
            <a:avLst/>
          </a:prstGeom>
          <a:solidFill>
            <a:srgbClr val="4D7E7B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2400" b="1" i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202989" y="4783469"/>
            <a:ext cx="317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4D7E7B"/>
                </a:solidFill>
                <a:cs typeface="+mn-ea"/>
                <a:sym typeface="+mn-lt"/>
              </a:rPr>
              <a:t>单击此处添加标题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6602952" y="5459541"/>
            <a:ext cx="3581687" cy="0"/>
          </a:xfrm>
          <a:prstGeom prst="line">
            <a:avLst/>
          </a:prstGeom>
          <a:noFill/>
          <a:ln w="6350" cap="flat" cmpd="sng" algn="ctr">
            <a:solidFill>
              <a:srgbClr val="4D7E7B"/>
            </a:solidFill>
            <a:prstDash val="dash"/>
            <a:miter lim="800000"/>
          </a:ln>
          <a:effectLst/>
        </p:spPr>
      </p:cxnSp>
      <p:grpSp>
        <p:nvGrpSpPr>
          <p:cNvPr id="20" name="组合 1206"/>
          <p:cNvGrpSpPr>
            <a:grpSpLocks noChangeAspect="1"/>
          </p:cNvGrpSpPr>
          <p:nvPr/>
        </p:nvGrpSpPr>
        <p:grpSpPr bwMode="auto">
          <a:xfrm>
            <a:off x="1427654" y="1825847"/>
            <a:ext cx="4016375" cy="3419475"/>
            <a:chOff x="0" y="0"/>
            <a:chExt cx="4959146" cy="4220848"/>
          </a:xfrm>
        </p:grpSpPr>
        <p:grpSp>
          <p:nvGrpSpPr>
            <p:cNvPr id="21" name="组合 1205"/>
            <p:cNvGrpSpPr>
              <a:grpSpLocks noChangeAspect="1"/>
            </p:cNvGrpSpPr>
            <p:nvPr/>
          </p:nvGrpSpPr>
          <p:grpSpPr bwMode="auto">
            <a:xfrm flipH="1">
              <a:off x="0" y="0"/>
              <a:ext cx="4959146" cy="4220848"/>
              <a:chOff x="0" y="0"/>
              <a:chExt cx="4959146" cy="4220848"/>
            </a:xfrm>
          </p:grpSpPr>
          <p:pic>
            <p:nvPicPr>
              <p:cNvPr id="23" name="图片 24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8670"/>
              <a:stretch>
                <a:fillRect/>
              </a:stretch>
            </p:blipFill>
            <p:spPr bwMode="auto">
              <a:xfrm rot="4389635" flipH="1">
                <a:off x="2108124" y="1369825"/>
                <a:ext cx="2857016" cy="2845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4" name="组合 1204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4942787" cy="2845025"/>
                <a:chOff x="0" y="0"/>
                <a:chExt cx="9783796" cy="5631468"/>
              </a:xfrm>
            </p:grpSpPr>
            <p:pic>
              <p:nvPicPr>
                <p:cNvPr id="25" name="图片 245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71849" b="39281"/>
                <a:stretch>
                  <a:fillRect/>
                </a:stretch>
              </p:blipFill>
              <p:spPr bwMode="auto">
                <a:xfrm rot="917420">
                  <a:off x="0" y="1558610"/>
                  <a:ext cx="1735981" cy="26597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" name="图片 246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8670"/>
                <a:stretch>
                  <a:fillRect/>
                </a:stretch>
              </p:blipFill>
              <p:spPr bwMode="auto">
                <a:xfrm rot="2293282" flipH="1">
                  <a:off x="4128594" y="0"/>
                  <a:ext cx="5655202" cy="56314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pic>
          <p:nvPicPr>
            <p:cNvPr id="22" name="图片 24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637" y="44991"/>
              <a:ext cx="4358090" cy="4356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8" grpId="0" animBg="1"/>
      <p:bldP spid="9" grpId="0" animBg="1"/>
      <p:bldP spid="10" grpId="0"/>
      <p:bldP spid="12" grpId="0" animBg="1"/>
      <p:bldP spid="13" grpId="0" animBg="1"/>
      <p:bldP spid="14" grpId="0"/>
      <p:bldP spid="16" grpId="0" animBg="1"/>
      <p:bldP spid="17" grpId="0" animBg="1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24"/>
          <p:cNvGrpSpPr/>
          <p:nvPr/>
        </p:nvGrpSpPr>
        <p:grpSpPr bwMode="auto">
          <a:xfrm>
            <a:off x="1391394" y="2066925"/>
            <a:ext cx="2996456" cy="1235075"/>
            <a:chOff x="169028" y="0"/>
            <a:chExt cx="2996609" cy="1234954"/>
          </a:xfrm>
        </p:grpSpPr>
        <p:grpSp>
          <p:nvGrpSpPr>
            <p:cNvPr id="19" name="组合 104"/>
            <p:cNvGrpSpPr/>
            <p:nvPr/>
          </p:nvGrpSpPr>
          <p:grpSpPr bwMode="auto">
            <a:xfrm>
              <a:off x="217785" y="97828"/>
              <a:ext cx="912340" cy="912340"/>
              <a:chOff x="0" y="0"/>
              <a:chExt cx="4710831" cy="4710828"/>
            </a:xfrm>
          </p:grpSpPr>
          <p:sp>
            <p:nvSpPr>
              <p:cNvPr id="23" name="椭圆 105"/>
              <p:cNvSpPr>
                <a:spLocks noChangeArrowheads="1"/>
              </p:cNvSpPr>
              <p:nvPr/>
            </p:nvSpPr>
            <p:spPr bwMode="auto">
              <a:xfrm>
                <a:off x="203456" y="207938"/>
                <a:ext cx="4303645" cy="4294802"/>
              </a:xfrm>
              <a:prstGeom prst="ellipse">
                <a:avLst/>
              </a:prstGeom>
              <a:solidFill>
                <a:srgbClr val="FDFB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椭圆 106"/>
              <p:cNvSpPr>
                <a:spLocks noChangeArrowheads="1"/>
              </p:cNvSpPr>
              <p:nvPr/>
            </p:nvSpPr>
            <p:spPr bwMode="auto">
              <a:xfrm>
                <a:off x="-1477" y="3031"/>
                <a:ext cx="4713511" cy="4704612"/>
              </a:xfrm>
              <a:prstGeom prst="ellipse">
                <a:avLst/>
              </a:prstGeom>
              <a:noFill/>
              <a:ln w="12700">
                <a:solidFill>
                  <a:srgbClr val="FDFBE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0" name="文本框 96"/>
            <p:cNvSpPr txBox="1">
              <a:spLocks noChangeArrowheads="1"/>
            </p:cNvSpPr>
            <p:nvPr/>
          </p:nvSpPr>
          <p:spPr bwMode="auto">
            <a:xfrm>
              <a:off x="169028" y="0"/>
              <a:ext cx="1124083" cy="110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6600" b="0" i="0" u="none" strike="noStrike" kern="0" cap="none" spc="0" normalizeH="0" baseline="0" noProof="0" dirty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kumimoji="0" lang="zh-CN" altLang="en-US" sz="6600" b="0" i="0" u="none" strike="noStrike" kern="0" cap="none" spc="0" normalizeH="0" baseline="0" noProof="0" dirty="0">
                <a:ln>
                  <a:noFill/>
                </a:ln>
                <a:solidFill>
                  <a:srgbClr val="4D7E7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文本框 100"/>
            <p:cNvSpPr txBox="1">
              <a:spLocks noChangeArrowheads="1"/>
            </p:cNvSpPr>
            <p:nvPr/>
          </p:nvSpPr>
          <p:spPr bwMode="auto">
            <a:xfrm>
              <a:off x="1208042" y="149534"/>
              <a:ext cx="1630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{ </a:t>
              </a:r>
              <a:r>
                <a: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第一个部分 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}</a:t>
              </a: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4D7E7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矩形 1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1" cy="738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我开始意识到，总有那么一只鸟，那么一个人在前面等我</a:t>
              </a:r>
            </a:p>
          </p:txBody>
        </p:sp>
      </p:grpSp>
      <p:grpSp>
        <p:nvGrpSpPr>
          <p:cNvPr id="25" name="组合 122"/>
          <p:cNvGrpSpPr/>
          <p:nvPr/>
        </p:nvGrpSpPr>
        <p:grpSpPr bwMode="auto">
          <a:xfrm>
            <a:off x="7986713" y="2082202"/>
            <a:ext cx="2910409" cy="1219799"/>
            <a:chOff x="0" y="15275"/>
            <a:chExt cx="2909855" cy="1219679"/>
          </a:xfrm>
        </p:grpSpPr>
        <p:grpSp>
          <p:nvGrpSpPr>
            <p:cNvPr id="26" name="组合 107"/>
            <p:cNvGrpSpPr/>
            <p:nvPr/>
          </p:nvGrpSpPr>
          <p:grpSpPr bwMode="auto">
            <a:xfrm>
              <a:off x="1820197" y="97828"/>
              <a:ext cx="912340" cy="912340"/>
              <a:chOff x="0" y="0"/>
              <a:chExt cx="4710831" cy="4710828"/>
            </a:xfrm>
          </p:grpSpPr>
          <p:sp>
            <p:nvSpPr>
              <p:cNvPr id="30" name="椭圆 108"/>
              <p:cNvSpPr>
                <a:spLocks noChangeArrowheads="1"/>
              </p:cNvSpPr>
              <p:nvPr/>
            </p:nvSpPr>
            <p:spPr bwMode="auto">
              <a:xfrm>
                <a:off x="206535" y="207938"/>
                <a:ext cx="4302598" cy="4294802"/>
              </a:xfrm>
              <a:prstGeom prst="ellipse">
                <a:avLst/>
              </a:prstGeom>
              <a:solidFill>
                <a:srgbClr val="FDFB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椭圆 109"/>
              <p:cNvSpPr>
                <a:spLocks noChangeArrowheads="1"/>
              </p:cNvSpPr>
              <p:nvPr/>
            </p:nvSpPr>
            <p:spPr bwMode="auto">
              <a:xfrm>
                <a:off x="1647" y="3031"/>
                <a:ext cx="4712375" cy="4704612"/>
              </a:xfrm>
              <a:prstGeom prst="ellipse">
                <a:avLst/>
              </a:prstGeom>
              <a:noFill/>
              <a:ln w="12700">
                <a:solidFill>
                  <a:srgbClr val="FDFBE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7" name="文本框 98"/>
            <p:cNvSpPr txBox="1">
              <a:spLocks noChangeArrowheads="1"/>
            </p:cNvSpPr>
            <p:nvPr/>
          </p:nvSpPr>
          <p:spPr bwMode="auto">
            <a:xfrm>
              <a:off x="1786043" y="15275"/>
              <a:ext cx="1123812" cy="110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6600" b="0" i="0" u="none" strike="noStrike" kern="0" cap="none" spc="0" normalizeH="0" baseline="0" noProof="0" dirty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kumimoji="0" lang="zh-CN" altLang="en-US" sz="6600" b="0" i="0" u="none" strike="noStrike" kern="0" cap="none" spc="0" normalizeH="0" baseline="0" noProof="0" dirty="0">
                <a:ln>
                  <a:noFill/>
                </a:ln>
                <a:solidFill>
                  <a:srgbClr val="4D7E7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矩形 103"/>
            <p:cNvSpPr>
              <a:spLocks noChangeArrowheads="1"/>
            </p:cNvSpPr>
            <p:nvPr/>
          </p:nvSpPr>
          <p:spPr bwMode="auto">
            <a:xfrm>
              <a:off x="0" y="496839"/>
              <a:ext cx="1690366" cy="738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但一定是知我懂我的人，这令我感觉如释重负。</a:t>
              </a:r>
            </a:p>
          </p:txBody>
        </p:sp>
        <p:sp>
          <p:nvSpPr>
            <p:cNvPr id="29" name="文本框 116"/>
            <p:cNvSpPr txBox="1">
              <a:spLocks noChangeArrowheads="1"/>
            </p:cNvSpPr>
            <p:nvPr/>
          </p:nvSpPr>
          <p:spPr bwMode="auto">
            <a:xfrm>
              <a:off x="101802" y="149534"/>
              <a:ext cx="1630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{ </a:t>
              </a:r>
              <a:r>
                <a: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第三个部分 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}</a:t>
              </a: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4D7E7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组合 125"/>
          <p:cNvGrpSpPr/>
          <p:nvPr/>
        </p:nvGrpSpPr>
        <p:grpSpPr bwMode="auto">
          <a:xfrm>
            <a:off x="1378113" y="4230425"/>
            <a:ext cx="2781137" cy="1286138"/>
            <a:chOff x="509647" y="25134"/>
            <a:chExt cx="2780573" cy="1285970"/>
          </a:xfrm>
        </p:grpSpPr>
        <p:grpSp>
          <p:nvGrpSpPr>
            <p:cNvPr id="33" name="组合 113"/>
            <p:cNvGrpSpPr/>
            <p:nvPr/>
          </p:nvGrpSpPr>
          <p:grpSpPr bwMode="auto">
            <a:xfrm>
              <a:off x="586432" y="134711"/>
              <a:ext cx="912340" cy="912340"/>
              <a:chOff x="0" y="0"/>
              <a:chExt cx="4710831" cy="4710828"/>
            </a:xfrm>
          </p:grpSpPr>
          <p:sp>
            <p:nvSpPr>
              <p:cNvPr id="37" name="椭圆 114"/>
              <p:cNvSpPr>
                <a:spLocks noChangeArrowheads="1"/>
              </p:cNvSpPr>
              <p:nvPr/>
            </p:nvSpPr>
            <p:spPr bwMode="auto">
              <a:xfrm>
                <a:off x="200942" y="205974"/>
                <a:ext cx="4302546" cy="4302855"/>
              </a:xfrm>
              <a:prstGeom prst="ellipse">
                <a:avLst/>
              </a:prstGeom>
              <a:solidFill>
                <a:srgbClr val="FDFB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椭圆 115"/>
              <p:cNvSpPr>
                <a:spLocks noChangeArrowheads="1"/>
              </p:cNvSpPr>
              <p:nvPr/>
            </p:nvSpPr>
            <p:spPr bwMode="auto">
              <a:xfrm>
                <a:off x="-3944" y="1074"/>
                <a:ext cx="4712318" cy="4712656"/>
              </a:xfrm>
              <a:prstGeom prst="ellipse">
                <a:avLst/>
              </a:prstGeom>
              <a:noFill/>
              <a:ln w="12700">
                <a:solidFill>
                  <a:srgbClr val="FDFBE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4" name="文本框 97"/>
            <p:cNvSpPr txBox="1">
              <a:spLocks noChangeArrowheads="1"/>
            </p:cNvSpPr>
            <p:nvPr/>
          </p:nvSpPr>
          <p:spPr bwMode="auto">
            <a:xfrm>
              <a:off x="509647" y="25134"/>
              <a:ext cx="1123798" cy="1107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6600" b="0" i="0" u="none" strike="noStrike" kern="0" cap="none" spc="0" normalizeH="0" baseline="0" noProof="0" dirty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kumimoji="0" lang="zh-CN" altLang="en-US" sz="6600" b="0" i="0" u="none" strike="noStrike" kern="0" cap="none" spc="0" normalizeH="0" baseline="0" noProof="0" dirty="0">
                <a:ln>
                  <a:noFill/>
                </a:ln>
                <a:solidFill>
                  <a:srgbClr val="4D7E7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矩形 102"/>
            <p:cNvSpPr>
              <a:spLocks noChangeArrowheads="1"/>
            </p:cNvSpPr>
            <p:nvPr/>
          </p:nvSpPr>
          <p:spPr bwMode="auto">
            <a:xfrm>
              <a:off x="1622096" y="573012"/>
              <a:ext cx="1668124" cy="738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这个人可能是我的爱人，可能只是朋友</a:t>
              </a:r>
            </a:p>
          </p:txBody>
        </p:sp>
        <p:sp>
          <p:nvSpPr>
            <p:cNvPr id="36" name="文本框 117"/>
            <p:cNvSpPr txBox="1">
              <a:spLocks noChangeArrowheads="1"/>
            </p:cNvSpPr>
            <p:nvPr/>
          </p:nvSpPr>
          <p:spPr bwMode="auto">
            <a:xfrm>
              <a:off x="1560703" y="203108"/>
              <a:ext cx="1630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{ </a:t>
              </a:r>
              <a:r>
                <a: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第二个部分 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}</a:t>
              </a: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4D7E7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123"/>
          <p:cNvGrpSpPr/>
          <p:nvPr/>
        </p:nvGrpSpPr>
        <p:grpSpPr bwMode="auto">
          <a:xfrm>
            <a:off x="7675563" y="4223804"/>
            <a:ext cx="3230665" cy="1292759"/>
            <a:chOff x="0" y="18514"/>
            <a:chExt cx="3231796" cy="1292590"/>
          </a:xfrm>
        </p:grpSpPr>
        <p:grpSp>
          <p:nvGrpSpPr>
            <p:cNvPr id="40" name="组合 110"/>
            <p:cNvGrpSpPr/>
            <p:nvPr/>
          </p:nvGrpSpPr>
          <p:grpSpPr bwMode="auto">
            <a:xfrm>
              <a:off x="2131855" y="134711"/>
              <a:ext cx="912340" cy="912340"/>
              <a:chOff x="0" y="0"/>
              <a:chExt cx="4710831" cy="4710828"/>
            </a:xfrm>
          </p:grpSpPr>
          <p:sp>
            <p:nvSpPr>
              <p:cNvPr id="44" name="椭圆 111"/>
              <p:cNvSpPr>
                <a:spLocks noChangeArrowheads="1"/>
              </p:cNvSpPr>
              <p:nvPr/>
            </p:nvSpPr>
            <p:spPr bwMode="auto">
              <a:xfrm>
                <a:off x="201461" y="205974"/>
                <a:ext cx="4304929" cy="4302855"/>
              </a:xfrm>
              <a:prstGeom prst="ellipse">
                <a:avLst/>
              </a:prstGeom>
              <a:solidFill>
                <a:srgbClr val="FDFB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椭圆 112"/>
              <p:cNvSpPr>
                <a:spLocks noChangeArrowheads="1"/>
              </p:cNvSpPr>
              <p:nvPr/>
            </p:nvSpPr>
            <p:spPr bwMode="auto">
              <a:xfrm>
                <a:off x="-3533" y="1074"/>
                <a:ext cx="4714917" cy="4712656"/>
              </a:xfrm>
              <a:prstGeom prst="ellipse">
                <a:avLst/>
              </a:prstGeom>
              <a:noFill/>
              <a:ln w="12700">
                <a:solidFill>
                  <a:srgbClr val="FDFBE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1" name="文本框 99"/>
            <p:cNvSpPr txBox="1">
              <a:spLocks noChangeArrowheads="1"/>
            </p:cNvSpPr>
            <p:nvPr/>
          </p:nvSpPr>
          <p:spPr bwMode="auto">
            <a:xfrm>
              <a:off x="2107377" y="18514"/>
              <a:ext cx="1124419" cy="1107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6600" b="0" i="0" u="none" strike="noStrike" kern="0" cap="none" spc="0" normalizeH="0" baseline="0" noProof="0" dirty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kumimoji="0" lang="zh-CN" altLang="en-US" sz="6600" b="0" i="0" u="none" strike="noStrike" kern="0" cap="none" spc="0" normalizeH="0" baseline="0" noProof="0" dirty="0">
                <a:ln>
                  <a:noFill/>
                </a:ln>
                <a:solidFill>
                  <a:srgbClr val="4D7E7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文本框 118"/>
            <p:cNvSpPr txBox="1">
              <a:spLocks noChangeArrowheads="1"/>
            </p:cNvSpPr>
            <p:nvPr/>
          </p:nvSpPr>
          <p:spPr bwMode="auto">
            <a:xfrm>
              <a:off x="413460" y="203108"/>
              <a:ext cx="1630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{ </a:t>
              </a:r>
              <a:r>
                <a: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第四个部分 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}</a:t>
              </a: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4D7E7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矩形 119"/>
            <p:cNvSpPr>
              <a:spLocks noChangeArrowheads="1"/>
            </p:cNvSpPr>
            <p:nvPr/>
          </p:nvSpPr>
          <p:spPr bwMode="auto">
            <a:xfrm>
              <a:off x="0" y="573012"/>
              <a:ext cx="1934252" cy="738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4D7E7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我开始意识到，总有那么一只鸟，那么一个人在前面等我</a:t>
              </a: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4489999" y="626322"/>
            <a:ext cx="321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D7E7B"/>
                </a:solidFill>
                <a:cs typeface="+mn-ea"/>
                <a:sym typeface="+mn-lt"/>
              </a:rPr>
              <a:t>输入您的主标题</a:t>
            </a:r>
          </a:p>
        </p:txBody>
      </p:sp>
      <p:sp>
        <p:nvSpPr>
          <p:cNvPr id="57" name="Block Arc 38"/>
          <p:cNvSpPr/>
          <p:nvPr/>
        </p:nvSpPr>
        <p:spPr>
          <a:xfrm rot="2990966">
            <a:off x="4350991" y="2087748"/>
            <a:ext cx="3157910" cy="3157908"/>
          </a:xfrm>
          <a:prstGeom prst="blockArc">
            <a:avLst>
              <a:gd name="adj1" fmla="val 10800000"/>
              <a:gd name="adj2" fmla="val 16298175"/>
              <a:gd name="adj3" fmla="val 16327"/>
            </a:avLst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Block Arc 37"/>
          <p:cNvSpPr/>
          <p:nvPr/>
        </p:nvSpPr>
        <p:spPr>
          <a:xfrm rot="19115698">
            <a:off x="4338403" y="2094041"/>
            <a:ext cx="3157908" cy="3157910"/>
          </a:xfrm>
          <a:prstGeom prst="blockArc">
            <a:avLst>
              <a:gd name="adj1" fmla="val 11150769"/>
              <a:gd name="adj2" fmla="val 16298175"/>
              <a:gd name="adj3" fmla="val 16327"/>
            </a:avLst>
          </a:prstGeom>
          <a:solidFill>
            <a:srgbClr val="4D7E7B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Block Arc 40"/>
          <p:cNvSpPr/>
          <p:nvPr/>
        </p:nvSpPr>
        <p:spPr>
          <a:xfrm rot="13947231">
            <a:off x="4346272" y="2109778"/>
            <a:ext cx="3157910" cy="3157910"/>
          </a:xfrm>
          <a:prstGeom prst="blockArc">
            <a:avLst>
              <a:gd name="adj1" fmla="val 10800000"/>
              <a:gd name="adj2" fmla="val 16298175"/>
              <a:gd name="adj3" fmla="val 16327"/>
            </a:avLst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Block Arc 39"/>
          <p:cNvSpPr/>
          <p:nvPr/>
        </p:nvSpPr>
        <p:spPr>
          <a:xfrm rot="8470872">
            <a:off x="4358861" y="2098763"/>
            <a:ext cx="3157910" cy="3157908"/>
          </a:xfrm>
          <a:prstGeom prst="blockArc">
            <a:avLst>
              <a:gd name="adj1" fmla="val 10800000"/>
              <a:gd name="adj2" fmla="val 16298175"/>
              <a:gd name="adj3" fmla="val 16327"/>
            </a:avLst>
          </a:prstGeom>
          <a:solidFill>
            <a:srgbClr val="4D7E7B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Isosceles Triangle 41"/>
          <p:cNvSpPr/>
          <p:nvPr/>
        </p:nvSpPr>
        <p:spPr>
          <a:xfrm rot="2938533">
            <a:off x="4790771" y="2417385"/>
            <a:ext cx="756827" cy="295808"/>
          </a:xfrm>
          <a:prstGeom prst="triangle">
            <a:avLst/>
          </a:prstGeom>
          <a:solidFill>
            <a:srgbClr val="4D7E7B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" name="Isosceles Triangle 42"/>
          <p:cNvSpPr/>
          <p:nvPr/>
        </p:nvSpPr>
        <p:spPr>
          <a:xfrm rot="8461846">
            <a:off x="6654522" y="2809961"/>
            <a:ext cx="756827" cy="295808"/>
          </a:xfrm>
          <a:prstGeom prst="triangle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Isosceles Triangle 43"/>
          <p:cNvSpPr/>
          <p:nvPr/>
        </p:nvSpPr>
        <p:spPr>
          <a:xfrm rot="14072155">
            <a:off x="6250930" y="4632799"/>
            <a:ext cx="756827" cy="295808"/>
          </a:xfrm>
          <a:prstGeom prst="triangle">
            <a:avLst/>
          </a:prstGeom>
          <a:solidFill>
            <a:srgbClr val="4D7E7B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5" name="Isosceles Triangle 44"/>
          <p:cNvSpPr/>
          <p:nvPr/>
        </p:nvSpPr>
        <p:spPr>
          <a:xfrm rot="19459203">
            <a:off x="4395051" y="4219771"/>
            <a:ext cx="756827" cy="297381"/>
          </a:xfrm>
          <a:prstGeom prst="triangle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TextBox 61"/>
          <p:cNvSpPr txBox="1">
            <a:spLocks noChangeArrowheads="1"/>
          </p:cNvSpPr>
          <p:nvPr/>
        </p:nvSpPr>
        <p:spPr bwMode="auto">
          <a:xfrm>
            <a:off x="5932304" y="2234080"/>
            <a:ext cx="3577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/>
            <a:r>
              <a:rPr 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A</a:t>
            </a:r>
          </a:p>
        </p:txBody>
      </p:sp>
      <p:sp>
        <p:nvSpPr>
          <p:cNvPr id="67" name="TextBox 62"/>
          <p:cNvSpPr txBox="1">
            <a:spLocks noChangeArrowheads="1"/>
          </p:cNvSpPr>
          <p:nvPr/>
        </p:nvSpPr>
        <p:spPr bwMode="auto">
          <a:xfrm>
            <a:off x="5559398" y="4849150"/>
            <a:ext cx="3642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/>
            <a:r>
              <a:rPr 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</a:p>
        </p:txBody>
      </p:sp>
      <p:sp>
        <p:nvSpPr>
          <p:cNvPr id="68" name="TextBox 63"/>
          <p:cNvSpPr txBox="1">
            <a:spLocks noChangeArrowheads="1"/>
          </p:cNvSpPr>
          <p:nvPr/>
        </p:nvSpPr>
        <p:spPr bwMode="auto">
          <a:xfrm>
            <a:off x="4470002" y="3344922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/>
            <a:r>
              <a:rPr 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D</a:t>
            </a:r>
          </a:p>
        </p:txBody>
      </p:sp>
      <p:sp>
        <p:nvSpPr>
          <p:cNvPr id="69" name="TextBox 64"/>
          <p:cNvSpPr txBox="1">
            <a:spLocks noChangeArrowheads="1"/>
          </p:cNvSpPr>
          <p:nvPr/>
        </p:nvSpPr>
        <p:spPr bwMode="auto">
          <a:xfrm>
            <a:off x="7065187" y="3785499"/>
            <a:ext cx="3193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/>
            <a:r>
              <a:rPr 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B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9999" y="626322"/>
            <a:ext cx="321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D7E7B"/>
                </a:solidFill>
                <a:cs typeface="+mn-ea"/>
                <a:sym typeface="+mn-lt"/>
              </a:rPr>
              <a:t>输入您的主标题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1032387" y="1650411"/>
            <a:ext cx="4748981" cy="1902542"/>
          </a:xfrm>
          <a:prstGeom prst="rect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90968" y="1650411"/>
            <a:ext cx="4748981" cy="1902542"/>
          </a:xfrm>
          <a:prstGeom prst="rect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2387" y="3744682"/>
            <a:ext cx="4748981" cy="1902542"/>
          </a:xfrm>
          <a:prstGeom prst="rect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90968" y="3744682"/>
            <a:ext cx="4748981" cy="1902542"/>
          </a:xfrm>
          <a:prstGeom prst="rect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37953" t="25049" r="39141" b="39483"/>
          <a:stretch>
            <a:fillRect/>
          </a:stretch>
        </p:blipFill>
        <p:spPr>
          <a:xfrm>
            <a:off x="1314413" y="1714150"/>
            <a:ext cx="1696064" cy="1696064"/>
          </a:xfrm>
          <a:custGeom>
            <a:avLst/>
            <a:gdLst>
              <a:gd name="connsiteX0" fmla="*/ 848032 w 1696064"/>
              <a:gd name="connsiteY0" fmla="*/ 0 h 1696064"/>
              <a:gd name="connsiteX1" fmla="*/ 1696064 w 1696064"/>
              <a:gd name="connsiteY1" fmla="*/ 848032 h 1696064"/>
              <a:gd name="connsiteX2" fmla="*/ 848032 w 1696064"/>
              <a:gd name="connsiteY2" fmla="*/ 1696064 h 1696064"/>
              <a:gd name="connsiteX3" fmla="*/ 0 w 1696064"/>
              <a:gd name="connsiteY3" fmla="*/ 848032 h 1696064"/>
              <a:gd name="connsiteX4" fmla="*/ 848032 w 1696064"/>
              <a:gd name="connsiteY4" fmla="*/ 0 h 169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6064" h="1696064">
                <a:moveTo>
                  <a:pt x="848032" y="0"/>
                </a:moveTo>
                <a:cubicBezTo>
                  <a:pt x="1316387" y="0"/>
                  <a:pt x="1696064" y="379677"/>
                  <a:pt x="1696064" y="848032"/>
                </a:cubicBezTo>
                <a:cubicBezTo>
                  <a:pt x="1696064" y="1316387"/>
                  <a:pt x="1316387" y="1696064"/>
                  <a:pt x="848032" y="1696064"/>
                </a:cubicBezTo>
                <a:cubicBezTo>
                  <a:pt x="379677" y="1696064"/>
                  <a:pt x="0" y="1316387"/>
                  <a:pt x="0" y="848032"/>
                </a:cubicBezTo>
                <a:cubicBezTo>
                  <a:pt x="0" y="379677"/>
                  <a:pt x="379677" y="0"/>
                  <a:pt x="848032" y="0"/>
                </a:cubicBez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23" t="6430" r="23022" b="14793"/>
          <a:stretch>
            <a:fillRect/>
          </a:stretch>
        </p:blipFill>
        <p:spPr>
          <a:xfrm>
            <a:off x="6685936" y="1750418"/>
            <a:ext cx="1696064" cy="1696064"/>
          </a:xfrm>
          <a:custGeom>
            <a:avLst/>
            <a:gdLst>
              <a:gd name="connsiteX0" fmla="*/ 848032 w 1696064"/>
              <a:gd name="connsiteY0" fmla="*/ 0 h 1696064"/>
              <a:gd name="connsiteX1" fmla="*/ 1696064 w 1696064"/>
              <a:gd name="connsiteY1" fmla="*/ 848032 h 1696064"/>
              <a:gd name="connsiteX2" fmla="*/ 848032 w 1696064"/>
              <a:gd name="connsiteY2" fmla="*/ 1696064 h 1696064"/>
              <a:gd name="connsiteX3" fmla="*/ 0 w 1696064"/>
              <a:gd name="connsiteY3" fmla="*/ 848032 h 1696064"/>
              <a:gd name="connsiteX4" fmla="*/ 848032 w 1696064"/>
              <a:gd name="connsiteY4" fmla="*/ 0 h 169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6064" h="1696064">
                <a:moveTo>
                  <a:pt x="848032" y="0"/>
                </a:moveTo>
                <a:cubicBezTo>
                  <a:pt x="1316387" y="0"/>
                  <a:pt x="1696064" y="379677"/>
                  <a:pt x="1696064" y="848032"/>
                </a:cubicBezTo>
                <a:cubicBezTo>
                  <a:pt x="1696064" y="1316387"/>
                  <a:pt x="1316387" y="1696064"/>
                  <a:pt x="848032" y="1696064"/>
                </a:cubicBezTo>
                <a:cubicBezTo>
                  <a:pt x="379677" y="1696064"/>
                  <a:pt x="0" y="1316387"/>
                  <a:pt x="0" y="848032"/>
                </a:cubicBezTo>
                <a:cubicBezTo>
                  <a:pt x="0" y="379677"/>
                  <a:pt x="379677" y="0"/>
                  <a:pt x="848032" y="0"/>
                </a:cubicBez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l="16381" t="60600" r="60611" b="4931"/>
          <a:stretch>
            <a:fillRect/>
          </a:stretch>
        </p:blipFill>
        <p:spPr>
          <a:xfrm>
            <a:off x="1314413" y="3847921"/>
            <a:ext cx="1696064" cy="1696064"/>
          </a:xfrm>
          <a:custGeom>
            <a:avLst/>
            <a:gdLst>
              <a:gd name="connsiteX0" fmla="*/ 848032 w 1696064"/>
              <a:gd name="connsiteY0" fmla="*/ 0 h 1696064"/>
              <a:gd name="connsiteX1" fmla="*/ 1696064 w 1696064"/>
              <a:gd name="connsiteY1" fmla="*/ 848032 h 1696064"/>
              <a:gd name="connsiteX2" fmla="*/ 848032 w 1696064"/>
              <a:gd name="connsiteY2" fmla="*/ 1696064 h 1696064"/>
              <a:gd name="connsiteX3" fmla="*/ 0 w 1696064"/>
              <a:gd name="connsiteY3" fmla="*/ 848032 h 1696064"/>
              <a:gd name="connsiteX4" fmla="*/ 848032 w 1696064"/>
              <a:gd name="connsiteY4" fmla="*/ 0 h 169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6064" h="1696064">
                <a:moveTo>
                  <a:pt x="848032" y="0"/>
                </a:moveTo>
                <a:cubicBezTo>
                  <a:pt x="1316387" y="0"/>
                  <a:pt x="1696064" y="379677"/>
                  <a:pt x="1696064" y="848032"/>
                </a:cubicBezTo>
                <a:cubicBezTo>
                  <a:pt x="1696064" y="1316387"/>
                  <a:pt x="1316387" y="1696064"/>
                  <a:pt x="848032" y="1696064"/>
                </a:cubicBezTo>
                <a:cubicBezTo>
                  <a:pt x="379677" y="1696064"/>
                  <a:pt x="0" y="1316387"/>
                  <a:pt x="0" y="848032"/>
                </a:cubicBezTo>
                <a:cubicBezTo>
                  <a:pt x="0" y="379677"/>
                  <a:pt x="379677" y="0"/>
                  <a:pt x="848032" y="0"/>
                </a:cubicBez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/>
          <a:srcRect l="63767" t="15210" r="10800" b="39924"/>
          <a:stretch>
            <a:fillRect/>
          </a:stretch>
        </p:blipFill>
        <p:spPr>
          <a:xfrm>
            <a:off x="6685936" y="3847921"/>
            <a:ext cx="1696064" cy="1696064"/>
          </a:xfrm>
          <a:custGeom>
            <a:avLst/>
            <a:gdLst>
              <a:gd name="connsiteX0" fmla="*/ 848032 w 1696064"/>
              <a:gd name="connsiteY0" fmla="*/ 0 h 1696064"/>
              <a:gd name="connsiteX1" fmla="*/ 1696064 w 1696064"/>
              <a:gd name="connsiteY1" fmla="*/ 848032 h 1696064"/>
              <a:gd name="connsiteX2" fmla="*/ 848032 w 1696064"/>
              <a:gd name="connsiteY2" fmla="*/ 1696064 h 1696064"/>
              <a:gd name="connsiteX3" fmla="*/ 0 w 1696064"/>
              <a:gd name="connsiteY3" fmla="*/ 848032 h 1696064"/>
              <a:gd name="connsiteX4" fmla="*/ 848032 w 1696064"/>
              <a:gd name="connsiteY4" fmla="*/ 0 h 169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6064" h="1696064">
                <a:moveTo>
                  <a:pt x="848032" y="0"/>
                </a:moveTo>
                <a:cubicBezTo>
                  <a:pt x="1316387" y="0"/>
                  <a:pt x="1696064" y="379677"/>
                  <a:pt x="1696064" y="848032"/>
                </a:cubicBezTo>
                <a:cubicBezTo>
                  <a:pt x="1696064" y="1316387"/>
                  <a:pt x="1316387" y="1696064"/>
                  <a:pt x="848032" y="1696064"/>
                </a:cubicBezTo>
                <a:cubicBezTo>
                  <a:pt x="379677" y="1696064"/>
                  <a:pt x="0" y="1316387"/>
                  <a:pt x="0" y="848032"/>
                </a:cubicBezTo>
                <a:cubicBezTo>
                  <a:pt x="0" y="379677"/>
                  <a:pt x="379677" y="0"/>
                  <a:pt x="848032" y="0"/>
                </a:cubicBezTo>
                <a:close/>
              </a:path>
            </a:pathLst>
          </a:custGeom>
        </p:spPr>
      </p:pic>
      <p:grpSp>
        <p:nvGrpSpPr>
          <p:cNvPr id="11" name="组合 10"/>
          <p:cNvGrpSpPr/>
          <p:nvPr/>
        </p:nvGrpSpPr>
        <p:grpSpPr>
          <a:xfrm>
            <a:off x="3086561" y="1903118"/>
            <a:ext cx="2458834" cy="1440394"/>
            <a:chOff x="3086561" y="1903118"/>
            <a:chExt cx="2458834" cy="1440394"/>
          </a:xfrm>
        </p:grpSpPr>
        <p:sp>
          <p:nvSpPr>
            <p:cNvPr id="12" name="文本框 11"/>
            <p:cNvSpPr txBox="1"/>
            <p:nvPr/>
          </p:nvSpPr>
          <p:spPr>
            <a:xfrm>
              <a:off x="3086561" y="1903118"/>
              <a:ext cx="15648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086561" y="2364783"/>
              <a:ext cx="2458834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尽管有很多事让人忧虑，但相比而言 但相比而言，值得感激的事要多得多 尽管生命的美好有时被蒙上阴影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086561" y="3980931"/>
            <a:ext cx="2458834" cy="1440394"/>
            <a:chOff x="3086561" y="1903118"/>
            <a:chExt cx="2458834" cy="1440394"/>
          </a:xfrm>
        </p:grpSpPr>
        <p:sp>
          <p:nvSpPr>
            <p:cNvPr id="15" name="文本框 14"/>
            <p:cNvSpPr txBox="1"/>
            <p:nvPr/>
          </p:nvSpPr>
          <p:spPr>
            <a:xfrm>
              <a:off x="3086561" y="1903118"/>
              <a:ext cx="15648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086561" y="2364783"/>
              <a:ext cx="2458834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尽管有很多事让人忧虑，但相比而言 但相比而言，值得感激的事要多得多 尽管生命的美好有时被蒙上阴影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474369" y="1903118"/>
            <a:ext cx="2458834" cy="1440394"/>
            <a:chOff x="3086561" y="1903118"/>
            <a:chExt cx="2458834" cy="1440394"/>
          </a:xfrm>
        </p:grpSpPr>
        <p:sp>
          <p:nvSpPr>
            <p:cNvPr id="18" name="文本框 17"/>
            <p:cNvSpPr txBox="1"/>
            <p:nvPr/>
          </p:nvSpPr>
          <p:spPr>
            <a:xfrm>
              <a:off x="3086561" y="1903118"/>
              <a:ext cx="15648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086561" y="2364783"/>
              <a:ext cx="2458834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尽管有很多事让人忧虑，但相比而言 但相比而言，值得感激的事要多得多 尽管生命的美好有时被蒙上阴影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474369" y="3980931"/>
            <a:ext cx="2458834" cy="1440394"/>
            <a:chOff x="3086561" y="1903118"/>
            <a:chExt cx="2458834" cy="1440394"/>
          </a:xfrm>
        </p:grpSpPr>
        <p:sp>
          <p:nvSpPr>
            <p:cNvPr id="21" name="文本框 20"/>
            <p:cNvSpPr txBox="1"/>
            <p:nvPr/>
          </p:nvSpPr>
          <p:spPr>
            <a:xfrm>
              <a:off x="3086561" y="1903118"/>
              <a:ext cx="15648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086561" y="2364783"/>
              <a:ext cx="2458834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尽管有很多事让人忧虑，但相比而言 但相比而言，值得感激的事要多得多 尽管生命的美好有时被蒙上阴影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9999" y="626322"/>
            <a:ext cx="321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D7E7B"/>
                </a:solidFill>
                <a:cs typeface="+mn-ea"/>
                <a:sym typeface="+mn-lt"/>
              </a:rPr>
              <a:t>输入您的主标题</a:t>
            </a:r>
          </a:p>
        </p:txBody>
      </p:sp>
      <p:sp>
        <p:nvSpPr>
          <p:cNvPr id="3" name="Rectangle 44"/>
          <p:cNvSpPr/>
          <p:nvPr/>
        </p:nvSpPr>
        <p:spPr>
          <a:xfrm rot="3455767">
            <a:off x="8329551" y="3048265"/>
            <a:ext cx="884442" cy="1695360"/>
          </a:xfrm>
          <a:prstGeom prst="rect">
            <a:avLst/>
          </a:prstGeom>
          <a:solidFill>
            <a:srgbClr val="C1C7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Rectangle 35"/>
          <p:cNvSpPr/>
          <p:nvPr/>
        </p:nvSpPr>
        <p:spPr>
          <a:xfrm rot="18144233" flipH="1">
            <a:off x="4172793" y="3048265"/>
            <a:ext cx="884442" cy="1695360"/>
          </a:xfrm>
          <a:prstGeom prst="rect">
            <a:avLst/>
          </a:prstGeom>
          <a:solidFill>
            <a:srgbClr val="C1C7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Rectangle 39"/>
          <p:cNvSpPr/>
          <p:nvPr/>
        </p:nvSpPr>
        <p:spPr>
          <a:xfrm rot="3455767">
            <a:off x="5544218" y="3048265"/>
            <a:ext cx="884442" cy="1695360"/>
          </a:xfrm>
          <a:prstGeom prst="rect">
            <a:avLst/>
          </a:prstGeom>
          <a:solidFill>
            <a:srgbClr val="C1C7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Rectangle 42"/>
          <p:cNvSpPr/>
          <p:nvPr/>
        </p:nvSpPr>
        <p:spPr>
          <a:xfrm rot="18144233" flipH="1">
            <a:off x="6958126" y="3048265"/>
            <a:ext cx="884442" cy="1695360"/>
          </a:xfrm>
          <a:prstGeom prst="rect">
            <a:avLst/>
          </a:prstGeom>
          <a:solidFill>
            <a:srgbClr val="C1C7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Rectangle 17"/>
          <p:cNvSpPr/>
          <p:nvPr/>
        </p:nvSpPr>
        <p:spPr>
          <a:xfrm rot="3455767">
            <a:off x="2758885" y="3048265"/>
            <a:ext cx="884442" cy="1695360"/>
          </a:xfrm>
          <a:prstGeom prst="rect">
            <a:avLst/>
          </a:prstGeom>
          <a:solidFill>
            <a:srgbClr val="C1C7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8" name="Straight Connector 21"/>
          <p:cNvCxnSpPr/>
          <p:nvPr/>
        </p:nvCxnSpPr>
        <p:spPr>
          <a:xfrm>
            <a:off x="2499998" y="3043185"/>
            <a:ext cx="0" cy="1368355"/>
          </a:xfrm>
          <a:prstGeom prst="line">
            <a:avLst/>
          </a:prstGeom>
          <a:noFill/>
          <a:ln w="12700" cap="flat" cmpd="sng" algn="ctr">
            <a:solidFill>
              <a:srgbClr val="8497B0"/>
            </a:solidFill>
            <a:prstDash val="solid"/>
            <a:miter lim="800000"/>
            <a:headEnd type="triangle" w="lg" len="lg"/>
          </a:ln>
          <a:effectLst/>
        </p:spPr>
      </p:cxnSp>
      <p:cxnSp>
        <p:nvCxnSpPr>
          <p:cNvPr id="9" name="Straight Connector 139"/>
          <p:cNvCxnSpPr/>
          <p:nvPr/>
        </p:nvCxnSpPr>
        <p:spPr>
          <a:xfrm flipV="1">
            <a:off x="3880217" y="3344767"/>
            <a:ext cx="0" cy="1368355"/>
          </a:xfrm>
          <a:prstGeom prst="line">
            <a:avLst/>
          </a:prstGeom>
          <a:noFill/>
          <a:ln w="12700" cap="flat" cmpd="sng" algn="ctr">
            <a:solidFill>
              <a:srgbClr val="8497B0"/>
            </a:solidFill>
            <a:prstDash val="solid"/>
            <a:miter lim="800000"/>
            <a:headEnd type="triangle" w="lg" len="lg"/>
          </a:ln>
          <a:effectLst/>
        </p:spPr>
      </p:cxnSp>
      <p:cxnSp>
        <p:nvCxnSpPr>
          <p:cNvPr id="10" name="Straight Connector 58"/>
          <p:cNvCxnSpPr/>
          <p:nvPr/>
        </p:nvCxnSpPr>
        <p:spPr>
          <a:xfrm>
            <a:off x="5298532" y="3043185"/>
            <a:ext cx="0" cy="1368355"/>
          </a:xfrm>
          <a:prstGeom prst="line">
            <a:avLst/>
          </a:prstGeom>
          <a:noFill/>
          <a:ln w="12700" cap="flat" cmpd="sng" algn="ctr">
            <a:solidFill>
              <a:srgbClr val="8497B0"/>
            </a:solidFill>
            <a:prstDash val="solid"/>
            <a:miter lim="800000"/>
            <a:headEnd type="triangle" w="lg" len="lg"/>
          </a:ln>
          <a:effectLst/>
        </p:spPr>
      </p:cxnSp>
      <p:cxnSp>
        <p:nvCxnSpPr>
          <p:cNvPr id="11" name="Straight Connector 61"/>
          <p:cNvCxnSpPr/>
          <p:nvPr/>
        </p:nvCxnSpPr>
        <p:spPr>
          <a:xfrm>
            <a:off x="8066359" y="3043185"/>
            <a:ext cx="0" cy="1368355"/>
          </a:xfrm>
          <a:prstGeom prst="line">
            <a:avLst/>
          </a:prstGeom>
          <a:noFill/>
          <a:ln w="12700" cap="flat" cmpd="sng" algn="ctr">
            <a:solidFill>
              <a:srgbClr val="8497B0"/>
            </a:solidFill>
            <a:prstDash val="solid"/>
            <a:miter lim="800000"/>
            <a:headEnd type="triangle" w="lg" len="lg"/>
          </a:ln>
          <a:effectLst/>
        </p:spPr>
      </p:cxnSp>
      <p:cxnSp>
        <p:nvCxnSpPr>
          <p:cNvPr id="12" name="Straight Connector 64"/>
          <p:cNvCxnSpPr/>
          <p:nvPr/>
        </p:nvCxnSpPr>
        <p:spPr>
          <a:xfrm flipV="1">
            <a:off x="6691952" y="3344767"/>
            <a:ext cx="0" cy="1368355"/>
          </a:xfrm>
          <a:prstGeom prst="line">
            <a:avLst/>
          </a:prstGeom>
          <a:noFill/>
          <a:ln w="12700" cap="flat" cmpd="sng" algn="ctr">
            <a:solidFill>
              <a:srgbClr val="8497B0"/>
            </a:solidFill>
            <a:prstDash val="solid"/>
            <a:miter lim="800000"/>
            <a:headEnd type="triangle" w="lg" len="lg"/>
          </a:ln>
          <a:effectLst/>
        </p:spPr>
      </p:cxnSp>
      <p:cxnSp>
        <p:nvCxnSpPr>
          <p:cNvPr id="13" name="Straight Connector 67"/>
          <p:cNvCxnSpPr/>
          <p:nvPr/>
        </p:nvCxnSpPr>
        <p:spPr>
          <a:xfrm flipV="1">
            <a:off x="9484642" y="3344767"/>
            <a:ext cx="0" cy="1368355"/>
          </a:xfrm>
          <a:prstGeom prst="line">
            <a:avLst/>
          </a:prstGeom>
          <a:noFill/>
          <a:ln w="12700" cap="flat" cmpd="sng" algn="ctr">
            <a:solidFill>
              <a:srgbClr val="8497B0"/>
            </a:solidFill>
            <a:prstDash val="solid"/>
            <a:miter lim="800000"/>
            <a:headEnd type="triangle" w="lg" len="lg"/>
          </a:ln>
          <a:effectLst/>
        </p:spPr>
      </p:cxnSp>
      <p:sp>
        <p:nvSpPr>
          <p:cNvPr id="14" name="Oval 46"/>
          <p:cNvSpPr/>
          <p:nvPr/>
        </p:nvSpPr>
        <p:spPr>
          <a:xfrm>
            <a:off x="9036505" y="3002398"/>
            <a:ext cx="884442" cy="884442"/>
          </a:xfrm>
          <a:prstGeom prst="ellipse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Oval 16"/>
          <p:cNvSpPr/>
          <p:nvPr/>
        </p:nvSpPr>
        <p:spPr>
          <a:xfrm>
            <a:off x="2066572" y="3886840"/>
            <a:ext cx="884442" cy="884442"/>
          </a:xfrm>
          <a:prstGeom prst="ellipse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</a:p>
        </p:txBody>
      </p:sp>
      <p:sp>
        <p:nvSpPr>
          <p:cNvPr id="16" name="Oval 122"/>
          <p:cNvSpPr/>
          <p:nvPr/>
        </p:nvSpPr>
        <p:spPr>
          <a:xfrm>
            <a:off x="3465839" y="3002398"/>
            <a:ext cx="884442" cy="884442"/>
          </a:xfrm>
          <a:prstGeom prst="ellipse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</a:p>
        </p:txBody>
      </p:sp>
      <p:sp>
        <p:nvSpPr>
          <p:cNvPr id="17" name="Oval 36"/>
          <p:cNvSpPr/>
          <p:nvPr/>
        </p:nvSpPr>
        <p:spPr>
          <a:xfrm flipH="1">
            <a:off x="4865105" y="3886840"/>
            <a:ext cx="884442" cy="884442"/>
          </a:xfrm>
          <a:prstGeom prst="ellipse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</a:p>
        </p:txBody>
      </p:sp>
      <p:sp>
        <p:nvSpPr>
          <p:cNvPr id="18" name="Oval 41"/>
          <p:cNvSpPr/>
          <p:nvPr/>
        </p:nvSpPr>
        <p:spPr>
          <a:xfrm>
            <a:off x="6251172" y="3002398"/>
            <a:ext cx="884442" cy="884442"/>
          </a:xfrm>
          <a:prstGeom prst="ellipse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</a:p>
        </p:txBody>
      </p:sp>
      <p:sp>
        <p:nvSpPr>
          <p:cNvPr id="19" name="Oval 43"/>
          <p:cNvSpPr/>
          <p:nvPr/>
        </p:nvSpPr>
        <p:spPr>
          <a:xfrm flipH="1">
            <a:off x="7650439" y="3886840"/>
            <a:ext cx="884442" cy="884442"/>
          </a:xfrm>
          <a:prstGeom prst="ellipse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2064877" y="2398641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prstClr val="black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1733246" y="2684546"/>
            <a:ext cx="153069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>
                <a:solidFill>
                  <a:prstClr val="black"/>
                </a:solidFill>
                <a:cs typeface="+mn-ea"/>
                <a:sym typeface="+mn-lt"/>
              </a:rPr>
              <a:t>单击此处可编辑内容</a:t>
            </a:r>
            <a:endParaRPr lang="en-US" altLang="zh-CN" sz="12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895149" y="2398641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prstClr val="black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563518" y="2684546"/>
            <a:ext cx="153069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>
                <a:solidFill>
                  <a:prstClr val="black"/>
                </a:solidFill>
                <a:cs typeface="+mn-ea"/>
                <a:sym typeface="+mn-lt"/>
              </a:rPr>
              <a:t>单击此处可编辑内容</a:t>
            </a:r>
            <a:endParaRPr lang="en-US" altLang="zh-CN" sz="12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7680483" y="2398641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prstClr val="black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7348852" y="2684546"/>
            <a:ext cx="153069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>
                <a:solidFill>
                  <a:prstClr val="black"/>
                </a:solidFill>
                <a:cs typeface="+mn-ea"/>
                <a:sym typeface="+mn-lt"/>
              </a:rPr>
              <a:t>单击此处可编辑内容</a:t>
            </a:r>
            <a:endParaRPr lang="en-US" altLang="zh-CN" sz="12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3495883" y="4866455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prstClr val="black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3164252" y="5152360"/>
            <a:ext cx="153069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>
                <a:solidFill>
                  <a:prstClr val="black"/>
                </a:solidFill>
                <a:cs typeface="+mn-ea"/>
                <a:sym typeface="+mn-lt"/>
              </a:rPr>
              <a:t>单击此处可编辑内容</a:t>
            </a:r>
            <a:endParaRPr lang="en-US" altLang="zh-CN" sz="12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6251172" y="4866455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prstClr val="black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5919541" y="5152360"/>
            <a:ext cx="153069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>
                <a:solidFill>
                  <a:prstClr val="black"/>
                </a:solidFill>
                <a:cs typeface="+mn-ea"/>
                <a:sym typeface="+mn-lt"/>
              </a:rPr>
              <a:t>单击此处可编辑内容</a:t>
            </a:r>
            <a:endParaRPr lang="en-US" altLang="zh-CN" sz="12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9036505" y="4866455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prstClr val="black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704874" y="5152360"/>
            <a:ext cx="153069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>
                <a:solidFill>
                  <a:prstClr val="black"/>
                </a:solidFill>
                <a:cs typeface="+mn-ea"/>
                <a:sym typeface="+mn-lt"/>
              </a:rPr>
              <a:t>单击此处可编辑内容</a:t>
            </a:r>
            <a:endParaRPr lang="en-US" altLang="zh-CN" sz="120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469" y="1048033"/>
            <a:ext cx="3542492" cy="27493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13" y="294003"/>
            <a:ext cx="1824809" cy="30076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8422" y="0"/>
            <a:ext cx="1424679" cy="2414342"/>
          </a:xfrm>
          <a:prstGeom prst="rect">
            <a:avLst/>
          </a:prstGeom>
        </p:spPr>
      </p:pic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2653395" y="3524488"/>
            <a:ext cx="68643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sz="6000" dirty="0">
                <a:solidFill>
                  <a:srgbClr val="4D7E7B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+mn-lt"/>
              </a:rPr>
              <a:t>THANKYOU</a:t>
            </a:r>
            <a:endParaRPr lang="zh-CN" altLang="en-US" sz="6000" dirty="0">
              <a:solidFill>
                <a:srgbClr val="4D7E7B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93DB9CF-D0E6-4828-81F3-30102E2E0823}"/>
              </a:ext>
            </a:extLst>
          </p:cNvPr>
          <p:cNvSpPr/>
          <p:nvPr/>
        </p:nvSpPr>
        <p:spPr>
          <a:xfrm>
            <a:off x="4282190" y="4415397"/>
            <a:ext cx="3780224" cy="569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100" kern="0" spc="300" dirty="0">
                <a:solidFill>
                  <a:srgbClr val="212A35"/>
                </a:solidFill>
                <a:cs typeface="+mn-ea"/>
                <a:sym typeface="+mn-lt"/>
              </a:rPr>
              <a:t>PPT</a:t>
            </a: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美化、定做</a:t>
            </a:r>
            <a:r>
              <a:rPr lang="en-US" altLang="zh-CN" sz="1100" kern="0" spc="300" dirty="0">
                <a:solidFill>
                  <a:srgbClr val="212A35"/>
                </a:solidFill>
                <a:cs typeface="+mn-ea"/>
                <a:sym typeface="+mn-lt"/>
              </a:rPr>
              <a:t>/</a:t>
            </a: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免费</a:t>
            </a:r>
            <a:r>
              <a:rPr lang="en-US" altLang="zh-CN" sz="1100" kern="0" spc="300" dirty="0">
                <a:solidFill>
                  <a:srgbClr val="212A35"/>
                </a:solidFill>
                <a:cs typeface="+mn-ea"/>
                <a:sym typeface="+mn-lt"/>
              </a:rPr>
              <a:t>PPT</a:t>
            </a: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模板</a:t>
            </a:r>
          </a:p>
          <a:p>
            <a:pPr lvl="0" algn="ctr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微</a:t>
            </a:r>
            <a:r>
              <a:rPr lang="zh-CN" altLang="en-US" sz="1100" kern="0" spc="300" dirty="0" smtClean="0">
                <a:solidFill>
                  <a:srgbClr val="212A35"/>
                </a:solidFill>
                <a:cs typeface="+mn-ea"/>
                <a:sym typeface="+mn-lt"/>
              </a:rPr>
              <a:t>信关注</a:t>
            </a: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“燃品堂</a:t>
            </a:r>
            <a:r>
              <a:rPr lang="en-US" altLang="zh-CN" sz="1100" kern="0" spc="300" dirty="0">
                <a:solidFill>
                  <a:srgbClr val="212A35"/>
                </a:solidFill>
                <a:cs typeface="+mn-ea"/>
                <a:sym typeface="+mn-lt"/>
              </a:rPr>
              <a:t>PPT”</a:t>
            </a:r>
          </a:p>
        </p:txBody>
      </p:sp>
      <p:pic>
        <p:nvPicPr>
          <p:cNvPr id="8" name="Picture 2" descr="E:\工作同步\优品\PPT\★ 开店\店铺推广\★ 公众号\04 公众号广宣\素材\344px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6598" y="5063469"/>
            <a:ext cx="871408" cy="87140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57681" y="2249819"/>
            <a:ext cx="63481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燃品堂作品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581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609" y="1589543"/>
            <a:ext cx="7846254" cy="4705573"/>
          </a:xfrm>
          <a:prstGeom prst="rect">
            <a:avLst/>
          </a:prstGeom>
        </p:spPr>
      </p:pic>
      <p:grpSp>
        <p:nvGrpSpPr>
          <p:cNvPr id="9" name="组合 3"/>
          <p:cNvGrpSpPr/>
          <p:nvPr/>
        </p:nvGrpSpPr>
        <p:grpSpPr bwMode="auto">
          <a:xfrm>
            <a:off x="3796711" y="808904"/>
            <a:ext cx="4711700" cy="4711700"/>
            <a:chOff x="0" y="0"/>
            <a:chExt cx="3096472" cy="3096470"/>
          </a:xfrm>
        </p:grpSpPr>
        <p:sp>
          <p:nvSpPr>
            <p:cNvPr id="10" name="椭圆 4"/>
            <p:cNvSpPr>
              <a:spLocks noChangeArrowheads="1"/>
            </p:cNvSpPr>
            <p:nvPr/>
          </p:nvSpPr>
          <p:spPr bwMode="auto">
            <a:xfrm>
              <a:off x="133541" y="133540"/>
              <a:ext cx="2829391" cy="2829389"/>
            </a:xfrm>
            <a:prstGeom prst="ellipse">
              <a:avLst/>
            </a:prstGeom>
            <a:solidFill>
              <a:srgbClr val="4D7E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DFBE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椭圆 5"/>
            <p:cNvSpPr>
              <a:spLocks noChangeArrowheads="1"/>
            </p:cNvSpPr>
            <p:nvPr/>
          </p:nvSpPr>
          <p:spPr bwMode="auto">
            <a:xfrm>
              <a:off x="0" y="0"/>
              <a:ext cx="3096472" cy="3096470"/>
            </a:xfrm>
            <a:prstGeom prst="ellipse">
              <a:avLst/>
            </a:prstGeom>
            <a:noFill/>
            <a:ln w="12700">
              <a:solidFill>
                <a:srgbClr val="4D7E7B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DFBE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" name="文本框 7"/>
          <p:cNvSpPr txBox="1">
            <a:spLocks noChangeArrowheads="1"/>
          </p:cNvSpPr>
          <p:nvPr/>
        </p:nvSpPr>
        <p:spPr bwMode="auto">
          <a:xfrm>
            <a:off x="4460431" y="3488517"/>
            <a:ext cx="338426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{</a:t>
            </a:r>
            <a:r>
              <a: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一个小标题</a:t>
            </a:r>
            <a:r>
              <a:rPr lang="en-US" altLang="zh-CN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}</a:t>
            </a:r>
            <a:endParaRPr lang="zh-CN" altLang="en-US" sz="4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7"/>
          <p:cNvSpPr txBox="1">
            <a:spLocks noChangeArrowheads="1"/>
          </p:cNvSpPr>
          <p:nvPr/>
        </p:nvSpPr>
        <p:spPr bwMode="auto">
          <a:xfrm>
            <a:off x="5090411" y="1390477"/>
            <a:ext cx="2124299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3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135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489999" y="720027"/>
            <a:ext cx="321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D7E7B"/>
                </a:solidFill>
                <a:cs typeface="+mn-ea"/>
                <a:sym typeface="+mn-lt"/>
              </a:rPr>
              <a:t>输入您的主标题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5"/>
          <a:stretch>
            <a:fillRect/>
          </a:stretch>
        </p:blipFill>
        <p:spPr>
          <a:xfrm>
            <a:off x="698951" y="1787448"/>
            <a:ext cx="4571017" cy="366215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269968" y="1787448"/>
            <a:ext cx="6431281" cy="1669832"/>
          </a:xfrm>
          <a:prstGeom prst="rect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0976" y="2061675"/>
            <a:ext cx="3029265" cy="435428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4D7E7B"/>
                </a:solidFill>
                <a:effectLst/>
                <a:uLnTx/>
                <a:uFillTx/>
                <a:cs typeface="+mn-ea"/>
                <a:sym typeface="+mn-lt"/>
              </a:rPr>
              <a:t>就 爱 清 新 文 艺 范</a:t>
            </a:r>
          </a:p>
        </p:txBody>
      </p:sp>
      <p:sp>
        <p:nvSpPr>
          <p:cNvPr id="12" name="矩形 11"/>
          <p:cNvSpPr/>
          <p:nvPr/>
        </p:nvSpPr>
        <p:spPr>
          <a:xfrm>
            <a:off x="5430937" y="2587024"/>
            <a:ext cx="610934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尽管有很多事让人忧虑，但相比而言 但相比而言，值得感激的事要多得多 尽管生命的美好有时被蒙上阴影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5729638" y="3671777"/>
            <a:ext cx="781665" cy="781665"/>
            <a:chOff x="5635371" y="3708960"/>
            <a:chExt cx="781665" cy="781665"/>
          </a:xfrm>
          <a:solidFill>
            <a:srgbClr val="4D7E7B"/>
          </a:solidFill>
        </p:grpSpPr>
        <p:sp>
          <p:nvSpPr>
            <p:cNvPr id="14" name="矩形 13"/>
            <p:cNvSpPr/>
            <p:nvPr/>
          </p:nvSpPr>
          <p:spPr>
            <a:xfrm>
              <a:off x="5635371" y="3708960"/>
              <a:ext cx="781665" cy="78166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24"/>
            <p:cNvSpPr>
              <a:spLocks noEditPoints="1"/>
            </p:cNvSpPr>
            <p:nvPr/>
          </p:nvSpPr>
          <p:spPr bwMode="auto">
            <a:xfrm>
              <a:off x="5774615" y="3847173"/>
              <a:ext cx="503176" cy="505238"/>
            </a:xfrm>
            <a:custGeom>
              <a:avLst/>
              <a:gdLst>
                <a:gd name="T0" fmla="*/ 156 w 183"/>
                <a:gd name="T1" fmla="*/ 27 h 183"/>
                <a:gd name="T2" fmla="*/ 183 w 183"/>
                <a:gd name="T3" fmla="*/ 92 h 183"/>
                <a:gd name="T4" fmla="*/ 92 w 183"/>
                <a:gd name="T5" fmla="*/ 183 h 183"/>
                <a:gd name="T6" fmla="*/ 27 w 183"/>
                <a:gd name="T7" fmla="*/ 156 h 183"/>
                <a:gd name="T8" fmla="*/ 27 w 183"/>
                <a:gd name="T9" fmla="*/ 27 h 183"/>
                <a:gd name="T10" fmla="*/ 92 w 183"/>
                <a:gd name="T11" fmla="*/ 0 h 183"/>
                <a:gd name="T12" fmla="*/ 68 w 183"/>
                <a:gd name="T13" fmla="*/ 57 h 183"/>
                <a:gd name="T14" fmla="*/ 59 w 183"/>
                <a:gd name="T15" fmla="*/ 60 h 183"/>
                <a:gd name="T16" fmla="*/ 59 w 183"/>
                <a:gd name="T17" fmla="*/ 79 h 183"/>
                <a:gd name="T18" fmla="*/ 68 w 183"/>
                <a:gd name="T19" fmla="*/ 83 h 183"/>
                <a:gd name="T20" fmla="*/ 78 w 183"/>
                <a:gd name="T21" fmla="*/ 79 h 183"/>
                <a:gd name="T22" fmla="*/ 78 w 183"/>
                <a:gd name="T23" fmla="*/ 60 h 183"/>
                <a:gd name="T24" fmla="*/ 68 w 183"/>
                <a:gd name="T25" fmla="*/ 57 h 183"/>
                <a:gd name="T26" fmla="*/ 72 w 183"/>
                <a:gd name="T27" fmla="*/ 66 h 183"/>
                <a:gd name="T28" fmla="*/ 65 w 183"/>
                <a:gd name="T29" fmla="*/ 66 h 183"/>
                <a:gd name="T30" fmla="*/ 64 w 183"/>
                <a:gd name="T31" fmla="*/ 70 h 183"/>
                <a:gd name="T32" fmla="*/ 65 w 183"/>
                <a:gd name="T33" fmla="*/ 73 h 183"/>
                <a:gd name="T34" fmla="*/ 72 w 183"/>
                <a:gd name="T35" fmla="*/ 73 h 183"/>
                <a:gd name="T36" fmla="*/ 73 w 183"/>
                <a:gd name="T37" fmla="*/ 70 h 183"/>
                <a:gd name="T38" fmla="*/ 72 w 183"/>
                <a:gd name="T39" fmla="*/ 66 h 183"/>
                <a:gd name="T40" fmla="*/ 115 w 183"/>
                <a:gd name="T41" fmla="*/ 57 h 183"/>
                <a:gd name="T42" fmla="*/ 105 w 183"/>
                <a:gd name="T43" fmla="*/ 60 h 183"/>
                <a:gd name="T44" fmla="*/ 105 w 183"/>
                <a:gd name="T45" fmla="*/ 79 h 183"/>
                <a:gd name="T46" fmla="*/ 115 w 183"/>
                <a:gd name="T47" fmla="*/ 83 h 183"/>
                <a:gd name="T48" fmla="*/ 124 w 183"/>
                <a:gd name="T49" fmla="*/ 79 h 183"/>
                <a:gd name="T50" fmla="*/ 124 w 183"/>
                <a:gd name="T51" fmla="*/ 60 h 183"/>
                <a:gd name="T52" fmla="*/ 115 w 183"/>
                <a:gd name="T53" fmla="*/ 57 h 183"/>
                <a:gd name="T54" fmla="*/ 118 w 183"/>
                <a:gd name="T55" fmla="*/ 66 h 183"/>
                <a:gd name="T56" fmla="*/ 111 w 183"/>
                <a:gd name="T57" fmla="*/ 66 h 183"/>
                <a:gd name="T58" fmla="*/ 110 w 183"/>
                <a:gd name="T59" fmla="*/ 70 h 183"/>
                <a:gd name="T60" fmla="*/ 111 w 183"/>
                <a:gd name="T61" fmla="*/ 73 h 183"/>
                <a:gd name="T62" fmla="*/ 118 w 183"/>
                <a:gd name="T63" fmla="*/ 73 h 183"/>
                <a:gd name="T64" fmla="*/ 119 w 183"/>
                <a:gd name="T65" fmla="*/ 70 h 183"/>
                <a:gd name="T66" fmla="*/ 118 w 183"/>
                <a:gd name="T67" fmla="*/ 66 h 183"/>
                <a:gd name="T68" fmla="*/ 144 w 183"/>
                <a:gd name="T69" fmla="*/ 92 h 183"/>
                <a:gd name="T70" fmla="*/ 39 w 183"/>
                <a:gd name="T71" fmla="*/ 92 h 183"/>
                <a:gd name="T72" fmla="*/ 31 w 183"/>
                <a:gd name="T73" fmla="*/ 92 h 183"/>
                <a:gd name="T74" fmla="*/ 153 w 183"/>
                <a:gd name="T75" fmla="*/ 92 h 183"/>
                <a:gd name="T76" fmla="*/ 144 w 183"/>
                <a:gd name="T77" fmla="*/ 92 h 183"/>
                <a:gd name="T78" fmla="*/ 146 w 183"/>
                <a:gd name="T79" fmla="*/ 37 h 183"/>
                <a:gd name="T80" fmla="*/ 37 w 183"/>
                <a:gd name="T81" fmla="*/ 36 h 183"/>
                <a:gd name="T82" fmla="*/ 14 w 183"/>
                <a:gd name="T83" fmla="*/ 92 h 183"/>
                <a:gd name="T84" fmla="*/ 37 w 183"/>
                <a:gd name="T85" fmla="*/ 147 h 183"/>
                <a:gd name="T86" fmla="*/ 92 w 183"/>
                <a:gd name="T87" fmla="*/ 169 h 183"/>
                <a:gd name="T88" fmla="*/ 169 w 183"/>
                <a:gd name="T89" fmla="*/ 92 h 183"/>
                <a:gd name="T90" fmla="*/ 146 w 183"/>
                <a:gd name="T91" fmla="*/ 3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3" h="183">
                  <a:moveTo>
                    <a:pt x="92" y="0"/>
                  </a:moveTo>
                  <a:cubicBezTo>
                    <a:pt x="117" y="0"/>
                    <a:pt x="140" y="10"/>
                    <a:pt x="156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73" y="44"/>
                    <a:pt x="183" y="66"/>
                    <a:pt x="183" y="92"/>
                  </a:cubicBezTo>
                  <a:cubicBezTo>
                    <a:pt x="183" y="117"/>
                    <a:pt x="173" y="140"/>
                    <a:pt x="156" y="156"/>
                  </a:cubicBezTo>
                  <a:cubicBezTo>
                    <a:pt x="140" y="173"/>
                    <a:pt x="117" y="183"/>
                    <a:pt x="92" y="183"/>
                  </a:cubicBezTo>
                  <a:cubicBezTo>
                    <a:pt x="66" y="183"/>
                    <a:pt x="43" y="173"/>
                    <a:pt x="27" y="156"/>
                  </a:cubicBezTo>
                  <a:cubicBezTo>
                    <a:pt x="27" y="156"/>
                    <a:pt x="27" y="156"/>
                    <a:pt x="27" y="156"/>
                  </a:cubicBezTo>
                  <a:cubicBezTo>
                    <a:pt x="10" y="140"/>
                    <a:pt x="0" y="117"/>
                    <a:pt x="0" y="92"/>
                  </a:cubicBezTo>
                  <a:cubicBezTo>
                    <a:pt x="0" y="66"/>
                    <a:pt x="10" y="43"/>
                    <a:pt x="27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44" y="10"/>
                    <a:pt x="66" y="0"/>
                    <a:pt x="92" y="0"/>
                  </a:cubicBezTo>
                  <a:close/>
                  <a:moveTo>
                    <a:pt x="68" y="57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5" y="57"/>
                    <a:pt x="62" y="58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7" y="63"/>
                    <a:pt x="55" y="66"/>
                    <a:pt x="55" y="70"/>
                  </a:cubicBezTo>
                  <a:cubicBezTo>
                    <a:pt x="55" y="73"/>
                    <a:pt x="57" y="77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2" y="82"/>
                    <a:pt x="65" y="83"/>
                    <a:pt x="68" y="83"/>
                  </a:cubicBezTo>
                  <a:cubicBezTo>
                    <a:pt x="72" y="83"/>
                    <a:pt x="75" y="82"/>
                    <a:pt x="78" y="79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80" y="77"/>
                    <a:pt x="82" y="73"/>
                    <a:pt x="82" y="70"/>
                  </a:cubicBezTo>
                  <a:cubicBezTo>
                    <a:pt x="82" y="66"/>
                    <a:pt x="80" y="63"/>
                    <a:pt x="78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5" y="58"/>
                    <a:pt x="72" y="57"/>
                    <a:pt x="68" y="57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6"/>
                  </a:cubicBezTo>
                  <a:cubicBezTo>
                    <a:pt x="71" y="66"/>
                    <a:pt x="70" y="65"/>
                    <a:pt x="68" y="65"/>
                  </a:cubicBezTo>
                  <a:cubicBezTo>
                    <a:pt x="67" y="65"/>
                    <a:pt x="66" y="66"/>
                    <a:pt x="65" y="66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4" y="67"/>
                    <a:pt x="64" y="69"/>
                    <a:pt x="64" y="70"/>
                  </a:cubicBezTo>
                  <a:cubicBezTo>
                    <a:pt x="64" y="71"/>
                    <a:pt x="64" y="72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6" y="74"/>
                    <a:pt x="67" y="75"/>
                    <a:pt x="68" y="75"/>
                  </a:cubicBezTo>
                  <a:cubicBezTo>
                    <a:pt x="70" y="75"/>
                    <a:pt x="71" y="74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3" y="72"/>
                    <a:pt x="73" y="71"/>
                    <a:pt x="73" y="70"/>
                  </a:cubicBezTo>
                  <a:cubicBezTo>
                    <a:pt x="73" y="69"/>
                    <a:pt x="73" y="67"/>
                    <a:pt x="72" y="66"/>
                  </a:cubicBezTo>
                  <a:cubicBezTo>
                    <a:pt x="72" y="66"/>
                    <a:pt x="72" y="66"/>
                    <a:pt x="72" y="66"/>
                  </a:cubicBezTo>
                  <a:close/>
                  <a:moveTo>
                    <a:pt x="115" y="57"/>
                  </a:moveTo>
                  <a:cubicBezTo>
                    <a:pt x="115" y="57"/>
                    <a:pt x="115" y="57"/>
                    <a:pt x="115" y="57"/>
                  </a:cubicBezTo>
                  <a:cubicBezTo>
                    <a:pt x="111" y="57"/>
                    <a:pt x="108" y="58"/>
                    <a:pt x="105" y="60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3" y="63"/>
                    <a:pt x="101" y="66"/>
                    <a:pt x="101" y="70"/>
                  </a:cubicBezTo>
                  <a:cubicBezTo>
                    <a:pt x="101" y="73"/>
                    <a:pt x="103" y="77"/>
                    <a:pt x="105" y="79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08" y="82"/>
                    <a:pt x="111" y="83"/>
                    <a:pt x="115" y="83"/>
                  </a:cubicBezTo>
                  <a:cubicBezTo>
                    <a:pt x="118" y="83"/>
                    <a:pt x="122" y="82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6" y="77"/>
                    <a:pt x="128" y="73"/>
                    <a:pt x="128" y="70"/>
                  </a:cubicBezTo>
                  <a:cubicBezTo>
                    <a:pt x="128" y="66"/>
                    <a:pt x="126" y="63"/>
                    <a:pt x="124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2" y="58"/>
                    <a:pt x="118" y="57"/>
                    <a:pt x="115" y="57"/>
                  </a:cubicBezTo>
                  <a:close/>
                  <a:moveTo>
                    <a:pt x="118" y="66"/>
                  </a:moveTo>
                  <a:cubicBezTo>
                    <a:pt x="118" y="66"/>
                    <a:pt x="118" y="66"/>
                    <a:pt x="118" y="66"/>
                  </a:cubicBezTo>
                  <a:cubicBezTo>
                    <a:pt x="117" y="66"/>
                    <a:pt x="116" y="65"/>
                    <a:pt x="115" y="65"/>
                  </a:cubicBezTo>
                  <a:cubicBezTo>
                    <a:pt x="113" y="65"/>
                    <a:pt x="112" y="66"/>
                    <a:pt x="111" y="66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10" y="67"/>
                    <a:pt x="110" y="69"/>
                    <a:pt x="110" y="70"/>
                  </a:cubicBezTo>
                  <a:cubicBezTo>
                    <a:pt x="110" y="71"/>
                    <a:pt x="110" y="72"/>
                    <a:pt x="111" y="7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2" y="74"/>
                    <a:pt x="113" y="75"/>
                    <a:pt x="115" y="75"/>
                  </a:cubicBezTo>
                  <a:cubicBezTo>
                    <a:pt x="116" y="75"/>
                    <a:pt x="117" y="74"/>
                    <a:pt x="118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9" y="72"/>
                    <a:pt x="119" y="71"/>
                    <a:pt x="119" y="70"/>
                  </a:cubicBezTo>
                  <a:cubicBezTo>
                    <a:pt x="119" y="69"/>
                    <a:pt x="119" y="67"/>
                    <a:pt x="118" y="66"/>
                  </a:cubicBezTo>
                  <a:cubicBezTo>
                    <a:pt x="118" y="66"/>
                    <a:pt x="118" y="66"/>
                    <a:pt x="118" y="66"/>
                  </a:cubicBezTo>
                  <a:close/>
                  <a:moveTo>
                    <a:pt x="144" y="92"/>
                  </a:moveTo>
                  <a:cubicBezTo>
                    <a:pt x="144" y="92"/>
                    <a:pt x="144" y="92"/>
                    <a:pt x="144" y="92"/>
                  </a:cubicBezTo>
                  <a:cubicBezTo>
                    <a:pt x="144" y="120"/>
                    <a:pt x="120" y="144"/>
                    <a:pt x="92" y="144"/>
                  </a:cubicBezTo>
                  <a:cubicBezTo>
                    <a:pt x="63" y="144"/>
                    <a:pt x="39" y="121"/>
                    <a:pt x="39" y="92"/>
                  </a:cubicBezTo>
                  <a:cubicBezTo>
                    <a:pt x="39" y="89"/>
                    <a:pt x="37" y="87"/>
                    <a:pt x="35" y="87"/>
                  </a:cubicBezTo>
                  <a:cubicBezTo>
                    <a:pt x="32" y="87"/>
                    <a:pt x="31" y="89"/>
                    <a:pt x="31" y="92"/>
                  </a:cubicBezTo>
                  <a:cubicBezTo>
                    <a:pt x="31" y="125"/>
                    <a:pt x="58" y="153"/>
                    <a:pt x="92" y="153"/>
                  </a:cubicBezTo>
                  <a:cubicBezTo>
                    <a:pt x="125" y="153"/>
                    <a:pt x="153" y="125"/>
                    <a:pt x="153" y="92"/>
                  </a:cubicBezTo>
                  <a:cubicBezTo>
                    <a:pt x="153" y="89"/>
                    <a:pt x="151" y="87"/>
                    <a:pt x="148" y="87"/>
                  </a:cubicBezTo>
                  <a:cubicBezTo>
                    <a:pt x="146" y="87"/>
                    <a:pt x="144" y="89"/>
                    <a:pt x="144" y="92"/>
                  </a:cubicBezTo>
                  <a:close/>
                  <a:moveTo>
                    <a:pt x="146" y="37"/>
                  </a:moveTo>
                  <a:cubicBezTo>
                    <a:pt x="146" y="37"/>
                    <a:pt x="146" y="37"/>
                    <a:pt x="146" y="37"/>
                  </a:cubicBezTo>
                  <a:cubicBezTo>
                    <a:pt x="132" y="23"/>
                    <a:pt x="113" y="14"/>
                    <a:pt x="92" y="14"/>
                  </a:cubicBezTo>
                  <a:cubicBezTo>
                    <a:pt x="70" y="14"/>
                    <a:pt x="51" y="23"/>
                    <a:pt x="37" y="36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23" y="51"/>
                    <a:pt x="14" y="70"/>
                    <a:pt x="14" y="92"/>
                  </a:cubicBezTo>
                  <a:cubicBezTo>
                    <a:pt x="14" y="113"/>
                    <a:pt x="23" y="132"/>
                    <a:pt x="37" y="147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51" y="161"/>
                    <a:pt x="70" y="169"/>
                    <a:pt x="92" y="169"/>
                  </a:cubicBezTo>
                  <a:cubicBezTo>
                    <a:pt x="113" y="169"/>
                    <a:pt x="132" y="161"/>
                    <a:pt x="146" y="147"/>
                  </a:cubicBezTo>
                  <a:cubicBezTo>
                    <a:pt x="160" y="132"/>
                    <a:pt x="169" y="113"/>
                    <a:pt x="169" y="92"/>
                  </a:cubicBezTo>
                  <a:cubicBezTo>
                    <a:pt x="169" y="70"/>
                    <a:pt x="161" y="51"/>
                    <a:pt x="147" y="37"/>
                  </a:cubicBezTo>
                  <a:cubicBezTo>
                    <a:pt x="146" y="37"/>
                    <a:pt x="146" y="37"/>
                    <a:pt x="146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729639" y="4724047"/>
            <a:ext cx="781665" cy="781665"/>
            <a:chOff x="5635371" y="4695767"/>
            <a:chExt cx="781665" cy="781665"/>
          </a:xfrm>
          <a:solidFill>
            <a:srgbClr val="4D7E7B"/>
          </a:solidFill>
        </p:grpSpPr>
        <p:sp>
          <p:nvSpPr>
            <p:cNvPr id="17" name="矩形 16"/>
            <p:cNvSpPr/>
            <p:nvPr/>
          </p:nvSpPr>
          <p:spPr>
            <a:xfrm>
              <a:off x="5635371" y="4695767"/>
              <a:ext cx="781665" cy="78166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30"/>
            <p:cNvSpPr>
              <a:spLocks noEditPoints="1"/>
            </p:cNvSpPr>
            <p:nvPr/>
          </p:nvSpPr>
          <p:spPr bwMode="auto">
            <a:xfrm>
              <a:off x="5802719" y="4863115"/>
              <a:ext cx="446968" cy="446968"/>
            </a:xfrm>
            <a:custGeom>
              <a:avLst/>
              <a:gdLst>
                <a:gd name="T0" fmla="*/ 101 w 184"/>
                <a:gd name="T1" fmla="*/ 1 h 184"/>
                <a:gd name="T2" fmla="*/ 109 w 184"/>
                <a:gd name="T3" fmla="*/ 2 h 184"/>
                <a:gd name="T4" fmla="*/ 110 w 184"/>
                <a:gd name="T5" fmla="*/ 16 h 184"/>
                <a:gd name="T6" fmla="*/ 151 w 184"/>
                <a:gd name="T7" fmla="*/ 102 h 184"/>
                <a:gd name="T8" fmla="*/ 177 w 184"/>
                <a:gd name="T9" fmla="*/ 69 h 184"/>
                <a:gd name="T10" fmla="*/ 183 w 184"/>
                <a:gd name="T11" fmla="*/ 83 h 184"/>
                <a:gd name="T12" fmla="*/ 184 w 184"/>
                <a:gd name="T13" fmla="*/ 92 h 184"/>
                <a:gd name="T14" fmla="*/ 156 w 184"/>
                <a:gd name="T15" fmla="*/ 157 h 184"/>
                <a:gd name="T16" fmla="*/ 0 w 184"/>
                <a:gd name="T17" fmla="*/ 92 h 184"/>
                <a:gd name="T18" fmla="*/ 92 w 184"/>
                <a:gd name="T19" fmla="*/ 0 h 184"/>
                <a:gd name="T20" fmla="*/ 150 w 184"/>
                <a:gd name="T21" fmla="*/ 6 h 184"/>
                <a:gd name="T22" fmla="*/ 142 w 184"/>
                <a:gd name="T23" fmla="*/ 6 h 184"/>
                <a:gd name="T24" fmla="*/ 115 w 184"/>
                <a:gd name="T25" fmla="*/ 33 h 184"/>
                <a:gd name="T26" fmla="*/ 115 w 184"/>
                <a:gd name="T27" fmla="*/ 41 h 184"/>
                <a:gd name="T28" fmla="*/ 142 w 184"/>
                <a:gd name="T29" fmla="*/ 68 h 184"/>
                <a:gd name="T30" fmla="*/ 144 w 184"/>
                <a:gd name="T31" fmla="*/ 71 h 184"/>
                <a:gd name="T32" fmla="*/ 156 w 184"/>
                <a:gd name="T33" fmla="*/ 48 h 184"/>
                <a:gd name="T34" fmla="*/ 180 w 184"/>
                <a:gd name="T35" fmla="*/ 39 h 184"/>
                <a:gd name="T36" fmla="*/ 156 w 184"/>
                <a:gd name="T37" fmla="*/ 27 h 184"/>
                <a:gd name="T38" fmla="*/ 149 w 184"/>
                <a:gd name="T39" fmla="*/ 32 h 184"/>
                <a:gd name="T40" fmla="*/ 146 w 184"/>
                <a:gd name="T41" fmla="*/ 22 h 184"/>
                <a:gd name="T42" fmla="*/ 140 w 184"/>
                <a:gd name="T43" fmla="*/ 34 h 184"/>
                <a:gd name="T44" fmla="*/ 140 w 184"/>
                <a:gd name="T45" fmla="*/ 40 h 184"/>
                <a:gd name="T46" fmla="*/ 143 w 184"/>
                <a:gd name="T47" fmla="*/ 43 h 184"/>
                <a:gd name="T48" fmla="*/ 149 w 184"/>
                <a:gd name="T49" fmla="*/ 43 h 184"/>
                <a:gd name="T50" fmla="*/ 161 w 184"/>
                <a:gd name="T51" fmla="*/ 37 h 184"/>
                <a:gd name="T52" fmla="*/ 151 w 184"/>
                <a:gd name="T53" fmla="*/ 34 h 184"/>
                <a:gd name="T54" fmla="*/ 72 w 184"/>
                <a:gd name="T55" fmla="*/ 24 h 184"/>
                <a:gd name="T56" fmla="*/ 80 w 184"/>
                <a:gd name="T57" fmla="*/ 15 h 184"/>
                <a:gd name="T58" fmla="*/ 14 w 184"/>
                <a:gd name="T59" fmla="*/ 92 h 184"/>
                <a:gd name="T60" fmla="*/ 146 w 184"/>
                <a:gd name="T61" fmla="*/ 147 h 184"/>
                <a:gd name="T62" fmla="*/ 169 w 184"/>
                <a:gd name="T63" fmla="*/ 104 h 184"/>
                <a:gd name="T64" fmla="*/ 72 w 184"/>
                <a:gd name="T65" fmla="*/ 2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4" h="184">
                  <a:moveTo>
                    <a:pt x="92" y="0"/>
                  </a:moveTo>
                  <a:cubicBezTo>
                    <a:pt x="95" y="0"/>
                    <a:pt x="98" y="1"/>
                    <a:pt x="101" y="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4" y="1"/>
                    <a:pt x="107" y="2"/>
                    <a:pt x="109" y="2"/>
                  </a:cubicBezTo>
                  <a:cubicBezTo>
                    <a:pt x="113" y="3"/>
                    <a:pt x="116" y="7"/>
                    <a:pt x="115" y="10"/>
                  </a:cubicBezTo>
                  <a:cubicBezTo>
                    <a:pt x="114" y="13"/>
                    <a:pt x="112" y="15"/>
                    <a:pt x="110" y="16"/>
                  </a:cubicBezTo>
                  <a:cubicBezTo>
                    <a:pt x="99" y="18"/>
                    <a:pt x="89" y="25"/>
                    <a:pt x="83" y="33"/>
                  </a:cubicBezTo>
                  <a:cubicBezTo>
                    <a:pt x="47" y="78"/>
                    <a:pt x="106" y="137"/>
                    <a:pt x="151" y="102"/>
                  </a:cubicBezTo>
                  <a:cubicBezTo>
                    <a:pt x="159" y="95"/>
                    <a:pt x="166" y="85"/>
                    <a:pt x="168" y="75"/>
                  </a:cubicBezTo>
                  <a:cubicBezTo>
                    <a:pt x="169" y="71"/>
                    <a:pt x="173" y="68"/>
                    <a:pt x="177" y="69"/>
                  </a:cubicBezTo>
                  <a:cubicBezTo>
                    <a:pt x="180" y="70"/>
                    <a:pt x="182" y="72"/>
                    <a:pt x="182" y="75"/>
                  </a:cubicBezTo>
                  <a:cubicBezTo>
                    <a:pt x="183" y="78"/>
                    <a:pt x="183" y="81"/>
                    <a:pt x="183" y="83"/>
                  </a:cubicBezTo>
                  <a:cubicBezTo>
                    <a:pt x="183" y="84"/>
                    <a:pt x="183" y="84"/>
                    <a:pt x="183" y="84"/>
                  </a:cubicBezTo>
                  <a:cubicBezTo>
                    <a:pt x="183" y="87"/>
                    <a:pt x="184" y="90"/>
                    <a:pt x="184" y="92"/>
                  </a:cubicBezTo>
                  <a:cubicBezTo>
                    <a:pt x="184" y="117"/>
                    <a:pt x="173" y="140"/>
                    <a:pt x="157" y="157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40" y="174"/>
                    <a:pt x="117" y="184"/>
                    <a:pt x="92" y="184"/>
                  </a:cubicBezTo>
                  <a:cubicBezTo>
                    <a:pt x="42" y="184"/>
                    <a:pt x="0" y="143"/>
                    <a:pt x="0" y="92"/>
                  </a:cubicBezTo>
                  <a:cubicBezTo>
                    <a:pt x="0" y="67"/>
                    <a:pt x="11" y="44"/>
                    <a:pt x="27" y="27"/>
                  </a:cubicBezTo>
                  <a:cubicBezTo>
                    <a:pt x="44" y="11"/>
                    <a:pt x="67" y="0"/>
                    <a:pt x="92" y="0"/>
                  </a:cubicBezTo>
                  <a:close/>
                  <a:moveTo>
                    <a:pt x="150" y="6"/>
                  </a:moveTo>
                  <a:cubicBezTo>
                    <a:pt x="150" y="6"/>
                    <a:pt x="150" y="6"/>
                    <a:pt x="150" y="6"/>
                  </a:cubicBezTo>
                  <a:cubicBezTo>
                    <a:pt x="149" y="5"/>
                    <a:pt x="148" y="4"/>
                    <a:pt x="147" y="4"/>
                  </a:cubicBezTo>
                  <a:cubicBezTo>
                    <a:pt x="145" y="3"/>
                    <a:pt x="142" y="4"/>
                    <a:pt x="142" y="6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3" y="34"/>
                    <a:pt x="112" y="35"/>
                    <a:pt x="112" y="36"/>
                  </a:cubicBezTo>
                  <a:cubicBezTo>
                    <a:pt x="111" y="38"/>
                    <a:pt x="113" y="41"/>
                    <a:pt x="115" y="41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2" y="70"/>
                    <a:pt x="143" y="71"/>
                    <a:pt x="144" y="71"/>
                  </a:cubicBezTo>
                  <a:cubicBezTo>
                    <a:pt x="147" y="72"/>
                    <a:pt x="149" y="71"/>
                    <a:pt x="150" y="68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77" y="41"/>
                    <a:pt x="177" y="41"/>
                    <a:pt x="177" y="41"/>
                  </a:cubicBezTo>
                  <a:cubicBezTo>
                    <a:pt x="178" y="41"/>
                    <a:pt x="179" y="40"/>
                    <a:pt x="180" y="39"/>
                  </a:cubicBezTo>
                  <a:cubicBezTo>
                    <a:pt x="180" y="36"/>
                    <a:pt x="179" y="34"/>
                    <a:pt x="177" y="33"/>
                  </a:cubicBezTo>
                  <a:cubicBezTo>
                    <a:pt x="156" y="27"/>
                    <a:pt x="156" y="27"/>
                    <a:pt x="156" y="27"/>
                  </a:cubicBezTo>
                  <a:cubicBezTo>
                    <a:pt x="150" y="6"/>
                    <a:pt x="150" y="6"/>
                    <a:pt x="150" y="6"/>
                  </a:cubicBezTo>
                  <a:close/>
                  <a:moveTo>
                    <a:pt x="149" y="32"/>
                  </a:moveTo>
                  <a:cubicBezTo>
                    <a:pt x="149" y="32"/>
                    <a:pt x="149" y="32"/>
                    <a:pt x="149" y="3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2" y="33"/>
                    <a:pt x="141" y="34"/>
                    <a:pt x="140" y="34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1" y="41"/>
                    <a:pt x="142" y="42"/>
                    <a:pt x="143" y="43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49" y="42"/>
                    <a:pt x="150" y="41"/>
                    <a:pt x="151" y="40"/>
                  </a:cubicBezTo>
                  <a:cubicBezTo>
                    <a:pt x="161" y="37"/>
                    <a:pt x="161" y="37"/>
                    <a:pt x="161" y="37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0" y="34"/>
                    <a:pt x="149" y="33"/>
                    <a:pt x="149" y="32"/>
                  </a:cubicBezTo>
                  <a:close/>
                  <a:moveTo>
                    <a:pt x="72" y="24"/>
                  </a:moveTo>
                  <a:cubicBezTo>
                    <a:pt x="72" y="24"/>
                    <a:pt x="72" y="24"/>
                    <a:pt x="72" y="24"/>
                  </a:cubicBezTo>
                  <a:cubicBezTo>
                    <a:pt x="74" y="21"/>
                    <a:pt x="77" y="18"/>
                    <a:pt x="80" y="15"/>
                  </a:cubicBezTo>
                  <a:cubicBezTo>
                    <a:pt x="64" y="18"/>
                    <a:pt x="49" y="26"/>
                    <a:pt x="37" y="37"/>
                  </a:cubicBezTo>
                  <a:cubicBezTo>
                    <a:pt x="23" y="51"/>
                    <a:pt x="14" y="71"/>
                    <a:pt x="14" y="92"/>
                  </a:cubicBezTo>
                  <a:cubicBezTo>
                    <a:pt x="14" y="135"/>
                    <a:pt x="49" y="170"/>
                    <a:pt x="92" y="170"/>
                  </a:cubicBezTo>
                  <a:cubicBezTo>
                    <a:pt x="113" y="170"/>
                    <a:pt x="133" y="161"/>
                    <a:pt x="146" y="147"/>
                  </a:cubicBezTo>
                  <a:cubicBezTo>
                    <a:pt x="147" y="147"/>
                    <a:pt x="147" y="147"/>
                    <a:pt x="147" y="147"/>
                  </a:cubicBezTo>
                  <a:cubicBezTo>
                    <a:pt x="158" y="136"/>
                    <a:pt x="166" y="121"/>
                    <a:pt x="169" y="104"/>
                  </a:cubicBezTo>
                  <a:cubicBezTo>
                    <a:pt x="166" y="107"/>
                    <a:pt x="163" y="110"/>
                    <a:pt x="160" y="113"/>
                  </a:cubicBezTo>
                  <a:cubicBezTo>
                    <a:pt x="102" y="158"/>
                    <a:pt x="26" y="82"/>
                    <a:pt x="7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6650547" y="3794843"/>
            <a:ext cx="505070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4D7E7B"/>
                </a:solidFill>
                <a:cs typeface="+mn-ea"/>
                <a:sym typeface="+mn-lt"/>
              </a:rPr>
              <a:t>尽管有很多事让人忧虑，但相比而言 但相比而言，值得感激的事要多得多 尽管生命的美好有时被蒙上阴影</a:t>
            </a:r>
          </a:p>
        </p:txBody>
      </p:sp>
      <p:sp>
        <p:nvSpPr>
          <p:cNvPr id="20" name="矩形 19"/>
          <p:cNvSpPr/>
          <p:nvPr/>
        </p:nvSpPr>
        <p:spPr>
          <a:xfrm>
            <a:off x="6650547" y="4819061"/>
            <a:ext cx="505070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4D7E7B"/>
                </a:solidFill>
                <a:cs typeface="+mn-ea"/>
                <a:sym typeface="+mn-lt"/>
              </a:rPr>
              <a:t>尽管有很多事让人忧虑，但相比而言 但相比而言，值得感激的事要多得多 尽管生命的美好有时被蒙上阴影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9999" y="626322"/>
            <a:ext cx="321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D7E7B"/>
                </a:solidFill>
                <a:cs typeface="+mn-ea"/>
                <a:sym typeface="+mn-lt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1183737" y="1942582"/>
            <a:ext cx="2606941" cy="3630222"/>
          </a:xfrm>
          <a:prstGeom prst="rect">
            <a:avLst/>
          </a:prstGeom>
          <a:noFill/>
          <a:ln w="28575" cap="flat" cmpd="sng" algn="ctr">
            <a:solidFill>
              <a:srgbClr val="4D7E7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92530" y="1942582"/>
            <a:ext cx="2606941" cy="3630222"/>
          </a:xfrm>
          <a:prstGeom prst="rect">
            <a:avLst/>
          </a:prstGeom>
          <a:noFill/>
          <a:ln w="28575" cap="flat" cmpd="sng" algn="ctr">
            <a:solidFill>
              <a:srgbClr val="4D7E7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01323" y="1942582"/>
            <a:ext cx="2606941" cy="3630222"/>
          </a:xfrm>
          <a:prstGeom prst="rect">
            <a:avLst/>
          </a:prstGeom>
          <a:noFill/>
          <a:ln w="28575" cap="flat" cmpd="sng" algn="ctr">
            <a:solidFill>
              <a:srgbClr val="4D7E7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687567" y="2418911"/>
            <a:ext cx="1599279" cy="1599279"/>
            <a:chOff x="1687567" y="2418911"/>
            <a:chExt cx="1599279" cy="1599279"/>
          </a:xfrm>
        </p:grpSpPr>
        <p:sp>
          <p:nvSpPr>
            <p:cNvPr id="16" name="椭圆 15"/>
            <p:cNvSpPr/>
            <p:nvPr/>
          </p:nvSpPr>
          <p:spPr>
            <a:xfrm>
              <a:off x="1687567" y="2418911"/>
              <a:ext cx="1599279" cy="1599279"/>
            </a:xfrm>
            <a:prstGeom prst="ellipse">
              <a:avLst/>
            </a:prstGeom>
            <a:solidFill>
              <a:srgbClr val="4D7E7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22"/>
            <p:cNvSpPr>
              <a:spLocks noEditPoints="1"/>
            </p:cNvSpPr>
            <p:nvPr/>
          </p:nvSpPr>
          <p:spPr bwMode="auto">
            <a:xfrm>
              <a:off x="2167235" y="2895946"/>
              <a:ext cx="639943" cy="645208"/>
            </a:xfrm>
            <a:custGeom>
              <a:avLst/>
              <a:gdLst>
                <a:gd name="T0" fmla="*/ 62 w 183"/>
                <a:gd name="T1" fmla="*/ 89 h 183"/>
                <a:gd name="T2" fmla="*/ 27 w 183"/>
                <a:gd name="T3" fmla="*/ 144 h 183"/>
                <a:gd name="T4" fmla="*/ 152 w 183"/>
                <a:gd name="T5" fmla="*/ 148 h 183"/>
                <a:gd name="T6" fmla="*/ 154 w 183"/>
                <a:gd name="T7" fmla="*/ 147 h 183"/>
                <a:gd name="T8" fmla="*/ 108 w 183"/>
                <a:gd name="T9" fmla="*/ 69 h 183"/>
                <a:gd name="T10" fmla="*/ 101 w 183"/>
                <a:gd name="T11" fmla="*/ 69 h 183"/>
                <a:gd name="T12" fmla="*/ 69 w 183"/>
                <a:gd name="T13" fmla="*/ 89 h 183"/>
                <a:gd name="T14" fmla="*/ 82 w 183"/>
                <a:gd name="T15" fmla="*/ 113 h 183"/>
                <a:gd name="T16" fmla="*/ 105 w 183"/>
                <a:gd name="T17" fmla="*/ 79 h 183"/>
                <a:gd name="T18" fmla="*/ 39 w 183"/>
                <a:gd name="T19" fmla="*/ 139 h 183"/>
                <a:gd name="T20" fmla="*/ 75 w 183"/>
                <a:gd name="T21" fmla="*/ 113 h 183"/>
                <a:gd name="T22" fmla="*/ 38 w 183"/>
                <a:gd name="T23" fmla="*/ 53 h 183"/>
                <a:gd name="T24" fmla="*/ 55 w 183"/>
                <a:gd name="T25" fmla="*/ 70 h 183"/>
                <a:gd name="T26" fmla="*/ 55 w 183"/>
                <a:gd name="T27" fmla="*/ 36 h 183"/>
                <a:gd name="T28" fmla="*/ 64 w 183"/>
                <a:gd name="T29" fmla="*/ 53 h 183"/>
                <a:gd name="T30" fmla="*/ 55 w 183"/>
                <a:gd name="T31" fmla="*/ 61 h 183"/>
                <a:gd name="T32" fmla="*/ 55 w 183"/>
                <a:gd name="T33" fmla="*/ 44 h 183"/>
                <a:gd name="T34" fmla="*/ 176 w 183"/>
                <a:gd name="T35" fmla="*/ 127 h 183"/>
                <a:gd name="T36" fmla="*/ 169 w 183"/>
                <a:gd name="T37" fmla="*/ 134 h 183"/>
                <a:gd name="T38" fmla="*/ 134 w 183"/>
                <a:gd name="T39" fmla="*/ 169 h 183"/>
                <a:gd name="T40" fmla="*/ 134 w 183"/>
                <a:gd name="T41" fmla="*/ 183 h 183"/>
                <a:gd name="T42" fmla="*/ 176 w 183"/>
                <a:gd name="T43" fmla="*/ 183 h 183"/>
                <a:gd name="T44" fmla="*/ 183 w 183"/>
                <a:gd name="T45" fmla="*/ 134 h 183"/>
                <a:gd name="T46" fmla="*/ 49 w 183"/>
                <a:gd name="T47" fmla="*/ 169 h 183"/>
                <a:gd name="T48" fmla="*/ 14 w 183"/>
                <a:gd name="T49" fmla="*/ 169 h 183"/>
                <a:gd name="T50" fmla="*/ 7 w 183"/>
                <a:gd name="T51" fmla="*/ 127 h 183"/>
                <a:gd name="T52" fmla="*/ 0 w 183"/>
                <a:gd name="T53" fmla="*/ 176 h 183"/>
                <a:gd name="T54" fmla="*/ 7 w 183"/>
                <a:gd name="T55" fmla="*/ 183 h 183"/>
                <a:gd name="T56" fmla="*/ 56 w 183"/>
                <a:gd name="T57" fmla="*/ 176 h 183"/>
                <a:gd name="T58" fmla="*/ 7 w 183"/>
                <a:gd name="T59" fmla="*/ 56 h 183"/>
                <a:gd name="T60" fmla="*/ 14 w 183"/>
                <a:gd name="T61" fmla="*/ 49 h 183"/>
                <a:gd name="T62" fmla="*/ 49 w 183"/>
                <a:gd name="T63" fmla="*/ 14 h 183"/>
                <a:gd name="T64" fmla="*/ 49 w 183"/>
                <a:gd name="T65" fmla="*/ 0 h 183"/>
                <a:gd name="T66" fmla="*/ 7 w 183"/>
                <a:gd name="T67" fmla="*/ 0 h 183"/>
                <a:gd name="T68" fmla="*/ 0 w 183"/>
                <a:gd name="T69" fmla="*/ 49 h 183"/>
                <a:gd name="T70" fmla="*/ 176 w 183"/>
                <a:gd name="T71" fmla="*/ 0 h 183"/>
                <a:gd name="T72" fmla="*/ 134 w 183"/>
                <a:gd name="T73" fmla="*/ 0 h 183"/>
                <a:gd name="T74" fmla="*/ 134 w 183"/>
                <a:gd name="T75" fmla="*/ 14 h 183"/>
                <a:gd name="T76" fmla="*/ 169 w 183"/>
                <a:gd name="T77" fmla="*/ 49 h 183"/>
                <a:gd name="T78" fmla="*/ 183 w 183"/>
                <a:gd name="T79" fmla="*/ 49 h 183"/>
                <a:gd name="T80" fmla="*/ 183 w 183"/>
                <a:gd name="T81" fmla="*/ 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3" h="183">
                  <a:moveTo>
                    <a:pt x="68" y="87"/>
                  </a:moveTo>
                  <a:cubicBezTo>
                    <a:pt x="66" y="86"/>
                    <a:pt x="63" y="87"/>
                    <a:pt x="62" y="89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7" y="142"/>
                    <a:pt x="27" y="143"/>
                    <a:pt x="27" y="144"/>
                  </a:cubicBezTo>
                  <a:cubicBezTo>
                    <a:pt x="27" y="146"/>
                    <a:pt x="29" y="148"/>
                    <a:pt x="31" y="148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53" y="148"/>
                    <a:pt x="153" y="148"/>
                    <a:pt x="154" y="147"/>
                  </a:cubicBezTo>
                  <a:cubicBezTo>
                    <a:pt x="156" y="146"/>
                    <a:pt x="157" y="143"/>
                    <a:pt x="155" y="141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8" y="68"/>
                    <a:pt x="107" y="68"/>
                    <a:pt x="107" y="67"/>
                  </a:cubicBezTo>
                  <a:cubicBezTo>
                    <a:pt x="105" y="66"/>
                    <a:pt x="102" y="67"/>
                    <a:pt x="101" y="69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69" y="88"/>
                    <a:pt x="68" y="88"/>
                    <a:pt x="68" y="87"/>
                  </a:cubicBezTo>
                  <a:close/>
                  <a:moveTo>
                    <a:pt x="82" y="113"/>
                  </a:moveTo>
                  <a:cubicBezTo>
                    <a:pt x="82" y="113"/>
                    <a:pt x="82" y="113"/>
                    <a:pt x="82" y="113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39" y="139"/>
                    <a:pt x="39" y="139"/>
                    <a:pt x="39" y="13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77" y="116"/>
                    <a:pt x="80" y="116"/>
                    <a:pt x="82" y="113"/>
                  </a:cubicBezTo>
                  <a:close/>
                  <a:moveTo>
                    <a:pt x="38" y="53"/>
                  </a:moveTo>
                  <a:cubicBezTo>
                    <a:pt x="38" y="53"/>
                    <a:pt x="38" y="53"/>
                    <a:pt x="38" y="53"/>
                  </a:cubicBezTo>
                  <a:cubicBezTo>
                    <a:pt x="38" y="62"/>
                    <a:pt x="46" y="70"/>
                    <a:pt x="55" y="70"/>
                  </a:cubicBezTo>
                  <a:cubicBezTo>
                    <a:pt x="65" y="70"/>
                    <a:pt x="72" y="62"/>
                    <a:pt x="72" y="53"/>
                  </a:cubicBezTo>
                  <a:cubicBezTo>
                    <a:pt x="72" y="43"/>
                    <a:pt x="65" y="36"/>
                    <a:pt x="55" y="36"/>
                  </a:cubicBezTo>
                  <a:cubicBezTo>
                    <a:pt x="46" y="36"/>
                    <a:pt x="38" y="43"/>
                    <a:pt x="38" y="53"/>
                  </a:cubicBezTo>
                  <a:close/>
                  <a:moveTo>
                    <a:pt x="64" y="53"/>
                  </a:moveTo>
                  <a:cubicBezTo>
                    <a:pt x="64" y="53"/>
                    <a:pt x="64" y="53"/>
                    <a:pt x="64" y="53"/>
                  </a:cubicBezTo>
                  <a:cubicBezTo>
                    <a:pt x="64" y="57"/>
                    <a:pt x="60" y="61"/>
                    <a:pt x="55" y="61"/>
                  </a:cubicBezTo>
                  <a:cubicBezTo>
                    <a:pt x="51" y="61"/>
                    <a:pt x="47" y="57"/>
                    <a:pt x="47" y="53"/>
                  </a:cubicBezTo>
                  <a:cubicBezTo>
                    <a:pt x="47" y="48"/>
                    <a:pt x="51" y="44"/>
                    <a:pt x="55" y="44"/>
                  </a:cubicBezTo>
                  <a:cubicBezTo>
                    <a:pt x="60" y="44"/>
                    <a:pt x="64" y="48"/>
                    <a:pt x="64" y="53"/>
                  </a:cubicBezTo>
                  <a:close/>
                  <a:moveTo>
                    <a:pt x="176" y="127"/>
                  </a:moveTo>
                  <a:cubicBezTo>
                    <a:pt x="176" y="127"/>
                    <a:pt x="176" y="127"/>
                    <a:pt x="176" y="127"/>
                  </a:cubicBezTo>
                  <a:cubicBezTo>
                    <a:pt x="172" y="127"/>
                    <a:pt x="169" y="130"/>
                    <a:pt x="169" y="134"/>
                  </a:cubicBezTo>
                  <a:cubicBezTo>
                    <a:pt x="169" y="169"/>
                    <a:pt x="169" y="169"/>
                    <a:pt x="169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0" y="169"/>
                    <a:pt x="127" y="172"/>
                    <a:pt x="127" y="176"/>
                  </a:cubicBezTo>
                  <a:cubicBezTo>
                    <a:pt x="127" y="180"/>
                    <a:pt x="130" y="183"/>
                    <a:pt x="134" y="183"/>
                  </a:cubicBezTo>
                  <a:cubicBezTo>
                    <a:pt x="176" y="183"/>
                    <a:pt x="176" y="183"/>
                    <a:pt x="176" y="183"/>
                  </a:cubicBezTo>
                  <a:cubicBezTo>
                    <a:pt x="176" y="183"/>
                    <a:pt x="176" y="183"/>
                    <a:pt x="176" y="183"/>
                  </a:cubicBezTo>
                  <a:cubicBezTo>
                    <a:pt x="180" y="183"/>
                    <a:pt x="183" y="180"/>
                    <a:pt x="183" y="176"/>
                  </a:cubicBezTo>
                  <a:cubicBezTo>
                    <a:pt x="183" y="134"/>
                    <a:pt x="183" y="134"/>
                    <a:pt x="183" y="134"/>
                  </a:cubicBezTo>
                  <a:cubicBezTo>
                    <a:pt x="183" y="130"/>
                    <a:pt x="180" y="127"/>
                    <a:pt x="176" y="127"/>
                  </a:cubicBezTo>
                  <a:close/>
                  <a:moveTo>
                    <a:pt x="49" y="169"/>
                  </a:moveTo>
                  <a:cubicBezTo>
                    <a:pt x="49" y="169"/>
                    <a:pt x="49" y="169"/>
                    <a:pt x="49" y="169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4" y="130"/>
                    <a:pt x="11" y="127"/>
                    <a:pt x="7" y="127"/>
                  </a:cubicBezTo>
                  <a:cubicBezTo>
                    <a:pt x="3" y="127"/>
                    <a:pt x="0" y="130"/>
                    <a:pt x="0" y="13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0"/>
                    <a:pt x="3" y="183"/>
                    <a:pt x="7" y="183"/>
                  </a:cubicBezTo>
                  <a:cubicBezTo>
                    <a:pt x="49" y="183"/>
                    <a:pt x="49" y="183"/>
                    <a:pt x="49" y="183"/>
                  </a:cubicBezTo>
                  <a:cubicBezTo>
                    <a:pt x="53" y="183"/>
                    <a:pt x="56" y="180"/>
                    <a:pt x="56" y="176"/>
                  </a:cubicBezTo>
                  <a:cubicBezTo>
                    <a:pt x="56" y="172"/>
                    <a:pt x="53" y="169"/>
                    <a:pt x="49" y="169"/>
                  </a:cubicBezTo>
                  <a:close/>
                  <a:moveTo>
                    <a:pt x="7" y="56"/>
                  </a:moveTo>
                  <a:cubicBezTo>
                    <a:pt x="7" y="56"/>
                    <a:pt x="7" y="56"/>
                    <a:pt x="7" y="56"/>
                  </a:cubicBezTo>
                  <a:cubicBezTo>
                    <a:pt x="11" y="56"/>
                    <a:pt x="14" y="53"/>
                    <a:pt x="14" y="49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3" y="14"/>
                    <a:pt x="56" y="11"/>
                    <a:pt x="56" y="7"/>
                  </a:cubicBezTo>
                  <a:cubicBezTo>
                    <a:pt x="56" y="3"/>
                    <a:pt x="53" y="0"/>
                    <a:pt x="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3" y="56"/>
                    <a:pt x="7" y="56"/>
                  </a:cubicBezTo>
                  <a:close/>
                  <a:moveTo>
                    <a:pt x="176" y="0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0" y="0"/>
                    <a:pt x="127" y="3"/>
                    <a:pt x="127" y="7"/>
                  </a:cubicBezTo>
                  <a:cubicBezTo>
                    <a:pt x="127" y="11"/>
                    <a:pt x="130" y="14"/>
                    <a:pt x="134" y="14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9" y="53"/>
                    <a:pt x="172" y="56"/>
                    <a:pt x="176" y="56"/>
                  </a:cubicBezTo>
                  <a:cubicBezTo>
                    <a:pt x="180" y="56"/>
                    <a:pt x="183" y="53"/>
                    <a:pt x="183" y="49"/>
                  </a:cubicBezTo>
                  <a:cubicBezTo>
                    <a:pt x="183" y="7"/>
                    <a:pt x="183" y="7"/>
                    <a:pt x="183" y="7"/>
                  </a:cubicBezTo>
                  <a:cubicBezTo>
                    <a:pt x="183" y="7"/>
                    <a:pt x="183" y="7"/>
                    <a:pt x="183" y="7"/>
                  </a:cubicBezTo>
                  <a:cubicBezTo>
                    <a:pt x="183" y="3"/>
                    <a:pt x="180" y="0"/>
                    <a:pt x="176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05153" y="2418911"/>
            <a:ext cx="1599279" cy="1599279"/>
            <a:chOff x="8905153" y="2418911"/>
            <a:chExt cx="1599279" cy="1599279"/>
          </a:xfrm>
        </p:grpSpPr>
        <p:sp>
          <p:nvSpPr>
            <p:cNvPr id="19" name="椭圆 18"/>
            <p:cNvSpPr/>
            <p:nvPr/>
          </p:nvSpPr>
          <p:spPr>
            <a:xfrm>
              <a:off x="8905153" y="2418911"/>
              <a:ext cx="1599279" cy="1599279"/>
            </a:xfrm>
            <a:prstGeom prst="ellipse">
              <a:avLst/>
            </a:prstGeom>
            <a:solidFill>
              <a:srgbClr val="4D7E7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26"/>
            <p:cNvSpPr>
              <a:spLocks noEditPoints="1"/>
            </p:cNvSpPr>
            <p:nvPr/>
          </p:nvSpPr>
          <p:spPr bwMode="auto">
            <a:xfrm>
              <a:off x="9401940" y="2889362"/>
              <a:ext cx="605705" cy="658376"/>
            </a:xfrm>
            <a:custGeom>
              <a:avLst/>
              <a:gdLst>
                <a:gd name="T0" fmla="*/ 82 w 173"/>
                <a:gd name="T1" fmla="*/ 21 h 188"/>
                <a:gd name="T2" fmla="*/ 80 w 173"/>
                <a:gd name="T3" fmla="*/ 2 h 188"/>
                <a:gd name="T4" fmla="*/ 63 w 173"/>
                <a:gd name="T5" fmla="*/ 13 h 188"/>
                <a:gd name="T6" fmla="*/ 51 w 173"/>
                <a:gd name="T7" fmla="*/ 25 h 188"/>
                <a:gd name="T8" fmla="*/ 63 w 173"/>
                <a:gd name="T9" fmla="*/ 43 h 188"/>
                <a:gd name="T10" fmla="*/ 77 w 173"/>
                <a:gd name="T11" fmla="*/ 55 h 188"/>
                <a:gd name="T12" fmla="*/ 82 w 173"/>
                <a:gd name="T13" fmla="*/ 35 h 188"/>
                <a:gd name="T14" fmla="*/ 159 w 173"/>
                <a:gd name="T15" fmla="*/ 153 h 188"/>
                <a:gd name="T16" fmla="*/ 138 w 173"/>
                <a:gd name="T17" fmla="*/ 160 h 188"/>
                <a:gd name="T18" fmla="*/ 166 w 173"/>
                <a:gd name="T19" fmla="*/ 167 h 188"/>
                <a:gd name="T20" fmla="*/ 173 w 173"/>
                <a:gd name="T21" fmla="*/ 28 h 188"/>
                <a:gd name="T22" fmla="*/ 73 w 173"/>
                <a:gd name="T23" fmla="*/ 41 h 188"/>
                <a:gd name="T24" fmla="*/ 60 w 173"/>
                <a:gd name="T25" fmla="*/ 28 h 188"/>
                <a:gd name="T26" fmla="*/ 73 w 173"/>
                <a:gd name="T27" fmla="*/ 41 h 188"/>
                <a:gd name="T28" fmla="*/ 86 w 173"/>
                <a:gd name="T29" fmla="*/ 82 h 188"/>
                <a:gd name="T30" fmla="*/ 76 w 173"/>
                <a:gd name="T31" fmla="*/ 86 h 188"/>
                <a:gd name="T32" fmla="*/ 76 w 173"/>
                <a:gd name="T33" fmla="*/ 107 h 188"/>
                <a:gd name="T34" fmla="*/ 97 w 173"/>
                <a:gd name="T35" fmla="*/ 107 h 188"/>
                <a:gd name="T36" fmla="*/ 97 w 173"/>
                <a:gd name="T37" fmla="*/ 86 h 188"/>
                <a:gd name="T38" fmla="*/ 91 w 173"/>
                <a:gd name="T39" fmla="*/ 101 h 188"/>
                <a:gd name="T40" fmla="*/ 86 w 173"/>
                <a:gd name="T41" fmla="*/ 103 h 188"/>
                <a:gd name="T42" fmla="*/ 80 w 173"/>
                <a:gd name="T43" fmla="*/ 96 h 188"/>
                <a:gd name="T44" fmla="*/ 82 w 173"/>
                <a:gd name="T45" fmla="*/ 92 h 188"/>
                <a:gd name="T46" fmla="*/ 91 w 173"/>
                <a:gd name="T47" fmla="*/ 92 h 188"/>
                <a:gd name="T48" fmla="*/ 91 w 173"/>
                <a:gd name="T49" fmla="*/ 101 h 188"/>
                <a:gd name="T50" fmla="*/ 116 w 173"/>
                <a:gd name="T51" fmla="*/ 122 h 188"/>
                <a:gd name="T52" fmla="*/ 121 w 173"/>
                <a:gd name="T53" fmla="*/ 80 h 188"/>
                <a:gd name="T54" fmla="*/ 105 w 173"/>
                <a:gd name="T55" fmla="*/ 76 h 188"/>
                <a:gd name="T56" fmla="*/ 99 w 173"/>
                <a:gd name="T57" fmla="*/ 66 h 188"/>
                <a:gd name="T58" fmla="*/ 70 w 173"/>
                <a:gd name="T59" fmla="*/ 69 h 188"/>
                <a:gd name="T60" fmla="*/ 57 w 173"/>
                <a:gd name="T61" fmla="*/ 76 h 188"/>
                <a:gd name="T62" fmla="*/ 52 w 173"/>
                <a:gd name="T63" fmla="*/ 118 h 188"/>
                <a:gd name="T64" fmla="*/ 116 w 173"/>
                <a:gd name="T65" fmla="*/ 122 h 188"/>
                <a:gd name="T66" fmla="*/ 61 w 173"/>
                <a:gd name="T67" fmla="*/ 84 h 188"/>
                <a:gd name="T68" fmla="*/ 76 w 173"/>
                <a:gd name="T69" fmla="*/ 81 h 188"/>
                <a:gd name="T70" fmla="*/ 96 w 173"/>
                <a:gd name="T71" fmla="*/ 75 h 188"/>
                <a:gd name="T72" fmla="*/ 102 w 173"/>
                <a:gd name="T73" fmla="*/ 84 h 188"/>
                <a:gd name="T74" fmla="*/ 112 w 173"/>
                <a:gd name="T75" fmla="*/ 114 h 188"/>
                <a:gd name="T76" fmla="*/ 61 w 173"/>
                <a:gd name="T77" fmla="*/ 84 h 188"/>
                <a:gd name="T78" fmla="*/ 99 w 173"/>
                <a:gd name="T79" fmla="*/ 134 h 188"/>
                <a:gd name="T80" fmla="*/ 92 w 173"/>
                <a:gd name="T81" fmla="*/ 137 h 188"/>
                <a:gd name="T82" fmla="*/ 14 w 173"/>
                <a:gd name="T83" fmla="*/ 153 h 188"/>
                <a:gd name="T84" fmla="*/ 28 w 173"/>
                <a:gd name="T85" fmla="*/ 35 h 188"/>
                <a:gd name="T86" fmla="*/ 28 w 173"/>
                <a:gd name="T87" fmla="*/ 21 h 188"/>
                <a:gd name="T88" fmla="*/ 0 w 173"/>
                <a:gd name="T89" fmla="*/ 28 h 188"/>
                <a:gd name="T90" fmla="*/ 7 w 173"/>
                <a:gd name="T91" fmla="*/ 167 h 188"/>
                <a:gd name="T92" fmla="*/ 92 w 173"/>
                <a:gd name="T93" fmla="*/ 184 h 188"/>
                <a:gd name="T94" fmla="*/ 99 w 173"/>
                <a:gd name="T95" fmla="*/ 187 h 188"/>
                <a:gd name="T96" fmla="*/ 122 w 173"/>
                <a:gd name="T97" fmla="*/ 163 h 188"/>
                <a:gd name="T98" fmla="*/ 122 w 173"/>
                <a:gd name="T99" fmla="*/ 157 h 188"/>
                <a:gd name="T100" fmla="*/ 100 w 173"/>
                <a:gd name="T101" fmla="*/ 173 h 188"/>
                <a:gd name="T102" fmla="*/ 100 w 173"/>
                <a:gd name="T103" fmla="*/ 147 h 188"/>
                <a:gd name="T104" fmla="*/ 100 w 173"/>
                <a:gd name="T105" fmla="*/ 17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3" h="188">
                  <a:moveTo>
                    <a:pt x="166" y="21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1" y="3"/>
                    <a:pt x="81" y="2"/>
                    <a:pt x="80" y="2"/>
                  </a:cubicBezTo>
                  <a:cubicBezTo>
                    <a:pt x="79" y="0"/>
                    <a:pt x="76" y="0"/>
                    <a:pt x="74" y="2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49" y="27"/>
                    <a:pt x="49" y="29"/>
                    <a:pt x="51" y="31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5" y="55"/>
                    <a:pt x="76" y="55"/>
                    <a:pt x="77" y="55"/>
                  </a:cubicBezTo>
                  <a:cubicBezTo>
                    <a:pt x="80" y="55"/>
                    <a:pt x="81" y="54"/>
                    <a:pt x="82" y="5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159" y="35"/>
                    <a:pt x="159" y="35"/>
                    <a:pt x="159" y="35"/>
                  </a:cubicBezTo>
                  <a:cubicBezTo>
                    <a:pt x="159" y="153"/>
                    <a:pt x="159" y="153"/>
                    <a:pt x="159" y="153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1" y="153"/>
                    <a:pt x="138" y="156"/>
                    <a:pt x="138" y="160"/>
                  </a:cubicBezTo>
                  <a:cubicBezTo>
                    <a:pt x="138" y="164"/>
                    <a:pt x="141" y="167"/>
                    <a:pt x="145" y="167"/>
                  </a:cubicBezTo>
                  <a:cubicBezTo>
                    <a:pt x="166" y="167"/>
                    <a:pt x="166" y="167"/>
                    <a:pt x="166" y="167"/>
                  </a:cubicBezTo>
                  <a:cubicBezTo>
                    <a:pt x="170" y="167"/>
                    <a:pt x="173" y="164"/>
                    <a:pt x="173" y="160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3" y="24"/>
                    <a:pt x="170" y="21"/>
                    <a:pt x="166" y="21"/>
                  </a:cubicBezTo>
                  <a:close/>
                  <a:moveTo>
                    <a:pt x="73" y="41"/>
                  </a:moveTo>
                  <a:cubicBezTo>
                    <a:pt x="73" y="41"/>
                    <a:pt x="73" y="41"/>
                    <a:pt x="73" y="41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4" y="24"/>
                    <a:pt x="69" y="19"/>
                    <a:pt x="73" y="15"/>
                  </a:cubicBezTo>
                  <a:cubicBezTo>
                    <a:pt x="73" y="41"/>
                    <a:pt x="73" y="41"/>
                    <a:pt x="73" y="41"/>
                  </a:cubicBezTo>
                  <a:close/>
                  <a:moveTo>
                    <a:pt x="86" y="82"/>
                  </a:moveTo>
                  <a:cubicBezTo>
                    <a:pt x="86" y="82"/>
                    <a:pt x="86" y="82"/>
                    <a:pt x="86" y="82"/>
                  </a:cubicBezTo>
                  <a:cubicBezTo>
                    <a:pt x="82" y="82"/>
                    <a:pt x="79" y="83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3" y="89"/>
                    <a:pt x="72" y="92"/>
                    <a:pt x="72" y="96"/>
                  </a:cubicBezTo>
                  <a:cubicBezTo>
                    <a:pt x="72" y="100"/>
                    <a:pt x="73" y="104"/>
                    <a:pt x="76" y="107"/>
                  </a:cubicBezTo>
                  <a:cubicBezTo>
                    <a:pt x="79" y="110"/>
                    <a:pt x="82" y="111"/>
                    <a:pt x="86" y="111"/>
                  </a:cubicBezTo>
                  <a:cubicBezTo>
                    <a:pt x="91" y="111"/>
                    <a:pt x="94" y="110"/>
                    <a:pt x="97" y="107"/>
                  </a:cubicBezTo>
                  <a:cubicBezTo>
                    <a:pt x="100" y="104"/>
                    <a:pt x="101" y="100"/>
                    <a:pt x="101" y="96"/>
                  </a:cubicBezTo>
                  <a:cubicBezTo>
                    <a:pt x="101" y="92"/>
                    <a:pt x="100" y="89"/>
                    <a:pt x="97" y="86"/>
                  </a:cubicBezTo>
                  <a:cubicBezTo>
                    <a:pt x="94" y="83"/>
                    <a:pt x="91" y="82"/>
                    <a:pt x="86" y="82"/>
                  </a:cubicBezTo>
                  <a:close/>
                  <a:moveTo>
                    <a:pt x="91" y="101"/>
                  </a:moveTo>
                  <a:cubicBezTo>
                    <a:pt x="91" y="101"/>
                    <a:pt x="91" y="101"/>
                    <a:pt x="91" y="101"/>
                  </a:cubicBezTo>
                  <a:cubicBezTo>
                    <a:pt x="90" y="102"/>
                    <a:pt x="88" y="103"/>
                    <a:pt x="86" y="103"/>
                  </a:cubicBezTo>
                  <a:cubicBezTo>
                    <a:pt x="85" y="103"/>
                    <a:pt x="83" y="102"/>
                    <a:pt x="82" y="101"/>
                  </a:cubicBezTo>
                  <a:cubicBezTo>
                    <a:pt x="81" y="100"/>
                    <a:pt x="80" y="98"/>
                    <a:pt x="80" y="96"/>
                  </a:cubicBezTo>
                  <a:cubicBezTo>
                    <a:pt x="80" y="95"/>
                    <a:pt x="81" y="93"/>
                    <a:pt x="82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3" y="91"/>
                    <a:pt x="85" y="90"/>
                    <a:pt x="86" y="90"/>
                  </a:cubicBezTo>
                  <a:cubicBezTo>
                    <a:pt x="88" y="90"/>
                    <a:pt x="90" y="91"/>
                    <a:pt x="91" y="92"/>
                  </a:cubicBezTo>
                  <a:cubicBezTo>
                    <a:pt x="92" y="93"/>
                    <a:pt x="93" y="95"/>
                    <a:pt x="93" y="96"/>
                  </a:cubicBezTo>
                  <a:cubicBezTo>
                    <a:pt x="93" y="98"/>
                    <a:pt x="92" y="100"/>
                    <a:pt x="91" y="101"/>
                  </a:cubicBezTo>
                  <a:close/>
                  <a:moveTo>
                    <a:pt x="116" y="122"/>
                  </a:moveTo>
                  <a:cubicBezTo>
                    <a:pt x="116" y="122"/>
                    <a:pt x="116" y="122"/>
                    <a:pt x="116" y="122"/>
                  </a:cubicBezTo>
                  <a:cubicBezTo>
                    <a:pt x="119" y="122"/>
                    <a:pt x="121" y="120"/>
                    <a:pt x="121" y="118"/>
                  </a:cubicBezTo>
                  <a:cubicBezTo>
                    <a:pt x="121" y="80"/>
                    <a:pt x="121" y="80"/>
                    <a:pt x="121" y="80"/>
                  </a:cubicBezTo>
                  <a:cubicBezTo>
                    <a:pt x="121" y="77"/>
                    <a:pt x="119" y="76"/>
                    <a:pt x="116" y="76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02" y="68"/>
                    <a:pt x="101" y="66"/>
                    <a:pt x="99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2" y="66"/>
                    <a:pt x="71" y="67"/>
                    <a:pt x="70" y="69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4" y="76"/>
                    <a:pt x="52" y="77"/>
                    <a:pt x="52" y="80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52" y="120"/>
                    <a:pt x="54" y="122"/>
                    <a:pt x="57" y="122"/>
                  </a:cubicBezTo>
                  <a:cubicBezTo>
                    <a:pt x="116" y="122"/>
                    <a:pt x="116" y="122"/>
                    <a:pt x="116" y="122"/>
                  </a:cubicBezTo>
                  <a:close/>
                  <a:moveTo>
                    <a:pt x="61" y="84"/>
                  </a:moveTo>
                  <a:cubicBezTo>
                    <a:pt x="61" y="84"/>
                    <a:pt x="61" y="84"/>
                    <a:pt x="61" y="84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3" y="84"/>
                    <a:pt x="75" y="82"/>
                    <a:pt x="76" y="81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96" y="75"/>
                    <a:pt x="96" y="75"/>
                    <a:pt x="96" y="75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98" y="83"/>
                    <a:pt x="100" y="84"/>
                    <a:pt x="102" y="84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2" y="114"/>
                    <a:pt x="112" y="114"/>
                    <a:pt x="112" y="114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61" y="84"/>
                    <a:pt x="61" y="84"/>
                    <a:pt x="61" y="84"/>
                  </a:cubicBezTo>
                  <a:close/>
                  <a:moveTo>
                    <a:pt x="99" y="134"/>
                  </a:moveTo>
                  <a:cubicBezTo>
                    <a:pt x="99" y="134"/>
                    <a:pt x="99" y="134"/>
                    <a:pt x="99" y="134"/>
                  </a:cubicBezTo>
                  <a:cubicBezTo>
                    <a:pt x="98" y="133"/>
                    <a:pt x="97" y="133"/>
                    <a:pt x="96" y="133"/>
                  </a:cubicBezTo>
                  <a:cubicBezTo>
                    <a:pt x="93" y="133"/>
                    <a:pt x="92" y="135"/>
                    <a:pt x="92" y="137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14" y="153"/>
                    <a:pt x="14" y="153"/>
                    <a:pt x="14" y="153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2" y="35"/>
                    <a:pt x="35" y="32"/>
                    <a:pt x="35" y="28"/>
                  </a:cubicBezTo>
                  <a:cubicBezTo>
                    <a:pt x="35" y="24"/>
                    <a:pt x="32" y="21"/>
                    <a:pt x="28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3" y="21"/>
                    <a:pt x="0" y="24"/>
                    <a:pt x="0" y="28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4"/>
                    <a:pt x="3" y="167"/>
                    <a:pt x="7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2" y="184"/>
                    <a:pt x="92" y="184"/>
                    <a:pt x="92" y="184"/>
                  </a:cubicBezTo>
                  <a:cubicBezTo>
                    <a:pt x="92" y="185"/>
                    <a:pt x="92" y="186"/>
                    <a:pt x="93" y="187"/>
                  </a:cubicBezTo>
                  <a:cubicBezTo>
                    <a:pt x="94" y="188"/>
                    <a:pt x="97" y="188"/>
                    <a:pt x="99" y="187"/>
                  </a:cubicBezTo>
                  <a:cubicBezTo>
                    <a:pt x="110" y="175"/>
                    <a:pt x="110" y="175"/>
                    <a:pt x="110" y="175"/>
                  </a:cubicBezTo>
                  <a:cubicBezTo>
                    <a:pt x="122" y="163"/>
                    <a:pt x="122" y="163"/>
                    <a:pt x="122" y="163"/>
                  </a:cubicBezTo>
                  <a:cubicBezTo>
                    <a:pt x="122" y="163"/>
                    <a:pt x="122" y="163"/>
                    <a:pt x="122" y="163"/>
                  </a:cubicBezTo>
                  <a:cubicBezTo>
                    <a:pt x="124" y="162"/>
                    <a:pt x="124" y="159"/>
                    <a:pt x="122" y="157"/>
                  </a:cubicBezTo>
                  <a:cubicBezTo>
                    <a:pt x="99" y="134"/>
                    <a:pt x="99" y="134"/>
                    <a:pt x="99" y="134"/>
                  </a:cubicBezTo>
                  <a:close/>
                  <a:moveTo>
                    <a:pt x="100" y="173"/>
                  </a:moveTo>
                  <a:cubicBezTo>
                    <a:pt x="100" y="173"/>
                    <a:pt x="100" y="173"/>
                    <a:pt x="100" y="173"/>
                  </a:cubicBezTo>
                  <a:cubicBezTo>
                    <a:pt x="100" y="147"/>
                    <a:pt x="100" y="147"/>
                    <a:pt x="100" y="147"/>
                  </a:cubicBezTo>
                  <a:cubicBezTo>
                    <a:pt x="113" y="160"/>
                    <a:pt x="113" y="160"/>
                    <a:pt x="113" y="160"/>
                  </a:cubicBezTo>
                  <a:cubicBezTo>
                    <a:pt x="109" y="165"/>
                    <a:pt x="104" y="169"/>
                    <a:pt x="100" y="17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96360" y="2418911"/>
            <a:ext cx="1599279" cy="1599279"/>
            <a:chOff x="5296360" y="2418911"/>
            <a:chExt cx="1599279" cy="1599279"/>
          </a:xfrm>
        </p:grpSpPr>
        <p:sp>
          <p:nvSpPr>
            <p:cNvPr id="22" name="椭圆 21"/>
            <p:cNvSpPr/>
            <p:nvPr/>
          </p:nvSpPr>
          <p:spPr>
            <a:xfrm>
              <a:off x="5296360" y="2418911"/>
              <a:ext cx="1599279" cy="1599279"/>
            </a:xfrm>
            <a:prstGeom prst="ellipse">
              <a:avLst/>
            </a:prstGeom>
            <a:solidFill>
              <a:srgbClr val="4D7E7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31"/>
            <p:cNvSpPr>
              <a:spLocks noEditPoints="1"/>
            </p:cNvSpPr>
            <p:nvPr/>
          </p:nvSpPr>
          <p:spPr bwMode="auto">
            <a:xfrm>
              <a:off x="5773395" y="2943349"/>
              <a:ext cx="645208" cy="550402"/>
            </a:xfrm>
            <a:custGeom>
              <a:avLst/>
              <a:gdLst>
                <a:gd name="T0" fmla="*/ 137 w 184"/>
                <a:gd name="T1" fmla="*/ 103 h 157"/>
                <a:gd name="T2" fmla="*/ 137 w 184"/>
                <a:gd name="T3" fmla="*/ 8 h 157"/>
                <a:gd name="T4" fmla="*/ 130 w 184"/>
                <a:gd name="T5" fmla="*/ 0 h 157"/>
                <a:gd name="T6" fmla="*/ 7 w 184"/>
                <a:gd name="T7" fmla="*/ 0 h 157"/>
                <a:gd name="T8" fmla="*/ 0 w 184"/>
                <a:gd name="T9" fmla="*/ 8 h 157"/>
                <a:gd name="T10" fmla="*/ 0 w 184"/>
                <a:gd name="T11" fmla="*/ 103 h 157"/>
                <a:gd name="T12" fmla="*/ 7 w 184"/>
                <a:gd name="T13" fmla="*/ 110 h 157"/>
                <a:gd name="T14" fmla="*/ 130 w 184"/>
                <a:gd name="T15" fmla="*/ 110 h 157"/>
                <a:gd name="T16" fmla="*/ 137 w 184"/>
                <a:gd name="T17" fmla="*/ 103 h 157"/>
                <a:gd name="T18" fmla="*/ 123 w 184"/>
                <a:gd name="T19" fmla="*/ 96 h 157"/>
                <a:gd name="T20" fmla="*/ 123 w 184"/>
                <a:gd name="T21" fmla="*/ 96 h 157"/>
                <a:gd name="T22" fmla="*/ 14 w 184"/>
                <a:gd name="T23" fmla="*/ 96 h 157"/>
                <a:gd name="T24" fmla="*/ 14 w 184"/>
                <a:gd name="T25" fmla="*/ 15 h 157"/>
                <a:gd name="T26" fmla="*/ 123 w 184"/>
                <a:gd name="T27" fmla="*/ 15 h 157"/>
                <a:gd name="T28" fmla="*/ 123 w 184"/>
                <a:gd name="T29" fmla="*/ 96 h 157"/>
                <a:gd name="T30" fmla="*/ 177 w 184"/>
                <a:gd name="T31" fmla="*/ 47 h 157"/>
                <a:gd name="T32" fmla="*/ 177 w 184"/>
                <a:gd name="T33" fmla="*/ 47 h 157"/>
                <a:gd name="T34" fmla="*/ 170 w 184"/>
                <a:gd name="T35" fmla="*/ 54 h 157"/>
                <a:gd name="T36" fmla="*/ 170 w 184"/>
                <a:gd name="T37" fmla="*/ 143 h 157"/>
                <a:gd name="T38" fmla="*/ 54 w 184"/>
                <a:gd name="T39" fmla="*/ 143 h 157"/>
                <a:gd name="T40" fmla="*/ 47 w 184"/>
                <a:gd name="T41" fmla="*/ 150 h 157"/>
                <a:gd name="T42" fmla="*/ 54 w 184"/>
                <a:gd name="T43" fmla="*/ 157 h 157"/>
                <a:gd name="T44" fmla="*/ 176 w 184"/>
                <a:gd name="T45" fmla="*/ 157 h 157"/>
                <a:gd name="T46" fmla="*/ 177 w 184"/>
                <a:gd name="T47" fmla="*/ 157 h 157"/>
                <a:gd name="T48" fmla="*/ 184 w 184"/>
                <a:gd name="T49" fmla="*/ 150 h 157"/>
                <a:gd name="T50" fmla="*/ 184 w 184"/>
                <a:gd name="T51" fmla="*/ 54 h 157"/>
                <a:gd name="T52" fmla="*/ 177 w 184"/>
                <a:gd name="T53" fmla="*/ 47 h 157"/>
                <a:gd name="T54" fmla="*/ 153 w 184"/>
                <a:gd name="T55" fmla="*/ 133 h 157"/>
                <a:gd name="T56" fmla="*/ 153 w 184"/>
                <a:gd name="T57" fmla="*/ 133 h 157"/>
                <a:gd name="T58" fmla="*/ 160 w 184"/>
                <a:gd name="T59" fmla="*/ 126 h 157"/>
                <a:gd name="T60" fmla="*/ 160 w 184"/>
                <a:gd name="T61" fmla="*/ 31 h 157"/>
                <a:gd name="T62" fmla="*/ 153 w 184"/>
                <a:gd name="T63" fmla="*/ 24 h 157"/>
                <a:gd name="T64" fmla="*/ 146 w 184"/>
                <a:gd name="T65" fmla="*/ 31 h 157"/>
                <a:gd name="T66" fmla="*/ 146 w 184"/>
                <a:gd name="T67" fmla="*/ 119 h 157"/>
                <a:gd name="T68" fmla="*/ 31 w 184"/>
                <a:gd name="T69" fmla="*/ 119 h 157"/>
                <a:gd name="T70" fmla="*/ 24 w 184"/>
                <a:gd name="T71" fmla="*/ 126 h 157"/>
                <a:gd name="T72" fmla="*/ 31 w 184"/>
                <a:gd name="T73" fmla="*/ 133 h 157"/>
                <a:gd name="T74" fmla="*/ 153 w 184"/>
                <a:gd name="T75" fmla="*/ 133 h 157"/>
                <a:gd name="T76" fmla="*/ 153 w 184"/>
                <a:gd name="T77" fmla="*/ 13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4" h="157">
                  <a:moveTo>
                    <a:pt x="137" y="103"/>
                  </a:moveTo>
                  <a:cubicBezTo>
                    <a:pt x="137" y="8"/>
                    <a:pt x="137" y="8"/>
                    <a:pt x="137" y="8"/>
                  </a:cubicBezTo>
                  <a:cubicBezTo>
                    <a:pt x="137" y="4"/>
                    <a:pt x="134" y="0"/>
                    <a:pt x="13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7"/>
                    <a:pt x="3" y="110"/>
                    <a:pt x="7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4" y="110"/>
                    <a:pt x="137" y="107"/>
                    <a:pt x="137" y="103"/>
                  </a:cubicBezTo>
                  <a:close/>
                  <a:moveTo>
                    <a:pt x="123" y="96"/>
                  </a:moveTo>
                  <a:cubicBezTo>
                    <a:pt x="123" y="96"/>
                    <a:pt x="123" y="96"/>
                    <a:pt x="123" y="96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3" y="96"/>
                    <a:pt x="123" y="96"/>
                    <a:pt x="123" y="96"/>
                  </a:cubicBezTo>
                  <a:close/>
                  <a:moveTo>
                    <a:pt x="177" y="47"/>
                  </a:moveTo>
                  <a:cubicBezTo>
                    <a:pt x="177" y="47"/>
                    <a:pt x="177" y="47"/>
                    <a:pt x="177" y="47"/>
                  </a:cubicBezTo>
                  <a:cubicBezTo>
                    <a:pt x="173" y="47"/>
                    <a:pt x="170" y="51"/>
                    <a:pt x="170" y="54"/>
                  </a:cubicBezTo>
                  <a:cubicBezTo>
                    <a:pt x="170" y="143"/>
                    <a:pt x="170" y="143"/>
                    <a:pt x="170" y="143"/>
                  </a:cubicBezTo>
                  <a:cubicBezTo>
                    <a:pt x="54" y="143"/>
                    <a:pt x="54" y="143"/>
                    <a:pt x="54" y="143"/>
                  </a:cubicBezTo>
                  <a:cubicBezTo>
                    <a:pt x="50" y="143"/>
                    <a:pt x="47" y="146"/>
                    <a:pt x="47" y="150"/>
                  </a:cubicBezTo>
                  <a:cubicBezTo>
                    <a:pt x="47" y="154"/>
                    <a:pt x="50" y="157"/>
                    <a:pt x="54" y="157"/>
                  </a:cubicBezTo>
                  <a:cubicBezTo>
                    <a:pt x="176" y="157"/>
                    <a:pt x="176" y="157"/>
                    <a:pt x="176" y="157"/>
                  </a:cubicBezTo>
                  <a:cubicBezTo>
                    <a:pt x="177" y="157"/>
                    <a:pt x="177" y="157"/>
                    <a:pt x="177" y="157"/>
                  </a:cubicBezTo>
                  <a:cubicBezTo>
                    <a:pt x="181" y="157"/>
                    <a:pt x="184" y="154"/>
                    <a:pt x="184" y="150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84" y="51"/>
                    <a:pt x="181" y="47"/>
                    <a:pt x="177" y="47"/>
                  </a:cubicBezTo>
                  <a:close/>
                  <a:moveTo>
                    <a:pt x="153" y="133"/>
                  </a:moveTo>
                  <a:cubicBezTo>
                    <a:pt x="153" y="133"/>
                    <a:pt x="153" y="133"/>
                    <a:pt x="153" y="133"/>
                  </a:cubicBezTo>
                  <a:cubicBezTo>
                    <a:pt x="157" y="133"/>
                    <a:pt x="160" y="130"/>
                    <a:pt x="160" y="126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0" y="27"/>
                    <a:pt x="157" y="24"/>
                    <a:pt x="153" y="24"/>
                  </a:cubicBezTo>
                  <a:cubicBezTo>
                    <a:pt x="149" y="24"/>
                    <a:pt x="146" y="27"/>
                    <a:pt x="146" y="31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27" y="119"/>
                    <a:pt x="24" y="122"/>
                    <a:pt x="24" y="126"/>
                  </a:cubicBezTo>
                  <a:cubicBezTo>
                    <a:pt x="24" y="130"/>
                    <a:pt x="27" y="133"/>
                    <a:pt x="31" y="133"/>
                  </a:cubicBezTo>
                  <a:cubicBezTo>
                    <a:pt x="153" y="133"/>
                    <a:pt x="153" y="133"/>
                    <a:pt x="153" y="133"/>
                  </a:cubicBezTo>
                  <a:cubicBezTo>
                    <a:pt x="153" y="133"/>
                    <a:pt x="153" y="133"/>
                    <a:pt x="153" y="13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323339" y="4111251"/>
            <a:ext cx="2327733" cy="1376552"/>
            <a:chOff x="4608063" y="4680426"/>
            <a:chExt cx="2327733" cy="1376552"/>
          </a:xfrm>
        </p:grpSpPr>
        <p:sp>
          <p:nvSpPr>
            <p:cNvPr id="25" name="文本框 24"/>
            <p:cNvSpPr txBox="1"/>
            <p:nvPr/>
          </p:nvSpPr>
          <p:spPr>
            <a:xfrm>
              <a:off x="4877665" y="4680426"/>
              <a:ext cx="17620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4D7E7B"/>
                  </a:solidFill>
                  <a:cs typeface="+mn-ea"/>
                  <a:sym typeface="+mn-lt"/>
                </a:rPr>
                <a:t>小清新风格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608063" y="5078249"/>
              <a:ext cx="2327733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4D7E7B"/>
                  </a:solidFill>
                  <a:cs typeface="+mn-ea"/>
                  <a:sym typeface="+mn-lt"/>
                </a:rPr>
                <a:t>尽管有很多事让人忧虑，但相比而言 但相比而言，值得感激的事要多得多 尽管生命的美好有时被蒙上阴影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893663" y="4111251"/>
            <a:ext cx="2327733" cy="1376552"/>
            <a:chOff x="4608063" y="4680426"/>
            <a:chExt cx="2327733" cy="1376552"/>
          </a:xfrm>
        </p:grpSpPr>
        <p:sp>
          <p:nvSpPr>
            <p:cNvPr id="28" name="文本框 27"/>
            <p:cNvSpPr txBox="1"/>
            <p:nvPr/>
          </p:nvSpPr>
          <p:spPr>
            <a:xfrm>
              <a:off x="4877665" y="4680426"/>
              <a:ext cx="17620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4D7E7B"/>
                  </a:solidFill>
                  <a:cs typeface="+mn-ea"/>
                  <a:sym typeface="+mn-lt"/>
                </a:rPr>
                <a:t>小清新风格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4608063" y="5078249"/>
              <a:ext cx="2327733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4D7E7B"/>
                  </a:solidFill>
                  <a:cs typeface="+mn-ea"/>
                  <a:sym typeface="+mn-lt"/>
                </a:rPr>
                <a:t>尽管有很多事让人忧虑，但相比而言 但相比而言，值得感激的事要多得多 尽管生命的美好有时被蒙上阴影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540925" y="4111251"/>
            <a:ext cx="2327733" cy="1376552"/>
            <a:chOff x="4608063" y="4680426"/>
            <a:chExt cx="2327733" cy="1376552"/>
          </a:xfrm>
        </p:grpSpPr>
        <p:sp>
          <p:nvSpPr>
            <p:cNvPr id="31" name="文本框 30"/>
            <p:cNvSpPr txBox="1"/>
            <p:nvPr/>
          </p:nvSpPr>
          <p:spPr>
            <a:xfrm>
              <a:off x="4877665" y="4680426"/>
              <a:ext cx="17620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4D7E7B"/>
                  </a:solidFill>
                  <a:cs typeface="+mn-ea"/>
                  <a:sym typeface="+mn-lt"/>
                </a:rPr>
                <a:t>小清新风格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4608063" y="5078249"/>
              <a:ext cx="2327733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4D7E7B"/>
                  </a:solidFill>
                  <a:cs typeface="+mn-ea"/>
                  <a:sym typeface="+mn-lt"/>
                </a:rPr>
                <a:t>尽管有很多事让人忧虑，但相比而言 但相比而言，值得感激的事要多得多 尽管生命的美好有时被蒙上阴影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9999" y="626322"/>
            <a:ext cx="321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D7E7B"/>
                </a:solidFill>
                <a:cs typeface="+mn-ea"/>
                <a:sym typeface="+mn-lt"/>
              </a:rPr>
              <a:t>输入您的主标题</a:t>
            </a:r>
          </a:p>
        </p:txBody>
      </p:sp>
      <p:sp>
        <p:nvSpPr>
          <p:cNvPr id="3" name="Freeform 123@|5FFC:0|FBC:0|LFC:16777215|LBC:16777215"/>
          <p:cNvSpPr/>
          <p:nvPr/>
        </p:nvSpPr>
        <p:spPr bwMode="auto">
          <a:xfrm>
            <a:off x="5545564" y="5566303"/>
            <a:ext cx="1014616" cy="131028"/>
          </a:xfrm>
          <a:custGeom>
            <a:avLst/>
            <a:gdLst/>
            <a:ahLst/>
            <a:cxnLst>
              <a:cxn ang="0">
                <a:pos x="163" y="11"/>
              </a:cxn>
              <a:cxn ang="0">
                <a:pos x="153" y="21"/>
              </a:cxn>
              <a:cxn ang="0">
                <a:pos x="10" y="21"/>
              </a:cxn>
              <a:cxn ang="0">
                <a:pos x="0" y="11"/>
              </a:cxn>
              <a:cxn ang="0">
                <a:pos x="10" y="0"/>
              </a:cxn>
              <a:cxn ang="0">
                <a:pos x="153" y="0"/>
              </a:cxn>
              <a:cxn ang="0">
                <a:pos x="163" y="11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/>
            <a:endParaRPr lang="en-US" sz="355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Freeform 124@|5FFC:0|FBC:0|LFC:16777215|LBC:16777215"/>
          <p:cNvSpPr/>
          <p:nvPr/>
        </p:nvSpPr>
        <p:spPr bwMode="auto">
          <a:xfrm>
            <a:off x="5545564" y="5384882"/>
            <a:ext cx="1014616" cy="131028"/>
          </a:xfrm>
          <a:custGeom>
            <a:avLst/>
            <a:gdLst/>
            <a:ahLst/>
            <a:cxnLst>
              <a:cxn ang="0">
                <a:pos x="163" y="11"/>
              </a:cxn>
              <a:cxn ang="0">
                <a:pos x="153" y="21"/>
              </a:cxn>
              <a:cxn ang="0">
                <a:pos x="10" y="21"/>
              </a:cxn>
              <a:cxn ang="0">
                <a:pos x="0" y="11"/>
              </a:cxn>
              <a:cxn ang="0">
                <a:pos x="10" y="0"/>
              </a:cxn>
              <a:cxn ang="0">
                <a:pos x="153" y="0"/>
              </a:cxn>
              <a:cxn ang="0">
                <a:pos x="163" y="11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/>
            <a:endParaRPr lang="en-US" sz="355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Freeform 125@|5FFC:0|FBC:0|LFC:16777215|LBC:16777215"/>
          <p:cNvSpPr/>
          <p:nvPr/>
        </p:nvSpPr>
        <p:spPr bwMode="auto">
          <a:xfrm>
            <a:off x="5632915" y="5751086"/>
            <a:ext cx="802959" cy="20157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9" y="0"/>
              </a:cxn>
              <a:cxn ang="0">
                <a:pos x="63" y="30"/>
              </a:cxn>
              <a:cxn ang="0">
                <a:pos x="0" y="0"/>
              </a:cxn>
            </a:cxnLst>
            <a:rect l="0" t="0" r="r" b="b"/>
            <a:pathLst>
              <a:path w="129" h="32">
                <a:moveTo>
                  <a:pt x="0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0" y="32"/>
                  <a:pt x="63" y="30"/>
                </a:cubicBezTo>
                <a:cubicBezTo>
                  <a:pt x="17" y="29"/>
                  <a:pt x="0" y="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/>
            <a:endParaRPr lang="en-US" sz="355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Freeform 237@|5FFC:0|FBC:0|LFC:16777215|LBC:16777215"/>
          <p:cNvSpPr>
            <a:spLocks noEditPoints="1"/>
          </p:cNvSpPr>
          <p:nvPr/>
        </p:nvSpPr>
        <p:spPr bwMode="auto">
          <a:xfrm>
            <a:off x="4994578" y="2808025"/>
            <a:ext cx="2116584" cy="2496227"/>
          </a:xfrm>
          <a:custGeom>
            <a:avLst/>
            <a:gdLst/>
            <a:ahLst/>
            <a:cxnLst>
              <a:cxn ang="0">
                <a:pos x="175" y="0"/>
              </a:cxn>
              <a:cxn ang="0">
                <a:pos x="167" y="0"/>
              </a:cxn>
              <a:cxn ang="0">
                <a:pos x="6" y="165"/>
              </a:cxn>
              <a:cxn ang="0">
                <a:pos x="67" y="318"/>
              </a:cxn>
              <a:cxn ang="0">
                <a:pos x="90" y="396"/>
              </a:cxn>
              <a:cxn ang="0">
                <a:pos x="90" y="396"/>
              </a:cxn>
              <a:cxn ang="0">
                <a:pos x="99" y="401"/>
              </a:cxn>
              <a:cxn ang="0">
                <a:pos x="242" y="401"/>
              </a:cxn>
              <a:cxn ang="0">
                <a:pos x="251" y="396"/>
              </a:cxn>
              <a:cxn ang="0">
                <a:pos x="251" y="396"/>
              </a:cxn>
              <a:cxn ang="0">
                <a:pos x="274" y="318"/>
              </a:cxn>
              <a:cxn ang="0">
                <a:pos x="336" y="165"/>
              </a:cxn>
              <a:cxn ang="0">
                <a:pos x="175" y="0"/>
              </a:cxn>
              <a:cxn ang="0">
                <a:pos x="295" y="166"/>
              </a:cxn>
              <a:cxn ang="0">
                <a:pos x="249" y="282"/>
              </a:cxn>
              <a:cxn ang="0">
                <a:pos x="231" y="352"/>
              </a:cxn>
              <a:cxn ang="0">
                <a:pos x="231" y="352"/>
              </a:cxn>
              <a:cxn ang="0">
                <a:pos x="224" y="356"/>
              </a:cxn>
              <a:cxn ang="0">
                <a:pos x="117" y="356"/>
              </a:cxn>
              <a:cxn ang="0">
                <a:pos x="110" y="352"/>
              </a:cxn>
              <a:cxn ang="0">
                <a:pos x="110" y="352"/>
              </a:cxn>
              <a:cxn ang="0">
                <a:pos x="93" y="282"/>
              </a:cxn>
              <a:cxn ang="0">
                <a:pos x="47" y="166"/>
              </a:cxn>
              <a:cxn ang="0">
                <a:pos x="168" y="43"/>
              </a:cxn>
              <a:cxn ang="0">
                <a:pos x="174" y="43"/>
              </a:cxn>
              <a:cxn ang="0">
                <a:pos x="295" y="166"/>
              </a:cxn>
            </a:cxnLst>
            <a:rect l="0" t="0" r="r" b="b"/>
            <a:pathLst>
              <a:path w="341" h="401">
                <a:moveTo>
                  <a:pt x="175" y="0"/>
                </a:moveTo>
                <a:cubicBezTo>
                  <a:pt x="167" y="0"/>
                  <a:pt x="167" y="0"/>
                  <a:pt x="167" y="0"/>
                </a:cubicBezTo>
                <a:cubicBezTo>
                  <a:pt x="61" y="7"/>
                  <a:pt x="0" y="83"/>
                  <a:pt x="6" y="165"/>
                </a:cubicBezTo>
                <a:cubicBezTo>
                  <a:pt x="12" y="254"/>
                  <a:pt x="61" y="264"/>
                  <a:pt x="67" y="318"/>
                </a:cubicBezTo>
                <a:cubicBezTo>
                  <a:pt x="73" y="372"/>
                  <a:pt x="90" y="396"/>
                  <a:pt x="90" y="396"/>
                </a:cubicBezTo>
                <a:cubicBezTo>
                  <a:pt x="90" y="396"/>
                  <a:pt x="90" y="396"/>
                  <a:pt x="90" y="396"/>
                </a:cubicBezTo>
                <a:cubicBezTo>
                  <a:pt x="92" y="399"/>
                  <a:pt x="96" y="401"/>
                  <a:pt x="99" y="401"/>
                </a:cubicBezTo>
                <a:cubicBezTo>
                  <a:pt x="242" y="401"/>
                  <a:pt x="242" y="401"/>
                  <a:pt x="242" y="401"/>
                </a:cubicBezTo>
                <a:cubicBezTo>
                  <a:pt x="245" y="401"/>
                  <a:pt x="249" y="399"/>
                  <a:pt x="251" y="396"/>
                </a:cubicBezTo>
                <a:cubicBezTo>
                  <a:pt x="251" y="396"/>
                  <a:pt x="251" y="396"/>
                  <a:pt x="251" y="396"/>
                </a:cubicBezTo>
                <a:cubicBezTo>
                  <a:pt x="251" y="396"/>
                  <a:pt x="268" y="372"/>
                  <a:pt x="274" y="318"/>
                </a:cubicBezTo>
                <a:cubicBezTo>
                  <a:pt x="280" y="264"/>
                  <a:pt x="330" y="254"/>
                  <a:pt x="336" y="165"/>
                </a:cubicBezTo>
                <a:cubicBezTo>
                  <a:pt x="341" y="83"/>
                  <a:pt x="280" y="7"/>
                  <a:pt x="175" y="0"/>
                </a:cubicBezTo>
                <a:close/>
                <a:moveTo>
                  <a:pt x="295" y="166"/>
                </a:moveTo>
                <a:cubicBezTo>
                  <a:pt x="290" y="234"/>
                  <a:pt x="253" y="241"/>
                  <a:pt x="249" y="282"/>
                </a:cubicBezTo>
                <a:cubicBezTo>
                  <a:pt x="244" y="322"/>
                  <a:pt x="231" y="352"/>
                  <a:pt x="231" y="352"/>
                </a:cubicBezTo>
                <a:cubicBezTo>
                  <a:pt x="231" y="352"/>
                  <a:pt x="231" y="352"/>
                  <a:pt x="231" y="352"/>
                </a:cubicBezTo>
                <a:cubicBezTo>
                  <a:pt x="229" y="354"/>
                  <a:pt x="227" y="356"/>
                  <a:pt x="224" y="356"/>
                </a:cubicBezTo>
                <a:cubicBezTo>
                  <a:pt x="117" y="356"/>
                  <a:pt x="117" y="356"/>
                  <a:pt x="117" y="356"/>
                </a:cubicBezTo>
                <a:cubicBezTo>
                  <a:pt x="114" y="356"/>
                  <a:pt x="112" y="354"/>
                  <a:pt x="110" y="352"/>
                </a:cubicBezTo>
                <a:cubicBezTo>
                  <a:pt x="110" y="352"/>
                  <a:pt x="110" y="352"/>
                  <a:pt x="110" y="352"/>
                </a:cubicBezTo>
                <a:cubicBezTo>
                  <a:pt x="110" y="352"/>
                  <a:pt x="98" y="322"/>
                  <a:pt x="93" y="282"/>
                </a:cubicBezTo>
                <a:cubicBezTo>
                  <a:pt x="89" y="241"/>
                  <a:pt x="51" y="234"/>
                  <a:pt x="47" y="166"/>
                </a:cubicBezTo>
                <a:cubicBezTo>
                  <a:pt x="43" y="105"/>
                  <a:pt x="89" y="48"/>
                  <a:pt x="168" y="43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253" y="48"/>
                  <a:pt x="299" y="105"/>
                  <a:pt x="295" y="16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/>
            <a:endParaRPr lang="en-US" sz="355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Oval 287"/>
          <p:cNvSpPr/>
          <p:nvPr/>
        </p:nvSpPr>
        <p:spPr>
          <a:xfrm>
            <a:off x="4144418" y="3038454"/>
            <a:ext cx="657827" cy="638993"/>
          </a:xfrm>
          <a:prstGeom prst="ellipse">
            <a:avLst/>
          </a:prstGeom>
          <a:solidFill>
            <a:srgbClr val="4D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3555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8" name="Oval 291"/>
          <p:cNvSpPr/>
          <p:nvPr/>
        </p:nvSpPr>
        <p:spPr>
          <a:xfrm>
            <a:off x="4089285" y="3959410"/>
            <a:ext cx="657827" cy="638993"/>
          </a:xfrm>
          <a:prstGeom prst="ellipse">
            <a:avLst/>
          </a:prstGeom>
          <a:solidFill>
            <a:srgbClr val="4D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3555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9" name="Oval 295"/>
          <p:cNvSpPr/>
          <p:nvPr/>
        </p:nvSpPr>
        <p:spPr>
          <a:xfrm>
            <a:off x="4473331" y="4805068"/>
            <a:ext cx="657827" cy="638993"/>
          </a:xfrm>
          <a:prstGeom prst="ellipse">
            <a:avLst/>
          </a:prstGeom>
          <a:solidFill>
            <a:srgbClr val="4D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3555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10" name="Oval 299"/>
          <p:cNvSpPr/>
          <p:nvPr/>
        </p:nvSpPr>
        <p:spPr>
          <a:xfrm>
            <a:off x="6722478" y="2281702"/>
            <a:ext cx="657827" cy="638993"/>
          </a:xfrm>
          <a:prstGeom prst="ellipse">
            <a:avLst/>
          </a:prstGeom>
          <a:solidFill>
            <a:srgbClr val="4D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3555" dirty="0">
                <a:solidFill>
                  <a:prstClr val="white"/>
                </a:solidFill>
                <a:cs typeface="+mn-ea"/>
                <a:sym typeface="+mn-lt"/>
              </a:rPr>
              <a:t>6</a:t>
            </a:r>
          </a:p>
        </p:txBody>
      </p:sp>
      <p:sp>
        <p:nvSpPr>
          <p:cNvPr id="11" name="Oval 303"/>
          <p:cNvSpPr/>
          <p:nvPr/>
        </p:nvSpPr>
        <p:spPr>
          <a:xfrm>
            <a:off x="7380305" y="3038454"/>
            <a:ext cx="657827" cy="638993"/>
          </a:xfrm>
          <a:prstGeom prst="ellipse">
            <a:avLst/>
          </a:prstGeom>
          <a:solidFill>
            <a:srgbClr val="4D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3555" dirty="0">
                <a:solidFill>
                  <a:prstClr val="white"/>
                </a:solidFill>
                <a:cs typeface="+mn-ea"/>
                <a:sym typeface="+mn-lt"/>
              </a:rPr>
              <a:t>7</a:t>
            </a:r>
          </a:p>
        </p:txBody>
      </p:sp>
      <p:sp>
        <p:nvSpPr>
          <p:cNvPr id="12" name="Oval 307"/>
          <p:cNvSpPr/>
          <p:nvPr/>
        </p:nvSpPr>
        <p:spPr>
          <a:xfrm>
            <a:off x="7392086" y="3959410"/>
            <a:ext cx="657827" cy="638993"/>
          </a:xfrm>
          <a:prstGeom prst="ellipse">
            <a:avLst/>
          </a:prstGeom>
          <a:solidFill>
            <a:srgbClr val="4D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3555" dirty="0">
                <a:solidFill>
                  <a:prstClr val="white"/>
                </a:solidFill>
                <a:cs typeface="+mn-ea"/>
                <a:sym typeface="+mn-lt"/>
              </a:rPr>
              <a:t>8</a:t>
            </a:r>
          </a:p>
        </p:txBody>
      </p:sp>
      <p:sp>
        <p:nvSpPr>
          <p:cNvPr id="13" name="Oval 308"/>
          <p:cNvSpPr/>
          <p:nvPr/>
        </p:nvSpPr>
        <p:spPr>
          <a:xfrm>
            <a:off x="4730479" y="2283907"/>
            <a:ext cx="657827" cy="638993"/>
          </a:xfrm>
          <a:prstGeom prst="ellipse">
            <a:avLst/>
          </a:prstGeom>
          <a:solidFill>
            <a:srgbClr val="4D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 defTabSz="1375410"/>
            <a:r>
              <a:rPr lang="en-US" sz="3555" dirty="0">
                <a:solidFill>
                  <a:prstClr val="white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14" name="Oval 309"/>
          <p:cNvSpPr/>
          <p:nvPr/>
        </p:nvSpPr>
        <p:spPr>
          <a:xfrm>
            <a:off x="5723957" y="2015414"/>
            <a:ext cx="657827" cy="638993"/>
          </a:xfrm>
          <a:prstGeom prst="ellipse">
            <a:avLst/>
          </a:prstGeom>
          <a:solidFill>
            <a:srgbClr val="4D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3555" dirty="0">
                <a:solidFill>
                  <a:prstClr val="white"/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15" name="Oval 44"/>
          <p:cNvSpPr/>
          <p:nvPr/>
        </p:nvSpPr>
        <p:spPr>
          <a:xfrm>
            <a:off x="6974582" y="4805068"/>
            <a:ext cx="657827" cy="638993"/>
          </a:xfrm>
          <a:prstGeom prst="ellipse">
            <a:avLst/>
          </a:prstGeom>
          <a:solidFill>
            <a:srgbClr val="4D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3555" dirty="0">
                <a:solidFill>
                  <a:prstClr val="white"/>
                </a:solidFill>
                <a:cs typeface="+mn-ea"/>
                <a:sym typeface="+mn-lt"/>
              </a:rPr>
              <a:t>9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7888368" y="2187573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cs typeface="+mn-ea"/>
                <a:sym typeface="+mn-lt"/>
              </a:rPr>
              <a:t>单击编辑标题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7892449" y="2473478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8439911" y="3017661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cs typeface="+mn-ea"/>
                <a:sym typeface="+mn-lt"/>
              </a:rPr>
              <a:t>单击编辑标题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8443992" y="3303566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8439911" y="4008921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cs typeface="+mn-ea"/>
                <a:sym typeface="+mn-lt"/>
              </a:rPr>
              <a:t>单击编辑标题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443992" y="4294826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22" name="TextBox 13@|17FFC:16777215|FBC:16777215|LFC:16777215|LBC:16777215"/>
          <p:cNvSpPr txBox="1"/>
          <p:nvPr/>
        </p:nvSpPr>
        <p:spPr>
          <a:xfrm>
            <a:off x="7888368" y="4921049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cs typeface="+mn-ea"/>
                <a:sym typeface="+mn-lt"/>
              </a:rPr>
              <a:t>单击编辑标题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23" name="TextBox 13@|17FFC:16777215|FBC:16777215|LFC:16777215|LBC:16777215"/>
          <p:cNvSpPr txBox="1"/>
          <p:nvPr/>
        </p:nvSpPr>
        <p:spPr>
          <a:xfrm>
            <a:off x="7892449" y="5206954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2693671" y="2187573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cs typeface="+mn-ea"/>
                <a:sym typeface="+mn-lt"/>
              </a:rPr>
              <a:t>单击编辑标题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2697752" y="2473478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2287272" y="3017661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cs typeface="+mn-ea"/>
                <a:sym typeface="+mn-lt"/>
              </a:rPr>
              <a:t>单击编辑标题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2287272" y="4008921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cs typeface="+mn-ea"/>
                <a:sym typeface="+mn-lt"/>
              </a:rPr>
              <a:t>单击编辑标题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28" name="TextBox 13@|17FFC:16777215|FBC:16777215|LFC:16777215|LBC:16777215"/>
          <p:cNvSpPr txBox="1"/>
          <p:nvPr/>
        </p:nvSpPr>
        <p:spPr>
          <a:xfrm>
            <a:off x="2930835" y="4904877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cs typeface="+mn-ea"/>
                <a:sym typeface="+mn-lt"/>
              </a:rPr>
              <a:t>单击编辑标题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29" name="TextBox 13@|17FFC:16777215|FBC:16777215|LFC:16777215|LBC:16777215"/>
          <p:cNvSpPr txBox="1"/>
          <p:nvPr/>
        </p:nvSpPr>
        <p:spPr>
          <a:xfrm>
            <a:off x="2934916" y="5190782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2297614" y="3291094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2297614" y="4282354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5345530" y="3748243"/>
            <a:ext cx="1372819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5074332" y="1450317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cs typeface="+mn-ea"/>
                <a:sym typeface="+mn-lt"/>
              </a:rPr>
              <a:t>单击编辑标题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4883830" y="1736222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</a:t>
            </a:r>
            <a:endParaRPr lang="en-US" altLang="zh-CN" sz="12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9999" y="626322"/>
            <a:ext cx="321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D7E7B"/>
                </a:solidFill>
                <a:cs typeface="+mn-ea"/>
                <a:sym typeface="+mn-lt"/>
              </a:rPr>
              <a:t>输入您的主标题</a:t>
            </a:r>
          </a:p>
        </p:txBody>
      </p:sp>
      <p:sp>
        <p:nvSpPr>
          <p:cNvPr id="3" name="Freeform 75"/>
          <p:cNvSpPr>
            <a:spLocks noEditPoints="1"/>
          </p:cNvSpPr>
          <p:nvPr/>
        </p:nvSpPr>
        <p:spPr bwMode="auto">
          <a:xfrm>
            <a:off x="9298088" y="2336060"/>
            <a:ext cx="1249263" cy="1248375"/>
          </a:xfrm>
          <a:custGeom>
            <a:avLst/>
            <a:gdLst>
              <a:gd name="T0" fmla="*/ 159 w 178"/>
              <a:gd name="T1" fmla="*/ 98 h 178"/>
              <a:gd name="T2" fmla="*/ 41 w 178"/>
              <a:gd name="T3" fmla="*/ 37 h 178"/>
              <a:gd name="T4" fmla="*/ 58 w 178"/>
              <a:gd name="T5" fmla="*/ 28 h 178"/>
              <a:gd name="T6" fmla="*/ 59 w 178"/>
              <a:gd name="T7" fmla="*/ 31 h 178"/>
              <a:gd name="T8" fmla="*/ 59 w 178"/>
              <a:gd name="T9" fmla="*/ 33 h 178"/>
              <a:gd name="T10" fmla="*/ 61 w 178"/>
              <a:gd name="T11" fmla="*/ 36 h 178"/>
              <a:gd name="T12" fmla="*/ 53 w 178"/>
              <a:gd name="T13" fmla="*/ 42 h 178"/>
              <a:gd name="T14" fmla="*/ 51 w 178"/>
              <a:gd name="T15" fmla="*/ 47 h 178"/>
              <a:gd name="T16" fmla="*/ 48 w 178"/>
              <a:gd name="T17" fmla="*/ 52 h 178"/>
              <a:gd name="T18" fmla="*/ 42 w 178"/>
              <a:gd name="T19" fmla="*/ 50 h 178"/>
              <a:gd name="T20" fmla="*/ 40 w 178"/>
              <a:gd name="T21" fmla="*/ 47 h 178"/>
              <a:gd name="T22" fmla="*/ 40 w 178"/>
              <a:gd name="T23" fmla="*/ 42 h 178"/>
              <a:gd name="T24" fmla="*/ 41 w 178"/>
              <a:gd name="T25" fmla="*/ 40 h 178"/>
              <a:gd name="T26" fmla="*/ 32 w 178"/>
              <a:gd name="T27" fmla="*/ 46 h 178"/>
              <a:gd name="T28" fmla="*/ 28 w 178"/>
              <a:gd name="T29" fmla="*/ 52 h 178"/>
              <a:gd name="T30" fmla="*/ 37 w 178"/>
              <a:gd name="T31" fmla="*/ 66 h 178"/>
              <a:gd name="T32" fmla="*/ 33 w 178"/>
              <a:gd name="T33" fmla="*/ 72 h 178"/>
              <a:gd name="T34" fmla="*/ 29 w 178"/>
              <a:gd name="T35" fmla="*/ 72 h 178"/>
              <a:gd name="T36" fmla="*/ 23 w 178"/>
              <a:gd name="T37" fmla="*/ 79 h 178"/>
              <a:gd name="T38" fmla="*/ 22 w 178"/>
              <a:gd name="T39" fmla="*/ 79 h 178"/>
              <a:gd name="T40" fmla="*/ 22 w 178"/>
              <a:gd name="T41" fmla="*/ 81 h 178"/>
              <a:gd name="T42" fmla="*/ 20 w 178"/>
              <a:gd name="T43" fmla="*/ 93 h 178"/>
              <a:gd name="T44" fmla="*/ 30 w 178"/>
              <a:gd name="T45" fmla="*/ 108 h 178"/>
              <a:gd name="T46" fmla="*/ 48 w 178"/>
              <a:gd name="T47" fmla="*/ 130 h 178"/>
              <a:gd name="T48" fmla="*/ 154 w 178"/>
              <a:gd name="T49" fmla="*/ 92 h 178"/>
              <a:gd name="T50" fmla="*/ 141 w 178"/>
              <a:gd name="T51" fmla="*/ 98 h 178"/>
              <a:gd name="T52" fmla="*/ 117 w 178"/>
              <a:gd name="T53" fmla="*/ 80 h 178"/>
              <a:gd name="T54" fmla="*/ 115 w 178"/>
              <a:gd name="T55" fmla="*/ 94 h 178"/>
              <a:gd name="T56" fmla="*/ 99 w 178"/>
              <a:gd name="T57" fmla="*/ 72 h 178"/>
              <a:gd name="T58" fmla="*/ 108 w 178"/>
              <a:gd name="T59" fmla="*/ 65 h 178"/>
              <a:gd name="T60" fmla="*/ 99 w 178"/>
              <a:gd name="T61" fmla="*/ 70 h 178"/>
              <a:gd name="T62" fmla="*/ 96 w 178"/>
              <a:gd name="T63" fmla="*/ 73 h 178"/>
              <a:gd name="T64" fmla="*/ 90 w 178"/>
              <a:gd name="T65" fmla="*/ 69 h 178"/>
              <a:gd name="T66" fmla="*/ 77 w 178"/>
              <a:gd name="T67" fmla="*/ 73 h 178"/>
              <a:gd name="T68" fmla="*/ 76 w 178"/>
              <a:gd name="T69" fmla="*/ 64 h 178"/>
              <a:gd name="T70" fmla="*/ 83 w 178"/>
              <a:gd name="T71" fmla="*/ 57 h 178"/>
              <a:gd name="T72" fmla="*/ 92 w 178"/>
              <a:gd name="T73" fmla="*/ 56 h 178"/>
              <a:gd name="T74" fmla="*/ 98 w 178"/>
              <a:gd name="T75" fmla="*/ 49 h 178"/>
              <a:gd name="T76" fmla="*/ 93 w 178"/>
              <a:gd name="T77" fmla="*/ 50 h 178"/>
              <a:gd name="T78" fmla="*/ 86 w 178"/>
              <a:gd name="T79" fmla="*/ 51 h 178"/>
              <a:gd name="T80" fmla="*/ 83 w 178"/>
              <a:gd name="T81" fmla="*/ 47 h 178"/>
              <a:gd name="T82" fmla="*/ 94 w 178"/>
              <a:gd name="T83" fmla="*/ 37 h 178"/>
              <a:gd name="T84" fmla="*/ 112 w 178"/>
              <a:gd name="T85" fmla="*/ 41 h 178"/>
              <a:gd name="T86" fmla="*/ 126 w 178"/>
              <a:gd name="T87" fmla="*/ 29 h 178"/>
              <a:gd name="T88" fmla="*/ 120 w 178"/>
              <a:gd name="T89" fmla="*/ 64 h 178"/>
              <a:gd name="T90" fmla="*/ 121 w 178"/>
              <a:gd name="T91" fmla="*/ 70 h 178"/>
              <a:gd name="T92" fmla="*/ 96 w 178"/>
              <a:gd name="T93" fmla="*/ 20 h 178"/>
              <a:gd name="T94" fmla="*/ 92 w 178"/>
              <a:gd name="T95" fmla="*/ 21 h 178"/>
              <a:gd name="T96" fmla="*/ 74 w 178"/>
              <a:gd name="T97" fmla="*/ 54 h 178"/>
              <a:gd name="T98" fmla="*/ 70 w 178"/>
              <a:gd name="T99" fmla="*/ 59 h 178"/>
              <a:gd name="T100" fmla="*/ 84 w 178"/>
              <a:gd name="T101" fmla="*/ 74 h 178"/>
              <a:gd name="T102" fmla="*/ 111 w 178"/>
              <a:gd name="T103" fmla="*/ 93 h 178"/>
              <a:gd name="T104" fmla="*/ 108 w 178"/>
              <a:gd name="T105" fmla="*/ 120 h 178"/>
              <a:gd name="T106" fmla="*/ 88 w 178"/>
              <a:gd name="T107" fmla="*/ 116 h 178"/>
              <a:gd name="T108" fmla="*/ 69 w 178"/>
              <a:gd name="T109" fmla="*/ 100 h 178"/>
              <a:gd name="T110" fmla="*/ 59 w 178"/>
              <a:gd name="T111" fmla="*/ 44 h 178"/>
              <a:gd name="T112" fmla="*/ 115 w 178"/>
              <a:gd name="T113" fmla="*/ 118 h 178"/>
              <a:gd name="T114" fmla="*/ 97 w 178"/>
              <a:gd name="T115" fmla="*/ 75 h 178"/>
              <a:gd name="T116" fmla="*/ 85 w 178"/>
              <a:gd name="T117" fmla="*/ 70 h 178"/>
              <a:gd name="T118" fmla="*/ 59 w 178"/>
              <a:gd name="T119" fmla="*/ 34 h 178"/>
              <a:gd name="T120" fmla="*/ 39 w 178"/>
              <a:gd name="T121" fmla="*/ 67 h 178"/>
              <a:gd name="T122" fmla="*/ 28 w 178"/>
              <a:gd name="T123" fmla="*/ 96 h 178"/>
              <a:gd name="T124" fmla="*/ 143 w 178"/>
              <a:gd name="T125" fmla="*/ 98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8" h="178">
                <a:moveTo>
                  <a:pt x="89" y="178"/>
                </a:moveTo>
                <a:cubicBezTo>
                  <a:pt x="40" y="178"/>
                  <a:pt x="0" y="139"/>
                  <a:pt x="0" y="89"/>
                </a:cubicBezTo>
                <a:cubicBezTo>
                  <a:pt x="0" y="40"/>
                  <a:pt x="40" y="0"/>
                  <a:pt x="89" y="0"/>
                </a:cubicBezTo>
                <a:cubicBezTo>
                  <a:pt x="138" y="0"/>
                  <a:pt x="178" y="40"/>
                  <a:pt x="178" y="89"/>
                </a:cubicBezTo>
                <a:cubicBezTo>
                  <a:pt x="178" y="139"/>
                  <a:pt x="138" y="178"/>
                  <a:pt x="89" y="178"/>
                </a:cubicBezTo>
                <a:moveTo>
                  <a:pt x="139" y="37"/>
                </a:moveTo>
                <a:cubicBezTo>
                  <a:pt x="138" y="37"/>
                  <a:pt x="138" y="37"/>
                  <a:pt x="138" y="37"/>
                </a:cubicBezTo>
                <a:cubicBezTo>
                  <a:pt x="138" y="37"/>
                  <a:pt x="138" y="37"/>
                  <a:pt x="138" y="36"/>
                </a:cubicBezTo>
                <a:cubicBezTo>
                  <a:pt x="138" y="36"/>
                  <a:pt x="138" y="36"/>
                  <a:pt x="138" y="36"/>
                </a:cubicBezTo>
                <a:cubicBezTo>
                  <a:pt x="137" y="36"/>
                  <a:pt x="137" y="36"/>
                  <a:pt x="137" y="35"/>
                </a:cubicBezTo>
                <a:cubicBezTo>
                  <a:pt x="137" y="35"/>
                  <a:pt x="137" y="35"/>
                  <a:pt x="137" y="35"/>
                </a:cubicBezTo>
                <a:cubicBezTo>
                  <a:pt x="137" y="36"/>
                  <a:pt x="137" y="36"/>
                  <a:pt x="137" y="36"/>
                </a:cubicBezTo>
                <a:cubicBezTo>
                  <a:pt x="137" y="36"/>
                  <a:pt x="137" y="36"/>
                  <a:pt x="137" y="36"/>
                </a:cubicBezTo>
                <a:cubicBezTo>
                  <a:pt x="137" y="37"/>
                  <a:pt x="137" y="37"/>
                  <a:pt x="137" y="38"/>
                </a:cubicBezTo>
                <a:cubicBezTo>
                  <a:pt x="137" y="38"/>
                  <a:pt x="137" y="38"/>
                  <a:pt x="137" y="38"/>
                </a:cubicBezTo>
                <a:cubicBezTo>
                  <a:pt x="137" y="39"/>
                  <a:pt x="137" y="39"/>
                  <a:pt x="137" y="39"/>
                </a:cubicBezTo>
                <a:cubicBezTo>
                  <a:pt x="137" y="39"/>
                  <a:pt x="137" y="39"/>
                  <a:pt x="137" y="39"/>
                </a:cubicBezTo>
                <a:cubicBezTo>
                  <a:pt x="137" y="40"/>
                  <a:pt x="137" y="40"/>
                  <a:pt x="136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41"/>
                  <a:pt x="136" y="41"/>
                  <a:pt x="136" y="41"/>
                </a:cubicBezTo>
                <a:cubicBezTo>
                  <a:pt x="136" y="41"/>
                  <a:pt x="135" y="41"/>
                  <a:pt x="135" y="41"/>
                </a:cubicBezTo>
                <a:cubicBezTo>
                  <a:pt x="135" y="41"/>
                  <a:pt x="135" y="41"/>
                  <a:pt x="135" y="41"/>
                </a:cubicBezTo>
                <a:cubicBezTo>
                  <a:pt x="135" y="41"/>
                  <a:pt x="134" y="41"/>
                  <a:pt x="134" y="41"/>
                </a:cubicBezTo>
                <a:cubicBezTo>
                  <a:pt x="134" y="41"/>
                  <a:pt x="135" y="41"/>
                  <a:pt x="135" y="41"/>
                </a:cubicBezTo>
                <a:cubicBezTo>
                  <a:pt x="135" y="41"/>
                  <a:pt x="136" y="41"/>
                  <a:pt x="136" y="41"/>
                </a:cubicBezTo>
                <a:cubicBezTo>
                  <a:pt x="136" y="41"/>
                  <a:pt x="136" y="42"/>
                  <a:pt x="136" y="41"/>
                </a:cubicBezTo>
                <a:cubicBezTo>
                  <a:pt x="137" y="41"/>
                  <a:pt x="137" y="41"/>
                  <a:pt x="138" y="41"/>
                </a:cubicBezTo>
                <a:cubicBezTo>
                  <a:pt x="138" y="40"/>
                  <a:pt x="138" y="40"/>
                  <a:pt x="138" y="40"/>
                </a:cubicBezTo>
                <a:cubicBezTo>
                  <a:pt x="138" y="40"/>
                  <a:pt x="138" y="40"/>
                  <a:pt x="138" y="40"/>
                </a:cubicBezTo>
                <a:cubicBezTo>
                  <a:pt x="138" y="40"/>
                  <a:pt x="138" y="40"/>
                  <a:pt x="138" y="39"/>
                </a:cubicBezTo>
                <a:cubicBezTo>
                  <a:pt x="138" y="39"/>
                  <a:pt x="138" y="39"/>
                  <a:pt x="138" y="38"/>
                </a:cubicBezTo>
                <a:cubicBezTo>
                  <a:pt x="138" y="38"/>
                  <a:pt x="139" y="38"/>
                  <a:pt x="140" y="38"/>
                </a:cubicBezTo>
                <a:cubicBezTo>
                  <a:pt x="139" y="38"/>
                  <a:pt x="139" y="38"/>
                  <a:pt x="139" y="37"/>
                </a:cubicBezTo>
                <a:cubicBezTo>
                  <a:pt x="139" y="37"/>
                  <a:pt x="139" y="37"/>
                  <a:pt x="139" y="37"/>
                </a:cubicBezTo>
                <a:moveTo>
                  <a:pt x="141" y="39"/>
                </a:moveTo>
                <a:cubicBezTo>
                  <a:pt x="141" y="39"/>
                  <a:pt x="141" y="39"/>
                  <a:pt x="141" y="39"/>
                </a:cubicBezTo>
                <a:cubicBezTo>
                  <a:pt x="141" y="39"/>
                  <a:pt x="141" y="39"/>
                  <a:pt x="141" y="39"/>
                </a:cubicBezTo>
                <a:cubicBezTo>
                  <a:pt x="141" y="39"/>
                  <a:pt x="141" y="39"/>
                  <a:pt x="141" y="39"/>
                </a:cubicBezTo>
                <a:cubicBezTo>
                  <a:pt x="141" y="39"/>
                  <a:pt x="140" y="39"/>
                  <a:pt x="140" y="39"/>
                </a:cubicBezTo>
                <a:cubicBezTo>
                  <a:pt x="140" y="39"/>
                  <a:pt x="140" y="39"/>
                  <a:pt x="140" y="39"/>
                </a:cubicBezTo>
                <a:cubicBezTo>
                  <a:pt x="140" y="40"/>
                  <a:pt x="141" y="40"/>
                  <a:pt x="141" y="40"/>
                </a:cubicBezTo>
                <a:cubicBezTo>
                  <a:pt x="141" y="40"/>
                  <a:pt x="141" y="39"/>
                  <a:pt x="141" y="39"/>
                </a:cubicBezTo>
                <a:moveTo>
                  <a:pt x="160" y="100"/>
                </a:moveTo>
                <a:cubicBezTo>
                  <a:pt x="161" y="98"/>
                  <a:pt x="161" y="97"/>
                  <a:pt x="161" y="95"/>
                </a:cubicBezTo>
                <a:cubicBezTo>
                  <a:pt x="161" y="95"/>
                  <a:pt x="161" y="95"/>
                  <a:pt x="161" y="95"/>
                </a:cubicBezTo>
                <a:cubicBezTo>
                  <a:pt x="161" y="95"/>
                  <a:pt x="161" y="95"/>
                  <a:pt x="161" y="95"/>
                </a:cubicBezTo>
                <a:cubicBezTo>
                  <a:pt x="160" y="95"/>
                  <a:pt x="160" y="95"/>
                  <a:pt x="160" y="95"/>
                </a:cubicBezTo>
                <a:cubicBezTo>
                  <a:pt x="160" y="95"/>
                  <a:pt x="160" y="95"/>
                  <a:pt x="160" y="95"/>
                </a:cubicBezTo>
                <a:cubicBezTo>
                  <a:pt x="160" y="94"/>
                  <a:pt x="160" y="94"/>
                  <a:pt x="160" y="94"/>
                </a:cubicBezTo>
                <a:cubicBezTo>
                  <a:pt x="159" y="94"/>
                  <a:pt x="159" y="94"/>
                  <a:pt x="159" y="94"/>
                </a:cubicBezTo>
                <a:cubicBezTo>
                  <a:pt x="159" y="94"/>
                  <a:pt x="159" y="95"/>
                  <a:pt x="159" y="95"/>
                </a:cubicBezTo>
                <a:cubicBezTo>
                  <a:pt x="159" y="95"/>
                  <a:pt x="159" y="95"/>
                  <a:pt x="159" y="95"/>
                </a:cubicBezTo>
                <a:cubicBezTo>
                  <a:pt x="159" y="96"/>
                  <a:pt x="158" y="97"/>
                  <a:pt x="158" y="98"/>
                </a:cubicBezTo>
                <a:cubicBezTo>
                  <a:pt x="159" y="98"/>
                  <a:pt x="159" y="98"/>
                  <a:pt x="159" y="98"/>
                </a:cubicBezTo>
                <a:cubicBezTo>
                  <a:pt x="159" y="98"/>
                  <a:pt x="159" y="98"/>
                  <a:pt x="159" y="98"/>
                </a:cubicBezTo>
                <a:cubicBezTo>
                  <a:pt x="159" y="98"/>
                  <a:pt x="159" y="98"/>
                  <a:pt x="159" y="98"/>
                </a:cubicBezTo>
                <a:cubicBezTo>
                  <a:pt x="159" y="99"/>
                  <a:pt x="159" y="100"/>
                  <a:pt x="160" y="99"/>
                </a:cubicBezTo>
                <a:cubicBezTo>
                  <a:pt x="160" y="100"/>
                  <a:pt x="160" y="100"/>
                  <a:pt x="160" y="100"/>
                </a:cubicBezTo>
                <a:moveTo>
                  <a:pt x="19" y="107"/>
                </a:moveTo>
                <a:cubicBezTo>
                  <a:pt x="19" y="106"/>
                  <a:pt x="19" y="106"/>
                  <a:pt x="20" y="106"/>
                </a:cubicBezTo>
                <a:cubicBezTo>
                  <a:pt x="20" y="106"/>
                  <a:pt x="20" y="106"/>
                  <a:pt x="20" y="106"/>
                </a:cubicBezTo>
                <a:cubicBezTo>
                  <a:pt x="20" y="106"/>
                  <a:pt x="20" y="106"/>
                  <a:pt x="20" y="106"/>
                </a:cubicBezTo>
                <a:cubicBezTo>
                  <a:pt x="20" y="106"/>
                  <a:pt x="20" y="106"/>
                  <a:pt x="20" y="106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1" y="105"/>
                  <a:pt x="21" y="105"/>
                  <a:pt x="21" y="105"/>
                </a:cubicBezTo>
                <a:cubicBezTo>
                  <a:pt x="21" y="105"/>
                  <a:pt x="21" y="105"/>
                  <a:pt x="21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4"/>
                  <a:pt x="20" y="104"/>
                  <a:pt x="20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0" y="104"/>
                  <a:pt x="19" y="104"/>
                  <a:pt x="19" y="104"/>
                </a:cubicBezTo>
                <a:cubicBezTo>
                  <a:pt x="19" y="105"/>
                  <a:pt x="20" y="105"/>
                  <a:pt x="20" y="105"/>
                </a:cubicBezTo>
                <a:cubicBezTo>
                  <a:pt x="19" y="105"/>
                  <a:pt x="19" y="105"/>
                  <a:pt x="19" y="105"/>
                </a:cubicBezTo>
                <a:cubicBezTo>
                  <a:pt x="19" y="105"/>
                  <a:pt x="19" y="105"/>
                  <a:pt x="19" y="105"/>
                </a:cubicBezTo>
                <a:cubicBezTo>
                  <a:pt x="19" y="105"/>
                  <a:pt x="19" y="105"/>
                  <a:pt x="19" y="105"/>
                </a:cubicBezTo>
                <a:cubicBezTo>
                  <a:pt x="19" y="105"/>
                  <a:pt x="19" y="105"/>
                  <a:pt x="19" y="105"/>
                </a:cubicBezTo>
                <a:cubicBezTo>
                  <a:pt x="19" y="105"/>
                  <a:pt x="19" y="105"/>
                  <a:pt x="19" y="105"/>
                </a:cubicBezTo>
                <a:cubicBezTo>
                  <a:pt x="18" y="105"/>
                  <a:pt x="18" y="105"/>
                  <a:pt x="18" y="104"/>
                </a:cubicBezTo>
                <a:cubicBezTo>
                  <a:pt x="18" y="104"/>
                  <a:pt x="18" y="104"/>
                  <a:pt x="18" y="104"/>
                </a:cubicBezTo>
                <a:cubicBezTo>
                  <a:pt x="18" y="105"/>
                  <a:pt x="19" y="106"/>
                  <a:pt x="19" y="107"/>
                </a:cubicBezTo>
                <a:cubicBezTo>
                  <a:pt x="19" y="107"/>
                  <a:pt x="19" y="107"/>
                  <a:pt x="19" y="107"/>
                </a:cubicBezTo>
                <a:moveTo>
                  <a:pt x="22" y="78"/>
                </a:move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moveTo>
                  <a:pt x="21" y="65"/>
                </a:moveTo>
                <a:cubicBezTo>
                  <a:pt x="21" y="65"/>
                  <a:pt x="21" y="65"/>
                  <a:pt x="21" y="65"/>
                </a:cubicBezTo>
                <a:cubicBezTo>
                  <a:pt x="21" y="65"/>
                  <a:pt x="21" y="65"/>
                  <a:pt x="21" y="65"/>
                </a:cubicBezTo>
                <a:cubicBezTo>
                  <a:pt x="21" y="65"/>
                  <a:pt x="21" y="65"/>
                  <a:pt x="21" y="65"/>
                </a:cubicBezTo>
                <a:moveTo>
                  <a:pt x="41" y="37"/>
                </a:move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0" y="37"/>
                  <a:pt x="40" y="37"/>
                </a:cubicBezTo>
                <a:cubicBezTo>
                  <a:pt x="40" y="37"/>
                  <a:pt x="41" y="37"/>
                  <a:pt x="41" y="37"/>
                </a:cubicBezTo>
                <a:cubicBezTo>
                  <a:pt x="41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7"/>
                  <a:pt x="39" y="37"/>
                  <a:pt x="39" y="37"/>
                </a:cubicBezTo>
                <a:cubicBezTo>
                  <a:pt x="39" y="37"/>
                  <a:pt x="40" y="37"/>
                  <a:pt x="40" y="37"/>
                </a:cubicBezTo>
                <a:cubicBezTo>
                  <a:pt x="40" y="37"/>
                  <a:pt x="40" y="37"/>
                  <a:pt x="40" y="38"/>
                </a:cubicBezTo>
                <a:cubicBezTo>
                  <a:pt x="40" y="38"/>
                  <a:pt x="41" y="38"/>
                  <a:pt x="41" y="38"/>
                </a:cubicBezTo>
                <a:cubicBezTo>
                  <a:pt x="41" y="38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moveTo>
                  <a:pt x="38" y="39"/>
                </a:moveTo>
                <a:cubicBezTo>
                  <a:pt x="37" y="39"/>
                  <a:pt x="37" y="39"/>
                  <a:pt x="37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moveTo>
                  <a:pt x="58" y="24"/>
                </a:moveTo>
                <a:cubicBezTo>
                  <a:pt x="58" y="24"/>
                  <a:pt x="58" y="24"/>
                  <a:pt x="58" y="24"/>
                </a:cubicBezTo>
                <a:cubicBezTo>
                  <a:pt x="58" y="24"/>
                  <a:pt x="58" y="25"/>
                  <a:pt x="58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8" y="25"/>
                  <a:pt x="58" y="25"/>
                  <a:pt x="58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7" y="24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6" y="25"/>
                </a:cubicBezTo>
                <a:cubicBezTo>
                  <a:pt x="56" y="25"/>
                  <a:pt x="56" y="25"/>
                  <a:pt x="56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8" y="25"/>
                  <a:pt x="58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8" y="25"/>
                  <a:pt x="58" y="25"/>
                  <a:pt x="58" y="26"/>
                </a:cubicBezTo>
                <a:cubicBezTo>
                  <a:pt x="58" y="26"/>
                  <a:pt x="58" y="26"/>
                  <a:pt x="58" y="26"/>
                </a:cubicBezTo>
                <a:cubicBezTo>
                  <a:pt x="58" y="26"/>
                  <a:pt x="58" y="26"/>
                  <a:pt x="58" y="26"/>
                </a:cubicBezTo>
                <a:cubicBezTo>
                  <a:pt x="58" y="26"/>
                  <a:pt x="58" y="26"/>
                  <a:pt x="58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6"/>
                  <a:pt x="58" y="26"/>
                  <a:pt x="58" y="26"/>
                </a:cubicBezTo>
                <a:cubicBezTo>
                  <a:pt x="58" y="26"/>
                  <a:pt x="58" y="26"/>
                  <a:pt x="58" y="26"/>
                </a:cubicBezTo>
                <a:cubicBezTo>
                  <a:pt x="58" y="26"/>
                  <a:pt x="58" y="26"/>
                  <a:pt x="58" y="26"/>
                </a:cubicBezTo>
                <a:cubicBezTo>
                  <a:pt x="58" y="26"/>
                  <a:pt x="58" y="26"/>
                  <a:pt x="58" y="26"/>
                </a:cubicBezTo>
                <a:cubicBezTo>
                  <a:pt x="58" y="26"/>
                  <a:pt x="58" y="26"/>
                  <a:pt x="58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6"/>
                  <a:pt x="57" y="27"/>
                  <a:pt x="58" y="27"/>
                </a:cubicBezTo>
                <a:cubicBezTo>
                  <a:pt x="58" y="26"/>
                  <a:pt x="58" y="26"/>
                  <a:pt x="58" y="26"/>
                </a:cubicBezTo>
                <a:cubicBezTo>
                  <a:pt x="58" y="26"/>
                  <a:pt x="58" y="26"/>
                  <a:pt x="58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9" y="27"/>
                  <a:pt x="59" y="26"/>
                  <a:pt x="59" y="26"/>
                </a:cubicBezTo>
                <a:cubicBezTo>
                  <a:pt x="59" y="26"/>
                  <a:pt x="60" y="26"/>
                  <a:pt x="60" y="27"/>
                </a:cubicBezTo>
                <a:cubicBezTo>
                  <a:pt x="60" y="27"/>
                  <a:pt x="59" y="27"/>
                  <a:pt x="59" y="27"/>
                </a:cubicBezTo>
                <a:cubicBezTo>
                  <a:pt x="59" y="27"/>
                  <a:pt x="59" y="27"/>
                  <a:pt x="59" y="27"/>
                </a:cubicBezTo>
                <a:cubicBezTo>
                  <a:pt x="59" y="27"/>
                  <a:pt x="59" y="27"/>
                  <a:pt x="59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8" y="27"/>
                  <a:pt x="58" y="27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8" y="29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9" y="29"/>
                  <a:pt x="59" y="29"/>
                  <a:pt x="59" y="28"/>
                </a:cubicBezTo>
                <a:cubicBezTo>
                  <a:pt x="59" y="29"/>
                  <a:pt x="59" y="29"/>
                  <a:pt x="59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29"/>
                  <a:pt x="57" y="29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7" y="29"/>
                  <a:pt x="57" y="29"/>
                  <a:pt x="57" y="29"/>
                </a:cubicBezTo>
                <a:cubicBezTo>
                  <a:pt x="57" y="29"/>
                  <a:pt x="57" y="29"/>
                  <a:pt x="57" y="29"/>
                </a:cubicBezTo>
                <a:cubicBezTo>
                  <a:pt x="57" y="29"/>
                  <a:pt x="57" y="29"/>
                  <a:pt x="57" y="29"/>
                </a:cubicBezTo>
                <a:cubicBezTo>
                  <a:pt x="57" y="29"/>
                  <a:pt x="57" y="29"/>
                  <a:pt x="57" y="29"/>
                </a:cubicBezTo>
                <a:cubicBezTo>
                  <a:pt x="57" y="29"/>
                  <a:pt x="57" y="29"/>
                  <a:pt x="57" y="29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0"/>
                  <a:pt x="57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9" y="30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0"/>
                  <a:pt x="59" y="31"/>
                  <a:pt x="59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1" y="31"/>
                  <a:pt x="62" y="31"/>
                  <a:pt x="62" y="31"/>
                </a:cubicBezTo>
                <a:cubicBezTo>
                  <a:pt x="62" y="31"/>
                  <a:pt x="62" y="31"/>
                  <a:pt x="62" y="32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32"/>
                  <a:pt x="62" y="32"/>
                  <a:pt x="63" y="32"/>
                </a:cubicBezTo>
                <a:cubicBezTo>
                  <a:pt x="63" y="32"/>
                  <a:pt x="63" y="32"/>
                  <a:pt x="63" y="32"/>
                </a:cubicBezTo>
                <a:cubicBezTo>
                  <a:pt x="63" y="32"/>
                  <a:pt x="63" y="32"/>
                  <a:pt x="63" y="32"/>
                </a:cubicBezTo>
                <a:cubicBezTo>
                  <a:pt x="63" y="32"/>
                  <a:pt x="63" y="32"/>
                  <a:pt x="63" y="32"/>
                </a:cubicBezTo>
                <a:cubicBezTo>
                  <a:pt x="63" y="32"/>
                  <a:pt x="63" y="32"/>
                  <a:pt x="62" y="32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32"/>
                  <a:pt x="62" y="32"/>
                  <a:pt x="62" y="33"/>
                </a:cubicBezTo>
                <a:cubicBezTo>
                  <a:pt x="62" y="33"/>
                  <a:pt x="62" y="33"/>
                  <a:pt x="62" y="33"/>
                </a:cubicBezTo>
                <a:cubicBezTo>
                  <a:pt x="62" y="33"/>
                  <a:pt x="62" y="33"/>
                  <a:pt x="61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32"/>
                  <a:pt x="61" y="32"/>
                  <a:pt x="61" y="32"/>
                </a:cubicBezTo>
                <a:cubicBezTo>
                  <a:pt x="61" y="32"/>
                  <a:pt x="61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8" y="32"/>
                  <a:pt x="58" y="32"/>
                </a:cubicBezTo>
                <a:cubicBezTo>
                  <a:pt x="58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7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3"/>
                  <a:pt x="59" y="33"/>
                </a:cubicBezTo>
                <a:cubicBezTo>
                  <a:pt x="59" y="33"/>
                  <a:pt x="59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4"/>
                  <a:pt x="57" y="34"/>
                  <a:pt x="57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9" y="34"/>
                  <a:pt x="59" y="34"/>
                </a:cubicBezTo>
                <a:cubicBezTo>
                  <a:pt x="59" y="34"/>
                  <a:pt x="59" y="34"/>
                  <a:pt x="59" y="34"/>
                </a:cubicBezTo>
                <a:cubicBezTo>
                  <a:pt x="59" y="34"/>
                  <a:pt x="59" y="34"/>
                  <a:pt x="59" y="34"/>
                </a:cubicBezTo>
                <a:cubicBezTo>
                  <a:pt x="59" y="34"/>
                  <a:pt x="60" y="34"/>
                  <a:pt x="60" y="34"/>
                </a:cubicBezTo>
                <a:cubicBezTo>
                  <a:pt x="59" y="34"/>
                  <a:pt x="59" y="34"/>
                  <a:pt x="59" y="34"/>
                </a:cubicBezTo>
                <a:cubicBezTo>
                  <a:pt x="59" y="34"/>
                  <a:pt x="59" y="34"/>
                  <a:pt x="59" y="34"/>
                </a:cubicBezTo>
                <a:cubicBezTo>
                  <a:pt x="59" y="34"/>
                  <a:pt x="59" y="34"/>
                  <a:pt x="59" y="34"/>
                </a:cubicBezTo>
                <a:cubicBezTo>
                  <a:pt x="58" y="34"/>
                  <a:pt x="58" y="34"/>
                  <a:pt x="58" y="35"/>
                </a:cubicBezTo>
                <a:cubicBezTo>
                  <a:pt x="58" y="35"/>
                  <a:pt x="58" y="35"/>
                  <a:pt x="58" y="35"/>
                </a:cubicBezTo>
                <a:cubicBezTo>
                  <a:pt x="58" y="35"/>
                  <a:pt x="59" y="34"/>
                  <a:pt x="59" y="35"/>
                </a:cubicBezTo>
                <a:cubicBezTo>
                  <a:pt x="59" y="35"/>
                  <a:pt x="59" y="35"/>
                  <a:pt x="59" y="35"/>
                </a:cubicBezTo>
                <a:cubicBezTo>
                  <a:pt x="59" y="34"/>
                  <a:pt x="59" y="35"/>
                  <a:pt x="59" y="34"/>
                </a:cubicBezTo>
                <a:cubicBezTo>
                  <a:pt x="59" y="34"/>
                  <a:pt x="59" y="34"/>
                  <a:pt x="59" y="34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34"/>
                  <a:pt x="60" y="33"/>
                  <a:pt x="60" y="33"/>
                </a:cubicBezTo>
                <a:cubicBezTo>
                  <a:pt x="60" y="33"/>
                  <a:pt x="60" y="33"/>
                  <a:pt x="60" y="33"/>
                </a:cubicBezTo>
                <a:cubicBezTo>
                  <a:pt x="60" y="33"/>
                  <a:pt x="60" y="33"/>
                  <a:pt x="60" y="33"/>
                </a:cubicBezTo>
                <a:cubicBezTo>
                  <a:pt x="61" y="34"/>
                  <a:pt x="61" y="33"/>
                  <a:pt x="61" y="33"/>
                </a:cubicBezTo>
                <a:cubicBezTo>
                  <a:pt x="61" y="33"/>
                  <a:pt x="61" y="33"/>
                  <a:pt x="62" y="33"/>
                </a:cubicBezTo>
                <a:cubicBezTo>
                  <a:pt x="62" y="33"/>
                  <a:pt x="62" y="33"/>
                  <a:pt x="62" y="33"/>
                </a:cubicBezTo>
                <a:cubicBezTo>
                  <a:pt x="62" y="33"/>
                  <a:pt x="63" y="33"/>
                  <a:pt x="63" y="33"/>
                </a:cubicBezTo>
                <a:cubicBezTo>
                  <a:pt x="63" y="33"/>
                  <a:pt x="63" y="33"/>
                  <a:pt x="63" y="33"/>
                </a:cubicBezTo>
                <a:cubicBezTo>
                  <a:pt x="63" y="33"/>
                  <a:pt x="63" y="33"/>
                  <a:pt x="63" y="33"/>
                </a:cubicBezTo>
                <a:cubicBezTo>
                  <a:pt x="63" y="33"/>
                  <a:pt x="63" y="33"/>
                  <a:pt x="63" y="33"/>
                </a:cubicBezTo>
                <a:cubicBezTo>
                  <a:pt x="63" y="33"/>
                  <a:pt x="62" y="33"/>
                  <a:pt x="62" y="33"/>
                </a:cubicBezTo>
                <a:cubicBezTo>
                  <a:pt x="63" y="33"/>
                  <a:pt x="63" y="33"/>
                  <a:pt x="63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4"/>
                  <a:pt x="62" y="34"/>
                  <a:pt x="62" y="34"/>
                </a:cubicBezTo>
                <a:cubicBezTo>
                  <a:pt x="62" y="34"/>
                  <a:pt x="62" y="34"/>
                  <a:pt x="62" y="34"/>
                </a:cubicBezTo>
                <a:cubicBezTo>
                  <a:pt x="62" y="34"/>
                  <a:pt x="62" y="34"/>
                  <a:pt x="62" y="34"/>
                </a:cubicBezTo>
                <a:cubicBezTo>
                  <a:pt x="62" y="34"/>
                  <a:pt x="62" y="34"/>
                  <a:pt x="62" y="34"/>
                </a:cubicBezTo>
                <a:cubicBezTo>
                  <a:pt x="62" y="34"/>
                  <a:pt x="62" y="34"/>
                  <a:pt x="62" y="34"/>
                </a:cubicBezTo>
                <a:cubicBezTo>
                  <a:pt x="62" y="34"/>
                  <a:pt x="62" y="34"/>
                  <a:pt x="62" y="34"/>
                </a:cubicBezTo>
                <a:cubicBezTo>
                  <a:pt x="62" y="34"/>
                  <a:pt x="62" y="34"/>
                  <a:pt x="62" y="34"/>
                </a:cubicBezTo>
                <a:cubicBezTo>
                  <a:pt x="62" y="34"/>
                  <a:pt x="62" y="34"/>
                  <a:pt x="62" y="34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1" y="35"/>
                  <a:pt x="61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1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6"/>
                  <a:pt x="61" y="36"/>
                  <a:pt x="60" y="36"/>
                </a:cubicBezTo>
                <a:cubicBezTo>
                  <a:pt x="60" y="36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59" y="37"/>
                  <a:pt x="59" y="37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7"/>
                  <a:pt x="59" y="37"/>
                  <a:pt x="59" y="38"/>
                </a:cubicBezTo>
                <a:cubicBezTo>
                  <a:pt x="59" y="38"/>
                  <a:pt x="59" y="38"/>
                  <a:pt x="58" y="38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8" y="38"/>
                  <a:pt x="58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6" y="38"/>
                  <a:pt x="56" y="38"/>
                  <a:pt x="56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38"/>
                  <a:pt x="57" y="38"/>
                  <a:pt x="57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56" y="39"/>
                  <a:pt x="57" y="39"/>
                  <a:pt x="57" y="39"/>
                </a:cubicBezTo>
                <a:cubicBezTo>
                  <a:pt x="57" y="39"/>
                  <a:pt x="56" y="39"/>
                  <a:pt x="56" y="39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7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5" y="41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4" y="42"/>
                  <a:pt x="54" y="42"/>
                </a:cubicBezTo>
                <a:cubicBezTo>
                  <a:pt x="54" y="42"/>
                  <a:pt x="54" y="42"/>
                  <a:pt x="54" y="42"/>
                </a:cubicBezTo>
                <a:cubicBezTo>
                  <a:pt x="54" y="42"/>
                  <a:pt x="54" y="42"/>
                  <a:pt x="54" y="42"/>
                </a:cubicBezTo>
                <a:cubicBezTo>
                  <a:pt x="54" y="42"/>
                  <a:pt x="54" y="42"/>
                  <a:pt x="54" y="42"/>
                </a:cubicBezTo>
                <a:cubicBezTo>
                  <a:pt x="54" y="42"/>
                  <a:pt x="54" y="43"/>
                  <a:pt x="54" y="43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43"/>
                  <a:pt x="54" y="43"/>
                  <a:pt x="53" y="43"/>
                </a:cubicBezTo>
                <a:cubicBezTo>
                  <a:pt x="53" y="43"/>
                  <a:pt x="54" y="43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2"/>
                  <a:pt x="54" y="42"/>
                  <a:pt x="54" y="42"/>
                </a:cubicBezTo>
                <a:cubicBezTo>
                  <a:pt x="54" y="42"/>
                  <a:pt x="54" y="42"/>
                  <a:pt x="54" y="42"/>
                </a:cubicBezTo>
                <a:cubicBezTo>
                  <a:pt x="54" y="42"/>
                  <a:pt x="53" y="42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2"/>
                  <a:pt x="53" y="43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4"/>
                  <a:pt x="52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2" y="44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44"/>
                  <a:pt x="52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5"/>
                  <a:pt x="51" y="45"/>
                  <a:pt x="51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51" y="45"/>
                  <a:pt x="51" y="45"/>
                  <a:pt x="52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52" y="45"/>
                  <a:pt x="51" y="45"/>
                  <a:pt x="51" y="45"/>
                </a:cubicBezTo>
                <a:cubicBezTo>
                  <a:pt x="51" y="45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2" y="46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6"/>
                  <a:pt x="52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7"/>
                  <a:pt x="52" y="46"/>
                </a:cubicBezTo>
                <a:cubicBezTo>
                  <a:pt x="52" y="46"/>
                  <a:pt x="52" y="47"/>
                  <a:pt x="52" y="47"/>
                </a:cubicBezTo>
                <a:cubicBezTo>
                  <a:pt x="52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0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50" y="47"/>
                  <a:pt x="51" y="48"/>
                  <a:pt x="51" y="48"/>
                </a:cubicBezTo>
                <a:cubicBezTo>
                  <a:pt x="51" y="48"/>
                  <a:pt x="51" y="48"/>
                  <a:pt x="51" y="48"/>
                </a:cubicBezTo>
                <a:cubicBezTo>
                  <a:pt x="51" y="48"/>
                  <a:pt x="51" y="48"/>
                  <a:pt x="51" y="48"/>
                </a:cubicBezTo>
                <a:cubicBezTo>
                  <a:pt x="51" y="48"/>
                  <a:pt x="51" y="48"/>
                  <a:pt x="50" y="48"/>
                </a:cubicBezTo>
                <a:cubicBezTo>
                  <a:pt x="50" y="48"/>
                  <a:pt x="50" y="48"/>
                  <a:pt x="50" y="48"/>
                </a:cubicBezTo>
                <a:cubicBezTo>
                  <a:pt x="50" y="48"/>
                  <a:pt x="50" y="48"/>
                  <a:pt x="50" y="48"/>
                </a:cubicBezTo>
                <a:cubicBezTo>
                  <a:pt x="50" y="49"/>
                  <a:pt x="50" y="49"/>
                  <a:pt x="51" y="49"/>
                </a:cubicBezTo>
                <a:cubicBezTo>
                  <a:pt x="51" y="49"/>
                  <a:pt x="51" y="49"/>
                  <a:pt x="51" y="49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49"/>
                  <a:pt x="50" y="48"/>
                  <a:pt x="50" y="49"/>
                </a:cubicBezTo>
                <a:cubicBezTo>
                  <a:pt x="50" y="49"/>
                  <a:pt x="50" y="49"/>
                  <a:pt x="51" y="49"/>
                </a:cubicBezTo>
                <a:cubicBezTo>
                  <a:pt x="51" y="49"/>
                  <a:pt x="51" y="49"/>
                  <a:pt x="51" y="49"/>
                </a:cubicBezTo>
                <a:cubicBezTo>
                  <a:pt x="51" y="49"/>
                  <a:pt x="51" y="50"/>
                  <a:pt x="50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1" y="50"/>
                  <a:pt x="50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51"/>
                  <a:pt x="50" y="50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1" y="51"/>
                  <a:pt x="51" y="51"/>
                </a:cubicBezTo>
                <a:cubicBezTo>
                  <a:pt x="51" y="51"/>
                  <a:pt x="50" y="52"/>
                  <a:pt x="49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2"/>
                  <a:pt x="49" y="52"/>
                  <a:pt x="48" y="52"/>
                </a:cubicBezTo>
                <a:cubicBezTo>
                  <a:pt x="48" y="52"/>
                  <a:pt x="48" y="53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7" y="52"/>
                  <a:pt x="48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1"/>
                </a:cubicBezTo>
                <a:cubicBezTo>
                  <a:pt x="47" y="51"/>
                  <a:pt x="48" y="51"/>
                  <a:pt x="48" y="51"/>
                </a:cubicBezTo>
                <a:cubicBezTo>
                  <a:pt x="48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6" y="51"/>
                  <a:pt x="47" y="51"/>
                </a:cubicBezTo>
                <a:cubicBezTo>
                  <a:pt x="47" y="51"/>
                  <a:pt x="47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5" y="51"/>
                  <a:pt x="45" y="51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4" y="52"/>
                </a:cubicBezTo>
                <a:cubicBezTo>
                  <a:pt x="45" y="52"/>
                  <a:pt x="45" y="52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4" y="51"/>
                  <a:pt x="44" y="51"/>
                  <a:pt x="44" y="51"/>
                </a:cubicBezTo>
                <a:cubicBezTo>
                  <a:pt x="44" y="51"/>
                  <a:pt x="44" y="51"/>
                  <a:pt x="44" y="51"/>
                </a:cubicBezTo>
                <a:cubicBezTo>
                  <a:pt x="44" y="51"/>
                  <a:pt x="44" y="51"/>
                  <a:pt x="44" y="51"/>
                </a:cubicBezTo>
                <a:cubicBezTo>
                  <a:pt x="44" y="51"/>
                  <a:pt x="44" y="51"/>
                  <a:pt x="44" y="51"/>
                </a:cubicBezTo>
                <a:cubicBezTo>
                  <a:pt x="44" y="51"/>
                  <a:pt x="44" y="51"/>
                  <a:pt x="44" y="51"/>
                </a:cubicBezTo>
                <a:cubicBezTo>
                  <a:pt x="44" y="51"/>
                  <a:pt x="44" y="51"/>
                  <a:pt x="44" y="51"/>
                </a:cubicBezTo>
                <a:cubicBezTo>
                  <a:pt x="44" y="51"/>
                  <a:pt x="44" y="51"/>
                  <a:pt x="44" y="51"/>
                </a:cubicBezTo>
                <a:cubicBezTo>
                  <a:pt x="44" y="51"/>
                  <a:pt x="44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2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0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49"/>
                  <a:pt x="41" y="49"/>
                  <a:pt x="41" y="49"/>
                </a:cubicBezTo>
                <a:cubicBezTo>
                  <a:pt x="41" y="49"/>
                  <a:pt x="41" y="49"/>
                  <a:pt x="42" y="48"/>
                </a:cubicBezTo>
                <a:cubicBezTo>
                  <a:pt x="42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2" y="47"/>
                  <a:pt x="42" y="47"/>
                </a:cubicBezTo>
                <a:cubicBezTo>
                  <a:pt x="42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5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4"/>
                </a:cubicBezTo>
                <a:cubicBezTo>
                  <a:pt x="39" y="44"/>
                  <a:pt x="39" y="45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9" y="44"/>
                  <a:pt x="39" y="44"/>
                </a:cubicBezTo>
                <a:cubicBezTo>
                  <a:pt x="39" y="44"/>
                  <a:pt x="39" y="44"/>
                  <a:pt x="40" y="44"/>
                </a:cubicBezTo>
                <a:cubicBezTo>
                  <a:pt x="40" y="44"/>
                  <a:pt x="40" y="44"/>
                  <a:pt x="4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2" y="43"/>
                  <a:pt x="42" y="43"/>
                </a:cubicBezTo>
                <a:cubicBezTo>
                  <a:pt x="42" y="43"/>
                  <a:pt x="41" y="43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1" y="43"/>
                  <a:pt x="4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0" y="43"/>
                  <a:pt x="40" y="43"/>
                  <a:pt x="39" y="43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9" y="44"/>
                  <a:pt x="39" y="44"/>
                </a:cubicBezTo>
                <a:cubicBezTo>
                  <a:pt x="39" y="44"/>
                  <a:pt x="39" y="43"/>
                  <a:pt x="39" y="43"/>
                </a:cubicBezTo>
                <a:cubicBezTo>
                  <a:pt x="39" y="43"/>
                  <a:pt x="39" y="43"/>
                  <a:pt x="38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40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2"/>
                  <a:pt x="40" y="42"/>
                  <a:pt x="40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42"/>
                  <a:pt x="39" y="42"/>
                  <a:pt x="39" y="42"/>
                </a:cubicBezTo>
                <a:cubicBezTo>
                  <a:pt x="39" y="42"/>
                  <a:pt x="38" y="42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8" y="42"/>
                  <a:pt x="39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9" y="42"/>
                  <a:pt x="40" y="42"/>
                  <a:pt x="40" y="42"/>
                </a:cubicBezTo>
                <a:cubicBezTo>
                  <a:pt x="40" y="42"/>
                  <a:pt x="40" y="42"/>
                  <a:pt x="41" y="42"/>
                </a:cubicBezTo>
                <a:cubicBezTo>
                  <a:pt x="41" y="42"/>
                  <a:pt x="40" y="42"/>
                  <a:pt x="40" y="42"/>
                </a:cubicBezTo>
                <a:cubicBezTo>
                  <a:pt x="40" y="41"/>
                  <a:pt x="41" y="41"/>
                  <a:pt x="41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41"/>
                  <a:pt x="40" y="41"/>
                  <a:pt x="40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1"/>
                  <a:pt x="40" y="41"/>
                  <a:pt x="40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42"/>
                  <a:pt x="40" y="42"/>
                  <a:pt x="40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9" y="42"/>
                  <a:pt x="38" y="42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1"/>
                  <a:pt x="38" y="41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1"/>
                  <a:pt x="41" y="41"/>
                  <a:pt x="41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41"/>
                  <a:pt x="40" y="41"/>
                  <a:pt x="40" y="41"/>
                </a:cubicBezTo>
                <a:cubicBezTo>
                  <a:pt x="40" y="41"/>
                  <a:pt x="41" y="41"/>
                  <a:pt x="41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1"/>
                  <a:pt x="40" y="41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1"/>
                  <a:pt x="39" y="40"/>
                  <a:pt x="39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41" y="40"/>
                  <a:pt x="41" y="40"/>
                </a:cubicBez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0" y="40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40" y="40"/>
                  <a:pt x="41" y="40"/>
                </a:cubicBez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1" y="39"/>
                  <a:pt x="41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9"/>
                  <a:pt x="41" y="39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8" y="38"/>
                  <a:pt x="38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40" y="39"/>
                  <a:pt x="40" y="39"/>
                </a:cubicBezTo>
                <a:cubicBezTo>
                  <a:pt x="40" y="39"/>
                  <a:pt x="39" y="39"/>
                  <a:pt x="39" y="39"/>
                </a:cubicBezTo>
                <a:cubicBezTo>
                  <a:pt x="39" y="39"/>
                  <a:pt x="39" y="39"/>
                  <a:pt x="39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7" y="39"/>
                  <a:pt x="37" y="39"/>
                </a:cubicBezTo>
                <a:cubicBezTo>
                  <a:pt x="35" y="41"/>
                  <a:pt x="34" y="43"/>
                  <a:pt x="32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2" y="46"/>
                  <a:pt x="32" y="46"/>
                </a:cubicBezTo>
                <a:cubicBezTo>
                  <a:pt x="32" y="46"/>
                  <a:pt x="32" y="46"/>
                  <a:pt x="32" y="46"/>
                </a:cubicBezTo>
                <a:cubicBezTo>
                  <a:pt x="33" y="46"/>
                  <a:pt x="33" y="46"/>
                  <a:pt x="34" y="46"/>
                </a:cubicBezTo>
                <a:cubicBezTo>
                  <a:pt x="34" y="46"/>
                  <a:pt x="34" y="46"/>
                  <a:pt x="34" y="47"/>
                </a:cubicBezTo>
                <a:cubicBezTo>
                  <a:pt x="34" y="47"/>
                  <a:pt x="34" y="47"/>
                  <a:pt x="34" y="46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2" y="48"/>
                </a:cubicBezTo>
                <a:cubicBezTo>
                  <a:pt x="32" y="48"/>
                  <a:pt x="32" y="49"/>
                  <a:pt x="32" y="49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1" y="48"/>
                </a:cubicBezTo>
                <a:cubicBezTo>
                  <a:pt x="31" y="48"/>
                  <a:pt x="31" y="47"/>
                  <a:pt x="30" y="47"/>
                </a:cubicBezTo>
                <a:cubicBezTo>
                  <a:pt x="30" y="47"/>
                  <a:pt x="30" y="47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9"/>
                  <a:pt x="30" y="49"/>
                  <a:pt x="31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49"/>
                  <a:pt x="31" y="50"/>
                  <a:pt x="31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3" y="50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2"/>
                </a:cubicBezTo>
                <a:cubicBezTo>
                  <a:pt x="32" y="52"/>
                  <a:pt x="32" y="52"/>
                  <a:pt x="32" y="52"/>
                </a:cubicBezTo>
                <a:cubicBezTo>
                  <a:pt x="32" y="52"/>
                  <a:pt x="32" y="52"/>
                  <a:pt x="32" y="52"/>
                </a:cubicBezTo>
                <a:cubicBezTo>
                  <a:pt x="32" y="52"/>
                  <a:pt x="32" y="52"/>
                  <a:pt x="32" y="52"/>
                </a:cubicBezTo>
                <a:cubicBezTo>
                  <a:pt x="32" y="52"/>
                  <a:pt x="32" y="52"/>
                  <a:pt x="31" y="52"/>
                </a:cubicBezTo>
                <a:cubicBezTo>
                  <a:pt x="31" y="52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51"/>
                  <a:pt x="30" y="52"/>
                  <a:pt x="30" y="52"/>
                </a:cubicBezTo>
                <a:cubicBezTo>
                  <a:pt x="31" y="52"/>
                  <a:pt x="31" y="53"/>
                  <a:pt x="31" y="53"/>
                </a:cubicBezTo>
                <a:cubicBezTo>
                  <a:pt x="30" y="53"/>
                  <a:pt x="30" y="53"/>
                  <a:pt x="30" y="53"/>
                </a:cubicBezTo>
                <a:cubicBezTo>
                  <a:pt x="29" y="53"/>
                  <a:pt x="29" y="53"/>
                  <a:pt x="29" y="52"/>
                </a:cubicBezTo>
                <a:cubicBezTo>
                  <a:pt x="29" y="52"/>
                  <a:pt x="28" y="52"/>
                  <a:pt x="28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3"/>
                  <a:pt x="26" y="53"/>
                </a:cubicBezTo>
                <a:cubicBezTo>
                  <a:pt x="26" y="53"/>
                  <a:pt x="26" y="53"/>
                  <a:pt x="27" y="54"/>
                </a:cubicBezTo>
                <a:cubicBezTo>
                  <a:pt x="26" y="54"/>
                  <a:pt x="26" y="54"/>
                  <a:pt x="27" y="54"/>
                </a:cubicBezTo>
                <a:cubicBezTo>
                  <a:pt x="27" y="54"/>
                  <a:pt x="27" y="54"/>
                  <a:pt x="28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4"/>
                  <a:pt x="28" y="55"/>
                  <a:pt x="28" y="55"/>
                </a:cubicBezTo>
                <a:cubicBezTo>
                  <a:pt x="28" y="55"/>
                  <a:pt x="29" y="56"/>
                  <a:pt x="28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29" y="57"/>
                  <a:pt x="29" y="57"/>
                  <a:pt x="30" y="57"/>
                </a:cubicBezTo>
                <a:cubicBezTo>
                  <a:pt x="30" y="57"/>
                  <a:pt x="29" y="57"/>
                  <a:pt x="29" y="57"/>
                </a:cubicBezTo>
                <a:cubicBezTo>
                  <a:pt x="29" y="58"/>
                  <a:pt x="30" y="58"/>
                  <a:pt x="30" y="58"/>
                </a:cubicBezTo>
                <a:cubicBezTo>
                  <a:pt x="30" y="58"/>
                  <a:pt x="30" y="58"/>
                  <a:pt x="31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57"/>
                  <a:pt x="31" y="57"/>
                  <a:pt x="32" y="56"/>
                </a:cubicBezTo>
                <a:cubicBezTo>
                  <a:pt x="31" y="56"/>
                  <a:pt x="32" y="56"/>
                  <a:pt x="32" y="56"/>
                </a:cubicBezTo>
                <a:cubicBezTo>
                  <a:pt x="32" y="55"/>
                  <a:pt x="32" y="55"/>
                  <a:pt x="32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3" y="57"/>
                  <a:pt x="34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58"/>
                  <a:pt x="34" y="58"/>
                  <a:pt x="35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9"/>
                  <a:pt x="35" y="59"/>
                  <a:pt x="35" y="59"/>
                </a:cubicBezTo>
                <a:cubicBezTo>
                  <a:pt x="35" y="59"/>
                  <a:pt x="35" y="59"/>
                  <a:pt x="35" y="59"/>
                </a:cubicBezTo>
                <a:cubicBezTo>
                  <a:pt x="35" y="59"/>
                  <a:pt x="34" y="59"/>
                  <a:pt x="34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34" y="59"/>
                  <a:pt x="34" y="60"/>
                  <a:pt x="35" y="60"/>
                </a:cubicBezTo>
                <a:cubicBezTo>
                  <a:pt x="35" y="60"/>
                  <a:pt x="35" y="60"/>
                  <a:pt x="35" y="60"/>
                </a:cubicBezTo>
                <a:cubicBezTo>
                  <a:pt x="35" y="60"/>
                  <a:pt x="36" y="61"/>
                  <a:pt x="36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7" y="61"/>
                  <a:pt x="37" y="61"/>
                  <a:pt x="37" y="62"/>
                </a:cubicBezTo>
                <a:cubicBezTo>
                  <a:pt x="38" y="62"/>
                  <a:pt x="38" y="62"/>
                  <a:pt x="38" y="62"/>
                </a:cubicBezTo>
                <a:cubicBezTo>
                  <a:pt x="38" y="62"/>
                  <a:pt x="38" y="62"/>
                  <a:pt x="37" y="62"/>
                </a:cubicBezTo>
                <a:cubicBezTo>
                  <a:pt x="37" y="62"/>
                  <a:pt x="37" y="62"/>
                  <a:pt x="37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6" y="63"/>
                  <a:pt x="36" y="63"/>
                  <a:pt x="37" y="63"/>
                </a:cubicBezTo>
                <a:cubicBezTo>
                  <a:pt x="37" y="63"/>
                  <a:pt x="38" y="62"/>
                  <a:pt x="38" y="63"/>
                </a:cubicBezTo>
                <a:cubicBezTo>
                  <a:pt x="38" y="63"/>
                  <a:pt x="38" y="63"/>
                  <a:pt x="38" y="63"/>
                </a:cubicBezTo>
                <a:cubicBezTo>
                  <a:pt x="38" y="63"/>
                  <a:pt x="38" y="63"/>
                  <a:pt x="38" y="63"/>
                </a:cubicBezTo>
                <a:cubicBezTo>
                  <a:pt x="38" y="63"/>
                  <a:pt x="39" y="63"/>
                  <a:pt x="39" y="63"/>
                </a:cubicBezTo>
                <a:cubicBezTo>
                  <a:pt x="39" y="63"/>
                  <a:pt x="39" y="63"/>
                  <a:pt x="39" y="63"/>
                </a:cubicBezTo>
                <a:cubicBezTo>
                  <a:pt x="39" y="64"/>
                  <a:pt x="39" y="64"/>
                  <a:pt x="39" y="64"/>
                </a:cubicBezTo>
                <a:cubicBezTo>
                  <a:pt x="39" y="64"/>
                  <a:pt x="39" y="64"/>
                  <a:pt x="40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39" y="65"/>
                  <a:pt x="39" y="65"/>
                  <a:pt x="39" y="65"/>
                </a:cubicBezTo>
                <a:cubicBezTo>
                  <a:pt x="38" y="65"/>
                  <a:pt x="38" y="65"/>
                  <a:pt x="37" y="65"/>
                </a:cubicBezTo>
                <a:cubicBezTo>
                  <a:pt x="37" y="66"/>
                  <a:pt x="37" y="66"/>
                  <a:pt x="37" y="66"/>
                </a:cubicBezTo>
                <a:cubicBezTo>
                  <a:pt x="36" y="66"/>
                  <a:pt x="35" y="66"/>
                  <a:pt x="35" y="66"/>
                </a:cubicBezTo>
                <a:cubicBezTo>
                  <a:pt x="34" y="66"/>
                  <a:pt x="34" y="66"/>
                  <a:pt x="33" y="66"/>
                </a:cubicBezTo>
                <a:cubicBezTo>
                  <a:pt x="33" y="66"/>
                  <a:pt x="33" y="66"/>
                  <a:pt x="32" y="66"/>
                </a:cubicBezTo>
                <a:cubicBezTo>
                  <a:pt x="32" y="66"/>
                  <a:pt x="31" y="66"/>
                  <a:pt x="31" y="66"/>
                </a:cubicBezTo>
                <a:cubicBezTo>
                  <a:pt x="30" y="67"/>
                  <a:pt x="30" y="67"/>
                  <a:pt x="30" y="67"/>
                </a:cubicBezTo>
                <a:cubicBezTo>
                  <a:pt x="30" y="67"/>
                  <a:pt x="29" y="67"/>
                  <a:pt x="29" y="68"/>
                </a:cubicBezTo>
                <a:cubicBezTo>
                  <a:pt x="28" y="68"/>
                  <a:pt x="28" y="69"/>
                  <a:pt x="27" y="70"/>
                </a:cubicBezTo>
                <a:cubicBezTo>
                  <a:pt x="28" y="70"/>
                  <a:pt x="28" y="69"/>
                  <a:pt x="29" y="69"/>
                </a:cubicBezTo>
                <a:cubicBezTo>
                  <a:pt x="29" y="68"/>
                  <a:pt x="30" y="68"/>
                  <a:pt x="31" y="68"/>
                </a:cubicBezTo>
                <a:cubicBezTo>
                  <a:pt x="32" y="67"/>
                  <a:pt x="32" y="67"/>
                  <a:pt x="33" y="68"/>
                </a:cubicBezTo>
                <a:cubicBezTo>
                  <a:pt x="33" y="68"/>
                  <a:pt x="32" y="69"/>
                  <a:pt x="32" y="69"/>
                </a:cubicBezTo>
                <a:cubicBezTo>
                  <a:pt x="32" y="69"/>
                  <a:pt x="31" y="69"/>
                  <a:pt x="31" y="69"/>
                </a:cubicBezTo>
                <a:cubicBezTo>
                  <a:pt x="31" y="69"/>
                  <a:pt x="31" y="69"/>
                  <a:pt x="31" y="69"/>
                </a:cubicBezTo>
                <a:cubicBezTo>
                  <a:pt x="31" y="69"/>
                  <a:pt x="31" y="69"/>
                  <a:pt x="31" y="69"/>
                </a:cubicBezTo>
                <a:cubicBezTo>
                  <a:pt x="31" y="69"/>
                  <a:pt x="31" y="69"/>
                  <a:pt x="32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70"/>
                  <a:pt x="32" y="69"/>
                  <a:pt x="32" y="70"/>
                </a:cubicBezTo>
                <a:cubicBezTo>
                  <a:pt x="32" y="70"/>
                  <a:pt x="32" y="70"/>
                  <a:pt x="32" y="70"/>
                </a:cubicBezTo>
                <a:cubicBezTo>
                  <a:pt x="32" y="70"/>
                  <a:pt x="32" y="70"/>
                  <a:pt x="32" y="70"/>
                </a:cubicBezTo>
                <a:cubicBezTo>
                  <a:pt x="32" y="70"/>
                  <a:pt x="32" y="70"/>
                  <a:pt x="32" y="70"/>
                </a:cubicBezTo>
                <a:cubicBezTo>
                  <a:pt x="32" y="71"/>
                  <a:pt x="33" y="71"/>
                  <a:pt x="33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34" y="71"/>
                  <a:pt x="34" y="71"/>
                  <a:pt x="34" y="71"/>
                </a:cubicBezTo>
                <a:cubicBezTo>
                  <a:pt x="34" y="71"/>
                  <a:pt x="34" y="71"/>
                  <a:pt x="34" y="71"/>
                </a:cubicBezTo>
                <a:cubicBezTo>
                  <a:pt x="34" y="71"/>
                  <a:pt x="34" y="71"/>
                  <a:pt x="34" y="71"/>
                </a:cubicBezTo>
                <a:cubicBezTo>
                  <a:pt x="34" y="71"/>
                  <a:pt x="34" y="71"/>
                  <a:pt x="34" y="71"/>
                </a:cubicBezTo>
                <a:cubicBezTo>
                  <a:pt x="34" y="71"/>
                  <a:pt x="34" y="71"/>
                  <a:pt x="34" y="71"/>
                </a:cubicBezTo>
                <a:cubicBezTo>
                  <a:pt x="34" y="71"/>
                  <a:pt x="34" y="71"/>
                  <a:pt x="34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34" y="72"/>
                  <a:pt x="34" y="72"/>
                  <a:pt x="34" y="72"/>
                </a:cubicBezTo>
                <a:cubicBezTo>
                  <a:pt x="34" y="72"/>
                  <a:pt x="34" y="72"/>
                  <a:pt x="3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2"/>
                  <a:pt x="33" y="72"/>
                  <a:pt x="33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2" y="73"/>
                  <a:pt x="32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2" y="72"/>
                  <a:pt x="32" y="72"/>
                  <a:pt x="3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1"/>
                  <a:pt x="33" y="71"/>
                  <a:pt x="33" y="71"/>
                </a:cubicBezTo>
                <a:cubicBezTo>
                  <a:pt x="33" y="71"/>
                  <a:pt x="32" y="71"/>
                  <a:pt x="32" y="72"/>
                </a:cubicBezTo>
                <a:cubicBezTo>
                  <a:pt x="32" y="71"/>
                  <a:pt x="32" y="71"/>
                  <a:pt x="32" y="71"/>
                </a:cubicBezTo>
                <a:cubicBezTo>
                  <a:pt x="32" y="71"/>
                  <a:pt x="33" y="71"/>
                  <a:pt x="33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33" y="71"/>
                  <a:pt x="32" y="71"/>
                  <a:pt x="32" y="71"/>
                </a:cubicBezTo>
                <a:cubicBezTo>
                  <a:pt x="32" y="71"/>
                  <a:pt x="32" y="71"/>
                  <a:pt x="32" y="71"/>
                </a:cubicBezTo>
                <a:cubicBezTo>
                  <a:pt x="32" y="71"/>
                  <a:pt x="32" y="71"/>
                  <a:pt x="32" y="71"/>
                </a:cubicBezTo>
                <a:cubicBezTo>
                  <a:pt x="32" y="71"/>
                  <a:pt x="32" y="71"/>
                  <a:pt x="32" y="71"/>
                </a:cubicBezTo>
                <a:cubicBezTo>
                  <a:pt x="32" y="71"/>
                  <a:pt x="32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0" y="72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29" y="73"/>
                  <a:pt x="29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29" y="73"/>
                  <a:pt x="29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8" y="73"/>
                  <a:pt x="27" y="74"/>
                  <a:pt x="27" y="74"/>
                </a:cubicBezTo>
                <a:cubicBezTo>
                  <a:pt x="27" y="74"/>
                  <a:pt x="27" y="74"/>
                  <a:pt x="27" y="74"/>
                </a:cubicBezTo>
                <a:cubicBezTo>
                  <a:pt x="27" y="74"/>
                  <a:pt x="27" y="74"/>
                  <a:pt x="27" y="74"/>
                </a:cubicBezTo>
                <a:cubicBezTo>
                  <a:pt x="27" y="74"/>
                  <a:pt x="27" y="74"/>
                  <a:pt x="27" y="74"/>
                </a:cubicBezTo>
                <a:cubicBezTo>
                  <a:pt x="27" y="75"/>
                  <a:pt x="28" y="75"/>
                  <a:pt x="28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28" y="75"/>
                  <a:pt x="28" y="75"/>
                  <a:pt x="27" y="75"/>
                </a:cubicBezTo>
                <a:cubicBezTo>
                  <a:pt x="27" y="75"/>
                  <a:pt x="27" y="75"/>
                  <a:pt x="27" y="75"/>
                </a:cubicBezTo>
                <a:cubicBezTo>
                  <a:pt x="27" y="75"/>
                  <a:pt x="27" y="75"/>
                  <a:pt x="27" y="75"/>
                </a:cubicBezTo>
                <a:cubicBezTo>
                  <a:pt x="27" y="75"/>
                  <a:pt x="27" y="75"/>
                  <a:pt x="27" y="75"/>
                </a:cubicBezTo>
                <a:cubicBezTo>
                  <a:pt x="27" y="75"/>
                  <a:pt x="27" y="75"/>
                  <a:pt x="27" y="75"/>
                </a:cubicBezTo>
                <a:cubicBezTo>
                  <a:pt x="27" y="75"/>
                  <a:pt x="27" y="75"/>
                  <a:pt x="27" y="75"/>
                </a:cubicBezTo>
                <a:cubicBezTo>
                  <a:pt x="27" y="75"/>
                  <a:pt x="27" y="75"/>
                  <a:pt x="27" y="75"/>
                </a:cubicBezTo>
                <a:cubicBezTo>
                  <a:pt x="27" y="75"/>
                  <a:pt x="27" y="75"/>
                  <a:pt x="27" y="75"/>
                </a:cubicBezTo>
                <a:cubicBezTo>
                  <a:pt x="26" y="75"/>
                  <a:pt x="25" y="76"/>
                  <a:pt x="25" y="76"/>
                </a:cubicBezTo>
                <a:cubicBezTo>
                  <a:pt x="25" y="76"/>
                  <a:pt x="25" y="76"/>
                  <a:pt x="25" y="76"/>
                </a:cubicBezTo>
                <a:cubicBezTo>
                  <a:pt x="25" y="76"/>
                  <a:pt x="25" y="76"/>
                  <a:pt x="25" y="76"/>
                </a:cubicBezTo>
                <a:cubicBezTo>
                  <a:pt x="25" y="76"/>
                  <a:pt x="25" y="76"/>
                  <a:pt x="24" y="76"/>
                </a:cubicBezTo>
                <a:cubicBezTo>
                  <a:pt x="24" y="76"/>
                  <a:pt x="24" y="76"/>
                  <a:pt x="24" y="76"/>
                </a:cubicBezTo>
                <a:cubicBezTo>
                  <a:pt x="25" y="76"/>
                  <a:pt x="25" y="76"/>
                  <a:pt x="25" y="76"/>
                </a:cubicBezTo>
                <a:cubicBezTo>
                  <a:pt x="25" y="77"/>
                  <a:pt x="25" y="77"/>
                  <a:pt x="24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24" y="77"/>
                  <a:pt x="24" y="78"/>
                  <a:pt x="24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4" y="78"/>
                  <a:pt x="24" y="78"/>
                  <a:pt x="24" y="77"/>
                </a:cubicBezTo>
                <a:cubicBezTo>
                  <a:pt x="24" y="78"/>
                  <a:pt x="24" y="77"/>
                  <a:pt x="23" y="77"/>
                </a:cubicBezTo>
                <a:cubicBezTo>
                  <a:pt x="23" y="77"/>
                  <a:pt x="24" y="77"/>
                  <a:pt x="24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4" y="78"/>
                  <a:pt x="24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4" y="78"/>
                  <a:pt x="24" y="78"/>
                  <a:pt x="24" y="79"/>
                </a:cubicBezTo>
                <a:cubicBezTo>
                  <a:pt x="24" y="79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3" y="79"/>
                </a:cubicBezTo>
                <a:cubicBezTo>
                  <a:pt x="23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2" y="79"/>
                  <a:pt x="22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2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79"/>
                  <a:pt x="23" y="79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9"/>
                  <a:pt x="23" y="79"/>
                  <a:pt x="23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2" y="80"/>
                  <a:pt x="23" y="80"/>
                  <a:pt x="22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80"/>
                  <a:pt x="23" y="80"/>
                  <a:pt x="22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2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2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2" y="81"/>
                  <a:pt x="22" y="81"/>
                  <a:pt x="22" y="82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2" y="82"/>
                  <a:pt x="22" y="82"/>
                  <a:pt x="22" y="82"/>
                </a:cubicBezTo>
                <a:cubicBezTo>
                  <a:pt x="22" y="82"/>
                  <a:pt x="22" y="82"/>
                  <a:pt x="21" y="82"/>
                </a:cubicBezTo>
                <a:cubicBezTo>
                  <a:pt x="21" y="83"/>
                  <a:pt x="21" y="83"/>
                  <a:pt x="21" y="83"/>
                </a:cubicBezTo>
                <a:cubicBezTo>
                  <a:pt x="20" y="83"/>
                  <a:pt x="20" y="83"/>
                  <a:pt x="20" y="83"/>
                </a:cubicBezTo>
                <a:cubicBezTo>
                  <a:pt x="20" y="84"/>
                  <a:pt x="20" y="84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19" y="85"/>
                  <a:pt x="19" y="85"/>
                  <a:pt x="19" y="85"/>
                </a:cubicBezTo>
                <a:cubicBezTo>
                  <a:pt x="18" y="86"/>
                  <a:pt x="19" y="87"/>
                  <a:pt x="19" y="87"/>
                </a:cubicBezTo>
                <a:cubicBezTo>
                  <a:pt x="19" y="87"/>
                  <a:pt x="19" y="88"/>
                  <a:pt x="19" y="88"/>
                </a:cubicBezTo>
                <a:cubicBezTo>
                  <a:pt x="20" y="88"/>
                  <a:pt x="20" y="88"/>
                  <a:pt x="20" y="89"/>
                </a:cubicBezTo>
                <a:cubicBezTo>
                  <a:pt x="20" y="89"/>
                  <a:pt x="20" y="90"/>
                  <a:pt x="19" y="90"/>
                </a:cubicBezTo>
                <a:cubicBezTo>
                  <a:pt x="19" y="90"/>
                  <a:pt x="19" y="90"/>
                  <a:pt x="19" y="90"/>
                </a:cubicBezTo>
                <a:cubicBezTo>
                  <a:pt x="19" y="90"/>
                  <a:pt x="19" y="90"/>
                  <a:pt x="19" y="90"/>
                </a:cubicBezTo>
                <a:cubicBezTo>
                  <a:pt x="19" y="90"/>
                  <a:pt x="19" y="90"/>
                  <a:pt x="19" y="90"/>
                </a:cubicBezTo>
                <a:cubicBezTo>
                  <a:pt x="19" y="90"/>
                  <a:pt x="19" y="90"/>
                  <a:pt x="19" y="90"/>
                </a:cubicBezTo>
                <a:cubicBezTo>
                  <a:pt x="18" y="90"/>
                  <a:pt x="18" y="89"/>
                  <a:pt x="18" y="89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89"/>
                  <a:pt x="18" y="88"/>
                  <a:pt x="18" y="88"/>
                </a:cubicBezTo>
                <a:cubicBezTo>
                  <a:pt x="18" y="88"/>
                  <a:pt x="18" y="88"/>
                  <a:pt x="18" y="88"/>
                </a:cubicBezTo>
                <a:cubicBezTo>
                  <a:pt x="18" y="88"/>
                  <a:pt x="18" y="88"/>
                  <a:pt x="18" y="88"/>
                </a:cubicBezTo>
                <a:cubicBezTo>
                  <a:pt x="18" y="88"/>
                  <a:pt x="18" y="88"/>
                  <a:pt x="18" y="88"/>
                </a:cubicBezTo>
                <a:cubicBezTo>
                  <a:pt x="18" y="88"/>
                  <a:pt x="18" y="88"/>
                  <a:pt x="17" y="88"/>
                </a:cubicBezTo>
                <a:cubicBezTo>
                  <a:pt x="18" y="88"/>
                  <a:pt x="18" y="87"/>
                  <a:pt x="18" y="87"/>
                </a:cubicBezTo>
                <a:cubicBezTo>
                  <a:pt x="18" y="87"/>
                  <a:pt x="17" y="87"/>
                  <a:pt x="17" y="87"/>
                </a:cubicBezTo>
                <a:cubicBezTo>
                  <a:pt x="17" y="87"/>
                  <a:pt x="17" y="86"/>
                  <a:pt x="17" y="86"/>
                </a:cubicBezTo>
                <a:cubicBezTo>
                  <a:pt x="17" y="87"/>
                  <a:pt x="17" y="88"/>
                  <a:pt x="17" y="89"/>
                </a:cubicBezTo>
                <a:cubicBezTo>
                  <a:pt x="17" y="90"/>
                  <a:pt x="17" y="91"/>
                  <a:pt x="17" y="92"/>
                </a:cubicBezTo>
                <a:cubicBezTo>
                  <a:pt x="17" y="92"/>
                  <a:pt x="17" y="92"/>
                  <a:pt x="17" y="92"/>
                </a:cubicBezTo>
                <a:cubicBezTo>
                  <a:pt x="17" y="92"/>
                  <a:pt x="18" y="92"/>
                  <a:pt x="18" y="92"/>
                </a:cubicBezTo>
                <a:cubicBezTo>
                  <a:pt x="19" y="92"/>
                  <a:pt x="19" y="92"/>
                  <a:pt x="19" y="92"/>
                </a:cubicBezTo>
                <a:cubicBezTo>
                  <a:pt x="20" y="92"/>
                  <a:pt x="20" y="92"/>
                  <a:pt x="20" y="92"/>
                </a:cubicBezTo>
                <a:cubicBezTo>
                  <a:pt x="20" y="93"/>
                  <a:pt x="20" y="93"/>
                  <a:pt x="20" y="93"/>
                </a:cubicBezTo>
                <a:cubicBezTo>
                  <a:pt x="21" y="93"/>
                  <a:pt x="21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22" y="94"/>
                  <a:pt x="23" y="94"/>
                  <a:pt x="23" y="94"/>
                </a:cubicBezTo>
                <a:cubicBezTo>
                  <a:pt x="23" y="94"/>
                  <a:pt x="23" y="94"/>
                  <a:pt x="23" y="94"/>
                </a:cubicBezTo>
                <a:cubicBezTo>
                  <a:pt x="23" y="94"/>
                  <a:pt x="23" y="94"/>
                  <a:pt x="23" y="94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94"/>
                  <a:pt x="24" y="95"/>
                  <a:pt x="24" y="95"/>
                </a:cubicBezTo>
                <a:cubicBezTo>
                  <a:pt x="24" y="95"/>
                  <a:pt x="24" y="95"/>
                  <a:pt x="23" y="95"/>
                </a:cubicBezTo>
                <a:cubicBezTo>
                  <a:pt x="23" y="95"/>
                  <a:pt x="23" y="95"/>
                  <a:pt x="23" y="95"/>
                </a:cubicBezTo>
                <a:cubicBezTo>
                  <a:pt x="22" y="95"/>
                  <a:pt x="22" y="95"/>
                  <a:pt x="22" y="95"/>
                </a:cubicBezTo>
                <a:cubicBezTo>
                  <a:pt x="22" y="95"/>
                  <a:pt x="22" y="95"/>
                  <a:pt x="22" y="95"/>
                </a:cubicBezTo>
                <a:cubicBezTo>
                  <a:pt x="22" y="95"/>
                  <a:pt x="22" y="95"/>
                  <a:pt x="22" y="95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1" y="94"/>
                  <a:pt x="21" y="94"/>
                </a:cubicBezTo>
                <a:cubicBezTo>
                  <a:pt x="21" y="94"/>
                  <a:pt x="21" y="93"/>
                  <a:pt x="21" y="93"/>
                </a:cubicBezTo>
                <a:cubicBezTo>
                  <a:pt x="21" y="93"/>
                  <a:pt x="20" y="93"/>
                  <a:pt x="20" y="93"/>
                </a:cubicBezTo>
                <a:cubicBezTo>
                  <a:pt x="20" y="93"/>
                  <a:pt x="19" y="93"/>
                  <a:pt x="19" y="93"/>
                </a:cubicBezTo>
                <a:cubicBezTo>
                  <a:pt x="19" y="93"/>
                  <a:pt x="18" y="93"/>
                  <a:pt x="18" y="93"/>
                </a:cubicBezTo>
                <a:cubicBezTo>
                  <a:pt x="18" y="93"/>
                  <a:pt x="18" y="93"/>
                  <a:pt x="18" y="93"/>
                </a:cubicBezTo>
                <a:cubicBezTo>
                  <a:pt x="18" y="92"/>
                  <a:pt x="18" y="92"/>
                  <a:pt x="18" y="92"/>
                </a:cubicBezTo>
                <a:cubicBezTo>
                  <a:pt x="18" y="92"/>
                  <a:pt x="18" y="92"/>
                  <a:pt x="18" y="92"/>
                </a:cubicBezTo>
                <a:cubicBezTo>
                  <a:pt x="17" y="92"/>
                  <a:pt x="17" y="93"/>
                  <a:pt x="17" y="93"/>
                </a:cubicBezTo>
                <a:cubicBezTo>
                  <a:pt x="17" y="93"/>
                  <a:pt x="17" y="93"/>
                  <a:pt x="17" y="93"/>
                </a:cubicBezTo>
                <a:cubicBezTo>
                  <a:pt x="17" y="97"/>
                  <a:pt x="17" y="100"/>
                  <a:pt x="18" y="104"/>
                </a:cubicBezTo>
                <a:cubicBezTo>
                  <a:pt x="18" y="104"/>
                  <a:pt x="18" y="104"/>
                  <a:pt x="18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19" y="104"/>
                  <a:pt x="20" y="104"/>
                  <a:pt x="20" y="104"/>
                </a:cubicBezTo>
                <a:cubicBezTo>
                  <a:pt x="20" y="103"/>
                  <a:pt x="20" y="103"/>
                  <a:pt x="20" y="103"/>
                </a:cubicBezTo>
                <a:cubicBezTo>
                  <a:pt x="20" y="103"/>
                  <a:pt x="20" y="103"/>
                  <a:pt x="20" y="103"/>
                </a:cubicBezTo>
                <a:cubicBezTo>
                  <a:pt x="21" y="103"/>
                  <a:pt x="21" y="103"/>
                  <a:pt x="21" y="103"/>
                </a:cubicBezTo>
                <a:cubicBezTo>
                  <a:pt x="22" y="104"/>
                  <a:pt x="22" y="104"/>
                  <a:pt x="22" y="105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22" y="105"/>
                  <a:pt x="21" y="105"/>
                  <a:pt x="21" y="105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22" y="105"/>
                  <a:pt x="22" y="104"/>
                  <a:pt x="23" y="104"/>
                </a:cubicBezTo>
                <a:cubicBezTo>
                  <a:pt x="23" y="105"/>
                  <a:pt x="23" y="105"/>
                  <a:pt x="23" y="105"/>
                </a:cubicBezTo>
                <a:cubicBezTo>
                  <a:pt x="23" y="105"/>
                  <a:pt x="23" y="105"/>
                  <a:pt x="23" y="105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22" y="105"/>
                  <a:pt x="22" y="106"/>
                  <a:pt x="22" y="106"/>
                </a:cubicBezTo>
                <a:cubicBezTo>
                  <a:pt x="22" y="106"/>
                  <a:pt x="22" y="106"/>
                  <a:pt x="22" y="107"/>
                </a:cubicBezTo>
                <a:cubicBezTo>
                  <a:pt x="22" y="107"/>
                  <a:pt x="22" y="107"/>
                  <a:pt x="22" y="107"/>
                </a:cubicBezTo>
                <a:cubicBezTo>
                  <a:pt x="23" y="107"/>
                  <a:pt x="23" y="107"/>
                  <a:pt x="23" y="107"/>
                </a:cubicBezTo>
                <a:cubicBezTo>
                  <a:pt x="23" y="107"/>
                  <a:pt x="23" y="106"/>
                  <a:pt x="22" y="106"/>
                </a:cubicBezTo>
                <a:cubicBezTo>
                  <a:pt x="22" y="106"/>
                  <a:pt x="22" y="106"/>
                  <a:pt x="23" y="106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3" y="106"/>
                  <a:pt x="24" y="105"/>
                  <a:pt x="24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4" y="105"/>
                  <a:pt x="23" y="105"/>
                  <a:pt x="23" y="105"/>
                </a:cubicBezTo>
                <a:cubicBezTo>
                  <a:pt x="23" y="105"/>
                  <a:pt x="24" y="105"/>
                  <a:pt x="24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4" y="105"/>
                  <a:pt x="25" y="105"/>
                  <a:pt x="25" y="106"/>
                </a:cubicBezTo>
                <a:cubicBezTo>
                  <a:pt x="25" y="106"/>
                  <a:pt x="25" y="106"/>
                  <a:pt x="25" y="106"/>
                </a:cubicBezTo>
                <a:cubicBezTo>
                  <a:pt x="26" y="106"/>
                  <a:pt x="26" y="106"/>
                  <a:pt x="27" y="106"/>
                </a:cubicBezTo>
                <a:cubicBezTo>
                  <a:pt x="27" y="106"/>
                  <a:pt x="27" y="106"/>
                  <a:pt x="28" y="106"/>
                </a:cubicBezTo>
                <a:cubicBezTo>
                  <a:pt x="28" y="106"/>
                  <a:pt x="28" y="106"/>
                  <a:pt x="29" y="106"/>
                </a:cubicBezTo>
                <a:cubicBezTo>
                  <a:pt x="29" y="106"/>
                  <a:pt x="30" y="106"/>
                  <a:pt x="30" y="106"/>
                </a:cubicBezTo>
                <a:cubicBezTo>
                  <a:pt x="30" y="106"/>
                  <a:pt x="30" y="106"/>
                  <a:pt x="30" y="106"/>
                </a:cubicBezTo>
                <a:cubicBezTo>
                  <a:pt x="30" y="106"/>
                  <a:pt x="30" y="106"/>
                  <a:pt x="30" y="106"/>
                </a:cubicBezTo>
                <a:cubicBezTo>
                  <a:pt x="30" y="106"/>
                  <a:pt x="30" y="106"/>
                  <a:pt x="30" y="106"/>
                </a:cubicBezTo>
                <a:cubicBezTo>
                  <a:pt x="30" y="106"/>
                  <a:pt x="30" y="106"/>
                  <a:pt x="29" y="106"/>
                </a:cubicBezTo>
                <a:cubicBezTo>
                  <a:pt x="29" y="106"/>
                  <a:pt x="29" y="106"/>
                  <a:pt x="29" y="106"/>
                </a:cubicBezTo>
                <a:cubicBezTo>
                  <a:pt x="30" y="106"/>
                  <a:pt x="30" y="106"/>
                  <a:pt x="30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07"/>
                  <a:pt x="30" y="106"/>
                  <a:pt x="30" y="106"/>
                </a:cubicBezTo>
                <a:cubicBezTo>
                  <a:pt x="30" y="106"/>
                  <a:pt x="30" y="106"/>
                  <a:pt x="31" y="107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1" y="107"/>
                  <a:pt x="31" y="107"/>
                  <a:pt x="30" y="108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31" y="108"/>
                  <a:pt x="31" y="108"/>
                  <a:pt x="32" y="108"/>
                </a:cubicBezTo>
                <a:cubicBezTo>
                  <a:pt x="32" y="108"/>
                  <a:pt x="33" y="108"/>
                  <a:pt x="33" y="108"/>
                </a:cubicBezTo>
                <a:cubicBezTo>
                  <a:pt x="33" y="109"/>
                  <a:pt x="33" y="109"/>
                  <a:pt x="33" y="109"/>
                </a:cubicBezTo>
                <a:cubicBezTo>
                  <a:pt x="33" y="109"/>
                  <a:pt x="33" y="109"/>
                  <a:pt x="33" y="109"/>
                </a:cubicBezTo>
                <a:cubicBezTo>
                  <a:pt x="33" y="109"/>
                  <a:pt x="33" y="109"/>
                  <a:pt x="33" y="109"/>
                </a:cubicBezTo>
                <a:cubicBezTo>
                  <a:pt x="34" y="109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6" y="110"/>
                  <a:pt x="36" y="110"/>
                  <a:pt x="37" y="110"/>
                </a:cubicBezTo>
                <a:cubicBezTo>
                  <a:pt x="37" y="110"/>
                  <a:pt x="37" y="110"/>
                  <a:pt x="37" y="110"/>
                </a:cubicBezTo>
                <a:cubicBezTo>
                  <a:pt x="38" y="110"/>
                  <a:pt x="39" y="111"/>
                  <a:pt x="39" y="111"/>
                </a:cubicBezTo>
                <a:cubicBezTo>
                  <a:pt x="39" y="111"/>
                  <a:pt x="39" y="111"/>
                  <a:pt x="39" y="111"/>
                </a:cubicBezTo>
                <a:cubicBezTo>
                  <a:pt x="39" y="111"/>
                  <a:pt x="39" y="111"/>
                  <a:pt x="39" y="112"/>
                </a:cubicBezTo>
                <a:cubicBezTo>
                  <a:pt x="39" y="112"/>
                  <a:pt x="39" y="113"/>
                  <a:pt x="40" y="113"/>
                </a:cubicBezTo>
                <a:cubicBezTo>
                  <a:pt x="40" y="113"/>
                  <a:pt x="40" y="113"/>
                  <a:pt x="40" y="114"/>
                </a:cubicBezTo>
                <a:cubicBezTo>
                  <a:pt x="40" y="114"/>
                  <a:pt x="40" y="114"/>
                  <a:pt x="39" y="114"/>
                </a:cubicBezTo>
                <a:cubicBezTo>
                  <a:pt x="39" y="115"/>
                  <a:pt x="39" y="115"/>
                  <a:pt x="39" y="115"/>
                </a:cubicBezTo>
                <a:cubicBezTo>
                  <a:pt x="38" y="115"/>
                  <a:pt x="38" y="116"/>
                  <a:pt x="38" y="116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9" y="116"/>
                  <a:pt x="39" y="116"/>
                  <a:pt x="39" y="115"/>
                </a:cubicBezTo>
                <a:cubicBezTo>
                  <a:pt x="39" y="116"/>
                  <a:pt x="39" y="116"/>
                  <a:pt x="39" y="116"/>
                </a:cubicBezTo>
                <a:cubicBezTo>
                  <a:pt x="40" y="116"/>
                  <a:pt x="40" y="116"/>
                  <a:pt x="41" y="116"/>
                </a:cubicBezTo>
                <a:cubicBezTo>
                  <a:pt x="40" y="116"/>
                  <a:pt x="40" y="116"/>
                  <a:pt x="40" y="116"/>
                </a:cubicBezTo>
                <a:cubicBezTo>
                  <a:pt x="40" y="116"/>
                  <a:pt x="40" y="116"/>
                  <a:pt x="40" y="116"/>
                </a:cubicBezTo>
                <a:cubicBezTo>
                  <a:pt x="41" y="116"/>
                  <a:pt x="41" y="116"/>
                  <a:pt x="41" y="116"/>
                </a:cubicBezTo>
                <a:cubicBezTo>
                  <a:pt x="41" y="116"/>
                  <a:pt x="41" y="115"/>
                  <a:pt x="42" y="115"/>
                </a:cubicBezTo>
                <a:cubicBezTo>
                  <a:pt x="42" y="115"/>
                  <a:pt x="42" y="115"/>
                  <a:pt x="42" y="115"/>
                </a:cubicBezTo>
                <a:cubicBezTo>
                  <a:pt x="42" y="115"/>
                  <a:pt x="42" y="115"/>
                  <a:pt x="43" y="115"/>
                </a:cubicBezTo>
                <a:cubicBezTo>
                  <a:pt x="43" y="116"/>
                  <a:pt x="44" y="116"/>
                  <a:pt x="44" y="116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44" y="117"/>
                  <a:pt x="44" y="117"/>
                  <a:pt x="44" y="117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46" y="116"/>
                  <a:pt x="46" y="117"/>
                  <a:pt x="46" y="117"/>
                </a:cubicBezTo>
                <a:cubicBezTo>
                  <a:pt x="46" y="117"/>
                  <a:pt x="47" y="117"/>
                  <a:pt x="47" y="117"/>
                </a:cubicBezTo>
                <a:cubicBezTo>
                  <a:pt x="47" y="117"/>
                  <a:pt x="48" y="117"/>
                  <a:pt x="48" y="117"/>
                </a:cubicBezTo>
                <a:cubicBezTo>
                  <a:pt x="49" y="117"/>
                  <a:pt x="50" y="118"/>
                  <a:pt x="50" y="119"/>
                </a:cubicBezTo>
                <a:cubicBezTo>
                  <a:pt x="51" y="119"/>
                  <a:pt x="51" y="119"/>
                  <a:pt x="52" y="119"/>
                </a:cubicBezTo>
                <a:cubicBezTo>
                  <a:pt x="52" y="119"/>
                  <a:pt x="52" y="120"/>
                  <a:pt x="52" y="121"/>
                </a:cubicBezTo>
                <a:cubicBezTo>
                  <a:pt x="52" y="122"/>
                  <a:pt x="51" y="123"/>
                  <a:pt x="51" y="123"/>
                </a:cubicBezTo>
                <a:cubicBezTo>
                  <a:pt x="51" y="123"/>
                  <a:pt x="50" y="123"/>
                  <a:pt x="50" y="123"/>
                </a:cubicBezTo>
                <a:cubicBezTo>
                  <a:pt x="50" y="124"/>
                  <a:pt x="50" y="124"/>
                  <a:pt x="50" y="124"/>
                </a:cubicBezTo>
                <a:cubicBezTo>
                  <a:pt x="50" y="124"/>
                  <a:pt x="50" y="125"/>
                  <a:pt x="49" y="125"/>
                </a:cubicBezTo>
                <a:cubicBezTo>
                  <a:pt x="49" y="125"/>
                  <a:pt x="49" y="125"/>
                  <a:pt x="49" y="125"/>
                </a:cubicBezTo>
                <a:cubicBezTo>
                  <a:pt x="49" y="125"/>
                  <a:pt x="49" y="125"/>
                  <a:pt x="49" y="125"/>
                </a:cubicBezTo>
                <a:cubicBezTo>
                  <a:pt x="49" y="125"/>
                  <a:pt x="49" y="125"/>
                  <a:pt x="49" y="125"/>
                </a:cubicBezTo>
                <a:cubicBezTo>
                  <a:pt x="49" y="125"/>
                  <a:pt x="49" y="126"/>
                  <a:pt x="49" y="126"/>
                </a:cubicBezTo>
                <a:cubicBezTo>
                  <a:pt x="49" y="127"/>
                  <a:pt x="49" y="127"/>
                  <a:pt x="49" y="128"/>
                </a:cubicBezTo>
                <a:cubicBezTo>
                  <a:pt x="49" y="128"/>
                  <a:pt x="49" y="128"/>
                  <a:pt x="49" y="129"/>
                </a:cubicBezTo>
                <a:cubicBezTo>
                  <a:pt x="49" y="129"/>
                  <a:pt x="49" y="129"/>
                  <a:pt x="49" y="129"/>
                </a:cubicBezTo>
                <a:cubicBezTo>
                  <a:pt x="48" y="129"/>
                  <a:pt x="48" y="130"/>
                  <a:pt x="48" y="130"/>
                </a:cubicBezTo>
                <a:cubicBezTo>
                  <a:pt x="48" y="130"/>
                  <a:pt x="48" y="130"/>
                  <a:pt x="48" y="131"/>
                </a:cubicBezTo>
                <a:cubicBezTo>
                  <a:pt x="48" y="131"/>
                  <a:pt x="48" y="131"/>
                  <a:pt x="48" y="131"/>
                </a:cubicBezTo>
                <a:cubicBezTo>
                  <a:pt x="48" y="131"/>
                  <a:pt x="48" y="131"/>
                  <a:pt x="48" y="132"/>
                </a:cubicBezTo>
                <a:cubicBezTo>
                  <a:pt x="48" y="132"/>
                  <a:pt x="47" y="132"/>
                  <a:pt x="47" y="132"/>
                </a:cubicBezTo>
                <a:cubicBezTo>
                  <a:pt x="47" y="133"/>
                  <a:pt x="47" y="133"/>
                  <a:pt x="47" y="133"/>
                </a:cubicBezTo>
                <a:cubicBezTo>
                  <a:pt x="47" y="133"/>
                  <a:pt x="46" y="133"/>
                  <a:pt x="46" y="134"/>
                </a:cubicBezTo>
                <a:cubicBezTo>
                  <a:pt x="46" y="134"/>
                  <a:pt x="46" y="134"/>
                  <a:pt x="45" y="134"/>
                </a:cubicBezTo>
                <a:cubicBezTo>
                  <a:pt x="45" y="134"/>
                  <a:pt x="45" y="134"/>
                  <a:pt x="44" y="134"/>
                </a:cubicBezTo>
                <a:cubicBezTo>
                  <a:pt x="44" y="134"/>
                  <a:pt x="44" y="134"/>
                  <a:pt x="44" y="134"/>
                </a:cubicBezTo>
                <a:cubicBezTo>
                  <a:pt x="44" y="134"/>
                  <a:pt x="44" y="134"/>
                  <a:pt x="44" y="134"/>
                </a:cubicBezTo>
                <a:cubicBezTo>
                  <a:pt x="44" y="134"/>
                  <a:pt x="43" y="134"/>
                  <a:pt x="43" y="134"/>
                </a:cubicBezTo>
                <a:cubicBezTo>
                  <a:pt x="43" y="134"/>
                  <a:pt x="42" y="135"/>
                  <a:pt x="42" y="135"/>
                </a:cubicBezTo>
                <a:cubicBezTo>
                  <a:pt x="41" y="135"/>
                  <a:pt x="41" y="136"/>
                  <a:pt x="41" y="136"/>
                </a:cubicBezTo>
                <a:cubicBezTo>
                  <a:pt x="41" y="136"/>
                  <a:pt x="41" y="136"/>
                  <a:pt x="41" y="136"/>
                </a:cubicBezTo>
                <a:cubicBezTo>
                  <a:pt x="41" y="136"/>
                  <a:pt x="41" y="136"/>
                  <a:pt x="41" y="136"/>
                </a:cubicBezTo>
                <a:cubicBezTo>
                  <a:pt x="41" y="137"/>
                  <a:pt x="41" y="137"/>
                  <a:pt x="41" y="137"/>
                </a:cubicBezTo>
                <a:cubicBezTo>
                  <a:pt x="41" y="138"/>
                  <a:pt x="40" y="139"/>
                  <a:pt x="40" y="139"/>
                </a:cubicBezTo>
                <a:cubicBezTo>
                  <a:pt x="40" y="140"/>
                  <a:pt x="40" y="140"/>
                  <a:pt x="40" y="140"/>
                </a:cubicBezTo>
                <a:cubicBezTo>
                  <a:pt x="39" y="141"/>
                  <a:pt x="39" y="141"/>
                  <a:pt x="39" y="141"/>
                </a:cubicBezTo>
                <a:cubicBezTo>
                  <a:pt x="39" y="141"/>
                  <a:pt x="39" y="140"/>
                  <a:pt x="39" y="140"/>
                </a:cubicBezTo>
                <a:cubicBezTo>
                  <a:pt x="39" y="140"/>
                  <a:pt x="39" y="140"/>
                  <a:pt x="39" y="140"/>
                </a:cubicBezTo>
                <a:cubicBezTo>
                  <a:pt x="39" y="140"/>
                  <a:pt x="39" y="140"/>
                  <a:pt x="39" y="140"/>
                </a:cubicBezTo>
                <a:cubicBezTo>
                  <a:pt x="39" y="140"/>
                  <a:pt x="39" y="140"/>
                  <a:pt x="39" y="140"/>
                </a:cubicBezTo>
                <a:cubicBezTo>
                  <a:pt x="39" y="140"/>
                  <a:pt x="39" y="140"/>
                  <a:pt x="39" y="141"/>
                </a:cubicBezTo>
                <a:cubicBezTo>
                  <a:pt x="39" y="141"/>
                  <a:pt x="38" y="141"/>
                  <a:pt x="38" y="141"/>
                </a:cubicBezTo>
                <a:cubicBezTo>
                  <a:pt x="51" y="154"/>
                  <a:pt x="69" y="162"/>
                  <a:pt x="89" y="162"/>
                </a:cubicBezTo>
                <a:cubicBezTo>
                  <a:pt x="124" y="162"/>
                  <a:pt x="154" y="136"/>
                  <a:pt x="160" y="102"/>
                </a:cubicBezTo>
                <a:cubicBezTo>
                  <a:pt x="160" y="102"/>
                  <a:pt x="160" y="102"/>
                  <a:pt x="160" y="102"/>
                </a:cubicBezTo>
                <a:cubicBezTo>
                  <a:pt x="160" y="102"/>
                  <a:pt x="160" y="102"/>
                  <a:pt x="160" y="102"/>
                </a:cubicBezTo>
                <a:cubicBezTo>
                  <a:pt x="159" y="102"/>
                  <a:pt x="160" y="102"/>
                  <a:pt x="160" y="101"/>
                </a:cubicBezTo>
                <a:cubicBezTo>
                  <a:pt x="159" y="101"/>
                  <a:pt x="159" y="101"/>
                  <a:pt x="159" y="101"/>
                </a:cubicBezTo>
                <a:cubicBezTo>
                  <a:pt x="159" y="101"/>
                  <a:pt x="159" y="100"/>
                  <a:pt x="159" y="100"/>
                </a:cubicBezTo>
                <a:cubicBezTo>
                  <a:pt x="159" y="100"/>
                  <a:pt x="159" y="100"/>
                  <a:pt x="159" y="100"/>
                </a:cubicBezTo>
                <a:cubicBezTo>
                  <a:pt x="159" y="100"/>
                  <a:pt x="159" y="100"/>
                  <a:pt x="159" y="100"/>
                </a:cubicBezTo>
                <a:cubicBezTo>
                  <a:pt x="159" y="100"/>
                  <a:pt x="159" y="100"/>
                  <a:pt x="159" y="100"/>
                </a:cubicBezTo>
                <a:cubicBezTo>
                  <a:pt x="159" y="99"/>
                  <a:pt x="159" y="99"/>
                  <a:pt x="159" y="99"/>
                </a:cubicBezTo>
                <a:cubicBezTo>
                  <a:pt x="158" y="99"/>
                  <a:pt x="158" y="99"/>
                  <a:pt x="158" y="99"/>
                </a:cubicBezTo>
                <a:cubicBezTo>
                  <a:pt x="158" y="99"/>
                  <a:pt x="158" y="99"/>
                  <a:pt x="158" y="98"/>
                </a:cubicBezTo>
                <a:cubicBezTo>
                  <a:pt x="158" y="98"/>
                  <a:pt x="158" y="98"/>
                  <a:pt x="158" y="98"/>
                </a:cubicBezTo>
                <a:cubicBezTo>
                  <a:pt x="157" y="98"/>
                  <a:pt x="158" y="97"/>
                  <a:pt x="158" y="97"/>
                </a:cubicBezTo>
                <a:cubicBezTo>
                  <a:pt x="158" y="97"/>
                  <a:pt x="158" y="97"/>
                  <a:pt x="158" y="97"/>
                </a:cubicBezTo>
                <a:cubicBezTo>
                  <a:pt x="158" y="96"/>
                  <a:pt x="158" y="96"/>
                  <a:pt x="158" y="96"/>
                </a:cubicBezTo>
                <a:cubicBezTo>
                  <a:pt x="158" y="96"/>
                  <a:pt x="158" y="96"/>
                  <a:pt x="158" y="96"/>
                </a:cubicBezTo>
                <a:cubicBezTo>
                  <a:pt x="158" y="95"/>
                  <a:pt x="158" y="95"/>
                  <a:pt x="158" y="94"/>
                </a:cubicBezTo>
                <a:cubicBezTo>
                  <a:pt x="158" y="94"/>
                  <a:pt x="157" y="94"/>
                  <a:pt x="157" y="93"/>
                </a:cubicBezTo>
                <a:cubicBezTo>
                  <a:pt x="157" y="93"/>
                  <a:pt x="157" y="92"/>
                  <a:pt x="157" y="92"/>
                </a:cubicBezTo>
                <a:cubicBezTo>
                  <a:pt x="157" y="91"/>
                  <a:pt x="157" y="91"/>
                  <a:pt x="156" y="91"/>
                </a:cubicBezTo>
                <a:cubicBezTo>
                  <a:pt x="156" y="91"/>
                  <a:pt x="156" y="91"/>
                  <a:pt x="156" y="91"/>
                </a:cubicBezTo>
                <a:cubicBezTo>
                  <a:pt x="156" y="92"/>
                  <a:pt x="156" y="91"/>
                  <a:pt x="156" y="92"/>
                </a:cubicBezTo>
                <a:cubicBezTo>
                  <a:pt x="155" y="92"/>
                  <a:pt x="155" y="92"/>
                  <a:pt x="155" y="92"/>
                </a:cubicBezTo>
                <a:cubicBezTo>
                  <a:pt x="155" y="92"/>
                  <a:pt x="155" y="92"/>
                  <a:pt x="155" y="92"/>
                </a:cubicBezTo>
                <a:cubicBezTo>
                  <a:pt x="155" y="92"/>
                  <a:pt x="155" y="92"/>
                  <a:pt x="155" y="92"/>
                </a:cubicBezTo>
                <a:cubicBezTo>
                  <a:pt x="155" y="92"/>
                  <a:pt x="155" y="92"/>
                  <a:pt x="155" y="92"/>
                </a:cubicBezTo>
                <a:cubicBezTo>
                  <a:pt x="155" y="92"/>
                  <a:pt x="155" y="92"/>
                  <a:pt x="155" y="92"/>
                </a:cubicBezTo>
                <a:cubicBezTo>
                  <a:pt x="155" y="92"/>
                  <a:pt x="155" y="92"/>
                  <a:pt x="155" y="92"/>
                </a:cubicBezTo>
                <a:cubicBezTo>
                  <a:pt x="155" y="92"/>
                  <a:pt x="154" y="92"/>
                  <a:pt x="154" y="92"/>
                </a:cubicBezTo>
                <a:cubicBezTo>
                  <a:pt x="154" y="92"/>
                  <a:pt x="154" y="92"/>
                  <a:pt x="154" y="92"/>
                </a:cubicBezTo>
                <a:cubicBezTo>
                  <a:pt x="154" y="92"/>
                  <a:pt x="154" y="91"/>
                  <a:pt x="155" y="91"/>
                </a:cubicBezTo>
                <a:cubicBezTo>
                  <a:pt x="155" y="90"/>
                  <a:pt x="154" y="90"/>
                  <a:pt x="154" y="89"/>
                </a:cubicBezTo>
                <a:cubicBezTo>
                  <a:pt x="154" y="89"/>
                  <a:pt x="154" y="89"/>
                  <a:pt x="154" y="89"/>
                </a:cubicBezTo>
                <a:cubicBezTo>
                  <a:pt x="154" y="89"/>
                  <a:pt x="154" y="89"/>
                  <a:pt x="154" y="89"/>
                </a:cubicBezTo>
                <a:cubicBezTo>
                  <a:pt x="154" y="89"/>
                  <a:pt x="154" y="89"/>
                  <a:pt x="154" y="89"/>
                </a:cubicBezTo>
                <a:cubicBezTo>
                  <a:pt x="154" y="89"/>
                  <a:pt x="154" y="89"/>
                  <a:pt x="154" y="89"/>
                </a:cubicBezTo>
                <a:cubicBezTo>
                  <a:pt x="154" y="89"/>
                  <a:pt x="154" y="89"/>
                  <a:pt x="154" y="89"/>
                </a:cubicBezTo>
                <a:cubicBezTo>
                  <a:pt x="154" y="89"/>
                  <a:pt x="154" y="89"/>
                  <a:pt x="154" y="89"/>
                </a:cubicBezTo>
                <a:cubicBezTo>
                  <a:pt x="153" y="88"/>
                  <a:pt x="153" y="89"/>
                  <a:pt x="153" y="88"/>
                </a:cubicBezTo>
                <a:cubicBezTo>
                  <a:pt x="153" y="88"/>
                  <a:pt x="153" y="88"/>
                  <a:pt x="153" y="88"/>
                </a:cubicBezTo>
                <a:cubicBezTo>
                  <a:pt x="153" y="88"/>
                  <a:pt x="153" y="88"/>
                  <a:pt x="153" y="88"/>
                </a:cubicBezTo>
                <a:cubicBezTo>
                  <a:pt x="152" y="88"/>
                  <a:pt x="153" y="87"/>
                  <a:pt x="152" y="86"/>
                </a:cubicBezTo>
                <a:cubicBezTo>
                  <a:pt x="152" y="86"/>
                  <a:pt x="152" y="86"/>
                  <a:pt x="152" y="86"/>
                </a:cubicBezTo>
                <a:cubicBezTo>
                  <a:pt x="152" y="86"/>
                  <a:pt x="151" y="86"/>
                  <a:pt x="151" y="86"/>
                </a:cubicBezTo>
                <a:cubicBezTo>
                  <a:pt x="151" y="86"/>
                  <a:pt x="151" y="86"/>
                  <a:pt x="151" y="86"/>
                </a:cubicBezTo>
                <a:cubicBezTo>
                  <a:pt x="151" y="86"/>
                  <a:pt x="151" y="86"/>
                  <a:pt x="151" y="86"/>
                </a:cubicBezTo>
                <a:cubicBezTo>
                  <a:pt x="151" y="86"/>
                  <a:pt x="151" y="87"/>
                  <a:pt x="151" y="87"/>
                </a:cubicBezTo>
                <a:cubicBezTo>
                  <a:pt x="151" y="87"/>
                  <a:pt x="151" y="87"/>
                  <a:pt x="151" y="87"/>
                </a:cubicBezTo>
                <a:cubicBezTo>
                  <a:pt x="151" y="87"/>
                  <a:pt x="151" y="87"/>
                  <a:pt x="151" y="87"/>
                </a:cubicBezTo>
                <a:cubicBezTo>
                  <a:pt x="151" y="87"/>
                  <a:pt x="151" y="87"/>
                  <a:pt x="151" y="87"/>
                </a:cubicBezTo>
                <a:cubicBezTo>
                  <a:pt x="151" y="87"/>
                  <a:pt x="151" y="87"/>
                  <a:pt x="151" y="87"/>
                </a:cubicBezTo>
                <a:cubicBezTo>
                  <a:pt x="151" y="87"/>
                  <a:pt x="151" y="87"/>
                  <a:pt x="151" y="87"/>
                </a:cubicBezTo>
                <a:cubicBezTo>
                  <a:pt x="151" y="87"/>
                  <a:pt x="151" y="87"/>
                  <a:pt x="151" y="87"/>
                </a:cubicBezTo>
                <a:cubicBezTo>
                  <a:pt x="150" y="87"/>
                  <a:pt x="150" y="87"/>
                  <a:pt x="150" y="87"/>
                </a:cubicBezTo>
                <a:cubicBezTo>
                  <a:pt x="150" y="87"/>
                  <a:pt x="150" y="87"/>
                  <a:pt x="150" y="87"/>
                </a:cubicBezTo>
                <a:cubicBezTo>
                  <a:pt x="150" y="87"/>
                  <a:pt x="150" y="87"/>
                  <a:pt x="150" y="87"/>
                </a:cubicBezTo>
                <a:cubicBezTo>
                  <a:pt x="150" y="87"/>
                  <a:pt x="150" y="87"/>
                  <a:pt x="150" y="87"/>
                </a:cubicBezTo>
                <a:cubicBezTo>
                  <a:pt x="150" y="87"/>
                  <a:pt x="150" y="87"/>
                  <a:pt x="150" y="87"/>
                </a:cubicBezTo>
                <a:cubicBezTo>
                  <a:pt x="150" y="87"/>
                  <a:pt x="150" y="87"/>
                  <a:pt x="150" y="87"/>
                </a:cubicBezTo>
                <a:cubicBezTo>
                  <a:pt x="150" y="87"/>
                  <a:pt x="150" y="87"/>
                  <a:pt x="150" y="87"/>
                </a:cubicBezTo>
                <a:cubicBezTo>
                  <a:pt x="150" y="87"/>
                  <a:pt x="150" y="87"/>
                  <a:pt x="150" y="87"/>
                </a:cubicBezTo>
                <a:cubicBezTo>
                  <a:pt x="150" y="87"/>
                  <a:pt x="150" y="87"/>
                  <a:pt x="150" y="87"/>
                </a:cubicBezTo>
                <a:cubicBezTo>
                  <a:pt x="150" y="87"/>
                  <a:pt x="149" y="87"/>
                  <a:pt x="149" y="87"/>
                </a:cubicBezTo>
                <a:cubicBezTo>
                  <a:pt x="149" y="87"/>
                  <a:pt x="149" y="87"/>
                  <a:pt x="149" y="87"/>
                </a:cubicBezTo>
                <a:cubicBezTo>
                  <a:pt x="149" y="87"/>
                  <a:pt x="149" y="87"/>
                  <a:pt x="149" y="87"/>
                </a:cubicBezTo>
                <a:cubicBezTo>
                  <a:pt x="149" y="87"/>
                  <a:pt x="148" y="87"/>
                  <a:pt x="148" y="88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48" y="88"/>
                  <a:pt x="148" y="89"/>
                  <a:pt x="148" y="89"/>
                </a:cubicBezTo>
                <a:cubicBezTo>
                  <a:pt x="148" y="89"/>
                  <a:pt x="147" y="89"/>
                  <a:pt x="147" y="89"/>
                </a:cubicBezTo>
                <a:cubicBezTo>
                  <a:pt x="147" y="89"/>
                  <a:pt x="146" y="90"/>
                  <a:pt x="146" y="90"/>
                </a:cubicBezTo>
                <a:cubicBezTo>
                  <a:pt x="146" y="90"/>
                  <a:pt x="146" y="90"/>
                  <a:pt x="146" y="90"/>
                </a:cubicBezTo>
                <a:cubicBezTo>
                  <a:pt x="146" y="90"/>
                  <a:pt x="145" y="91"/>
                  <a:pt x="145" y="91"/>
                </a:cubicBezTo>
                <a:cubicBezTo>
                  <a:pt x="145" y="91"/>
                  <a:pt x="145" y="91"/>
                  <a:pt x="145" y="91"/>
                </a:cubicBezTo>
                <a:cubicBezTo>
                  <a:pt x="145" y="91"/>
                  <a:pt x="145" y="91"/>
                  <a:pt x="144" y="92"/>
                </a:cubicBezTo>
                <a:cubicBezTo>
                  <a:pt x="144" y="92"/>
                  <a:pt x="144" y="92"/>
                  <a:pt x="144" y="92"/>
                </a:cubicBezTo>
                <a:cubicBezTo>
                  <a:pt x="144" y="92"/>
                  <a:pt x="144" y="92"/>
                  <a:pt x="144" y="92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43" y="92"/>
                  <a:pt x="143" y="92"/>
                  <a:pt x="143" y="93"/>
                </a:cubicBezTo>
                <a:cubicBezTo>
                  <a:pt x="143" y="93"/>
                  <a:pt x="143" y="93"/>
                  <a:pt x="143" y="94"/>
                </a:cubicBezTo>
                <a:cubicBezTo>
                  <a:pt x="143" y="94"/>
                  <a:pt x="143" y="95"/>
                  <a:pt x="143" y="96"/>
                </a:cubicBezTo>
                <a:cubicBezTo>
                  <a:pt x="142" y="96"/>
                  <a:pt x="143" y="96"/>
                  <a:pt x="143" y="97"/>
                </a:cubicBezTo>
                <a:cubicBezTo>
                  <a:pt x="142" y="97"/>
                  <a:pt x="142" y="97"/>
                  <a:pt x="142" y="97"/>
                </a:cubicBezTo>
                <a:cubicBezTo>
                  <a:pt x="142" y="97"/>
                  <a:pt x="142" y="97"/>
                  <a:pt x="142" y="97"/>
                </a:cubicBezTo>
                <a:cubicBezTo>
                  <a:pt x="142" y="97"/>
                  <a:pt x="142" y="97"/>
                  <a:pt x="142" y="98"/>
                </a:cubicBezTo>
                <a:cubicBezTo>
                  <a:pt x="142" y="98"/>
                  <a:pt x="142" y="98"/>
                  <a:pt x="141" y="98"/>
                </a:cubicBezTo>
                <a:cubicBezTo>
                  <a:pt x="141" y="98"/>
                  <a:pt x="141" y="98"/>
                  <a:pt x="141" y="98"/>
                </a:cubicBezTo>
                <a:cubicBezTo>
                  <a:pt x="141" y="98"/>
                  <a:pt x="141" y="98"/>
                  <a:pt x="141" y="98"/>
                </a:cubicBezTo>
                <a:cubicBezTo>
                  <a:pt x="140" y="98"/>
                  <a:pt x="140" y="98"/>
                  <a:pt x="140" y="98"/>
                </a:cubicBezTo>
                <a:cubicBezTo>
                  <a:pt x="140" y="98"/>
                  <a:pt x="140" y="97"/>
                  <a:pt x="140" y="97"/>
                </a:cubicBezTo>
                <a:cubicBezTo>
                  <a:pt x="140" y="97"/>
                  <a:pt x="139" y="96"/>
                  <a:pt x="139" y="96"/>
                </a:cubicBezTo>
                <a:cubicBezTo>
                  <a:pt x="139" y="96"/>
                  <a:pt x="139" y="95"/>
                  <a:pt x="139" y="95"/>
                </a:cubicBezTo>
                <a:cubicBezTo>
                  <a:pt x="139" y="95"/>
                  <a:pt x="139" y="95"/>
                  <a:pt x="139" y="95"/>
                </a:cubicBezTo>
                <a:cubicBezTo>
                  <a:pt x="139" y="94"/>
                  <a:pt x="138" y="94"/>
                  <a:pt x="138" y="93"/>
                </a:cubicBezTo>
                <a:cubicBezTo>
                  <a:pt x="138" y="93"/>
                  <a:pt x="138" y="92"/>
                  <a:pt x="137" y="91"/>
                </a:cubicBezTo>
                <a:cubicBezTo>
                  <a:pt x="137" y="91"/>
                  <a:pt x="137" y="90"/>
                  <a:pt x="137" y="90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7"/>
                  <a:pt x="137" y="87"/>
                  <a:pt x="137" y="87"/>
                </a:cubicBezTo>
                <a:cubicBezTo>
                  <a:pt x="137" y="87"/>
                  <a:pt x="137" y="87"/>
                  <a:pt x="136" y="87"/>
                </a:cubicBezTo>
                <a:cubicBezTo>
                  <a:pt x="136" y="87"/>
                  <a:pt x="136" y="87"/>
                  <a:pt x="136" y="87"/>
                </a:cubicBezTo>
                <a:cubicBezTo>
                  <a:pt x="137" y="88"/>
                  <a:pt x="136" y="88"/>
                  <a:pt x="136" y="88"/>
                </a:cubicBezTo>
                <a:cubicBezTo>
                  <a:pt x="136" y="88"/>
                  <a:pt x="135" y="88"/>
                  <a:pt x="135" y="88"/>
                </a:cubicBezTo>
                <a:cubicBezTo>
                  <a:pt x="135" y="88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6"/>
                  <a:pt x="134" y="87"/>
                  <a:pt x="135" y="86"/>
                </a:cubicBezTo>
                <a:cubicBezTo>
                  <a:pt x="135" y="86"/>
                  <a:pt x="135" y="86"/>
                  <a:pt x="135" y="86"/>
                </a:cubicBezTo>
                <a:cubicBezTo>
                  <a:pt x="134" y="86"/>
                  <a:pt x="134" y="86"/>
                  <a:pt x="133" y="86"/>
                </a:cubicBezTo>
                <a:cubicBezTo>
                  <a:pt x="133" y="86"/>
                  <a:pt x="133" y="86"/>
                  <a:pt x="133" y="85"/>
                </a:cubicBezTo>
                <a:cubicBezTo>
                  <a:pt x="133" y="85"/>
                  <a:pt x="133" y="85"/>
                  <a:pt x="133" y="85"/>
                </a:cubicBezTo>
                <a:cubicBezTo>
                  <a:pt x="132" y="85"/>
                  <a:pt x="132" y="85"/>
                  <a:pt x="132" y="85"/>
                </a:cubicBezTo>
                <a:cubicBezTo>
                  <a:pt x="132" y="85"/>
                  <a:pt x="132" y="85"/>
                  <a:pt x="132" y="85"/>
                </a:cubicBezTo>
                <a:cubicBezTo>
                  <a:pt x="132" y="84"/>
                  <a:pt x="132" y="84"/>
                  <a:pt x="132" y="84"/>
                </a:cubicBezTo>
                <a:cubicBezTo>
                  <a:pt x="131" y="84"/>
                  <a:pt x="130" y="84"/>
                  <a:pt x="130" y="84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29" y="84"/>
                  <a:pt x="129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7" y="84"/>
                  <a:pt x="126" y="84"/>
                  <a:pt x="126" y="84"/>
                </a:cubicBezTo>
                <a:cubicBezTo>
                  <a:pt x="126" y="84"/>
                  <a:pt x="126" y="84"/>
                  <a:pt x="126" y="84"/>
                </a:cubicBezTo>
                <a:cubicBezTo>
                  <a:pt x="125" y="84"/>
                  <a:pt x="125" y="84"/>
                  <a:pt x="125" y="84"/>
                </a:cubicBezTo>
                <a:cubicBezTo>
                  <a:pt x="125" y="84"/>
                  <a:pt x="124" y="84"/>
                  <a:pt x="124" y="84"/>
                </a:cubicBezTo>
                <a:cubicBezTo>
                  <a:pt x="124" y="83"/>
                  <a:pt x="124" y="83"/>
                  <a:pt x="124" y="83"/>
                </a:cubicBezTo>
                <a:cubicBezTo>
                  <a:pt x="124" y="83"/>
                  <a:pt x="124" y="83"/>
                  <a:pt x="124" y="83"/>
                </a:cubicBezTo>
                <a:cubicBezTo>
                  <a:pt x="124" y="83"/>
                  <a:pt x="124" y="83"/>
                  <a:pt x="124" y="82"/>
                </a:cubicBezTo>
                <a:cubicBezTo>
                  <a:pt x="123" y="82"/>
                  <a:pt x="123" y="83"/>
                  <a:pt x="123" y="83"/>
                </a:cubicBezTo>
                <a:cubicBezTo>
                  <a:pt x="123" y="83"/>
                  <a:pt x="122" y="83"/>
                  <a:pt x="122" y="83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21" y="83"/>
                  <a:pt x="121" y="83"/>
                  <a:pt x="121" y="83"/>
                </a:cubicBezTo>
                <a:cubicBezTo>
                  <a:pt x="121" y="82"/>
                  <a:pt x="121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19" y="81"/>
                  <a:pt x="119" y="81"/>
                  <a:pt x="119" y="81"/>
                </a:cubicBezTo>
                <a:cubicBezTo>
                  <a:pt x="119" y="80"/>
                  <a:pt x="119" y="80"/>
                  <a:pt x="119" y="80"/>
                </a:cubicBezTo>
                <a:cubicBezTo>
                  <a:pt x="119" y="80"/>
                  <a:pt x="119" y="80"/>
                  <a:pt x="119" y="80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0"/>
                  <a:pt x="118" y="80"/>
                  <a:pt x="117" y="80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0"/>
                  <a:pt x="117" y="81"/>
                  <a:pt x="116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117" y="81"/>
                  <a:pt x="117" y="82"/>
                  <a:pt x="117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3"/>
                  <a:pt x="118" y="83"/>
                  <a:pt x="119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4"/>
                  <a:pt x="119" y="84"/>
                </a:cubicBezTo>
                <a:cubicBezTo>
                  <a:pt x="119" y="84"/>
                  <a:pt x="119" y="84"/>
                  <a:pt x="119" y="84"/>
                </a:cubicBezTo>
                <a:cubicBezTo>
                  <a:pt x="119" y="84"/>
                  <a:pt x="119" y="85"/>
                  <a:pt x="119" y="85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9" y="84"/>
                  <a:pt x="119" y="84"/>
                  <a:pt x="119" y="83"/>
                </a:cubicBezTo>
                <a:cubicBezTo>
                  <a:pt x="119" y="83"/>
                  <a:pt x="119" y="83"/>
                  <a:pt x="120" y="83"/>
                </a:cubicBezTo>
                <a:cubicBezTo>
                  <a:pt x="120" y="84"/>
                  <a:pt x="120" y="84"/>
                  <a:pt x="120" y="84"/>
                </a:cubicBezTo>
                <a:cubicBezTo>
                  <a:pt x="120" y="84"/>
                  <a:pt x="120" y="84"/>
                  <a:pt x="120" y="84"/>
                </a:cubicBezTo>
                <a:cubicBezTo>
                  <a:pt x="120" y="85"/>
                  <a:pt x="119" y="85"/>
                  <a:pt x="120" y="85"/>
                </a:cubicBezTo>
                <a:cubicBezTo>
                  <a:pt x="120" y="85"/>
                  <a:pt x="120" y="85"/>
                  <a:pt x="120" y="85"/>
                </a:cubicBezTo>
                <a:cubicBezTo>
                  <a:pt x="120" y="85"/>
                  <a:pt x="120" y="85"/>
                  <a:pt x="120" y="85"/>
                </a:cubicBezTo>
                <a:cubicBezTo>
                  <a:pt x="120" y="85"/>
                  <a:pt x="120" y="85"/>
                  <a:pt x="120" y="85"/>
                </a:cubicBezTo>
                <a:cubicBezTo>
                  <a:pt x="121" y="85"/>
                  <a:pt x="121" y="85"/>
                  <a:pt x="122" y="85"/>
                </a:cubicBezTo>
                <a:cubicBezTo>
                  <a:pt x="122" y="85"/>
                  <a:pt x="122" y="85"/>
                  <a:pt x="122" y="85"/>
                </a:cubicBezTo>
                <a:cubicBezTo>
                  <a:pt x="122" y="85"/>
                  <a:pt x="122" y="85"/>
                  <a:pt x="122" y="85"/>
                </a:cubicBezTo>
                <a:cubicBezTo>
                  <a:pt x="122" y="85"/>
                  <a:pt x="122" y="85"/>
                  <a:pt x="122" y="85"/>
                </a:cubicBezTo>
                <a:cubicBezTo>
                  <a:pt x="122" y="85"/>
                  <a:pt x="122" y="85"/>
                  <a:pt x="122" y="84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23" y="84"/>
                  <a:pt x="123" y="83"/>
                  <a:pt x="124" y="83"/>
                </a:cubicBezTo>
                <a:cubicBezTo>
                  <a:pt x="124" y="83"/>
                  <a:pt x="124" y="83"/>
                  <a:pt x="124" y="83"/>
                </a:cubicBezTo>
                <a:cubicBezTo>
                  <a:pt x="124" y="84"/>
                  <a:pt x="124" y="84"/>
                  <a:pt x="123" y="84"/>
                </a:cubicBezTo>
                <a:cubicBezTo>
                  <a:pt x="124" y="84"/>
                  <a:pt x="124" y="84"/>
                  <a:pt x="124" y="84"/>
                </a:cubicBezTo>
                <a:cubicBezTo>
                  <a:pt x="124" y="84"/>
                  <a:pt x="124" y="84"/>
                  <a:pt x="124" y="85"/>
                </a:cubicBezTo>
                <a:cubicBezTo>
                  <a:pt x="124" y="85"/>
                  <a:pt x="124" y="85"/>
                  <a:pt x="124" y="85"/>
                </a:cubicBezTo>
                <a:cubicBezTo>
                  <a:pt x="124" y="85"/>
                  <a:pt x="125" y="85"/>
                  <a:pt x="125" y="86"/>
                </a:cubicBezTo>
                <a:cubicBezTo>
                  <a:pt x="125" y="86"/>
                  <a:pt x="125" y="86"/>
                  <a:pt x="125" y="86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26" y="86"/>
                  <a:pt x="126" y="86"/>
                  <a:pt x="126" y="87"/>
                </a:cubicBezTo>
                <a:cubicBezTo>
                  <a:pt x="126" y="87"/>
                  <a:pt x="126" y="87"/>
                  <a:pt x="126" y="87"/>
                </a:cubicBezTo>
                <a:cubicBezTo>
                  <a:pt x="126" y="87"/>
                  <a:pt x="126" y="88"/>
                  <a:pt x="126" y="8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5" y="89"/>
                  <a:pt x="125" y="89"/>
                  <a:pt x="125" y="89"/>
                </a:cubicBezTo>
                <a:cubicBezTo>
                  <a:pt x="124" y="89"/>
                  <a:pt x="124" y="90"/>
                  <a:pt x="124" y="90"/>
                </a:cubicBezTo>
                <a:cubicBezTo>
                  <a:pt x="124" y="90"/>
                  <a:pt x="124" y="90"/>
                  <a:pt x="124" y="90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3" y="90"/>
                  <a:pt x="123" y="91"/>
                  <a:pt x="123" y="91"/>
                </a:cubicBezTo>
                <a:cubicBezTo>
                  <a:pt x="123" y="91"/>
                  <a:pt x="122" y="91"/>
                  <a:pt x="122" y="91"/>
                </a:cubicBezTo>
                <a:cubicBezTo>
                  <a:pt x="122" y="91"/>
                  <a:pt x="122" y="91"/>
                  <a:pt x="122" y="91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1" y="91"/>
                  <a:pt x="120" y="92"/>
                  <a:pt x="120" y="92"/>
                </a:cubicBezTo>
                <a:cubicBezTo>
                  <a:pt x="120" y="92"/>
                  <a:pt x="120" y="92"/>
                  <a:pt x="120" y="92"/>
                </a:cubicBezTo>
                <a:cubicBezTo>
                  <a:pt x="119" y="93"/>
                  <a:pt x="119" y="93"/>
                  <a:pt x="118" y="93"/>
                </a:cubicBezTo>
                <a:cubicBezTo>
                  <a:pt x="118" y="93"/>
                  <a:pt x="118" y="93"/>
                  <a:pt x="117" y="94"/>
                </a:cubicBezTo>
                <a:cubicBezTo>
                  <a:pt x="117" y="94"/>
                  <a:pt x="117" y="93"/>
                  <a:pt x="117" y="94"/>
                </a:cubicBezTo>
                <a:cubicBezTo>
                  <a:pt x="116" y="94"/>
                  <a:pt x="116" y="94"/>
                  <a:pt x="116" y="94"/>
                </a:cubicBezTo>
                <a:cubicBezTo>
                  <a:pt x="116" y="94"/>
                  <a:pt x="115" y="94"/>
                  <a:pt x="115" y="94"/>
                </a:cubicBezTo>
                <a:cubicBezTo>
                  <a:pt x="115" y="94"/>
                  <a:pt x="115" y="94"/>
                  <a:pt x="115" y="94"/>
                </a:cubicBezTo>
                <a:cubicBezTo>
                  <a:pt x="114" y="95"/>
                  <a:pt x="113" y="95"/>
                  <a:pt x="113" y="94"/>
                </a:cubicBezTo>
                <a:cubicBezTo>
                  <a:pt x="113" y="94"/>
                  <a:pt x="113" y="94"/>
                  <a:pt x="113" y="94"/>
                </a:cubicBezTo>
                <a:cubicBezTo>
                  <a:pt x="113" y="93"/>
                  <a:pt x="113" y="93"/>
                  <a:pt x="113" y="92"/>
                </a:cubicBezTo>
                <a:cubicBezTo>
                  <a:pt x="113" y="92"/>
                  <a:pt x="113" y="92"/>
                  <a:pt x="113" y="92"/>
                </a:cubicBezTo>
                <a:cubicBezTo>
                  <a:pt x="113" y="92"/>
                  <a:pt x="113" y="92"/>
                  <a:pt x="113" y="91"/>
                </a:cubicBezTo>
                <a:cubicBezTo>
                  <a:pt x="112" y="91"/>
                  <a:pt x="112" y="91"/>
                  <a:pt x="112" y="90"/>
                </a:cubicBezTo>
                <a:cubicBezTo>
                  <a:pt x="112" y="90"/>
                  <a:pt x="112" y="90"/>
                  <a:pt x="112" y="90"/>
                </a:cubicBezTo>
                <a:cubicBezTo>
                  <a:pt x="111" y="89"/>
                  <a:pt x="111" y="89"/>
                  <a:pt x="111" y="89"/>
                </a:cubicBezTo>
                <a:cubicBezTo>
                  <a:pt x="111" y="88"/>
                  <a:pt x="110" y="88"/>
                  <a:pt x="1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09" y="87"/>
                  <a:pt x="110" y="87"/>
                  <a:pt x="109" y="86"/>
                </a:cubicBezTo>
                <a:cubicBezTo>
                  <a:pt x="109" y="86"/>
                  <a:pt x="109" y="86"/>
                  <a:pt x="109" y="85"/>
                </a:cubicBezTo>
                <a:cubicBezTo>
                  <a:pt x="109" y="85"/>
                  <a:pt x="108" y="85"/>
                  <a:pt x="108" y="85"/>
                </a:cubicBezTo>
                <a:cubicBezTo>
                  <a:pt x="108" y="84"/>
                  <a:pt x="108" y="84"/>
                  <a:pt x="108" y="83"/>
                </a:cubicBezTo>
                <a:cubicBezTo>
                  <a:pt x="107" y="83"/>
                  <a:pt x="107" y="83"/>
                  <a:pt x="107" y="82"/>
                </a:cubicBezTo>
                <a:cubicBezTo>
                  <a:pt x="107" y="82"/>
                  <a:pt x="106" y="82"/>
                  <a:pt x="106" y="82"/>
                </a:cubicBezTo>
                <a:cubicBezTo>
                  <a:pt x="106" y="82"/>
                  <a:pt x="106" y="82"/>
                  <a:pt x="106" y="82"/>
                </a:cubicBezTo>
                <a:cubicBezTo>
                  <a:pt x="106" y="81"/>
                  <a:pt x="106" y="81"/>
                  <a:pt x="106" y="80"/>
                </a:cubicBezTo>
                <a:cubicBezTo>
                  <a:pt x="106" y="80"/>
                  <a:pt x="106" y="80"/>
                  <a:pt x="106" y="80"/>
                </a:cubicBezTo>
                <a:cubicBezTo>
                  <a:pt x="106" y="80"/>
                  <a:pt x="106" y="79"/>
                  <a:pt x="106" y="79"/>
                </a:cubicBezTo>
                <a:cubicBezTo>
                  <a:pt x="106" y="79"/>
                  <a:pt x="106" y="78"/>
                  <a:pt x="106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6" y="77"/>
                  <a:pt x="107" y="76"/>
                  <a:pt x="107" y="76"/>
                </a:cubicBezTo>
                <a:cubicBezTo>
                  <a:pt x="107" y="76"/>
                  <a:pt x="107" y="75"/>
                  <a:pt x="107" y="75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07" y="75"/>
                  <a:pt x="107" y="74"/>
                  <a:pt x="107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5" y="74"/>
                  <a:pt x="105" y="74"/>
                </a:cubicBezTo>
                <a:cubicBezTo>
                  <a:pt x="105" y="74"/>
                  <a:pt x="105" y="75"/>
                  <a:pt x="104" y="74"/>
                </a:cubicBezTo>
                <a:cubicBezTo>
                  <a:pt x="104" y="74"/>
                  <a:pt x="104" y="74"/>
                  <a:pt x="104" y="74"/>
                </a:cubicBezTo>
                <a:cubicBezTo>
                  <a:pt x="103" y="74"/>
                  <a:pt x="103" y="74"/>
                  <a:pt x="103" y="74"/>
                </a:cubicBezTo>
                <a:cubicBezTo>
                  <a:pt x="103" y="74"/>
                  <a:pt x="103" y="74"/>
                  <a:pt x="103" y="74"/>
                </a:cubicBezTo>
                <a:cubicBezTo>
                  <a:pt x="103" y="74"/>
                  <a:pt x="102" y="74"/>
                  <a:pt x="102" y="74"/>
                </a:cubicBezTo>
                <a:cubicBezTo>
                  <a:pt x="102" y="74"/>
                  <a:pt x="102" y="74"/>
                  <a:pt x="102" y="74"/>
                </a:cubicBezTo>
                <a:cubicBezTo>
                  <a:pt x="102" y="74"/>
                  <a:pt x="101" y="74"/>
                  <a:pt x="101" y="74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0" y="74"/>
                  <a:pt x="100" y="74"/>
                  <a:pt x="100" y="74"/>
                </a:cubicBezTo>
                <a:cubicBezTo>
                  <a:pt x="100" y="74"/>
                  <a:pt x="100" y="74"/>
                  <a:pt x="100" y="74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3"/>
                  <a:pt x="100" y="73"/>
                  <a:pt x="99" y="73"/>
                </a:cubicBezTo>
                <a:cubicBezTo>
                  <a:pt x="99" y="72"/>
                  <a:pt x="99" y="72"/>
                  <a:pt x="99" y="72"/>
                </a:cubicBezTo>
                <a:cubicBezTo>
                  <a:pt x="99" y="72"/>
                  <a:pt x="99" y="72"/>
                  <a:pt x="99" y="72"/>
                </a:cubicBezTo>
                <a:cubicBezTo>
                  <a:pt x="99" y="72"/>
                  <a:pt x="99" y="72"/>
                  <a:pt x="100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0" y="72"/>
                  <a:pt x="100" y="71"/>
                  <a:pt x="99" y="71"/>
                </a:cubicBezTo>
                <a:cubicBezTo>
                  <a:pt x="99" y="71"/>
                  <a:pt x="100" y="71"/>
                  <a:pt x="100" y="71"/>
                </a:cubicBezTo>
                <a:cubicBezTo>
                  <a:pt x="100" y="71"/>
                  <a:pt x="100" y="71"/>
                  <a:pt x="100" y="71"/>
                </a:cubicBezTo>
                <a:cubicBezTo>
                  <a:pt x="100" y="71"/>
                  <a:pt x="100" y="71"/>
                  <a:pt x="100" y="71"/>
                </a:cubicBezTo>
                <a:cubicBezTo>
                  <a:pt x="99" y="71"/>
                  <a:pt x="99" y="71"/>
                  <a:pt x="99" y="71"/>
                </a:cubicBezTo>
                <a:cubicBezTo>
                  <a:pt x="99" y="71"/>
                  <a:pt x="99" y="71"/>
                  <a:pt x="99" y="71"/>
                </a:cubicBezTo>
                <a:cubicBezTo>
                  <a:pt x="99" y="71"/>
                  <a:pt x="99" y="71"/>
                  <a:pt x="99" y="71"/>
                </a:cubicBezTo>
                <a:cubicBezTo>
                  <a:pt x="99" y="70"/>
                  <a:pt x="100" y="70"/>
                  <a:pt x="100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0" y="70"/>
                  <a:pt x="100" y="70"/>
                  <a:pt x="101" y="70"/>
                </a:cubicBezTo>
                <a:cubicBezTo>
                  <a:pt x="101" y="70"/>
                  <a:pt x="101" y="70"/>
                  <a:pt x="100" y="70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102" y="70"/>
                  <a:pt x="101" y="70"/>
                  <a:pt x="101" y="70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3" y="70"/>
                  <a:pt x="103" y="70"/>
                  <a:pt x="103" y="69"/>
                </a:cubicBezTo>
                <a:cubicBezTo>
                  <a:pt x="104" y="69"/>
                  <a:pt x="104" y="69"/>
                  <a:pt x="105" y="69"/>
                </a:cubicBezTo>
                <a:cubicBezTo>
                  <a:pt x="105" y="69"/>
                  <a:pt x="106" y="69"/>
                  <a:pt x="106" y="69"/>
                </a:cubicBezTo>
                <a:cubicBezTo>
                  <a:pt x="106" y="69"/>
                  <a:pt x="106" y="69"/>
                  <a:pt x="107" y="69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69"/>
                  <a:pt x="107" y="69"/>
                  <a:pt x="107" y="70"/>
                </a:cubicBezTo>
                <a:cubicBezTo>
                  <a:pt x="108" y="69"/>
                  <a:pt x="108" y="70"/>
                  <a:pt x="108" y="70"/>
                </a:cubicBezTo>
                <a:cubicBezTo>
                  <a:pt x="108" y="70"/>
                  <a:pt x="109" y="70"/>
                  <a:pt x="109" y="70"/>
                </a:cubicBezTo>
                <a:cubicBezTo>
                  <a:pt x="109" y="70"/>
                  <a:pt x="110" y="70"/>
                  <a:pt x="110" y="70"/>
                </a:cubicBezTo>
                <a:cubicBezTo>
                  <a:pt x="110" y="70"/>
                  <a:pt x="110" y="70"/>
                  <a:pt x="111" y="70"/>
                </a:cubicBezTo>
                <a:cubicBezTo>
                  <a:pt x="111" y="70"/>
                  <a:pt x="112" y="69"/>
                  <a:pt x="112" y="69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1" y="68"/>
                  <a:pt x="111" y="68"/>
                  <a:pt x="110" y="68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7"/>
                  <a:pt x="109" y="67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8" y="66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108" y="66"/>
                  <a:pt x="108" y="65"/>
                  <a:pt x="108" y="65"/>
                </a:cubicBezTo>
                <a:cubicBezTo>
                  <a:pt x="108" y="65"/>
                  <a:pt x="109" y="65"/>
                  <a:pt x="109" y="65"/>
                </a:cubicBezTo>
                <a:cubicBezTo>
                  <a:pt x="109" y="65"/>
                  <a:pt x="109" y="65"/>
                  <a:pt x="109" y="65"/>
                </a:cubicBezTo>
                <a:cubicBezTo>
                  <a:pt x="109" y="64"/>
                  <a:pt x="109" y="64"/>
                  <a:pt x="108" y="64"/>
                </a:cubicBezTo>
                <a:cubicBezTo>
                  <a:pt x="108" y="64"/>
                  <a:pt x="109" y="64"/>
                  <a:pt x="109" y="64"/>
                </a:cubicBezTo>
                <a:cubicBezTo>
                  <a:pt x="109" y="64"/>
                  <a:pt x="109" y="64"/>
                  <a:pt x="110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09" y="64"/>
                  <a:pt x="109" y="64"/>
                  <a:pt x="109" y="64"/>
                </a:cubicBezTo>
                <a:cubicBezTo>
                  <a:pt x="109" y="64"/>
                  <a:pt x="109" y="64"/>
                  <a:pt x="109" y="64"/>
                </a:cubicBezTo>
                <a:cubicBezTo>
                  <a:pt x="109" y="64"/>
                  <a:pt x="108" y="64"/>
                  <a:pt x="108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8" y="64"/>
                  <a:pt x="107" y="64"/>
                  <a:pt x="107" y="64"/>
                </a:cubicBezTo>
                <a:cubicBezTo>
                  <a:pt x="107" y="64"/>
                  <a:pt x="107" y="64"/>
                  <a:pt x="107" y="64"/>
                </a:cubicBezTo>
                <a:cubicBezTo>
                  <a:pt x="107" y="64"/>
                  <a:pt x="107" y="64"/>
                  <a:pt x="107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6" y="64"/>
                  <a:pt x="106" y="65"/>
                  <a:pt x="106" y="65"/>
                </a:cubicBezTo>
                <a:cubicBezTo>
                  <a:pt x="106" y="65"/>
                  <a:pt x="106" y="65"/>
                  <a:pt x="105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6" y="65"/>
                  <a:pt x="106" y="65"/>
                  <a:pt x="106" y="66"/>
                </a:cubicBezTo>
                <a:cubicBezTo>
                  <a:pt x="106" y="66"/>
                  <a:pt x="107" y="65"/>
                  <a:pt x="107" y="65"/>
                </a:cubicBezTo>
                <a:cubicBezTo>
                  <a:pt x="107" y="65"/>
                  <a:pt x="107" y="65"/>
                  <a:pt x="107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6" y="66"/>
                  <a:pt x="106" y="66"/>
                  <a:pt x="106" y="66"/>
                </a:cubicBezTo>
                <a:cubicBezTo>
                  <a:pt x="106" y="66"/>
                  <a:pt x="106" y="66"/>
                  <a:pt x="106" y="66"/>
                </a:cubicBezTo>
                <a:cubicBezTo>
                  <a:pt x="105" y="66"/>
                  <a:pt x="106" y="66"/>
                  <a:pt x="105" y="66"/>
                </a:cubicBezTo>
                <a:cubicBezTo>
                  <a:pt x="105" y="66"/>
                  <a:pt x="105" y="66"/>
                  <a:pt x="105" y="66"/>
                </a:cubicBezTo>
                <a:cubicBezTo>
                  <a:pt x="105" y="66"/>
                  <a:pt x="105" y="66"/>
                  <a:pt x="104" y="66"/>
                </a:cubicBezTo>
                <a:cubicBezTo>
                  <a:pt x="104" y="65"/>
                  <a:pt x="104" y="65"/>
                  <a:pt x="104" y="65"/>
                </a:cubicBezTo>
                <a:cubicBezTo>
                  <a:pt x="104" y="65"/>
                  <a:pt x="105" y="65"/>
                  <a:pt x="105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4" y="65"/>
                  <a:pt x="104" y="65"/>
                  <a:pt x="104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2" y="64"/>
                  <a:pt x="103" y="65"/>
                  <a:pt x="102" y="65"/>
                </a:cubicBezTo>
                <a:cubicBezTo>
                  <a:pt x="102" y="65"/>
                  <a:pt x="102" y="65"/>
                  <a:pt x="102" y="65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1" y="66"/>
                  <a:pt x="101" y="67"/>
                  <a:pt x="101" y="67"/>
                </a:cubicBezTo>
                <a:cubicBezTo>
                  <a:pt x="101" y="67"/>
                  <a:pt x="101" y="67"/>
                  <a:pt x="101" y="67"/>
                </a:cubicBezTo>
                <a:cubicBezTo>
                  <a:pt x="101" y="67"/>
                  <a:pt x="101" y="67"/>
                  <a:pt x="101" y="68"/>
                </a:cubicBezTo>
                <a:cubicBezTo>
                  <a:pt x="101" y="68"/>
                  <a:pt x="100" y="68"/>
                  <a:pt x="100" y="68"/>
                </a:cubicBezTo>
                <a:cubicBezTo>
                  <a:pt x="100" y="68"/>
                  <a:pt x="100" y="68"/>
                  <a:pt x="100" y="68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100" y="68"/>
                  <a:pt x="101" y="69"/>
                  <a:pt x="101" y="69"/>
                </a:cubicBezTo>
                <a:cubicBezTo>
                  <a:pt x="101" y="69"/>
                  <a:pt x="101" y="69"/>
                  <a:pt x="101" y="70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0" y="70"/>
                  <a:pt x="100" y="70"/>
                  <a:pt x="99" y="70"/>
                </a:cubicBezTo>
                <a:cubicBezTo>
                  <a:pt x="99" y="70"/>
                  <a:pt x="99" y="71"/>
                  <a:pt x="99" y="71"/>
                </a:cubicBezTo>
                <a:cubicBezTo>
                  <a:pt x="99" y="71"/>
                  <a:pt x="99" y="71"/>
                  <a:pt x="99" y="70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98" y="70"/>
                  <a:pt x="98" y="70"/>
                </a:cubicBezTo>
                <a:cubicBezTo>
                  <a:pt x="98" y="70"/>
                  <a:pt x="98" y="70"/>
                  <a:pt x="98" y="70"/>
                </a:cubicBezTo>
                <a:cubicBezTo>
                  <a:pt x="98" y="70"/>
                  <a:pt x="98" y="70"/>
                  <a:pt x="98" y="70"/>
                </a:cubicBezTo>
                <a:cubicBezTo>
                  <a:pt x="97" y="70"/>
                  <a:pt x="97" y="70"/>
                  <a:pt x="97" y="70"/>
                </a:cubicBezTo>
                <a:cubicBezTo>
                  <a:pt x="97" y="70"/>
                  <a:pt x="97" y="70"/>
                  <a:pt x="97" y="70"/>
                </a:cubicBezTo>
                <a:cubicBezTo>
                  <a:pt x="97" y="70"/>
                  <a:pt x="97" y="70"/>
                  <a:pt x="98" y="71"/>
                </a:cubicBezTo>
                <a:cubicBezTo>
                  <a:pt x="98" y="71"/>
                  <a:pt x="98" y="71"/>
                  <a:pt x="98" y="71"/>
                </a:cubicBezTo>
                <a:cubicBezTo>
                  <a:pt x="97" y="71"/>
                  <a:pt x="97" y="71"/>
                  <a:pt x="97" y="71"/>
                </a:cubicBezTo>
                <a:cubicBezTo>
                  <a:pt x="97" y="71"/>
                  <a:pt x="97" y="71"/>
                  <a:pt x="97" y="71"/>
                </a:cubicBezTo>
                <a:cubicBezTo>
                  <a:pt x="97" y="70"/>
                  <a:pt x="97" y="70"/>
                  <a:pt x="97" y="70"/>
                </a:cubicBezTo>
                <a:cubicBezTo>
                  <a:pt x="97" y="70"/>
                  <a:pt x="97" y="70"/>
                  <a:pt x="97" y="71"/>
                </a:cubicBezTo>
                <a:cubicBezTo>
                  <a:pt x="97" y="71"/>
                  <a:pt x="97" y="71"/>
                  <a:pt x="97" y="71"/>
                </a:cubicBezTo>
                <a:cubicBezTo>
                  <a:pt x="97" y="71"/>
                  <a:pt x="97" y="71"/>
                  <a:pt x="97" y="71"/>
                </a:cubicBezTo>
                <a:cubicBezTo>
                  <a:pt x="97" y="71"/>
                  <a:pt x="97" y="71"/>
                  <a:pt x="97" y="71"/>
                </a:cubicBezTo>
                <a:cubicBezTo>
                  <a:pt x="97" y="71"/>
                  <a:pt x="97" y="71"/>
                  <a:pt x="97" y="71"/>
                </a:cubicBezTo>
                <a:cubicBezTo>
                  <a:pt x="97" y="71"/>
                  <a:pt x="97" y="71"/>
                  <a:pt x="97" y="71"/>
                </a:cubicBezTo>
                <a:cubicBezTo>
                  <a:pt x="97" y="71"/>
                  <a:pt x="97" y="71"/>
                  <a:pt x="97" y="71"/>
                </a:cubicBezTo>
                <a:cubicBezTo>
                  <a:pt x="97" y="71"/>
                  <a:pt x="97" y="71"/>
                  <a:pt x="97" y="71"/>
                </a:cubicBezTo>
                <a:cubicBezTo>
                  <a:pt x="97" y="71"/>
                  <a:pt x="97" y="71"/>
                  <a:pt x="97" y="71"/>
                </a:cubicBezTo>
                <a:cubicBezTo>
                  <a:pt x="97" y="71"/>
                  <a:pt x="96" y="71"/>
                  <a:pt x="96" y="70"/>
                </a:cubicBezTo>
                <a:cubicBezTo>
                  <a:pt x="96" y="70"/>
                  <a:pt x="96" y="70"/>
                  <a:pt x="96" y="70"/>
                </a:cubicBezTo>
                <a:cubicBezTo>
                  <a:pt x="96" y="70"/>
                  <a:pt x="96" y="70"/>
                  <a:pt x="96" y="70"/>
                </a:cubicBezTo>
                <a:cubicBezTo>
                  <a:pt x="96" y="70"/>
                  <a:pt x="96" y="70"/>
                  <a:pt x="96" y="70"/>
                </a:cubicBezTo>
                <a:cubicBezTo>
                  <a:pt x="96" y="70"/>
                  <a:pt x="96" y="70"/>
                  <a:pt x="96" y="70"/>
                </a:cubicBezTo>
                <a:cubicBezTo>
                  <a:pt x="96" y="70"/>
                  <a:pt x="96" y="70"/>
                  <a:pt x="96" y="70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71"/>
                  <a:pt x="96" y="71"/>
                  <a:pt x="97" y="72"/>
                </a:cubicBezTo>
                <a:cubicBezTo>
                  <a:pt x="97" y="72"/>
                  <a:pt x="97" y="72"/>
                  <a:pt x="97" y="72"/>
                </a:cubicBezTo>
                <a:cubicBezTo>
                  <a:pt x="97" y="72"/>
                  <a:pt x="97" y="72"/>
                  <a:pt x="97" y="72"/>
                </a:cubicBezTo>
                <a:cubicBezTo>
                  <a:pt x="97" y="72"/>
                  <a:pt x="97" y="72"/>
                  <a:pt x="97" y="72"/>
                </a:cubicBezTo>
                <a:cubicBezTo>
                  <a:pt x="97" y="72"/>
                  <a:pt x="97" y="72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72"/>
                  <a:pt x="96" y="72"/>
                  <a:pt x="96" y="72"/>
                </a:cubicBezTo>
                <a:cubicBezTo>
                  <a:pt x="96" y="72"/>
                  <a:pt x="96" y="72"/>
                  <a:pt x="96" y="72"/>
                </a:cubicBezTo>
                <a:cubicBezTo>
                  <a:pt x="96" y="72"/>
                  <a:pt x="96" y="72"/>
                  <a:pt x="96" y="72"/>
                </a:cubicBezTo>
                <a:cubicBezTo>
                  <a:pt x="96" y="72"/>
                  <a:pt x="96" y="72"/>
                  <a:pt x="96" y="72"/>
                </a:cubicBezTo>
                <a:cubicBezTo>
                  <a:pt x="96" y="72"/>
                  <a:pt x="97" y="72"/>
                  <a:pt x="97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7" y="73"/>
                  <a:pt x="97" y="73"/>
                  <a:pt x="96" y="73"/>
                </a:cubicBezTo>
                <a:cubicBezTo>
                  <a:pt x="96" y="73"/>
                  <a:pt x="96" y="73"/>
                  <a:pt x="97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7" y="73"/>
                  <a:pt x="96" y="73"/>
                  <a:pt x="96" y="73"/>
                </a:cubicBezTo>
                <a:cubicBezTo>
                  <a:pt x="96" y="73"/>
                  <a:pt x="96" y="73"/>
                  <a:pt x="96" y="73"/>
                </a:cubicBezTo>
                <a:cubicBezTo>
                  <a:pt x="96" y="73"/>
                  <a:pt x="96" y="73"/>
                  <a:pt x="96" y="73"/>
                </a:cubicBezTo>
                <a:cubicBezTo>
                  <a:pt x="96" y="73"/>
                  <a:pt x="96" y="73"/>
                  <a:pt x="96" y="73"/>
                </a:cubicBezTo>
                <a:cubicBezTo>
                  <a:pt x="96" y="73"/>
                  <a:pt x="96" y="73"/>
                  <a:pt x="96" y="73"/>
                </a:cubicBezTo>
                <a:cubicBezTo>
                  <a:pt x="96" y="73"/>
                  <a:pt x="96" y="74"/>
                  <a:pt x="96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96" y="74"/>
                  <a:pt x="96" y="74"/>
                  <a:pt x="95" y="74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4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6" y="72"/>
                  <a:pt x="96" y="72"/>
                </a:cubicBezTo>
                <a:cubicBezTo>
                  <a:pt x="96" y="73"/>
                  <a:pt x="96" y="73"/>
                  <a:pt x="97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6" y="73"/>
                  <a:pt x="96" y="72"/>
                  <a:pt x="96" y="72"/>
                </a:cubicBezTo>
                <a:cubicBezTo>
                  <a:pt x="96" y="72"/>
                  <a:pt x="95" y="72"/>
                  <a:pt x="95" y="72"/>
                </a:cubicBezTo>
                <a:cubicBezTo>
                  <a:pt x="95" y="72"/>
                  <a:pt x="95" y="72"/>
                  <a:pt x="95" y="72"/>
                </a:cubicBezTo>
                <a:cubicBezTo>
                  <a:pt x="95" y="72"/>
                  <a:pt x="95" y="72"/>
                  <a:pt x="95" y="72"/>
                </a:cubicBezTo>
                <a:cubicBezTo>
                  <a:pt x="95" y="72"/>
                  <a:pt x="95" y="72"/>
                  <a:pt x="95" y="72"/>
                </a:cubicBezTo>
                <a:cubicBezTo>
                  <a:pt x="95" y="72"/>
                  <a:pt x="95" y="72"/>
                  <a:pt x="95" y="72"/>
                </a:cubicBezTo>
                <a:cubicBezTo>
                  <a:pt x="95" y="72"/>
                  <a:pt x="95" y="72"/>
                  <a:pt x="95" y="72"/>
                </a:cubicBezTo>
                <a:cubicBezTo>
                  <a:pt x="95" y="72"/>
                  <a:pt x="94" y="71"/>
                  <a:pt x="94" y="71"/>
                </a:cubicBezTo>
                <a:cubicBezTo>
                  <a:pt x="94" y="71"/>
                  <a:pt x="94" y="71"/>
                  <a:pt x="94" y="71"/>
                </a:cubicBezTo>
                <a:cubicBezTo>
                  <a:pt x="94" y="71"/>
                  <a:pt x="94" y="71"/>
                  <a:pt x="94" y="71"/>
                </a:cubicBezTo>
                <a:cubicBezTo>
                  <a:pt x="94" y="71"/>
                  <a:pt x="94" y="71"/>
                  <a:pt x="94" y="71"/>
                </a:cubicBezTo>
                <a:cubicBezTo>
                  <a:pt x="94" y="70"/>
                  <a:pt x="94" y="70"/>
                  <a:pt x="93" y="70"/>
                </a:cubicBezTo>
                <a:cubicBezTo>
                  <a:pt x="94" y="70"/>
                  <a:pt x="94" y="70"/>
                  <a:pt x="94" y="70"/>
                </a:cubicBezTo>
                <a:cubicBezTo>
                  <a:pt x="94" y="70"/>
                  <a:pt x="94" y="69"/>
                  <a:pt x="94" y="69"/>
                </a:cubicBezTo>
                <a:cubicBezTo>
                  <a:pt x="94" y="69"/>
                  <a:pt x="94" y="69"/>
                  <a:pt x="94" y="69"/>
                </a:cubicBezTo>
                <a:cubicBezTo>
                  <a:pt x="94" y="69"/>
                  <a:pt x="93" y="69"/>
                  <a:pt x="93" y="69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68"/>
                  <a:pt x="92" y="68"/>
                  <a:pt x="92" y="68"/>
                </a:cubicBezTo>
                <a:cubicBezTo>
                  <a:pt x="92" y="68"/>
                  <a:pt x="92" y="68"/>
                  <a:pt x="92" y="68"/>
                </a:cubicBezTo>
                <a:cubicBezTo>
                  <a:pt x="92" y="68"/>
                  <a:pt x="91" y="67"/>
                  <a:pt x="91" y="67"/>
                </a:cubicBezTo>
                <a:cubicBezTo>
                  <a:pt x="91" y="67"/>
                  <a:pt x="91" y="68"/>
                  <a:pt x="91" y="67"/>
                </a:cubicBezTo>
                <a:cubicBezTo>
                  <a:pt x="91" y="67"/>
                  <a:pt x="90" y="67"/>
                  <a:pt x="90" y="67"/>
                </a:cubicBezTo>
                <a:cubicBezTo>
                  <a:pt x="90" y="67"/>
                  <a:pt x="90" y="67"/>
                  <a:pt x="90" y="67"/>
                </a:cubicBezTo>
                <a:cubicBezTo>
                  <a:pt x="90" y="67"/>
                  <a:pt x="90" y="67"/>
                  <a:pt x="90" y="67"/>
                </a:cubicBezTo>
                <a:cubicBezTo>
                  <a:pt x="90" y="66"/>
                  <a:pt x="90" y="66"/>
                  <a:pt x="89" y="66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6"/>
                  <a:pt x="89" y="66"/>
                  <a:pt x="89" y="65"/>
                </a:cubicBezTo>
                <a:cubicBezTo>
                  <a:pt x="89" y="65"/>
                  <a:pt x="89" y="65"/>
                  <a:pt x="89" y="65"/>
                </a:cubicBezTo>
                <a:cubicBezTo>
                  <a:pt x="89" y="65"/>
                  <a:pt x="89" y="65"/>
                  <a:pt x="89" y="65"/>
                </a:cubicBezTo>
                <a:cubicBezTo>
                  <a:pt x="89" y="65"/>
                  <a:pt x="89" y="65"/>
                  <a:pt x="88" y="65"/>
                </a:cubicBezTo>
                <a:cubicBezTo>
                  <a:pt x="88" y="65"/>
                  <a:pt x="88" y="65"/>
                  <a:pt x="88" y="65"/>
                </a:cubicBezTo>
                <a:cubicBezTo>
                  <a:pt x="88" y="65"/>
                  <a:pt x="88" y="65"/>
                  <a:pt x="88" y="66"/>
                </a:cubicBezTo>
                <a:cubicBezTo>
                  <a:pt x="88" y="66"/>
                  <a:pt x="88" y="66"/>
                  <a:pt x="88" y="66"/>
                </a:cubicBezTo>
                <a:cubicBezTo>
                  <a:pt x="88" y="66"/>
                  <a:pt x="88" y="66"/>
                  <a:pt x="88" y="66"/>
                </a:cubicBezTo>
                <a:cubicBezTo>
                  <a:pt x="88" y="66"/>
                  <a:pt x="88" y="66"/>
                  <a:pt x="88" y="66"/>
                </a:cubicBezTo>
                <a:cubicBezTo>
                  <a:pt x="88" y="66"/>
                  <a:pt x="88" y="66"/>
                  <a:pt x="88" y="66"/>
                </a:cubicBezTo>
                <a:cubicBezTo>
                  <a:pt x="88" y="67"/>
                  <a:pt x="88" y="67"/>
                  <a:pt x="89" y="67"/>
                </a:cubicBezTo>
                <a:cubicBezTo>
                  <a:pt x="89" y="67"/>
                  <a:pt x="89" y="67"/>
                  <a:pt x="89" y="67"/>
                </a:cubicBezTo>
                <a:cubicBezTo>
                  <a:pt x="89" y="68"/>
                  <a:pt x="89" y="68"/>
                  <a:pt x="89" y="68"/>
                </a:cubicBezTo>
                <a:cubicBezTo>
                  <a:pt x="89" y="68"/>
                  <a:pt x="90" y="69"/>
                  <a:pt x="90" y="69"/>
                </a:cubicBezTo>
                <a:cubicBezTo>
                  <a:pt x="90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2" y="70"/>
                  <a:pt x="92" y="70"/>
                  <a:pt x="93" y="71"/>
                </a:cubicBezTo>
                <a:cubicBezTo>
                  <a:pt x="93" y="71"/>
                  <a:pt x="93" y="71"/>
                  <a:pt x="93" y="71"/>
                </a:cubicBezTo>
                <a:cubicBezTo>
                  <a:pt x="93" y="71"/>
                  <a:pt x="93" y="71"/>
                  <a:pt x="92" y="71"/>
                </a:cubicBezTo>
                <a:cubicBezTo>
                  <a:pt x="92" y="71"/>
                  <a:pt x="92" y="71"/>
                  <a:pt x="92" y="71"/>
                </a:cubicBezTo>
                <a:cubicBezTo>
                  <a:pt x="92" y="71"/>
                  <a:pt x="92" y="71"/>
                  <a:pt x="92" y="70"/>
                </a:cubicBezTo>
                <a:cubicBezTo>
                  <a:pt x="91" y="70"/>
                  <a:pt x="91" y="71"/>
                  <a:pt x="91" y="71"/>
                </a:cubicBezTo>
                <a:cubicBezTo>
                  <a:pt x="91" y="71"/>
                  <a:pt x="92" y="71"/>
                  <a:pt x="92" y="71"/>
                </a:cubicBezTo>
                <a:cubicBezTo>
                  <a:pt x="92" y="71"/>
                  <a:pt x="92" y="72"/>
                  <a:pt x="92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3"/>
                  <a:pt x="91" y="73"/>
                </a:cubicBezTo>
                <a:cubicBezTo>
                  <a:pt x="91" y="73"/>
                  <a:pt x="91" y="73"/>
                  <a:pt x="91" y="73"/>
                </a:cubicBezTo>
                <a:cubicBezTo>
                  <a:pt x="91" y="73"/>
                  <a:pt x="91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1"/>
                  <a:pt x="90" y="71"/>
                </a:cubicBezTo>
                <a:cubicBezTo>
                  <a:pt x="90" y="71"/>
                  <a:pt x="90" y="71"/>
                  <a:pt x="90" y="71"/>
                </a:cubicBezTo>
                <a:cubicBezTo>
                  <a:pt x="90" y="71"/>
                  <a:pt x="90" y="71"/>
                  <a:pt x="90" y="71"/>
                </a:cubicBezTo>
                <a:cubicBezTo>
                  <a:pt x="90" y="70"/>
                  <a:pt x="90" y="70"/>
                  <a:pt x="90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90" y="70"/>
                  <a:pt x="90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90" y="70"/>
                  <a:pt x="90" y="70"/>
                </a:cubicBezTo>
                <a:cubicBezTo>
                  <a:pt x="90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8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6" y="68"/>
                  <a:pt x="86" y="67"/>
                  <a:pt x="86" y="67"/>
                </a:cubicBezTo>
                <a:cubicBezTo>
                  <a:pt x="85" y="66"/>
                  <a:pt x="85" y="66"/>
                  <a:pt x="8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67"/>
                  <a:pt x="83" y="68"/>
                  <a:pt x="83" y="68"/>
                </a:cubicBezTo>
                <a:cubicBezTo>
                  <a:pt x="82" y="68"/>
                  <a:pt x="82" y="68"/>
                  <a:pt x="82" y="68"/>
                </a:cubicBezTo>
                <a:cubicBezTo>
                  <a:pt x="82" y="68"/>
                  <a:pt x="82" y="68"/>
                  <a:pt x="82" y="68"/>
                </a:cubicBezTo>
                <a:cubicBezTo>
                  <a:pt x="81" y="68"/>
                  <a:pt x="81" y="67"/>
                  <a:pt x="81" y="68"/>
                </a:cubicBezTo>
                <a:cubicBezTo>
                  <a:pt x="80" y="68"/>
                  <a:pt x="81" y="68"/>
                  <a:pt x="80" y="69"/>
                </a:cubicBezTo>
                <a:cubicBezTo>
                  <a:pt x="80" y="69"/>
                  <a:pt x="80" y="69"/>
                  <a:pt x="80" y="69"/>
                </a:cubicBezTo>
                <a:cubicBezTo>
                  <a:pt x="80" y="69"/>
                  <a:pt x="80" y="70"/>
                  <a:pt x="79" y="70"/>
                </a:cubicBezTo>
                <a:cubicBezTo>
                  <a:pt x="79" y="70"/>
                  <a:pt x="79" y="70"/>
                  <a:pt x="78" y="70"/>
                </a:cubicBezTo>
                <a:cubicBezTo>
                  <a:pt x="78" y="70"/>
                  <a:pt x="78" y="70"/>
                  <a:pt x="78" y="70"/>
                </a:cubicBezTo>
                <a:cubicBezTo>
                  <a:pt x="78" y="70"/>
                  <a:pt x="78" y="70"/>
                  <a:pt x="78" y="70"/>
                </a:cubicBezTo>
                <a:cubicBezTo>
                  <a:pt x="78" y="70"/>
                  <a:pt x="78" y="71"/>
                  <a:pt x="77" y="71"/>
                </a:cubicBezTo>
                <a:cubicBezTo>
                  <a:pt x="78" y="72"/>
                  <a:pt x="78" y="72"/>
                  <a:pt x="78" y="72"/>
                </a:cubicBezTo>
                <a:cubicBezTo>
                  <a:pt x="78" y="72"/>
                  <a:pt x="78" y="72"/>
                  <a:pt x="78" y="72"/>
                </a:cubicBezTo>
                <a:cubicBezTo>
                  <a:pt x="78" y="72"/>
                  <a:pt x="78" y="72"/>
                  <a:pt x="78" y="72"/>
                </a:cubicBezTo>
                <a:cubicBezTo>
                  <a:pt x="78" y="72"/>
                  <a:pt x="77" y="72"/>
                  <a:pt x="77" y="7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3"/>
                  <a:pt x="76" y="73"/>
                  <a:pt x="7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5" y="74"/>
                  <a:pt x="75" y="74"/>
                  <a:pt x="74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74" y="74"/>
                  <a:pt x="73" y="74"/>
                  <a:pt x="73" y="75"/>
                </a:cubicBezTo>
                <a:cubicBezTo>
                  <a:pt x="73" y="75"/>
                  <a:pt x="73" y="75"/>
                  <a:pt x="73" y="75"/>
                </a:cubicBezTo>
                <a:cubicBezTo>
                  <a:pt x="73" y="74"/>
                  <a:pt x="73" y="74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73" y="74"/>
                  <a:pt x="73" y="74"/>
                  <a:pt x="73" y="75"/>
                </a:cubicBezTo>
                <a:cubicBezTo>
                  <a:pt x="73" y="75"/>
                  <a:pt x="73" y="74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73" y="74"/>
                  <a:pt x="72" y="73"/>
                  <a:pt x="72" y="73"/>
                </a:cubicBezTo>
                <a:cubicBezTo>
                  <a:pt x="72" y="74"/>
                  <a:pt x="71" y="74"/>
                  <a:pt x="71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73"/>
                  <a:pt x="71" y="74"/>
                  <a:pt x="70" y="74"/>
                </a:cubicBezTo>
                <a:cubicBezTo>
                  <a:pt x="70" y="74"/>
                  <a:pt x="70" y="74"/>
                  <a:pt x="70" y="74"/>
                </a:cubicBezTo>
                <a:cubicBezTo>
                  <a:pt x="70" y="73"/>
                  <a:pt x="71" y="73"/>
                  <a:pt x="71" y="73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3"/>
                  <a:pt x="71" y="72"/>
                  <a:pt x="71" y="72"/>
                </a:cubicBezTo>
                <a:cubicBezTo>
                  <a:pt x="71" y="72"/>
                  <a:pt x="71" y="72"/>
                  <a:pt x="71" y="72"/>
                </a:cubicBezTo>
                <a:cubicBezTo>
                  <a:pt x="71" y="72"/>
                  <a:pt x="70" y="72"/>
                  <a:pt x="70" y="72"/>
                </a:cubicBezTo>
                <a:cubicBezTo>
                  <a:pt x="70" y="72"/>
                  <a:pt x="70" y="72"/>
                  <a:pt x="70" y="72"/>
                </a:cubicBezTo>
                <a:cubicBezTo>
                  <a:pt x="70" y="72"/>
                  <a:pt x="70" y="72"/>
                  <a:pt x="70" y="72"/>
                </a:cubicBezTo>
                <a:cubicBezTo>
                  <a:pt x="70" y="72"/>
                  <a:pt x="70" y="72"/>
                  <a:pt x="71" y="72"/>
                </a:cubicBezTo>
                <a:cubicBezTo>
                  <a:pt x="71" y="72"/>
                  <a:pt x="71" y="72"/>
                  <a:pt x="70" y="72"/>
                </a:cubicBezTo>
                <a:cubicBezTo>
                  <a:pt x="70" y="72"/>
                  <a:pt x="70" y="72"/>
                  <a:pt x="70" y="72"/>
                </a:cubicBezTo>
                <a:cubicBezTo>
                  <a:pt x="70" y="72"/>
                  <a:pt x="70" y="72"/>
                  <a:pt x="70" y="72"/>
                </a:cubicBezTo>
                <a:cubicBezTo>
                  <a:pt x="70" y="72"/>
                  <a:pt x="70" y="72"/>
                  <a:pt x="70" y="72"/>
                </a:cubicBezTo>
                <a:cubicBezTo>
                  <a:pt x="70" y="72"/>
                  <a:pt x="70" y="72"/>
                  <a:pt x="70" y="71"/>
                </a:cubicBezTo>
                <a:cubicBezTo>
                  <a:pt x="71" y="71"/>
                  <a:pt x="71" y="70"/>
                  <a:pt x="71" y="69"/>
                </a:cubicBezTo>
                <a:cubicBezTo>
                  <a:pt x="71" y="69"/>
                  <a:pt x="71" y="68"/>
                  <a:pt x="71" y="68"/>
                </a:cubicBezTo>
                <a:cubicBezTo>
                  <a:pt x="71" y="68"/>
                  <a:pt x="71" y="68"/>
                  <a:pt x="70" y="68"/>
                </a:cubicBezTo>
                <a:cubicBezTo>
                  <a:pt x="70" y="68"/>
                  <a:pt x="70" y="68"/>
                  <a:pt x="70" y="68"/>
                </a:cubicBezTo>
                <a:cubicBezTo>
                  <a:pt x="70" y="68"/>
                  <a:pt x="71" y="68"/>
                  <a:pt x="71" y="68"/>
                </a:cubicBezTo>
                <a:cubicBezTo>
                  <a:pt x="71" y="68"/>
                  <a:pt x="71" y="68"/>
                  <a:pt x="71" y="68"/>
                </a:cubicBezTo>
                <a:cubicBezTo>
                  <a:pt x="71" y="67"/>
                  <a:pt x="71" y="67"/>
                  <a:pt x="71" y="67"/>
                </a:cubicBezTo>
                <a:cubicBezTo>
                  <a:pt x="72" y="67"/>
                  <a:pt x="72" y="67"/>
                  <a:pt x="72" y="67"/>
                </a:cubicBezTo>
                <a:cubicBezTo>
                  <a:pt x="72" y="67"/>
                  <a:pt x="73" y="67"/>
                  <a:pt x="73" y="67"/>
                </a:cubicBezTo>
                <a:cubicBezTo>
                  <a:pt x="73" y="67"/>
                  <a:pt x="74" y="67"/>
                  <a:pt x="74" y="67"/>
                </a:cubicBezTo>
                <a:cubicBezTo>
                  <a:pt x="74" y="67"/>
                  <a:pt x="75" y="68"/>
                  <a:pt x="75" y="67"/>
                </a:cubicBezTo>
                <a:cubicBezTo>
                  <a:pt x="76" y="67"/>
                  <a:pt x="76" y="68"/>
                  <a:pt x="76" y="68"/>
                </a:cubicBezTo>
                <a:cubicBezTo>
                  <a:pt x="77" y="67"/>
                  <a:pt x="77" y="67"/>
                  <a:pt x="77" y="66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6"/>
                  <a:pt x="77" y="66"/>
                  <a:pt x="77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6"/>
                  <a:pt x="77" y="65"/>
                  <a:pt x="77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4"/>
                  <a:pt x="77" y="65"/>
                  <a:pt x="76" y="64"/>
                </a:cubicBezTo>
                <a:cubicBezTo>
                  <a:pt x="76" y="64"/>
                  <a:pt x="76" y="64"/>
                  <a:pt x="76" y="64"/>
                </a:cubicBezTo>
                <a:cubicBezTo>
                  <a:pt x="76" y="64"/>
                  <a:pt x="76" y="64"/>
                  <a:pt x="76" y="64"/>
                </a:cubicBezTo>
                <a:cubicBezTo>
                  <a:pt x="76" y="64"/>
                  <a:pt x="76" y="64"/>
                  <a:pt x="76" y="64"/>
                </a:cubicBezTo>
                <a:cubicBezTo>
                  <a:pt x="76" y="63"/>
                  <a:pt x="76" y="63"/>
                  <a:pt x="76" y="63"/>
                </a:cubicBezTo>
                <a:cubicBezTo>
                  <a:pt x="76" y="63"/>
                  <a:pt x="76" y="63"/>
                  <a:pt x="76" y="63"/>
                </a:cubicBezTo>
                <a:cubicBezTo>
                  <a:pt x="76" y="63"/>
                  <a:pt x="76" y="63"/>
                  <a:pt x="75" y="63"/>
                </a:cubicBezTo>
                <a:cubicBezTo>
                  <a:pt x="75" y="63"/>
                  <a:pt x="75" y="63"/>
                  <a:pt x="74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3"/>
                  <a:pt x="74" y="63"/>
                  <a:pt x="74" y="62"/>
                </a:cubicBezTo>
                <a:cubicBezTo>
                  <a:pt x="74" y="62"/>
                  <a:pt x="74" y="62"/>
                  <a:pt x="74" y="63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7" y="62"/>
                  <a:pt x="77" y="62"/>
                </a:cubicBezTo>
                <a:cubicBezTo>
                  <a:pt x="76" y="62"/>
                  <a:pt x="77" y="62"/>
                  <a:pt x="77" y="62"/>
                </a:cubicBezTo>
                <a:cubicBezTo>
                  <a:pt x="76" y="62"/>
                  <a:pt x="76" y="61"/>
                  <a:pt x="76" y="61"/>
                </a:cubicBezTo>
                <a:cubicBezTo>
                  <a:pt x="76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8" y="62"/>
                  <a:pt x="78" y="61"/>
                </a:cubicBezTo>
                <a:cubicBezTo>
                  <a:pt x="78" y="61"/>
                  <a:pt x="78" y="61"/>
                  <a:pt x="78" y="61"/>
                </a:cubicBezTo>
                <a:cubicBezTo>
                  <a:pt x="78" y="61"/>
                  <a:pt x="78" y="61"/>
                  <a:pt x="78" y="61"/>
                </a:cubicBezTo>
                <a:cubicBezTo>
                  <a:pt x="78" y="61"/>
                  <a:pt x="79" y="61"/>
                  <a:pt x="79" y="61"/>
                </a:cubicBezTo>
                <a:cubicBezTo>
                  <a:pt x="79" y="61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0"/>
                  <a:pt x="80" y="59"/>
                  <a:pt x="80" y="59"/>
                </a:cubicBezTo>
                <a:cubicBezTo>
                  <a:pt x="80" y="59"/>
                  <a:pt x="81" y="59"/>
                  <a:pt x="81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58"/>
                  <a:pt x="81" y="58"/>
                  <a:pt x="82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58"/>
                  <a:pt x="82" y="58"/>
                  <a:pt x="83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58"/>
                  <a:pt x="82" y="58"/>
                  <a:pt x="82" y="57"/>
                </a:cubicBezTo>
                <a:cubicBezTo>
                  <a:pt x="82" y="57"/>
                  <a:pt x="83" y="57"/>
                  <a:pt x="83" y="57"/>
                </a:cubicBezTo>
                <a:cubicBezTo>
                  <a:pt x="83" y="57"/>
                  <a:pt x="83" y="57"/>
                  <a:pt x="84" y="57"/>
                </a:cubicBezTo>
                <a:cubicBezTo>
                  <a:pt x="84" y="57"/>
                  <a:pt x="84" y="57"/>
                  <a:pt x="84" y="57"/>
                </a:cubicBezTo>
                <a:cubicBezTo>
                  <a:pt x="84" y="57"/>
                  <a:pt x="84" y="57"/>
                  <a:pt x="84" y="57"/>
                </a:cubicBezTo>
                <a:cubicBezTo>
                  <a:pt x="84" y="57"/>
                  <a:pt x="83" y="57"/>
                  <a:pt x="83" y="57"/>
                </a:cubicBezTo>
                <a:cubicBezTo>
                  <a:pt x="83" y="57"/>
                  <a:pt x="83" y="57"/>
                  <a:pt x="83" y="57"/>
                </a:cubicBezTo>
                <a:cubicBezTo>
                  <a:pt x="84" y="57"/>
                  <a:pt x="84" y="57"/>
                  <a:pt x="84" y="57"/>
                </a:cubicBezTo>
                <a:cubicBezTo>
                  <a:pt x="84" y="57"/>
                  <a:pt x="84" y="57"/>
                  <a:pt x="84" y="57"/>
                </a:cubicBezTo>
                <a:cubicBezTo>
                  <a:pt x="84" y="57"/>
                  <a:pt x="84" y="57"/>
                  <a:pt x="84" y="57"/>
                </a:cubicBezTo>
                <a:cubicBezTo>
                  <a:pt x="84" y="57"/>
                  <a:pt x="84" y="57"/>
                  <a:pt x="84" y="57"/>
                </a:cubicBezTo>
                <a:cubicBezTo>
                  <a:pt x="84" y="57"/>
                  <a:pt x="84" y="57"/>
                  <a:pt x="85" y="57"/>
                </a:cubicBezTo>
                <a:cubicBezTo>
                  <a:pt x="84" y="57"/>
                  <a:pt x="84" y="57"/>
                  <a:pt x="84" y="57"/>
                </a:cubicBezTo>
                <a:cubicBezTo>
                  <a:pt x="85" y="57"/>
                  <a:pt x="85" y="57"/>
                  <a:pt x="85" y="57"/>
                </a:cubicBezTo>
                <a:cubicBezTo>
                  <a:pt x="85" y="57"/>
                  <a:pt x="85" y="57"/>
                  <a:pt x="85" y="57"/>
                </a:cubicBezTo>
                <a:cubicBezTo>
                  <a:pt x="85" y="57"/>
                  <a:pt x="85" y="57"/>
                  <a:pt x="85" y="57"/>
                </a:cubicBezTo>
                <a:cubicBezTo>
                  <a:pt x="85" y="57"/>
                  <a:pt x="85" y="57"/>
                  <a:pt x="85" y="57"/>
                </a:cubicBezTo>
                <a:cubicBezTo>
                  <a:pt x="85" y="57"/>
                  <a:pt x="85" y="56"/>
                  <a:pt x="85" y="56"/>
                </a:cubicBezTo>
                <a:cubicBezTo>
                  <a:pt x="85" y="56"/>
                  <a:pt x="85" y="56"/>
                  <a:pt x="85" y="56"/>
                </a:cubicBezTo>
                <a:cubicBezTo>
                  <a:pt x="85" y="56"/>
                  <a:pt x="85" y="56"/>
                  <a:pt x="85" y="56"/>
                </a:cubicBezTo>
                <a:cubicBezTo>
                  <a:pt x="85" y="56"/>
                  <a:pt x="85" y="56"/>
                  <a:pt x="85" y="56"/>
                </a:cubicBezTo>
                <a:cubicBezTo>
                  <a:pt x="85" y="56"/>
                  <a:pt x="85" y="56"/>
                  <a:pt x="85" y="56"/>
                </a:cubicBezTo>
                <a:cubicBezTo>
                  <a:pt x="85" y="56"/>
                  <a:pt x="85" y="56"/>
                  <a:pt x="85" y="56"/>
                </a:cubicBezTo>
                <a:cubicBezTo>
                  <a:pt x="85" y="56"/>
                  <a:pt x="85" y="56"/>
                  <a:pt x="85" y="56"/>
                </a:cubicBez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4" y="55"/>
                  <a:pt x="84" y="55"/>
                  <a:pt x="84" y="55"/>
                </a:cubicBezTo>
                <a:cubicBezTo>
                  <a:pt x="84" y="55"/>
                  <a:pt x="84" y="55"/>
                  <a:pt x="84" y="55"/>
                </a:cubicBezTo>
                <a:cubicBezTo>
                  <a:pt x="84" y="55"/>
                  <a:pt x="84" y="55"/>
                  <a:pt x="85" y="54"/>
                </a:cubicBezTo>
                <a:cubicBezTo>
                  <a:pt x="85" y="54"/>
                  <a:pt x="84" y="54"/>
                  <a:pt x="84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3"/>
                  <a:pt x="85" y="53"/>
                </a:cubicBezTo>
                <a:cubicBezTo>
                  <a:pt x="85" y="53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3"/>
                  <a:pt x="85" y="53"/>
                  <a:pt x="85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3"/>
                  <a:pt x="86" y="54"/>
                  <a:pt x="86" y="54"/>
                </a:cubicBezTo>
                <a:cubicBezTo>
                  <a:pt x="86" y="54"/>
                  <a:pt x="86" y="54"/>
                  <a:pt x="87" y="54"/>
                </a:cubicBezTo>
                <a:cubicBezTo>
                  <a:pt x="87" y="54"/>
                  <a:pt x="87" y="54"/>
                  <a:pt x="86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4"/>
                  <a:pt x="86" y="54"/>
                  <a:pt x="86" y="55"/>
                </a:cubicBezTo>
                <a:cubicBezTo>
                  <a:pt x="86" y="55"/>
                  <a:pt x="86" y="55"/>
                  <a:pt x="86" y="55"/>
                </a:cubicBezTo>
                <a:cubicBezTo>
                  <a:pt x="86" y="55"/>
                  <a:pt x="86" y="55"/>
                  <a:pt x="86" y="55"/>
                </a:cubicBezTo>
                <a:cubicBezTo>
                  <a:pt x="86" y="55"/>
                  <a:pt x="85" y="55"/>
                  <a:pt x="85" y="55"/>
                </a:cubicBezTo>
                <a:cubicBezTo>
                  <a:pt x="86" y="55"/>
                  <a:pt x="86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86" y="56"/>
                  <a:pt x="87" y="56"/>
                  <a:pt x="87" y="56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6"/>
                  <a:pt x="87" y="56"/>
                  <a:pt x="87" y="57"/>
                </a:cubicBezTo>
                <a:cubicBezTo>
                  <a:pt x="87" y="57"/>
                  <a:pt x="87" y="57"/>
                  <a:pt x="87" y="56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7"/>
                  <a:pt x="87" y="57"/>
                  <a:pt x="87" y="57"/>
                </a:cubicBezTo>
                <a:cubicBezTo>
                  <a:pt x="87" y="57"/>
                  <a:pt x="87" y="57"/>
                  <a:pt x="87" y="57"/>
                </a:cubicBezTo>
                <a:cubicBezTo>
                  <a:pt x="87" y="56"/>
                  <a:pt x="88" y="56"/>
                  <a:pt x="88" y="56"/>
                </a:cubicBezTo>
                <a:cubicBezTo>
                  <a:pt x="88" y="56"/>
                  <a:pt x="89" y="56"/>
                  <a:pt x="89" y="56"/>
                </a:cubicBezTo>
                <a:cubicBezTo>
                  <a:pt x="89" y="56"/>
                  <a:pt x="89" y="57"/>
                  <a:pt x="89" y="57"/>
                </a:cubicBezTo>
                <a:cubicBezTo>
                  <a:pt x="89" y="57"/>
                  <a:pt x="89" y="57"/>
                  <a:pt x="90" y="57"/>
                </a:cubicBezTo>
                <a:cubicBezTo>
                  <a:pt x="90" y="57"/>
                  <a:pt x="90" y="57"/>
                  <a:pt x="90" y="56"/>
                </a:cubicBezTo>
                <a:cubicBezTo>
                  <a:pt x="91" y="56"/>
                  <a:pt x="91" y="56"/>
                  <a:pt x="92" y="56"/>
                </a:cubicBezTo>
                <a:cubicBezTo>
                  <a:pt x="92" y="56"/>
                  <a:pt x="93" y="55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3" y="56"/>
                  <a:pt x="94" y="56"/>
                  <a:pt x="94" y="56"/>
                </a:cubicBezTo>
                <a:cubicBezTo>
                  <a:pt x="94" y="56"/>
                  <a:pt x="94" y="55"/>
                  <a:pt x="94" y="55"/>
                </a:cubicBezTo>
                <a:cubicBezTo>
                  <a:pt x="94" y="55"/>
                  <a:pt x="95" y="55"/>
                  <a:pt x="95" y="55"/>
                </a:cubicBezTo>
                <a:cubicBezTo>
                  <a:pt x="95" y="55"/>
                  <a:pt x="95" y="55"/>
                  <a:pt x="95" y="55"/>
                </a:cubicBezTo>
                <a:cubicBezTo>
                  <a:pt x="95" y="55"/>
                  <a:pt x="95" y="55"/>
                  <a:pt x="95" y="55"/>
                </a:cubicBezTo>
                <a:cubicBezTo>
                  <a:pt x="95" y="55"/>
                  <a:pt x="95" y="55"/>
                  <a:pt x="95" y="55"/>
                </a:cubicBezTo>
                <a:cubicBezTo>
                  <a:pt x="95" y="55"/>
                  <a:pt x="95" y="54"/>
                  <a:pt x="95" y="53"/>
                </a:cubicBezTo>
                <a:cubicBezTo>
                  <a:pt x="95" y="53"/>
                  <a:pt x="95" y="53"/>
                  <a:pt x="95" y="53"/>
                </a:cubicBezTo>
                <a:cubicBezTo>
                  <a:pt x="95" y="53"/>
                  <a:pt x="95" y="53"/>
                  <a:pt x="95" y="53"/>
                </a:cubicBezTo>
                <a:cubicBezTo>
                  <a:pt x="95" y="53"/>
                  <a:pt x="95" y="53"/>
                  <a:pt x="95" y="52"/>
                </a:cubicBezTo>
                <a:cubicBezTo>
                  <a:pt x="96" y="52"/>
                  <a:pt x="96" y="52"/>
                  <a:pt x="96" y="52"/>
                </a:cubicBezTo>
                <a:cubicBezTo>
                  <a:pt x="96" y="52"/>
                  <a:pt x="96" y="52"/>
                  <a:pt x="96" y="52"/>
                </a:cubicBezTo>
                <a:cubicBezTo>
                  <a:pt x="96" y="53"/>
                  <a:pt x="96" y="53"/>
                  <a:pt x="97" y="53"/>
                </a:cubicBezTo>
                <a:cubicBezTo>
                  <a:pt x="97" y="53"/>
                  <a:pt x="97" y="53"/>
                  <a:pt x="97" y="53"/>
                </a:cubicBezTo>
                <a:cubicBezTo>
                  <a:pt x="97" y="53"/>
                  <a:pt x="97" y="53"/>
                  <a:pt x="98" y="53"/>
                </a:cubicBezTo>
                <a:cubicBezTo>
                  <a:pt x="97" y="52"/>
                  <a:pt x="98" y="52"/>
                  <a:pt x="98" y="52"/>
                </a:cubicBezTo>
                <a:cubicBezTo>
                  <a:pt x="98" y="52"/>
                  <a:pt x="98" y="52"/>
                  <a:pt x="98" y="51"/>
                </a:cubicBezTo>
                <a:cubicBezTo>
                  <a:pt x="97" y="52"/>
                  <a:pt x="97" y="52"/>
                  <a:pt x="97" y="52"/>
                </a:cubicBezTo>
                <a:cubicBezTo>
                  <a:pt x="97" y="52"/>
                  <a:pt x="97" y="52"/>
                  <a:pt x="97" y="52"/>
                </a:cubicBezTo>
                <a:cubicBezTo>
                  <a:pt x="97" y="51"/>
                  <a:pt x="97" y="51"/>
                  <a:pt x="97" y="51"/>
                </a:cubicBezTo>
                <a:cubicBezTo>
                  <a:pt x="97" y="51"/>
                  <a:pt x="97" y="51"/>
                  <a:pt x="97" y="51"/>
                </a:cubicBezTo>
                <a:cubicBezTo>
                  <a:pt x="97" y="51"/>
                  <a:pt x="97" y="51"/>
                  <a:pt x="97" y="51"/>
                </a:cubicBezTo>
                <a:cubicBezTo>
                  <a:pt x="97" y="51"/>
                  <a:pt x="97" y="51"/>
                  <a:pt x="97" y="50"/>
                </a:cubicBezTo>
                <a:cubicBezTo>
                  <a:pt x="97" y="50"/>
                  <a:pt x="97" y="50"/>
                  <a:pt x="98" y="50"/>
                </a:cubicBezTo>
                <a:cubicBezTo>
                  <a:pt x="98" y="50"/>
                  <a:pt x="98" y="50"/>
                  <a:pt x="98" y="50"/>
                </a:cubicBezTo>
                <a:cubicBezTo>
                  <a:pt x="98" y="50"/>
                  <a:pt x="98" y="50"/>
                  <a:pt x="98" y="50"/>
                </a:cubicBezTo>
                <a:cubicBezTo>
                  <a:pt x="98" y="50"/>
                  <a:pt x="98" y="50"/>
                  <a:pt x="98" y="50"/>
                </a:cubicBezTo>
                <a:cubicBezTo>
                  <a:pt x="98" y="50"/>
                  <a:pt x="98" y="50"/>
                  <a:pt x="98" y="50"/>
                </a:cubicBezTo>
                <a:cubicBezTo>
                  <a:pt x="99" y="50"/>
                  <a:pt x="99" y="50"/>
                  <a:pt x="99" y="50"/>
                </a:cubicBezTo>
                <a:cubicBezTo>
                  <a:pt x="99" y="50"/>
                  <a:pt x="100" y="50"/>
                  <a:pt x="100" y="50"/>
                </a:cubicBezTo>
                <a:cubicBezTo>
                  <a:pt x="100" y="50"/>
                  <a:pt x="101" y="50"/>
                  <a:pt x="101" y="50"/>
                </a:cubicBezTo>
                <a:cubicBezTo>
                  <a:pt x="101" y="50"/>
                  <a:pt x="101" y="50"/>
                  <a:pt x="101" y="50"/>
                </a:cubicBezTo>
                <a:cubicBezTo>
                  <a:pt x="101" y="50"/>
                  <a:pt x="101" y="50"/>
                  <a:pt x="100" y="50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1" y="50"/>
                  <a:pt x="101" y="50"/>
                  <a:pt x="101" y="50"/>
                </a:cubicBezTo>
                <a:cubicBezTo>
                  <a:pt x="101" y="50"/>
                  <a:pt x="101" y="50"/>
                  <a:pt x="101" y="50"/>
                </a:cubicBezTo>
                <a:cubicBezTo>
                  <a:pt x="101" y="50"/>
                  <a:pt x="101" y="50"/>
                  <a:pt x="101" y="50"/>
                </a:cubicBezTo>
                <a:cubicBezTo>
                  <a:pt x="101" y="50"/>
                  <a:pt x="101" y="50"/>
                  <a:pt x="101" y="50"/>
                </a:cubicBezTo>
                <a:cubicBezTo>
                  <a:pt x="101" y="50"/>
                  <a:pt x="101" y="49"/>
                  <a:pt x="101" y="49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49"/>
                  <a:pt x="101" y="50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9"/>
                  <a:pt x="100" y="49"/>
                  <a:pt x="100" y="49"/>
                </a:cubicBezTo>
                <a:cubicBezTo>
                  <a:pt x="100" y="49"/>
                  <a:pt x="100" y="49"/>
                  <a:pt x="100" y="49"/>
                </a:cubicBezTo>
                <a:cubicBezTo>
                  <a:pt x="100" y="49"/>
                  <a:pt x="100" y="49"/>
                  <a:pt x="100" y="49"/>
                </a:cubicBezTo>
                <a:cubicBezTo>
                  <a:pt x="100" y="49"/>
                  <a:pt x="99" y="49"/>
                  <a:pt x="99" y="49"/>
                </a:cubicBezTo>
                <a:cubicBezTo>
                  <a:pt x="99" y="49"/>
                  <a:pt x="99" y="49"/>
                  <a:pt x="99" y="49"/>
                </a:cubicBezTo>
                <a:cubicBezTo>
                  <a:pt x="99" y="49"/>
                  <a:pt x="99" y="49"/>
                  <a:pt x="99" y="49"/>
                </a:cubicBezTo>
                <a:cubicBezTo>
                  <a:pt x="99" y="49"/>
                  <a:pt x="99" y="49"/>
                  <a:pt x="99" y="49"/>
                </a:cubicBezTo>
                <a:cubicBezTo>
                  <a:pt x="99" y="49"/>
                  <a:pt x="99" y="49"/>
                  <a:pt x="99" y="49"/>
                </a:cubicBezTo>
                <a:cubicBezTo>
                  <a:pt x="99" y="49"/>
                  <a:pt x="99" y="49"/>
                  <a:pt x="99" y="49"/>
                </a:cubicBezTo>
                <a:cubicBezTo>
                  <a:pt x="98" y="49"/>
                  <a:pt x="98" y="49"/>
                  <a:pt x="98" y="49"/>
                </a:cubicBezTo>
                <a:cubicBezTo>
                  <a:pt x="98" y="49"/>
                  <a:pt x="98" y="49"/>
                  <a:pt x="98" y="49"/>
                </a:cubicBezTo>
                <a:cubicBezTo>
                  <a:pt x="98" y="49"/>
                  <a:pt x="98" y="49"/>
                  <a:pt x="98" y="50"/>
                </a:cubicBezTo>
                <a:cubicBezTo>
                  <a:pt x="97" y="50"/>
                  <a:pt x="97" y="50"/>
                  <a:pt x="97" y="50"/>
                </a:cubicBezTo>
                <a:cubicBezTo>
                  <a:pt x="97" y="50"/>
                  <a:pt x="97" y="50"/>
                  <a:pt x="97" y="50"/>
                </a:cubicBezTo>
                <a:cubicBezTo>
                  <a:pt x="97" y="50"/>
                  <a:pt x="97" y="50"/>
                  <a:pt x="97" y="50"/>
                </a:cubicBezTo>
                <a:cubicBezTo>
                  <a:pt x="96" y="50"/>
                  <a:pt x="96" y="49"/>
                  <a:pt x="96" y="49"/>
                </a:cubicBezTo>
                <a:cubicBezTo>
                  <a:pt x="96" y="49"/>
                  <a:pt x="96" y="49"/>
                  <a:pt x="96" y="49"/>
                </a:cubicBezTo>
                <a:cubicBezTo>
                  <a:pt x="96" y="49"/>
                  <a:pt x="96" y="49"/>
                  <a:pt x="96" y="49"/>
                </a:cubicBezTo>
                <a:cubicBezTo>
                  <a:pt x="96" y="49"/>
                  <a:pt x="96" y="49"/>
                  <a:pt x="96" y="49"/>
                </a:cubicBezTo>
                <a:cubicBezTo>
                  <a:pt x="96" y="49"/>
                  <a:pt x="96" y="49"/>
                  <a:pt x="96" y="49"/>
                </a:cubicBezTo>
                <a:cubicBezTo>
                  <a:pt x="95" y="49"/>
                  <a:pt x="95" y="48"/>
                  <a:pt x="95" y="48"/>
                </a:cubicBezTo>
                <a:cubicBezTo>
                  <a:pt x="95" y="48"/>
                  <a:pt x="95" y="48"/>
                  <a:pt x="95" y="48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5"/>
                  <a:pt x="96" y="45"/>
                  <a:pt x="96" y="46"/>
                </a:cubicBezTo>
                <a:cubicBezTo>
                  <a:pt x="96" y="45"/>
                  <a:pt x="96" y="45"/>
                  <a:pt x="96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97" y="45"/>
                  <a:pt x="98" y="43"/>
                  <a:pt x="98" y="43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3"/>
                  <a:pt x="98" y="42"/>
                  <a:pt x="98" y="42"/>
                </a:cubicBezTo>
                <a:cubicBezTo>
                  <a:pt x="98" y="42"/>
                  <a:pt x="98" y="42"/>
                  <a:pt x="97" y="42"/>
                </a:cubicBezTo>
                <a:cubicBezTo>
                  <a:pt x="97" y="42"/>
                  <a:pt x="97" y="42"/>
                  <a:pt x="97" y="42"/>
                </a:cubicBezTo>
                <a:cubicBezTo>
                  <a:pt x="96" y="42"/>
                  <a:pt x="96" y="42"/>
                  <a:pt x="96" y="42"/>
                </a:cubicBezTo>
                <a:cubicBezTo>
                  <a:pt x="96" y="42"/>
                  <a:pt x="96" y="42"/>
                  <a:pt x="96" y="43"/>
                </a:cubicBezTo>
                <a:cubicBezTo>
                  <a:pt x="95" y="43"/>
                  <a:pt x="95" y="43"/>
                  <a:pt x="95" y="43"/>
                </a:cubicBezTo>
                <a:cubicBezTo>
                  <a:pt x="95" y="43"/>
                  <a:pt x="95" y="43"/>
                  <a:pt x="95" y="43"/>
                </a:cubicBezTo>
                <a:cubicBezTo>
                  <a:pt x="95" y="43"/>
                  <a:pt x="95" y="43"/>
                  <a:pt x="95" y="43"/>
                </a:cubicBezTo>
                <a:cubicBezTo>
                  <a:pt x="95" y="44"/>
                  <a:pt x="95" y="44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5" y="44"/>
                  <a:pt x="95" y="44"/>
                  <a:pt x="95" y="45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4" y="45"/>
                  <a:pt x="94" y="45"/>
                </a:cubicBezTo>
                <a:cubicBezTo>
                  <a:pt x="93" y="45"/>
                  <a:pt x="93" y="45"/>
                  <a:pt x="93" y="45"/>
                </a:cubicBezTo>
                <a:cubicBezTo>
                  <a:pt x="93" y="46"/>
                  <a:pt x="93" y="46"/>
                  <a:pt x="93" y="46"/>
                </a:cubicBezTo>
                <a:cubicBezTo>
                  <a:pt x="92" y="46"/>
                  <a:pt x="92" y="46"/>
                  <a:pt x="92" y="46"/>
                </a:cubicBezTo>
                <a:cubicBezTo>
                  <a:pt x="92" y="46"/>
                  <a:pt x="92" y="46"/>
                  <a:pt x="92" y="46"/>
                </a:cubicBezTo>
                <a:cubicBezTo>
                  <a:pt x="92" y="46"/>
                  <a:pt x="92" y="46"/>
                  <a:pt x="92" y="47"/>
                </a:cubicBezTo>
                <a:cubicBezTo>
                  <a:pt x="92" y="46"/>
                  <a:pt x="92" y="46"/>
                  <a:pt x="92" y="46"/>
                </a:cubicBezTo>
                <a:cubicBezTo>
                  <a:pt x="92" y="47"/>
                  <a:pt x="92" y="47"/>
                  <a:pt x="92" y="47"/>
                </a:cubicBezTo>
                <a:cubicBezTo>
                  <a:pt x="92" y="47"/>
                  <a:pt x="92" y="47"/>
                  <a:pt x="92" y="47"/>
                </a:cubicBezTo>
                <a:cubicBezTo>
                  <a:pt x="92" y="48"/>
                  <a:pt x="92" y="48"/>
                  <a:pt x="92" y="49"/>
                </a:cubicBezTo>
                <a:cubicBezTo>
                  <a:pt x="92" y="49"/>
                  <a:pt x="92" y="49"/>
                  <a:pt x="92" y="49"/>
                </a:cubicBezTo>
                <a:cubicBezTo>
                  <a:pt x="92" y="49"/>
                  <a:pt x="92" y="49"/>
                  <a:pt x="92" y="49"/>
                </a:cubicBezTo>
                <a:cubicBezTo>
                  <a:pt x="92" y="49"/>
                  <a:pt x="92" y="49"/>
                  <a:pt x="92" y="49"/>
                </a:cubicBezTo>
                <a:cubicBezTo>
                  <a:pt x="92" y="49"/>
                  <a:pt x="93" y="49"/>
                  <a:pt x="93" y="49"/>
                </a:cubicBezTo>
                <a:cubicBezTo>
                  <a:pt x="93" y="50"/>
                  <a:pt x="93" y="50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3" y="50"/>
                  <a:pt x="92" y="50"/>
                  <a:pt x="92" y="50"/>
                </a:cubicBezTo>
                <a:cubicBezTo>
                  <a:pt x="92" y="50"/>
                  <a:pt x="91" y="50"/>
                  <a:pt x="91" y="50"/>
                </a:cubicBezTo>
                <a:cubicBezTo>
                  <a:pt x="91" y="50"/>
                  <a:pt x="91" y="50"/>
                  <a:pt x="91" y="50"/>
                </a:cubicBezTo>
                <a:cubicBezTo>
                  <a:pt x="91" y="50"/>
                  <a:pt x="91" y="50"/>
                  <a:pt x="91" y="50"/>
                </a:cubicBezTo>
                <a:cubicBezTo>
                  <a:pt x="92" y="50"/>
                  <a:pt x="92" y="50"/>
                  <a:pt x="92" y="50"/>
                </a:cubicBezTo>
                <a:cubicBezTo>
                  <a:pt x="92" y="50"/>
                  <a:pt x="92" y="50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3" y="51"/>
                  <a:pt x="92" y="51"/>
                  <a:pt x="92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1"/>
                  <a:pt x="92" y="52"/>
                  <a:pt x="91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1" y="52"/>
                  <a:pt x="91" y="52"/>
                  <a:pt x="91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54"/>
                  <a:pt x="91" y="54"/>
                  <a:pt x="91" y="54"/>
                </a:cubicBezTo>
                <a:cubicBezTo>
                  <a:pt x="91" y="54"/>
                  <a:pt x="91" y="54"/>
                  <a:pt x="91" y="54"/>
                </a:cubicBezTo>
                <a:cubicBezTo>
                  <a:pt x="91" y="54"/>
                  <a:pt x="90" y="54"/>
                  <a:pt x="90" y="54"/>
                </a:cubicBezTo>
                <a:cubicBezTo>
                  <a:pt x="90" y="54"/>
                  <a:pt x="90" y="54"/>
                  <a:pt x="90" y="54"/>
                </a:cubicBezTo>
                <a:cubicBezTo>
                  <a:pt x="90" y="54"/>
                  <a:pt x="90" y="54"/>
                  <a:pt x="90" y="54"/>
                </a:cubicBezTo>
                <a:cubicBezTo>
                  <a:pt x="90" y="54"/>
                  <a:pt x="90" y="54"/>
                  <a:pt x="90" y="54"/>
                </a:cubicBezTo>
                <a:cubicBezTo>
                  <a:pt x="89" y="54"/>
                  <a:pt x="89" y="54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9" y="55"/>
                  <a:pt x="89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3"/>
                  <a:pt x="88" y="53"/>
                  <a:pt x="88" y="53"/>
                </a:cubicBezTo>
                <a:cubicBezTo>
                  <a:pt x="88" y="53"/>
                  <a:pt x="87" y="53"/>
                  <a:pt x="87" y="53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1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51"/>
                  <a:pt x="87" y="51"/>
                  <a:pt x="87" y="50"/>
                </a:cubicBezTo>
                <a:cubicBezTo>
                  <a:pt x="87" y="50"/>
                  <a:pt x="87" y="50"/>
                  <a:pt x="87" y="50"/>
                </a:cubicBezTo>
                <a:cubicBezTo>
                  <a:pt x="86" y="51"/>
                  <a:pt x="86" y="50"/>
                  <a:pt x="86" y="50"/>
                </a:cubicBezTo>
                <a:cubicBezTo>
                  <a:pt x="86" y="50"/>
                  <a:pt x="86" y="50"/>
                  <a:pt x="86" y="50"/>
                </a:cubicBezTo>
                <a:cubicBezTo>
                  <a:pt x="86" y="50"/>
                  <a:pt x="86" y="50"/>
                  <a:pt x="86" y="50"/>
                </a:cubicBezTo>
                <a:cubicBezTo>
                  <a:pt x="86" y="50"/>
                  <a:pt x="86" y="51"/>
                  <a:pt x="86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5" y="51"/>
                  <a:pt x="85" y="51"/>
                  <a:pt x="85" y="51"/>
                </a:cubicBezTo>
                <a:cubicBezTo>
                  <a:pt x="85" y="51"/>
                  <a:pt x="85" y="51"/>
                  <a:pt x="84" y="52"/>
                </a:cubicBezTo>
                <a:cubicBezTo>
                  <a:pt x="84" y="52"/>
                  <a:pt x="84" y="52"/>
                  <a:pt x="83" y="52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52"/>
                  <a:pt x="83" y="51"/>
                  <a:pt x="82" y="51"/>
                </a:cubicBezTo>
                <a:cubicBezTo>
                  <a:pt x="82" y="51"/>
                  <a:pt x="82" y="51"/>
                  <a:pt x="82" y="51"/>
                </a:cubicBezTo>
                <a:cubicBezTo>
                  <a:pt x="82" y="51"/>
                  <a:pt x="82" y="51"/>
                  <a:pt x="82" y="51"/>
                </a:cubicBezTo>
                <a:cubicBezTo>
                  <a:pt x="82" y="51"/>
                  <a:pt x="82" y="51"/>
                  <a:pt x="82" y="51"/>
                </a:cubicBezTo>
                <a:cubicBezTo>
                  <a:pt x="82" y="51"/>
                  <a:pt x="82" y="51"/>
                  <a:pt x="82" y="51"/>
                </a:cubicBezTo>
                <a:cubicBezTo>
                  <a:pt x="82" y="51"/>
                  <a:pt x="82" y="51"/>
                  <a:pt x="82" y="51"/>
                </a:cubicBezTo>
                <a:cubicBezTo>
                  <a:pt x="83" y="51"/>
                  <a:pt x="83" y="51"/>
                  <a:pt x="83" y="51"/>
                </a:cubicBezTo>
                <a:cubicBezTo>
                  <a:pt x="83" y="51"/>
                  <a:pt x="83" y="51"/>
                  <a:pt x="83" y="51"/>
                </a:cubicBezTo>
                <a:cubicBezTo>
                  <a:pt x="83" y="51"/>
                  <a:pt x="83" y="51"/>
                  <a:pt x="83" y="51"/>
                </a:cubicBezTo>
                <a:cubicBezTo>
                  <a:pt x="83" y="51"/>
                  <a:pt x="83" y="51"/>
                  <a:pt x="83" y="51"/>
                </a:cubicBezTo>
                <a:cubicBezTo>
                  <a:pt x="83" y="51"/>
                  <a:pt x="83" y="51"/>
                  <a:pt x="83" y="51"/>
                </a:cubicBezTo>
                <a:cubicBezTo>
                  <a:pt x="82" y="51"/>
                  <a:pt x="82" y="51"/>
                  <a:pt x="83" y="51"/>
                </a:cubicBezTo>
                <a:cubicBezTo>
                  <a:pt x="83" y="50"/>
                  <a:pt x="83" y="50"/>
                  <a:pt x="83" y="50"/>
                </a:cubicBezTo>
                <a:cubicBezTo>
                  <a:pt x="83" y="50"/>
                  <a:pt x="83" y="50"/>
                  <a:pt x="83" y="50"/>
                </a:cubicBezTo>
                <a:cubicBezTo>
                  <a:pt x="83" y="50"/>
                  <a:pt x="83" y="50"/>
                  <a:pt x="83" y="50"/>
                </a:cubicBezTo>
                <a:cubicBezTo>
                  <a:pt x="83" y="50"/>
                  <a:pt x="83" y="50"/>
                  <a:pt x="83" y="50"/>
                </a:cubicBezTo>
                <a:cubicBezTo>
                  <a:pt x="83" y="50"/>
                  <a:pt x="83" y="50"/>
                  <a:pt x="83" y="50"/>
                </a:cubicBezTo>
                <a:cubicBezTo>
                  <a:pt x="83" y="50"/>
                  <a:pt x="83" y="50"/>
                  <a:pt x="83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3" y="50"/>
                  <a:pt x="83" y="50"/>
                  <a:pt x="83" y="50"/>
                </a:cubicBezTo>
                <a:cubicBezTo>
                  <a:pt x="83" y="50"/>
                  <a:pt x="83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3" y="50"/>
                  <a:pt x="83" y="49"/>
                  <a:pt x="83" y="49"/>
                </a:cubicBezTo>
                <a:cubicBezTo>
                  <a:pt x="82" y="49"/>
                  <a:pt x="82" y="49"/>
                  <a:pt x="82" y="49"/>
                </a:cubicBezTo>
                <a:cubicBezTo>
                  <a:pt x="82" y="49"/>
                  <a:pt x="82" y="49"/>
                  <a:pt x="82" y="49"/>
                </a:cubicBezTo>
                <a:cubicBezTo>
                  <a:pt x="82" y="49"/>
                  <a:pt x="82" y="49"/>
                  <a:pt x="82" y="49"/>
                </a:cubicBezTo>
                <a:cubicBezTo>
                  <a:pt x="82" y="49"/>
                  <a:pt x="82" y="49"/>
                  <a:pt x="82" y="49"/>
                </a:cubicBezTo>
                <a:cubicBezTo>
                  <a:pt x="82" y="49"/>
                  <a:pt x="82" y="49"/>
                  <a:pt x="82" y="49"/>
                </a:cubicBezTo>
                <a:cubicBezTo>
                  <a:pt x="82" y="48"/>
                  <a:pt x="82" y="48"/>
                  <a:pt x="82" y="48"/>
                </a:cubicBezTo>
                <a:cubicBezTo>
                  <a:pt x="82" y="48"/>
                  <a:pt x="82" y="48"/>
                  <a:pt x="82" y="48"/>
                </a:cubicBezTo>
                <a:cubicBezTo>
                  <a:pt x="82" y="48"/>
                  <a:pt x="82" y="48"/>
                  <a:pt x="82" y="48"/>
                </a:cubicBezTo>
                <a:cubicBezTo>
                  <a:pt x="82" y="48"/>
                  <a:pt x="82" y="47"/>
                  <a:pt x="82" y="47"/>
                </a:cubicBezTo>
                <a:cubicBezTo>
                  <a:pt x="82" y="47"/>
                  <a:pt x="82" y="47"/>
                  <a:pt x="83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2" y="47"/>
                  <a:pt x="82" y="47"/>
                  <a:pt x="82" y="47"/>
                </a:cubicBezTo>
                <a:cubicBezTo>
                  <a:pt x="82" y="47"/>
                  <a:pt x="82" y="47"/>
                  <a:pt x="82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3" y="47"/>
                  <a:pt x="83" y="46"/>
                  <a:pt x="83" y="46"/>
                </a:cubicBezTo>
                <a:cubicBezTo>
                  <a:pt x="83" y="46"/>
                  <a:pt x="84" y="46"/>
                  <a:pt x="84" y="46"/>
                </a:cubicBezTo>
                <a:cubicBezTo>
                  <a:pt x="84" y="46"/>
                  <a:pt x="84" y="46"/>
                  <a:pt x="83" y="46"/>
                </a:cubicBezTo>
                <a:cubicBezTo>
                  <a:pt x="83" y="46"/>
                  <a:pt x="84" y="46"/>
                  <a:pt x="84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84" y="46"/>
                  <a:pt x="85" y="45"/>
                  <a:pt x="85" y="45"/>
                </a:cubicBezTo>
                <a:cubicBezTo>
                  <a:pt x="85" y="45"/>
                  <a:pt x="85" y="45"/>
                  <a:pt x="85" y="45"/>
                </a:cubicBezTo>
                <a:cubicBezTo>
                  <a:pt x="85" y="45"/>
                  <a:pt x="85" y="45"/>
                  <a:pt x="85" y="45"/>
                </a:cubicBezTo>
                <a:cubicBezTo>
                  <a:pt x="85" y="45"/>
                  <a:pt x="86" y="45"/>
                  <a:pt x="86" y="45"/>
                </a:cubicBezTo>
                <a:cubicBezTo>
                  <a:pt x="86" y="45"/>
                  <a:pt x="86" y="45"/>
                  <a:pt x="86" y="45"/>
                </a:cubicBezTo>
                <a:cubicBezTo>
                  <a:pt x="86" y="44"/>
                  <a:pt x="86" y="44"/>
                  <a:pt x="87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43"/>
                  <a:pt x="87" y="43"/>
                  <a:pt x="88" y="43"/>
                </a:cubicBezTo>
                <a:cubicBezTo>
                  <a:pt x="88" y="43"/>
                  <a:pt x="88" y="43"/>
                  <a:pt x="88" y="43"/>
                </a:cubicBezTo>
                <a:cubicBezTo>
                  <a:pt x="88" y="43"/>
                  <a:pt x="88" y="43"/>
                  <a:pt x="88" y="43"/>
                </a:cubicBezTo>
                <a:cubicBezTo>
                  <a:pt x="88" y="43"/>
                  <a:pt x="88" y="43"/>
                  <a:pt x="88" y="43"/>
                </a:cubicBezTo>
                <a:cubicBezTo>
                  <a:pt x="88" y="42"/>
                  <a:pt x="88" y="42"/>
                  <a:pt x="88" y="42"/>
                </a:cubicBezTo>
                <a:cubicBezTo>
                  <a:pt x="88" y="42"/>
                  <a:pt x="88" y="42"/>
                  <a:pt x="88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1"/>
                  <a:pt x="89" y="41"/>
                  <a:pt x="88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0"/>
                  <a:pt x="90" y="40"/>
                  <a:pt x="90" y="40"/>
                </a:cubicBezTo>
                <a:cubicBezTo>
                  <a:pt x="90" y="40"/>
                  <a:pt x="90" y="40"/>
                  <a:pt x="90" y="40"/>
                </a:cubicBezTo>
                <a:cubicBezTo>
                  <a:pt x="90" y="40"/>
                  <a:pt x="90" y="40"/>
                  <a:pt x="90" y="40"/>
                </a:cubicBezTo>
                <a:cubicBezTo>
                  <a:pt x="90" y="40"/>
                  <a:pt x="90" y="40"/>
                  <a:pt x="90" y="40"/>
                </a:cubicBezTo>
                <a:cubicBezTo>
                  <a:pt x="90" y="40"/>
                  <a:pt x="90" y="40"/>
                  <a:pt x="91" y="40"/>
                </a:cubicBezTo>
                <a:cubicBezTo>
                  <a:pt x="91" y="39"/>
                  <a:pt x="91" y="39"/>
                  <a:pt x="91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91" y="39"/>
                  <a:pt x="91" y="39"/>
                  <a:pt x="91" y="39"/>
                </a:cubicBezTo>
                <a:cubicBezTo>
                  <a:pt x="91" y="39"/>
                  <a:pt x="91" y="39"/>
                  <a:pt x="91" y="39"/>
                </a:cubicBezTo>
                <a:cubicBezTo>
                  <a:pt x="91" y="39"/>
                  <a:pt x="91" y="39"/>
                  <a:pt x="91" y="39"/>
                </a:cubicBezTo>
                <a:cubicBezTo>
                  <a:pt x="91" y="39"/>
                  <a:pt x="91" y="39"/>
                  <a:pt x="91" y="39"/>
                </a:cubicBezTo>
                <a:cubicBezTo>
                  <a:pt x="91" y="39"/>
                  <a:pt x="91" y="39"/>
                  <a:pt x="91" y="39"/>
                </a:cubicBezTo>
                <a:cubicBezTo>
                  <a:pt x="91" y="39"/>
                  <a:pt x="91" y="39"/>
                  <a:pt x="91" y="39"/>
                </a:cubicBezTo>
                <a:cubicBezTo>
                  <a:pt x="91" y="39"/>
                  <a:pt x="92" y="39"/>
                  <a:pt x="92" y="38"/>
                </a:cubicBezTo>
                <a:cubicBezTo>
                  <a:pt x="92" y="38"/>
                  <a:pt x="92" y="38"/>
                  <a:pt x="92" y="38"/>
                </a:cubicBezTo>
                <a:cubicBezTo>
                  <a:pt x="92" y="38"/>
                  <a:pt x="92" y="38"/>
                  <a:pt x="91" y="38"/>
                </a:cubicBezTo>
                <a:cubicBezTo>
                  <a:pt x="92" y="38"/>
                  <a:pt x="92" y="38"/>
                  <a:pt x="92" y="38"/>
                </a:cubicBezTo>
                <a:cubicBezTo>
                  <a:pt x="92" y="38"/>
                  <a:pt x="92" y="38"/>
                  <a:pt x="92" y="38"/>
                </a:cubicBezTo>
                <a:cubicBezTo>
                  <a:pt x="92" y="37"/>
                  <a:pt x="92" y="38"/>
                  <a:pt x="93" y="37"/>
                </a:cubicBezTo>
                <a:cubicBezTo>
                  <a:pt x="93" y="37"/>
                  <a:pt x="93" y="37"/>
                  <a:pt x="93" y="37"/>
                </a:cubicBezTo>
                <a:cubicBezTo>
                  <a:pt x="93" y="37"/>
                  <a:pt x="93" y="37"/>
                  <a:pt x="94" y="37"/>
                </a:cubicBezTo>
                <a:cubicBezTo>
                  <a:pt x="94" y="37"/>
                  <a:pt x="94" y="37"/>
                  <a:pt x="94" y="37"/>
                </a:cubicBezTo>
                <a:cubicBezTo>
                  <a:pt x="94" y="37"/>
                  <a:pt x="94" y="37"/>
                  <a:pt x="94" y="37"/>
                </a:cubicBezTo>
                <a:cubicBezTo>
                  <a:pt x="94" y="37"/>
                  <a:pt x="94" y="37"/>
                  <a:pt x="94" y="37"/>
                </a:cubicBezTo>
                <a:cubicBezTo>
                  <a:pt x="94" y="37"/>
                  <a:pt x="94" y="37"/>
                  <a:pt x="94" y="37"/>
                </a:cubicBezTo>
                <a:cubicBezTo>
                  <a:pt x="94" y="37"/>
                  <a:pt x="95" y="37"/>
                  <a:pt x="95" y="37"/>
                </a:cubicBezTo>
                <a:cubicBezTo>
                  <a:pt x="95" y="37"/>
                  <a:pt x="95" y="36"/>
                  <a:pt x="95" y="36"/>
                </a:cubicBezTo>
                <a:cubicBezTo>
                  <a:pt x="95" y="36"/>
                  <a:pt x="95" y="36"/>
                  <a:pt x="95" y="36"/>
                </a:cubicBezTo>
                <a:cubicBezTo>
                  <a:pt x="95" y="36"/>
                  <a:pt x="95" y="36"/>
                  <a:pt x="96" y="36"/>
                </a:cubicBezTo>
                <a:cubicBezTo>
                  <a:pt x="96" y="35"/>
                  <a:pt x="96" y="36"/>
                  <a:pt x="97" y="36"/>
                </a:cubicBezTo>
                <a:cubicBezTo>
                  <a:pt x="97" y="36"/>
                  <a:pt x="97" y="36"/>
                  <a:pt x="97" y="35"/>
                </a:cubicBezTo>
                <a:cubicBezTo>
                  <a:pt x="97" y="35"/>
                  <a:pt x="97" y="36"/>
                  <a:pt x="97" y="35"/>
                </a:cubicBezTo>
                <a:cubicBezTo>
                  <a:pt x="98" y="35"/>
                  <a:pt x="98" y="35"/>
                  <a:pt x="99" y="35"/>
                </a:cubicBezTo>
                <a:cubicBezTo>
                  <a:pt x="98" y="35"/>
                  <a:pt x="98" y="35"/>
                  <a:pt x="98" y="36"/>
                </a:cubicBezTo>
                <a:cubicBezTo>
                  <a:pt x="98" y="36"/>
                  <a:pt x="98" y="36"/>
                  <a:pt x="98" y="36"/>
                </a:cubicBezTo>
                <a:cubicBezTo>
                  <a:pt x="98" y="36"/>
                  <a:pt x="99" y="35"/>
                  <a:pt x="99" y="35"/>
                </a:cubicBezTo>
                <a:cubicBezTo>
                  <a:pt x="99" y="35"/>
                  <a:pt x="99" y="35"/>
                  <a:pt x="99" y="36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1" y="35"/>
                  <a:pt x="101" y="35"/>
                  <a:pt x="100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35"/>
                  <a:pt x="101" y="35"/>
                  <a:pt x="101" y="35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2" y="35"/>
                  <a:pt x="102" y="35"/>
                  <a:pt x="103" y="35"/>
                </a:cubicBezTo>
                <a:cubicBezTo>
                  <a:pt x="103" y="35"/>
                  <a:pt x="103" y="36"/>
                  <a:pt x="103" y="36"/>
                </a:cubicBezTo>
                <a:cubicBezTo>
                  <a:pt x="103" y="36"/>
                  <a:pt x="103" y="36"/>
                  <a:pt x="103" y="36"/>
                </a:cubicBezTo>
                <a:cubicBezTo>
                  <a:pt x="102" y="36"/>
                  <a:pt x="102" y="36"/>
                  <a:pt x="101" y="36"/>
                </a:cubicBezTo>
                <a:cubicBezTo>
                  <a:pt x="101" y="36"/>
                  <a:pt x="102" y="36"/>
                  <a:pt x="102" y="37"/>
                </a:cubicBezTo>
                <a:cubicBezTo>
                  <a:pt x="102" y="37"/>
                  <a:pt x="103" y="36"/>
                  <a:pt x="103" y="37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37"/>
                  <a:pt x="104" y="37"/>
                  <a:pt x="105" y="37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6" y="37"/>
                  <a:pt x="106" y="37"/>
                  <a:pt x="107" y="37"/>
                </a:cubicBezTo>
                <a:cubicBezTo>
                  <a:pt x="107" y="37"/>
                  <a:pt x="107" y="38"/>
                  <a:pt x="108" y="38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8" y="38"/>
                  <a:pt x="109" y="38"/>
                  <a:pt x="109" y="39"/>
                </a:cubicBezTo>
                <a:cubicBezTo>
                  <a:pt x="109" y="39"/>
                  <a:pt x="110" y="39"/>
                  <a:pt x="110" y="39"/>
                </a:cubicBezTo>
                <a:cubicBezTo>
                  <a:pt x="110" y="39"/>
                  <a:pt x="111" y="39"/>
                  <a:pt x="111" y="40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09" y="42"/>
                  <a:pt x="107" y="41"/>
                  <a:pt x="106" y="41"/>
                </a:cubicBezTo>
                <a:cubicBezTo>
                  <a:pt x="105" y="41"/>
                  <a:pt x="105" y="41"/>
                  <a:pt x="105" y="41"/>
                </a:cubicBezTo>
                <a:cubicBezTo>
                  <a:pt x="105" y="41"/>
                  <a:pt x="105" y="40"/>
                  <a:pt x="104" y="40"/>
                </a:cubicBezTo>
                <a:cubicBezTo>
                  <a:pt x="104" y="41"/>
                  <a:pt x="105" y="41"/>
                  <a:pt x="105" y="41"/>
                </a:cubicBezTo>
                <a:cubicBezTo>
                  <a:pt x="105" y="41"/>
                  <a:pt x="106" y="41"/>
                  <a:pt x="106" y="42"/>
                </a:cubicBezTo>
                <a:cubicBezTo>
                  <a:pt x="106" y="42"/>
                  <a:pt x="106" y="42"/>
                  <a:pt x="106" y="42"/>
                </a:cubicBezTo>
                <a:cubicBezTo>
                  <a:pt x="106" y="43"/>
                  <a:pt x="106" y="44"/>
                  <a:pt x="106" y="44"/>
                </a:cubicBezTo>
                <a:cubicBezTo>
                  <a:pt x="106" y="44"/>
                  <a:pt x="107" y="44"/>
                  <a:pt x="107" y="44"/>
                </a:cubicBezTo>
                <a:cubicBezTo>
                  <a:pt x="107" y="44"/>
                  <a:pt x="107" y="44"/>
                  <a:pt x="107" y="44"/>
                </a:cubicBezTo>
                <a:cubicBezTo>
                  <a:pt x="107" y="45"/>
                  <a:pt x="108" y="44"/>
                  <a:pt x="108" y="45"/>
                </a:cubicBezTo>
                <a:cubicBezTo>
                  <a:pt x="108" y="45"/>
                  <a:pt x="109" y="45"/>
                  <a:pt x="109" y="44"/>
                </a:cubicBezTo>
                <a:cubicBezTo>
                  <a:pt x="108" y="44"/>
                  <a:pt x="108" y="44"/>
                  <a:pt x="108" y="44"/>
                </a:cubicBezTo>
                <a:cubicBezTo>
                  <a:pt x="108" y="44"/>
                  <a:pt x="107" y="43"/>
                  <a:pt x="107" y="43"/>
                </a:cubicBezTo>
                <a:cubicBezTo>
                  <a:pt x="108" y="43"/>
                  <a:pt x="108" y="43"/>
                  <a:pt x="108" y="43"/>
                </a:cubicBezTo>
                <a:cubicBezTo>
                  <a:pt x="108" y="43"/>
                  <a:pt x="109" y="43"/>
                  <a:pt x="110" y="44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44"/>
                  <a:pt x="110" y="44"/>
                  <a:pt x="111" y="44"/>
                </a:cubicBezTo>
                <a:cubicBezTo>
                  <a:pt x="111" y="43"/>
                  <a:pt x="110" y="43"/>
                  <a:pt x="110" y="42"/>
                </a:cubicBezTo>
                <a:cubicBezTo>
                  <a:pt x="111" y="42"/>
                  <a:pt x="112" y="42"/>
                  <a:pt x="112" y="41"/>
                </a:cubicBezTo>
                <a:cubicBezTo>
                  <a:pt x="113" y="41"/>
                  <a:pt x="113" y="42"/>
                  <a:pt x="114" y="42"/>
                </a:cubicBezTo>
                <a:cubicBezTo>
                  <a:pt x="114" y="42"/>
                  <a:pt x="114" y="42"/>
                  <a:pt x="114" y="42"/>
                </a:cubicBezTo>
                <a:cubicBezTo>
                  <a:pt x="114" y="42"/>
                  <a:pt x="114" y="41"/>
                  <a:pt x="114" y="41"/>
                </a:cubicBezTo>
                <a:cubicBezTo>
                  <a:pt x="114" y="41"/>
                  <a:pt x="114" y="41"/>
                  <a:pt x="114" y="40"/>
                </a:cubicBezTo>
                <a:cubicBezTo>
                  <a:pt x="113" y="40"/>
                  <a:pt x="113" y="40"/>
                  <a:pt x="113" y="40"/>
                </a:cubicBezTo>
                <a:cubicBezTo>
                  <a:pt x="113" y="40"/>
                  <a:pt x="113" y="40"/>
                  <a:pt x="113" y="40"/>
                </a:cubicBezTo>
                <a:cubicBezTo>
                  <a:pt x="113" y="40"/>
                  <a:pt x="114" y="39"/>
                  <a:pt x="114" y="39"/>
                </a:cubicBezTo>
                <a:cubicBezTo>
                  <a:pt x="114" y="39"/>
                  <a:pt x="113" y="39"/>
                  <a:pt x="113" y="38"/>
                </a:cubicBezTo>
                <a:cubicBezTo>
                  <a:pt x="114" y="38"/>
                  <a:pt x="114" y="38"/>
                  <a:pt x="114" y="38"/>
                </a:cubicBezTo>
                <a:cubicBezTo>
                  <a:pt x="114" y="38"/>
                  <a:pt x="115" y="38"/>
                  <a:pt x="115" y="38"/>
                </a:cubicBezTo>
                <a:cubicBezTo>
                  <a:pt x="115" y="38"/>
                  <a:pt x="116" y="39"/>
                  <a:pt x="116" y="39"/>
                </a:cubicBezTo>
                <a:cubicBezTo>
                  <a:pt x="115" y="39"/>
                  <a:pt x="114" y="39"/>
                  <a:pt x="114" y="40"/>
                </a:cubicBezTo>
                <a:cubicBezTo>
                  <a:pt x="115" y="40"/>
                  <a:pt x="115" y="41"/>
                  <a:pt x="116" y="41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17" y="40"/>
                  <a:pt x="117" y="39"/>
                  <a:pt x="117" y="39"/>
                </a:cubicBezTo>
                <a:cubicBezTo>
                  <a:pt x="118" y="39"/>
                  <a:pt x="118" y="39"/>
                  <a:pt x="119" y="39"/>
                </a:cubicBezTo>
                <a:cubicBezTo>
                  <a:pt x="119" y="39"/>
                  <a:pt x="120" y="38"/>
                  <a:pt x="120" y="38"/>
                </a:cubicBezTo>
                <a:cubicBezTo>
                  <a:pt x="120" y="38"/>
                  <a:pt x="120" y="38"/>
                  <a:pt x="120" y="38"/>
                </a:cubicBezTo>
                <a:cubicBezTo>
                  <a:pt x="120" y="39"/>
                  <a:pt x="120" y="39"/>
                  <a:pt x="120" y="39"/>
                </a:cubicBezTo>
                <a:cubicBezTo>
                  <a:pt x="121" y="38"/>
                  <a:pt x="120" y="38"/>
                  <a:pt x="122" y="38"/>
                </a:cubicBezTo>
                <a:cubicBezTo>
                  <a:pt x="122" y="38"/>
                  <a:pt x="121" y="38"/>
                  <a:pt x="121" y="38"/>
                </a:cubicBezTo>
                <a:cubicBezTo>
                  <a:pt x="121" y="38"/>
                  <a:pt x="121" y="39"/>
                  <a:pt x="121" y="39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1" y="39"/>
                  <a:pt x="122" y="39"/>
                  <a:pt x="122" y="39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22" y="39"/>
                  <a:pt x="122" y="38"/>
                  <a:pt x="123" y="38"/>
                </a:cubicBezTo>
                <a:cubicBezTo>
                  <a:pt x="123" y="38"/>
                  <a:pt x="123" y="38"/>
                  <a:pt x="124" y="38"/>
                </a:cubicBezTo>
                <a:cubicBezTo>
                  <a:pt x="124" y="38"/>
                  <a:pt x="124" y="38"/>
                  <a:pt x="124" y="38"/>
                </a:cubicBezTo>
                <a:cubicBezTo>
                  <a:pt x="124" y="38"/>
                  <a:pt x="125" y="38"/>
                  <a:pt x="125" y="38"/>
                </a:cubicBezTo>
                <a:cubicBezTo>
                  <a:pt x="125" y="38"/>
                  <a:pt x="125" y="38"/>
                  <a:pt x="126" y="38"/>
                </a:cubicBezTo>
                <a:cubicBezTo>
                  <a:pt x="126" y="38"/>
                  <a:pt x="126" y="38"/>
                  <a:pt x="126" y="38"/>
                </a:cubicBezTo>
                <a:cubicBezTo>
                  <a:pt x="126" y="38"/>
                  <a:pt x="126" y="39"/>
                  <a:pt x="126" y="39"/>
                </a:cubicBezTo>
                <a:cubicBezTo>
                  <a:pt x="126" y="38"/>
                  <a:pt x="126" y="38"/>
                  <a:pt x="126" y="38"/>
                </a:cubicBezTo>
                <a:cubicBezTo>
                  <a:pt x="127" y="38"/>
                  <a:pt x="127" y="38"/>
                  <a:pt x="127" y="38"/>
                </a:cubicBezTo>
                <a:cubicBezTo>
                  <a:pt x="127" y="37"/>
                  <a:pt x="127" y="37"/>
                  <a:pt x="127" y="37"/>
                </a:cubicBezTo>
                <a:cubicBezTo>
                  <a:pt x="127" y="37"/>
                  <a:pt x="127" y="37"/>
                  <a:pt x="127" y="37"/>
                </a:cubicBezTo>
                <a:cubicBezTo>
                  <a:pt x="127" y="37"/>
                  <a:pt x="127" y="37"/>
                  <a:pt x="127" y="36"/>
                </a:cubicBezTo>
                <a:cubicBezTo>
                  <a:pt x="128" y="36"/>
                  <a:pt x="129" y="37"/>
                  <a:pt x="129" y="37"/>
                </a:cubicBezTo>
                <a:cubicBezTo>
                  <a:pt x="131" y="37"/>
                  <a:pt x="132" y="38"/>
                  <a:pt x="133" y="39"/>
                </a:cubicBezTo>
                <a:cubicBezTo>
                  <a:pt x="133" y="39"/>
                  <a:pt x="133" y="39"/>
                  <a:pt x="133" y="39"/>
                </a:cubicBezTo>
                <a:cubicBezTo>
                  <a:pt x="134" y="39"/>
                  <a:pt x="134" y="38"/>
                  <a:pt x="134" y="38"/>
                </a:cubicBezTo>
                <a:cubicBezTo>
                  <a:pt x="133" y="38"/>
                  <a:pt x="133" y="38"/>
                  <a:pt x="133" y="37"/>
                </a:cubicBezTo>
                <a:cubicBezTo>
                  <a:pt x="133" y="37"/>
                  <a:pt x="133" y="37"/>
                  <a:pt x="133" y="37"/>
                </a:cubicBezTo>
                <a:cubicBezTo>
                  <a:pt x="133" y="37"/>
                  <a:pt x="132" y="37"/>
                  <a:pt x="132" y="37"/>
                </a:cubicBezTo>
                <a:cubicBezTo>
                  <a:pt x="132" y="36"/>
                  <a:pt x="133" y="36"/>
                  <a:pt x="132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2" y="34"/>
                  <a:pt x="133" y="34"/>
                  <a:pt x="133" y="34"/>
                </a:cubicBezTo>
                <a:cubicBezTo>
                  <a:pt x="133" y="33"/>
                  <a:pt x="134" y="33"/>
                  <a:pt x="134" y="33"/>
                </a:cubicBezTo>
                <a:cubicBezTo>
                  <a:pt x="134" y="33"/>
                  <a:pt x="134" y="33"/>
                  <a:pt x="134" y="33"/>
                </a:cubicBezTo>
                <a:cubicBezTo>
                  <a:pt x="132" y="31"/>
                  <a:pt x="129" y="30"/>
                  <a:pt x="127" y="28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27" y="28"/>
                  <a:pt x="127" y="28"/>
                  <a:pt x="127" y="29"/>
                </a:cubicBezTo>
                <a:cubicBezTo>
                  <a:pt x="127" y="29"/>
                  <a:pt x="127" y="29"/>
                  <a:pt x="127" y="29"/>
                </a:cubicBezTo>
                <a:cubicBezTo>
                  <a:pt x="127" y="29"/>
                  <a:pt x="127" y="29"/>
                  <a:pt x="127" y="29"/>
                </a:cubicBezTo>
                <a:cubicBezTo>
                  <a:pt x="126" y="29"/>
                  <a:pt x="126" y="29"/>
                  <a:pt x="126" y="29"/>
                </a:cubicBezTo>
                <a:cubicBezTo>
                  <a:pt x="126" y="29"/>
                  <a:pt x="125" y="29"/>
                  <a:pt x="125" y="29"/>
                </a:cubicBezTo>
                <a:cubicBezTo>
                  <a:pt x="125" y="29"/>
                  <a:pt x="125" y="29"/>
                  <a:pt x="125" y="29"/>
                </a:cubicBezTo>
                <a:cubicBezTo>
                  <a:pt x="125" y="29"/>
                  <a:pt x="126" y="29"/>
                  <a:pt x="126" y="29"/>
                </a:cubicBezTo>
                <a:cubicBezTo>
                  <a:pt x="126" y="29"/>
                  <a:pt x="126" y="29"/>
                  <a:pt x="126" y="29"/>
                </a:cubicBezTo>
                <a:cubicBezTo>
                  <a:pt x="125" y="30"/>
                  <a:pt x="125" y="30"/>
                  <a:pt x="125" y="30"/>
                </a:cubicBezTo>
                <a:cubicBezTo>
                  <a:pt x="125" y="30"/>
                  <a:pt x="125" y="30"/>
                  <a:pt x="125" y="30"/>
                </a:cubicBezTo>
                <a:cubicBezTo>
                  <a:pt x="125" y="30"/>
                  <a:pt x="124" y="30"/>
                  <a:pt x="124" y="30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25" y="30"/>
                  <a:pt x="125" y="30"/>
                  <a:pt x="125" y="30"/>
                </a:cubicBezTo>
                <a:cubicBezTo>
                  <a:pt x="125" y="30"/>
                  <a:pt x="125" y="30"/>
                  <a:pt x="125" y="30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3" y="31"/>
                  <a:pt x="123" y="31"/>
                </a:cubicBezTo>
                <a:cubicBezTo>
                  <a:pt x="122" y="31"/>
                  <a:pt x="122" y="31"/>
                  <a:pt x="122" y="3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22" y="30"/>
                  <a:pt x="122" y="30"/>
                  <a:pt x="123" y="30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23" y="30"/>
                  <a:pt x="123" y="29"/>
                  <a:pt x="123" y="29"/>
                </a:cubicBezTo>
                <a:cubicBezTo>
                  <a:pt x="123" y="29"/>
                  <a:pt x="123" y="29"/>
                  <a:pt x="123" y="29"/>
                </a:cubicBezTo>
                <a:cubicBezTo>
                  <a:pt x="123" y="29"/>
                  <a:pt x="123" y="29"/>
                  <a:pt x="124" y="29"/>
                </a:cubicBezTo>
                <a:cubicBezTo>
                  <a:pt x="124" y="29"/>
                  <a:pt x="124" y="29"/>
                  <a:pt x="123" y="29"/>
                </a:cubicBezTo>
                <a:cubicBezTo>
                  <a:pt x="124" y="29"/>
                  <a:pt x="124" y="29"/>
                  <a:pt x="124" y="29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5" y="28"/>
                  <a:pt x="125" y="28"/>
                </a:cubicBezTo>
                <a:cubicBezTo>
                  <a:pt x="125" y="28"/>
                  <a:pt x="125" y="27"/>
                  <a:pt x="126" y="27"/>
                </a:cubicBezTo>
                <a:cubicBezTo>
                  <a:pt x="115" y="21"/>
                  <a:pt x="102" y="17"/>
                  <a:pt x="89" y="17"/>
                </a:cubicBezTo>
                <a:cubicBezTo>
                  <a:pt x="78" y="17"/>
                  <a:pt x="67" y="20"/>
                  <a:pt x="58" y="24"/>
                </a:cubicBezTo>
                <a:moveTo>
                  <a:pt x="58" y="28"/>
                </a:move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moveTo>
                  <a:pt x="121" y="69"/>
                </a:moveTo>
                <a:cubicBezTo>
                  <a:pt x="121" y="69"/>
                  <a:pt x="121" y="69"/>
                  <a:pt x="121" y="69"/>
                </a:cubicBezTo>
                <a:cubicBezTo>
                  <a:pt x="120" y="69"/>
                  <a:pt x="121" y="69"/>
                  <a:pt x="120" y="69"/>
                </a:cubicBezTo>
                <a:cubicBezTo>
                  <a:pt x="121" y="69"/>
                  <a:pt x="121" y="68"/>
                  <a:pt x="121" y="68"/>
                </a:cubicBezTo>
                <a:cubicBezTo>
                  <a:pt x="121" y="68"/>
                  <a:pt x="120" y="68"/>
                  <a:pt x="120" y="68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7"/>
                  <a:pt x="119" y="67"/>
                  <a:pt x="119" y="67"/>
                </a:cubicBezTo>
                <a:cubicBezTo>
                  <a:pt x="119" y="67"/>
                  <a:pt x="119" y="67"/>
                  <a:pt x="119" y="66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9" y="66"/>
                  <a:pt x="120" y="66"/>
                  <a:pt x="120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9" y="66"/>
                  <a:pt x="119" y="66"/>
                  <a:pt x="120" y="66"/>
                </a:cubicBezTo>
                <a:cubicBezTo>
                  <a:pt x="120" y="66"/>
                  <a:pt x="120" y="66"/>
                  <a:pt x="120" y="65"/>
                </a:cubicBezTo>
                <a:cubicBezTo>
                  <a:pt x="120" y="65"/>
                  <a:pt x="120" y="65"/>
                  <a:pt x="120" y="65"/>
                </a:cubicBezTo>
                <a:cubicBezTo>
                  <a:pt x="120" y="65"/>
                  <a:pt x="121" y="65"/>
                  <a:pt x="121" y="66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21" y="65"/>
                  <a:pt x="121" y="65"/>
                  <a:pt x="121" y="64"/>
                </a:cubicBezTo>
                <a:cubicBezTo>
                  <a:pt x="121" y="64"/>
                  <a:pt x="121" y="64"/>
                  <a:pt x="121" y="64"/>
                </a:cubicBezTo>
                <a:cubicBezTo>
                  <a:pt x="121" y="64"/>
                  <a:pt x="121" y="64"/>
                  <a:pt x="121" y="64"/>
                </a:cubicBezTo>
                <a:cubicBezTo>
                  <a:pt x="121" y="64"/>
                  <a:pt x="121" y="64"/>
                  <a:pt x="120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19" y="64"/>
                  <a:pt x="119" y="64"/>
                  <a:pt x="118" y="64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18" y="64"/>
                  <a:pt x="118" y="65"/>
                  <a:pt x="117" y="65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17" y="65"/>
                  <a:pt x="117" y="65"/>
                  <a:pt x="116" y="65"/>
                </a:cubicBezTo>
                <a:cubicBezTo>
                  <a:pt x="116" y="65"/>
                  <a:pt x="116" y="65"/>
                  <a:pt x="116" y="65"/>
                </a:cubicBezTo>
                <a:cubicBezTo>
                  <a:pt x="116" y="65"/>
                  <a:pt x="116" y="66"/>
                  <a:pt x="116" y="66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17" y="67"/>
                  <a:pt x="117" y="67"/>
                  <a:pt x="117" y="67"/>
                </a:cubicBezTo>
                <a:cubicBezTo>
                  <a:pt x="117" y="67"/>
                  <a:pt x="117" y="67"/>
                  <a:pt x="117" y="67"/>
                </a:cubicBezTo>
                <a:cubicBezTo>
                  <a:pt x="116" y="67"/>
                  <a:pt x="116" y="68"/>
                  <a:pt x="116" y="68"/>
                </a:cubicBezTo>
                <a:cubicBezTo>
                  <a:pt x="117" y="68"/>
                  <a:pt x="117" y="68"/>
                  <a:pt x="117" y="68"/>
                </a:cubicBezTo>
                <a:cubicBezTo>
                  <a:pt x="117" y="68"/>
                  <a:pt x="117" y="68"/>
                  <a:pt x="117" y="68"/>
                </a:cubicBezTo>
                <a:cubicBezTo>
                  <a:pt x="117" y="68"/>
                  <a:pt x="117" y="69"/>
                  <a:pt x="117" y="69"/>
                </a:cubicBezTo>
                <a:cubicBezTo>
                  <a:pt x="117" y="69"/>
                  <a:pt x="117" y="69"/>
                  <a:pt x="117" y="69"/>
                </a:cubicBezTo>
                <a:cubicBezTo>
                  <a:pt x="117" y="69"/>
                  <a:pt x="118" y="69"/>
                  <a:pt x="118" y="69"/>
                </a:cubicBezTo>
                <a:cubicBezTo>
                  <a:pt x="118" y="69"/>
                  <a:pt x="118" y="70"/>
                  <a:pt x="118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9" y="70"/>
                  <a:pt x="119" y="70"/>
                </a:cubicBezTo>
                <a:cubicBezTo>
                  <a:pt x="119" y="70"/>
                  <a:pt x="119" y="70"/>
                  <a:pt x="119" y="70"/>
                </a:cubicBezTo>
                <a:cubicBezTo>
                  <a:pt x="119" y="70"/>
                  <a:pt x="119" y="70"/>
                  <a:pt x="119" y="70"/>
                </a:cubicBezTo>
                <a:cubicBezTo>
                  <a:pt x="118" y="70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7" y="73"/>
                  <a:pt x="117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9" y="74"/>
                  <a:pt x="120" y="74"/>
                  <a:pt x="121" y="74"/>
                </a:cubicBezTo>
                <a:cubicBezTo>
                  <a:pt x="121" y="74"/>
                  <a:pt x="121" y="74"/>
                  <a:pt x="122" y="74"/>
                </a:cubicBezTo>
                <a:cubicBezTo>
                  <a:pt x="122" y="74"/>
                  <a:pt x="122" y="73"/>
                  <a:pt x="122" y="73"/>
                </a:cubicBezTo>
                <a:cubicBezTo>
                  <a:pt x="122" y="73"/>
                  <a:pt x="122" y="72"/>
                  <a:pt x="122" y="72"/>
                </a:cubicBezTo>
                <a:cubicBezTo>
                  <a:pt x="122" y="72"/>
                  <a:pt x="122" y="72"/>
                  <a:pt x="122" y="72"/>
                </a:cubicBezTo>
                <a:cubicBezTo>
                  <a:pt x="122" y="72"/>
                  <a:pt x="121" y="72"/>
                  <a:pt x="121" y="71"/>
                </a:cubicBezTo>
                <a:cubicBezTo>
                  <a:pt x="121" y="71"/>
                  <a:pt x="121" y="71"/>
                  <a:pt x="121" y="71"/>
                </a:cubicBezTo>
                <a:cubicBezTo>
                  <a:pt x="121" y="71"/>
                  <a:pt x="121" y="71"/>
                  <a:pt x="121" y="71"/>
                </a:cubicBezTo>
                <a:cubicBezTo>
                  <a:pt x="121" y="71"/>
                  <a:pt x="121" y="71"/>
                  <a:pt x="121" y="71"/>
                </a:cubicBezTo>
                <a:cubicBezTo>
                  <a:pt x="121" y="71"/>
                  <a:pt x="121" y="71"/>
                  <a:pt x="121" y="71"/>
                </a:cubicBezTo>
                <a:cubicBezTo>
                  <a:pt x="121" y="71"/>
                  <a:pt x="121" y="71"/>
                  <a:pt x="121" y="71"/>
                </a:cubicBezTo>
                <a:cubicBezTo>
                  <a:pt x="121" y="71"/>
                  <a:pt x="121" y="71"/>
                  <a:pt x="121" y="71"/>
                </a:cubicBezTo>
                <a:cubicBezTo>
                  <a:pt x="121" y="71"/>
                  <a:pt x="121" y="71"/>
                  <a:pt x="121" y="71"/>
                </a:cubicBezTo>
                <a:cubicBezTo>
                  <a:pt x="121" y="71"/>
                  <a:pt x="121" y="71"/>
                  <a:pt x="121" y="71"/>
                </a:cubicBezTo>
                <a:cubicBezTo>
                  <a:pt x="121" y="71"/>
                  <a:pt x="121" y="71"/>
                  <a:pt x="121" y="71"/>
                </a:cubicBezTo>
                <a:cubicBezTo>
                  <a:pt x="121" y="70"/>
                  <a:pt x="121" y="70"/>
                  <a:pt x="121" y="70"/>
                </a:cubicBezTo>
                <a:cubicBezTo>
                  <a:pt x="121" y="70"/>
                  <a:pt x="121" y="70"/>
                  <a:pt x="121" y="70"/>
                </a:cubicBezTo>
                <a:cubicBezTo>
                  <a:pt x="121" y="70"/>
                  <a:pt x="121" y="70"/>
                  <a:pt x="121" y="70"/>
                </a:cubicBezTo>
                <a:cubicBezTo>
                  <a:pt x="121" y="70"/>
                  <a:pt x="121" y="70"/>
                  <a:pt x="121" y="70"/>
                </a:cubicBezTo>
                <a:cubicBezTo>
                  <a:pt x="121" y="70"/>
                  <a:pt x="121" y="70"/>
                  <a:pt x="121" y="70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2" y="70"/>
                  <a:pt x="122" y="70"/>
                  <a:pt x="122" y="69"/>
                </a:cubicBezTo>
                <a:cubicBezTo>
                  <a:pt x="122" y="69"/>
                  <a:pt x="122" y="69"/>
                  <a:pt x="122" y="69"/>
                </a:cubicBezTo>
                <a:cubicBezTo>
                  <a:pt x="121" y="69"/>
                  <a:pt x="121" y="69"/>
                  <a:pt x="121" y="69"/>
                </a:cubicBezTo>
                <a:cubicBezTo>
                  <a:pt x="121" y="69"/>
                  <a:pt x="121" y="69"/>
                  <a:pt x="121" y="70"/>
                </a:cubicBezTo>
                <a:cubicBezTo>
                  <a:pt x="121" y="70"/>
                  <a:pt x="121" y="70"/>
                  <a:pt x="121" y="70"/>
                </a:cubicBezTo>
                <a:cubicBezTo>
                  <a:pt x="121" y="69"/>
                  <a:pt x="121" y="69"/>
                  <a:pt x="121" y="69"/>
                </a:cubicBezTo>
                <a:cubicBezTo>
                  <a:pt x="121" y="69"/>
                  <a:pt x="121" y="69"/>
                  <a:pt x="121" y="69"/>
                </a:cubicBezTo>
                <a:moveTo>
                  <a:pt x="99" y="69"/>
                </a:moveTo>
                <a:cubicBezTo>
                  <a:pt x="99" y="69"/>
                  <a:pt x="99" y="69"/>
                  <a:pt x="99" y="69"/>
                </a:cubicBezTo>
                <a:cubicBezTo>
                  <a:pt x="99" y="69"/>
                  <a:pt x="99" y="69"/>
                  <a:pt x="99" y="69"/>
                </a:cubicBezTo>
                <a:cubicBezTo>
                  <a:pt x="99" y="69"/>
                  <a:pt x="99" y="69"/>
                  <a:pt x="99" y="69"/>
                </a:cubicBezTo>
                <a:cubicBezTo>
                  <a:pt x="99" y="69"/>
                  <a:pt x="99" y="69"/>
                  <a:pt x="99" y="69"/>
                </a:cubicBezTo>
                <a:cubicBezTo>
                  <a:pt x="99" y="69"/>
                  <a:pt x="99" y="69"/>
                  <a:pt x="99" y="69"/>
                </a:cubicBezTo>
                <a:moveTo>
                  <a:pt x="123" y="31"/>
                </a:moveTo>
                <a:cubicBezTo>
                  <a:pt x="123" y="31"/>
                  <a:pt x="123" y="31"/>
                  <a:pt x="124" y="31"/>
                </a:cubicBezTo>
                <a:cubicBezTo>
                  <a:pt x="124" y="32"/>
                  <a:pt x="123" y="32"/>
                  <a:pt x="123" y="33"/>
                </a:cubicBezTo>
                <a:cubicBezTo>
                  <a:pt x="123" y="34"/>
                  <a:pt x="123" y="34"/>
                  <a:pt x="124" y="34"/>
                </a:cubicBezTo>
                <a:cubicBezTo>
                  <a:pt x="124" y="35"/>
                  <a:pt x="124" y="35"/>
                  <a:pt x="124" y="35"/>
                </a:cubicBezTo>
                <a:cubicBezTo>
                  <a:pt x="124" y="35"/>
                  <a:pt x="123" y="35"/>
                  <a:pt x="123" y="35"/>
                </a:cubicBezTo>
                <a:cubicBezTo>
                  <a:pt x="123" y="35"/>
                  <a:pt x="123" y="35"/>
                  <a:pt x="122" y="35"/>
                </a:cubicBezTo>
                <a:cubicBezTo>
                  <a:pt x="122" y="35"/>
                  <a:pt x="122" y="35"/>
                  <a:pt x="122" y="35"/>
                </a:cubicBezTo>
                <a:cubicBezTo>
                  <a:pt x="122" y="35"/>
                  <a:pt x="122" y="35"/>
                  <a:pt x="121" y="35"/>
                </a:cubicBezTo>
                <a:cubicBezTo>
                  <a:pt x="121" y="35"/>
                  <a:pt x="122" y="35"/>
                  <a:pt x="122" y="35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121" y="34"/>
                  <a:pt x="121" y="34"/>
                  <a:pt x="121" y="34"/>
                </a:cubicBezTo>
                <a:cubicBezTo>
                  <a:pt x="120" y="34"/>
                  <a:pt x="120" y="34"/>
                  <a:pt x="120" y="34"/>
                </a:cubicBezTo>
                <a:cubicBezTo>
                  <a:pt x="120" y="34"/>
                  <a:pt x="120" y="34"/>
                  <a:pt x="120" y="34"/>
                </a:cubicBezTo>
                <a:cubicBezTo>
                  <a:pt x="120" y="33"/>
                  <a:pt x="120" y="33"/>
                  <a:pt x="120" y="33"/>
                </a:cubicBezTo>
                <a:cubicBezTo>
                  <a:pt x="120" y="33"/>
                  <a:pt x="120" y="33"/>
                  <a:pt x="120" y="33"/>
                </a:cubicBezTo>
                <a:cubicBezTo>
                  <a:pt x="121" y="33"/>
                  <a:pt x="121" y="33"/>
                  <a:pt x="121" y="32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1" y="32"/>
                  <a:pt x="121" y="32"/>
                  <a:pt x="121" y="31"/>
                </a:cubicBezTo>
                <a:cubicBezTo>
                  <a:pt x="121" y="31"/>
                  <a:pt x="122" y="31"/>
                  <a:pt x="122" y="31"/>
                </a:cubicBezTo>
                <a:cubicBezTo>
                  <a:pt x="122" y="31"/>
                  <a:pt x="123" y="31"/>
                  <a:pt x="123" y="31"/>
                </a:cubicBezTo>
                <a:moveTo>
                  <a:pt x="99" y="21"/>
                </a:moveTo>
                <a:cubicBezTo>
                  <a:pt x="99" y="21"/>
                  <a:pt x="99" y="21"/>
                  <a:pt x="98" y="21"/>
                </a:cubicBezTo>
                <a:cubicBezTo>
                  <a:pt x="98" y="21"/>
                  <a:pt x="98" y="21"/>
                  <a:pt x="98" y="21"/>
                </a:cubicBezTo>
                <a:cubicBezTo>
                  <a:pt x="97" y="21"/>
                  <a:pt x="97" y="21"/>
                  <a:pt x="97" y="21"/>
                </a:cubicBezTo>
                <a:cubicBezTo>
                  <a:pt x="96" y="21"/>
                  <a:pt x="96" y="21"/>
                  <a:pt x="95" y="21"/>
                </a:cubicBezTo>
                <a:cubicBezTo>
                  <a:pt x="95" y="21"/>
                  <a:pt x="95" y="21"/>
                  <a:pt x="95" y="21"/>
                </a:cubicBezTo>
                <a:cubicBezTo>
                  <a:pt x="95" y="21"/>
                  <a:pt x="95" y="21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5" y="20"/>
                  <a:pt x="93" y="20"/>
                  <a:pt x="93" y="20"/>
                </a:cubicBezTo>
                <a:cubicBezTo>
                  <a:pt x="93" y="20"/>
                  <a:pt x="93" y="20"/>
                  <a:pt x="93" y="20"/>
                </a:cubicBezTo>
                <a:cubicBezTo>
                  <a:pt x="93" y="20"/>
                  <a:pt x="93" y="20"/>
                  <a:pt x="93" y="20"/>
                </a:cubicBezTo>
                <a:cubicBezTo>
                  <a:pt x="93" y="19"/>
                  <a:pt x="94" y="19"/>
                  <a:pt x="94" y="19"/>
                </a:cubicBezTo>
                <a:cubicBezTo>
                  <a:pt x="94" y="19"/>
                  <a:pt x="94" y="19"/>
                  <a:pt x="94" y="19"/>
                </a:cubicBezTo>
                <a:cubicBezTo>
                  <a:pt x="95" y="20"/>
                  <a:pt x="95" y="19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19"/>
                  <a:pt x="96" y="19"/>
                  <a:pt x="97" y="19"/>
                </a:cubicBezTo>
                <a:cubicBezTo>
                  <a:pt x="97" y="19"/>
                  <a:pt x="96" y="19"/>
                  <a:pt x="97" y="20"/>
                </a:cubicBezTo>
                <a:cubicBezTo>
                  <a:pt x="97" y="20"/>
                  <a:pt x="97" y="20"/>
                  <a:pt x="97" y="20"/>
                </a:cubicBezTo>
                <a:cubicBezTo>
                  <a:pt x="97" y="19"/>
                  <a:pt x="97" y="19"/>
                  <a:pt x="98" y="19"/>
                </a:cubicBezTo>
                <a:cubicBezTo>
                  <a:pt x="98" y="19"/>
                  <a:pt x="98" y="19"/>
                  <a:pt x="98" y="19"/>
                </a:cubicBezTo>
                <a:cubicBezTo>
                  <a:pt x="98" y="19"/>
                  <a:pt x="98" y="19"/>
                  <a:pt x="98" y="20"/>
                </a:cubicBezTo>
                <a:cubicBezTo>
                  <a:pt x="98" y="20"/>
                  <a:pt x="99" y="19"/>
                  <a:pt x="99" y="19"/>
                </a:cubicBezTo>
                <a:cubicBezTo>
                  <a:pt x="99" y="20"/>
                  <a:pt x="100" y="20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0" y="20"/>
                  <a:pt x="99" y="20"/>
                  <a:pt x="99" y="21"/>
                </a:cubicBezTo>
                <a:moveTo>
                  <a:pt x="93" y="21"/>
                </a:moveTo>
                <a:cubicBezTo>
                  <a:pt x="94" y="21"/>
                  <a:pt x="94" y="21"/>
                  <a:pt x="94" y="21"/>
                </a:cubicBezTo>
                <a:cubicBezTo>
                  <a:pt x="94" y="22"/>
                  <a:pt x="95" y="22"/>
                  <a:pt x="95" y="22"/>
                </a:cubicBezTo>
                <a:cubicBezTo>
                  <a:pt x="95" y="22"/>
                  <a:pt x="94" y="22"/>
                  <a:pt x="94" y="22"/>
                </a:cubicBezTo>
                <a:cubicBezTo>
                  <a:pt x="94" y="22"/>
                  <a:pt x="94" y="22"/>
                  <a:pt x="94" y="22"/>
                </a:cubicBezTo>
                <a:cubicBezTo>
                  <a:pt x="93" y="23"/>
                  <a:pt x="93" y="23"/>
                  <a:pt x="93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93" y="24"/>
                  <a:pt x="92" y="24"/>
                  <a:pt x="92" y="24"/>
                </a:cubicBezTo>
                <a:cubicBezTo>
                  <a:pt x="92" y="25"/>
                  <a:pt x="92" y="25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6"/>
                  <a:pt x="90" y="25"/>
                  <a:pt x="90" y="25"/>
                </a:cubicBezTo>
                <a:cubicBezTo>
                  <a:pt x="90" y="25"/>
                  <a:pt x="90" y="25"/>
                  <a:pt x="90" y="25"/>
                </a:cubicBezTo>
                <a:cubicBezTo>
                  <a:pt x="90" y="24"/>
                  <a:pt x="90" y="24"/>
                  <a:pt x="90" y="24"/>
                </a:cubicBezTo>
                <a:cubicBezTo>
                  <a:pt x="90" y="24"/>
                  <a:pt x="91" y="24"/>
                  <a:pt x="91" y="24"/>
                </a:cubicBezTo>
                <a:cubicBezTo>
                  <a:pt x="91" y="24"/>
                  <a:pt x="91" y="24"/>
                  <a:pt x="91" y="24"/>
                </a:cubicBezTo>
                <a:cubicBezTo>
                  <a:pt x="90" y="24"/>
                  <a:pt x="90" y="24"/>
                  <a:pt x="89" y="24"/>
                </a:cubicBezTo>
                <a:cubicBezTo>
                  <a:pt x="89" y="24"/>
                  <a:pt x="89" y="24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90" y="23"/>
                  <a:pt x="91" y="23"/>
                  <a:pt x="91" y="23"/>
                </a:cubicBezTo>
                <a:cubicBezTo>
                  <a:pt x="91" y="23"/>
                  <a:pt x="91" y="23"/>
                  <a:pt x="91" y="23"/>
                </a:cubicBezTo>
                <a:cubicBezTo>
                  <a:pt x="91" y="23"/>
                  <a:pt x="90" y="22"/>
                  <a:pt x="90" y="22"/>
                </a:cubicBezTo>
                <a:cubicBezTo>
                  <a:pt x="90" y="22"/>
                  <a:pt x="90" y="23"/>
                  <a:pt x="89" y="23"/>
                </a:cubicBezTo>
                <a:cubicBezTo>
                  <a:pt x="89" y="23"/>
                  <a:pt x="87" y="22"/>
                  <a:pt x="87" y="22"/>
                </a:cubicBezTo>
                <a:cubicBezTo>
                  <a:pt x="88" y="22"/>
                  <a:pt x="88" y="22"/>
                  <a:pt x="88" y="22"/>
                </a:cubicBezTo>
                <a:cubicBezTo>
                  <a:pt x="88" y="21"/>
                  <a:pt x="88" y="21"/>
                  <a:pt x="88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20"/>
                  <a:pt x="87" y="20"/>
                  <a:pt x="88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0"/>
                  <a:pt x="88" y="20"/>
                  <a:pt x="89" y="20"/>
                </a:cubicBezTo>
                <a:cubicBezTo>
                  <a:pt x="89" y="20"/>
                  <a:pt x="89" y="21"/>
                  <a:pt x="89" y="21"/>
                </a:cubicBezTo>
                <a:cubicBezTo>
                  <a:pt x="89" y="21"/>
                  <a:pt x="89" y="21"/>
                  <a:pt x="89" y="21"/>
                </a:cubicBezTo>
                <a:cubicBezTo>
                  <a:pt x="89" y="21"/>
                  <a:pt x="89" y="21"/>
                  <a:pt x="89" y="21"/>
                </a:cubicBezTo>
                <a:cubicBezTo>
                  <a:pt x="89" y="21"/>
                  <a:pt x="89" y="21"/>
                  <a:pt x="89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21"/>
                  <a:pt x="91" y="21"/>
                  <a:pt x="91" y="21"/>
                </a:cubicBezTo>
                <a:cubicBezTo>
                  <a:pt x="91" y="21"/>
                  <a:pt x="91" y="21"/>
                  <a:pt x="91" y="21"/>
                </a:cubicBezTo>
                <a:cubicBezTo>
                  <a:pt x="91" y="21"/>
                  <a:pt x="91" y="20"/>
                  <a:pt x="91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1" y="20"/>
                  <a:pt x="92" y="20"/>
                </a:cubicBezTo>
                <a:cubicBezTo>
                  <a:pt x="92" y="20"/>
                  <a:pt x="92" y="20"/>
                  <a:pt x="92" y="20"/>
                </a:cubicBezTo>
                <a:cubicBezTo>
                  <a:pt x="92" y="20"/>
                  <a:pt x="92" y="20"/>
                  <a:pt x="92" y="20"/>
                </a:cubicBezTo>
                <a:cubicBezTo>
                  <a:pt x="92" y="20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3" y="21"/>
                  <a:pt x="93" y="21"/>
                  <a:pt x="93" y="21"/>
                </a:cubicBezTo>
                <a:cubicBezTo>
                  <a:pt x="93" y="21"/>
                  <a:pt x="93" y="21"/>
                  <a:pt x="93" y="21"/>
                </a:cubicBezTo>
                <a:moveTo>
                  <a:pt x="78" y="59"/>
                </a:moveTo>
                <a:cubicBezTo>
                  <a:pt x="78" y="59"/>
                  <a:pt x="78" y="59"/>
                  <a:pt x="78" y="59"/>
                </a:cubicBezTo>
                <a:cubicBezTo>
                  <a:pt x="78" y="59"/>
                  <a:pt x="79" y="59"/>
                  <a:pt x="79" y="59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6" y="60"/>
                  <a:pt x="76" y="60"/>
                </a:cubicBezTo>
                <a:cubicBezTo>
                  <a:pt x="76" y="60"/>
                  <a:pt x="76" y="60"/>
                  <a:pt x="76" y="60"/>
                </a:cubicBezTo>
                <a:cubicBezTo>
                  <a:pt x="76" y="60"/>
                  <a:pt x="76" y="60"/>
                  <a:pt x="75" y="60"/>
                </a:cubicBezTo>
                <a:cubicBezTo>
                  <a:pt x="75" y="61"/>
                  <a:pt x="75" y="61"/>
                  <a:pt x="74" y="60"/>
                </a:cubicBezTo>
                <a:cubicBezTo>
                  <a:pt x="74" y="60"/>
                  <a:pt x="74" y="60"/>
                  <a:pt x="74" y="60"/>
                </a:cubicBezTo>
                <a:cubicBezTo>
                  <a:pt x="74" y="60"/>
                  <a:pt x="74" y="61"/>
                  <a:pt x="73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60"/>
                  <a:pt x="74" y="60"/>
                  <a:pt x="74" y="60"/>
                </a:cubicBezTo>
                <a:cubicBezTo>
                  <a:pt x="74" y="60"/>
                  <a:pt x="74" y="60"/>
                  <a:pt x="74" y="60"/>
                </a:cubicBezTo>
                <a:cubicBezTo>
                  <a:pt x="75" y="59"/>
                  <a:pt x="75" y="60"/>
                  <a:pt x="75" y="59"/>
                </a:cubicBezTo>
                <a:cubicBezTo>
                  <a:pt x="75" y="59"/>
                  <a:pt x="75" y="59"/>
                  <a:pt x="76" y="59"/>
                </a:cubicBezTo>
                <a:cubicBezTo>
                  <a:pt x="75" y="59"/>
                  <a:pt x="75" y="59"/>
                  <a:pt x="75" y="59"/>
                </a:cubicBezTo>
                <a:cubicBezTo>
                  <a:pt x="75" y="59"/>
                  <a:pt x="75" y="59"/>
                  <a:pt x="75" y="59"/>
                </a:cubicBezTo>
                <a:cubicBezTo>
                  <a:pt x="75" y="59"/>
                  <a:pt x="75" y="59"/>
                  <a:pt x="75" y="59"/>
                </a:cubicBezTo>
                <a:cubicBezTo>
                  <a:pt x="75" y="59"/>
                  <a:pt x="75" y="59"/>
                  <a:pt x="74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4" y="59"/>
                  <a:pt x="74" y="59"/>
                  <a:pt x="74" y="58"/>
                </a:cubicBezTo>
                <a:cubicBezTo>
                  <a:pt x="74" y="58"/>
                  <a:pt x="74" y="58"/>
                  <a:pt x="74" y="58"/>
                </a:cubicBezTo>
                <a:cubicBezTo>
                  <a:pt x="74" y="58"/>
                  <a:pt x="74" y="58"/>
                  <a:pt x="74" y="58"/>
                </a:cubicBezTo>
                <a:cubicBezTo>
                  <a:pt x="74" y="58"/>
                  <a:pt x="74" y="58"/>
                  <a:pt x="74" y="58"/>
                </a:cubicBezTo>
                <a:cubicBezTo>
                  <a:pt x="74" y="58"/>
                  <a:pt x="74" y="58"/>
                  <a:pt x="74" y="58"/>
                </a:cubicBezTo>
                <a:cubicBezTo>
                  <a:pt x="74" y="57"/>
                  <a:pt x="75" y="57"/>
                  <a:pt x="75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5" y="57"/>
                  <a:pt x="75" y="57"/>
                  <a:pt x="75" y="56"/>
                </a:cubicBezTo>
                <a:cubicBezTo>
                  <a:pt x="75" y="56"/>
                  <a:pt x="75" y="56"/>
                  <a:pt x="75" y="56"/>
                </a:cubicBezTo>
                <a:cubicBezTo>
                  <a:pt x="75" y="56"/>
                  <a:pt x="75" y="56"/>
                  <a:pt x="75" y="56"/>
                </a:cubicBezTo>
                <a:cubicBezTo>
                  <a:pt x="75" y="56"/>
                  <a:pt x="75" y="56"/>
                  <a:pt x="75" y="56"/>
                </a:cubicBezTo>
                <a:cubicBezTo>
                  <a:pt x="75" y="56"/>
                  <a:pt x="75" y="56"/>
                  <a:pt x="75" y="55"/>
                </a:cubicBezTo>
                <a:cubicBezTo>
                  <a:pt x="75" y="55"/>
                  <a:pt x="75" y="56"/>
                  <a:pt x="74" y="56"/>
                </a:cubicBezTo>
                <a:cubicBezTo>
                  <a:pt x="74" y="56"/>
                  <a:pt x="74" y="55"/>
                  <a:pt x="74" y="55"/>
                </a:cubicBezTo>
                <a:cubicBezTo>
                  <a:pt x="74" y="56"/>
                  <a:pt x="74" y="56"/>
                  <a:pt x="74" y="56"/>
                </a:cubicBezTo>
                <a:cubicBezTo>
                  <a:pt x="74" y="56"/>
                  <a:pt x="74" y="56"/>
                  <a:pt x="74" y="56"/>
                </a:cubicBezTo>
                <a:cubicBezTo>
                  <a:pt x="74" y="55"/>
                  <a:pt x="74" y="55"/>
                  <a:pt x="74" y="55"/>
                </a:cubicBezTo>
                <a:cubicBezTo>
                  <a:pt x="74" y="55"/>
                  <a:pt x="74" y="55"/>
                  <a:pt x="74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74" y="54"/>
                  <a:pt x="73" y="54"/>
                  <a:pt x="73" y="54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54"/>
                  <a:pt x="73" y="54"/>
                  <a:pt x="74" y="54"/>
                </a:cubicBezTo>
                <a:cubicBezTo>
                  <a:pt x="73" y="54"/>
                  <a:pt x="73" y="53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54"/>
                  <a:pt x="73" y="53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73" y="52"/>
                  <a:pt x="73" y="52"/>
                  <a:pt x="73" y="52"/>
                </a:cubicBezTo>
                <a:cubicBezTo>
                  <a:pt x="73" y="52"/>
                  <a:pt x="73" y="52"/>
                  <a:pt x="73" y="52"/>
                </a:cubicBezTo>
                <a:cubicBezTo>
                  <a:pt x="73" y="52"/>
                  <a:pt x="74" y="52"/>
                  <a:pt x="74" y="52"/>
                </a:cubicBezTo>
                <a:cubicBezTo>
                  <a:pt x="74" y="52"/>
                  <a:pt x="74" y="52"/>
                  <a:pt x="73" y="52"/>
                </a:cubicBezTo>
                <a:cubicBezTo>
                  <a:pt x="74" y="52"/>
                  <a:pt x="74" y="52"/>
                  <a:pt x="74" y="52"/>
                </a:cubicBezTo>
                <a:cubicBezTo>
                  <a:pt x="74" y="52"/>
                  <a:pt x="74" y="5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51"/>
                  <a:pt x="75" y="51"/>
                  <a:pt x="75" y="51"/>
                </a:cubicBezTo>
                <a:cubicBezTo>
                  <a:pt x="75" y="51"/>
                  <a:pt x="75" y="51"/>
                  <a:pt x="75" y="51"/>
                </a:cubicBezTo>
                <a:cubicBezTo>
                  <a:pt x="75" y="52"/>
                  <a:pt x="74" y="52"/>
                  <a:pt x="74" y="52"/>
                </a:cubicBezTo>
                <a:cubicBezTo>
                  <a:pt x="74" y="52"/>
                  <a:pt x="74" y="52"/>
                  <a:pt x="74" y="52"/>
                </a:cubicBezTo>
                <a:cubicBezTo>
                  <a:pt x="75" y="52"/>
                  <a:pt x="76" y="52"/>
                  <a:pt x="76" y="52"/>
                </a:cubicBezTo>
                <a:cubicBezTo>
                  <a:pt x="76" y="53"/>
                  <a:pt x="76" y="52"/>
                  <a:pt x="76" y="53"/>
                </a:cubicBezTo>
                <a:cubicBezTo>
                  <a:pt x="76" y="53"/>
                  <a:pt x="76" y="54"/>
                  <a:pt x="75" y="54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54"/>
                  <a:pt x="75" y="54"/>
                  <a:pt x="76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54"/>
                  <a:pt x="75" y="54"/>
                  <a:pt x="76" y="54"/>
                </a:cubicBezTo>
                <a:cubicBezTo>
                  <a:pt x="76" y="54"/>
                  <a:pt x="76" y="55"/>
                  <a:pt x="76" y="55"/>
                </a:cubicBezTo>
                <a:cubicBezTo>
                  <a:pt x="77" y="55"/>
                  <a:pt x="76" y="55"/>
                  <a:pt x="77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77" y="56"/>
                  <a:pt x="77" y="56"/>
                  <a:pt x="78" y="56"/>
                </a:cubicBezTo>
                <a:cubicBezTo>
                  <a:pt x="78" y="56"/>
                  <a:pt x="78" y="57"/>
                  <a:pt x="78" y="57"/>
                </a:cubicBezTo>
                <a:cubicBezTo>
                  <a:pt x="78" y="57"/>
                  <a:pt x="78" y="57"/>
                  <a:pt x="78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78" y="57"/>
                  <a:pt x="79" y="58"/>
                  <a:pt x="79" y="58"/>
                </a:cubicBezTo>
                <a:cubicBezTo>
                  <a:pt x="79" y="58"/>
                  <a:pt x="79" y="58"/>
                  <a:pt x="79" y="58"/>
                </a:cubicBezTo>
                <a:cubicBezTo>
                  <a:pt x="79" y="59"/>
                  <a:pt x="78" y="59"/>
                  <a:pt x="78" y="59"/>
                </a:cubicBezTo>
                <a:moveTo>
                  <a:pt x="73" y="55"/>
                </a:moveTo>
                <a:cubicBezTo>
                  <a:pt x="73" y="55"/>
                  <a:pt x="73" y="55"/>
                  <a:pt x="73" y="55"/>
                </a:cubicBezTo>
                <a:cubicBezTo>
                  <a:pt x="73" y="55"/>
                  <a:pt x="73" y="55"/>
                  <a:pt x="73" y="55"/>
                </a:cubicBezTo>
                <a:cubicBezTo>
                  <a:pt x="73" y="55"/>
                  <a:pt x="73" y="55"/>
                  <a:pt x="73" y="55"/>
                </a:cubicBezTo>
                <a:cubicBezTo>
                  <a:pt x="73" y="55"/>
                  <a:pt x="73" y="55"/>
                  <a:pt x="73" y="55"/>
                </a:cubicBezTo>
                <a:cubicBezTo>
                  <a:pt x="73" y="55"/>
                  <a:pt x="73" y="55"/>
                  <a:pt x="73" y="55"/>
                </a:cubicBezTo>
                <a:moveTo>
                  <a:pt x="73" y="56"/>
                </a:moveTo>
                <a:cubicBezTo>
                  <a:pt x="73" y="56"/>
                  <a:pt x="73" y="56"/>
                  <a:pt x="73" y="57"/>
                </a:cubicBezTo>
                <a:cubicBezTo>
                  <a:pt x="73" y="57"/>
                  <a:pt x="73" y="57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72" y="58"/>
                  <a:pt x="72" y="58"/>
                  <a:pt x="72" y="58"/>
                </a:cubicBezTo>
                <a:cubicBezTo>
                  <a:pt x="72" y="58"/>
                  <a:pt x="72" y="58"/>
                  <a:pt x="7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0" y="59"/>
                  <a:pt x="70" y="59"/>
                  <a:pt x="70" y="59"/>
                </a:cubicBezTo>
                <a:cubicBezTo>
                  <a:pt x="70" y="59"/>
                  <a:pt x="70" y="59"/>
                  <a:pt x="70" y="59"/>
                </a:cubicBezTo>
                <a:cubicBezTo>
                  <a:pt x="70" y="59"/>
                  <a:pt x="70" y="59"/>
                  <a:pt x="70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70" y="59"/>
                  <a:pt x="70" y="59"/>
                  <a:pt x="70" y="59"/>
                </a:cubicBezTo>
                <a:cubicBezTo>
                  <a:pt x="70" y="59"/>
                  <a:pt x="70" y="59"/>
                  <a:pt x="70" y="59"/>
                </a:cubicBezTo>
                <a:cubicBezTo>
                  <a:pt x="70" y="59"/>
                  <a:pt x="69" y="59"/>
                  <a:pt x="69" y="59"/>
                </a:cubicBezTo>
                <a:cubicBezTo>
                  <a:pt x="69" y="58"/>
                  <a:pt x="69" y="58"/>
                  <a:pt x="69" y="58"/>
                </a:cubicBezTo>
                <a:cubicBezTo>
                  <a:pt x="69" y="58"/>
                  <a:pt x="70" y="58"/>
                  <a:pt x="70" y="58"/>
                </a:cubicBezTo>
                <a:cubicBezTo>
                  <a:pt x="70" y="58"/>
                  <a:pt x="70" y="58"/>
                  <a:pt x="70" y="58"/>
                </a:cubicBezTo>
                <a:cubicBezTo>
                  <a:pt x="70" y="58"/>
                  <a:pt x="70" y="58"/>
                  <a:pt x="70" y="58"/>
                </a:cubicBezTo>
                <a:cubicBezTo>
                  <a:pt x="70" y="58"/>
                  <a:pt x="70" y="58"/>
                  <a:pt x="70" y="58"/>
                </a:cubicBezTo>
                <a:cubicBezTo>
                  <a:pt x="70" y="58"/>
                  <a:pt x="70" y="58"/>
                  <a:pt x="70" y="58"/>
                </a:cubicBezTo>
                <a:cubicBezTo>
                  <a:pt x="70" y="58"/>
                  <a:pt x="70" y="58"/>
                  <a:pt x="70" y="58"/>
                </a:cubicBezTo>
                <a:cubicBezTo>
                  <a:pt x="70" y="58"/>
                  <a:pt x="70" y="58"/>
                  <a:pt x="70" y="58"/>
                </a:cubicBezTo>
                <a:cubicBezTo>
                  <a:pt x="70" y="57"/>
                  <a:pt x="70" y="57"/>
                  <a:pt x="71" y="57"/>
                </a:cubicBezTo>
                <a:cubicBezTo>
                  <a:pt x="71" y="57"/>
                  <a:pt x="71" y="57"/>
                  <a:pt x="70" y="57"/>
                </a:cubicBezTo>
                <a:cubicBezTo>
                  <a:pt x="70" y="57"/>
                  <a:pt x="70" y="57"/>
                  <a:pt x="70" y="57"/>
                </a:cubicBezTo>
                <a:cubicBezTo>
                  <a:pt x="70" y="57"/>
                  <a:pt x="70" y="57"/>
                  <a:pt x="70" y="57"/>
                </a:cubicBezTo>
                <a:cubicBezTo>
                  <a:pt x="70" y="57"/>
                  <a:pt x="70" y="57"/>
                  <a:pt x="70" y="57"/>
                </a:cubicBezTo>
                <a:cubicBezTo>
                  <a:pt x="70" y="57"/>
                  <a:pt x="70" y="57"/>
                  <a:pt x="70" y="57"/>
                </a:cubicBezTo>
                <a:cubicBezTo>
                  <a:pt x="70" y="57"/>
                  <a:pt x="70" y="57"/>
                  <a:pt x="70" y="57"/>
                </a:cubicBezTo>
                <a:cubicBezTo>
                  <a:pt x="70" y="57"/>
                  <a:pt x="70" y="57"/>
                  <a:pt x="70" y="57"/>
                </a:cubicBezTo>
                <a:cubicBezTo>
                  <a:pt x="70" y="56"/>
                  <a:pt x="70" y="56"/>
                  <a:pt x="70" y="57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1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5"/>
                  <a:pt x="71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3" y="55"/>
                  <a:pt x="73" y="55"/>
                </a:cubicBezTo>
                <a:cubicBezTo>
                  <a:pt x="73" y="55"/>
                  <a:pt x="73" y="56"/>
                  <a:pt x="73" y="56"/>
                </a:cubicBezTo>
                <a:moveTo>
                  <a:pt x="70" y="79"/>
                </a:moveTo>
                <a:cubicBezTo>
                  <a:pt x="70" y="79"/>
                  <a:pt x="70" y="78"/>
                  <a:pt x="70" y="78"/>
                </a:cubicBezTo>
                <a:cubicBezTo>
                  <a:pt x="70" y="78"/>
                  <a:pt x="70" y="78"/>
                  <a:pt x="70" y="78"/>
                </a:cubicBezTo>
                <a:cubicBezTo>
                  <a:pt x="70" y="78"/>
                  <a:pt x="71" y="77"/>
                  <a:pt x="71" y="77"/>
                </a:cubicBezTo>
                <a:cubicBezTo>
                  <a:pt x="71" y="77"/>
                  <a:pt x="72" y="77"/>
                  <a:pt x="72" y="76"/>
                </a:cubicBezTo>
                <a:cubicBezTo>
                  <a:pt x="73" y="76"/>
                  <a:pt x="73" y="75"/>
                  <a:pt x="73" y="75"/>
                </a:cubicBezTo>
                <a:cubicBezTo>
                  <a:pt x="73" y="75"/>
                  <a:pt x="73" y="75"/>
                  <a:pt x="73" y="75"/>
                </a:cubicBezTo>
                <a:cubicBezTo>
                  <a:pt x="73" y="75"/>
                  <a:pt x="74" y="75"/>
                  <a:pt x="74" y="75"/>
                </a:cubicBezTo>
                <a:cubicBezTo>
                  <a:pt x="74" y="75"/>
                  <a:pt x="75" y="75"/>
                  <a:pt x="75" y="75"/>
                </a:cubicBezTo>
                <a:cubicBezTo>
                  <a:pt x="75" y="75"/>
                  <a:pt x="76" y="76"/>
                  <a:pt x="76" y="75"/>
                </a:cubicBezTo>
                <a:cubicBezTo>
                  <a:pt x="77" y="75"/>
                  <a:pt x="77" y="75"/>
                  <a:pt x="77" y="75"/>
                </a:cubicBezTo>
                <a:cubicBezTo>
                  <a:pt x="77" y="75"/>
                  <a:pt x="77" y="75"/>
                  <a:pt x="77" y="75"/>
                </a:cubicBezTo>
                <a:cubicBezTo>
                  <a:pt x="78" y="75"/>
                  <a:pt x="78" y="75"/>
                  <a:pt x="78" y="75"/>
                </a:cubicBezTo>
                <a:cubicBezTo>
                  <a:pt x="78" y="75"/>
                  <a:pt x="78" y="74"/>
                  <a:pt x="78" y="74"/>
                </a:cubicBezTo>
                <a:cubicBezTo>
                  <a:pt x="79" y="74"/>
                  <a:pt x="79" y="74"/>
                  <a:pt x="80" y="74"/>
                </a:cubicBezTo>
                <a:cubicBezTo>
                  <a:pt x="80" y="74"/>
                  <a:pt x="80" y="74"/>
                  <a:pt x="80" y="74"/>
                </a:cubicBezTo>
                <a:cubicBezTo>
                  <a:pt x="80" y="74"/>
                  <a:pt x="80" y="74"/>
                  <a:pt x="80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1" y="74"/>
                  <a:pt x="82" y="74"/>
                  <a:pt x="82" y="74"/>
                </a:cubicBezTo>
                <a:cubicBezTo>
                  <a:pt x="82" y="74"/>
                  <a:pt x="83" y="74"/>
                  <a:pt x="83" y="74"/>
                </a:cubicBezTo>
                <a:cubicBezTo>
                  <a:pt x="83" y="74"/>
                  <a:pt x="83" y="74"/>
                  <a:pt x="83" y="74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74"/>
                  <a:pt x="84" y="74"/>
                  <a:pt x="84" y="74"/>
                </a:cubicBezTo>
                <a:cubicBezTo>
                  <a:pt x="85" y="74"/>
                  <a:pt x="85" y="73"/>
                  <a:pt x="85" y="73"/>
                </a:cubicBezTo>
                <a:cubicBezTo>
                  <a:pt x="85" y="73"/>
                  <a:pt x="86" y="73"/>
                  <a:pt x="86" y="73"/>
                </a:cubicBezTo>
                <a:cubicBezTo>
                  <a:pt x="86" y="73"/>
                  <a:pt x="86" y="73"/>
                  <a:pt x="86" y="74"/>
                </a:cubicBezTo>
                <a:cubicBezTo>
                  <a:pt x="86" y="74"/>
                  <a:pt x="86" y="74"/>
                  <a:pt x="86" y="74"/>
                </a:cubicBezTo>
                <a:cubicBezTo>
                  <a:pt x="86" y="74"/>
                  <a:pt x="86" y="74"/>
                  <a:pt x="86" y="74"/>
                </a:cubicBezTo>
                <a:cubicBezTo>
                  <a:pt x="86" y="74"/>
                  <a:pt x="87" y="74"/>
                  <a:pt x="87" y="74"/>
                </a:cubicBezTo>
                <a:cubicBezTo>
                  <a:pt x="87" y="74"/>
                  <a:pt x="86" y="74"/>
                  <a:pt x="87" y="75"/>
                </a:cubicBezTo>
                <a:cubicBezTo>
                  <a:pt x="87" y="75"/>
                  <a:pt x="87" y="75"/>
                  <a:pt x="87" y="75"/>
                </a:cubicBezTo>
                <a:cubicBezTo>
                  <a:pt x="87" y="75"/>
                  <a:pt x="86" y="76"/>
                  <a:pt x="86" y="76"/>
                </a:cubicBezTo>
                <a:cubicBezTo>
                  <a:pt x="86" y="77"/>
                  <a:pt x="86" y="77"/>
                  <a:pt x="86" y="77"/>
                </a:cubicBezTo>
                <a:cubicBezTo>
                  <a:pt x="87" y="77"/>
                  <a:pt x="87" y="77"/>
                  <a:pt x="87" y="77"/>
                </a:cubicBezTo>
                <a:cubicBezTo>
                  <a:pt x="87" y="77"/>
                  <a:pt x="87" y="77"/>
                  <a:pt x="87" y="77"/>
                </a:cubicBezTo>
                <a:cubicBezTo>
                  <a:pt x="87" y="77"/>
                  <a:pt x="88" y="77"/>
                  <a:pt x="88" y="78"/>
                </a:cubicBezTo>
                <a:cubicBezTo>
                  <a:pt x="89" y="77"/>
                  <a:pt x="89" y="77"/>
                  <a:pt x="89" y="77"/>
                </a:cubicBezTo>
                <a:cubicBezTo>
                  <a:pt x="89" y="78"/>
                  <a:pt x="89" y="78"/>
                  <a:pt x="89" y="78"/>
                </a:cubicBezTo>
                <a:cubicBezTo>
                  <a:pt x="89" y="78"/>
                  <a:pt x="89" y="78"/>
                  <a:pt x="90" y="78"/>
                </a:cubicBezTo>
                <a:cubicBezTo>
                  <a:pt x="90" y="78"/>
                  <a:pt x="90" y="78"/>
                  <a:pt x="90" y="78"/>
                </a:cubicBezTo>
                <a:cubicBezTo>
                  <a:pt x="90" y="78"/>
                  <a:pt x="90" y="79"/>
                  <a:pt x="91" y="79"/>
                </a:cubicBezTo>
                <a:cubicBezTo>
                  <a:pt x="91" y="79"/>
                  <a:pt x="92" y="79"/>
                  <a:pt x="92" y="79"/>
                </a:cubicBezTo>
                <a:cubicBezTo>
                  <a:pt x="92" y="79"/>
                  <a:pt x="93" y="80"/>
                  <a:pt x="93" y="80"/>
                </a:cubicBezTo>
                <a:cubicBezTo>
                  <a:pt x="93" y="80"/>
                  <a:pt x="94" y="80"/>
                  <a:pt x="94" y="80"/>
                </a:cubicBezTo>
                <a:cubicBezTo>
                  <a:pt x="95" y="79"/>
                  <a:pt x="94" y="79"/>
                  <a:pt x="94" y="78"/>
                </a:cubicBezTo>
                <a:cubicBezTo>
                  <a:pt x="94" y="78"/>
                  <a:pt x="95" y="77"/>
                  <a:pt x="96" y="78"/>
                </a:cubicBezTo>
                <a:cubicBezTo>
                  <a:pt x="96" y="78"/>
                  <a:pt x="96" y="78"/>
                  <a:pt x="97" y="78"/>
                </a:cubicBezTo>
                <a:cubicBezTo>
                  <a:pt x="97" y="78"/>
                  <a:pt x="97" y="78"/>
                  <a:pt x="97" y="78"/>
                </a:cubicBezTo>
                <a:cubicBezTo>
                  <a:pt x="98" y="78"/>
                  <a:pt x="98" y="78"/>
                  <a:pt x="98" y="78"/>
                </a:cubicBezTo>
                <a:cubicBezTo>
                  <a:pt x="98" y="78"/>
                  <a:pt x="98" y="79"/>
                  <a:pt x="98" y="79"/>
                </a:cubicBezTo>
                <a:cubicBezTo>
                  <a:pt x="99" y="79"/>
                  <a:pt x="99" y="79"/>
                  <a:pt x="99" y="79"/>
                </a:cubicBezTo>
                <a:cubicBezTo>
                  <a:pt x="99" y="79"/>
                  <a:pt x="100" y="79"/>
                  <a:pt x="100" y="79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1" y="79"/>
                  <a:pt x="101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3" y="79"/>
                  <a:pt x="104" y="79"/>
                </a:cubicBezTo>
                <a:cubicBezTo>
                  <a:pt x="104" y="79"/>
                  <a:pt x="104" y="79"/>
                  <a:pt x="104" y="79"/>
                </a:cubicBezTo>
                <a:cubicBezTo>
                  <a:pt x="104" y="79"/>
                  <a:pt x="104" y="79"/>
                  <a:pt x="105" y="79"/>
                </a:cubicBezTo>
                <a:cubicBezTo>
                  <a:pt x="105" y="79"/>
                  <a:pt x="105" y="79"/>
                  <a:pt x="106" y="79"/>
                </a:cubicBezTo>
                <a:cubicBezTo>
                  <a:pt x="106" y="79"/>
                  <a:pt x="106" y="80"/>
                  <a:pt x="106" y="81"/>
                </a:cubicBezTo>
                <a:cubicBezTo>
                  <a:pt x="106" y="81"/>
                  <a:pt x="106" y="81"/>
                  <a:pt x="106" y="82"/>
                </a:cubicBezTo>
                <a:cubicBezTo>
                  <a:pt x="106" y="82"/>
                  <a:pt x="105" y="82"/>
                  <a:pt x="105" y="82"/>
                </a:cubicBezTo>
                <a:cubicBezTo>
                  <a:pt x="105" y="81"/>
                  <a:pt x="105" y="81"/>
                  <a:pt x="104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4" y="81"/>
                  <a:pt x="105" y="81"/>
                  <a:pt x="105" y="82"/>
                </a:cubicBezTo>
                <a:cubicBezTo>
                  <a:pt x="105" y="82"/>
                  <a:pt x="105" y="83"/>
                  <a:pt x="105" y="83"/>
                </a:cubicBezTo>
                <a:cubicBezTo>
                  <a:pt x="106" y="84"/>
                  <a:pt x="106" y="84"/>
                  <a:pt x="106" y="85"/>
                </a:cubicBezTo>
                <a:cubicBezTo>
                  <a:pt x="106" y="85"/>
                  <a:pt x="107" y="85"/>
                  <a:pt x="107" y="85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07" y="86"/>
                  <a:pt x="107" y="86"/>
                  <a:pt x="107" y="86"/>
                </a:cubicBezTo>
                <a:cubicBezTo>
                  <a:pt x="107" y="86"/>
                  <a:pt x="107" y="86"/>
                  <a:pt x="107" y="86"/>
                </a:cubicBezTo>
                <a:cubicBezTo>
                  <a:pt x="108" y="87"/>
                  <a:pt x="108" y="87"/>
                  <a:pt x="108" y="88"/>
                </a:cubicBezTo>
                <a:cubicBezTo>
                  <a:pt x="108" y="88"/>
                  <a:pt x="108" y="89"/>
                  <a:pt x="108" y="90"/>
                </a:cubicBezTo>
                <a:cubicBezTo>
                  <a:pt x="108" y="90"/>
                  <a:pt x="109" y="90"/>
                  <a:pt x="109" y="90"/>
                </a:cubicBezTo>
                <a:cubicBezTo>
                  <a:pt x="109" y="91"/>
                  <a:pt x="110" y="92"/>
                  <a:pt x="110" y="93"/>
                </a:cubicBezTo>
                <a:cubicBezTo>
                  <a:pt x="110" y="93"/>
                  <a:pt x="110" y="93"/>
                  <a:pt x="110" y="93"/>
                </a:cubicBezTo>
                <a:cubicBezTo>
                  <a:pt x="110" y="93"/>
                  <a:pt x="110" y="92"/>
                  <a:pt x="110" y="92"/>
                </a:cubicBezTo>
                <a:cubicBezTo>
                  <a:pt x="110" y="92"/>
                  <a:pt x="110" y="93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3"/>
                  <a:pt x="111" y="93"/>
                  <a:pt x="112" y="94"/>
                </a:cubicBezTo>
                <a:cubicBezTo>
                  <a:pt x="112" y="94"/>
                  <a:pt x="112" y="94"/>
                  <a:pt x="112" y="94"/>
                </a:cubicBezTo>
                <a:cubicBezTo>
                  <a:pt x="112" y="94"/>
                  <a:pt x="112" y="94"/>
                  <a:pt x="112" y="94"/>
                </a:cubicBezTo>
                <a:cubicBezTo>
                  <a:pt x="112" y="95"/>
                  <a:pt x="113" y="95"/>
                  <a:pt x="113" y="95"/>
                </a:cubicBezTo>
                <a:cubicBezTo>
                  <a:pt x="113" y="95"/>
                  <a:pt x="113" y="95"/>
                  <a:pt x="112" y="96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113" y="96"/>
                  <a:pt x="113" y="96"/>
                  <a:pt x="114" y="97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4" y="96"/>
                  <a:pt x="115" y="96"/>
                  <a:pt x="115" y="96"/>
                </a:cubicBezTo>
                <a:cubicBezTo>
                  <a:pt x="115" y="96"/>
                  <a:pt x="115" y="96"/>
                  <a:pt x="11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6"/>
                  <a:pt x="117" y="96"/>
                  <a:pt x="117" y="96"/>
                </a:cubicBezTo>
                <a:cubicBezTo>
                  <a:pt x="117" y="96"/>
                  <a:pt x="117" y="96"/>
                  <a:pt x="117" y="96"/>
                </a:cubicBezTo>
                <a:cubicBezTo>
                  <a:pt x="117" y="96"/>
                  <a:pt x="118" y="96"/>
                  <a:pt x="118" y="96"/>
                </a:cubicBezTo>
                <a:cubicBezTo>
                  <a:pt x="118" y="96"/>
                  <a:pt x="119" y="96"/>
                  <a:pt x="119" y="95"/>
                </a:cubicBezTo>
                <a:cubicBezTo>
                  <a:pt x="119" y="95"/>
                  <a:pt x="119" y="95"/>
                  <a:pt x="119" y="95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18" y="98"/>
                  <a:pt x="118" y="98"/>
                  <a:pt x="118" y="99"/>
                </a:cubicBezTo>
                <a:cubicBezTo>
                  <a:pt x="118" y="99"/>
                  <a:pt x="118" y="99"/>
                  <a:pt x="118" y="99"/>
                </a:cubicBezTo>
                <a:cubicBezTo>
                  <a:pt x="118" y="99"/>
                  <a:pt x="118" y="99"/>
                  <a:pt x="118" y="100"/>
                </a:cubicBezTo>
                <a:cubicBezTo>
                  <a:pt x="118" y="100"/>
                  <a:pt x="118" y="100"/>
                  <a:pt x="118" y="100"/>
                </a:cubicBezTo>
                <a:cubicBezTo>
                  <a:pt x="117" y="101"/>
                  <a:pt x="117" y="102"/>
                  <a:pt x="116" y="102"/>
                </a:cubicBezTo>
                <a:cubicBezTo>
                  <a:pt x="116" y="102"/>
                  <a:pt x="116" y="103"/>
                  <a:pt x="115" y="103"/>
                </a:cubicBezTo>
                <a:cubicBezTo>
                  <a:pt x="115" y="104"/>
                  <a:pt x="114" y="104"/>
                  <a:pt x="113" y="104"/>
                </a:cubicBezTo>
                <a:cubicBezTo>
                  <a:pt x="113" y="105"/>
                  <a:pt x="112" y="106"/>
                  <a:pt x="112" y="106"/>
                </a:cubicBezTo>
                <a:cubicBezTo>
                  <a:pt x="112" y="106"/>
                  <a:pt x="112" y="107"/>
                  <a:pt x="112" y="107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1" y="107"/>
                  <a:pt x="111" y="107"/>
                  <a:pt x="110" y="107"/>
                </a:cubicBezTo>
                <a:cubicBezTo>
                  <a:pt x="110" y="108"/>
                  <a:pt x="110" y="108"/>
                  <a:pt x="110" y="108"/>
                </a:cubicBezTo>
                <a:cubicBezTo>
                  <a:pt x="110" y="109"/>
                  <a:pt x="110" y="109"/>
                  <a:pt x="110" y="109"/>
                </a:cubicBezTo>
                <a:cubicBezTo>
                  <a:pt x="110" y="109"/>
                  <a:pt x="110" y="109"/>
                  <a:pt x="110" y="109"/>
                </a:cubicBezTo>
                <a:cubicBezTo>
                  <a:pt x="110" y="109"/>
                  <a:pt x="109" y="110"/>
                  <a:pt x="109" y="110"/>
                </a:cubicBezTo>
                <a:cubicBezTo>
                  <a:pt x="109" y="110"/>
                  <a:pt x="110" y="111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10" y="111"/>
                  <a:pt x="110" y="111"/>
                  <a:pt x="110" y="112"/>
                </a:cubicBezTo>
                <a:cubicBezTo>
                  <a:pt x="110" y="112"/>
                  <a:pt x="110" y="113"/>
                  <a:pt x="110" y="113"/>
                </a:cubicBezTo>
                <a:cubicBezTo>
                  <a:pt x="110" y="113"/>
                  <a:pt x="111" y="113"/>
                  <a:pt x="111" y="114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1" y="115"/>
                  <a:pt x="111" y="115"/>
                  <a:pt x="111" y="115"/>
                </a:cubicBezTo>
                <a:cubicBezTo>
                  <a:pt x="111" y="116"/>
                  <a:pt x="111" y="116"/>
                  <a:pt x="111" y="116"/>
                </a:cubicBezTo>
                <a:cubicBezTo>
                  <a:pt x="111" y="116"/>
                  <a:pt x="111" y="116"/>
                  <a:pt x="111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0" y="118"/>
                  <a:pt x="110" y="119"/>
                  <a:pt x="110" y="119"/>
                </a:cubicBezTo>
                <a:cubicBezTo>
                  <a:pt x="109" y="119"/>
                  <a:pt x="109" y="119"/>
                  <a:pt x="108" y="120"/>
                </a:cubicBezTo>
                <a:cubicBezTo>
                  <a:pt x="108" y="120"/>
                  <a:pt x="107" y="120"/>
                  <a:pt x="107" y="121"/>
                </a:cubicBezTo>
                <a:cubicBezTo>
                  <a:pt x="107" y="121"/>
                  <a:pt x="106" y="121"/>
                  <a:pt x="106" y="121"/>
                </a:cubicBezTo>
                <a:cubicBezTo>
                  <a:pt x="106" y="122"/>
                  <a:pt x="106" y="122"/>
                  <a:pt x="106" y="122"/>
                </a:cubicBezTo>
                <a:cubicBezTo>
                  <a:pt x="106" y="122"/>
                  <a:pt x="106" y="122"/>
                  <a:pt x="106" y="122"/>
                </a:cubicBezTo>
                <a:cubicBezTo>
                  <a:pt x="106" y="123"/>
                  <a:pt x="106" y="123"/>
                  <a:pt x="106" y="123"/>
                </a:cubicBezTo>
                <a:cubicBezTo>
                  <a:pt x="107" y="123"/>
                  <a:pt x="107" y="123"/>
                  <a:pt x="107" y="123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7" y="125"/>
                  <a:pt x="106" y="125"/>
                  <a:pt x="106" y="125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6" y="125"/>
                  <a:pt x="107" y="125"/>
                  <a:pt x="107" y="125"/>
                </a:cubicBezTo>
                <a:cubicBezTo>
                  <a:pt x="106" y="126"/>
                  <a:pt x="106" y="126"/>
                  <a:pt x="105" y="126"/>
                </a:cubicBezTo>
                <a:cubicBezTo>
                  <a:pt x="105" y="126"/>
                  <a:pt x="104" y="126"/>
                  <a:pt x="104" y="127"/>
                </a:cubicBezTo>
                <a:cubicBezTo>
                  <a:pt x="104" y="127"/>
                  <a:pt x="104" y="127"/>
                  <a:pt x="104" y="127"/>
                </a:cubicBezTo>
                <a:cubicBezTo>
                  <a:pt x="104" y="127"/>
                  <a:pt x="104" y="127"/>
                  <a:pt x="104" y="127"/>
                </a:cubicBezTo>
                <a:cubicBezTo>
                  <a:pt x="105" y="127"/>
                  <a:pt x="104" y="128"/>
                  <a:pt x="104" y="128"/>
                </a:cubicBezTo>
                <a:cubicBezTo>
                  <a:pt x="104" y="128"/>
                  <a:pt x="104" y="128"/>
                  <a:pt x="104" y="129"/>
                </a:cubicBezTo>
                <a:cubicBezTo>
                  <a:pt x="104" y="129"/>
                  <a:pt x="104" y="129"/>
                  <a:pt x="104" y="129"/>
                </a:cubicBezTo>
                <a:cubicBezTo>
                  <a:pt x="104" y="129"/>
                  <a:pt x="103" y="129"/>
                  <a:pt x="103" y="130"/>
                </a:cubicBezTo>
                <a:cubicBezTo>
                  <a:pt x="102" y="131"/>
                  <a:pt x="102" y="132"/>
                  <a:pt x="100" y="133"/>
                </a:cubicBezTo>
                <a:cubicBezTo>
                  <a:pt x="100" y="133"/>
                  <a:pt x="100" y="133"/>
                  <a:pt x="100" y="134"/>
                </a:cubicBezTo>
                <a:cubicBezTo>
                  <a:pt x="99" y="134"/>
                  <a:pt x="99" y="134"/>
                  <a:pt x="99" y="134"/>
                </a:cubicBezTo>
                <a:cubicBezTo>
                  <a:pt x="99" y="134"/>
                  <a:pt x="99" y="134"/>
                  <a:pt x="98" y="134"/>
                </a:cubicBezTo>
                <a:cubicBezTo>
                  <a:pt x="98" y="134"/>
                  <a:pt x="98" y="134"/>
                  <a:pt x="98" y="134"/>
                </a:cubicBezTo>
                <a:cubicBezTo>
                  <a:pt x="98" y="134"/>
                  <a:pt x="98" y="134"/>
                  <a:pt x="98" y="134"/>
                </a:cubicBezTo>
                <a:cubicBezTo>
                  <a:pt x="98" y="134"/>
                  <a:pt x="97" y="134"/>
                  <a:pt x="97" y="134"/>
                </a:cubicBezTo>
                <a:cubicBezTo>
                  <a:pt x="97" y="134"/>
                  <a:pt x="97" y="134"/>
                  <a:pt x="97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5" y="134"/>
                  <a:pt x="95" y="134"/>
                </a:cubicBezTo>
                <a:cubicBezTo>
                  <a:pt x="95" y="134"/>
                  <a:pt x="95" y="134"/>
                  <a:pt x="94" y="134"/>
                </a:cubicBezTo>
                <a:cubicBezTo>
                  <a:pt x="94" y="134"/>
                  <a:pt x="94" y="135"/>
                  <a:pt x="94" y="135"/>
                </a:cubicBezTo>
                <a:cubicBezTo>
                  <a:pt x="94" y="135"/>
                  <a:pt x="94" y="135"/>
                  <a:pt x="93" y="134"/>
                </a:cubicBezTo>
                <a:cubicBezTo>
                  <a:pt x="93" y="134"/>
                  <a:pt x="93" y="134"/>
                  <a:pt x="93" y="134"/>
                </a:cubicBezTo>
                <a:cubicBezTo>
                  <a:pt x="93" y="134"/>
                  <a:pt x="93" y="134"/>
                  <a:pt x="93" y="134"/>
                </a:cubicBezTo>
                <a:cubicBezTo>
                  <a:pt x="93" y="134"/>
                  <a:pt x="93" y="134"/>
                  <a:pt x="93" y="134"/>
                </a:cubicBezTo>
                <a:cubicBezTo>
                  <a:pt x="93" y="134"/>
                  <a:pt x="93" y="134"/>
                  <a:pt x="93" y="134"/>
                </a:cubicBezTo>
                <a:cubicBezTo>
                  <a:pt x="93" y="134"/>
                  <a:pt x="93" y="134"/>
                  <a:pt x="93" y="134"/>
                </a:cubicBezTo>
                <a:cubicBezTo>
                  <a:pt x="93" y="134"/>
                  <a:pt x="93" y="134"/>
                  <a:pt x="93" y="134"/>
                </a:cubicBezTo>
                <a:cubicBezTo>
                  <a:pt x="93" y="134"/>
                  <a:pt x="93" y="134"/>
                  <a:pt x="93" y="134"/>
                </a:cubicBezTo>
                <a:cubicBezTo>
                  <a:pt x="93" y="134"/>
                  <a:pt x="93" y="134"/>
                  <a:pt x="93" y="134"/>
                </a:cubicBezTo>
                <a:cubicBezTo>
                  <a:pt x="93" y="133"/>
                  <a:pt x="92" y="133"/>
                  <a:pt x="92" y="133"/>
                </a:cubicBezTo>
                <a:cubicBezTo>
                  <a:pt x="92" y="133"/>
                  <a:pt x="92" y="133"/>
                  <a:pt x="93" y="133"/>
                </a:cubicBezTo>
                <a:cubicBezTo>
                  <a:pt x="93" y="132"/>
                  <a:pt x="92" y="131"/>
                  <a:pt x="92" y="131"/>
                </a:cubicBezTo>
                <a:cubicBezTo>
                  <a:pt x="92" y="130"/>
                  <a:pt x="92" y="130"/>
                  <a:pt x="91" y="129"/>
                </a:cubicBezTo>
                <a:cubicBezTo>
                  <a:pt x="91" y="129"/>
                  <a:pt x="91" y="128"/>
                  <a:pt x="90" y="128"/>
                </a:cubicBezTo>
                <a:cubicBezTo>
                  <a:pt x="90" y="127"/>
                  <a:pt x="90" y="127"/>
                  <a:pt x="90" y="127"/>
                </a:cubicBezTo>
                <a:cubicBezTo>
                  <a:pt x="90" y="127"/>
                  <a:pt x="90" y="127"/>
                  <a:pt x="90" y="127"/>
                </a:cubicBezTo>
                <a:cubicBezTo>
                  <a:pt x="90" y="127"/>
                  <a:pt x="90" y="127"/>
                  <a:pt x="90" y="126"/>
                </a:cubicBezTo>
                <a:cubicBezTo>
                  <a:pt x="90" y="126"/>
                  <a:pt x="90" y="126"/>
                  <a:pt x="90" y="126"/>
                </a:cubicBezTo>
                <a:cubicBezTo>
                  <a:pt x="90" y="126"/>
                  <a:pt x="90" y="125"/>
                  <a:pt x="90" y="125"/>
                </a:cubicBezTo>
                <a:cubicBezTo>
                  <a:pt x="90" y="125"/>
                  <a:pt x="90" y="125"/>
                  <a:pt x="89" y="124"/>
                </a:cubicBezTo>
                <a:cubicBezTo>
                  <a:pt x="90" y="124"/>
                  <a:pt x="89" y="123"/>
                  <a:pt x="89" y="123"/>
                </a:cubicBezTo>
                <a:cubicBezTo>
                  <a:pt x="89" y="122"/>
                  <a:pt x="88" y="121"/>
                  <a:pt x="88" y="121"/>
                </a:cubicBezTo>
                <a:cubicBezTo>
                  <a:pt x="88" y="120"/>
                  <a:pt x="87" y="120"/>
                  <a:pt x="87" y="120"/>
                </a:cubicBezTo>
                <a:cubicBezTo>
                  <a:pt x="87" y="119"/>
                  <a:pt x="87" y="119"/>
                  <a:pt x="87" y="118"/>
                </a:cubicBezTo>
                <a:cubicBezTo>
                  <a:pt x="88" y="118"/>
                  <a:pt x="88" y="117"/>
                  <a:pt x="88" y="116"/>
                </a:cubicBezTo>
                <a:cubicBezTo>
                  <a:pt x="88" y="116"/>
                  <a:pt x="88" y="116"/>
                  <a:pt x="88" y="116"/>
                </a:cubicBezTo>
                <a:cubicBezTo>
                  <a:pt x="88" y="116"/>
                  <a:pt x="88" y="116"/>
                  <a:pt x="88" y="115"/>
                </a:cubicBezTo>
                <a:cubicBezTo>
                  <a:pt x="88" y="115"/>
                  <a:pt x="88" y="115"/>
                  <a:pt x="89" y="115"/>
                </a:cubicBezTo>
                <a:cubicBezTo>
                  <a:pt x="89" y="115"/>
                  <a:pt x="89" y="115"/>
                  <a:pt x="89" y="114"/>
                </a:cubicBezTo>
                <a:cubicBezTo>
                  <a:pt x="89" y="114"/>
                  <a:pt x="89" y="114"/>
                  <a:pt x="89" y="114"/>
                </a:cubicBezTo>
                <a:cubicBezTo>
                  <a:pt x="89" y="113"/>
                  <a:pt x="88" y="113"/>
                  <a:pt x="89" y="112"/>
                </a:cubicBezTo>
                <a:cubicBezTo>
                  <a:pt x="89" y="112"/>
                  <a:pt x="88" y="112"/>
                  <a:pt x="88" y="111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8" y="110"/>
                  <a:pt x="88" y="110"/>
                  <a:pt x="88" y="110"/>
                </a:cubicBezTo>
                <a:cubicBezTo>
                  <a:pt x="88" y="110"/>
                  <a:pt x="88" y="110"/>
                  <a:pt x="88" y="109"/>
                </a:cubicBezTo>
                <a:cubicBezTo>
                  <a:pt x="88" y="109"/>
                  <a:pt x="87" y="109"/>
                  <a:pt x="87" y="109"/>
                </a:cubicBezTo>
                <a:cubicBezTo>
                  <a:pt x="87" y="108"/>
                  <a:pt x="87" y="108"/>
                  <a:pt x="86" y="108"/>
                </a:cubicBezTo>
                <a:cubicBezTo>
                  <a:pt x="86" y="108"/>
                  <a:pt x="86" y="107"/>
                  <a:pt x="86" y="107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6" y="107"/>
                  <a:pt x="85" y="107"/>
                  <a:pt x="85" y="107"/>
                </a:cubicBezTo>
                <a:cubicBezTo>
                  <a:pt x="85" y="107"/>
                  <a:pt x="85" y="106"/>
                  <a:pt x="85" y="10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85" y="106"/>
                  <a:pt x="85" y="105"/>
                  <a:pt x="85" y="105"/>
                </a:cubicBezTo>
                <a:cubicBezTo>
                  <a:pt x="86" y="105"/>
                  <a:pt x="86" y="105"/>
                  <a:pt x="86" y="105"/>
                </a:cubicBezTo>
                <a:cubicBezTo>
                  <a:pt x="86" y="105"/>
                  <a:pt x="86" y="105"/>
                  <a:pt x="86" y="105"/>
                </a:cubicBezTo>
                <a:cubicBezTo>
                  <a:pt x="86" y="105"/>
                  <a:pt x="86" y="105"/>
                  <a:pt x="85" y="105"/>
                </a:cubicBezTo>
                <a:cubicBezTo>
                  <a:pt x="86" y="105"/>
                  <a:pt x="86" y="104"/>
                  <a:pt x="86" y="104"/>
                </a:cubicBezTo>
                <a:cubicBezTo>
                  <a:pt x="86" y="104"/>
                  <a:pt x="85" y="104"/>
                  <a:pt x="85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6" y="104"/>
                  <a:pt x="86" y="104"/>
                  <a:pt x="86" y="103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5" y="102"/>
                  <a:pt x="85" y="102"/>
                  <a:pt x="85" y="101"/>
                </a:cubicBezTo>
                <a:cubicBezTo>
                  <a:pt x="85" y="101"/>
                  <a:pt x="85" y="101"/>
                  <a:pt x="84" y="101"/>
                </a:cubicBezTo>
                <a:cubicBezTo>
                  <a:pt x="85" y="101"/>
                  <a:pt x="85" y="101"/>
                  <a:pt x="85" y="101"/>
                </a:cubicBezTo>
                <a:cubicBezTo>
                  <a:pt x="84" y="102"/>
                  <a:pt x="84" y="101"/>
                  <a:pt x="84" y="101"/>
                </a:cubicBezTo>
                <a:cubicBezTo>
                  <a:pt x="83" y="102"/>
                  <a:pt x="82" y="101"/>
                  <a:pt x="82" y="101"/>
                </a:cubicBezTo>
                <a:cubicBezTo>
                  <a:pt x="82" y="101"/>
                  <a:pt x="82" y="101"/>
                  <a:pt x="82" y="101"/>
                </a:cubicBezTo>
                <a:cubicBezTo>
                  <a:pt x="82" y="101"/>
                  <a:pt x="82" y="101"/>
                  <a:pt x="82" y="101"/>
                </a:cubicBezTo>
                <a:cubicBezTo>
                  <a:pt x="82" y="101"/>
                  <a:pt x="82" y="101"/>
                  <a:pt x="82" y="101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82" y="100"/>
                  <a:pt x="81" y="100"/>
                  <a:pt x="81" y="100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80" y="100"/>
                  <a:pt x="79" y="100"/>
                  <a:pt x="79" y="100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7" y="101"/>
                  <a:pt x="77" y="101"/>
                  <a:pt x="76" y="101"/>
                </a:cubicBezTo>
                <a:cubicBezTo>
                  <a:pt x="76" y="101"/>
                  <a:pt x="75" y="101"/>
                  <a:pt x="75" y="101"/>
                </a:cubicBezTo>
                <a:cubicBezTo>
                  <a:pt x="75" y="101"/>
                  <a:pt x="75" y="101"/>
                  <a:pt x="75" y="101"/>
                </a:cubicBezTo>
                <a:cubicBezTo>
                  <a:pt x="75" y="101"/>
                  <a:pt x="75" y="101"/>
                  <a:pt x="75" y="101"/>
                </a:cubicBezTo>
                <a:cubicBezTo>
                  <a:pt x="74" y="101"/>
                  <a:pt x="74" y="101"/>
                  <a:pt x="73" y="101"/>
                </a:cubicBezTo>
                <a:cubicBezTo>
                  <a:pt x="73" y="101"/>
                  <a:pt x="73" y="101"/>
                  <a:pt x="73" y="101"/>
                </a:cubicBezTo>
                <a:cubicBezTo>
                  <a:pt x="72" y="101"/>
                  <a:pt x="72" y="101"/>
                  <a:pt x="72" y="102"/>
                </a:cubicBezTo>
                <a:cubicBezTo>
                  <a:pt x="72" y="102"/>
                  <a:pt x="71" y="101"/>
                  <a:pt x="71" y="101"/>
                </a:cubicBezTo>
                <a:cubicBezTo>
                  <a:pt x="70" y="101"/>
                  <a:pt x="70" y="100"/>
                  <a:pt x="69" y="100"/>
                </a:cubicBezTo>
                <a:cubicBezTo>
                  <a:pt x="69" y="100"/>
                  <a:pt x="69" y="100"/>
                  <a:pt x="69" y="100"/>
                </a:cubicBezTo>
                <a:cubicBezTo>
                  <a:pt x="68" y="100"/>
                  <a:pt x="68" y="99"/>
                  <a:pt x="68" y="99"/>
                </a:cubicBezTo>
                <a:cubicBezTo>
                  <a:pt x="68" y="99"/>
                  <a:pt x="68" y="99"/>
                  <a:pt x="68" y="99"/>
                </a:cubicBezTo>
                <a:cubicBezTo>
                  <a:pt x="67" y="99"/>
                  <a:pt x="67" y="99"/>
                  <a:pt x="67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7"/>
                  <a:pt x="67" y="97"/>
                  <a:pt x="67" y="97"/>
                </a:cubicBezTo>
                <a:cubicBezTo>
                  <a:pt x="66" y="97"/>
                  <a:pt x="66" y="97"/>
                  <a:pt x="66" y="97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6"/>
                  <a:pt x="66" y="96"/>
                  <a:pt x="66" y="96"/>
                </a:cubicBezTo>
                <a:cubicBezTo>
                  <a:pt x="65" y="96"/>
                  <a:pt x="65" y="96"/>
                  <a:pt x="65" y="96"/>
                </a:cubicBezTo>
                <a:cubicBezTo>
                  <a:pt x="65" y="96"/>
                  <a:pt x="65" y="96"/>
                  <a:pt x="65" y="95"/>
                </a:cubicBezTo>
                <a:cubicBezTo>
                  <a:pt x="65" y="95"/>
                  <a:pt x="65" y="95"/>
                  <a:pt x="65" y="95"/>
                </a:cubicBezTo>
                <a:cubicBezTo>
                  <a:pt x="65" y="95"/>
                  <a:pt x="65" y="95"/>
                  <a:pt x="65" y="95"/>
                </a:cubicBezTo>
                <a:cubicBezTo>
                  <a:pt x="65" y="95"/>
                  <a:pt x="65" y="95"/>
                  <a:pt x="65" y="95"/>
                </a:cubicBezTo>
                <a:cubicBezTo>
                  <a:pt x="64" y="95"/>
                  <a:pt x="64" y="95"/>
                  <a:pt x="64" y="95"/>
                </a:cubicBezTo>
                <a:cubicBezTo>
                  <a:pt x="64" y="95"/>
                  <a:pt x="64" y="94"/>
                  <a:pt x="64" y="94"/>
                </a:cubicBezTo>
                <a:cubicBezTo>
                  <a:pt x="64" y="94"/>
                  <a:pt x="64" y="94"/>
                  <a:pt x="64" y="94"/>
                </a:cubicBezTo>
                <a:cubicBezTo>
                  <a:pt x="64" y="94"/>
                  <a:pt x="64" y="94"/>
                  <a:pt x="64" y="94"/>
                </a:cubicBezTo>
                <a:cubicBezTo>
                  <a:pt x="64" y="94"/>
                  <a:pt x="64" y="93"/>
                  <a:pt x="64" y="93"/>
                </a:cubicBezTo>
                <a:cubicBezTo>
                  <a:pt x="64" y="93"/>
                  <a:pt x="64" y="93"/>
                  <a:pt x="64" y="93"/>
                </a:cubicBezTo>
                <a:cubicBezTo>
                  <a:pt x="64" y="93"/>
                  <a:pt x="64" y="92"/>
                  <a:pt x="64" y="92"/>
                </a:cubicBezTo>
                <a:cubicBezTo>
                  <a:pt x="64" y="92"/>
                  <a:pt x="64" y="92"/>
                  <a:pt x="64" y="91"/>
                </a:cubicBezTo>
                <a:cubicBezTo>
                  <a:pt x="65" y="91"/>
                  <a:pt x="65" y="90"/>
                  <a:pt x="64" y="89"/>
                </a:cubicBezTo>
                <a:cubicBezTo>
                  <a:pt x="65" y="89"/>
                  <a:pt x="65" y="88"/>
                  <a:pt x="64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88"/>
                  <a:pt x="64" y="87"/>
                  <a:pt x="64" y="87"/>
                </a:cubicBezTo>
                <a:cubicBezTo>
                  <a:pt x="64" y="87"/>
                  <a:pt x="64" y="87"/>
                  <a:pt x="65" y="86"/>
                </a:cubicBezTo>
                <a:cubicBezTo>
                  <a:pt x="65" y="86"/>
                  <a:pt x="65" y="86"/>
                  <a:pt x="65" y="85"/>
                </a:cubicBezTo>
                <a:cubicBezTo>
                  <a:pt x="65" y="85"/>
                  <a:pt x="66" y="85"/>
                  <a:pt x="66" y="85"/>
                </a:cubicBezTo>
                <a:cubicBezTo>
                  <a:pt x="66" y="84"/>
                  <a:pt x="66" y="84"/>
                  <a:pt x="66" y="84"/>
                </a:cubicBezTo>
                <a:cubicBezTo>
                  <a:pt x="66" y="84"/>
                  <a:pt x="66" y="84"/>
                  <a:pt x="66" y="83"/>
                </a:cubicBezTo>
                <a:cubicBezTo>
                  <a:pt x="66" y="83"/>
                  <a:pt x="67" y="83"/>
                  <a:pt x="67" y="83"/>
                </a:cubicBezTo>
                <a:cubicBezTo>
                  <a:pt x="67" y="83"/>
                  <a:pt x="67" y="82"/>
                  <a:pt x="67" y="82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1"/>
                  <a:pt x="69" y="81"/>
                  <a:pt x="70" y="80"/>
                </a:cubicBezTo>
                <a:cubicBezTo>
                  <a:pt x="70" y="80"/>
                  <a:pt x="70" y="79"/>
                  <a:pt x="70" y="79"/>
                </a:cubicBezTo>
                <a:moveTo>
                  <a:pt x="66" y="44"/>
                </a:moveTo>
                <a:cubicBezTo>
                  <a:pt x="66" y="44"/>
                  <a:pt x="66" y="44"/>
                  <a:pt x="66" y="44"/>
                </a:cubicBezTo>
                <a:cubicBezTo>
                  <a:pt x="66" y="44"/>
                  <a:pt x="66" y="44"/>
                  <a:pt x="65" y="44"/>
                </a:cubicBezTo>
                <a:cubicBezTo>
                  <a:pt x="65" y="44"/>
                  <a:pt x="65" y="45"/>
                  <a:pt x="64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2" y="45"/>
                  <a:pt x="62" y="45"/>
                  <a:pt x="62" y="45"/>
                </a:cubicBezTo>
                <a:cubicBezTo>
                  <a:pt x="62" y="45"/>
                  <a:pt x="61" y="45"/>
                  <a:pt x="61" y="45"/>
                </a:cubicBezTo>
                <a:cubicBezTo>
                  <a:pt x="61" y="45"/>
                  <a:pt x="60" y="45"/>
                  <a:pt x="60" y="45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59" y="43"/>
                </a:cubicBezTo>
                <a:cubicBezTo>
                  <a:pt x="59" y="42"/>
                  <a:pt x="58" y="43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9" y="42"/>
                  <a:pt x="59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1"/>
                  <a:pt x="59" y="42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59" y="42"/>
                  <a:pt x="59" y="42"/>
                  <a:pt x="59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60" y="41"/>
                  <a:pt x="60" y="41"/>
                  <a:pt x="61" y="42"/>
                </a:cubicBezTo>
                <a:cubicBezTo>
                  <a:pt x="61" y="42"/>
                  <a:pt x="60" y="42"/>
                  <a:pt x="60" y="42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2"/>
                  <a:pt x="61" y="43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2" y="42"/>
                  <a:pt x="62" y="42"/>
                </a:cubicBezTo>
                <a:cubicBezTo>
                  <a:pt x="62" y="42"/>
                  <a:pt x="62" y="42"/>
                  <a:pt x="62" y="42"/>
                </a:cubicBezTo>
                <a:cubicBezTo>
                  <a:pt x="62" y="42"/>
                  <a:pt x="62" y="42"/>
                  <a:pt x="62" y="42"/>
                </a:cubicBezTo>
                <a:cubicBezTo>
                  <a:pt x="62" y="42"/>
                  <a:pt x="62" y="42"/>
                  <a:pt x="62" y="42"/>
                </a:cubicBezTo>
                <a:cubicBezTo>
                  <a:pt x="62" y="42"/>
                  <a:pt x="62" y="42"/>
                  <a:pt x="62" y="42"/>
                </a:cubicBezTo>
                <a:cubicBezTo>
                  <a:pt x="62" y="42"/>
                  <a:pt x="62" y="42"/>
                  <a:pt x="62" y="42"/>
                </a:cubicBezTo>
                <a:cubicBezTo>
                  <a:pt x="62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4" y="42"/>
                  <a:pt x="64" y="42"/>
                  <a:pt x="65" y="42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2"/>
                  <a:pt x="65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2"/>
                  <a:pt x="67" y="42"/>
                  <a:pt x="67" y="42"/>
                </a:cubicBezTo>
                <a:cubicBezTo>
                  <a:pt x="67" y="43"/>
                  <a:pt x="67" y="43"/>
                  <a:pt x="67" y="43"/>
                </a:cubicBezTo>
                <a:cubicBezTo>
                  <a:pt x="67" y="43"/>
                  <a:pt x="66" y="44"/>
                  <a:pt x="66" y="44"/>
                </a:cubicBezTo>
                <a:moveTo>
                  <a:pt x="85" y="102"/>
                </a:moveTo>
                <a:cubicBezTo>
                  <a:pt x="85" y="102"/>
                  <a:pt x="85" y="103"/>
                  <a:pt x="85" y="103"/>
                </a:cubicBezTo>
                <a:cubicBezTo>
                  <a:pt x="85" y="103"/>
                  <a:pt x="85" y="103"/>
                  <a:pt x="85" y="103"/>
                </a:cubicBezTo>
                <a:cubicBezTo>
                  <a:pt x="85" y="102"/>
                  <a:pt x="85" y="102"/>
                  <a:pt x="85" y="102"/>
                </a:cubicBezTo>
                <a:cubicBezTo>
                  <a:pt x="85" y="102"/>
                  <a:pt x="85" y="102"/>
                  <a:pt x="85" y="102"/>
                </a:cubicBezTo>
                <a:cubicBezTo>
                  <a:pt x="85" y="102"/>
                  <a:pt x="85" y="102"/>
                  <a:pt x="85" y="102"/>
                </a:cubicBezTo>
                <a:moveTo>
                  <a:pt x="113" y="123"/>
                </a:moveTo>
                <a:cubicBezTo>
                  <a:pt x="113" y="123"/>
                  <a:pt x="113" y="123"/>
                  <a:pt x="113" y="123"/>
                </a:cubicBezTo>
                <a:cubicBezTo>
                  <a:pt x="114" y="123"/>
                  <a:pt x="114" y="121"/>
                  <a:pt x="114" y="121"/>
                </a:cubicBezTo>
                <a:cubicBezTo>
                  <a:pt x="114" y="121"/>
                  <a:pt x="114" y="121"/>
                  <a:pt x="114" y="121"/>
                </a:cubicBezTo>
                <a:cubicBezTo>
                  <a:pt x="114" y="121"/>
                  <a:pt x="114" y="121"/>
                  <a:pt x="114" y="120"/>
                </a:cubicBezTo>
                <a:cubicBezTo>
                  <a:pt x="114" y="120"/>
                  <a:pt x="113" y="120"/>
                  <a:pt x="113" y="119"/>
                </a:cubicBezTo>
                <a:cubicBezTo>
                  <a:pt x="114" y="119"/>
                  <a:pt x="114" y="119"/>
                  <a:pt x="114" y="118"/>
                </a:cubicBezTo>
                <a:cubicBezTo>
                  <a:pt x="114" y="118"/>
                  <a:pt x="114" y="118"/>
                  <a:pt x="114" y="118"/>
                </a:cubicBezTo>
                <a:cubicBezTo>
                  <a:pt x="114" y="118"/>
                  <a:pt x="114" y="118"/>
                  <a:pt x="114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116" y="118"/>
                  <a:pt x="116" y="118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7" y="117"/>
                  <a:pt x="117" y="117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7" y="116"/>
                  <a:pt x="117" y="116"/>
                  <a:pt x="117" y="116"/>
                </a:cubicBezTo>
                <a:cubicBezTo>
                  <a:pt x="117" y="116"/>
                  <a:pt x="117" y="116"/>
                  <a:pt x="117" y="116"/>
                </a:cubicBezTo>
                <a:cubicBezTo>
                  <a:pt x="117" y="116"/>
                  <a:pt x="117" y="116"/>
                  <a:pt x="117" y="116"/>
                </a:cubicBezTo>
                <a:cubicBezTo>
                  <a:pt x="117" y="116"/>
                  <a:pt x="117" y="116"/>
                  <a:pt x="117" y="116"/>
                </a:cubicBezTo>
                <a:cubicBezTo>
                  <a:pt x="118" y="116"/>
                  <a:pt x="118" y="116"/>
                  <a:pt x="117" y="115"/>
                </a:cubicBezTo>
                <a:cubicBezTo>
                  <a:pt x="118" y="115"/>
                  <a:pt x="118" y="115"/>
                  <a:pt x="118" y="115"/>
                </a:cubicBezTo>
                <a:cubicBezTo>
                  <a:pt x="118" y="115"/>
                  <a:pt x="118" y="115"/>
                  <a:pt x="118" y="116"/>
                </a:cubicBezTo>
                <a:cubicBezTo>
                  <a:pt x="118" y="116"/>
                  <a:pt x="118" y="117"/>
                  <a:pt x="119" y="117"/>
                </a:cubicBezTo>
                <a:cubicBezTo>
                  <a:pt x="119" y="117"/>
                  <a:pt x="119" y="117"/>
                  <a:pt x="119" y="118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8"/>
                  <a:pt x="118" y="118"/>
                  <a:pt x="118" y="118"/>
                </a:cubicBezTo>
                <a:cubicBezTo>
                  <a:pt x="118" y="118"/>
                  <a:pt x="118" y="118"/>
                  <a:pt x="118" y="118"/>
                </a:cubicBezTo>
                <a:cubicBezTo>
                  <a:pt x="118" y="118"/>
                  <a:pt x="118" y="118"/>
                  <a:pt x="118" y="118"/>
                </a:cubicBezTo>
                <a:cubicBezTo>
                  <a:pt x="118" y="118"/>
                  <a:pt x="118" y="118"/>
                  <a:pt x="118" y="119"/>
                </a:cubicBezTo>
                <a:cubicBezTo>
                  <a:pt x="118" y="119"/>
                  <a:pt x="118" y="119"/>
                  <a:pt x="118" y="119"/>
                </a:cubicBezTo>
                <a:cubicBezTo>
                  <a:pt x="118" y="120"/>
                  <a:pt x="118" y="120"/>
                  <a:pt x="118" y="120"/>
                </a:cubicBezTo>
                <a:cubicBezTo>
                  <a:pt x="117" y="121"/>
                  <a:pt x="117" y="123"/>
                  <a:pt x="117" y="124"/>
                </a:cubicBezTo>
                <a:cubicBezTo>
                  <a:pt x="116" y="125"/>
                  <a:pt x="116" y="126"/>
                  <a:pt x="116" y="126"/>
                </a:cubicBezTo>
                <a:cubicBezTo>
                  <a:pt x="116" y="126"/>
                  <a:pt x="115" y="126"/>
                  <a:pt x="115" y="126"/>
                </a:cubicBezTo>
                <a:cubicBezTo>
                  <a:pt x="115" y="126"/>
                  <a:pt x="115" y="126"/>
                  <a:pt x="114" y="126"/>
                </a:cubicBezTo>
                <a:cubicBezTo>
                  <a:pt x="114" y="126"/>
                  <a:pt x="114" y="126"/>
                  <a:pt x="114" y="126"/>
                </a:cubicBezTo>
                <a:cubicBezTo>
                  <a:pt x="113" y="126"/>
                  <a:pt x="114" y="126"/>
                  <a:pt x="113" y="125"/>
                </a:cubicBezTo>
                <a:cubicBezTo>
                  <a:pt x="113" y="125"/>
                  <a:pt x="113" y="125"/>
                  <a:pt x="113" y="125"/>
                </a:cubicBezTo>
                <a:cubicBezTo>
                  <a:pt x="113" y="125"/>
                  <a:pt x="113" y="125"/>
                  <a:pt x="113" y="124"/>
                </a:cubicBezTo>
                <a:cubicBezTo>
                  <a:pt x="113" y="124"/>
                  <a:pt x="113" y="124"/>
                  <a:pt x="113" y="124"/>
                </a:cubicBezTo>
                <a:cubicBezTo>
                  <a:pt x="113" y="123"/>
                  <a:pt x="113" y="123"/>
                  <a:pt x="113" y="123"/>
                </a:cubicBezTo>
                <a:moveTo>
                  <a:pt x="105" y="75"/>
                </a:moveTo>
                <a:cubicBezTo>
                  <a:pt x="105" y="75"/>
                  <a:pt x="105" y="76"/>
                  <a:pt x="105" y="76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104" y="76"/>
                  <a:pt x="104" y="76"/>
                  <a:pt x="104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5" y="75"/>
                  <a:pt x="105" y="75"/>
                  <a:pt x="106" y="75"/>
                </a:cubicBezTo>
                <a:cubicBezTo>
                  <a:pt x="106" y="75"/>
                  <a:pt x="105" y="75"/>
                  <a:pt x="105" y="75"/>
                </a:cubicBezTo>
                <a:cubicBezTo>
                  <a:pt x="105" y="75"/>
                  <a:pt x="105" y="75"/>
                  <a:pt x="105" y="75"/>
                </a:cubicBezTo>
                <a:moveTo>
                  <a:pt x="98" y="76"/>
                </a:moveTo>
                <a:cubicBezTo>
                  <a:pt x="98" y="75"/>
                  <a:pt x="98" y="75"/>
                  <a:pt x="98" y="75"/>
                </a:cubicBezTo>
                <a:cubicBezTo>
                  <a:pt x="98" y="75"/>
                  <a:pt x="97" y="75"/>
                  <a:pt x="97" y="75"/>
                </a:cubicBezTo>
                <a:cubicBezTo>
                  <a:pt x="97" y="75"/>
                  <a:pt x="97" y="75"/>
                  <a:pt x="97" y="75"/>
                </a:cubicBezTo>
                <a:cubicBezTo>
                  <a:pt x="97" y="75"/>
                  <a:pt x="97" y="75"/>
                  <a:pt x="97" y="75"/>
                </a:cubicBezTo>
                <a:cubicBezTo>
                  <a:pt x="97" y="75"/>
                  <a:pt x="97" y="75"/>
                  <a:pt x="97" y="75"/>
                </a:cubicBezTo>
                <a:cubicBezTo>
                  <a:pt x="97" y="75"/>
                  <a:pt x="97" y="75"/>
                  <a:pt x="97" y="75"/>
                </a:cubicBezTo>
                <a:cubicBezTo>
                  <a:pt x="97" y="75"/>
                  <a:pt x="97" y="75"/>
                  <a:pt x="97" y="75"/>
                </a:cubicBezTo>
                <a:cubicBezTo>
                  <a:pt x="97" y="75"/>
                  <a:pt x="97" y="75"/>
                  <a:pt x="97" y="75"/>
                </a:cubicBezTo>
                <a:cubicBezTo>
                  <a:pt x="97" y="75"/>
                  <a:pt x="97" y="75"/>
                  <a:pt x="97" y="75"/>
                </a:cubicBezTo>
                <a:cubicBezTo>
                  <a:pt x="97" y="75"/>
                  <a:pt x="97" y="75"/>
                  <a:pt x="97" y="75"/>
                </a:cubicBezTo>
                <a:cubicBezTo>
                  <a:pt x="97" y="75"/>
                  <a:pt x="97" y="75"/>
                  <a:pt x="97" y="75"/>
                </a:cubicBezTo>
                <a:cubicBezTo>
                  <a:pt x="98" y="75"/>
                  <a:pt x="98" y="75"/>
                  <a:pt x="98" y="75"/>
                </a:cubicBezTo>
                <a:cubicBezTo>
                  <a:pt x="98" y="75"/>
                  <a:pt x="98" y="75"/>
                  <a:pt x="99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76"/>
                  <a:pt x="98" y="76"/>
                  <a:pt x="98" y="76"/>
                </a:cubicBezTo>
                <a:moveTo>
                  <a:pt x="90" y="74"/>
                </a:moveTo>
                <a:cubicBezTo>
                  <a:pt x="90" y="74"/>
                  <a:pt x="90" y="74"/>
                  <a:pt x="90" y="74"/>
                </a:cubicBezTo>
                <a:cubicBezTo>
                  <a:pt x="89" y="74"/>
                  <a:pt x="89" y="73"/>
                  <a:pt x="88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8" y="73"/>
                  <a:pt x="88" y="73"/>
                  <a:pt x="89" y="73"/>
                </a:cubicBezTo>
                <a:cubicBezTo>
                  <a:pt x="89" y="73"/>
                  <a:pt x="89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4"/>
                  <a:pt x="90" y="74"/>
                </a:cubicBezTo>
                <a:moveTo>
                  <a:pt x="86" y="71"/>
                </a:moveTo>
                <a:cubicBezTo>
                  <a:pt x="86" y="71"/>
                  <a:pt x="86" y="71"/>
                  <a:pt x="86" y="72"/>
                </a:cubicBezTo>
                <a:cubicBezTo>
                  <a:pt x="85" y="72"/>
                  <a:pt x="85" y="72"/>
                  <a:pt x="85" y="72"/>
                </a:cubicBezTo>
                <a:cubicBezTo>
                  <a:pt x="85" y="72"/>
                  <a:pt x="85" y="72"/>
                  <a:pt x="85" y="72"/>
                </a:cubicBezTo>
                <a:cubicBezTo>
                  <a:pt x="84" y="72"/>
                  <a:pt x="85" y="71"/>
                  <a:pt x="85" y="71"/>
                </a:cubicBezTo>
                <a:cubicBezTo>
                  <a:pt x="85" y="70"/>
                  <a:pt x="84" y="70"/>
                  <a:pt x="84" y="70"/>
                </a:cubicBezTo>
                <a:cubicBezTo>
                  <a:pt x="84" y="70"/>
                  <a:pt x="84" y="70"/>
                  <a:pt x="84" y="70"/>
                </a:cubicBezTo>
                <a:cubicBezTo>
                  <a:pt x="85" y="70"/>
                  <a:pt x="85" y="70"/>
                  <a:pt x="85" y="70"/>
                </a:cubicBezTo>
                <a:cubicBezTo>
                  <a:pt x="85" y="70"/>
                  <a:pt x="86" y="70"/>
                  <a:pt x="86" y="70"/>
                </a:cubicBezTo>
                <a:cubicBezTo>
                  <a:pt x="86" y="70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moveTo>
                  <a:pt x="85" y="70"/>
                </a:moveTo>
                <a:cubicBezTo>
                  <a:pt x="85" y="69"/>
                  <a:pt x="85" y="69"/>
                  <a:pt x="85" y="69"/>
                </a:cubicBezTo>
                <a:cubicBezTo>
                  <a:pt x="85" y="69"/>
                  <a:pt x="85" y="69"/>
                  <a:pt x="85" y="69"/>
                </a:cubicBezTo>
                <a:cubicBezTo>
                  <a:pt x="85" y="69"/>
                  <a:pt x="85" y="69"/>
                  <a:pt x="85" y="69"/>
                </a:cubicBezTo>
                <a:cubicBezTo>
                  <a:pt x="85" y="69"/>
                  <a:pt x="85" y="69"/>
                  <a:pt x="85" y="69"/>
                </a:cubicBezTo>
                <a:cubicBezTo>
                  <a:pt x="85" y="69"/>
                  <a:pt x="85" y="69"/>
                  <a:pt x="85" y="69"/>
                </a:cubicBezTo>
                <a:cubicBezTo>
                  <a:pt x="85" y="69"/>
                  <a:pt x="85" y="69"/>
                  <a:pt x="85" y="69"/>
                </a:cubicBezTo>
                <a:cubicBezTo>
                  <a:pt x="85" y="69"/>
                  <a:pt x="85" y="69"/>
                  <a:pt x="85" y="69"/>
                </a:cubicBezTo>
                <a:cubicBezTo>
                  <a:pt x="85" y="69"/>
                  <a:pt x="85" y="69"/>
                  <a:pt x="85" y="69"/>
                </a:cubicBezTo>
                <a:cubicBezTo>
                  <a:pt x="85" y="69"/>
                  <a:pt x="85" y="69"/>
                  <a:pt x="85" y="69"/>
                </a:cubicBezTo>
                <a:cubicBezTo>
                  <a:pt x="85" y="69"/>
                  <a:pt x="85" y="69"/>
                  <a:pt x="85" y="69"/>
                </a:cubicBezTo>
                <a:cubicBezTo>
                  <a:pt x="85" y="69"/>
                  <a:pt x="85" y="69"/>
                  <a:pt x="85" y="69"/>
                </a:cubicBezTo>
                <a:cubicBezTo>
                  <a:pt x="85" y="69"/>
                  <a:pt x="85" y="69"/>
                  <a:pt x="85" y="69"/>
                </a:cubicBezTo>
                <a:cubicBezTo>
                  <a:pt x="85" y="69"/>
                  <a:pt x="85" y="69"/>
                  <a:pt x="85" y="68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8"/>
                  <a:pt x="86" y="69"/>
                  <a:pt x="85" y="70"/>
                </a:cubicBezTo>
                <a:cubicBezTo>
                  <a:pt x="85" y="70"/>
                  <a:pt x="85" y="70"/>
                  <a:pt x="85" y="70"/>
                </a:cubicBezTo>
                <a:moveTo>
                  <a:pt x="61" y="30"/>
                </a:moveTo>
                <a:cubicBezTo>
                  <a:pt x="61" y="30"/>
                  <a:pt x="60" y="30"/>
                  <a:pt x="60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59" y="30"/>
                  <a:pt x="59" y="30"/>
                </a:cubicBezTo>
                <a:cubicBezTo>
                  <a:pt x="59" y="30"/>
                  <a:pt x="58" y="30"/>
                  <a:pt x="58" y="30"/>
                </a:cubicBezTo>
                <a:cubicBezTo>
                  <a:pt x="58" y="30"/>
                  <a:pt x="59" y="30"/>
                  <a:pt x="59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60" y="30"/>
                  <a:pt x="61" y="30"/>
                </a:cubicBezTo>
                <a:cubicBezTo>
                  <a:pt x="61" y="30"/>
                  <a:pt x="61" y="30"/>
                  <a:pt x="61" y="30"/>
                </a:cubicBezTo>
                <a:moveTo>
                  <a:pt x="59" y="29"/>
                </a:moveTo>
                <a:cubicBezTo>
                  <a:pt x="59" y="29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9" y="30"/>
                  <a:pt x="59" y="29"/>
                  <a:pt x="59" y="29"/>
                </a:cubicBezTo>
                <a:cubicBezTo>
                  <a:pt x="59" y="29"/>
                  <a:pt x="59" y="29"/>
                  <a:pt x="60" y="29"/>
                </a:cubicBezTo>
                <a:cubicBezTo>
                  <a:pt x="60" y="29"/>
                  <a:pt x="60" y="29"/>
                  <a:pt x="60" y="29"/>
                </a:cubicBezTo>
                <a:cubicBezTo>
                  <a:pt x="60" y="29"/>
                  <a:pt x="59" y="29"/>
                  <a:pt x="59" y="29"/>
                </a:cubicBezTo>
                <a:moveTo>
                  <a:pt x="58" y="29"/>
                </a:moveTo>
                <a:cubicBezTo>
                  <a:pt x="58" y="29"/>
                  <a:pt x="58" y="29"/>
                  <a:pt x="58" y="29"/>
                </a:cubicBezTo>
                <a:cubicBezTo>
                  <a:pt x="58" y="29"/>
                  <a:pt x="59" y="29"/>
                  <a:pt x="59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29"/>
                  <a:pt x="58" y="29"/>
                  <a:pt x="58" y="29"/>
                </a:cubicBezTo>
                <a:moveTo>
                  <a:pt x="59" y="26"/>
                </a:moveTo>
                <a:cubicBezTo>
                  <a:pt x="59" y="26"/>
                  <a:pt x="59" y="26"/>
                  <a:pt x="59" y="26"/>
                </a:cubicBezTo>
                <a:cubicBezTo>
                  <a:pt x="59" y="26"/>
                  <a:pt x="59" y="25"/>
                  <a:pt x="59" y="25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5"/>
                  <a:pt x="60" y="25"/>
                  <a:pt x="60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60" y="26"/>
                  <a:pt x="59" y="26"/>
                  <a:pt x="59" y="26"/>
                </a:cubicBezTo>
                <a:moveTo>
                  <a:pt x="59" y="26"/>
                </a:moveTo>
                <a:cubicBezTo>
                  <a:pt x="58" y="27"/>
                  <a:pt x="58" y="26"/>
                  <a:pt x="58" y="26"/>
                </a:cubicBezTo>
                <a:cubicBezTo>
                  <a:pt x="58" y="26"/>
                  <a:pt x="58" y="26"/>
                  <a:pt x="59" y="26"/>
                </a:cubicBezTo>
                <a:cubicBezTo>
                  <a:pt x="59" y="26"/>
                  <a:pt x="59" y="26"/>
                  <a:pt x="59" y="26"/>
                </a:cubicBezTo>
                <a:moveTo>
                  <a:pt x="58" y="26"/>
                </a:moveTo>
                <a:cubicBezTo>
                  <a:pt x="58" y="26"/>
                  <a:pt x="58" y="26"/>
                  <a:pt x="58" y="26"/>
                </a:cubicBezTo>
                <a:cubicBezTo>
                  <a:pt x="58" y="26"/>
                  <a:pt x="58" y="26"/>
                  <a:pt x="58" y="26"/>
                </a:cubicBezTo>
                <a:cubicBezTo>
                  <a:pt x="58" y="26"/>
                  <a:pt x="58" y="26"/>
                  <a:pt x="58" y="26"/>
                </a:cubicBezTo>
                <a:moveTo>
                  <a:pt x="59" y="28"/>
                </a:moveTo>
                <a:cubicBezTo>
                  <a:pt x="59" y="28"/>
                  <a:pt x="58" y="28"/>
                  <a:pt x="58" y="27"/>
                </a:cubicBezTo>
                <a:cubicBezTo>
                  <a:pt x="58" y="27"/>
                  <a:pt x="59" y="27"/>
                  <a:pt x="59" y="27"/>
                </a:cubicBezTo>
                <a:cubicBezTo>
                  <a:pt x="59" y="27"/>
                  <a:pt x="59" y="27"/>
                  <a:pt x="59" y="27"/>
                </a:cubicBezTo>
                <a:cubicBezTo>
                  <a:pt x="59" y="27"/>
                  <a:pt x="59" y="27"/>
                  <a:pt x="59" y="27"/>
                </a:cubicBezTo>
                <a:cubicBezTo>
                  <a:pt x="59" y="27"/>
                  <a:pt x="59" y="27"/>
                  <a:pt x="59" y="28"/>
                </a:cubicBezTo>
                <a:moveTo>
                  <a:pt x="60" y="33"/>
                </a:moveTo>
                <a:cubicBezTo>
                  <a:pt x="60" y="33"/>
                  <a:pt x="60" y="33"/>
                  <a:pt x="60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4"/>
                </a:cubicBezTo>
                <a:cubicBezTo>
                  <a:pt x="59" y="34"/>
                  <a:pt x="59" y="34"/>
                  <a:pt x="59" y="34"/>
                </a:cubicBezTo>
                <a:cubicBezTo>
                  <a:pt x="59" y="34"/>
                  <a:pt x="59" y="34"/>
                  <a:pt x="59" y="34"/>
                </a:cubicBezTo>
                <a:cubicBezTo>
                  <a:pt x="59" y="34"/>
                  <a:pt x="59" y="34"/>
                  <a:pt x="59" y="34"/>
                </a:cubicBezTo>
                <a:cubicBezTo>
                  <a:pt x="59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3"/>
                  <a:pt x="58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60" y="33"/>
                  <a:pt x="60" y="33"/>
                  <a:pt x="60" y="33"/>
                </a:cubicBezTo>
                <a:cubicBezTo>
                  <a:pt x="60" y="33"/>
                  <a:pt x="60" y="33"/>
                  <a:pt x="60" y="33"/>
                </a:cubicBezTo>
                <a:moveTo>
                  <a:pt x="46" y="52"/>
                </a:moveTo>
                <a:cubicBezTo>
                  <a:pt x="46" y="52"/>
                  <a:pt x="46" y="52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moveTo>
                  <a:pt x="41" y="70"/>
                </a:moveTo>
                <a:cubicBezTo>
                  <a:pt x="41" y="70"/>
                  <a:pt x="41" y="70"/>
                  <a:pt x="41" y="70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70"/>
                  <a:pt x="41" y="69"/>
                  <a:pt x="41" y="69"/>
                </a:cubicBezTo>
                <a:cubicBezTo>
                  <a:pt x="41" y="69"/>
                  <a:pt x="41" y="69"/>
                  <a:pt x="41" y="69"/>
                </a:cubicBezTo>
                <a:cubicBezTo>
                  <a:pt x="41" y="69"/>
                  <a:pt x="41" y="69"/>
                  <a:pt x="41" y="69"/>
                </a:cubicBezTo>
                <a:cubicBezTo>
                  <a:pt x="41" y="69"/>
                  <a:pt x="40" y="70"/>
                  <a:pt x="40" y="70"/>
                </a:cubicBezTo>
                <a:cubicBezTo>
                  <a:pt x="40" y="70"/>
                  <a:pt x="40" y="70"/>
                  <a:pt x="39" y="70"/>
                </a:cubicBezTo>
                <a:cubicBezTo>
                  <a:pt x="39" y="70"/>
                  <a:pt x="39" y="70"/>
                  <a:pt x="39" y="70"/>
                </a:cubicBezTo>
                <a:cubicBezTo>
                  <a:pt x="40" y="70"/>
                  <a:pt x="40" y="69"/>
                  <a:pt x="40" y="69"/>
                </a:cubicBezTo>
                <a:cubicBezTo>
                  <a:pt x="40" y="69"/>
                  <a:pt x="40" y="69"/>
                  <a:pt x="40" y="69"/>
                </a:cubicBezTo>
                <a:cubicBezTo>
                  <a:pt x="40" y="69"/>
                  <a:pt x="40" y="69"/>
                  <a:pt x="40" y="69"/>
                </a:cubicBezTo>
                <a:cubicBezTo>
                  <a:pt x="40" y="69"/>
                  <a:pt x="40" y="69"/>
                  <a:pt x="40" y="69"/>
                </a:cubicBezTo>
                <a:cubicBezTo>
                  <a:pt x="40" y="69"/>
                  <a:pt x="40" y="69"/>
                  <a:pt x="40" y="69"/>
                </a:cubicBezTo>
                <a:cubicBezTo>
                  <a:pt x="40" y="69"/>
                  <a:pt x="40" y="69"/>
                  <a:pt x="40" y="69"/>
                </a:cubicBezTo>
                <a:cubicBezTo>
                  <a:pt x="40" y="69"/>
                  <a:pt x="40" y="69"/>
                  <a:pt x="40" y="69"/>
                </a:cubicBezTo>
                <a:cubicBezTo>
                  <a:pt x="39" y="69"/>
                  <a:pt x="39" y="69"/>
                  <a:pt x="39" y="69"/>
                </a:cubicBezTo>
                <a:cubicBezTo>
                  <a:pt x="39" y="69"/>
                  <a:pt x="39" y="69"/>
                  <a:pt x="39" y="69"/>
                </a:cubicBezTo>
                <a:cubicBezTo>
                  <a:pt x="38" y="69"/>
                  <a:pt x="38" y="69"/>
                  <a:pt x="38" y="69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69"/>
                  <a:pt x="37" y="68"/>
                  <a:pt x="38" y="68"/>
                </a:cubicBezTo>
                <a:cubicBezTo>
                  <a:pt x="37" y="68"/>
                  <a:pt x="37" y="68"/>
                  <a:pt x="37" y="68"/>
                </a:cubicBezTo>
                <a:cubicBezTo>
                  <a:pt x="37" y="68"/>
                  <a:pt x="37" y="68"/>
                  <a:pt x="37" y="68"/>
                </a:cubicBezTo>
                <a:cubicBezTo>
                  <a:pt x="37" y="68"/>
                  <a:pt x="38" y="68"/>
                  <a:pt x="38" y="68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7"/>
                  <a:pt x="38" y="66"/>
                  <a:pt x="39" y="65"/>
                </a:cubicBezTo>
                <a:cubicBezTo>
                  <a:pt x="39" y="65"/>
                  <a:pt x="39" y="65"/>
                  <a:pt x="40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40" y="65"/>
                  <a:pt x="39" y="65"/>
                  <a:pt x="39" y="65"/>
                </a:cubicBezTo>
                <a:cubicBezTo>
                  <a:pt x="40" y="66"/>
                  <a:pt x="39" y="66"/>
                  <a:pt x="39" y="67"/>
                </a:cubicBezTo>
                <a:cubicBezTo>
                  <a:pt x="39" y="67"/>
                  <a:pt x="39" y="67"/>
                  <a:pt x="39" y="67"/>
                </a:cubicBezTo>
                <a:cubicBezTo>
                  <a:pt x="39" y="67"/>
                  <a:pt x="40" y="67"/>
                  <a:pt x="40" y="67"/>
                </a:cubicBezTo>
                <a:cubicBezTo>
                  <a:pt x="40" y="67"/>
                  <a:pt x="39" y="67"/>
                  <a:pt x="39" y="67"/>
                </a:cubicBezTo>
                <a:cubicBezTo>
                  <a:pt x="39" y="67"/>
                  <a:pt x="39" y="67"/>
                  <a:pt x="39" y="67"/>
                </a:cubicBezTo>
                <a:cubicBezTo>
                  <a:pt x="39" y="67"/>
                  <a:pt x="39" y="67"/>
                  <a:pt x="39" y="67"/>
                </a:cubicBezTo>
                <a:cubicBezTo>
                  <a:pt x="40" y="67"/>
                  <a:pt x="40" y="68"/>
                  <a:pt x="40" y="67"/>
                </a:cubicBezTo>
                <a:cubicBezTo>
                  <a:pt x="40" y="67"/>
                  <a:pt x="40" y="67"/>
                  <a:pt x="40" y="67"/>
                </a:cubicBezTo>
                <a:cubicBezTo>
                  <a:pt x="41" y="67"/>
                  <a:pt x="41" y="67"/>
                  <a:pt x="41" y="67"/>
                </a:cubicBezTo>
                <a:cubicBezTo>
                  <a:pt x="41" y="68"/>
                  <a:pt x="41" y="68"/>
                  <a:pt x="41" y="68"/>
                </a:cubicBezTo>
                <a:cubicBezTo>
                  <a:pt x="41" y="68"/>
                  <a:pt x="41" y="68"/>
                  <a:pt x="41" y="68"/>
                </a:cubicBezTo>
                <a:cubicBezTo>
                  <a:pt x="41" y="68"/>
                  <a:pt x="41" y="68"/>
                  <a:pt x="41" y="68"/>
                </a:cubicBezTo>
                <a:cubicBezTo>
                  <a:pt x="41" y="68"/>
                  <a:pt x="41" y="68"/>
                  <a:pt x="41" y="68"/>
                </a:cubicBezTo>
                <a:cubicBezTo>
                  <a:pt x="41" y="68"/>
                  <a:pt x="41" y="68"/>
                  <a:pt x="42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1" y="69"/>
                  <a:pt x="41" y="68"/>
                  <a:pt x="41" y="69"/>
                </a:cubicBezTo>
                <a:cubicBezTo>
                  <a:pt x="41" y="69"/>
                  <a:pt x="41" y="69"/>
                  <a:pt x="41" y="69"/>
                </a:cubicBezTo>
                <a:cubicBezTo>
                  <a:pt x="41" y="69"/>
                  <a:pt x="41" y="69"/>
                  <a:pt x="41" y="69"/>
                </a:cubicBezTo>
                <a:cubicBezTo>
                  <a:pt x="41" y="69"/>
                  <a:pt x="41" y="69"/>
                  <a:pt x="41" y="69"/>
                </a:cubicBezTo>
                <a:cubicBezTo>
                  <a:pt x="41" y="69"/>
                  <a:pt x="41" y="69"/>
                  <a:pt x="41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42" y="70"/>
                  <a:pt x="42" y="70"/>
                  <a:pt x="42" y="70"/>
                </a:cubicBezTo>
                <a:cubicBezTo>
                  <a:pt x="42" y="70"/>
                  <a:pt x="41" y="70"/>
                  <a:pt x="41" y="70"/>
                </a:cubicBezTo>
                <a:moveTo>
                  <a:pt x="41" y="116"/>
                </a:moveTo>
                <a:cubicBezTo>
                  <a:pt x="41" y="116"/>
                  <a:pt x="40" y="116"/>
                  <a:pt x="40" y="116"/>
                </a:cubicBezTo>
                <a:cubicBezTo>
                  <a:pt x="39" y="116"/>
                  <a:pt x="39" y="115"/>
                  <a:pt x="40" y="115"/>
                </a:cubicBezTo>
                <a:cubicBezTo>
                  <a:pt x="40" y="115"/>
                  <a:pt x="41" y="115"/>
                  <a:pt x="41" y="115"/>
                </a:cubicBezTo>
                <a:cubicBezTo>
                  <a:pt x="41" y="115"/>
                  <a:pt x="41" y="115"/>
                  <a:pt x="41" y="116"/>
                </a:cubicBezTo>
                <a:moveTo>
                  <a:pt x="40" y="38"/>
                </a:moveTo>
                <a:cubicBezTo>
                  <a:pt x="41" y="38"/>
                  <a:pt x="40" y="39"/>
                  <a:pt x="40" y="39"/>
                </a:cubicBezTo>
                <a:cubicBezTo>
                  <a:pt x="40" y="39"/>
                  <a:pt x="40" y="39"/>
                  <a:pt x="40" y="39"/>
                </a:cubicBezTo>
                <a:cubicBezTo>
                  <a:pt x="40" y="39"/>
                  <a:pt x="40" y="38"/>
                  <a:pt x="40" y="38"/>
                </a:cubicBezTo>
                <a:moveTo>
                  <a:pt x="35" y="71"/>
                </a:moveTo>
                <a:cubicBezTo>
                  <a:pt x="35" y="70"/>
                  <a:pt x="35" y="70"/>
                  <a:pt x="36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36" y="70"/>
                  <a:pt x="36" y="70"/>
                  <a:pt x="36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6" y="71"/>
                  <a:pt x="36" y="70"/>
                  <a:pt x="36" y="71"/>
                </a:cubicBezTo>
                <a:cubicBezTo>
                  <a:pt x="36" y="71"/>
                  <a:pt x="35" y="71"/>
                  <a:pt x="35" y="71"/>
                </a:cubicBezTo>
                <a:moveTo>
                  <a:pt x="31" y="96"/>
                </a:moveTo>
                <a:cubicBezTo>
                  <a:pt x="30" y="96"/>
                  <a:pt x="30" y="96"/>
                  <a:pt x="30" y="96"/>
                </a:cubicBezTo>
                <a:cubicBezTo>
                  <a:pt x="30" y="96"/>
                  <a:pt x="30" y="96"/>
                  <a:pt x="30" y="96"/>
                </a:cubicBezTo>
                <a:cubicBezTo>
                  <a:pt x="30" y="96"/>
                  <a:pt x="30" y="96"/>
                  <a:pt x="30" y="96"/>
                </a:cubicBezTo>
                <a:cubicBezTo>
                  <a:pt x="30" y="96"/>
                  <a:pt x="31" y="96"/>
                  <a:pt x="31" y="96"/>
                </a:cubicBezTo>
                <a:cubicBezTo>
                  <a:pt x="31" y="96"/>
                  <a:pt x="31" y="96"/>
                  <a:pt x="31" y="96"/>
                </a:cubicBezTo>
                <a:moveTo>
                  <a:pt x="30" y="106"/>
                </a:moveTo>
                <a:cubicBezTo>
                  <a:pt x="30" y="106"/>
                  <a:pt x="30" y="106"/>
                  <a:pt x="30" y="106"/>
                </a:cubicBezTo>
                <a:cubicBezTo>
                  <a:pt x="30" y="106"/>
                  <a:pt x="30" y="106"/>
                  <a:pt x="30" y="106"/>
                </a:cubicBezTo>
                <a:cubicBezTo>
                  <a:pt x="30" y="106"/>
                  <a:pt x="30" y="106"/>
                  <a:pt x="30" y="106"/>
                </a:cubicBezTo>
                <a:cubicBezTo>
                  <a:pt x="31" y="106"/>
                  <a:pt x="31" y="106"/>
                  <a:pt x="31" y="106"/>
                </a:cubicBezTo>
                <a:cubicBezTo>
                  <a:pt x="31" y="106"/>
                  <a:pt x="31" y="106"/>
                  <a:pt x="31" y="106"/>
                </a:cubicBezTo>
                <a:cubicBezTo>
                  <a:pt x="31" y="106"/>
                  <a:pt x="31" y="106"/>
                  <a:pt x="31" y="106"/>
                </a:cubicBezTo>
                <a:cubicBezTo>
                  <a:pt x="31" y="106"/>
                  <a:pt x="31" y="106"/>
                  <a:pt x="31" y="106"/>
                </a:cubicBezTo>
                <a:cubicBezTo>
                  <a:pt x="31" y="106"/>
                  <a:pt x="30" y="106"/>
                  <a:pt x="30" y="106"/>
                </a:cubicBezTo>
                <a:cubicBezTo>
                  <a:pt x="30" y="106"/>
                  <a:pt x="30" y="106"/>
                  <a:pt x="30" y="106"/>
                </a:cubicBezTo>
                <a:cubicBezTo>
                  <a:pt x="30" y="106"/>
                  <a:pt x="30" y="106"/>
                  <a:pt x="30" y="106"/>
                </a:cubicBezTo>
                <a:cubicBezTo>
                  <a:pt x="30" y="106"/>
                  <a:pt x="30" y="106"/>
                  <a:pt x="30" y="106"/>
                </a:cubicBezTo>
                <a:moveTo>
                  <a:pt x="28" y="96"/>
                </a:moveTo>
                <a:cubicBezTo>
                  <a:pt x="28" y="96"/>
                  <a:pt x="28" y="96"/>
                  <a:pt x="28" y="96"/>
                </a:cubicBezTo>
                <a:cubicBezTo>
                  <a:pt x="28" y="96"/>
                  <a:pt x="28" y="96"/>
                  <a:pt x="27" y="96"/>
                </a:cubicBezTo>
                <a:cubicBezTo>
                  <a:pt x="27" y="96"/>
                  <a:pt x="27" y="96"/>
                  <a:pt x="27" y="96"/>
                </a:cubicBezTo>
                <a:cubicBezTo>
                  <a:pt x="27" y="96"/>
                  <a:pt x="27" y="96"/>
                  <a:pt x="27" y="97"/>
                </a:cubicBezTo>
                <a:cubicBezTo>
                  <a:pt x="26" y="97"/>
                  <a:pt x="26" y="96"/>
                  <a:pt x="26" y="96"/>
                </a:cubicBezTo>
                <a:cubicBezTo>
                  <a:pt x="26" y="96"/>
                  <a:pt x="26" y="96"/>
                  <a:pt x="26" y="96"/>
                </a:cubicBezTo>
                <a:cubicBezTo>
                  <a:pt x="25" y="96"/>
                  <a:pt x="25" y="96"/>
                  <a:pt x="25" y="96"/>
                </a:cubicBezTo>
                <a:cubicBezTo>
                  <a:pt x="25" y="96"/>
                  <a:pt x="25" y="96"/>
                  <a:pt x="25" y="96"/>
                </a:cubicBezTo>
                <a:cubicBezTo>
                  <a:pt x="24" y="96"/>
                  <a:pt x="24" y="96"/>
                  <a:pt x="24" y="96"/>
                </a:cubicBezTo>
                <a:cubicBezTo>
                  <a:pt x="24" y="96"/>
                  <a:pt x="24" y="96"/>
                  <a:pt x="24" y="96"/>
                </a:cubicBezTo>
                <a:cubicBezTo>
                  <a:pt x="24" y="96"/>
                  <a:pt x="24" y="96"/>
                  <a:pt x="24" y="96"/>
                </a:cubicBezTo>
                <a:cubicBezTo>
                  <a:pt x="25" y="96"/>
                  <a:pt x="26" y="96"/>
                  <a:pt x="26" y="96"/>
                </a:cubicBezTo>
                <a:cubicBezTo>
                  <a:pt x="26" y="96"/>
                  <a:pt x="26" y="96"/>
                  <a:pt x="26" y="96"/>
                </a:cubicBezTo>
                <a:cubicBezTo>
                  <a:pt x="25" y="96"/>
                  <a:pt x="26" y="95"/>
                  <a:pt x="26" y="95"/>
                </a:cubicBezTo>
                <a:cubicBezTo>
                  <a:pt x="25" y="95"/>
                  <a:pt x="25" y="95"/>
                  <a:pt x="25" y="95"/>
                </a:cubicBezTo>
                <a:cubicBezTo>
                  <a:pt x="25" y="95"/>
                  <a:pt x="25" y="95"/>
                  <a:pt x="25" y="95"/>
                </a:cubicBezTo>
                <a:cubicBezTo>
                  <a:pt x="25" y="95"/>
                  <a:pt x="25" y="95"/>
                  <a:pt x="25" y="95"/>
                </a:cubicBezTo>
                <a:cubicBezTo>
                  <a:pt x="25" y="95"/>
                  <a:pt x="25" y="95"/>
                  <a:pt x="25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7" y="95"/>
                  <a:pt x="27" y="95"/>
                  <a:pt x="27" y="95"/>
                </a:cubicBezTo>
                <a:cubicBezTo>
                  <a:pt x="27" y="95"/>
                  <a:pt x="27" y="95"/>
                  <a:pt x="27" y="95"/>
                </a:cubicBezTo>
                <a:cubicBezTo>
                  <a:pt x="27" y="95"/>
                  <a:pt x="28" y="95"/>
                  <a:pt x="28" y="95"/>
                </a:cubicBezTo>
                <a:cubicBezTo>
                  <a:pt x="28" y="95"/>
                  <a:pt x="29" y="95"/>
                  <a:pt x="29" y="96"/>
                </a:cubicBezTo>
                <a:cubicBezTo>
                  <a:pt x="29" y="96"/>
                  <a:pt x="29" y="96"/>
                  <a:pt x="29" y="96"/>
                </a:cubicBezTo>
                <a:cubicBezTo>
                  <a:pt x="29" y="96"/>
                  <a:pt x="29" y="96"/>
                  <a:pt x="28" y="96"/>
                </a:cubicBezTo>
                <a:moveTo>
                  <a:pt x="23" y="80"/>
                </a:moveTo>
                <a:cubicBezTo>
                  <a:pt x="23" y="80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0"/>
                  <a:pt x="23" y="80"/>
                  <a:pt x="23" y="80"/>
                </a:cubicBezTo>
                <a:moveTo>
                  <a:pt x="23" y="80"/>
                </a:move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moveTo>
                  <a:pt x="23" y="80"/>
                </a:move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lose/>
                <a:moveTo>
                  <a:pt x="22" y="96"/>
                </a:moveTo>
                <a:cubicBezTo>
                  <a:pt x="22" y="96"/>
                  <a:pt x="22" y="96"/>
                  <a:pt x="22" y="96"/>
                </a:cubicBezTo>
                <a:cubicBezTo>
                  <a:pt x="22" y="97"/>
                  <a:pt x="21" y="96"/>
                  <a:pt x="21" y="96"/>
                </a:cubicBezTo>
                <a:cubicBezTo>
                  <a:pt x="21" y="96"/>
                  <a:pt x="21" y="96"/>
                  <a:pt x="21" y="96"/>
                </a:cubicBezTo>
                <a:cubicBezTo>
                  <a:pt x="22" y="96"/>
                  <a:pt x="22" y="96"/>
                  <a:pt x="23" y="96"/>
                </a:cubicBezTo>
                <a:cubicBezTo>
                  <a:pt x="23" y="96"/>
                  <a:pt x="23" y="96"/>
                  <a:pt x="23" y="96"/>
                </a:cubicBezTo>
                <a:cubicBezTo>
                  <a:pt x="22" y="96"/>
                  <a:pt x="22" y="96"/>
                  <a:pt x="22" y="96"/>
                </a:cubicBezTo>
                <a:moveTo>
                  <a:pt x="143" y="98"/>
                </a:moveTo>
                <a:cubicBezTo>
                  <a:pt x="143" y="97"/>
                  <a:pt x="143" y="97"/>
                  <a:pt x="143" y="97"/>
                </a:cubicBezTo>
                <a:cubicBezTo>
                  <a:pt x="143" y="97"/>
                  <a:pt x="144" y="98"/>
                  <a:pt x="144" y="98"/>
                </a:cubicBezTo>
                <a:cubicBezTo>
                  <a:pt x="144" y="98"/>
                  <a:pt x="144" y="98"/>
                  <a:pt x="144" y="99"/>
                </a:cubicBezTo>
                <a:cubicBezTo>
                  <a:pt x="144" y="99"/>
                  <a:pt x="144" y="99"/>
                  <a:pt x="144" y="99"/>
                </a:cubicBezTo>
                <a:cubicBezTo>
                  <a:pt x="144" y="100"/>
                  <a:pt x="144" y="100"/>
                  <a:pt x="143" y="100"/>
                </a:cubicBezTo>
                <a:cubicBezTo>
                  <a:pt x="143" y="100"/>
                  <a:pt x="143" y="100"/>
                  <a:pt x="143" y="99"/>
                </a:cubicBezTo>
                <a:cubicBezTo>
                  <a:pt x="143" y="98"/>
                  <a:pt x="143" y="98"/>
                  <a:pt x="143" y="98"/>
                </a:cubicBezTo>
                <a:cubicBezTo>
                  <a:pt x="143" y="98"/>
                  <a:pt x="143" y="98"/>
                  <a:pt x="143" y="98"/>
                </a:cubicBezTo>
                <a:cubicBezTo>
                  <a:pt x="143" y="98"/>
                  <a:pt x="143" y="98"/>
                  <a:pt x="142" y="98"/>
                </a:cubicBezTo>
                <a:cubicBezTo>
                  <a:pt x="142" y="98"/>
                  <a:pt x="143" y="98"/>
                  <a:pt x="143" y="98"/>
                </a:cubicBezTo>
                <a:cubicBezTo>
                  <a:pt x="143" y="98"/>
                  <a:pt x="143" y="98"/>
                  <a:pt x="143" y="98"/>
                </a:cubicBezTo>
                <a:moveTo>
                  <a:pt x="85" y="53"/>
                </a:moveTo>
                <a:cubicBezTo>
                  <a:pt x="86" y="53"/>
                  <a:pt x="86" y="52"/>
                  <a:pt x="86" y="52"/>
                </a:cubicBezTo>
                <a:cubicBezTo>
                  <a:pt x="86" y="52"/>
                  <a:pt x="86" y="52"/>
                  <a:pt x="86" y="52"/>
                </a:cubicBezTo>
                <a:cubicBezTo>
                  <a:pt x="86" y="52"/>
                  <a:pt x="86" y="52"/>
                  <a:pt x="86" y="52"/>
                </a:cubicBezTo>
                <a:cubicBezTo>
                  <a:pt x="86" y="52"/>
                  <a:pt x="86" y="52"/>
                  <a:pt x="86" y="52"/>
                </a:cubicBezTo>
                <a:cubicBezTo>
                  <a:pt x="86" y="52"/>
                  <a:pt x="86" y="52"/>
                  <a:pt x="86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3"/>
                  <a:pt x="85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5" y="53"/>
                  <a:pt x="84" y="53"/>
                </a:cubicBezTo>
                <a:cubicBezTo>
                  <a:pt x="84" y="53"/>
                  <a:pt x="85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moveTo>
                  <a:pt x="87" y="54"/>
                </a:moveTo>
                <a:cubicBezTo>
                  <a:pt x="87" y="55"/>
                  <a:pt x="87" y="55"/>
                  <a:pt x="88" y="55"/>
                </a:cubicBezTo>
                <a:cubicBezTo>
                  <a:pt x="88" y="55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7" y="55"/>
                </a:cubicBezTo>
                <a:cubicBezTo>
                  <a:pt x="87" y="55"/>
                  <a:pt x="87" y="55"/>
                  <a:pt x="87" y="55"/>
                </a:cubicBezTo>
                <a:cubicBezTo>
                  <a:pt x="87" y="55"/>
                  <a:pt x="87" y="55"/>
                  <a:pt x="87" y="55"/>
                </a:cubicBezTo>
                <a:cubicBezTo>
                  <a:pt x="87" y="55"/>
                  <a:pt x="87" y="55"/>
                  <a:pt x="87" y="54"/>
                </a:cubicBezTo>
                <a:cubicBezTo>
                  <a:pt x="87" y="54"/>
                  <a:pt x="87" y="54"/>
                  <a:pt x="87" y="54"/>
                </a:cubicBezTo>
                <a:moveTo>
                  <a:pt x="28" y="75"/>
                </a:moveTo>
                <a:cubicBezTo>
                  <a:pt x="28" y="75"/>
                  <a:pt x="28" y="75"/>
                  <a:pt x="28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28" y="75"/>
                  <a:pt x="28" y="75"/>
                  <a:pt x="28" y="75"/>
                </a:cubicBezTo>
                <a:moveTo>
                  <a:pt x="28" y="75"/>
                </a:moveTo>
                <a:cubicBezTo>
                  <a:pt x="28" y="75"/>
                  <a:pt x="28" y="75"/>
                  <a:pt x="28" y="75"/>
                </a:cubicBezTo>
                <a:cubicBezTo>
                  <a:pt x="28" y="75"/>
                  <a:pt x="28" y="75"/>
                  <a:pt x="28" y="75"/>
                </a:cubicBezTo>
                <a:close/>
                <a:moveTo>
                  <a:pt x="23" y="80"/>
                </a:move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moveTo>
                  <a:pt x="23" y="80"/>
                </a:move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lose/>
                <a:moveTo>
                  <a:pt x="23" y="80"/>
                </a:move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lose/>
                <a:moveTo>
                  <a:pt x="23" y="80"/>
                </a:move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lose/>
              </a:path>
            </a:pathLst>
          </a:custGeom>
          <a:solidFill>
            <a:srgbClr val="4D7E7B"/>
          </a:solidFill>
          <a:ln>
            <a:noFill/>
          </a:ln>
        </p:spPr>
        <p:txBody>
          <a:bodyPr vert="horz" wrap="square" lIns="38100" tIns="19050" rIns="38100" bIns="19050" numCol="1" anchor="t" anchorCtr="0" compatLnSpc="1"/>
          <a:lstStyle/>
          <a:p>
            <a:pPr defTabSz="1219200"/>
            <a:endParaRPr lang="en-US" sz="237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Freeform 78"/>
          <p:cNvSpPr>
            <a:spLocks noEditPoints="1"/>
          </p:cNvSpPr>
          <p:nvPr/>
        </p:nvSpPr>
        <p:spPr bwMode="auto">
          <a:xfrm>
            <a:off x="3964532" y="2342410"/>
            <a:ext cx="1248375" cy="1249261"/>
          </a:xfrm>
          <a:custGeom>
            <a:avLst/>
            <a:gdLst>
              <a:gd name="T0" fmla="*/ 155 w 178"/>
              <a:gd name="T1" fmla="*/ 107 h 178"/>
              <a:gd name="T2" fmla="*/ 148 w 178"/>
              <a:gd name="T3" fmla="*/ 122 h 178"/>
              <a:gd name="T4" fmla="*/ 154 w 178"/>
              <a:gd name="T5" fmla="*/ 150 h 178"/>
              <a:gd name="T6" fmla="*/ 150 w 178"/>
              <a:gd name="T7" fmla="*/ 154 h 178"/>
              <a:gd name="T8" fmla="*/ 123 w 178"/>
              <a:gd name="T9" fmla="*/ 148 h 178"/>
              <a:gd name="T10" fmla="*/ 106 w 178"/>
              <a:gd name="T11" fmla="*/ 154 h 178"/>
              <a:gd name="T12" fmla="*/ 108 w 178"/>
              <a:gd name="T13" fmla="*/ 154 h 178"/>
              <a:gd name="T14" fmla="*/ 92 w 178"/>
              <a:gd name="T15" fmla="*/ 178 h 178"/>
              <a:gd name="T16" fmla="*/ 87 w 178"/>
              <a:gd name="T17" fmla="*/ 178 h 178"/>
              <a:gd name="T18" fmla="*/ 71 w 178"/>
              <a:gd name="T19" fmla="*/ 154 h 178"/>
              <a:gd name="T20" fmla="*/ 55 w 178"/>
              <a:gd name="T21" fmla="*/ 147 h 178"/>
              <a:gd name="T22" fmla="*/ 56 w 178"/>
              <a:gd name="T23" fmla="*/ 148 h 178"/>
              <a:gd name="T24" fmla="*/ 28 w 178"/>
              <a:gd name="T25" fmla="*/ 154 h 178"/>
              <a:gd name="T26" fmla="*/ 24 w 178"/>
              <a:gd name="T27" fmla="*/ 150 h 178"/>
              <a:gd name="T28" fmla="*/ 31 w 178"/>
              <a:gd name="T29" fmla="*/ 122 h 178"/>
              <a:gd name="T30" fmla="*/ 25 w 178"/>
              <a:gd name="T31" fmla="*/ 107 h 178"/>
              <a:gd name="T32" fmla="*/ 0 w 178"/>
              <a:gd name="T33" fmla="*/ 91 h 178"/>
              <a:gd name="T34" fmla="*/ 0 w 178"/>
              <a:gd name="T35" fmla="*/ 87 h 178"/>
              <a:gd name="T36" fmla="*/ 24 w 178"/>
              <a:gd name="T37" fmla="*/ 71 h 178"/>
              <a:gd name="T38" fmla="*/ 31 w 178"/>
              <a:gd name="T39" fmla="*/ 56 h 178"/>
              <a:gd name="T40" fmla="*/ 24 w 178"/>
              <a:gd name="T41" fmla="*/ 28 h 178"/>
              <a:gd name="T42" fmla="*/ 28 w 178"/>
              <a:gd name="T43" fmla="*/ 24 h 178"/>
              <a:gd name="T44" fmla="*/ 56 w 178"/>
              <a:gd name="T45" fmla="*/ 30 h 178"/>
              <a:gd name="T46" fmla="*/ 71 w 178"/>
              <a:gd name="T47" fmla="*/ 24 h 178"/>
              <a:gd name="T48" fmla="*/ 87 w 178"/>
              <a:gd name="T49" fmla="*/ 0 h 178"/>
              <a:gd name="T50" fmla="*/ 92 w 178"/>
              <a:gd name="T51" fmla="*/ 0 h 178"/>
              <a:gd name="T52" fmla="*/ 107 w 178"/>
              <a:gd name="T53" fmla="*/ 24 h 178"/>
              <a:gd name="T54" fmla="*/ 123 w 178"/>
              <a:gd name="T55" fmla="*/ 30 h 178"/>
              <a:gd name="T56" fmla="*/ 150 w 178"/>
              <a:gd name="T57" fmla="*/ 24 h 178"/>
              <a:gd name="T58" fmla="*/ 154 w 178"/>
              <a:gd name="T59" fmla="*/ 28 h 178"/>
              <a:gd name="T60" fmla="*/ 148 w 178"/>
              <a:gd name="T61" fmla="*/ 55 h 178"/>
              <a:gd name="T62" fmla="*/ 155 w 178"/>
              <a:gd name="T63" fmla="*/ 71 h 178"/>
              <a:gd name="T64" fmla="*/ 178 w 178"/>
              <a:gd name="T65" fmla="*/ 87 h 178"/>
              <a:gd name="T66" fmla="*/ 178 w 178"/>
              <a:gd name="T67" fmla="*/ 91 h 178"/>
              <a:gd name="T68" fmla="*/ 155 w 178"/>
              <a:gd name="T69" fmla="*/ 107 h 178"/>
              <a:gd name="T70" fmla="*/ 89 w 178"/>
              <a:gd name="T71" fmla="*/ 39 h 178"/>
              <a:gd name="T72" fmla="*/ 39 w 178"/>
              <a:gd name="T73" fmla="*/ 89 h 178"/>
              <a:gd name="T74" fmla="*/ 89 w 178"/>
              <a:gd name="T75" fmla="*/ 139 h 178"/>
              <a:gd name="T76" fmla="*/ 139 w 178"/>
              <a:gd name="T77" fmla="*/ 89 h 178"/>
              <a:gd name="T78" fmla="*/ 89 w 178"/>
              <a:gd name="T79" fmla="*/ 39 h 178"/>
              <a:gd name="T80" fmla="*/ 89 w 178"/>
              <a:gd name="T81" fmla="*/ 122 h 178"/>
              <a:gd name="T82" fmla="*/ 56 w 178"/>
              <a:gd name="T83" fmla="*/ 89 h 178"/>
              <a:gd name="T84" fmla="*/ 89 w 178"/>
              <a:gd name="T85" fmla="*/ 56 h 178"/>
              <a:gd name="T86" fmla="*/ 123 w 178"/>
              <a:gd name="T87" fmla="*/ 89 h 178"/>
              <a:gd name="T88" fmla="*/ 89 w 178"/>
              <a:gd name="T89" fmla="*/ 122 h 178"/>
              <a:gd name="T90" fmla="*/ 89 w 178"/>
              <a:gd name="T91" fmla="*/ 72 h 178"/>
              <a:gd name="T92" fmla="*/ 73 w 178"/>
              <a:gd name="T93" fmla="*/ 89 h 178"/>
              <a:gd name="T94" fmla="*/ 89 w 178"/>
              <a:gd name="T95" fmla="*/ 106 h 178"/>
              <a:gd name="T96" fmla="*/ 106 w 178"/>
              <a:gd name="T97" fmla="*/ 89 h 178"/>
              <a:gd name="T98" fmla="*/ 89 w 178"/>
              <a:gd name="T99" fmla="*/ 72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8" h="178">
                <a:moveTo>
                  <a:pt x="155" y="107"/>
                </a:moveTo>
                <a:cubicBezTo>
                  <a:pt x="153" y="112"/>
                  <a:pt x="151" y="117"/>
                  <a:pt x="148" y="122"/>
                </a:cubicBezTo>
                <a:cubicBezTo>
                  <a:pt x="149" y="123"/>
                  <a:pt x="163" y="141"/>
                  <a:pt x="154" y="150"/>
                </a:cubicBezTo>
                <a:cubicBezTo>
                  <a:pt x="150" y="154"/>
                  <a:pt x="150" y="154"/>
                  <a:pt x="150" y="154"/>
                </a:cubicBezTo>
                <a:cubicBezTo>
                  <a:pt x="143" y="161"/>
                  <a:pt x="127" y="150"/>
                  <a:pt x="123" y="148"/>
                </a:cubicBezTo>
                <a:cubicBezTo>
                  <a:pt x="118" y="150"/>
                  <a:pt x="112" y="153"/>
                  <a:pt x="106" y="154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8" y="154"/>
                  <a:pt x="104" y="178"/>
                  <a:pt x="92" y="178"/>
                </a:cubicBezTo>
                <a:cubicBezTo>
                  <a:pt x="87" y="178"/>
                  <a:pt x="87" y="178"/>
                  <a:pt x="87" y="178"/>
                </a:cubicBezTo>
                <a:cubicBezTo>
                  <a:pt x="78" y="178"/>
                  <a:pt x="72" y="158"/>
                  <a:pt x="71" y="154"/>
                </a:cubicBezTo>
                <a:cubicBezTo>
                  <a:pt x="66" y="152"/>
                  <a:pt x="60" y="150"/>
                  <a:pt x="55" y="147"/>
                </a:cubicBezTo>
                <a:cubicBezTo>
                  <a:pt x="56" y="148"/>
                  <a:pt x="56" y="148"/>
                  <a:pt x="56" y="148"/>
                </a:cubicBezTo>
                <a:cubicBezTo>
                  <a:pt x="56" y="148"/>
                  <a:pt x="37" y="163"/>
                  <a:pt x="28" y="154"/>
                </a:cubicBezTo>
                <a:cubicBezTo>
                  <a:pt x="24" y="150"/>
                  <a:pt x="24" y="150"/>
                  <a:pt x="24" y="150"/>
                </a:cubicBezTo>
                <a:cubicBezTo>
                  <a:pt x="18" y="143"/>
                  <a:pt x="29" y="125"/>
                  <a:pt x="31" y="122"/>
                </a:cubicBezTo>
                <a:cubicBezTo>
                  <a:pt x="28" y="117"/>
                  <a:pt x="26" y="112"/>
                  <a:pt x="25" y="107"/>
                </a:cubicBezTo>
                <a:cubicBezTo>
                  <a:pt x="21" y="106"/>
                  <a:pt x="0" y="101"/>
                  <a:pt x="0" y="91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75"/>
                  <a:pt x="20" y="72"/>
                  <a:pt x="24" y="71"/>
                </a:cubicBezTo>
                <a:cubicBezTo>
                  <a:pt x="26" y="66"/>
                  <a:pt x="28" y="60"/>
                  <a:pt x="31" y="56"/>
                </a:cubicBezTo>
                <a:cubicBezTo>
                  <a:pt x="29" y="53"/>
                  <a:pt x="17" y="34"/>
                  <a:pt x="24" y="28"/>
                </a:cubicBezTo>
                <a:cubicBezTo>
                  <a:pt x="28" y="24"/>
                  <a:pt x="28" y="24"/>
                  <a:pt x="28" y="24"/>
                </a:cubicBezTo>
                <a:cubicBezTo>
                  <a:pt x="36" y="16"/>
                  <a:pt x="52" y="27"/>
                  <a:pt x="56" y="30"/>
                </a:cubicBezTo>
                <a:cubicBezTo>
                  <a:pt x="61" y="27"/>
                  <a:pt x="66" y="25"/>
                  <a:pt x="71" y="24"/>
                </a:cubicBezTo>
                <a:cubicBezTo>
                  <a:pt x="73" y="19"/>
                  <a:pt x="78" y="0"/>
                  <a:pt x="87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103" y="0"/>
                  <a:pt x="106" y="18"/>
                  <a:pt x="107" y="24"/>
                </a:cubicBezTo>
                <a:cubicBezTo>
                  <a:pt x="113" y="25"/>
                  <a:pt x="118" y="27"/>
                  <a:pt x="123" y="30"/>
                </a:cubicBezTo>
                <a:cubicBezTo>
                  <a:pt x="127" y="27"/>
                  <a:pt x="144" y="17"/>
                  <a:pt x="150" y="24"/>
                </a:cubicBezTo>
                <a:cubicBezTo>
                  <a:pt x="154" y="28"/>
                  <a:pt x="154" y="28"/>
                  <a:pt x="154" y="28"/>
                </a:cubicBezTo>
                <a:cubicBezTo>
                  <a:pt x="162" y="35"/>
                  <a:pt x="151" y="51"/>
                  <a:pt x="148" y="55"/>
                </a:cubicBezTo>
                <a:cubicBezTo>
                  <a:pt x="151" y="60"/>
                  <a:pt x="153" y="65"/>
                  <a:pt x="155" y="71"/>
                </a:cubicBezTo>
                <a:cubicBezTo>
                  <a:pt x="156" y="71"/>
                  <a:pt x="178" y="74"/>
                  <a:pt x="178" y="87"/>
                </a:cubicBezTo>
                <a:cubicBezTo>
                  <a:pt x="178" y="91"/>
                  <a:pt x="178" y="91"/>
                  <a:pt x="178" y="91"/>
                </a:cubicBezTo>
                <a:cubicBezTo>
                  <a:pt x="178" y="100"/>
                  <a:pt x="160" y="106"/>
                  <a:pt x="155" y="107"/>
                </a:cubicBezTo>
                <a:moveTo>
                  <a:pt x="89" y="39"/>
                </a:moveTo>
                <a:cubicBezTo>
                  <a:pt x="62" y="39"/>
                  <a:pt x="39" y="61"/>
                  <a:pt x="39" y="89"/>
                </a:cubicBezTo>
                <a:cubicBezTo>
                  <a:pt x="39" y="117"/>
                  <a:pt x="62" y="139"/>
                  <a:pt x="89" y="139"/>
                </a:cubicBezTo>
                <a:cubicBezTo>
                  <a:pt x="117" y="139"/>
                  <a:pt x="139" y="117"/>
                  <a:pt x="139" y="89"/>
                </a:cubicBezTo>
                <a:cubicBezTo>
                  <a:pt x="139" y="61"/>
                  <a:pt x="117" y="39"/>
                  <a:pt x="89" y="39"/>
                </a:cubicBezTo>
                <a:moveTo>
                  <a:pt x="89" y="122"/>
                </a:moveTo>
                <a:cubicBezTo>
                  <a:pt x="71" y="122"/>
                  <a:pt x="56" y="107"/>
                  <a:pt x="56" y="89"/>
                </a:cubicBezTo>
                <a:cubicBezTo>
                  <a:pt x="56" y="70"/>
                  <a:pt x="71" y="56"/>
                  <a:pt x="89" y="56"/>
                </a:cubicBezTo>
                <a:cubicBezTo>
                  <a:pt x="108" y="56"/>
                  <a:pt x="123" y="70"/>
                  <a:pt x="123" y="89"/>
                </a:cubicBezTo>
                <a:cubicBezTo>
                  <a:pt x="123" y="107"/>
                  <a:pt x="108" y="122"/>
                  <a:pt x="89" y="122"/>
                </a:cubicBezTo>
                <a:moveTo>
                  <a:pt x="89" y="72"/>
                </a:moveTo>
                <a:cubicBezTo>
                  <a:pt x="80" y="72"/>
                  <a:pt x="73" y="80"/>
                  <a:pt x="73" y="89"/>
                </a:cubicBezTo>
                <a:cubicBezTo>
                  <a:pt x="73" y="98"/>
                  <a:pt x="80" y="106"/>
                  <a:pt x="89" y="106"/>
                </a:cubicBezTo>
                <a:cubicBezTo>
                  <a:pt x="99" y="106"/>
                  <a:pt x="106" y="98"/>
                  <a:pt x="106" y="89"/>
                </a:cubicBezTo>
                <a:cubicBezTo>
                  <a:pt x="106" y="80"/>
                  <a:pt x="99" y="72"/>
                  <a:pt x="89" y="72"/>
                </a:cubicBezTo>
              </a:path>
            </a:pathLst>
          </a:custGeom>
          <a:solidFill>
            <a:srgbClr val="4D7E7B"/>
          </a:solidFill>
          <a:ln>
            <a:noFill/>
          </a:ln>
        </p:spPr>
        <p:txBody>
          <a:bodyPr vert="horz" wrap="square" lIns="38100" tIns="19050" rIns="38100" bIns="19050" numCol="1" anchor="t" anchorCtr="0" compatLnSpc="1"/>
          <a:lstStyle/>
          <a:p>
            <a:pPr defTabSz="1219200"/>
            <a:endParaRPr lang="en-US" sz="237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Freeform 90"/>
          <p:cNvSpPr>
            <a:spLocks noEditPoints="1"/>
          </p:cNvSpPr>
          <p:nvPr/>
        </p:nvSpPr>
        <p:spPr bwMode="auto">
          <a:xfrm>
            <a:off x="6631532" y="2336800"/>
            <a:ext cx="1248375" cy="1186356"/>
          </a:xfrm>
          <a:custGeom>
            <a:avLst/>
            <a:gdLst>
              <a:gd name="T0" fmla="*/ 171 w 178"/>
              <a:gd name="T1" fmla="*/ 52 h 169"/>
              <a:gd name="T2" fmla="*/ 125 w 178"/>
              <a:gd name="T3" fmla="*/ 7 h 169"/>
              <a:gd name="T4" fmla="*/ 146 w 178"/>
              <a:gd name="T5" fmla="*/ 0 h 169"/>
              <a:gd name="T6" fmla="*/ 178 w 178"/>
              <a:gd name="T7" fmla="*/ 32 h 169"/>
              <a:gd name="T8" fmla="*/ 171 w 178"/>
              <a:gd name="T9" fmla="*/ 52 h 169"/>
              <a:gd name="T10" fmla="*/ 170 w 178"/>
              <a:gd name="T11" fmla="*/ 89 h 169"/>
              <a:gd name="T12" fmla="*/ 148 w 178"/>
              <a:gd name="T13" fmla="*/ 144 h 169"/>
              <a:gd name="T14" fmla="*/ 159 w 178"/>
              <a:gd name="T15" fmla="*/ 155 h 169"/>
              <a:gd name="T16" fmla="*/ 162 w 178"/>
              <a:gd name="T17" fmla="*/ 161 h 169"/>
              <a:gd name="T18" fmla="*/ 153 w 178"/>
              <a:gd name="T19" fmla="*/ 169 h 169"/>
              <a:gd name="T20" fmla="*/ 148 w 178"/>
              <a:gd name="T21" fmla="*/ 167 h 169"/>
              <a:gd name="T22" fmla="*/ 135 w 178"/>
              <a:gd name="T23" fmla="*/ 155 h 169"/>
              <a:gd name="T24" fmla="*/ 89 w 178"/>
              <a:gd name="T25" fmla="*/ 169 h 169"/>
              <a:gd name="T26" fmla="*/ 43 w 178"/>
              <a:gd name="T27" fmla="*/ 155 h 169"/>
              <a:gd name="T28" fmla="*/ 31 w 178"/>
              <a:gd name="T29" fmla="*/ 167 h 169"/>
              <a:gd name="T30" fmla="*/ 25 w 178"/>
              <a:gd name="T31" fmla="*/ 169 h 169"/>
              <a:gd name="T32" fmla="*/ 17 w 178"/>
              <a:gd name="T33" fmla="*/ 161 h 169"/>
              <a:gd name="T34" fmla="*/ 20 w 178"/>
              <a:gd name="T35" fmla="*/ 155 h 169"/>
              <a:gd name="T36" fmla="*/ 31 w 178"/>
              <a:gd name="T37" fmla="*/ 144 h 169"/>
              <a:gd name="T38" fmla="*/ 9 w 178"/>
              <a:gd name="T39" fmla="*/ 89 h 169"/>
              <a:gd name="T40" fmla="*/ 89 w 178"/>
              <a:gd name="T41" fmla="*/ 8 h 169"/>
              <a:gd name="T42" fmla="*/ 170 w 178"/>
              <a:gd name="T43" fmla="*/ 89 h 169"/>
              <a:gd name="T44" fmla="*/ 89 w 178"/>
              <a:gd name="T45" fmla="*/ 25 h 169"/>
              <a:gd name="T46" fmla="*/ 25 w 178"/>
              <a:gd name="T47" fmla="*/ 89 h 169"/>
              <a:gd name="T48" fmla="*/ 89 w 178"/>
              <a:gd name="T49" fmla="*/ 153 h 169"/>
              <a:gd name="T50" fmla="*/ 153 w 178"/>
              <a:gd name="T51" fmla="*/ 89 h 169"/>
              <a:gd name="T52" fmla="*/ 89 w 178"/>
              <a:gd name="T53" fmla="*/ 25 h 169"/>
              <a:gd name="T54" fmla="*/ 123 w 178"/>
              <a:gd name="T55" fmla="*/ 97 h 169"/>
              <a:gd name="T56" fmla="*/ 89 w 178"/>
              <a:gd name="T57" fmla="*/ 97 h 169"/>
              <a:gd name="T58" fmla="*/ 81 w 178"/>
              <a:gd name="T59" fmla="*/ 89 h 169"/>
              <a:gd name="T60" fmla="*/ 81 w 178"/>
              <a:gd name="T61" fmla="*/ 44 h 169"/>
              <a:gd name="T62" fmla="*/ 89 w 178"/>
              <a:gd name="T63" fmla="*/ 36 h 169"/>
              <a:gd name="T64" fmla="*/ 98 w 178"/>
              <a:gd name="T65" fmla="*/ 44 h 169"/>
              <a:gd name="T66" fmla="*/ 98 w 178"/>
              <a:gd name="T67" fmla="*/ 80 h 169"/>
              <a:gd name="T68" fmla="*/ 123 w 178"/>
              <a:gd name="T69" fmla="*/ 80 h 169"/>
              <a:gd name="T70" fmla="*/ 131 w 178"/>
              <a:gd name="T71" fmla="*/ 89 h 169"/>
              <a:gd name="T72" fmla="*/ 123 w 178"/>
              <a:gd name="T73" fmla="*/ 97 h 169"/>
              <a:gd name="T74" fmla="*/ 8 w 178"/>
              <a:gd name="T75" fmla="*/ 54 h 169"/>
              <a:gd name="T76" fmla="*/ 0 w 178"/>
              <a:gd name="T77" fmla="*/ 33 h 169"/>
              <a:gd name="T78" fmla="*/ 34 w 178"/>
              <a:gd name="T79" fmla="*/ 0 h 169"/>
              <a:gd name="T80" fmla="*/ 54 w 178"/>
              <a:gd name="T81" fmla="*/ 7 h 169"/>
              <a:gd name="T82" fmla="*/ 8 w 178"/>
              <a:gd name="T83" fmla="*/ 54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8" h="169">
                <a:moveTo>
                  <a:pt x="171" y="52"/>
                </a:moveTo>
                <a:cubicBezTo>
                  <a:pt x="162" y="32"/>
                  <a:pt x="146" y="15"/>
                  <a:pt x="125" y="7"/>
                </a:cubicBezTo>
                <a:cubicBezTo>
                  <a:pt x="131" y="2"/>
                  <a:pt x="138" y="0"/>
                  <a:pt x="146" y="0"/>
                </a:cubicBezTo>
                <a:cubicBezTo>
                  <a:pt x="164" y="0"/>
                  <a:pt x="178" y="14"/>
                  <a:pt x="178" y="32"/>
                </a:cubicBezTo>
                <a:cubicBezTo>
                  <a:pt x="178" y="40"/>
                  <a:pt x="176" y="47"/>
                  <a:pt x="171" y="52"/>
                </a:cubicBezTo>
                <a:moveTo>
                  <a:pt x="170" y="89"/>
                </a:moveTo>
                <a:cubicBezTo>
                  <a:pt x="170" y="110"/>
                  <a:pt x="162" y="129"/>
                  <a:pt x="148" y="144"/>
                </a:cubicBezTo>
                <a:cubicBezTo>
                  <a:pt x="159" y="155"/>
                  <a:pt x="159" y="155"/>
                  <a:pt x="159" y="155"/>
                </a:cubicBezTo>
                <a:cubicBezTo>
                  <a:pt x="161" y="157"/>
                  <a:pt x="162" y="159"/>
                  <a:pt x="162" y="161"/>
                </a:cubicBezTo>
                <a:cubicBezTo>
                  <a:pt x="162" y="166"/>
                  <a:pt x="158" y="169"/>
                  <a:pt x="153" y="169"/>
                </a:cubicBezTo>
                <a:cubicBezTo>
                  <a:pt x="151" y="169"/>
                  <a:pt x="149" y="168"/>
                  <a:pt x="148" y="167"/>
                </a:cubicBezTo>
                <a:cubicBezTo>
                  <a:pt x="135" y="155"/>
                  <a:pt x="135" y="155"/>
                  <a:pt x="135" y="155"/>
                </a:cubicBezTo>
                <a:cubicBezTo>
                  <a:pt x="122" y="164"/>
                  <a:pt x="107" y="169"/>
                  <a:pt x="89" y="169"/>
                </a:cubicBezTo>
                <a:cubicBezTo>
                  <a:pt x="72" y="169"/>
                  <a:pt x="56" y="164"/>
                  <a:pt x="43" y="155"/>
                </a:cubicBezTo>
                <a:cubicBezTo>
                  <a:pt x="31" y="167"/>
                  <a:pt x="31" y="167"/>
                  <a:pt x="31" y="167"/>
                </a:cubicBezTo>
                <a:cubicBezTo>
                  <a:pt x="30" y="168"/>
                  <a:pt x="28" y="169"/>
                  <a:pt x="25" y="169"/>
                </a:cubicBezTo>
                <a:cubicBezTo>
                  <a:pt x="21" y="169"/>
                  <a:pt x="17" y="165"/>
                  <a:pt x="17" y="161"/>
                </a:cubicBezTo>
                <a:cubicBezTo>
                  <a:pt x="17" y="159"/>
                  <a:pt x="18" y="156"/>
                  <a:pt x="20" y="155"/>
                </a:cubicBezTo>
                <a:cubicBezTo>
                  <a:pt x="31" y="144"/>
                  <a:pt x="31" y="144"/>
                  <a:pt x="31" y="144"/>
                </a:cubicBezTo>
                <a:cubicBezTo>
                  <a:pt x="17" y="129"/>
                  <a:pt x="9" y="110"/>
                  <a:pt x="9" y="89"/>
                </a:cubicBezTo>
                <a:cubicBezTo>
                  <a:pt x="9" y="44"/>
                  <a:pt x="45" y="8"/>
                  <a:pt x="89" y="8"/>
                </a:cubicBezTo>
                <a:cubicBezTo>
                  <a:pt x="134" y="8"/>
                  <a:pt x="170" y="44"/>
                  <a:pt x="170" y="89"/>
                </a:cubicBezTo>
                <a:moveTo>
                  <a:pt x="89" y="25"/>
                </a:moveTo>
                <a:cubicBezTo>
                  <a:pt x="54" y="25"/>
                  <a:pt x="25" y="53"/>
                  <a:pt x="25" y="89"/>
                </a:cubicBezTo>
                <a:cubicBezTo>
                  <a:pt x="25" y="124"/>
                  <a:pt x="54" y="153"/>
                  <a:pt x="89" y="153"/>
                </a:cubicBezTo>
                <a:cubicBezTo>
                  <a:pt x="125" y="153"/>
                  <a:pt x="153" y="124"/>
                  <a:pt x="153" y="89"/>
                </a:cubicBezTo>
                <a:cubicBezTo>
                  <a:pt x="153" y="53"/>
                  <a:pt x="125" y="25"/>
                  <a:pt x="89" y="25"/>
                </a:cubicBezTo>
                <a:moveTo>
                  <a:pt x="123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5" y="97"/>
                  <a:pt x="81" y="93"/>
                  <a:pt x="81" y="89"/>
                </a:cubicBezTo>
                <a:cubicBezTo>
                  <a:pt x="81" y="44"/>
                  <a:pt x="81" y="44"/>
                  <a:pt x="81" y="44"/>
                </a:cubicBezTo>
                <a:cubicBezTo>
                  <a:pt x="81" y="40"/>
                  <a:pt x="85" y="36"/>
                  <a:pt x="89" y="36"/>
                </a:cubicBezTo>
                <a:cubicBezTo>
                  <a:pt x="94" y="36"/>
                  <a:pt x="98" y="40"/>
                  <a:pt x="98" y="44"/>
                </a:cubicBezTo>
                <a:cubicBezTo>
                  <a:pt x="98" y="80"/>
                  <a:pt x="98" y="80"/>
                  <a:pt x="98" y="80"/>
                </a:cubicBezTo>
                <a:cubicBezTo>
                  <a:pt x="123" y="80"/>
                  <a:pt x="123" y="80"/>
                  <a:pt x="123" y="80"/>
                </a:cubicBezTo>
                <a:cubicBezTo>
                  <a:pt x="127" y="80"/>
                  <a:pt x="131" y="84"/>
                  <a:pt x="131" y="89"/>
                </a:cubicBezTo>
                <a:cubicBezTo>
                  <a:pt x="131" y="93"/>
                  <a:pt x="127" y="97"/>
                  <a:pt x="123" y="97"/>
                </a:cubicBezTo>
                <a:moveTo>
                  <a:pt x="8" y="54"/>
                </a:moveTo>
                <a:cubicBezTo>
                  <a:pt x="3" y="48"/>
                  <a:pt x="0" y="41"/>
                  <a:pt x="0" y="33"/>
                </a:cubicBezTo>
                <a:cubicBezTo>
                  <a:pt x="0" y="15"/>
                  <a:pt x="15" y="0"/>
                  <a:pt x="34" y="0"/>
                </a:cubicBezTo>
                <a:cubicBezTo>
                  <a:pt x="42" y="0"/>
                  <a:pt x="49" y="2"/>
                  <a:pt x="54" y="7"/>
                </a:cubicBezTo>
                <a:cubicBezTo>
                  <a:pt x="33" y="16"/>
                  <a:pt x="17" y="33"/>
                  <a:pt x="8" y="54"/>
                </a:cubicBezTo>
              </a:path>
            </a:pathLst>
          </a:custGeom>
          <a:solidFill>
            <a:srgbClr val="4D7E7B"/>
          </a:solidFill>
          <a:ln>
            <a:noFill/>
          </a:ln>
        </p:spPr>
        <p:txBody>
          <a:bodyPr vert="horz" wrap="square" lIns="38100" tIns="19050" rIns="38100" bIns="19050" numCol="1" anchor="t" anchorCtr="0" compatLnSpc="1"/>
          <a:lstStyle/>
          <a:p>
            <a:pPr defTabSz="1219200"/>
            <a:endParaRPr lang="en-US" sz="237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Freeform 102"/>
          <p:cNvSpPr>
            <a:spLocks noEditPoints="1"/>
          </p:cNvSpPr>
          <p:nvPr/>
        </p:nvSpPr>
        <p:spPr bwMode="auto">
          <a:xfrm>
            <a:off x="1433975" y="2326675"/>
            <a:ext cx="975488" cy="1248375"/>
          </a:xfrm>
          <a:custGeom>
            <a:avLst/>
            <a:gdLst>
              <a:gd name="T0" fmla="*/ 131 w 139"/>
              <a:gd name="T1" fmla="*/ 162 h 178"/>
              <a:gd name="T2" fmla="*/ 25 w 139"/>
              <a:gd name="T3" fmla="*/ 162 h 178"/>
              <a:gd name="T4" fmla="*/ 17 w 139"/>
              <a:gd name="T5" fmla="*/ 153 h 178"/>
              <a:gd name="T6" fmla="*/ 17 w 139"/>
              <a:gd name="T7" fmla="*/ 9 h 178"/>
              <a:gd name="T8" fmla="*/ 25 w 139"/>
              <a:gd name="T9" fmla="*/ 1 h 178"/>
              <a:gd name="T10" fmla="*/ 69 w 139"/>
              <a:gd name="T11" fmla="*/ 1 h 178"/>
              <a:gd name="T12" fmla="*/ 69 w 139"/>
              <a:gd name="T13" fmla="*/ 31 h 178"/>
              <a:gd name="T14" fmla="*/ 69 w 139"/>
              <a:gd name="T15" fmla="*/ 48 h 178"/>
              <a:gd name="T16" fmla="*/ 86 w 139"/>
              <a:gd name="T17" fmla="*/ 64 h 178"/>
              <a:gd name="T18" fmla="*/ 103 w 139"/>
              <a:gd name="T19" fmla="*/ 64 h 178"/>
              <a:gd name="T20" fmla="*/ 139 w 139"/>
              <a:gd name="T21" fmla="*/ 64 h 178"/>
              <a:gd name="T22" fmla="*/ 139 w 139"/>
              <a:gd name="T23" fmla="*/ 131 h 178"/>
              <a:gd name="T24" fmla="*/ 139 w 139"/>
              <a:gd name="T25" fmla="*/ 153 h 178"/>
              <a:gd name="T26" fmla="*/ 131 w 139"/>
              <a:gd name="T27" fmla="*/ 162 h 178"/>
              <a:gd name="T28" fmla="*/ 86 w 139"/>
              <a:gd name="T29" fmla="*/ 56 h 178"/>
              <a:gd name="T30" fmla="*/ 78 w 139"/>
              <a:gd name="T31" fmla="*/ 48 h 178"/>
              <a:gd name="T32" fmla="*/ 78 w 139"/>
              <a:gd name="T33" fmla="*/ 31 h 178"/>
              <a:gd name="T34" fmla="*/ 78 w 139"/>
              <a:gd name="T35" fmla="*/ 0 h 178"/>
              <a:gd name="T36" fmla="*/ 139 w 139"/>
              <a:gd name="T37" fmla="*/ 56 h 178"/>
              <a:gd name="T38" fmla="*/ 103 w 139"/>
              <a:gd name="T39" fmla="*/ 56 h 178"/>
              <a:gd name="T40" fmla="*/ 86 w 139"/>
              <a:gd name="T41" fmla="*/ 56 h 178"/>
              <a:gd name="T42" fmla="*/ 31 w 139"/>
              <a:gd name="T43" fmla="*/ 170 h 178"/>
              <a:gd name="T44" fmla="*/ 39 w 139"/>
              <a:gd name="T45" fmla="*/ 170 h 178"/>
              <a:gd name="T46" fmla="*/ 92 w 139"/>
              <a:gd name="T47" fmla="*/ 170 h 178"/>
              <a:gd name="T48" fmla="*/ 106 w 139"/>
              <a:gd name="T49" fmla="*/ 170 h 178"/>
              <a:gd name="T50" fmla="*/ 122 w 139"/>
              <a:gd name="T51" fmla="*/ 170 h 178"/>
              <a:gd name="T52" fmla="*/ 114 w 139"/>
              <a:gd name="T53" fmla="*/ 178 h 178"/>
              <a:gd name="T54" fmla="*/ 17 w 139"/>
              <a:gd name="T55" fmla="*/ 178 h 178"/>
              <a:gd name="T56" fmla="*/ 0 w 139"/>
              <a:gd name="T57" fmla="*/ 162 h 178"/>
              <a:gd name="T58" fmla="*/ 0 w 139"/>
              <a:gd name="T59" fmla="*/ 26 h 178"/>
              <a:gd name="T60" fmla="*/ 8 w 139"/>
              <a:gd name="T61" fmla="*/ 17 h 178"/>
              <a:gd name="T62" fmla="*/ 8 w 139"/>
              <a:gd name="T63" fmla="*/ 42 h 178"/>
              <a:gd name="T64" fmla="*/ 8 w 139"/>
              <a:gd name="T65" fmla="*/ 140 h 178"/>
              <a:gd name="T66" fmla="*/ 8 w 139"/>
              <a:gd name="T67" fmla="*/ 153 h 178"/>
              <a:gd name="T68" fmla="*/ 25 w 139"/>
              <a:gd name="T69" fmla="*/ 170 h 178"/>
              <a:gd name="T70" fmla="*/ 31 w 139"/>
              <a:gd name="T71" fmla="*/ 17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9" h="178">
                <a:moveTo>
                  <a:pt x="131" y="162"/>
                </a:moveTo>
                <a:cubicBezTo>
                  <a:pt x="25" y="162"/>
                  <a:pt x="25" y="162"/>
                  <a:pt x="25" y="162"/>
                </a:cubicBezTo>
                <a:cubicBezTo>
                  <a:pt x="20" y="162"/>
                  <a:pt x="17" y="158"/>
                  <a:pt x="17" y="153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4"/>
                  <a:pt x="20" y="1"/>
                  <a:pt x="25" y="1"/>
                </a:cubicBezTo>
                <a:cubicBezTo>
                  <a:pt x="69" y="1"/>
                  <a:pt x="69" y="1"/>
                  <a:pt x="69" y="1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48"/>
                  <a:pt x="69" y="48"/>
                  <a:pt x="69" y="48"/>
                </a:cubicBezTo>
                <a:cubicBezTo>
                  <a:pt x="69" y="57"/>
                  <a:pt x="77" y="64"/>
                  <a:pt x="86" y="64"/>
                </a:cubicBezTo>
                <a:cubicBezTo>
                  <a:pt x="103" y="64"/>
                  <a:pt x="103" y="64"/>
                  <a:pt x="103" y="64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39" y="131"/>
                  <a:pt x="139" y="131"/>
                  <a:pt x="139" y="131"/>
                </a:cubicBezTo>
                <a:cubicBezTo>
                  <a:pt x="139" y="153"/>
                  <a:pt x="139" y="153"/>
                  <a:pt x="139" y="153"/>
                </a:cubicBezTo>
                <a:cubicBezTo>
                  <a:pt x="139" y="158"/>
                  <a:pt x="135" y="162"/>
                  <a:pt x="131" y="162"/>
                </a:cubicBezTo>
                <a:moveTo>
                  <a:pt x="86" y="56"/>
                </a:moveTo>
                <a:cubicBezTo>
                  <a:pt x="81" y="56"/>
                  <a:pt x="78" y="52"/>
                  <a:pt x="78" y="48"/>
                </a:cubicBezTo>
                <a:cubicBezTo>
                  <a:pt x="78" y="31"/>
                  <a:pt x="78" y="31"/>
                  <a:pt x="78" y="31"/>
                </a:cubicBezTo>
                <a:cubicBezTo>
                  <a:pt x="78" y="0"/>
                  <a:pt x="78" y="0"/>
                  <a:pt x="78" y="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03" y="56"/>
                  <a:pt x="103" y="56"/>
                  <a:pt x="103" y="56"/>
                </a:cubicBezTo>
                <a:lnTo>
                  <a:pt x="86" y="56"/>
                </a:lnTo>
                <a:close/>
                <a:moveTo>
                  <a:pt x="31" y="170"/>
                </a:moveTo>
                <a:cubicBezTo>
                  <a:pt x="39" y="170"/>
                  <a:pt x="39" y="170"/>
                  <a:pt x="39" y="170"/>
                </a:cubicBezTo>
                <a:cubicBezTo>
                  <a:pt x="92" y="170"/>
                  <a:pt x="92" y="170"/>
                  <a:pt x="92" y="170"/>
                </a:cubicBezTo>
                <a:cubicBezTo>
                  <a:pt x="106" y="170"/>
                  <a:pt x="106" y="170"/>
                  <a:pt x="106" y="170"/>
                </a:cubicBezTo>
                <a:cubicBezTo>
                  <a:pt x="122" y="170"/>
                  <a:pt x="122" y="170"/>
                  <a:pt x="122" y="170"/>
                </a:cubicBezTo>
                <a:cubicBezTo>
                  <a:pt x="122" y="175"/>
                  <a:pt x="118" y="178"/>
                  <a:pt x="114" y="178"/>
                </a:cubicBezTo>
                <a:cubicBezTo>
                  <a:pt x="17" y="178"/>
                  <a:pt x="17" y="178"/>
                  <a:pt x="17" y="178"/>
                </a:cubicBezTo>
                <a:cubicBezTo>
                  <a:pt x="7" y="178"/>
                  <a:pt x="0" y="171"/>
                  <a:pt x="0" y="162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1"/>
                  <a:pt x="4" y="17"/>
                  <a:pt x="8" y="17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140"/>
                  <a:pt x="8" y="140"/>
                  <a:pt x="8" y="140"/>
                </a:cubicBezTo>
                <a:cubicBezTo>
                  <a:pt x="8" y="153"/>
                  <a:pt x="8" y="153"/>
                  <a:pt x="8" y="153"/>
                </a:cubicBezTo>
                <a:cubicBezTo>
                  <a:pt x="8" y="163"/>
                  <a:pt x="16" y="170"/>
                  <a:pt x="25" y="170"/>
                </a:cubicBezTo>
                <a:lnTo>
                  <a:pt x="31" y="170"/>
                </a:lnTo>
                <a:close/>
              </a:path>
            </a:pathLst>
          </a:custGeom>
          <a:solidFill>
            <a:srgbClr val="4D7E7B"/>
          </a:solidFill>
          <a:ln>
            <a:noFill/>
          </a:ln>
        </p:spPr>
        <p:txBody>
          <a:bodyPr vert="horz" wrap="square" lIns="38100" tIns="19050" rIns="38100" bIns="19050" numCol="1" anchor="t" anchorCtr="0" compatLnSpc="1"/>
          <a:lstStyle/>
          <a:p>
            <a:pPr defTabSz="1219200"/>
            <a:endParaRPr lang="en-US" sz="237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752679" y="3864305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black"/>
                </a:solidFill>
                <a:cs typeface="+mn-ea"/>
                <a:sym typeface="+mn-lt"/>
              </a:rPr>
              <a:t>单击编辑标题</a:t>
            </a:r>
            <a:endParaRPr lang="en-US" altLang="zh-CN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1103126" y="4159726"/>
            <a:ext cx="1674111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3419679" y="3864305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black"/>
                </a:solidFill>
                <a:cs typeface="+mn-ea"/>
                <a:sym typeface="+mn-lt"/>
              </a:rPr>
              <a:t>单击编辑标题</a:t>
            </a:r>
            <a:endParaRPr lang="en-US" altLang="zh-CN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3770126" y="4159726"/>
            <a:ext cx="1674111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6035879" y="3864305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black"/>
                </a:solidFill>
                <a:cs typeface="+mn-ea"/>
                <a:sym typeface="+mn-lt"/>
              </a:rPr>
              <a:t>单击编辑标题</a:t>
            </a:r>
            <a:endParaRPr lang="en-US" altLang="zh-CN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6386326" y="4159726"/>
            <a:ext cx="1674111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702879" y="3864305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black"/>
                </a:solidFill>
                <a:cs typeface="+mn-ea"/>
                <a:sym typeface="+mn-lt"/>
              </a:rPr>
              <a:t>单击编辑标题</a:t>
            </a:r>
            <a:endParaRPr lang="en-US" altLang="zh-CN" sz="16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53326" y="4159726"/>
            <a:ext cx="1674111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609" y="1589543"/>
            <a:ext cx="7846254" cy="4705573"/>
          </a:xfrm>
          <a:prstGeom prst="rect">
            <a:avLst/>
          </a:prstGeom>
        </p:spPr>
      </p:pic>
      <p:grpSp>
        <p:nvGrpSpPr>
          <p:cNvPr id="3" name="组合 3"/>
          <p:cNvGrpSpPr/>
          <p:nvPr/>
        </p:nvGrpSpPr>
        <p:grpSpPr bwMode="auto">
          <a:xfrm>
            <a:off x="3796711" y="808904"/>
            <a:ext cx="4711700" cy="4711700"/>
            <a:chOff x="0" y="0"/>
            <a:chExt cx="3096472" cy="3096470"/>
          </a:xfrm>
        </p:grpSpPr>
        <p:sp>
          <p:nvSpPr>
            <p:cNvPr id="4" name="椭圆 4"/>
            <p:cNvSpPr>
              <a:spLocks noChangeArrowheads="1"/>
            </p:cNvSpPr>
            <p:nvPr/>
          </p:nvSpPr>
          <p:spPr bwMode="auto">
            <a:xfrm>
              <a:off x="133541" y="133540"/>
              <a:ext cx="2829391" cy="2829389"/>
            </a:xfrm>
            <a:prstGeom prst="ellipse">
              <a:avLst/>
            </a:prstGeom>
            <a:solidFill>
              <a:srgbClr val="4D7E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DFBE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椭圆 5"/>
            <p:cNvSpPr>
              <a:spLocks noChangeArrowheads="1"/>
            </p:cNvSpPr>
            <p:nvPr/>
          </p:nvSpPr>
          <p:spPr bwMode="auto">
            <a:xfrm>
              <a:off x="0" y="0"/>
              <a:ext cx="3096472" cy="3096470"/>
            </a:xfrm>
            <a:prstGeom prst="ellipse">
              <a:avLst/>
            </a:prstGeom>
            <a:noFill/>
            <a:ln w="12700">
              <a:solidFill>
                <a:srgbClr val="4D7E7B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DFBE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" name="文本框 7"/>
          <p:cNvSpPr txBox="1">
            <a:spLocks noChangeArrowheads="1"/>
          </p:cNvSpPr>
          <p:nvPr/>
        </p:nvSpPr>
        <p:spPr bwMode="auto">
          <a:xfrm>
            <a:off x="4460431" y="3488517"/>
            <a:ext cx="338426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{</a:t>
            </a:r>
            <a:r>
              <a: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一个小标题</a:t>
            </a:r>
            <a:r>
              <a:rPr lang="en-US" altLang="zh-CN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}</a:t>
            </a:r>
            <a:endParaRPr lang="zh-CN" altLang="en-US" sz="4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5090410" y="1390477"/>
            <a:ext cx="2124299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3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135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9999" y="626322"/>
            <a:ext cx="321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D7E7B"/>
                </a:solidFill>
                <a:cs typeface="+mn-ea"/>
                <a:sym typeface="+mn-lt"/>
              </a:rPr>
              <a:t>输入您的主标题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30648" t="20000" r="27546" b="34409"/>
          <a:stretch>
            <a:fillRect/>
          </a:stretch>
        </p:blipFill>
        <p:spPr>
          <a:xfrm>
            <a:off x="651789" y="1767075"/>
            <a:ext cx="3095436" cy="2180174"/>
          </a:xfrm>
          <a:custGeom>
            <a:avLst/>
            <a:gdLst>
              <a:gd name="connsiteX0" fmla="*/ 0 w 4439265"/>
              <a:gd name="connsiteY0" fmla="*/ 0 h 3126658"/>
              <a:gd name="connsiteX1" fmla="*/ 4439265 w 4439265"/>
              <a:gd name="connsiteY1" fmla="*/ 0 h 3126658"/>
              <a:gd name="connsiteX2" fmla="*/ 4439265 w 4439265"/>
              <a:gd name="connsiteY2" fmla="*/ 3126658 h 3126658"/>
              <a:gd name="connsiteX3" fmla="*/ 0 w 4439265"/>
              <a:gd name="connsiteY3" fmla="*/ 3126658 h 3126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39265" h="3126658">
                <a:moveTo>
                  <a:pt x="0" y="0"/>
                </a:moveTo>
                <a:lnTo>
                  <a:pt x="4439265" y="0"/>
                </a:lnTo>
                <a:lnTo>
                  <a:pt x="4439265" y="3126658"/>
                </a:lnTo>
                <a:lnTo>
                  <a:pt x="0" y="3126658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891597" y="1767075"/>
            <a:ext cx="2418736" cy="2158181"/>
          </a:xfrm>
          <a:prstGeom prst="rect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5"/>
          <a:stretch>
            <a:fillRect/>
          </a:stretch>
        </p:blipFill>
        <p:spPr>
          <a:xfrm>
            <a:off x="6454705" y="1767075"/>
            <a:ext cx="2687319" cy="215299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286396" y="1767075"/>
            <a:ext cx="2418736" cy="2158181"/>
          </a:xfrm>
          <a:prstGeom prst="rect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1789" y="4072611"/>
            <a:ext cx="5658544" cy="1526458"/>
          </a:xfrm>
          <a:prstGeom prst="rect">
            <a:avLst/>
          </a:prstGeom>
          <a:solidFill>
            <a:srgbClr val="4D7E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t="56445"/>
          <a:stretch>
            <a:fillRect/>
          </a:stretch>
        </p:blipFill>
        <p:spPr>
          <a:xfrm>
            <a:off x="6454704" y="4072611"/>
            <a:ext cx="5250427" cy="152645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982600" y="2196036"/>
            <a:ext cx="2327733" cy="1376552"/>
            <a:chOff x="4608063" y="4680426"/>
            <a:chExt cx="2327733" cy="1376552"/>
          </a:xfrm>
        </p:grpSpPr>
        <p:sp>
          <p:nvSpPr>
            <p:cNvPr id="10" name="文本框 9"/>
            <p:cNvSpPr txBox="1"/>
            <p:nvPr/>
          </p:nvSpPr>
          <p:spPr>
            <a:xfrm>
              <a:off x="4877665" y="4680426"/>
              <a:ext cx="17620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prstClr val="white"/>
                  </a:solidFill>
                  <a:cs typeface="+mn-ea"/>
                  <a:sym typeface="+mn-lt"/>
                </a:rPr>
                <a:t>小清新风格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4608063" y="5078249"/>
              <a:ext cx="2327733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white"/>
                  </a:solidFill>
                  <a:cs typeface="+mn-ea"/>
                  <a:sym typeface="+mn-lt"/>
                </a:rPr>
                <a:t>尽管有很多事让人忧虑，但相比而言 但相比而言，值得感激的事要多得多 尽管生命的美好有时被蒙上阴影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331897" y="2196036"/>
            <a:ext cx="2327733" cy="1376552"/>
            <a:chOff x="4608063" y="4680426"/>
            <a:chExt cx="2327733" cy="1376552"/>
          </a:xfrm>
        </p:grpSpPr>
        <p:sp>
          <p:nvSpPr>
            <p:cNvPr id="13" name="文本框 12"/>
            <p:cNvSpPr txBox="1"/>
            <p:nvPr/>
          </p:nvSpPr>
          <p:spPr>
            <a:xfrm>
              <a:off x="4877665" y="4680426"/>
              <a:ext cx="17620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prstClr val="white"/>
                  </a:solidFill>
                  <a:cs typeface="+mn-ea"/>
                  <a:sym typeface="+mn-lt"/>
                </a:rPr>
                <a:t>小清新风格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4608063" y="5078249"/>
              <a:ext cx="2327733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white"/>
                  </a:solidFill>
                  <a:cs typeface="+mn-ea"/>
                  <a:sym typeface="+mn-lt"/>
                </a:rPr>
                <a:t>尽管有很多事让人忧虑，但相比而言 但相比而言，值得感激的事要多得多 尽管生命的美好有时被蒙上阴影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2784376" y="4305298"/>
            <a:ext cx="1393371" cy="435429"/>
          </a:xfrm>
          <a:prstGeom prst="rect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937803" y="4895221"/>
            <a:ext cx="508651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尽管有很多事让人忧虑，但相比而言 但相比而言，值得感激的事要多得多 尽管生命的美好有时被蒙上阴影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5" grpId="0" animBg="1"/>
      <p:bldP spid="1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vz12pbw">
      <a:majorFont>
        <a:latin typeface="Century Gothic"/>
        <a:ea typeface="Microsoft YaHei"/>
        <a:cs typeface=""/>
      </a:majorFont>
      <a:minorFont>
        <a:latin typeface="Century Gothic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2738</Words>
  <Application>Microsoft Office PowerPoint</Application>
  <PresentationFormat>宽屏</PresentationFormat>
  <Paragraphs>254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Century Gothic</vt:lpstr>
      <vt:lpstr>等线</vt:lpstr>
      <vt:lpstr>Microsoft YaHei</vt:lpstr>
      <vt:lpstr>文悦古典明朝体 (非商业使用) W5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燃品堂PPT</dc:creator>
  <cp:keywords>www.51pptmoban.com</cp:keywords>
  <cp:lastModifiedBy>精美PPT（不二演示）</cp:lastModifiedBy>
  <cp:revision>15</cp:revision>
  <dcterms:created xsi:type="dcterms:W3CDTF">2017-05-21T05:34:00Z</dcterms:created>
  <dcterms:modified xsi:type="dcterms:W3CDTF">2019-03-06T14:39:03Z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