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70" r:id="rId5"/>
    <p:sldId id="261" r:id="rId6"/>
    <p:sldId id="271" r:id="rId7"/>
    <p:sldId id="272" r:id="rId8"/>
    <p:sldId id="273" r:id="rId9"/>
    <p:sldId id="274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7385"/>
    <a:srgbClr val="525A70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384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532010C-004E-4D8E-9333-6BDBACA569A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10117"/>
            <a:ext cx="12192000" cy="6868117"/>
          </a:xfrm>
          <a:prstGeom prst="rect">
            <a:avLst/>
          </a:prstGeom>
          <a:blipFill dpi="0" rotWithShape="1">
            <a:blip r:embed="rId2"/>
            <a:srcRect/>
            <a:stretch>
              <a:fillRect t="-18390" b="-2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73099" y="2682284"/>
            <a:ext cx="10845800" cy="55879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099" y="1431037"/>
            <a:ext cx="10845800" cy="1251248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099" y="4753270"/>
            <a:ext cx="108458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3099" y="5049541"/>
            <a:ext cx="108458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78EBAAA-8912-484E-AD93-E94611881A94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10117"/>
            <a:ext cx="12192000" cy="6868117"/>
          </a:xfrm>
          <a:prstGeom prst="rect">
            <a:avLst/>
          </a:prstGeom>
          <a:blipFill dpi="0" rotWithShape="1">
            <a:blip r:embed="rId2"/>
            <a:srcRect/>
            <a:stretch>
              <a:fillRect t="-18390" b="-2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257098" y="22007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258214" y="30960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C21AE19-4F30-4418-BBF8-D98AF295B9F5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10117"/>
            <a:ext cx="12192000" cy="6868117"/>
          </a:xfrm>
          <a:prstGeom prst="rect">
            <a:avLst/>
          </a:prstGeom>
          <a:blipFill dpi="0" rotWithShape="1">
            <a:blip r:embed="rId2"/>
            <a:srcRect/>
            <a:stretch>
              <a:fillRect t="-18390" b="-2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135063"/>
            <a:ext cx="10845798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3441299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28"/>
            <a:ext cx="1084579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hyperlink" Target="https://www.islide.cc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761015" y="3673675"/>
            <a:ext cx="6426199" cy="558799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46900">
                      <a:schemeClr val="bg1"/>
                    </a:gs>
                    <a:gs pos="0">
                      <a:schemeClr val="bg1"/>
                    </a:gs>
                    <a:gs pos="100000">
                      <a:schemeClr val="bg1">
                        <a:alpha val="2000"/>
                      </a:schemeClr>
                    </a:gs>
                  </a:gsLst>
                  <a:lin ang="0" scaled="0"/>
                </a:gradFill>
              </a:rPr>
              <a:t>GOOD NIGHT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5" y="5536614"/>
            <a:ext cx="10845800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5" y="5832885"/>
            <a:ext cx="10845800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FF74E05-21B9-4133-804F-52B2C3252FD4}"/>
              </a:ext>
            </a:extLst>
          </p:cNvPr>
          <p:cNvSpPr txBox="1"/>
          <p:nvPr/>
        </p:nvSpPr>
        <p:spPr>
          <a:xfrm>
            <a:off x="3590635" y="2132657"/>
            <a:ext cx="1288576" cy="1125686"/>
          </a:xfrm>
          <a:custGeom>
            <a:avLst/>
            <a:gdLst/>
            <a:ahLst/>
            <a:cxnLst/>
            <a:rect l="l" t="t" r="r" b="b"/>
            <a:pathLst>
              <a:path w="1080211" h="943661">
                <a:moveTo>
                  <a:pt x="983894" y="65837"/>
                </a:moveTo>
                <a:lnTo>
                  <a:pt x="1080211" y="65837"/>
                </a:lnTo>
                <a:lnTo>
                  <a:pt x="1080211" y="746151"/>
                </a:lnTo>
                <a:cubicBezTo>
                  <a:pt x="1080211" y="776225"/>
                  <a:pt x="1069645" y="801828"/>
                  <a:pt x="1048512" y="822961"/>
                </a:cubicBezTo>
                <a:cubicBezTo>
                  <a:pt x="1027379" y="844093"/>
                  <a:pt x="1001370" y="854660"/>
                  <a:pt x="970483" y="854660"/>
                </a:cubicBezTo>
                <a:lnTo>
                  <a:pt x="853440" y="854660"/>
                </a:lnTo>
                <a:lnTo>
                  <a:pt x="853440" y="758343"/>
                </a:lnTo>
                <a:lnTo>
                  <a:pt x="969397" y="758343"/>
                </a:lnTo>
                <a:cubicBezTo>
                  <a:pt x="973423" y="758343"/>
                  <a:pt x="976846" y="757127"/>
                  <a:pt x="979665" y="754695"/>
                </a:cubicBezTo>
                <a:cubicBezTo>
                  <a:pt x="982485" y="752263"/>
                  <a:pt x="983894" y="749015"/>
                  <a:pt x="983894" y="744951"/>
                </a:cubicBezTo>
                <a:lnTo>
                  <a:pt x="983894" y="179223"/>
                </a:lnTo>
                <a:lnTo>
                  <a:pt x="816864" y="179223"/>
                </a:lnTo>
                <a:lnTo>
                  <a:pt x="816864" y="942442"/>
                </a:lnTo>
                <a:lnTo>
                  <a:pt x="720547" y="942442"/>
                </a:lnTo>
                <a:lnTo>
                  <a:pt x="720547" y="82906"/>
                </a:lnTo>
                <a:lnTo>
                  <a:pt x="983894" y="82906"/>
                </a:lnTo>
                <a:close/>
                <a:moveTo>
                  <a:pt x="646176" y="13412"/>
                </a:moveTo>
                <a:lnTo>
                  <a:pt x="710794" y="85344"/>
                </a:lnTo>
                <a:cubicBezTo>
                  <a:pt x="705917" y="89434"/>
                  <a:pt x="696976" y="96832"/>
                  <a:pt x="683971" y="107538"/>
                </a:cubicBezTo>
                <a:cubicBezTo>
                  <a:pt x="670966" y="118244"/>
                  <a:pt x="655523" y="129359"/>
                  <a:pt x="637642" y="140885"/>
                </a:cubicBezTo>
                <a:cubicBezTo>
                  <a:pt x="619760" y="152410"/>
                  <a:pt x="600862" y="162494"/>
                  <a:pt x="580949" y="171136"/>
                </a:cubicBezTo>
                <a:cubicBezTo>
                  <a:pt x="561035" y="179779"/>
                  <a:pt x="541731" y="184100"/>
                  <a:pt x="523037" y="184100"/>
                </a:cubicBezTo>
                <a:lnTo>
                  <a:pt x="449885" y="184100"/>
                </a:lnTo>
                <a:lnTo>
                  <a:pt x="449885" y="759562"/>
                </a:lnTo>
                <a:lnTo>
                  <a:pt x="631546" y="694945"/>
                </a:lnTo>
                <a:lnTo>
                  <a:pt x="664464" y="785165"/>
                </a:lnTo>
                <a:lnTo>
                  <a:pt x="349910" y="897332"/>
                </a:lnTo>
                <a:lnTo>
                  <a:pt x="316992" y="807111"/>
                </a:lnTo>
                <a:lnTo>
                  <a:pt x="353568" y="794919"/>
                </a:lnTo>
                <a:lnTo>
                  <a:pt x="353568" y="87783"/>
                </a:lnTo>
                <a:lnTo>
                  <a:pt x="523037" y="87783"/>
                </a:lnTo>
                <a:cubicBezTo>
                  <a:pt x="528726" y="87783"/>
                  <a:pt x="536651" y="85548"/>
                  <a:pt x="546811" y="81077"/>
                </a:cubicBezTo>
                <a:cubicBezTo>
                  <a:pt x="556971" y="76607"/>
                  <a:pt x="567741" y="70917"/>
                  <a:pt x="579120" y="64008"/>
                </a:cubicBezTo>
                <a:cubicBezTo>
                  <a:pt x="590499" y="57100"/>
                  <a:pt x="602082" y="49175"/>
                  <a:pt x="613867" y="40234"/>
                </a:cubicBezTo>
                <a:cubicBezTo>
                  <a:pt x="625653" y="31293"/>
                  <a:pt x="636422" y="22352"/>
                  <a:pt x="646176" y="13412"/>
                </a:cubicBezTo>
                <a:close/>
                <a:moveTo>
                  <a:pt x="237572" y="0"/>
                </a:moveTo>
                <a:lnTo>
                  <a:pt x="325355" y="39015"/>
                </a:lnTo>
                <a:cubicBezTo>
                  <a:pt x="323729" y="41453"/>
                  <a:pt x="315601" y="57100"/>
                  <a:pt x="300971" y="85954"/>
                </a:cubicBezTo>
                <a:cubicBezTo>
                  <a:pt x="286341" y="114808"/>
                  <a:pt x="265208" y="149962"/>
                  <a:pt x="237572" y="191415"/>
                </a:cubicBezTo>
                <a:lnTo>
                  <a:pt x="251155" y="191415"/>
                </a:lnTo>
                <a:lnTo>
                  <a:pt x="251155" y="943661"/>
                </a:lnTo>
                <a:lnTo>
                  <a:pt x="154838" y="943661"/>
                </a:lnTo>
                <a:lnTo>
                  <a:pt x="154838" y="301143"/>
                </a:lnTo>
                <a:cubicBezTo>
                  <a:pt x="141021" y="317399"/>
                  <a:pt x="126390" y="333452"/>
                  <a:pt x="110947" y="349301"/>
                </a:cubicBezTo>
                <a:cubicBezTo>
                  <a:pt x="95504" y="365151"/>
                  <a:pt x="79654" y="380391"/>
                  <a:pt x="63398" y="395021"/>
                </a:cubicBezTo>
                <a:lnTo>
                  <a:pt x="0" y="324308"/>
                </a:lnTo>
                <a:cubicBezTo>
                  <a:pt x="36576" y="291796"/>
                  <a:pt x="69494" y="256642"/>
                  <a:pt x="98755" y="218847"/>
                </a:cubicBezTo>
                <a:cubicBezTo>
                  <a:pt x="128016" y="181052"/>
                  <a:pt x="152911" y="146101"/>
                  <a:pt x="173441" y="113996"/>
                </a:cubicBezTo>
                <a:cubicBezTo>
                  <a:pt x="193970" y="81890"/>
                  <a:pt x="209791" y="54864"/>
                  <a:pt x="220904" y="32919"/>
                </a:cubicBezTo>
                <a:cubicBezTo>
                  <a:pt x="232016" y="10973"/>
                  <a:pt x="237572" y="0"/>
                  <a:pt x="237572" y="0"/>
                </a:cubicBezTo>
                <a:close/>
              </a:path>
            </a:pathLst>
          </a:custGeom>
          <a:gradFill>
            <a:gsLst>
              <a:gs pos="46900">
                <a:schemeClr val="bg1"/>
              </a:gs>
              <a:gs pos="0">
                <a:schemeClr val="bg1"/>
              </a:gs>
              <a:gs pos="10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46900">
                    <a:schemeClr val="bg1"/>
                  </a:gs>
                  <a:gs pos="0">
                    <a:schemeClr val="bg1"/>
                  </a:gs>
                  <a:gs pos="100000">
                    <a:schemeClr val="bg1">
                      <a:alpha val="2000"/>
                    </a:schemeClr>
                  </a:gs>
                </a:gsLst>
                <a:lin ang="0" scaled="0"/>
              </a:gra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D0D6429-C48D-4992-8993-C16A6695227C}"/>
              </a:ext>
            </a:extLst>
          </p:cNvPr>
          <p:cNvSpPr txBox="1"/>
          <p:nvPr/>
        </p:nvSpPr>
        <p:spPr>
          <a:xfrm>
            <a:off x="4913545" y="2274704"/>
            <a:ext cx="1288577" cy="1182071"/>
          </a:xfrm>
          <a:custGeom>
            <a:avLst/>
            <a:gdLst/>
            <a:ahLst/>
            <a:cxnLst/>
            <a:rect l="l" t="t" r="r" b="b"/>
            <a:pathLst>
              <a:path w="1047293" h="960730">
                <a:moveTo>
                  <a:pt x="37795" y="544982"/>
                </a:moveTo>
                <a:lnTo>
                  <a:pt x="1019251" y="544982"/>
                </a:lnTo>
                <a:lnTo>
                  <a:pt x="1019251" y="641299"/>
                </a:lnTo>
                <a:lnTo>
                  <a:pt x="576682" y="641299"/>
                </a:lnTo>
                <a:lnTo>
                  <a:pt x="576682" y="702259"/>
                </a:lnTo>
                <a:lnTo>
                  <a:pt x="980237" y="702259"/>
                </a:lnTo>
                <a:lnTo>
                  <a:pt x="980237" y="798576"/>
                </a:lnTo>
                <a:lnTo>
                  <a:pt x="576682" y="798576"/>
                </a:lnTo>
                <a:lnTo>
                  <a:pt x="576682" y="864413"/>
                </a:lnTo>
                <a:lnTo>
                  <a:pt x="1047293" y="864413"/>
                </a:lnTo>
                <a:lnTo>
                  <a:pt x="1047293" y="960730"/>
                </a:lnTo>
                <a:lnTo>
                  <a:pt x="9754" y="960730"/>
                </a:lnTo>
                <a:lnTo>
                  <a:pt x="9754" y="864413"/>
                </a:lnTo>
                <a:lnTo>
                  <a:pt x="480365" y="864413"/>
                </a:lnTo>
                <a:lnTo>
                  <a:pt x="480365" y="798576"/>
                </a:lnTo>
                <a:lnTo>
                  <a:pt x="75591" y="798576"/>
                </a:lnTo>
                <a:lnTo>
                  <a:pt x="75591" y="702259"/>
                </a:lnTo>
                <a:lnTo>
                  <a:pt x="480365" y="702259"/>
                </a:lnTo>
                <a:lnTo>
                  <a:pt x="480365" y="641299"/>
                </a:lnTo>
                <a:lnTo>
                  <a:pt x="37795" y="641299"/>
                </a:lnTo>
                <a:close/>
                <a:moveTo>
                  <a:pt x="647395" y="268224"/>
                </a:moveTo>
                <a:cubicBezTo>
                  <a:pt x="647395" y="273913"/>
                  <a:pt x="647395" y="279400"/>
                  <a:pt x="647395" y="284683"/>
                </a:cubicBezTo>
                <a:cubicBezTo>
                  <a:pt x="647395" y="289966"/>
                  <a:pt x="646989" y="295453"/>
                  <a:pt x="646176" y="301142"/>
                </a:cubicBezTo>
                <a:lnTo>
                  <a:pt x="938784" y="301142"/>
                </a:lnTo>
                <a:lnTo>
                  <a:pt x="938784" y="268224"/>
                </a:lnTo>
                <a:close/>
                <a:moveTo>
                  <a:pt x="648615" y="138989"/>
                </a:moveTo>
                <a:lnTo>
                  <a:pt x="648615" y="171907"/>
                </a:lnTo>
                <a:lnTo>
                  <a:pt x="938784" y="171907"/>
                </a:lnTo>
                <a:lnTo>
                  <a:pt x="938784" y="138989"/>
                </a:lnTo>
                <a:close/>
                <a:moveTo>
                  <a:pt x="938784" y="20726"/>
                </a:moveTo>
                <a:lnTo>
                  <a:pt x="1035101" y="20726"/>
                </a:lnTo>
                <a:lnTo>
                  <a:pt x="1035101" y="414528"/>
                </a:lnTo>
                <a:cubicBezTo>
                  <a:pt x="1035101" y="445414"/>
                  <a:pt x="1024331" y="471424"/>
                  <a:pt x="1002792" y="492557"/>
                </a:cubicBezTo>
                <a:cubicBezTo>
                  <a:pt x="981253" y="513689"/>
                  <a:pt x="955447" y="524256"/>
                  <a:pt x="925373" y="524256"/>
                </a:cubicBezTo>
                <a:lnTo>
                  <a:pt x="863194" y="524256"/>
                </a:lnTo>
                <a:lnTo>
                  <a:pt x="863194" y="427939"/>
                </a:lnTo>
                <a:lnTo>
                  <a:pt x="925373" y="427939"/>
                </a:lnTo>
                <a:cubicBezTo>
                  <a:pt x="934314" y="427939"/>
                  <a:pt x="938784" y="423253"/>
                  <a:pt x="938784" y="413880"/>
                </a:cubicBezTo>
                <a:lnTo>
                  <a:pt x="938784" y="397459"/>
                </a:lnTo>
                <a:lnTo>
                  <a:pt x="626669" y="397459"/>
                </a:lnTo>
                <a:cubicBezTo>
                  <a:pt x="613664" y="437286"/>
                  <a:pt x="599643" y="468579"/>
                  <a:pt x="584607" y="491337"/>
                </a:cubicBezTo>
                <a:cubicBezTo>
                  <a:pt x="569570" y="514096"/>
                  <a:pt x="561239" y="526288"/>
                  <a:pt x="559613" y="527914"/>
                </a:cubicBezTo>
                <a:lnTo>
                  <a:pt x="523037" y="497433"/>
                </a:lnTo>
                <a:lnTo>
                  <a:pt x="486461" y="466954"/>
                </a:lnTo>
                <a:cubicBezTo>
                  <a:pt x="486461" y="466954"/>
                  <a:pt x="489915" y="461874"/>
                  <a:pt x="496824" y="451714"/>
                </a:cubicBezTo>
                <a:cubicBezTo>
                  <a:pt x="503733" y="441554"/>
                  <a:pt x="511251" y="427330"/>
                  <a:pt x="519379" y="409042"/>
                </a:cubicBezTo>
                <a:cubicBezTo>
                  <a:pt x="527507" y="390754"/>
                  <a:pt x="535026" y="368605"/>
                  <a:pt x="541935" y="342595"/>
                </a:cubicBezTo>
                <a:cubicBezTo>
                  <a:pt x="548843" y="316585"/>
                  <a:pt x="552298" y="287731"/>
                  <a:pt x="552298" y="256032"/>
                </a:cubicBezTo>
                <a:lnTo>
                  <a:pt x="552298" y="42672"/>
                </a:lnTo>
                <a:lnTo>
                  <a:pt x="938784" y="42672"/>
                </a:lnTo>
                <a:close/>
                <a:moveTo>
                  <a:pt x="258471" y="0"/>
                </a:moveTo>
                <a:lnTo>
                  <a:pt x="316992" y="97536"/>
                </a:lnTo>
                <a:lnTo>
                  <a:pt x="502311" y="97536"/>
                </a:lnTo>
                <a:lnTo>
                  <a:pt x="502311" y="193853"/>
                </a:lnTo>
                <a:lnTo>
                  <a:pt x="188976" y="193853"/>
                </a:lnTo>
                <a:lnTo>
                  <a:pt x="188976" y="373075"/>
                </a:lnTo>
                <a:lnTo>
                  <a:pt x="463296" y="307238"/>
                </a:lnTo>
                <a:lnTo>
                  <a:pt x="485242" y="399897"/>
                </a:lnTo>
                <a:lnTo>
                  <a:pt x="67056" y="501091"/>
                </a:lnTo>
                <a:lnTo>
                  <a:pt x="43891" y="408432"/>
                </a:lnTo>
                <a:lnTo>
                  <a:pt x="92659" y="396240"/>
                </a:lnTo>
                <a:lnTo>
                  <a:pt x="92659" y="193853"/>
                </a:lnTo>
                <a:lnTo>
                  <a:pt x="0" y="193853"/>
                </a:lnTo>
                <a:lnTo>
                  <a:pt x="0" y="97536"/>
                </a:lnTo>
                <a:lnTo>
                  <a:pt x="204826" y="98755"/>
                </a:lnTo>
                <a:lnTo>
                  <a:pt x="175565" y="48768"/>
                </a:lnTo>
                <a:close/>
              </a:path>
            </a:pathLst>
          </a:custGeom>
          <a:gradFill>
            <a:gsLst>
              <a:gs pos="46900">
                <a:schemeClr val="bg1"/>
              </a:gs>
              <a:gs pos="0">
                <a:schemeClr val="bg1"/>
              </a:gs>
              <a:gs pos="10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53AFB7A-39B1-4DF6-ABFD-5A032AF94458}"/>
              </a:ext>
            </a:extLst>
          </p:cNvPr>
          <p:cNvSpPr txBox="1"/>
          <p:nvPr/>
        </p:nvSpPr>
        <p:spPr>
          <a:xfrm>
            <a:off x="6202122" y="1920465"/>
            <a:ext cx="1582888" cy="1384357"/>
          </a:xfrm>
          <a:custGeom>
            <a:avLst/>
            <a:gdLst/>
            <a:ahLst/>
            <a:cxnLst/>
            <a:rect l="l" t="t" r="r" b="b"/>
            <a:pathLst>
              <a:path w="1078992" h="943661">
                <a:moveTo>
                  <a:pt x="120700" y="415747"/>
                </a:moveTo>
                <a:lnTo>
                  <a:pt x="214579" y="436473"/>
                </a:lnTo>
                <a:cubicBezTo>
                  <a:pt x="214579" y="438099"/>
                  <a:pt x="213156" y="444398"/>
                  <a:pt x="210312" y="455371"/>
                </a:cubicBezTo>
                <a:cubicBezTo>
                  <a:pt x="207467" y="466344"/>
                  <a:pt x="202793" y="480771"/>
                  <a:pt x="196291" y="498653"/>
                </a:cubicBezTo>
                <a:lnTo>
                  <a:pt x="504748" y="498653"/>
                </a:lnTo>
                <a:lnTo>
                  <a:pt x="504748" y="419405"/>
                </a:lnTo>
                <a:lnTo>
                  <a:pt x="601065" y="419405"/>
                </a:lnTo>
                <a:lnTo>
                  <a:pt x="601065" y="498653"/>
                </a:lnTo>
                <a:lnTo>
                  <a:pt x="1014374" y="498653"/>
                </a:lnTo>
                <a:lnTo>
                  <a:pt x="1014374" y="594969"/>
                </a:lnTo>
                <a:lnTo>
                  <a:pt x="601065" y="594969"/>
                </a:lnTo>
                <a:lnTo>
                  <a:pt x="601065" y="675437"/>
                </a:lnTo>
                <a:lnTo>
                  <a:pt x="970483" y="675437"/>
                </a:lnTo>
                <a:lnTo>
                  <a:pt x="970483" y="771753"/>
                </a:lnTo>
                <a:lnTo>
                  <a:pt x="601065" y="771753"/>
                </a:lnTo>
                <a:lnTo>
                  <a:pt x="601065" y="847344"/>
                </a:lnTo>
                <a:lnTo>
                  <a:pt x="1078992" y="847344"/>
                </a:lnTo>
                <a:lnTo>
                  <a:pt x="1078992" y="943661"/>
                </a:lnTo>
                <a:lnTo>
                  <a:pt x="30480" y="943661"/>
                </a:lnTo>
                <a:lnTo>
                  <a:pt x="30480" y="847344"/>
                </a:lnTo>
                <a:lnTo>
                  <a:pt x="504748" y="847344"/>
                </a:lnTo>
                <a:lnTo>
                  <a:pt x="504748" y="771753"/>
                </a:lnTo>
                <a:lnTo>
                  <a:pt x="140208" y="771753"/>
                </a:lnTo>
                <a:lnTo>
                  <a:pt x="140208" y="675437"/>
                </a:lnTo>
                <a:lnTo>
                  <a:pt x="504748" y="675437"/>
                </a:lnTo>
                <a:lnTo>
                  <a:pt x="504748" y="594969"/>
                </a:lnTo>
                <a:lnTo>
                  <a:pt x="154838" y="594969"/>
                </a:lnTo>
                <a:cubicBezTo>
                  <a:pt x="144272" y="615289"/>
                  <a:pt x="132283" y="636016"/>
                  <a:pt x="118872" y="657149"/>
                </a:cubicBezTo>
                <a:cubicBezTo>
                  <a:pt x="105460" y="678281"/>
                  <a:pt x="90220" y="699008"/>
                  <a:pt x="73152" y="719328"/>
                </a:cubicBezTo>
                <a:lnTo>
                  <a:pt x="0" y="658368"/>
                </a:lnTo>
                <a:cubicBezTo>
                  <a:pt x="22758" y="631545"/>
                  <a:pt x="41859" y="603777"/>
                  <a:pt x="57302" y="575062"/>
                </a:cubicBezTo>
                <a:cubicBezTo>
                  <a:pt x="72745" y="546347"/>
                  <a:pt x="85140" y="520135"/>
                  <a:pt x="94488" y="496424"/>
                </a:cubicBezTo>
                <a:cubicBezTo>
                  <a:pt x="103835" y="472713"/>
                  <a:pt x="110540" y="453339"/>
                  <a:pt x="114604" y="438302"/>
                </a:cubicBezTo>
                <a:cubicBezTo>
                  <a:pt x="118668" y="423265"/>
                  <a:pt x="120700" y="415747"/>
                  <a:pt x="120700" y="415747"/>
                </a:cubicBezTo>
                <a:close/>
                <a:moveTo>
                  <a:pt x="190195" y="262128"/>
                </a:moveTo>
                <a:lnTo>
                  <a:pt x="190195" y="306019"/>
                </a:lnTo>
                <a:lnTo>
                  <a:pt x="890035" y="306019"/>
                </a:lnTo>
                <a:cubicBezTo>
                  <a:pt x="898963" y="306019"/>
                  <a:pt x="903427" y="301548"/>
                  <a:pt x="903427" y="292608"/>
                </a:cubicBezTo>
                <a:lnTo>
                  <a:pt x="903427" y="262128"/>
                </a:lnTo>
                <a:close/>
                <a:moveTo>
                  <a:pt x="190195" y="117043"/>
                </a:moveTo>
                <a:lnTo>
                  <a:pt x="190195" y="165811"/>
                </a:lnTo>
                <a:lnTo>
                  <a:pt x="903427" y="165811"/>
                </a:lnTo>
                <a:lnTo>
                  <a:pt x="903427" y="117043"/>
                </a:lnTo>
                <a:close/>
                <a:moveTo>
                  <a:pt x="903427" y="0"/>
                </a:moveTo>
                <a:lnTo>
                  <a:pt x="999744" y="0"/>
                </a:lnTo>
                <a:lnTo>
                  <a:pt x="999744" y="292608"/>
                </a:lnTo>
                <a:cubicBezTo>
                  <a:pt x="999744" y="322681"/>
                  <a:pt x="988974" y="348488"/>
                  <a:pt x="967435" y="370027"/>
                </a:cubicBezTo>
                <a:cubicBezTo>
                  <a:pt x="945896" y="391566"/>
                  <a:pt x="920089" y="402336"/>
                  <a:pt x="890016" y="402336"/>
                </a:cubicBezTo>
                <a:lnTo>
                  <a:pt x="93878" y="402336"/>
                </a:lnTo>
                <a:lnTo>
                  <a:pt x="93878" y="20726"/>
                </a:lnTo>
                <a:lnTo>
                  <a:pt x="903427" y="20726"/>
                </a:lnTo>
                <a:close/>
              </a:path>
            </a:pathLst>
          </a:custGeom>
          <a:gradFill>
            <a:gsLst>
              <a:gs pos="46900">
                <a:schemeClr val="bg1"/>
              </a:gs>
              <a:gs pos="0">
                <a:schemeClr val="bg1"/>
              </a:gs>
              <a:gs pos="10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88CBC9D-AE9E-4D2D-B5B3-0DB6DD0BC933}"/>
              </a:ext>
            </a:extLst>
          </p:cNvPr>
          <p:cNvSpPr txBox="1"/>
          <p:nvPr/>
        </p:nvSpPr>
        <p:spPr>
          <a:xfrm>
            <a:off x="7694804" y="2087983"/>
            <a:ext cx="1385963" cy="1289421"/>
          </a:xfrm>
          <a:custGeom>
            <a:avLst/>
            <a:gdLst/>
            <a:ahLst/>
            <a:cxnLst/>
            <a:rect l="l" t="t" r="r" b="b"/>
            <a:pathLst>
              <a:path w="1032662" h="960730">
                <a:moveTo>
                  <a:pt x="188976" y="499873"/>
                </a:moveTo>
                <a:lnTo>
                  <a:pt x="843686" y="499873"/>
                </a:lnTo>
                <a:lnTo>
                  <a:pt x="843686" y="596189"/>
                </a:lnTo>
                <a:lnTo>
                  <a:pt x="564489" y="596189"/>
                </a:lnTo>
                <a:lnTo>
                  <a:pt x="564489" y="864413"/>
                </a:lnTo>
                <a:lnTo>
                  <a:pt x="1032662" y="864413"/>
                </a:lnTo>
                <a:lnTo>
                  <a:pt x="1032662" y="960730"/>
                </a:lnTo>
                <a:lnTo>
                  <a:pt x="0" y="960730"/>
                </a:lnTo>
                <a:lnTo>
                  <a:pt x="0" y="864413"/>
                </a:lnTo>
                <a:lnTo>
                  <a:pt x="468172" y="864413"/>
                </a:lnTo>
                <a:lnTo>
                  <a:pt x="468172" y="596189"/>
                </a:lnTo>
                <a:lnTo>
                  <a:pt x="188976" y="596189"/>
                </a:lnTo>
                <a:close/>
                <a:moveTo>
                  <a:pt x="265785" y="224333"/>
                </a:moveTo>
                <a:lnTo>
                  <a:pt x="345033" y="279197"/>
                </a:lnTo>
                <a:cubicBezTo>
                  <a:pt x="317398" y="318212"/>
                  <a:pt x="287528" y="354178"/>
                  <a:pt x="255422" y="387097"/>
                </a:cubicBezTo>
                <a:cubicBezTo>
                  <a:pt x="223316" y="420015"/>
                  <a:pt x="193243" y="448260"/>
                  <a:pt x="165201" y="471831"/>
                </a:cubicBezTo>
                <a:cubicBezTo>
                  <a:pt x="137160" y="495402"/>
                  <a:pt x="113385" y="514097"/>
                  <a:pt x="93878" y="527914"/>
                </a:cubicBezTo>
                <a:cubicBezTo>
                  <a:pt x="74371" y="541732"/>
                  <a:pt x="63804" y="549047"/>
                  <a:pt x="62179" y="549860"/>
                </a:cubicBezTo>
                <a:lnTo>
                  <a:pt x="9753" y="469393"/>
                </a:lnTo>
                <a:cubicBezTo>
                  <a:pt x="9753" y="469393"/>
                  <a:pt x="18491" y="463093"/>
                  <a:pt x="35966" y="450495"/>
                </a:cubicBezTo>
                <a:cubicBezTo>
                  <a:pt x="53441" y="437897"/>
                  <a:pt x="74980" y="420828"/>
                  <a:pt x="100584" y="399288"/>
                </a:cubicBezTo>
                <a:cubicBezTo>
                  <a:pt x="126187" y="377749"/>
                  <a:pt x="153822" y="352146"/>
                  <a:pt x="183489" y="322479"/>
                </a:cubicBezTo>
                <a:cubicBezTo>
                  <a:pt x="213156" y="292812"/>
                  <a:pt x="240588" y="260097"/>
                  <a:pt x="265785" y="224333"/>
                </a:cubicBezTo>
                <a:close/>
                <a:moveTo>
                  <a:pt x="749808" y="219456"/>
                </a:moveTo>
                <a:lnTo>
                  <a:pt x="1022908" y="473050"/>
                </a:lnTo>
                <a:lnTo>
                  <a:pt x="957072" y="542545"/>
                </a:lnTo>
                <a:lnTo>
                  <a:pt x="683971" y="288951"/>
                </a:lnTo>
                <a:close/>
                <a:moveTo>
                  <a:pt x="506444" y="0"/>
                </a:moveTo>
                <a:lnTo>
                  <a:pt x="563670" y="95098"/>
                </a:lnTo>
                <a:lnTo>
                  <a:pt x="922934" y="95098"/>
                </a:lnTo>
                <a:lnTo>
                  <a:pt x="922934" y="78029"/>
                </a:lnTo>
                <a:lnTo>
                  <a:pt x="1019251" y="78029"/>
                </a:lnTo>
                <a:lnTo>
                  <a:pt x="1019251" y="275540"/>
                </a:lnTo>
                <a:lnTo>
                  <a:pt x="922934" y="275540"/>
                </a:lnTo>
                <a:lnTo>
                  <a:pt x="922934" y="191415"/>
                </a:lnTo>
                <a:lnTo>
                  <a:pt x="99974" y="191415"/>
                </a:lnTo>
                <a:lnTo>
                  <a:pt x="99974" y="275540"/>
                </a:lnTo>
                <a:lnTo>
                  <a:pt x="3657" y="275540"/>
                </a:lnTo>
                <a:lnTo>
                  <a:pt x="3657" y="95098"/>
                </a:lnTo>
                <a:lnTo>
                  <a:pt x="452856" y="95098"/>
                </a:lnTo>
                <a:lnTo>
                  <a:pt x="424815" y="48768"/>
                </a:lnTo>
                <a:close/>
              </a:path>
            </a:pathLst>
          </a:custGeom>
          <a:gradFill>
            <a:gsLst>
              <a:gs pos="46900">
                <a:schemeClr val="bg1"/>
              </a:gs>
              <a:gs pos="0">
                <a:schemeClr val="bg1"/>
              </a:gs>
              <a:gs pos="10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8" name="moon-and-stars_62510">
            <a:extLst>
              <a:ext uri="{FF2B5EF4-FFF2-40B4-BE49-F238E27FC236}">
                <a16:creationId xmlns:a16="http://schemas.microsoft.com/office/drawing/2014/main" xmlns="" id="{E60016E5-8671-400D-A314-39EE995086A9}"/>
              </a:ext>
            </a:extLst>
          </p:cNvPr>
          <p:cNvSpPr>
            <a:spLocks noChangeAspect="1"/>
          </p:cNvSpPr>
          <p:nvPr/>
        </p:nvSpPr>
        <p:spPr bwMode="auto">
          <a:xfrm>
            <a:off x="2561249" y="2036550"/>
            <a:ext cx="1101371" cy="109977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4701" h="603827">
                <a:moveTo>
                  <a:pt x="433925" y="177825"/>
                </a:moveTo>
                <a:lnTo>
                  <a:pt x="473174" y="247393"/>
                </a:lnTo>
                <a:lnTo>
                  <a:pt x="551565" y="231519"/>
                </a:lnTo>
                <a:lnTo>
                  <a:pt x="497491" y="290327"/>
                </a:lnTo>
                <a:lnTo>
                  <a:pt x="536847" y="359895"/>
                </a:lnTo>
                <a:lnTo>
                  <a:pt x="464108" y="326762"/>
                </a:lnTo>
                <a:lnTo>
                  <a:pt x="410034" y="385570"/>
                </a:lnTo>
                <a:lnTo>
                  <a:pt x="419100" y="306201"/>
                </a:lnTo>
                <a:lnTo>
                  <a:pt x="346361" y="272962"/>
                </a:lnTo>
                <a:lnTo>
                  <a:pt x="424752" y="257194"/>
                </a:lnTo>
                <a:close/>
                <a:moveTo>
                  <a:pt x="309685" y="119679"/>
                </a:moveTo>
                <a:lnTo>
                  <a:pt x="322693" y="160066"/>
                </a:lnTo>
                <a:lnTo>
                  <a:pt x="365131" y="160066"/>
                </a:lnTo>
                <a:lnTo>
                  <a:pt x="330797" y="184894"/>
                </a:lnTo>
                <a:lnTo>
                  <a:pt x="343912" y="225174"/>
                </a:lnTo>
                <a:lnTo>
                  <a:pt x="309685" y="200346"/>
                </a:lnTo>
                <a:lnTo>
                  <a:pt x="275351" y="225174"/>
                </a:lnTo>
                <a:lnTo>
                  <a:pt x="288466" y="184894"/>
                </a:lnTo>
                <a:lnTo>
                  <a:pt x="254132" y="160066"/>
                </a:lnTo>
                <a:lnTo>
                  <a:pt x="296570" y="160066"/>
                </a:lnTo>
                <a:close/>
                <a:moveTo>
                  <a:pt x="507023" y="9809"/>
                </a:moveTo>
                <a:lnTo>
                  <a:pt x="491557" y="62211"/>
                </a:lnTo>
                <a:lnTo>
                  <a:pt x="536676" y="92991"/>
                </a:lnTo>
                <a:lnTo>
                  <a:pt x="482064" y="94482"/>
                </a:lnTo>
                <a:lnTo>
                  <a:pt x="466598" y="146777"/>
                </a:lnTo>
                <a:lnTo>
                  <a:pt x="448252" y="95441"/>
                </a:lnTo>
                <a:lnTo>
                  <a:pt x="393640" y="96932"/>
                </a:lnTo>
                <a:lnTo>
                  <a:pt x="436945" y="63595"/>
                </a:lnTo>
                <a:lnTo>
                  <a:pt x="418706" y="12259"/>
                </a:lnTo>
                <a:lnTo>
                  <a:pt x="463718" y="43146"/>
                </a:lnTo>
                <a:close/>
                <a:moveTo>
                  <a:pt x="199950" y="0"/>
                </a:moveTo>
                <a:cubicBezTo>
                  <a:pt x="156755" y="111825"/>
                  <a:pt x="180219" y="243459"/>
                  <a:pt x="270555" y="333558"/>
                </a:cubicBezTo>
                <a:cubicBezTo>
                  <a:pt x="360890" y="423763"/>
                  <a:pt x="492715" y="447300"/>
                  <a:pt x="604701" y="404167"/>
                </a:cubicBezTo>
                <a:cubicBezTo>
                  <a:pt x="589449" y="443572"/>
                  <a:pt x="565879" y="480527"/>
                  <a:pt x="534096" y="512371"/>
                </a:cubicBezTo>
                <a:cubicBezTo>
                  <a:pt x="411871" y="634313"/>
                  <a:pt x="213815" y="634313"/>
                  <a:pt x="91590" y="512371"/>
                </a:cubicBezTo>
                <a:cubicBezTo>
                  <a:pt x="-30529" y="390322"/>
                  <a:pt x="-30529" y="192552"/>
                  <a:pt x="91590" y="70503"/>
                </a:cubicBezTo>
                <a:cubicBezTo>
                  <a:pt x="123479" y="38766"/>
                  <a:pt x="160488" y="15230"/>
                  <a:pt x="199950" y="0"/>
                </a:cubicBezTo>
                <a:close/>
              </a:path>
            </a:pathLst>
          </a:custGeom>
          <a:gradFill>
            <a:gsLst>
              <a:gs pos="46900">
                <a:schemeClr val="bg1"/>
              </a:gs>
              <a:gs pos="0">
                <a:schemeClr val="bg1"/>
              </a:gs>
              <a:gs pos="10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</p:spPr>
      </p:sp>
      <p:sp>
        <p:nvSpPr>
          <p:cNvPr id="18" name="副标题 4">
            <a:extLst>
              <a:ext uri="{FF2B5EF4-FFF2-40B4-BE49-F238E27FC236}">
                <a16:creationId xmlns:a16="http://schemas.microsoft.com/office/drawing/2014/main" xmlns="" id="{121FD017-ABE2-47FD-AE15-17A8D696E10E}"/>
              </a:ext>
            </a:extLst>
          </p:cNvPr>
          <p:cNvSpPr txBox="1">
            <a:spLocks/>
          </p:cNvSpPr>
          <p:nvPr/>
        </p:nvSpPr>
        <p:spPr>
          <a:xfrm>
            <a:off x="10187214" y="654385"/>
            <a:ext cx="1320800" cy="370730"/>
          </a:xfrm>
          <a:prstGeom prst="roundRect">
            <a:avLst>
              <a:gd name="adj" fmla="val 50000"/>
            </a:avLst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 fontScale="85000" lnSpcReduction="10000"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</a:rPr>
              <a:t>Subtitle here</a:t>
            </a:r>
            <a:endParaRPr lang="en-US" altLang="zh-CN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9D6C548-4620-47B4-B839-D9AE21E007AD}"/>
              </a:ext>
            </a:extLst>
          </p:cNvPr>
          <p:cNvCxnSpPr>
            <a:cxnSpLocks/>
          </p:cNvCxnSpPr>
          <p:nvPr/>
        </p:nvCxnSpPr>
        <p:spPr>
          <a:xfrm>
            <a:off x="774314" y="5334863"/>
            <a:ext cx="475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60B3503-2808-4B0B-A831-0E60D70DB8F0}"/>
              </a:ext>
            </a:extLst>
          </p:cNvPr>
          <p:cNvGrpSpPr/>
          <p:nvPr/>
        </p:nvGrpSpPr>
        <p:grpSpPr>
          <a:xfrm rot="16200000">
            <a:off x="4254469" y="2632865"/>
            <a:ext cx="212830" cy="2542756"/>
            <a:chOff x="3311968" y="4143011"/>
            <a:chExt cx="174182" cy="2081018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41CB8752-10C1-49FE-B1D4-4012FCFED166}"/>
                </a:ext>
              </a:extLst>
            </p:cNvPr>
            <p:cNvCxnSpPr/>
            <p:nvPr/>
          </p:nvCxnSpPr>
          <p:spPr>
            <a:xfrm>
              <a:off x="3399059" y="4143011"/>
              <a:ext cx="0" cy="1629155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BE3CF2D-C115-4F4A-9CD9-FF8B2353B9EF}"/>
                </a:ext>
              </a:extLst>
            </p:cNvPr>
            <p:cNvSpPr/>
            <p:nvPr/>
          </p:nvSpPr>
          <p:spPr>
            <a:xfrm>
              <a:off x="3311968" y="6137483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4D9A999-8BD6-4E7F-962D-FD1031BAF092}"/>
                </a:ext>
              </a:extLst>
            </p:cNvPr>
            <p:cNvSpPr/>
            <p:nvPr/>
          </p:nvSpPr>
          <p:spPr>
            <a:xfrm>
              <a:off x="3311968" y="5989643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B9628B9-2721-4835-A7CF-C41C83C52067}"/>
                </a:ext>
              </a:extLst>
            </p:cNvPr>
            <p:cNvSpPr/>
            <p:nvPr/>
          </p:nvSpPr>
          <p:spPr>
            <a:xfrm>
              <a:off x="3311968" y="5841797"/>
              <a:ext cx="174182" cy="86546"/>
            </a:xfrm>
            <a:custGeom>
              <a:avLst/>
              <a:gdLst>
                <a:gd name="connsiteX0" fmla="*/ 0 w 377372"/>
                <a:gd name="connsiteY0" fmla="*/ 0 h 203200"/>
                <a:gd name="connsiteX1" fmla="*/ 203200 w 377372"/>
                <a:gd name="connsiteY1" fmla="*/ 203200 h 203200"/>
                <a:gd name="connsiteX2" fmla="*/ 377372 w 377372"/>
                <a:gd name="connsiteY2" fmla="*/ 29028 h 203200"/>
                <a:gd name="connsiteX0" fmla="*/ 0 w 320222"/>
                <a:gd name="connsiteY0" fmla="*/ 20978 h 174172"/>
                <a:gd name="connsiteX1" fmla="*/ 146050 w 320222"/>
                <a:gd name="connsiteY1" fmla="*/ 174172 h 174172"/>
                <a:gd name="connsiteX2" fmla="*/ 320222 w 320222"/>
                <a:gd name="connsiteY2" fmla="*/ 0 h 174172"/>
                <a:gd name="connsiteX0" fmla="*/ 0 w 308316"/>
                <a:gd name="connsiteY0" fmla="*/ 0 h 153194"/>
                <a:gd name="connsiteX1" fmla="*/ 146050 w 308316"/>
                <a:gd name="connsiteY1" fmla="*/ 153194 h 153194"/>
                <a:gd name="connsiteX2" fmla="*/ 308316 w 308316"/>
                <a:gd name="connsiteY2" fmla="*/ 454 h 15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316" h="153194">
                  <a:moveTo>
                    <a:pt x="0" y="0"/>
                  </a:moveTo>
                  <a:lnTo>
                    <a:pt x="146050" y="153194"/>
                  </a:lnTo>
                  <a:lnTo>
                    <a:pt x="308316" y="454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093090" y="27139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Use "Title Only" Layout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3100" y="1814513"/>
            <a:ext cx="10845798" cy="1621509"/>
          </a:xfrm>
        </p:spPr>
        <p:txBody>
          <a:bodyPr>
            <a:normAutofit fontScale="90000"/>
          </a:bodyPr>
          <a:lstStyle/>
          <a:p>
            <a:r>
              <a:rPr lang="en-US" altLang="zh-CN" sz="8900" dirty="0">
                <a:latin typeface="Impact" panose="020B0806030902050204" pitchFamily="34" charset="0"/>
              </a:rPr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73100" y="4120749"/>
            <a:ext cx="10845798" cy="3108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3102" y="3824478"/>
            <a:ext cx="10845798" cy="296271"/>
          </a:xfrm>
        </p:spPr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41876" y="2920817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35030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af12596-3f1e-4268-8b15-c5c2a6f384d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21D35"/>
      </a:accent1>
      <a:accent2>
        <a:srgbClr val="2A4469"/>
      </a:accent2>
      <a:accent3>
        <a:srgbClr val="BC9763"/>
      </a:accent3>
      <a:accent4>
        <a:srgbClr val="5066A3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1D35"/>
    </a:accent1>
    <a:accent2>
      <a:srgbClr val="2A4469"/>
    </a:accent2>
    <a:accent3>
      <a:srgbClr val="BC9763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1D35"/>
    </a:accent1>
    <a:accent2>
      <a:srgbClr val="2A4469"/>
    </a:accent2>
    <a:accent3>
      <a:srgbClr val="BC9763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21D35"/>
    </a:accent1>
    <a:accent2>
      <a:srgbClr val="2A4469"/>
    </a:accent2>
    <a:accent3>
      <a:srgbClr val="BC9763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</TotalTime>
  <Words>1046</Words>
  <Application>Microsoft Office PowerPoint</Application>
  <PresentationFormat>宽屏</PresentationFormat>
  <Paragraphs>99</Paragraphs>
  <Slides>9</Slides>
  <Notes>3</Notes>
  <HiddenSlides>3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宋体</vt:lpstr>
      <vt:lpstr>微软雅黑</vt:lpstr>
      <vt:lpstr>站酷文艺体</vt:lpstr>
      <vt:lpstr>Arial</vt:lpstr>
      <vt:lpstr>Calibri</vt:lpstr>
      <vt:lpstr>Impact</vt:lpstr>
      <vt:lpstr>主题5</vt:lpstr>
      <vt:lpstr>think-cell Slide</vt:lpstr>
      <vt:lpstr>PowerPoint 演示文稿</vt:lpstr>
      <vt:lpstr>PowerPoint 演示文稿</vt:lpstr>
      <vt:lpstr>Section Header Here</vt:lpstr>
      <vt:lpstr>Use "Title Only" Layout</vt:lpstr>
      <vt:lpstr>Thanks And Your Slogan Here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3</cp:revision>
  <cp:lastPrinted>2019-02-17T16:00:00Z</cp:lastPrinted>
  <dcterms:created xsi:type="dcterms:W3CDTF">2019-02-17T16:00:00Z</dcterms:created>
  <dcterms:modified xsi:type="dcterms:W3CDTF">2019-03-06T15:01:18Z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