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sldIdLst>
    <p:sldId id="256" r:id="rId2"/>
    <p:sldId id="269" r:id="rId3"/>
    <p:sldId id="258" r:id="rId4"/>
    <p:sldId id="261" r:id="rId5"/>
    <p:sldId id="270" r:id="rId6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56CB"/>
    <a:srgbClr val="102353"/>
    <a:srgbClr val="C19CCC"/>
    <a:srgbClr val="8B519D"/>
    <a:srgbClr val="48FBC7"/>
    <a:srgbClr val="383B88"/>
    <a:srgbClr val="FDEFE4"/>
    <a:srgbClr val="EE972B"/>
    <a:srgbClr val="F79202"/>
    <a:srgbClr val="DA2F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14" autoAdjust="0"/>
    <p:restoredTop sz="96182" autoAdjust="0"/>
  </p:normalViewPr>
  <p:slideViewPr>
    <p:cSldViewPr snapToGrid="0">
      <p:cViewPr varScale="1">
        <p:scale>
          <a:sx n="116" d="100"/>
          <a:sy n="116" d="100"/>
        </p:scale>
        <p:origin x="283" y="8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2019/3/6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 descr="View Of High Rise Buildings during Day Time">
            <a:extLst>
              <a:ext uri="{FF2B5EF4-FFF2-40B4-BE49-F238E27FC236}">
                <a16:creationId xmlns:a16="http://schemas.microsoft.com/office/drawing/2014/main" xmlns="" id="{03DE5852-4AB2-4C8A-BB09-2E4EE46B03DE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70"/>
          <a:stretch/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414FD9C-9A94-47B5-9A1F-3A839BFD24FC}"/>
              </a:ext>
            </a:extLst>
          </p:cNvPr>
          <p:cNvSpPr/>
          <p:nvPr userDrawn="1"/>
        </p:nvSpPr>
        <p:spPr>
          <a:xfrm flipH="1" flipV="1"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91000">
                <a:srgbClr val="002060">
                  <a:alpha val="70000"/>
                </a:srgbClr>
              </a:gs>
              <a:gs pos="21000">
                <a:srgbClr val="7030A0">
                  <a:alpha val="79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占位符 13"/>
          <p:cNvSpPr>
            <a:spLocks noGrp="1"/>
          </p:cNvSpPr>
          <p:nvPr>
            <p:ph type="body" sz="quarter" idx="10" hasCustomPrompt="1"/>
          </p:nvPr>
        </p:nvSpPr>
        <p:spPr>
          <a:xfrm>
            <a:off x="1346200" y="1132172"/>
            <a:ext cx="2425254" cy="426445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>
            <p:ph type="body" sz="quarter" idx="11" hasCustomPrompt="1"/>
          </p:nvPr>
        </p:nvSpPr>
        <p:spPr>
          <a:xfrm>
            <a:off x="3829606" y="1143475"/>
            <a:ext cx="1599644" cy="481318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sp>
        <p:nvSpPr>
          <p:cNvPr id="9801" name="副标题 2"/>
          <p:cNvSpPr>
            <a:spLocks noGrp="1"/>
          </p:cNvSpPr>
          <p:nvPr>
            <p:ph type="subTitle" idx="1"/>
          </p:nvPr>
        </p:nvSpPr>
        <p:spPr>
          <a:xfrm>
            <a:off x="1346200" y="3253973"/>
            <a:ext cx="9569450" cy="558799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>
            <p:ph type="ctrTitle"/>
          </p:nvPr>
        </p:nvSpPr>
        <p:spPr>
          <a:xfrm>
            <a:off x="1346200" y="1624794"/>
            <a:ext cx="9569450" cy="1629180"/>
          </a:xfrm>
        </p:spPr>
        <p:txBody>
          <a:bodyPr anchor="b" anchorCtr="0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6BCDB262-F2E2-4BB8-A299-EA0A7696EB8C}"/>
              </a:ext>
            </a:extLst>
          </p:cNvPr>
          <p:cNvSpPr/>
          <p:nvPr userDrawn="1"/>
        </p:nvSpPr>
        <p:spPr>
          <a:xfrm>
            <a:off x="1141634" y="1505395"/>
            <a:ext cx="4514850" cy="3651581"/>
          </a:xfrm>
          <a:custGeom>
            <a:avLst/>
            <a:gdLst>
              <a:gd name="connsiteX0" fmla="*/ 387906 w 4514850"/>
              <a:gd name="connsiteY0" fmla="*/ 334956 h 3651581"/>
              <a:gd name="connsiteX1" fmla="*/ 387906 w 4514850"/>
              <a:gd name="connsiteY1" fmla="*/ 3348274 h 3651581"/>
              <a:gd name="connsiteX2" fmla="*/ 4126944 w 4514850"/>
              <a:gd name="connsiteY2" fmla="*/ 3348274 h 3651581"/>
              <a:gd name="connsiteX3" fmla="*/ 4126944 w 4514850"/>
              <a:gd name="connsiteY3" fmla="*/ 334956 h 3651581"/>
              <a:gd name="connsiteX4" fmla="*/ 0 w 4514850"/>
              <a:gd name="connsiteY4" fmla="*/ 0 h 3651581"/>
              <a:gd name="connsiteX5" fmla="*/ 4514850 w 4514850"/>
              <a:gd name="connsiteY5" fmla="*/ 0 h 3651581"/>
              <a:gd name="connsiteX6" fmla="*/ 4514850 w 4514850"/>
              <a:gd name="connsiteY6" fmla="*/ 3651581 h 3651581"/>
              <a:gd name="connsiteX7" fmla="*/ 0 w 4514850"/>
              <a:gd name="connsiteY7" fmla="*/ 3651581 h 3651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14850" h="3651581">
                <a:moveTo>
                  <a:pt x="387906" y="334956"/>
                </a:moveTo>
                <a:lnTo>
                  <a:pt x="387906" y="3348274"/>
                </a:lnTo>
                <a:lnTo>
                  <a:pt x="4126944" y="3348274"/>
                </a:lnTo>
                <a:lnTo>
                  <a:pt x="4126944" y="334956"/>
                </a:lnTo>
                <a:close/>
                <a:moveTo>
                  <a:pt x="0" y="0"/>
                </a:moveTo>
                <a:lnTo>
                  <a:pt x="4514850" y="0"/>
                </a:lnTo>
                <a:lnTo>
                  <a:pt x="4514850" y="3651581"/>
                </a:lnTo>
                <a:lnTo>
                  <a:pt x="0" y="3651581"/>
                </a:lnTo>
                <a:close/>
              </a:path>
            </a:pathLst>
          </a:custGeom>
          <a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View Of High Rise Buildings during Day Time">
            <a:extLst>
              <a:ext uri="{FF2B5EF4-FFF2-40B4-BE49-F238E27FC236}">
                <a16:creationId xmlns:a16="http://schemas.microsoft.com/office/drawing/2014/main" xmlns="" id="{3C0150AD-A4CF-4BBD-BA60-C2715CBC6B78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85" b="26537"/>
          <a:stretch/>
        </p:blipFill>
        <p:spPr bwMode="auto">
          <a:xfrm>
            <a:off x="0" y="0"/>
            <a:ext cx="12192000" cy="302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1C2142B8-E7D3-42E1-A6A8-3942CA440EDF}"/>
              </a:ext>
            </a:extLst>
          </p:cNvPr>
          <p:cNvSpPr/>
          <p:nvPr userDrawn="1"/>
        </p:nvSpPr>
        <p:spPr>
          <a:xfrm flipH="1" flipV="1">
            <a:off x="0" y="0"/>
            <a:ext cx="12192000" cy="3022600"/>
          </a:xfrm>
          <a:prstGeom prst="rect">
            <a:avLst/>
          </a:prstGeom>
          <a:gradFill flip="none" rotWithShape="1">
            <a:gsLst>
              <a:gs pos="91000">
                <a:srgbClr val="002060">
                  <a:alpha val="70000"/>
                </a:srgbClr>
              </a:gs>
              <a:gs pos="21000">
                <a:srgbClr val="7030A0">
                  <a:alpha val="79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4777798" y="3699329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4778914" y="4594679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accent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2019/3/6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2019/3/6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View Of High Rise Buildings during Day Time">
            <a:extLst>
              <a:ext uri="{FF2B5EF4-FFF2-40B4-BE49-F238E27FC236}">
                <a16:creationId xmlns:a16="http://schemas.microsoft.com/office/drawing/2014/main" xmlns="" id="{9F0DBE95-F5D1-4412-B277-52FD3F0CE0F0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70"/>
          <a:stretch/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92C13984-7D23-4AE3-880D-EBFE3C2239C5}"/>
              </a:ext>
            </a:extLst>
          </p:cNvPr>
          <p:cNvSpPr/>
          <p:nvPr userDrawn="1"/>
        </p:nvSpPr>
        <p:spPr>
          <a:xfrm flipH="1" flipV="1"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91000">
                <a:srgbClr val="002060">
                  <a:alpha val="70000"/>
                </a:srgbClr>
              </a:gs>
              <a:gs pos="21000">
                <a:srgbClr val="7030A0">
                  <a:alpha val="79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0" y="1414463"/>
            <a:ext cx="12192000" cy="1621509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0" y="3720699"/>
            <a:ext cx="12192000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5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xmlns="" id="{05EBDA4F-7210-4CAE-8333-80DB24212E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" y="3424428"/>
            <a:ext cx="12192000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xmlns="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2019/3/6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xmlns="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xmlns="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xmlns="" id="{6B65CD09-7F13-4AC8-B025-5D0274017CD3}"/>
              </a:ext>
            </a:extLst>
          </p:cNvPr>
          <p:cNvSpPr/>
          <p:nvPr/>
        </p:nvSpPr>
        <p:spPr>
          <a:xfrm>
            <a:off x="5239242" y="1505396"/>
            <a:ext cx="417243" cy="3651581"/>
          </a:xfrm>
          <a:custGeom>
            <a:avLst/>
            <a:gdLst>
              <a:gd name="connsiteX0" fmla="*/ 0 w 417243"/>
              <a:gd name="connsiteY0" fmla="*/ 0 h 3651581"/>
              <a:gd name="connsiteX1" fmla="*/ 417243 w 417243"/>
              <a:gd name="connsiteY1" fmla="*/ 0 h 3651581"/>
              <a:gd name="connsiteX2" fmla="*/ 417243 w 417243"/>
              <a:gd name="connsiteY2" fmla="*/ 3651581 h 3651581"/>
              <a:gd name="connsiteX3" fmla="*/ 0 w 417243"/>
              <a:gd name="connsiteY3" fmla="*/ 3651581 h 3651581"/>
              <a:gd name="connsiteX4" fmla="*/ 0 w 417243"/>
              <a:gd name="connsiteY4" fmla="*/ 3348274 h 3651581"/>
              <a:gd name="connsiteX5" fmla="*/ 29337 w 417243"/>
              <a:gd name="connsiteY5" fmla="*/ 3348274 h 3651581"/>
              <a:gd name="connsiteX6" fmla="*/ 29337 w 417243"/>
              <a:gd name="connsiteY6" fmla="*/ 334956 h 3651581"/>
              <a:gd name="connsiteX7" fmla="*/ 0 w 417243"/>
              <a:gd name="connsiteY7" fmla="*/ 334956 h 3651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7243" h="3651581">
                <a:moveTo>
                  <a:pt x="0" y="0"/>
                </a:moveTo>
                <a:lnTo>
                  <a:pt x="417243" y="0"/>
                </a:lnTo>
                <a:lnTo>
                  <a:pt x="417243" y="3651581"/>
                </a:lnTo>
                <a:lnTo>
                  <a:pt x="0" y="3651581"/>
                </a:lnTo>
                <a:lnTo>
                  <a:pt x="0" y="3348274"/>
                </a:lnTo>
                <a:lnTo>
                  <a:pt x="29337" y="3348274"/>
                </a:lnTo>
                <a:lnTo>
                  <a:pt x="29337" y="334956"/>
                </a:lnTo>
                <a:lnTo>
                  <a:pt x="0" y="334956"/>
                </a:lnTo>
                <a:close/>
              </a:path>
            </a:pathLst>
          </a:custGeom>
          <a:gradFill>
            <a:gsLst>
              <a:gs pos="51310">
                <a:srgbClr val="402984">
                  <a:alpha val="62000"/>
                </a:srgbClr>
              </a:gs>
              <a:gs pos="100000">
                <a:schemeClr val="accent1">
                  <a:lumMod val="50000"/>
                  <a:alpha val="0"/>
                </a:schemeClr>
              </a:gs>
              <a:gs pos="0">
                <a:srgbClr val="7030A0">
                  <a:alpha val="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副标题 4"/>
          <p:cNvSpPr>
            <a:spLocks noGrp="1"/>
          </p:cNvSpPr>
          <p:nvPr>
            <p:ph type="subTitle" idx="4294967295"/>
          </p:nvPr>
        </p:nvSpPr>
        <p:spPr>
          <a:xfrm>
            <a:off x="4903467" y="3797386"/>
            <a:ext cx="4050034" cy="1039007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en-US" altLang="zh-CN" sz="2300" dirty="0">
                <a:solidFill>
                  <a:srgbClr val="48FBC7"/>
                </a:solidFill>
                <a:latin typeface="+mj-ea"/>
                <a:ea typeface="+mj-ea"/>
              </a:rPr>
              <a:t>STANDARD TEMPLATE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4294967295"/>
          </p:nvPr>
        </p:nvSpPr>
        <p:spPr>
          <a:xfrm>
            <a:off x="1112585" y="1102540"/>
            <a:ext cx="2425254" cy="426445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altLang="zh-CN" dirty="0">
                <a:solidFill>
                  <a:srgbClr val="C19CCC"/>
                </a:solidFill>
              </a:rPr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4294967295"/>
          </p:nvPr>
        </p:nvSpPr>
        <p:spPr>
          <a:xfrm>
            <a:off x="9441824" y="5800913"/>
            <a:ext cx="1599644" cy="309601"/>
          </a:xfrm>
        </p:spPr>
        <p:txBody>
          <a:bodyPr>
            <a:normAutofit fontScale="85000" lnSpcReduction="10000"/>
          </a:bodyPr>
          <a:lstStyle/>
          <a:p>
            <a:pPr marL="0" indent="0" algn="r">
              <a:buNone/>
            </a:pPr>
            <a:r>
              <a:rPr lang="en-US" altLang="zh-CN" dirty="0">
                <a:solidFill>
                  <a:srgbClr val="48FBC7"/>
                </a:solidFill>
              </a:rPr>
              <a:t>www.islide.cc</a:t>
            </a:r>
            <a:endParaRPr lang="en-US" altLang="en-US" dirty="0">
              <a:solidFill>
                <a:srgbClr val="48FBC7"/>
              </a:solidFill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2505554" y="1818436"/>
            <a:ext cx="6658198" cy="879670"/>
          </a:xfrm>
        </p:spPr>
        <p:txBody>
          <a:bodyPr>
            <a:normAutofit fontScale="90000"/>
          </a:bodyPr>
          <a:lstStyle/>
          <a:p>
            <a:pPr algn="r"/>
            <a:r>
              <a:rPr lang="en-US" altLang="zh-CN" sz="2000" dirty="0"/>
              <a:t>ISLIDE</a:t>
            </a:r>
            <a:r>
              <a:rPr lang="en-US" altLang="zh-CN" sz="2000" baseline="30000" dirty="0"/>
              <a:t>®</a:t>
            </a:r>
            <a:r>
              <a:rPr lang="en-US" altLang="zh-CN" sz="9600" dirty="0">
                <a:latin typeface="Impact" panose="020B0806030902050204" pitchFamily="34" charset="0"/>
              </a:rPr>
              <a:t> </a:t>
            </a:r>
            <a:endParaRPr lang="zh-CN" altLang="en-US" sz="3600" dirty="0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92A15FA3-3D59-4F51-82C5-77CBE76D47C6}"/>
              </a:ext>
            </a:extLst>
          </p:cNvPr>
          <p:cNvSpPr/>
          <p:nvPr/>
        </p:nvSpPr>
        <p:spPr>
          <a:xfrm>
            <a:off x="10620685" y="5641892"/>
            <a:ext cx="320365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891CFF6C-1F59-46C9-A651-A05F0D64F610}"/>
              </a:ext>
            </a:extLst>
          </p:cNvPr>
          <p:cNvGrpSpPr/>
          <p:nvPr/>
        </p:nvGrpSpPr>
        <p:grpSpPr>
          <a:xfrm rot="16200000">
            <a:off x="4301450" y="2930581"/>
            <a:ext cx="174182" cy="2081010"/>
            <a:chOff x="3311968" y="4142999"/>
            <a:chExt cx="174182" cy="2081010"/>
          </a:xfrm>
        </p:grpSpPr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2184E698-AEF7-4749-B547-2197F8F35A26}"/>
                </a:ext>
              </a:extLst>
            </p:cNvPr>
            <p:cNvCxnSpPr/>
            <p:nvPr/>
          </p:nvCxnSpPr>
          <p:spPr>
            <a:xfrm>
              <a:off x="3399059" y="4142999"/>
              <a:ext cx="0" cy="1629151"/>
            </a:xfrm>
            <a:prstGeom prst="line">
              <a:avLst/>
            </a:prstGeom>
            <a:ln>
              <a:gradFill>
                <a:gsLst>
                  <a:gs pos="0">
                    <a:schemeClr val="accent3">
                      <a:alpha val="0"/>
                    </a:schemeClr>
                  </a:gs>
                  <a:gs pos="100000">
                    <a:schemeClr val="accent3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EA17C6F5-C7CC-4388-84CF-1D688B9ECB8F}"/>
                </a:ext>
              </a:extLst>
            </p:cNvPr>
            <p:cNvSpPr/>
            <p:nvPr/>
          </p:nvSpPr>
          <p:spPr>
            <a:xfrm>
              <a:off x="3311968" y="6137463"/>
              <a:ext cx="174182" cy="86546"/>
            </a:xfrm>
            <a:custGeom>
              <a:avLst/>
              <a:gdLst>
                <a:gd name="connsiteX0" fmla="*/ 0 w 377372"/>
                <a:gd name="connsiteY0" fmla="*/ 0 h 203200"/>
                <a:gd name="connsiteX1" fmla="*/ 203200 w 377372"/>
                <a:gd name="connsiteY1" fmla="*/ 203200 h 203200"/>
                <a:gd name="connsiteX2" fmla="*/ 377372 w 377372"/>
                <a:gd name="connsiteY2" fmla="*/ 29028 h 203200"/>
                <a:gd name="connsiteX0" fmla="*/ 0 w 320222"/>
                <a:gd name="connsiteY0" fmla="*/ 20978 h 174172"/>
                <a:gd name="connsiteX1" fmla="*/ 146050 w 320222"/>
                <a:gd name="connsiteY1" fmla="*/ 174172 h 174172"/>
                <a:gd name="connsiteX2" fmla="*/ 320222 w 320222"/>
                <a:gd name="connsiteY2" fmla="*/ 0 h 174172"/>
                <a:gd name="connsiteX0" fmla="*/ 0 w 308316"/>
                <a:gd name="connsiteY0" fmla="*/ 0 h 153194"/>
                <a:gd name="connsiteX1" fmla="*/ 146050 w 308316"/>
                <a:gd name="connsiteY1" fmla="*/ 153194 h 153194"/>
                <a:gd name="connsiteX2" fmla="*/ 308316 w 308316"/>
                <a:gd name="connsiteY2" fmla="*/ 454 h 153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316" h="153194">
                  <a:moveTo>
                    <a:pt x="0" y="0"/>
                  </a:moveTo>
                  <a:lnTo>
                    <a:pt x="146050" y="153194"/>
                  </a:lnTo>
                  <a:lnTo>
                    <a:pt x="308316" y="454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F9A17665-AC42-4C70-ABD0-1B3A04FF0D69}"/>
                </a:ext>
              </a:extLst>
            </p:cNvPr>
            <p:cNvSpPr/>
            <p:nvPr/>
          </p:nvSpPr>
          <p:spPr>
            <a:xfrm>
              <a:off x="3311968" y="5989630"/>
              <a:ext cx="174182" cy="86546"/>
            </a:xfrm>
            <a:custGeom>
              <a:avLst/>
              <a:gdLst>
                <a:gd name="connsiteX0" fmla="*/ 0 w 377372"/>
                <a:gd name="connsiteY0" fmla="*/ 0 h 203200"/>
                <a:gd name="connsiteX1" fmla="*/ 203200 w 377372"/>
                <a:gd name="connsiteY1" fmla="*/ 203200 h 203200"/>
                <a:gd name="connsiteX2" fmla="*/ 377372 w 377372"/>
                <a:gd name="connsiteY2" fmla="*/ 29028 h 203200"/>
                <a:gd name="connsiteX0" fmla="*/ 0 w 320222"/>
                <a:gd name="connsiteY0" fmla="*/ 20978 h 174172"/>
                <a:gd name="connsiteX1" fmla="*/ 146050 w 320222"/>
                <a:gd name="connsiteY1" fmla="*/ 174172 h 174172"/>
                <a:gd name="connsiteX2" fmla="*/ 320222 w 320222"/>
                <a:gd name="connsiteY2" fmla="*/ 0 h 174172"/>
                <a:gd name="connsiteX0" fmla="*/ 0 w 308316"/>
                <a:gd name="connsiteY0" fmla="*/ 0 h 153194"/>
                <a:gd name="connsiteX1" fmla="*/ 146050 w 308316"/>
                <a:gd name="connsiteY1" fmla="*/ 153194 h 153194"/>
                <a:gd name="connsiteX2" fmla="*/ 308316 w 308316"/>
                <a:gd name="connsiteY2" fmla="*/ 454 h 153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316" h="153194">
                  <a:moveTo>
                    <a:pt x="0" y="0"/>
                  </a:moveTo>
                  <a:lnTo>
                    <a:pt x="146050" y="153194"/>
                  </a:lnTo>
                  <a:lnTo>
                    <a:pt x="308316" y="454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DE2507B1-CC67-48AE-8E6B-E33260F38C9A}"/>
                </a:ext>
              </a:extLst>
            </p:cNvPr>
            <p:cNvSpPr/>
            <p:nvPr/>
          </p:nvSpPr>
          <p:spPr>
            <a:xfrm>
              <a:off x="3311968" y="5841797"/>
              <a:ext cx="174182" cy="86546"/>
            </a:xfrm>
            <a:custGeom>
              <a:avLst/>
              <a:gdLst>
                <a:gd name="connsiteX0" fmla="*/ 0 w 377372"/>
                <a:gd name="connsiteY0" fmla="*/ 0 h 203200"/>
                <a:gd name="connsiteX1" fmla="*/ 203200 w 377372"/>
                <a:gd name="connsiteY1" fmla="*/ 203200 h 203200"/>
                <a:gd name="connsiteX2" fmla="*/ 377372 w 377372"/>
                <a:gd name="connsiteY2" fmla="*/ 29028 h 203200"/>
                <a:gd name="connsiteX0" fmla="*/ 0 w 320222"/>
                <a:gd name="connsiteY0" fmla="*/ 20978 h 174172"/>
                <a:gd name="connsiteX1" fmla="*/ 146050 w 320222"/>
                <a:gd name="connsiteY1" fmla="*/ 174172 h 174172"/>
                <a:gd name="connsiteX2" fmla="*/ 320222 w 320222"/>
                <a:gd name="connsiteY2" fmla="*/ 0 h 174172"/>
                <a:gd name="connsiteX0" fmla="*/ 0 w 308316"/>
                <a:gd name="connsiteY0" fmla="*/ 0 h 153194"/>
                <a:gd name="connsiteX1" fmla="*/ 146050 w 308316"/>
                <a:gd name="connsiteY1" fmla="*/ 153194 h 153194"/>
                <a:gd name="connsiteX2" fmla="*/ 308316 w 308316"/>
                <a:gd name="connsiteY2" fmla="*/ 454 h 153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316" h="153194">
                  <a:moveTo>
                    <a:pt x="0" y="0"/>
                  </a:moveTo>
                  <a:lnTo>
                    <a:pt x="146050" y="153194"/>
                  </a:lnTo>
                  <a:lnTo>
                    <a:pt x="308316" y="454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0D6C6B7B-D022-4898-A8EA-81FF036DCB66}"/>
              </a:ext>
            </a:extLst>
          </p:cNvPr>
          <p:cNvGrpSpPr/>
          <p:nvPr/>
        </p:nvGrpSpPr>
        <p:grpSpPr>
          <a:xfrm>
            <a:off x="3028248" y="2639290"/>
            <a:ext cx="6027629" cy="993769"/>
            <a:chOff x="3335122" y="108032"/>
            <a:chExt cx="5397674" cy="889909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C0A5D18E-74BC-4CB8-8E0F-6CAA3EA89803}"/>
                </a:ext>
              </a:extLst>
            </p:cNvPr>
            <p:cNvSpPr txBox="1"/>
            <p:nvPr/>
          </p:nvSpPr>
          <p:spPr>
            <a:xfrm>
              <a:off x="3335122" y="108032"/>
              <a:ext cx="679296" cy="889909"/>
            </a:xfrm>
            <a:prstGeom prst="rect">
              <a:avLst/>
            </a:prstGeom>
            <a:noFill/>
            <a:ln w="117475">
              <a:noFill/>
            </a:ln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pc="100" dirty="0">
                  <a:gradFill>
                    <a:gsLst>
                      <a:gs pos="46900">
                        <a:schemeClr val="bg1"/>
                      </a:gs>
                      <a:gs pos="0">
                        <a:schemeClr val="bg1"/>
                      </a:gs>
                      <a:gs pos="100000">
                        <a:schemeClr val="bg1">
                          <a:alpha val="2000"/>
                        </a:schemeClr>
                      </a:gs>
                    </a:gsLst>
                    <a:lin ang="0" scaled="0"/>
                  </a:gradFill>
                  <a:latin typeface="Impact" panose="020B0806030902050204" pitchFamily="34" charset="0"/>
                  <a:cs typeface="Arial" panose="020B0604020202020204" pitchFamily="34" charset="0"/>
                </a:rPr>
                <a:t>P</a:t>
              </a:r>
              <a:endParaRPr lang="zh-CN" altLang="en-US" spc="100" dirty="0">
                <a:gradFill>
                  <a:gsLst>
                    <a:gs pos="46900">
                      <a:schemeClr val="bg1"/>
                    </a:gs>
                    <a:gs pos="0">
                      <a:schemeClr val="bg1"/>
                    </a:gs>
                    <a:gs pos="100000">
                      <a:schemeClr val="bg1">
                        <a:alpha val="2000"/>
                      </a:schemeClr>
                    </a:gs>
                  </a:gsLst>
                  <a:lin ang="0" scaled="0"/>
                </a:gradFill>
                <a:latin typeface="Impact" panose="020B080603090205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14081B7A-91B4-496E-89AD-8429384A3FCB}"/>
                </a:ext>
              </a:extLst>
            </p:cNvPr>
            <p:cNvSpPr txBox="1"/>
            <p:nvPr/>
          </p:nvSpPr>
          <p:spPr>
            <a:xfrm>
              <a:off x="3877986" y="108032"/>
              <a:ext cx="679296" cy="889909"/>
            </a:xfrm>
            <a:prstGeom prst="rect">
              <a:avLst/>
            </a:prstGeom>
            <a:noFill/>
            <a:ln w="117475">
              <a:noFill/>
            </a:ln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pc="100" dirty="0">
                  <a:gradFill>
                    <a:gsLst>
                      <a:gs pos="46900">
                        <a:schemeClr val="bg1"/>
                      </a:gs>
                      <a:gs pos="0">
                        <a:schemeClr val="bg1"/>
                      </a:gs>
                      <a:gs pos="100000">
                        <a:schemeClr val="bg1">
                          <a:alpha val="2000"/>
                        </a:schemeClr>
                      </a:gs>
                    </a:gsLst>
                    <a:lin ang="0" scaled="0"/>
                  </a:gradFill>
                  <a:latin typeface="Impact" panose="020B0806030902050204" pitchFamily="34" charset="0"/>
                  <a:cs typeface="Arial" panose="020B0604020202020204" pitchFamily="34" charset="0"/>
                </a:rPr>
                <a:t>O</a:t>
              </a:r>
              <a:endParaRPr lang="zh-CN" altLang="en-US" spc="100" dirty="0">
                <a:gradFill>
                  <a:gsLst>
                    <a:gs pos="46900">
                      <a:schemeClr val="bg1"/>
                    </a:gs>
                    <a:gs pos="0">
                      <a:schemeClr val="bg1"/>
                    </a:gs>
                    <a:gs pos="100000">
                      <a:schemeClr val="bg1">
                        <a:alpha val="2000"/>
                      </a:schemeClr>
                    </a:gs>
                  </a:gsLst>
                  <a:lin ang="0" scaled="0"/>
                </a:gradFill>
                <a:latin typeface="Impact" panose="020B080603090205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07A416CC-0ABC-4A39-93DC-7A99550B6049}"/>
                </a:ext>
              </a:extLst>
            </p:cNvPr>
            <p:cNvSpPr txBox="1"/>
            <p:nvPr/>
          </p:nvSpPr>
          <p:spPr>
            <a:xfrm>
              <a:off x="4365174" y="108032"/>
              <a:ext cx="812021" cy="889909"/>
            </a:xfrm>
            <a:prstGeom prst="rect">
              <a:avLst/>
            </a:prstGeom>
            <a:noFill/>
            <a:ln w="117475">
              <a:noFill/>
            </a:ln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pc="100" dirty="0">
                  <a:gradFill>
                    <a:gsLst>
                      <a:gs pos="46900">
                        <a:schemeClr val="bg1"/>
                      </a:gs>
                      <a:gs pos="0">
                        <a:schemeClr val="bg1"/>
                      </a:gs>
                      <a:gs pos="100000">
                        <a:schemeClr val="bg1">
                          <a:alpha val="2000"/>
                        </a:schemeClr>
                      </a:gs>
                    </a:gsLst>
                    <a:lin ang="0" scaled="0"/>
                  </a:gradFill>
                  <a:latin typeface="Impact" panose="020B0806030902050204" pitchFamily="34" charset="0"/>
                  <a:cs typeface="Arial" panose="020B0604020202020204" pitchFamily="34" charset="0"/>
                </a:rPr>
                <a:t>W</a:t>
              </a:r>
              <a:endParaRPr lang="zh-CN" altLang="en-US" spc="100" dirty="0">
                <a:gradFill>
                  <a:gsLst>
                    <a:gs pos="46900">
                      <a:schemeClr val="bg1"/>
                    </a:gs>
                    <a:gs pos="0">
                      <a:schemeClr val="bg1"/>
                    </a:gs>
                    <a:gs pos="100000">
                      <a:schemeClr val="bg1">
                        <a:alpha val="2000"/>
                      </a:schemeClr>
                    </a:gs>
                  </a:gsLst>
                  <a:lin ang="0" scaled="0"/>
                </a:gradFill>
                <a:latin typeface="Impact" panose="020B080603090205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0148C730-CD77-4FA5-AD9D-0CA9298D220B}"/>
                </a:ext>
              </a:extLst>
            </p:cNvPr>
            <p:cNvSpPr txBox="1"/>
            <p:nvPr/>
          </p:nvSpPr>
          <p:spPr>
            <a:xfrm>
              <a:off x="5118466" y="108032"/>
              <a:ext cx="526239" cy="889909"/>
            </a:xfrm>
            <a:prstGeom prst="rect">
              <a:avLst/>
            </a:prstGeom>
            <a:noFill/>
            <a:ln w="117475">
              <a:noFill/>
            </a:ln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pc="100" dirty="0">
                  <a:gradFill>
                    <a:gsLst>
                      <a:gs pos="46900">
                        <a:schemeClr val="bg1"/>
                      </a:gs>
                      <a:gs pos="0">
                        <a:schemeClr val="bg1"/>
                      </a:gs>
                      <a:gs pos="100000">
                        <a:schemeClr val="bg1">
                          <a:alpha val="2000"/>
                        </a:schemeClr>
                      </a:gs>
                    </a:gsLst>
                    <a:lin ang="0" scaled="0"/>
                  </a:gradFill>
                  <a:latin typeface="Impact" panose="020B0806030902050204" pitchFamily="34" charset="0"/>
                  <a:cs typeface="Arial" panose="020B0604020202020204" pitchFamily="34" charset="0"/>
                </a:rPr>
                <a:t>E</a:t>
              </a:r>
              <a:endParaRPr lang="zh-CN" altLang="en-US" spc="100" dirty="0">
                <a:gradFill>
                  <a:gsLst>
                    <a:gs pos="46900">
                      <a:schemeClr val="bg1"/>
                    </a:gs>
                    <a:gs pos="0">
                      <a:schemeClr val="bg1"/>
                    </a:gs>
                    <a:gs pos="100000">
                      <a:schemeClr val="bg1">
                        <a:alpha val="2000"/>
                      </a:schemeClr>
                    </a:gs>
                  </a:gsLst>
                  <a:lin ang="0" scaled="0"/>
                </a:gradFill>
                <a:latin typeface="Impact" panose="020B080603090205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687E9653-EBD8-4FDD-970B-E6A3D9C5EC8C}"/>
                </a:ext>
              </a:extLst>
            </p:cNvPr>
            <p:cNvSpPr txBox="1"/>
            <p:nvPr/>
          </p:nvSpPr>
          <p:spPr>
            <a:xfrm>
              <a:off x="5596203" y="108032"/>
              <a:ext cx="679296" cy="889909"/>
            </a:xfrm>
            <a:prstGeom prst="rect">
              <a:avLst/>
            </a:prstGeom>
            <a:noFill/>
            <a:ln w="117475">
              <a:noFill/>
            </a:ln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pc="100" dirty="0">
                  <a:gradFill>
                    <a:gsLst>
                      <a:gs pos="46900">
                        <a:schemeClr val="bg1"/>
                      </a:gs>
                      <a:gs pos="0">
                        <a:schemeClr val="bg1"/>
                      </a:gs>
                      <a:gs pos="100000">
                        <a:schemeClr val="bg1">
                          <a:alpha val="2000"/>
                        </a:schemeClr>
                      </a:gs>
                    </a:gsLst>
                    <a:lin ang="0" scaled="0"/>
                  </a:gradFill>
                  <a:latin typeface="Impact" panose="020B0806030902050204" pitchFamily="34" charset="0"/>
                  <a:cs typeface="Arial" panose="020B0604020202020204" pitchFamily="34" charset="0"/>
                </a:rPr>
                <a:t>R</a:t>
              </a:r>
              <a:endParaRPr lang="zh-CN" altLang="en-US" spc="100" dirty="0">
                <a:gradFill>
                  <a:gsLst>
                    <a:gs pos="46900">
                      <a:schemeClr val="bg1"/>
                    </a:gs>
                    <a:gs pos="0">
                      <a:schemeClr val="bg1"/>
                    </a:gs>
                    <a:gs pos="100000">
                      <a:schemeClr val="bg1">
                        <a:alpha val="2000"/>
                      </a:schemeClr>
                    </a:gs>
                  </a:gsLst>
                  <a:lin ang="0" scaled="0"/>
                </a:gradFill>
                <a:latin typeface="Impact" panose="020B080603090205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9D79CE1E-FB1B-4A5D-BFC0-4CB89DEBEBFA}"/>
                </a:ext>
              </a:extLst>
            </p:cNvPr>
            <p:cNvSpPr txBox="1"/>
            <p:nvPr/>
          </p:nvSpPr>
          <p:spPr>
            <a:xfrm>
              <a:off x="6129028" y="108032"/>
              <a:ext cx="679296" cy="889909"/>
            </a:xfrm>
            <a:prstGeom prst="rect">
              <a:avLst/>
            </a:prstGeom>
            <a:noFill/>
            <a:ln w="117475">
              <a:noFill/>
            </a:ln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pc="100" dirty="0">
                  <a:gradFill>
                    <a:gsLst>
                      <a:gs pos="46900">
                        <a:schemeClr val="bg1"/>
                      </a:gs>
                      <a:gs pos="0">
                        <a:schemeClr val="bg1"/>
                      </a:gs>
                      <a:gs pos="100000">
                        <a:schemeClr val="bg1">
                          <a:alpha val="2000"/>
                        </a:schemeClr>
                      </a:gs>
                    </a:gsLst>
                    <a:lin ang="0" scaled="0"/>
                  </a:gradFill>
                  <a:latin typeface="Impact" panose="020B0806030902050204" pitchFamily="34" charset="0"/>
                  <a:cs typeface="Arial" panose="020B0604020202020204" pitchFamily="34" charset="0"/>
                </a:rPr>
                <a:t>P</a:t>
              </a:r>
              <a:endParaRPr lang="zh-CN" altLang="en-US" spc="100" dirty="0">
                <a:gradFill>
                  <a:gsLst>
                    <a:gs pos="46900">
                      <a:schemeClr val="bg1"/>
                    </a:gs>
                    <a:gs pos="0">
                      <a:schemeClr val="bg1"/>
                    </a:gs>
                    <a:gs pos="100000">
                      <a:schemeClr val="bg1">
                        <a:alpha val="2000"/>
                      </a:schemeClr>
                    </a:gs>
                  </a:gsLst>
                  <a:lin ang="0" scaled="0"/>
                </a:gradFill>
                <a:latin typeface="Impact" panose="020B080603090205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2F099920-75EE-4C16-8B1E-247A59583A02}"/>
                </a:ext>
              </a:extLst>
            </p:cNvPr>
            <p:cNvSpPr txBox="1"/>
            <p:nvPr/>
          </p:nvSpPr>
          <p:spPr>
            <a:xfrm>
              <a:off x="6574971" y="108032"/>
              <a:ext cx="766178" cy="889909"/>
            </a:xfrm>
            <a:prstGeom prst="rect">
              <a:avLst/>
            </a:prstGeom>
            <a:noFill/>
            <a:ln w="117475">
              <a:noFill/>
            </a:ln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pc="100" dirty="0">
                  <a:gradFill>
                    <a:gsLst>
                      <a:gs pos="46900">
                        <a:schemeClr val="bg1"/>
                      </a:gs>
                      <a:gs pos="0">
                        <a:schemeClr val="bg1"/>
                      </a:gs>
                      <a:gs pos="100000">
                        <a:schemeClr val="bg1">
                          <a:alpha val="2000"/>
                        </a:schemeClr>
                      </a:gs>
                    </a:gsLst>
                    <a:lin ang="0" scaled="0"/>
                  </a:gradFill>
                  <a:latin typeface="Impact" panose="020B0806030902050204" pitchFamily="34" charset="0"/>
                  <a:cs typeface="Arial" panose="020B0604020202020204" pitchFamily="34" charset="0"/>
                </a:rPr>
                <a:t>O</a:t>
              </a:r>
              <a:endParaRPr lang="zh-CN" altLang="en-US" spc="100" dirty="0">
                <a:gradFill>
                  <a:gsLst>
                    <a:gs pos="46900">
                      <a:schemeClr val="bg1"/>
                    </a:gs>
                    <a:gs pos="0">
                      <a:schemeClr val="bg1"/>
                    </a:gs>
                    <a:gs pos="100000">
                      <a:schemeClr val="bg1">
                        <a:alpha val="2000"/>
                      </a:schemeClr>
                    </a:gs>
                  </a:gsLst>
                  <a:lin ang="0" scaled="0"/>
                </a:gradFill>
                <a:latin typeface="Impact" panose="020B080603090205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673870DE-0B71-4CF2-9363-D64763FD2297}"/>
                </a:ext>
              </a:extLst>
            </p:cNvPr>
            <p:cNvSpPr txBox="1"/>
            <p:nvPr/>
          </p:nvSpPr>
          <p:spPr>
            <a:xfrm>
              <a:off x="7194678" y="108032"/>
              <a:ext cx="289896" cy="889909"/>
            </a:xfrm>
            <a:prstGeom prst="rect">
              <a:avLst/>
            </a:prstGeom>
            <a:noFill/>
            <a:ln w="117475">
              <a:noFill/>
            </a:ln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pc="100" dirty="0">
                  <a:gradFill>
                    <a:gsLst>
                      <a:gs pos="46900">
                        <a:schemeClr val="bg1"/>
                      </a:gs>
                      <a:gs pos="0">
                        <a:schemeClr val="bg1"/>
                      </a:gs>
                      <a:gs pos="100000">
                        <a:schemeClr val="bg1">
                          <a:alpha val="2000"/>
                        </a:schemeClr>
                      </a:gs>
                    </a:gsLst>
                    <a:lin ang="0" scaled="0"/>
                  </a:gradFill>
                  <a:latin typeface="Impact" panose="020B0806030902050204" pitchFamily="34" charset="0"/>
                  <a:cs typeface="Arial" panose="020B0604020202020204" pitchFamily="34" charset="0"/>
                </a:rPr>
                <a:t>I</a:t>
              </a:r>
              <a:endParaRPr lang="zh-CN" altLang="en-US" spc="100" dirty="0">
                <a:gradFill>
                  <a:gsLst>
                    <a:gs pos="46900">
                      <a:schemeClr val="bg1"/>
                    </a:gs>
                    <a:gs pos="0">
                      <a:schemeClr val="bg1"/>
                    </a:gs>
                    <a:gs pos="100000">
                      <a:schemeClr val="bg1">
                        <a:alpha val="2000"/>
                      </a:schemeClr>
                    </a:gs>
                  </a:gsLst>
                  <a:lin ang="0" scaled="0"/>
                </a:gradFill>
                <a:latin typeface="Impact" panose="020B080603090205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6CCDEC98-9092-47C3-9D6D-949E52A1242E}"/>
                </a:ext>
              </a:extLst>
            </p:cNvPr>
            <p:cNvSpPr txBox="1"/>
            <p:nvPr/>
          </p:nvSpPr>
          <p:spPr>
            <a:xfrm>
              <a:off x="7520675" y="108032"/>
              <a:ext cx="679296" cy="889909"/>
            </a:xfrm>
            <a:prstGeom prst="rect">
              <a:avLst/>
            </a:prstGeom>
            <a:noFill/>
            <a:ln w="117475">
              <a:noFill/>
            </a:ln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pc="100" dirty="0">
                  <a:gradFill>
                    <a:gsLst>
                      <a:gs pos="46900">
                        <a:schemeClr val="bg1"/>
                      </a:gs>
                      <a:gs pos="0">
                        <a:schemeClr val="bg1"/>
                      </a:gs>
                      <a:gs pos="100000">
                        <a:schemeClr val="bg1">
                          <a:alpha val="2000"/>
                        </a:schemeClr>
                      </a:gs>
                    </a:gsLst>
                    <a:lin ang="0" scaled="0"/>
                  </a:gradFill>
                  <a:latin typeface="Impact" panose="020B0806030902050204" pitchFamily="34" charset="0"/>
                  <a:cs typeface="Arial" panose="020B0604020202020204" pitchFamily="34" charset="0"/>
                </a:rPr>
                <a:t>N</a:t>
              </a:r>
              <a:endParaRPr lang="zh-CN" altLang="en-US" spc="100" dirty="0">
                <a:gradFill>
                  <a:gsLst>
                    <a:gs pos="46900">
                      <a:schemeClr val="bg1"/>
                    </a:gs>
                    <a:gs pos="0">
                      <a:schemeClr val="bg1"/>
                    </a:gs>
                    <a:gs pos="100000">
                      <a:schemeClr val="bg1">
                        <a:alpha val="2000"/>
                      </a:schemeClr>
                    </a:gs>
                  </a:gsLst>
                  <a:lin ang="0" scaled="0"/>
                </a:gradFill>
                <a:latin typeface="Impact" panose="020B080603090205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xmlns="" id="{6986A407-FAF3-4637-9394-1656D026BEF2}"/>
                </a:ext>
              </a:extLst>
            </p:cNvPr>
            <p:cNvSpPr txBox="1"/>
            <p:nvPr/>
          </p:nvSpPr>
          <p:spPr>
            <a:xfrm>
              <a:off x="8053500" y="108032"/>
              <a:ext cx="679296" cy="889909"/>
            </a:xfrm>
            <a:prstGeom prst="rect">
              <a:avLst/>
            </a:prstGeom>
            <a:noFill/>
            <a:ln w="117475">
              <a:noFill/>
            </a:ln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pc="100" dirty="0">
                  <a:solidFill>
                    <a:schemeClr val="bg1"/>
                  </a:solidFill>
                  <a:latin typeface="Impact" panose="020B0806030902050204" pitchFamily="34" charset="0"/>
                  <a:cs typeface="Arial" panose="020B0604020202020204" pitchFamily="34" charset="0"/>
                </a:rPr>
                <a:t>T</a:t>
              </a:r>
              <a:endParaRPr lang="zh-CN" altLang="en-US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0498D3A-B738-48EC-A39C-94C58B88932B}"/>
              </a:ext>
            </a:extLst>
          </p:cNvPr>
          <p:cNvGrpSpPr/>
          <p:nvPr/>
        </p:nvGrpSpPr>
        <p:grpSpPr>
          <a:xfrm>
            <a:off x="757282" y="1700808"/>
            <a:ext cx="10763205" cy="4083608"/>
            <a:chOff x="757282" y="1700808"/>
            <a:chExt cx="10763205" cy="4083608"/>
          </a:xfrm>
        </p:grpSpPr>
        <p:grpSp>
          <p:nvGrpSpPr>
            <p:cNvPr id="6" name="2b751056-6b97-492c-b763-340acee7e99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A759C196-DA28-4241-ABB5-975367026FE9}"/>
                </a:ext>
              </a:extLst>
            </p:cNvPr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757282" y="1700808"/>
              <a:ext cx="10763205" cy="4083608"/>
              <a:chOff x="1175743" y="1700808"/>
              <a:chExt cx="10344744" cy="4083608"/>
            </a:xfrm>
          </p:grpSpPr>
          <p:sp>
            <p:nvSpPr>
              <p:cNvPr id="7" name="iṡľïḑè">
                <a:extLst>
                  <a:ext uri="{FF2B5EF4-FFF2-40B4-BE49-F238E27FC236}">
                    <a16:creationId xmlns:a16="http://schemas.microsoft.com/office/drawing/2014/main" xmlns="" id="{48F70259-7598-4270-874A-6F50772D10F6}"/>
                  </a:ext>
                </a:extLst>
              </p:cNvPr>
              <p:cNvSpPr txBox="1"/>
              <p:nvPr/>
            </p:nvSpPr>
            <p:spPr bwMode="auto">
              <a:xfrm>
                <a:off x="3822192" y="1780800"/>
                <a:ext cx="7698295" cy="4003616"/>
              </a:xfrm>
              <a:prstGeom prst="rect">
                <a:avLst/>
              </a:prstGeom>
              <a:noFill/>
            </p:spPr>
            <p:txBody>
              <a:bodyPr wrap="square" tIns="0" anchor="t">
                <a:noAutofit/>
              </a:bodyPr>
              <a:lstStyle>
                <a:defPPr>
                  <a:defRPr lang="zh-CN"/>
                </a:defPPr>
                <a:lvl1pPr>
                  <a:defRPr sz="1600" b="1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742950" indent="-285750"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600200" indent="-228600"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2057400" indent="-228600"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9pPr>
              </a:lstStyle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b="0" dirty="0">
                    <a:latin typeface="+mn-lt"/>
                    <a:ea typeface="+mn-ea"/>
                    <a:sym typeface="+mn-lt"/>
                  </a:rPr>
                  <a:t>Subtitle Here</a:t>
                </a:r>
              </a:p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b="0" dirty="0">
                    <a:latin typeface="+mn-lt"/>
                    <a:ea typeface="+mn-ea"/>
                    <a:sym typeface="+mn-lt"/>
                  </a:rPr>
                  <a:t>…</a:t>
                </a:r>
              </a:p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b="0" dirty="0">
                    <a:latin typeface="+mn-lt"/>
                    <a:ea typeface="+mn-ea"/>
                    <a:sym typeface="+mn-lt"/>
                  </a:rPr>
                  <a:t>…</a:t>
                </a:r>
              </a:p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b="0" dirty="0">
                    <a:latin typeface="+mn-lt"/>
                    <a:ea typeface="+mn-ea"/>
                    <a:sym typeface="+mn-lt"/>
                  </a:rPr>
                  <a:t>…</a:t>
                </a:r>
              </a:p>
            </p:txBody>
          </p:sp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xmlns="" id="{DA1FB18E-FA01-4588-BEF9-FB96A98A84D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96888" y="1780800"/>
                <a:ext cx="0" cy="4003616"/>
              </a:xfrm>
              <a:prstGeom prst="line">
                <a:avLst/>
              </a:prstGeom>
              <a:solidFill>
                <a:srgbClr val="FFCC00"/>
              </a:solidFill>
              <a:ln w="3175" cap="flat" cmpd="sng" algn="ctr">
                <a:solidFill>
                  <a:schemeClr val="bg1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9" name="išľïḋé">
                <a:extLst>
                  <a:ext uri="{FF2B5EF4-FFF2-40B4-BE49-F238E27FC236}">
                    <a16:creationId xmlns:a16="http://schemas.microsoft.com/office/drawing/2014/main" xmlns="" id="{0DB1D0A1-2667-455C-9387-D7ABF0A00B8C}"/>
                  </a:ext>
                </a:extLst>
              </p:cNvPr>
              <p:cNvSpPr txBox="1"/>
              <p:nvPr/>
            </p:nvSpPr>
            <p:spPr>
              <a:xfrm>
                <a:off x="1175743" y="1700808"/>
                <a:ext cx="2521108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sz="2800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CONTENTS</a:t>
                </a:r>
              </a:p>
            </p:txBody>
          </p:sp>
        </p:grpSp>
        <p:sp>
          <p:nvSpPr>
            <p:cNvPr id="10" name="poetry_91022">
              <a:extLst>
                <a:ext uri="{FF2B5EF4-FFF2-40B4-BE49-F238E27FC236}">
                  <a16:creationId xmlns:a16="http://schemas.microsoft.com/office/drawing/2014/main" xmlns="" id="{ADAD6BE3-DC11-4582-9F68-50D831ADD00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379533" y="4867348"/>
              <a:ext cx="870506" cy="915667"/>
            </a:xfrm>
            <a:custGeom>
              <a:avLst/>
              <a:gdLst>
                <a:gd name="T0" fmla="*/ 3353 w 5127"/>
                <a:gd name="T1" fmla="*/ 1728 h 5401"/>
                <a:gd name="T2" fmla="*/ 2183 w 5127"/>
                <a:gd name="T3" fmla="*/ 1608 h 5401"/>
                <a:gd name="T4" fmla="*/ 3353 w 5127"/>
                <a:gd name="T5" fmla="*/ 1488 h 5401"/>
                <a:gd name="T6" fmla="*/ 3103 w 5127"/>
                <a:gd name="T7" fmla="*/ 2231 h 5401"/>
                <a:gd name="T8" fmla="*/ 3103 w 5127"/>
                <a:gd name="T9" fmla="*/ 1991 h 5401"/>
                <a:gd name="T10" fmla="*/ 2432 w 5127"/>
                <a:gd name="T11" fmla="*/ 2111 h 5401"/>
                <a:gd name="T12" fmla="*/ 3103 w 5127"/>
                <a:gd name="T13" fmla="*/ 2231 h 5401"/>
                <a:gd name="T14" fmla="*/ 3353 w 5127"/>
                <a:gd name="T15" fmla="*/ 2648 h 5401"/>
                <a:gd name="T16" fmla="*/ 2183 w 5127"/>
                <a:gd name="T17" fmla="*/ 2768 h 5401"/>
                <a:gd name="T18" fmla="*/ 3353 w 5127"/>
                <a:gd name="T19" fmla="*/ 2888 h 5401"/>
                <a:gd name="T20" fmla="*/ 2552 w 5127"/>
                <a:gd name="T21" fmla="*/ 3151 h 5401"/>
                <a:gd name="T22" fmla="*/ 2552 w 5127"/>
                <a:gd name="T23" fmla="*/ 3391 h 5401"/>
                <a:gd name="T24" fmla="*/ 3223 w 5127"/>
                <a:gd name="T25" fmla="*/ 3271 h 5401"/>
                <a:gd name="T26" fmla="*/ 2552 w 5127"/>
                <a:gd name="T27" fmla="*/ 3151 h 5401"/>
                <a:gd name="T28" fmla="*/ 4448 w 5127"/>
                <a:gd name="T29" fmla="*/ 1442 h 5401"/>
                <a:gd name="T30" fmla="*/ 4688 w 5127"/>
                <a:gd name="T31" fmla="*/ 1442 h 5401"/>
                <a:gd name="T32" fmla="*/ 3988 w 5127"/>
                <a:gd name="T33" fmla="*/ 0 h 5401"/>
                <a:gd name="T34" fmla="*/ 0 w 5127"/>
                <a:gd name="T35" fmla="*/ 604 h 5401"/>
                <a:gd name="T36" fmla="*/ 120 w 5127"/>
                <a:gd name="T37" fmla="*/ 1792 h 5401"/>
                <a:gd name="T38" fmla="*/ 686 w 5127"/>
                <a:gd name="T39" fmla="*/ 1672 h 5401"/>
                <a:gd name="T40" fmla="*/ 240 w 5127"/>
                <a:gd name="T41" fmla="*/ 1552 h 5401"/>
                <a:gd name="T42" fmla="*/ 604 w 5127"/>
                <a:gd name="T43" fmla="*/ 240 h 5401"/>
                <a:gd name="T44" fmla="*/ 968 w 5127"/>
                <a:gd name="T45" fmla="*/ 4179 h 5401"/>
                <a:gd name="T46" fmla="*/ 3904 w 5127"/>
                <a:gd name="T47" fmla="*/ 4879 h 5401"/>
                <a:gd name="T48" fmla="*/ 3904 w 5127"/>
                <a:gd name="T49" fmla="*/ 4639 h 5401"/>
                <a:gd name="T50" fmla="*/ 1208 w 5127"/>
                <a:gd name="T51" fmla="*/ 4179 h 5401"/>
                <a:gd name="T52" fmla="*/ 1086 w 5127"/>
                <a:gd name="T53" fmla="*/ 240 h 5401"/>
                <a:gd name="T54" fmla="*/ 4448 w 5127"/>
                <a:gd name="T55" fmla="*/ 700 h 5401"/>
                <a:gd name="T56" fmla="*/ 4568 w 5127"/>
                <a:gd name="T57" fmla="*/ 2000 h 5401"/>
                <a:gd name="T58" fmla="*/ 4568 w 5127"/>
                <a:gd name="T59" fmla="*/ 2240 h 5401"/>
                <a:gd name="T60" fmla="*/ 4887 w 5127"/>
                <a:gd name="T61" fmla="*/ 2340 h 5401"/>
                <a:gd name="T62" fmla="*/ 5007 w 5127"/>
                <a:gd name="T63" fmla="*/ 3838 h 5401"/>
                <a:gd name="T64" fmla="*/ 5127 w 5127"/>
                <a:gd name="T65" fmla="*/ 2340 h 5401"/>
                <a:gd name="T66" fmla="*/ 4568 w 5127"/>
                <a:gd name="T67" fmla="*/ 5139 h 5401"/>
                <a:gd name="T68" fmla="*/ 4448 w 5127"/>
                <a:gd name="T69" fmla="*/ 5281 h 5401"/>
                <a:gd name="T70" fmla="*/ 4688 w 5127"/>
                <a:gd name="T71" fmla="*/ 5281 h 5401"/>
                <a:gd name="T72" fmla="*/ 4568 w 5127"/>
                <a:gd name="T73" fmla="*/ 5139 h 5401"/>
                <a:gd name="T74" fmla="*/ 4448 w 5127"/>
                <a:gd name="T75" fmla="*/ 2559 h 5401"/>
                <a:gd name="T76" fmla="*/ 4568 w 5127"/>
                <a:gd name="T77" fmla="*/ 4974 h 5401"/>
                <a:gd name="T78" fmla="*/ 4688 w 5127"/>
                <a:gd name="T79" fmla="*/ 2559 h 5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27" h="5401">
                  <a:moveTo>
                    <a:pt x="3473" y="1608"/>
                  </a:moveTo>
                  <a:cubicBezTo>
                    <a:pt x="3473" y="1674"/>
                    <a:pt x="3419" y="1728"/>
                    <a:pt x="3353" y="1728"/>
                  </a:cubicBezTo>
                  <a:lnTo>
                    <a:pt x="2303" y="1728"/>
                  </a:lnTo>
                  <a:cubicBezTo>
                    <a:pt x="2236" y="1728"/>
                    <a:pt x="2183" y="1674"/>
                    <a:pt x="2183" y="1608"/>
                  </a:cubicBezTo>
                  <a:cubicBezTo>
                    <a:pt x="2183" y="1542"/>
                    <a:pt x="2236" y="1488"/>
                    <a:pt x="2303" y="1488"/>
                  </a:cubicBezTo>
                  <a:lnTo>
                    <a:pt x="3353" y="1488"/>
                  </a:lnTo>
                  <a:cubicBezTo>
                    <a:pt x="3419" y="1488"/>
                    <a:pt x="3473" y="1542"/>
                    <a:pt x="3473" y="1608"/>
                  </a:cubicBezTo>
                  <a:close/>
                  <a:moveTo>
                    <a:pt x="3103" y="2231"/>
                  </a:moveTo>
                  <a:cubicBezTo>
                    <a:pt x="3170" y="2231"/>
                    <a:pt x="3223" y="2178"/>
                    <a:pt x="3223" y="2111"/>
                  </a:cubicBezTo>
                  <a:cubicBezTo>
                    <a:pt x="3223" y="2045"/>
                    <a:pt x="3170" y="1991"/>
                    <a:pt x="3103" y="1991"/>
                  </a:cubicBezTo>
                  <a:lnTo>
                    <a:pt x="2552" y="1991"/>
                  </a:lnTo>
                  <a:cubicBezTo>
                    <a:pt x="2486" y="1991"/>
                    <a:pt x="2432" y="2045"/>
                    <a:pt x="2432" y="2111"/>
                  </a:cubicBezTo>
                  <a:cubicBezTo>
                    <a:pt x="2432" y="2178"/>
                    <a:pt x="2486" y="2231"/>
                    <a:pt x="2552" y="2231"/>
                  </a:cubicBezTo>
                  <a:lnTo>
                    <a:pt x="3103" y="2231"/>
                  </a:lnTo>
                  <a:close/>
                  <a:moveTo>
                    <a:pt x="3473" y="2768"/>
                  </a:moveTo>
                  <a:cubicBezTo>
                    <a:pt x="3473" y="2701"/>
                    <a:pt x="3419" y="2648"/>
                    <a:pt x="3353" y="2648"/>
                  </a:cubicBezTo>
                  <a:lnTo>
                    <a:pt x="2303" y="2648"/>
                  </a:lnTo>
                  <a:cubicBezTo>
                    <a:pt x="2236" y="2648"/>
                    <a:pt x="2183" y="2701"/>
                    <a:pt x="2183" y="2768"/>
                  </a:cubicBezTo>
                  <a:cubicBezTo>
                    <a:pt x="2183" y="2834"/>
                    <a:pt x="2236" y="2888"/>
                    <a:pt x="2303" y="2888"/>
                  </a:cubicBezTo>
                  <a:lnTo>
                    <a:pt x="3353" y="2888"/>
                  </a:lnTo>
                  <a:cubicBezTo>
                    <a:pt x="3419" y="2888"/>
                    <a:pt x="3473" y="2834"/>
                    <a:pt x="3473" y="2768"/>
                  </a:cubicBezTo>
                  <a:close/>
                  <a:moveTo>
                    <a:pt x="2552" y="3151"/>
                  </a:moveTo>
                  <a:cubicBezTo>
                    <a:pt x="2486" y="3151"/>
                    <a:pt x="2432" y="3205"/>
                    <a:pt x="2432" y="3271"/>
                  </a:cubicBezTo>
                  <a:cubicBezTo>
                    <a:pt x="2432" y="3338"/>
                    <a:pt x="2486" y="3391"/>
                    <a:pt x="2552" y="3391"/>
                  </a:cubicBezTo>
                  <a:lnTo>
                    <a:pt x="3103" y="3391"/>
                  </a:lnTo>
                  <a:cubicBezTo>
                    <a:pt x="3170" y="3391"/>
                    <a:pt x="3223" y="3338"/>
                    <a:pt x="3223" y="3271"/>
                  </a:cubicBezTo>
                  <a:cubicBezTo>
                    <a:pt x="3223" y="3205"/>
                    <a:pt x="3170" y="3151"/>
                    <a:pt x="3103" y="3151"/>
                  </a:cubicBezTo>
                  <a:lnTo>
                    <a:pt x="2552" y="3151"/>
                  </a:lnTo>
                  <a:close/>
                  <a:moveTo>
                    <a:pt x="4448" y="700"/>
                  </a:moveTo>
                  <a:lnTo>
                    <a:pt x="4448" y="1442"/>
                  </a:lnTo>
                  <a:cubicBezTo>
                    <a:pt x="4448" y="1509"/>
                    <a:pt x="4501" y="1562"/>
                    <a:pt x="4568" y="1562"/>
                  </a:cubicBezTo>
                  <a:cubicBezTo>
                    <a:pt x="4634" y="1562"/>
                    <a:pt x="4688" y="1509"/>
                    <a:pt x="4688" y="1442"/>
                  </a:cubicBezTo>
                  <a:lnTo>
                    <a:pt x="4688" y="700"/>
                  </a:lnTo>
                  <a:cubicBezTo>
                    <a:pt x="4688" y="314"/>
                    <a:pt x="4374" y="0"/>
                    <a:pt x="3988" y="0"/>
                  </a:cubicBezTo>
                  <a:lnTo>
                    <a:pt x="604" y="0"/>
                  </a:lnTo>
                  <a:cubicBezTo>
                    <a:pt x="271" y="0"/>
                    <a:pt x="0" y="271"/>
                    <a:pt x="0" y="604"/>
                  </a:cubicBezTo>
                  <a:lnTo>
                    <a:pt x="0" y="1672"/>
                  </a:lnTo>
                  <a:cubicBezTo>
                    <a:pt x="0" y="1738"/>
                    <a:pt x="53" y="1792"/>
                    <a:pt x="120" y="1792"/>
                  </a:cubicBezTo>
                  <a:lnTo>
                    <a:pt x="566" y="1792"/>
                  </a:lnTo>
                  <a:cubicBezTo>
                    <a:pt x="632" y="1792"/>
                    <a:pt x="686" y="1738"/>
                    <a:pt x="686" y="1672"/>
                  </a:cubicBezTo>
                  <a:cubicBezTo>
                    <a:pt x="686" y="1606"/>
                    <a:pt x="632" y="1552"/>
                    <a:pt x="566" y="1552"/>
                  </a:cubicBezTo>
                  <a:lnTo>
                    <a:pt x="240" y="1552"/>
                  </a:lnTo>
                  <a:lnTo>
                    <a:pt x="240" y="604"/>
                  </a:lnTo>
                  <a:cubicBezTo>
                    <a:pt x="240" y="403"/>
                    <a:pt x="403" y="240"/>
                    <a:pt x="604" y="240"/>
                  </a:cubicBezTo>
                  <a:cubicBezTo>
                    <a:pt x="805" y="240"/>
                    <a:pt x="968" y="403"/>
                    <a:pt x="968" y="604"/>
                  </a:cubicBezTo>
                  <a:lnTo>
                    <a:pt x="968" y="4179"/>
                  </a:lnTo>
                  <a:cubicBezTo>
                    <a:pt x="968" y="4565"/>
                    <a:pt x="1282" y="4879"/>
                    <a:pt x="1668" y="4879"/>
                  </a:cubicBezTo>
                  <a:lnTo>
                    <a:pt x="3904" y="4879"/>
                  </a:lnTo>
                  <a:cubicBezTo>
                    <a:pt x="3970" y="4879"/>
                    <a:pt x="4024" y="4825"/>
                    <a:pt x="4024" y="4759"/>
                  </a:cubicBezTo>
                  <a:cubicBezTo>
                    <a:pt x="4024" y="4693"/>
                    <a:pt x="3970" y="4639"/>
                    <a:pt x="3904" y="4639"/>
                  </a:cubicBezTo>
                  <a:lnTo>
                    <a:pt x="1668" y="4639"/>
                  </a:lnTo>
                  <a:cubicBezTo>
                    <a:pt x="1415" y="4639"/>
                    <a:pt x="1208" y="4433"/>
                    <a:pt x="1208" y="4179"/>
                  </a:cubicBezTo>
                  <a:lnTo>
                    <a:pt x="1208" y="604"/>
                  </a:lnTo>
                  <a:cubicBezTo>
                    <a:pt x="1208" y="468"/>
                    <a:pt x="1163" y="341"/>
                    <a:pt x="1086" y="240"/>
                  </a:cubicBezTo>
                  <a:lnTo>
                    <a:pt x="3988" y="240"/>
                  </a:lnTo>
                  <a:cubicBezTo>
                    <a:pt x="4241" y="240"/>
                    <a:pt x="4448" y="446"/>
                    <a:pt x="4448" y="700"/>
                  </a:cubicBezTo>
                  <a:close/>
                  <a:moveTo>
                    <a:pt x="4787" y="2000"/>
                  </a:moveTo>
                  <a:lnTo>
                    <a:pt x="4568" y="2000"/>
                  </a:lnTo>
                  <a:cubicBezTo>
                    <a:pt x="4501" y="2000"/>
                    <a:pt x="4448" y="2054"/>
                    <a:pt x="4448" y="2120"/>
                  </a:cubicBezTo>
                  <a:cubicBezTo>
                    <a:pt x="4448" y="2187"/>
                    <a:pt x="4501" y="2240"/>
                    <a:pt x="4568" y="2240"/>
                  </a:cubicBezTo>
                  <a:lnTo>
                    <a:pt x="4787" y="2240"/>
                  </a:lnTo>
                  <a:cubicBezTo>
                    <a:pt x="4842" y="2240"/>
                    <a:pt x="4887" y="2285"/>
                    <a:pt x="4887" y="2340"/>
                  </a:cubicBezTo>
                  <a:lnTo>
                    <a:pt x="4887" y="3718"/>
                  </a:lnTo>
                  <a:cubicBezTo>
                    <a:pt x="4887" y="3785"/>
                    <a:pt x="4941" y="3838"/>
                    <a:pt x="5007" y="3838"/>
                  </a:cubicBezTo>
                  <a:cubicBezTo>
                    <a:pt x="5073" y="3838"/>
                    <a:pt x="5127" y="3785"/>
                    <a:pt x="5127" y="3718"/>
                  </a:cubicBezTo>
                  <a:lnTo>
                    <a:pt x="5127" y="2340"/>
                  </a:lnTo>
                  <a:cubicBezTo>
                    <a:pt x="5127" y="2153"/>
                    <a:pt x="4975" y="2000"/>
                    <a:pt x="4787" y="2000"/>
                  </a:cubicBezTo>
                  <a:close/>
                  <a:moveTo>
                    <a:pt x="4568" y="5139"/>
                  </a:moveTo>
                  <a:cubicBezTo>
                    <a:pt x="4501" y="5139"/>
                    <a:pt x="4448" y="5193"/>
                    <a:pt x="4448" y="5259"/>
                  </a:cubicBezTo>
                  <a:lnTo>
                    <a:pt x="4448" y="5281"/>
                  </a:lnTo>
                  <a:cubicBezTo>
                    <a:pt x="4448" y="5347"/>
                    <a:pt x="4501" y="5401"/>
                    <a:pt x="4568" y="5401"/>
                  </a:cubicBezTo>
                  <a:cubicBezTo>
                    <a:pt x="4634" y="5401"/>
                    <a:pt x="4688" y="5347"/>
                    <a:pt x="4688" y="5281"/>
                  </a:cubicBezTo>
                  <a:lnTo>
                    <a:pt x="4688" y="5259"/>
                  </a:lnTo>
                  <a:cubicBezTo>
                    <a:pt x="4688" y="5193"/>
                    <a:pt x="4634" y="5139"/>
                    <a:pt x="4568" y="5139"/>
                  </a:cubicBezTo>
                  <a:close/>
                  <a:moveTo>
                    <a:pt x="4568" y="2439"/>
                  </a:moveTo>
                  <a:cubicBezTo>
                    <a:pt x="4501" y="2439"/>
                    <a:pt x="4448" y="2492"/>
                    <a:pt x="4448" y="2559"/>
                  </a:cubicBezTo>
                  <a:lnTo>
                    <a:pt x="4448" y="4854"/>
                  </a:lnTo>
                  <a:cubicBezTo>
                    <a:pt x="4448" y="4920"/>
                    <a:pt x="4501" y="4974"/>
                    <a:pt x="4568" y="4974"/>
                  </a:cubicBezTo>
                  <a:cubicBezTo>
                    <a:pt x="4634" y="4974"/>
                    <a:pt x="4688" y="4920"/>
                    <a:pt x="4688" y="4854"/>
                  </a:cubicBezTo>
                  <a:lnTo>
                    <a:pt x="4688" y="2559"/>
                  </a:lnTo>
                  <a:cubicBezTo>
                    <a:pt x="4688" y="2492"/>
                    <a:pt x="4634" y="2439"/>
                    <a:pt x="4568" y="243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193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963404" y="3327136"/>
            <a:ext cx="5419185" cy="895350"/>
          </a:xfrm>
        </p:spPr>
        <p:txBody>
          <a:bodyPr/>
          <a:lstStyle/>
          <a:p>
            <a:r>
              <a:rPr lang="en-US" altLang="zh-CN">
                <a:solidFill>
                  <a:schemeClr val="accent2"/>
                </a:solidFill>
              </a:rPr>
              <a:t>Section Header Here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2964520" y="4222486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>
                <a:solidFill>
                  <a:schemeClr val="accent2"/>
                </a:solidFill>
              </a:rPr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>
                <a:solidFill>
                  <a:schemeClr val="accent2"/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2963404" y="2193281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0" y="3619339"/>
            <a:ext cx="12192000" cy="381833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sz="2400" b="0" dirty="0"/>
              <a:t>And Your Slogan Here.</a:t>
            </a:r>
            <a:endParaRPr lang="zh-CN" altLang="en-US" b="0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>
          <a:xfrm>
            <a:off x="0" y="4685899"/>
            <a:ext cx="12192000" cy="310871"/>
          </a:xfrm>
        </p:spPr>
        <p:txBody>
          <a:bodyPr>
            <a:normAutofit/>
          </a:bodyPr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1" y="4389628"/>
            <a:ext cx="12192000" cy="296271"/>
          </a:xfrm>
        </p:spPr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F7478E64-5BFF-4A52-8642-887D0669ED53}"/>
              </a:ext>
            </a:extLst>
          </p:cNvPr>
          <p:cNvGrpSpPr/>
          <p:nvPr/>
        </p:nvGrpSpPr>
        <p:grpSpPr>
          <a:xfrm rot="16200000">
            <a:off x="3809016" y="642008"/>
            <a:ext cx="174182" cy="2081010"/>
            <a:chOff x="3311968" y="4142999"/>
            <a:chExt cx="174182" cy="2081010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EA7B5E24-28BB-4C9D-BAD7-BB42429C6954}"/>
                </a:ext>
              </a:extLst>
            </p:cNvPr>
            <p:cNvCxnSpPr/>
            <p:nvPr/>
          </p:nvCxnSpPr>
          <p:spPr>
            <a:xfrm>
              <a:off x="3399059" y="4142999"/>
              <a:ext cx="0" cy="1629151"/>
            </a:xfrm>
            <a:prstGeom prst="line">
              <a:avLst/>
            </a:prstGeom>
            <a:ln>
              <a:gradFill>
                <a:gsLst>
                  <a:gs pos="0">
                    <a:schemeClr val="accent3">
                      <a:alpha val="0"/>
                    </a:schemeClr>
                  </a:gs>
                  <a:gs pos="100000">
                    <a:schemeClr val="accent3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BA8177A6-E514-4396-B95F-7B1623519F03}"/>
                </a:ext>
              </a:extLst>
            </p:cNvPr>
            <p:cNvSpPr/>
            <p:nvPr/>
          </p:nvSpPr>
          <p:spPr>
            <a:xfrm>
              <a:off x="3311968" y="6137463"/>
              <a:ext cx="174182" cy="86546"/>
            </a:xfrm>
            <a:custGeom>
              <a:avLst/>
              <a:gdLst>
                <a:gd name="connsiteX0" fmla="*/ 0 w 377372"/>
                <a:gd name="connsiteY0" fmla="*/ 0 h 203200"/>
                <a:gd name="connsiteX1" fmla="*/ 203200 w 377372"/>
                <a:gd name="connsiteY1" fmla="*/ 203200 h 203200"/>
                <a:gd name="connsiteX2" fmla="*/ 377372 w 377372"/>
                <a:gd name="connsiteY2" fmla="*/ 29028 h 203200"/>
                <a:gd name="connsiteX0" fmla="*/ 0 w 320222"/>
                <a:gd name="connsiteY0" fmla="*/ 20978 h 174172"/>
                <a:gd name="connsiteX1" fmla="*/ 146050 w 320222"/>
                <a:gd name="connsiteY1" fmla="*/ 174172 h 174172"/>
                <a:gd name="connsiteX2" fmla="*/ 320222 w 320222"/>
                <a:gd name="connsiteY2" fmla="*/ 0 h 174172"/>
                <a:gd name="connsiteX0" fmla="*/ 0 w 308316"/>
                <a:gd name="connsiteY0" fmla="*/ 0 h 153194"/>
                <a:gd name="connsiteX1" fmla="*/ 146050 w 308316"/>
                <a:gd name="connsiteY1" fmla="*/ 153194 h 153194"/>
                <a:gd name="connsiteX2" fmla="*/ 308316 w 308316"/>
                <a:gd name="connsiteY2" fmla="*/ 454 h 153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316" h="153194">
                  <a:moveTo>
                    <a:pt x="0" y="0"/>
                  </a:moveTo>
                  <a:lnTo>
                    <a:pt x="146050" y="153194"/>
                  </a:lnTo>
                  <a:lnTo>
                    <a:pt x="308316" y="454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F804C585-40F1-4B5B-AD8C-4F423CA17355}"/>
                </a:ext>
              </a:extLst>
            </p:cNvPr>
            <p:cNvSpPr/>
            <p:nvPr/>
          </p:nvSpPr>
          <p:spPr>
            <a:xfrm>
              <a:off x="3311968" y="5989630"/>
              <a:ext cx="174182" cy="86546"/>
            </a:xfrm>
            <a:custGeom>
              <a:avLst/>
              <a:gdLst>
                <a:gd name="connsiteX0" fmla="*/ 0 w 377372"/>
                <a:gd name="connsiteY0" fmla="*/ 0 h 203200"/>
                <a:gd name="connsiteX1" fmla="*/ 203200 w 377372"/>
                <a:gd name="connsiteY1" fmla="*/ 203200 h 203200"/>
                <a:gd name="connsiteX2" fmla="*/ 377372 w 377372"/>
                <a:gd name="connsiteY2" fmla="*/ 29028 h 203200"/>
                <a:gd name="connsiteX0" fmla="*/ 0 w 320222"/>
                <a:gd name="connsiteY0" fmla="*/ 20978 h 174172"/>
                <a:gd name="connsiteX1" fmla="*/ 146050 w 320222"/>
                <a:gd name="connsiteY1" fmla="*/ 174172 h 174172"/>
                <a:gd name="connsiteX2" fmla="*/ 320222 w 320222"/>
                <a:gd name="connsiteY2" fmla="*/ 0 h 174172"/>
                <a:gd name="connsiteX0" fmla="*/ 0 w 308316"/>
                <a:gd name="connsiteY0" fmla="*/ 0 h 153194"/>
                <a:gd name="connsiteX1" fmla="*/ 146050 w 308316"/>
                <a:gd name="connsiteY1" fmla="*/ 153194 h 153194"/>
                <a:gd name="connsiteX2" fmla="*/ 308316 w 308316"/>
                <a:gd name="connsiteY2" fmla="*/ 454 h 153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316" h="153194">
                  <a:moveTo>
                    <a:pt x="0" y="0"/>
                  </a:moveTo>
                  <a:lnTo>
                    <a:pt x="146050" y="153194"/>
                  </a:lnTo>
                  <a:lnTo>
                    <a:pt x="308316" y="454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7684CC6D-9980-4E55-866D-E72C81D99C1E}"/>
                </a:ext>
              </a:extLst>
            </p:cNvPr>
            <p:cNvSpPr/>
            <p:nvPr/>
          </p:nvSpPr>
          <p:spPr>
            <a:xfrm>
              <a:off x="3311968" y="5841797"/>
              <a:ext cx="174182" cy="86546"/>
            </a:xfrm>
            <a:custGeom>
              <a:avLst/>
              <a:gdLst>
                <a:gd name="connsiteX0" fmla="*/ 0 w 377372"/>
                <a:gd name="connsiteY0" fmla="*/ 0 h 203200"/>
                <a:gd name="connsiteX1" fmla="*/ 203200 w 377372"/>
                <a:gd name="connsiteY1" fmla="*/ 203200 h 203200"/>
                <a:gd name="connsiteX2" fmla="*/ 377372 w 377372"/>
                <a:gd name="connsiteY2" fmla="*/ 29028 h 203200"/>
                <a:gd name="connsiteX0" fmla="*/ 0 w 320222"/>
                <a:gd name="connsiteY0" fmla="*/ 20978 h 174172"/>
                <a:gd name="connsiteX1" fmla="*/ 146050 w 320222"/>
                <a:gd name="connsiteY1" fmla="*/ 174172 h 174172"/>
                <a:gd name="connsiteX2" fmla="*/ 320222 w 320222"/>
                <a:gd name="connsiteY2" fmla="*/ 0 h 174172"/>
                <a:gd name="connsiteX0" fmla="*/ 0 w 308316"/>
                <a:gd name="connsiteY0" fmla="*/ 0 h 153194"/>
                <a:gd name="connsiteX1" fmla="*/ 146050 w 308316"/>
                <a:gd name="connsiteY1" fmla="*/ 153194 h 153194"/>
                <a:gd name="connsiteX2" fmla="*/ 308316 w 308316"/>
                <a:gd name="connsiteY2" fmla="*/ 454 h 153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316" h="153194">
                  <a:moveTo>
                    <a:pt x="0" y="0"/>
                  </a:moveTo>
                  <a:lnTo>
                    <a:pt x="146050" y="153194"/>
                  </a:lnTo>
                  <a:lnTo>
                    <a:pt x="308316" y="454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3B824F1D-0E46-4810-9E5C-02059002FAA5}"/>
              </a:ext>
            </a:extLst>
          </p:cNvPr>
          <p:cNvGrpSpPr/>
          <p:nvPr/>
        </p:nvGrpSpPr>
        <p:grpSpPr>
          <a:xfrm>
            <a:off x="3028248" y="2004830"/>
            <a:ext cx="5552494" cy="1422668"/>
            <a:chOff x="3335122" y="108032"/>
            <a:chExt cx="3473202" cy="889909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28F7D049-5EA7-4E68-891E-9547D466CE29}"/>
                </a:ext>
              </a:extLst>
            </p:cNvPr>
            <p:cNvSpPr txBox="1"/>
            <p:nvPr/>
          </p:nvSpPr>
          <p:spPr>
            <a:xfrm>
              <a:off x="3335122" y="108032"/>
              <a:ext cx="679296" cy="889909"/>
            </a:xfrm>
            <a:prstGeom prst="rect">
              <a:avLst/>
            </a:prstGeom>
            <a:noFill/>
            <a:ln w="117475">
              <a:noFill/>
            </a:ln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pc="100" dirty="0">
                  <a:gradFill>
                    <a:gsLst>
                      <a:gs pos="46900">
                        <a:schemeClr val="bg1"/>
                      </a:gs>
                      <a:gs pos="0">
                        <a:schemeClr val="bg1"/>
                      </a:gs>
                      <a:gs pos="100000">
                        <a:schemeClr val="bg1">
                          <a:alpha val="2000"/>
                        </a:schemeClr>
                      </a:gs>
                    </a:gsLst>
                    <a:lin ang="0" scaled="0"/>
                  </a:gradFill>
                  <a:latin typeface="Impact" panose="020B0806030902050204" pitchFamily="34" charset="0"/>
                  <a:cs typeface="Arial" panose="020B0604020202020204" pitchFamily="34" charset="0"/>
                </a:rPr>
                <a:t>T</a:t>
              </a:r>
              <a:endParaRPr lang="zh-CN" altLang="en-US" spc="100" dirty="0">
                <a:gradFill>
                  <a:gsLst>
                    <a:gs pos="46900">
                      <a:schemeClr val="bg1"/>
                    </a:gs>
                    <a:gs pos="0">
                      <a:schemeClr val="bg1"/>
                    </a:gs>
                    <a:gs pos="100000">
                      <a:schemeClr val="bg1">
                        <a:alpha val="2000"/>
                      </a:schemeClr>
                    </a:gs>
                  </a:gsLst>
                  <a:lin ang="0" scaled="0"/>
                </a:gradFill>
                <a:latin typeface="Impact" panose="020B080603090205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5F2FD365-493D-4C26-B014-BD7A990E2FEB}"/>
                </a:ext>
              </a:extLst>
            </p:cNvPr>
            <p:cNvSpPr txBox="1"/>
            <p:nvPr/>
          </p:nvSpPr>
          <p:spPr>
            <a:xfrm>
              <a:off x="3877986" y="108032"/>
              <a:ext cx="679296" cy="889909"/>
            </a:xfrm>
            <a:prstGeom prst="rect">
              <a:avLst/>
            </a:prstGeom>
            <a:noFill/>
            <a:ln w="117475">
              <a:noFill/>
            </a:ln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pc="100" dirty="0">
                  <a:gradFill>
                    <a:gsLst>
                      <a:gs pos="46900">
                        <a:schemeClr val="bg1"/>
                      </a:gs>
                      <a:gs pos="0">
                        <a:schemeClr val="bg1"/>
                      </a:gs>
                      <a:gs pos="100000">
                        <a:schemeClr val="bg1">
                          <a:alpha val="2000"/>
                        </a:schemeClr>
                      </a:gs>
                    </a:gsLst>
                    <a:lin ang="0" scaled="0"/>
                  </a:gradFill>
                  <a:latin typeface="Impact" panose="020B0806030902050204" pitchFamily="34" charset="0"/>
                  <a:cs typeface="Arial" panose="020B0604020202020204" pitchFamily="34" charset="0"/>
                </a:rPr>
                <a:t>h</a:t>
              </a:r>
              <a:endParaRPr lang="zh-CN" altLang="en-US" spc="100" dirty="0">
                <a:gradFill>
                  <a:gsLst>
                    <a:gs pos="46900">
                      <a:schemeClr val="bg1"/>
                    </a:gs>
                    <a:gs pos="0">
                      <a:schemeClr val="bg1"/>
                    </a:gs>
                    <a:gs pos="100000">
                      <a:schemeClr val="bg1">
                        <a:alpha val="2000"/>
                      </a:schemeClr>
                    </a:gs>
                  </a:gsLst>
                  <a:lin ang="0" scaled="0"/>
                </a:gradFill>
                <a:latin typeface="Impact" panose="020B080603090205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8CB2CAAA-18BC-4BBC-A4E0-1F664B56C5B8}"/>
                </a:ext>
              </a:extLst>
            </p:cNvPr>
            <p:cNvSpPr txBox="1"/>
            <p:nvPr/>
          </p:nvSpPr>
          <p:spPr>
            <a:xfrm>
              <a:off x="4365174" y="108032"/>
              <a:ext cx="812021" cy="889909"/>
            </a:xfrm>
            <a:prstGeom prst="rect">
              <a:avLst/>
            </a:prstGeom>
            <a:noFill/>
            <a:ln w="117475">
              <a:noFill/>
            </a:ln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pc="100" dirty="0">
                  <a:gradFill>
                    <a:gsLst>
                      <a:gs pos="46900">
                        <a:schemeClr val="bg1"/>
                      </a:gs>
                      <a:gs pos="0">
                        <a:schemeClr val="bg1"/>
                      </a:gs>
                      <a:gs pos="100000">
                        <a:schemeClr val="bg1">
                          <a:alpha val="2000"/>
                        </a:schemeClr>
                      </a:gs>
                    </a:gsLst>
                    <a:lin ang="0" scaled="0"/>
                  </a:gradFill>
                  <a:latin typeface="Impact" panose="020B0806030902050204" pitchFamily="34" charset="0"/>
                  <a:cs typeface="Arial" panose="020B0604020202020204" pitchFamily="34" charset="0"/>
                </a:rPr>
                <a:t>a</a:t>
              </a:r>
              <a:endParaRPr lang="zh-CN" altLang="en-US" spc="100" dirty="0">
                <a:gradFill>
                  <a:gsLst>
                    <a:gs pos="46900">
                      <a:schemeClr val="bg1"/>
                    </a:gs>
                    <a:gs pos="0">
                      <a:schemeClr val="bg1"/>
                    </a:gs>
                    <a:gs pos="100000">
                      <a:schemeClr val="bg1">
                        <a:alpha val="2000"/>
                      </a:schemeClr>
                    </a:gs>
                  </a:gsLst>
                  <a:lin ang="0" scaled="0"/>
                </a:gradFill>
                <a:latin typeface="Impact" panose="020B080603090205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2C36B0E6-DA8A-4C4C-913B-54A7C527B4A1}"/>
                </a:ext>
              </a:extLst>
            </p:cNvPr>
            <p:cNvSpPr txBox="1"/>
            <p:nvPr/>
          </p:nvSpPr>
          <p:spPr>
            <a:xfrm>
              <a:off x="5118466" y="108032"/>
              <a:ext cx="526239" cy="889909"/>
            </a:xfrm>
            <a:prstGeom prst="rect">
              <a:avLst/>
            </a:prstGeom>
            <a:noFill/>
            <a:ln w="117475">
              <a:noFill/>
            </a:ln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pc="100" dirty="0">
                  <a:gradFill>
                    <a:gsLst>
                      <a:gs pos="46900">
                        <a:schemeClr val="bg1"/>
                      </a:gs>
                      <a:gs pos="0">
                        <a:schemeClr val="bg1"/>
                      </a:gs>
                      <a:gs pos="100000">
                        <a:schemeClr val="bg1">
                          <a:alpha val="2000"/>
                        </a:schemeClr>
                      </a:gs>
                    </a:gsLst>
                    <a:lin ang="0" scaled="0"/>
                  </a:gradFill>
                  <a:latin typeface="Impact" panose="020B0806030902050204" pitchFamily="34" charset="0"/>
                  <a:cs typeface="Arial" panose="020B0604020202020204" pitchFamily="34" charset="0"/>
                </a:rPr>
                <a:t>n</a:t>
              </a:r>
              <a:endParaRPr lang="zh-CN" altLang="en-US" spc="100" dirty="0">
                <a:gradFill>
                  <a:gsLst>
                    <a:gs pos="46900">
                      <a:schemeClr val="bg1"/>
                    </a:gs>
                    <a:gs pos="0">
                      <a:schemeClr val="bg1"/>
                    </a:gs>
                    <a:gs pos="100000">
                      <a:schemeClr val="bg1">
                        <a:alpha val="2000"/>
                      </a:schemeClr>
                    </a:gs>
                  </a:gsLst>
                  <a:lin ang="0" scaled="0"/>
                </a:gradFill>
                <a:latin typeface="Impact" panose="020B080603090205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69E9592A-946A-472B-99EE-2B48B4939AAA}"/>
                </a:ext>
              </a:extLst>
            </p:cNvPr>
            <p:cNvSpPr txBox="1"/>
            <p:nvPr/>
          </p:nvSpPr>
          <p:spPr>
            <a:xfrm>
              <a:off x="5596203" y="108032"/>
              <a:ext cx="679296" cy="889909"/>
            </a:xfrm>
            <a:prstGeom prst="rect">
              <a:avLst/>
            </a:prstGeom>
            <a:noFill/>
            <a:ln w="117475">
              <a:noFill/>
            </a:ln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pc="100" dirty="0">
                  <a:gradFill>
                    <a:gsLst>
                      <a:gs pos="46900">
                        <a:schemeClr val="bg1"/>
                      </a:gs>
                      <a:gs pos="0">
                        <a:schemeClr val="bg1"/>
                      </a:gs>
                      <a:gs pos="100000">
                        <a:schemeClr val="bg1">
                          <a:alpha val="2000"/>
                        </a:schemeClr>
                      </a:gs>
                    </a:gsLst>
                    <a:lin ang="0" scaled="0"/>
                  </a:gradFill>
                  <a:latin typeface="Impact" panose="020B0806030902050204" pitchFamily="34" charset="0"/>
                  <a:cs typeface="Arial" panose="020B0604020202020204" pitchFamily="34" charset="0"/>
                </a:rPr>
                <a:t>k</a:t>
              </a:r>
              <a:endParaRPr lang="zh-CN" altLang="en-US" spc="100" dirty="0">
                <a:gradFill>
                  <a:gsLst>
                    <a:gs pos="46900">
                      <a:schemeClr val="bg1"/>
                    </a:gs>
                    <a:gs pos="0">
                      <a:schemeClr val="bg1"/>
                    </a:gs>
                    <a:gs pos="100000">
                      <a:schemeClr val="bg1">
                        <a:alpha val="2000"/>
                      </a:schemeClr>
                    </a:gs>
                  </a:gsLst>
                  <a:lin ang="0" scaled="0"/>
                </a:gradFill>
                <a:latin typeface="Impact" panose="020B080603090205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C447958E-0F49-4112-87C3-1C4FAE43759E}"/>
                </a:ext>
              </a:extLst>
            </p:cNvPr>
            <p:cNvSpPr txBox="1"/>
            <p:nvPr/>
          </p:nvSpPr>
          <p:spPr>
            <a:xfrm>
              <a:off x="6129028" y="108032"/>
              <a:ext cx="679296" cy="889909"/>
            </a:xfrm>
            <a:prstGeom prst="rect">
              <a:avLst/>
            </a:prstGeom>
            <a:noFill/>
            <a:ln w="117475">
              <a:noFill/>
            </a:ln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pc="100" dirty="0">
                  <a:gradFill>
                    <a:gsLst>
                      <a:gs pos="46900">
                        <a:schemeClr val="bg1"/>
                      </a:gs>
                      <a:gs pos="0">
                        <a:schemeClr val="bg1"/>
                      </a:gs>
                      <a:gs pos="100000">
                        <a:schemeClr val="bg1">
                          <a:alpha val="2000"/>
                        </a:schemeClr>
                      </a:gs>
                    </a:gsLst>
                    <a:lin ang="0" scaled="0"/>
                  </a:gradFill>
                  <a:latin typeface="Impact" panose="020B0806030902050204" pitchFamily="34" charset="0"/>
                  <a:cs typeface="Arial" panose="020B0604020202020204" pitchFamily="34" charset="0"/>
                </a:rPr>
                <a:t>s</a:t>
              </a:r>
              <a:endParaRPr lang="zh-CN" altLang="en-US" spc="100" dirty="0">
                <a:gradFill>
                  <a:gsLst>
                    <a:gs pos="46900">
                      <a:schemeClr val="bg1"/>
                    </a:gs>
                    <a:gs pos="0">
                      <a:schemeClr val="bg1"/>
                    </a:gs>
                    <a:gs pos="100000">
                      <a:schemeClr val="bg1">
                        <a:alpha val="2000"/>
                      </a:schemeClr>
                    </a:gs>
                  </a:gsLst>
                  <a:lin ang="0" scaled="0"/>
                </a:gradFill>
                <a:latin typeface="Impact" panose="020B080603090205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19655" y="4881185"/>
            <a:ext cx="52245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096592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225bf695-daa2-4759-97b7-6398e4bba18c"/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b751056-6b97-492c-b763-340acee7e99d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8D56A9"/>
      </a:accent1>
      <a:accent2>
        <a:srgbClr val="122957"/>
      </a:accent2>
      <a:accent3>
        <a:srgbClr val="47FBC6"/>
      </a:accent3>
      <a:accent4>
        <a:srgbClr val="373A88"/>
      </a:accent4>
      <a:accent5>
        <a:srgbClr val="5E5CA2"/>
      </a:accent5>
      <a:accent6>
        <a:srgbClr val="768394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8D56A9"/>
    </a:accent1>
    <a:accent2>
      <a:srgbClr val="122957"/>
    </a:accent2>
    <a:accent3>
      <a:srgbClr val="47FBC6"/>
    </a:accent3>
    <a:accent4>
      <a:srgbClr val="373A88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8D56A9"/>
    </a:accent1>
    <a:accent2>
      <a:srgbClr val="122957"/>
    </a:accent2>
    <a:accent3>
      <a:srgbClr val="47FBC6"/>
    </a:accent3>
    <a:accent4>
      <a:srgbClr val="373A88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8D56A9"/>
    </a:accent1>
    <a:accent2>
      <a:srgbClr val="122957"/>
    </a:accent2>
    <a:accent3>
      <a:srgbClr val="47FBC6"/>
    </a:accent3>
    <a:accent4>
      <a:srgbClr val="373A88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858</TotalTime>
  <Words>71</Words>
  <Application>Microsoft Office PowerPoint</Application>
  <PresentationFormat>宽屏</PresentationFormat>
  <Paragraphs>36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宋体</vt:lpstr>
      <vt:lpstr>微软雅黑</vt:lpstr>
      <vt:lpstr>Arial</vt:lpstr>
      <vt:lpstr>Calibri</vt:lpstr>
      <vt:lpstr>Impact</vt:lpstr>
      <vt:lpstr>主题5</vt:lpstr>
      <vt:lpstr>ISLIDE® </vt:lpstr>
      <vt:lpstr>PowerPoint 演示文稿</vt:lpstr>
      <vt:lpstr>Section Header Here</vt:lpstr>
      <vt:lpstr> And Your Slogan Here.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精美PPT（不二演示）</cp:lastModifiedBy>
  <cp:revision>94</cp:revision>
  <cp:lastPrinted>2017-11-14T16:00:00Z</cp:lastPrinted>
  <dcterms:created xsi:type="dcterms:W3CDTF">2017-11-14T16:00:00Z</dcterms:created>
  <dcterms:modified xsi:type="dcterms:W3CDTF">2019-03-06T15:01:35Z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