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79" r:id="rId3"/>
    <p:sldId id="278" r:id="rId4"/>
    <p:sldId id="262" r:id="rId5"/>
    <p:sldId id="260" r:id="rId6"/>
    <p:sldId id="263" r:id="rId7"/>
    <p:sldId id="259" r:id="rId8"/>
    <p:sldId id="271" r:id="rId9"/>
    <p:sldId id="281" r:id="rId10"/>
    <p:sldId id="273" r:id="rId11"/>
    <p:sldId id="267" r:id="rId12"/>
    <p:sldId id="266" r:id="rId13"/>
    <p:sldId id="282" r:id="rId14"/>
    <p:sldId id="277" r:id="rId15"/>
    <p:sldId id="265" r:id="rId16"/>
    <p:sldId id="274" r:id="rId17"/>
    <p:sldId id="258" r:id="rId18"/>
    <p:sldId id="283" r:id="rId19"/>
    <p:sldId id="276" r:id="rId20"/>
    <p:sldId id="264" r:id="rId21"/>
    <p:sldId id="272" r:id="rId22"/>
    <p:sldId id="284" r:id="rId23"/>
    <p:sldId id="285"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346" userDrawn="1">
          <p15:clr>
            <a:srgbClr val="A4A3A4"/>
          </p15:clr>
        </p15:guide>
        <p15:guide id="6"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9DC3E6"/>
    <a:srgbClr val="479A79"/>
    <a:srgbClr val="E1508C"/>
    <a:srgbClr val="DF0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24" d="100"/>
          <a:sy n="124" d="100"/>
        </p:scale>
        <p:origin x="114" y="342"/>
      </p:cViewPr>
      <p:guideLst>
        <p:guide orient="horz" pos="2115"/>
        <p:guide pos="3840"/>
        <p:guide pos="551"/>
        <p:guide pos="7129"/>
        <p:guide orient="horz" pos="346"/>
        <p:guide orient="horz" pos="39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073B60-0FDF-4B60-9C06-ED68C9173222}" type="datetimeFigureOut">
              <a:rPr lang="zh-CN" altLang="en-US" smtClean="0"/>
              <a:t>2019/3/7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D92545-C3DD-46DB-A916-9A1F6F2B34B2}" type="slidenum">
              <a:rPr lang="zh-CN" altLang="en-US" smtClean="0"/>
              <a:t>‹#›</a:t>
            </a:fld>
            <a:endParaRPr lang="zh-CN" altLang="en-US"/>
          </a:p>
        </p:txBody>
      </p:sp>
    </p:spTree>
    <p:extLst>
      <p:ext uri="{BB962C8B-B14F-4D97-AF65-F5344CB8AC3E}">
        <p14:creationId xmlns:p14="http://schemas.microsoft.com/office/powerpoint/2010/main" val="938386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a:t>
            </a:fld>
            <a:endParaRPr lang="zh-CN" altLang="en-US"/>
          </a:p>
        </p:txBody>
      </p:sp>
    </p:spTree>
    <p:extLst>
      <p:ext uri="{BB962C8B-B14F-4D97-AF65-F5344CB8AC3E}">
        <p14:creationId xmlns:p14="http://schemas.microsoft.com/office/powerpoint/2010/main" val="4118341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10</a:t>
            </a:fld>
            <a:endParaRPr lang="zh-CN" altLang="en-US"/>
          </a:p>
        </p:txBody>
      </p:sp>
    </p:spTree>
    <p:extLst>
      <p:ext uri="{BB962C8B-B14F-4D97-AF65-F5344CB8AC3E}">
        <p14:creationId xmlns:p14="http://schemas.microsoft.com/office/powerpoint/2010/main" val="180854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F3C7F0B8-C271-40D9-B878-79B8A8336632}" type="slidenum">
              <a:rPr lang="zh-CN" altLang="en-US"/>
              <a:pPr/>
              <a:t>11</a:t>
            </a:fld>
            <a:endParaRPr lang="en-US" altLang="zh-CN"/>
          </a:p>
        </p:txBody>
      </p:sp>
    </p:spTree>
    <p:extLst>
      <p:ext uri="{BB962C8B-B14F-4D97-AF65-F5344CB8AC3E}">
        <p14:creationId xmlns:p14="http://schemas.microsoft.com/office/powerpoint/2010/main" val="1885232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12</a:t>
            </a:fld>
            <a:endParaRPr lang="zh-CN" altLang="en-US"/>
          </a:p>
        </p:txBody>
      </p:sp>
    </p:spTree>
    <p:extLst>
      <p:ext uri="{BB962C8B-B14F-4D97-AF65-F5344CB8AC3E}">
        <p14:creationId xmlns:p14="http://schemas.microsoft.com/office/powerpoint/2010/main" val="492503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13</a:t>
            </a:fld>
            <a:endParaRPr lang="zh-CN" altLang="en-US"/>
          </a:p>
        </p:txBody>
      </p:sp>
    </p:spTree>
    <p:extLst>
      <p:ext uri="{BB962C8B-B14F-4D97-AF65-F5344CB8AC3E}">
        <p14:creationId xmlns:p14="http://schemas.microsoft.com/office/powerpoint/2010/main" val="2416842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555764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t>15</a:t>
            </a:fld>
            <a:endParaRPr lang="zh-CN" altLang="en-US"/>
          </a:p>
        </p:txBody>
      </p:sp>
    </p:spTree>
    <p:extLst>
      <p:ext uri="{BB962C8B-B14F-4D97-AF65-F5344CB8AC3E}">
        <p14:creationId xmlns:p14="http://schemas.microsoft.com/office/powerpoint/2010/main" val="1933653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16</a:t>
            </a:fld>
            <a:endParaRPr lang="zh-CN" altLang="en-US"/>
          </a:p>
        </p:txBody>
      </p:sp>
    </p:spTree>
    <p:extLst>
      <p:ext uri="{BB962C8B-B14F-4D97-AF65-F5344CB8AC3E}">
        <p14:creationId xmlns:p14="http://schemas.microsoft.com/office/powerpoint/2010/main" val="858432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2509790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18</a:t>
            </a:fld>
            <a:endParaRPr lang="zh-CN" altLang="en-US"/>
          </a:p>
        </p:txBody>
      </p:sp>
    </p:spTree>
    <p:extLst>
      <p:ext uri="{BB962C8B-B14F-4D97-AF65-F5344CB8AC3E}">
        <p14:creationId xmlns:p14="http://schemas.microsoft.com/office/powerpoint/2010/main" val="2390265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19</a:t>
            </a:fld>
            <a:endParaRPr lang="zh-CN" altLang="en-US"/>
          </a:p>
        </p:txBody>
      </p:sp>
    </p:spTree>
    <p:extLst>
      <p:ext uri="{BB962C8B-B14F-4D97-AF65-F5344CB8AC3E}">
        <p14:creationId xmlns:p14="http://schemas.microsoft.com/office/powerpoint/2010/main" val="559152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874907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20</a:t>
            </a:fld>
            <a:endParaRPr lang="zh-CN" altLang="en-US"/>
          </a:p>
        </p:txBody>
      </p:sp>
    </p:spTree>
    <p:extLst>
      <p:ext uri="{BB962C8B-B14F-4D97-AF65-F5344CB8AC3E}">
        <p14:creationId xmlns:p14="http://schemas.microsoft.com/office/powerpoint/2010/main" val="2004732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t>21</a:t>
            </a:fld>
            <a:endParaRPr lang="zh-CN" altLang="en-US"/>
          </a:p>
        </p:txBody>
      </p:sp>
    </p:spTree>
    <p:extLst>
      <p:ext uri="{BB962C8B-B14F-4D97-AF65-F5344CB8AC3E}">
        <p14:creationId xmlns:p14="http://schemas.microsoft.com/office/powerpoint/2010/main" val="3179479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22</a:t>
            </a:fld>
            <a:endParaRPr lang="zh-CN" altLang="en-US"/>
          </a:p>
        </p:txBody>
      </p:sp>
    </p:spTree>
    <p:extLst>
      <p:ext uri="{BB962C8B-B14F-4D97-AF65-F5344CB8AC3E}">
        <p14:creationId xmlns:p14="http://schemas.microsoft.com/office/powerpoint/2010/main" val="425281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3</a:t>
            </a:fld>
            <a:endParaRPr lang="zh-CN" altLang="en-US"/>
          </a:p>
        </p:txBody>
      </p:sp>
    </p:spTree>
    <p:extLst>
      <p:ext uri="{BB962C8B-B14F-4D97-AF65-F5344CB8AC3E}">
        <p14:creationId xmlns:p14="http://schemas.microsoft.com/office/powerpoint/2010/main" val="3344237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84811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t>5</a:t>
            </a:fld>
            <a:endParaRPr lang="zh-CN" altLang="en-US"/>
          </a:p>
        </p:txBody>
      </p:sp>
    </p:spTree>
    <p:extLst>
      <p:ext uri="{BB962C8B-B14F-4D97-AF65-F5344CB8AC3E}">
        <p14:creationId xmlns:p14="http://schemas.microsoft.com/office/powerpoint/2010/main" val="2935187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t>6</a:t>
            </a:fld>
            <a:endParaRPr lang="zh-CN" altLang="en-US"/>
          </a:p>
        </p:txBody>
      </p:sp>
    </p:spTree>
    <p:extLst>
      <p:ext uri="{BB962C8B-B14F-4D97-AF65-F5344CB8AC3E}">
        <p14:creationId xmlns:p14="http://schemas.microsoft.com/office/powerpoint/2010/main" val="1293753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712936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8</a:t>
            </a:fld>
            <a:endParaRPr lang="zh-CN" altLang="en-US"/>
          </a:p>
        </p:txBody>
      </p:sp>
    </p:spTree>
    <p:extLst>
      <p:ext uri="{BB962C8B-B14F-4D97-AF65-F5344CB8AC3E}">
        <p14:creationId xmlns:p14="http://schemas.microsoft.com/office/powerpoint/2010/main" val="315470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92545-C3DD-46DB-A916-9A1F6F2B34B2}" type="slidenum">
              <a:rPr lang="zh-CN" altLang="en-US" smtClean="0"/>
              <a:t>9</a:t>
            </a:fld>
            <a:endParaRPr lang="zh-CN" altLang="en-US"/>
          </a:p>
        </p:txBody>
      </p:sp>
    </p:spTree>
    <p:extLst>
      <p:ext uri="{BB962C8B-B14F-4D97-AF65-F5344CB8AC3E}">
        <p14:creationId xmlns:p14="http://schemas.microsoft.com/office/powerpoint/2010/main" val="763219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slideMaster" Target="../slideMasters/slideMaster1.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51099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bg>
      <p:bgPr>
        <a:blipFill dpi="0" rotWithShape="1">
          <a:blip r:embed="rId6"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508481" y="342899"/>
            <a:ext cx="478930" cy="458607"/>
            <a:chOff x="2745342" y="1691640"/>
            <a:chExt cx="3427764" cy="3282306"/>
          </a:xfrm>
        </p:grpSpPr>
        <p:sp>
          <p:nvSpPr>
            <p:cNvPr id="4" name="MH_Others_3"/>
            <p:cNvSpPr/>
            <p:nvPr>
              <p:custDataLst>
                <p:tags r:id="rId1"/>
              </p:custDataLst>
            </p:nvPr>
          </p:nvSpPr>
          <p:spPr>
            <a:xfrm>
              <a:off x="5903754" y="3257812"/>
              <a:ext cx="269352" cy="269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5" name="组合 4"/>
            <p:cNvGrpSpPr/>
            <p:nvPr/>
          </p:nvGrpSpPr>
          <p:grpSpPr>
            <a:xfrm>
              <a:off x="2745342" y="1691640"/>
              <a:ext cx="3282308" cy="3282306"/>
              <a:chOff x="2745342" y="1691640"/>
              <a:chExt cx="3282308" cy="3282306"/>
            </a:xfrm>
          </p:grpSpPr>
          <p:sp>
            <p:nvSpPr>
              <p:cNvPr id="6" name="MH_Others_1"/>
              <p:cNvSpPr/>
              <p:nvPr>
                <p:custDataLst>
                  <p:tags r:id="rId2"/>
                </p:custDataLst>
              </p:nvPr>
            </p:nvSpPr>
            <p:spPr>
              <a:xfrm>
                <a:off x="3465104" y="2417802"/>
                <a:ext cx="1803016" cy="1803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Others_2"/>
              <p:cNvSpPr/>
              <p:nvPr>
                <p:custDataLst>
                  <p:tags r:id="rId3"/>
                </p:custDataLst>
              </p:nvPr>
            </p:nvSpPr>
            <p:spPr>
              <a:xfrm>
                <a:off x="2745342" y="1691640"/>
                <a:ext cx="3282308" cy="3282306"/>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MH_Number"/>
              <p:cNvSpPr/>
              <p:nvPr>
                <p:custDataLst>
                  <p:tags r:id="rId4"/>
                </p:custDataLst>
              </p:nvPr>
            </p:nvSpPr>
            <p:spPr>
              <a:xfrm>
                <a:off x="3589958" y="2558738"/>
                <a:ext cx="1538428" cy="15384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25000" lnSpcReduction="20000"/>
              </a:bodyPr>
              <a:lstStyle/>
              <a:p>
                <a:pPr lvl="0" algn="ctr"/>
                <a:endParaRPr lang="zh-CN" altLang="en-US" sz="8000" dirty="0">
                  <a:solidFill>
                    <a:srgbClr val="FFFFFF"/>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064944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102059"/>
      </p:ext>
    </p:extLst>
  </p:cSld>
  <p:clrMap bg1="lt1" tx1="dk1" bg2="lt2" tx2="dk2" accent1="accent1" accent2="accent2" accent3="accent3" accent4="accent4" accent5="accent5" accent6="accent6" hlink="hlink" folHlink="folHlink"/>
  <p:sldLayoutIdLst>
    <p:sldLayoutId id="2147483649" r:id="rId1"/>
    <p:sldLayoutId id="2147483652" r:id="rId2"/>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9.xml"/><Relationship Id="rId7" Type="http://schemas.openxmlformats.org/officeDocument/2006/relationships/notesSlide" Target="../notesSlides/notesSlide1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1.xml"/><Relationship Id="rId5" Type="http://schemas.openxmlformats.org/officeDocument/2006/relationships/tags" Target="../tags/tag31.xml"/><Relationship Id="rId4" Type="http://schemas.openxmlformats.org/officeDocument/2006/relationships/tags" Target="../tags/tag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34.xml"/><Relationship Id="rId7" Type="http://schemas.openxmlformats.org/officeDocument/2006/relationships/notesSlide" Target="../notesSlides/notesSlide1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1.xml"/><Relationship Id="rId5" Type="http://schemas.openxmlformats.org/officeDocument/2006/relationships/tags" Target="../tags/tag36.xml"/><Relationship Id="rId4" Type="http://schemas.openxmlformats.org/officeDocument/2006/relationships/tags" Target="../tags/tag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notesSlide" Target="../notesSlides/notesSlide2.xml"/><Relationship Id="rId18" Type="http://schemas.openxmlformats.org/officeDocument/2006/relationships/slide" Target="slide22.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slideLayout" Target="../slideLayouts/slideLayout1.xml"/><Relationship Id="rId17" Type="http://schemas.openxmlformats.org/officeDocument/2006/relationships/slide" Target="slide18.xml"/><Relationship Id="rId2" Type="http://schemas.openxmlformats.org/officeDocument/2006/relationships/tags" Target="../tags/tag7.xml"/><Relationship Id="rId16" Type="http://schemas.openxmlformats.org/officeDocument/2006/relationships/slide" Target="slide13.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slide" Target="slide9.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19.xml"/><Relationship Id="rId7" Type="http://schemas.openxmlformats.org/officeDocument/2006/relationships/notesSlide" Target="../notesSlides/notesSlide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1.xml"/><Relationship Id="rId5" Type="http://schemas.openxmlformats.org/officeDocument/2006/relationships/tags" Target="../tags/tag21.xml"/><Relationship Id="rId4" Type="http://schemas.openxmlformats.org/officeDocument/2006/relationships/tags" Target="../tags/tag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4.xml"/><Relationship Id="rId7" Type="http://schemas.openxmlformats.org/officeDocument/2006/relationships/notesSlide" Target="../notesSlides/notesSlide9.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1.xml"/><Relationship Id="rId5" Type="http://schemas.openxmlformats.org/officeDocument/2006/relationships/tags" Target="../tags/tag26.xml"/><Relationship Id="rId4"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686082" y="2321544"/>
            <a:ext cx="7917116" cy="707886"/>
          </a:xfrm>
          <a:prstGeom prst="rect">
            <a:avLst/>
          </a:prstGeom>
          <a:noFill/>
        </p:spPr>
        <p:txBody>
          <a:bodyPr wrap="square" rtlCol="0">
            <a:spAutoFit/>
          </a:bodyPr>
          <a:lstStyle/>
          <a:p>
            <a:r>
              <a:rPr lang="zh-CN" altLang="en-US" sz="4000" b="1" dirty="0" smtClean="0">
                <a:solidFill>
                  <a:srgbClr val="2E75B6"/>
                </a:solidFill>
                <a:latin typeface="微软雅黑" panose="020B0503020204020204" pitchFamily="34" charset="-122"/>
                <a:ea typeface="微软雅黑" panose="020B0503020204020204" pitchFamily="34" charset="-122"/>
              </a:rPr>
              <a:t>青春活力企业白领转正述职</a:t>
            </a:r>
            <a:r>
              <a:rPr lang="en-US" altLang="zh-CN" sz="4000" b="1" dirty="0" smtClean="0">
                <a:solidFill>
                  <a:srgbClr val="2E75B6"/>
                </a:solidFill>
                <a:latin typeface="微软雅黑" panose="020B0503020204020204" pitchFamily="34" charset="-122"/>
                <a:ea typeface="微软雅黑" panose="020B0503020204020204" pitchFamily="34" charset="-122"/>
              </a:rPr>
              <a:t>PPT</a:t>
            </a:r>
            <a:endParaRPr lang="zh-CN" altLang="en-US" sz="4000" b="1" dirty="0">
              <a:solidFill>
                <a:srgbClr val="2E75B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981119" y="3371556"/>
            <a:ext cx="2717442" cy="1422954"/>
          </a:xfrm>
          <a:prstGeom prst="rect">
            <a:avLst/>
          </a:prstGeom>
          <a:noFill/>
        </p:spPr>
        <p:txBody>
          <a:bodyPr wrap="square" rtlCol="0">
            <a:spAutoFit/>
          </a:bodyPr>
          <a:lstStyle/>
          <a:p>
            <a:pPr algn="ctr">
              <a:lnSpc>
                <a:spcPct val="150000"/>
              </a:lnSpc>
            </a:pPr>
            <a:r>
              <a:rPr lang="zh-CN" altLang="en-US" sz="2000" dirty="0" smtClean="0">
                <a:latin typeface="微软雅黑" panose="020B0503020204020204" pitchFamily="34" charset="-122"/>
                <a:ea typeface="微软雅黑" panose="020B0503020204020204" pitchFamily="34" charset="-122"/>
              </a:rPr>
              <a:t>汇报人：变色龙</a:t>
            </a:r>
            <a:endParaRPr lang="en-US" altLang="zh-CN" sz="2000" dirty="0" smtClean="0">
              <a:latin typeface="微软雅黑" panose="020B0503020204020204" pitchFamily="34" charset="-122"/>
              <a:ea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rPr>
              <a:t>汇报</a:t>
            </a:r>
            <a:r>
              <a:rPr lang="zh-CN" altLang="en-US" sz="2000" dirty="0" smtClean="0">
                <a:latin typeface="微软雅黑" panose="020B0503020204020204" pitchFamily="34" charset="-122"/>
                <a:ea typeface="微软雅黑" panose="020B0503020204020204" pitchFamily="34" charset="-122"/>
              </a:rPr>
              <a:t>时间：          </a:t>
            </a:r>
            <a:r>
              <a:rPr lang="en-US" altLang="zh-CN" sz="2000" dirty="0" smtClean="0">
                <a:latin typeface="微软雅黑" panose="020B0503020204020204" pitchFamily="34" charset="-122"/>
                <a:ea typeface="微软雅黑" panose="020B0503020204020204" pitchFamily="34" charset="-122"/>
              </a:rPr>
              <a:t>2020</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月</a:t>
            </a:r>
            <a:endParaRPr lang="zh-CN" altLang="en-US" sz="2000" dirty="0">
              <a:latin typeface="微软雅黑" panose="020B0503020204020204" pitchFamily="34" charset="-122"/>
              <a:ea typeface="微软雅黑" panose="020B0503020204020204" pitchFamily="34" charset="-122"/>
            </a:endParaRPr>
          </a:p>
        </p:txBody>
      </p:sp>
      <p:pic>
        <p:nvPicPr>
          <p:cNvPr id="6" name="背景音乐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39840" y="-2506579"/>
            <a:ext cx="609600" cy="609600"/>
          </a:xfrm>
          <a:prstGeom prst="rect">
            <a:avLst/>
          </a:prstGeom>
        </p:spPr>
      </p:pic>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631421" y="0"/>
            <a:ext cx="1560579" cy="469393"/>
          </a:xfrm>
          <a:prstGeom prst="rect">
            <a:avLst/>
          </a:prstGeom>
        </p:spPr>
      </p:pic>
    </p:spTree>
    <p:extLst>
      <p:ext uri="{BB962C8B-B14F-4D97-AF65-F5344CB8AC3E}">
        <p14:creationId xmlns:p14="http://schemas.microsoft.com/office/powerpoint/2010/main" val="420812063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900"/>
                                        <p:tgtEl>
                                          <p:spTgt spid="2"/>
                                        </p:tgtEl>
                                      </p:cBhvr>
                                    </p:animEffect>
                                  </p:childTnLst>
                                </p:cTn>
                              </p:par>
                            </p:childTnLst>
                          </p:cTn>
                        </p:par>
                        <p:par>
                          <p:cTn id="11" fill="hold">
                            <p:stCondLst>
                              <p:cond delay="9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794334" y="1484786"/>
            <a:ext cx="2556759" cy="907751"/>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35"/>
            <p:cNvSpPr txBox="1"/>
            <p:nvPr/>
          </p:nvSpPr>
          <p:spPr>
            <a:xfrm>
              <a:off x="3971726" y="2389299"/>
              <a:ext cx="2230361" cy="638148"/>
            </a:xfrm>
            <a:prstGeom prst="rect">
              <a:avLst/>
            </a:prstGeom>
            <a:noFill/>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组合 7"/>
          <p:cNvGrpSpPr/>
          <p:nvPr/>
        </p:nvGrpSpPr>
        <p:grpSpPr>
          <a:xfrm>
            <a:off x="1657370" y="1484786"/>
            <a:ext cx="2556759" cy="907751"/>
            <a:chOff x="1436370" y="1984470"/>
            <a:chExt cx="2636520" cy="1447800"/>
          </a:xfrm>
        </p:grpSpPr>
        <p:sp>
          <p:nvSpPr>
            <p:cNvPr id="9" name="任意多边形 8"/>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43"/>
            <p:cNvSpPr txBox="1"/>
            <p:nvPr/>
          </p:nvSpPr>
          <p:spPr>
            <a:xfrm>
              <a:off x="1709209" y="2365162"/>
              <a:ext cx="2293959" cy="686417"/>
            </a:xfrm>
            <a:prstGeom prst="rect">
              <a:avLst/>
            </a:prstGeom>
            <a:noFill/>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8068262" y="1484786"/>
            <a:ext cx="2556759" cy="907751"/>
            <a:chOff x="8127453" y="1984470"/>
            <a:chExt cx="2636520" cy="1447800"/>
          </a:xfrm>
        </p:grpSpPr>
        <p:sp>
          <p:nvSpPr>
            <p:cNvPr id="12" name="任意多边形 11"/>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46"/>
            <p:cNvSpPr txBox="1"/>
            <p:nvPr/>
          </p:nvSpPr>
          <p:spPr>
            <a:xfrm>
              <a:off x="8439016" y="2389299"/>
              <a:ext cx="2230361" cy="638148"/>
            </a:xfrm>
            <a:prstGeom prst="rect">
              <a:avLst/>
            </a:prstGeom>
            <a:noFill/>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5931298" y="1484786"/>
            <a:ext cx="2556759" cy="907751"/>
            <a:chOff x="5897092" y="1984470"/>
            <a:chExt cx="2636520" cy="1447800"/>
          </a:xfrm>
        </p:grpSpPr>
        <p:sp>
          <p:nvSpPr>
            <p:cNvPr id="15" name="任意多边形 14"/>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9"/>
            <p:cNvSpPr txBox="1"/>
            <p:nvPr/>
          </p:nvSpPr>
          <p:spPr>
            <a:xfrm>
              <a:off x="6227711" y="2365167"/>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7" name="矩形 16"/>
          <p:cNvSpPr/>
          <p:nvPr/>
        </p:nvSpPr>
        <p:spPr>
          <a:xfrm>
            <a:off x="2226388" y="2670538"/>
            <a:ext cx="1281053" cy="420532"/>
          </a:xfrm>
          <a:prstGeom prst="rect">
            <a:avLst/>
          </a:prstGeom>
        </p:spPr>
        <p:txBody>
          <a:bodyPr wrap="none" lIns="91407" tIns="45704" rIns="91407" bIns="45704">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916193" y="3149658"/>
            <a:ext cx="1907388" cy="132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4393128" y="2670538"/>
            <a:ext cx="1281053" cy="420532"/>
          </a:xfrm>
          <a:prstGeom prst="rect">
            <a:avLst/>
          </a:prstGeom>
        </p:spPr>
        <p:txBody>
          <a:bodyPr wrap="none" lIns="91407" tIns="45704" rIns="91407" bIns="45704">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4125593" y="3149658"/>
            <a:ext cx="1874873" cy="132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559870" y="2670538"/>
            <a:ext cx="1281053" cy="420532"/>
          </a:xfrm>
          <a:prstGeom prst="rect">
            <a:avLst/>
          </a:prstGeom>
        </p:spPr>
        <p:txBody>
          <a:bodyPr wrap="none" lIns="91407" tIns="45704" rIns="91407" bIns="45704">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6302477" y="3149658"/>
            <a:ext cx="1892115" cy="132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4" name="矩形 23"/>
          <p:cNvSpPr/>
          <p:nvPr/>
        </p:nvSpPr>
        <p:spPr>
          <a:xfrm>
            <a:off x="8726608" y="2670538"/>
            <a:ext cx="1281053" cy="420532"/>
          </a:xfrm>
          <a:prstGeom prst="rect">
            <a:avLst/>
          </a:prstGeom>
        </p:spPr>
        <p:txBody>
          <a:bodyPr wrap="none" lIns="91407" tIns="45704" rIns="91407" bIns="45704">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8496605" y="3149658"/>
            <a:ext cx="1874505" cy="132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Freeform 12"/>
          <p:cNvSpPr>
            <a:spLocks/>
          </p:cNvSpPr>
          <p:nvPr/>
        </p:nvSpPr>
        <p:spPr bwMode="auto">
          <a:xfrm>
            <a:off x="1608091" y="4600800"/>
            <a:ext cx="528500"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E75B6"/>
          </a:solidFill>
          <a:ln>
            <a:noFill/>
          </a:ln>
          <a:extLst/>
        </p:spPr>
        <p:txBody>
          <a:bodyPr lIns="91416" tIns="45708" rIns="91416" bIns="45708"/>
          <a:lstStyle/>
          <a:p>
            <a:endParaRPr lang="zh-CN" altLang="en-US" sz="2400">
              <a:solidFill>
                <a:schemeClr val="tx1">
                  <a:lumMod val="75000"/>
                  <a:lumOff val="25000"/>
                </a:schemeClr>
              </a:solidFill>
            </a:endParaRPr>
          </a:p>
        </p:txBody>
      </p:sp>
      <p:sp>
        <p:nvSpPr>
          <p:cNvPr id="28" name="Freeform 12"/>
          <p:cNvSpPr>
            <a:spLocks/>
          </p:cNvSpPr>
          <p:nvPr/>
        </p:nvSpPr>
        <p:spPr bwMode="auto">
          <a:xfrm flipH="1" flipV="1">
            <a:off x="10246802" y="5635081"/>
            <a:ext cx="528500"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E75B6"/>
          </a:solidFill>
          <a:ln>
            <a:noFill/>
          </a:ln>
          <a:extLst/>
        </p:spPr>
        <p:txBody>
          <a:bodyPr lIns="91416" tIns="45708" rIns="91416" bIns="45708"/>
          <a:lstStyle/>
          <a:p>
            <a:endParaRPr lang="zh-CN" altLang="en-US" sz="2400">
              <a:solidFill>
                <a:schemeClr val="tx1">
                  <a:lumMod val="75000"/>
                  <a:lumOff val="25000"/>
                </a:schemeClr>
              </a:solidFill>
            </a:endParaRPr>
          </a:p>
        </p:txBody>
      </p:sp>
      <p:sp>
        <p:nvSpPr>
          <p:cNvPr id="29" name="TextBox 28"/>
          <p:cNvSpPr txBox="1"/>
          <p:nvPr/>
        </p:nvSpPr>
        <p:spPr>
          <a:xfrm>
            <a:off x="1968038" y="4914999"/>
            <a:ext cx="8543015" cy="1052572"/>
          </a:xfrm>
          <a:prstGeom prst="rect">
            <a:avLst/>
          </a:prstGeom>
          <a:noFill/>
        </p:spPr>
        <p:txBody>
          <a:bodyPr wrap="square" lIns="91416" tIns="45708" rIns="91416" bIns="45708" rtlCol="0">
            <a:spAutoFit/>
          </a:bodyPr>
          <a:lstStyle/>
          <a:p>
            <a:pPr>
              <a:lnSpc>
                <a:spcPct val="13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5" name="文本框 24"/>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我的优势</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028330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fill="hold"/>
                                        <p:tgtEl>
                                          <p:spTgt spid="8"/>
                                        </p:tgtEl>
                                        <p:attrNameLst>
                                          <p:attrName>ppt_x</p:attrName>
                                        </p:attrNameLst>
                                      </p:cBhvr>
                                      <p:tavLst>
                                        <p:tav tm="0">
                                          <p:val>
                                            <p:strVal val="0-#ppt_w/2"/>
                                          </p:val>
                                        </p:tav>
                                        <p:tav tm="100000">
                                          <p:val>
                                            <p:strVal val="#ppt_x"/>
                                          </p:val>
                                        </p:tav>
                                      </p:tavLst>
                                    </p:anim>
                                    <p:anim calcmode="lin" valueType="num">
                                      <p:cBhvr additive="base">
                                        <p:cTn id="12" dur="400" fill="hold"/>
                                        <p:tgtEl>
                                          <p:spTgt spid="8"/>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p:tgtEl>
                                          <p:spTgt spid="17"/>
                                        </p:tgtEl>
                                        <p:attrNameLst>
                                          <p:attrName>ppt_y</p:attrName>
                                        </p:attrNameLst>
                                      </p:cBhvr>
                                      <p:tavLst>
                                        <p:tav tm="0">
                                          <p:val>
                                            <p:strVal val="#ppt_y-#ppt_h*1.125000"/>
                                          </p:val>
                                        </p:tav>
                                        <p:tav tm="100000">
                                          <p:val>
                                            <p:strVal val="#ppt_y"/>
                                          </p:val>
                                        </p:tav>
                                      </p:tavLst>
                                    </p:anim>
                                    <p:animEffect transition="in" filter="wipe(down)">
                                      <p:cBhvr>
                                        <p:cTn id="16" dur="400"/>
                                        <p:tgtEl>
                                          <p:spTgt spid="17"/>
                                        </p:tgtEl>
                                      </p:cBhvr>
                                    </p:animEffect>
                                  </p:childTnLst>
                                </p:cTn>
                              </p:par>
                              <p:par>
                                <p:cTn id="17" presetID="12" presetClass="entr" presetSubtype="1"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p:tgtEl>
                                          <p:spTgt spid="18"/>
                                        </p:tgtEl>
                                        <p:attrNameLst>
                                          <p:attrName>ppt_y</p:attrName>
                                        </p:attrNameLst>
                                      </p:cBhvr>
                                      <p:tavLst>
                                        <p:tav tm="0">
                                          <p:val>
                                            <p:strVal val="#ppt_y-#ppt_h*1.125000"/>
                                          </p:val>
                                        </p:tav>
                                        <p:tav tm="100000">
                                          <p:val>
                                            <p:strVal val="#ppt_y"/>
                                          </p:val>
                                        </p:tav>
                                      </p:tavLst>
                                    </p:anim>
                                    <p:animEffect transition="in" filter="wipe(down)">
                                      <p:cBhvr>
                                        <p:cTn id="20" dur="400"/>
                                        <p:tgtEl>
                                          <p:spTgt spid="18"/>
                                        </p:tgtEl>
                                      </p:cBhvr>
                                    </p:animEffect>
                                  </p:childTnLst>
                                </p:cTn>
                              </p:par>
                            </p:childTnLst>
                          </p:cTn>
                        </p:par>
                        <p:par>
                          <p:cTn id="21" fill="hold">
                            <p:stCondLst>
                              <p:cond delay="1400"/>
                            </p:stCondLst>
                            <p:childTnLst>
                              <p:par>
                                <p:cTn id="22" presetID="1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400"/>
                                        <p:tgtEl>
                                          <p:spTgt spid="5"/>
                                        </p:tgtEl>
                                        <p:attrNameLst>
                                          <p:attrName>ppt_x</p:attrName>
                                        </p:attrNameLst>
                                      </p:cBhvr>
                                      <p:tavLst>
                                        <p:tav tm="0">
                                          <p:val>
                                            <p:strVal val="#ppt_x-#ppt_w*1.125000"/>
                                          </p:val>
                                        </p:tav>
                                        <p:tav tm="100000">
                                          <p:val>
                                            <p:strVal val="#ppt_x"/>
                                          </p:val>
                                        </p:tav>
                                      </p:tavLst>
                                    </p:anim>
                                    <p:animEffect transition="in" filter="wipe(right)">
                                      <p:cBhvr>
                                        <p:cTn id="25" dur="400"/>
                                        <p:tgtEl>
                                          <p:spTgt spid="5"/>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400"/>
                                        <p:tgtEl>
                                          <p:spTgt spid="19"/>
                                        </p:tgtEl>
                                        <p:attrNameLst>
                                          <p:attrName>ppt_y</p:attrName>
                                        </p:attrNameLst>
                                      </p:cBhvr>
                                      <p:tavLst>
                                        <p:tav tm="0">
                                          <p:val>
                                            <p:strVal val="#ppt_y-#ppt_h*1.125000"/>
                                          </p:val>
                                        </p:tav>
                                        <p:tav tm="100000">
                                          <p:val>
                                            <p:strVal val="#ppt_y"/>
                                          </p:val>
                                        </p:tav>
                                      </p:tavLst>
                                    </p:anim>
                                    <p:animEffect transition="in" filter="wipe(down)">
                                      <p:cBhvr>
                                        <p:cTn id="29" dur="400"/>
                                        <p:tgtEl>
                                          <p:spTgt spid="19"/>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400"/>
                                        <p:tgtEl>
                                          <p:spTgt spid="20"/>
                                        </p:tgtEl>
                                        <p:attrNameLst>
                                          <p:attrName>ppt_y</p:attrName>
                                        </p:attrNameLst>
                                      </p:cBhvr>
                                      <p:tavLst>
                                        <p:tav tm="0">
                                          <p:val>
                                            <p:strVal val="#ppt_y-#ppt_h*1.125000"/>
                                          </p:val>
                                        </p:tav>
                                        <p:tav tm="100000">
                                          <p:val>
                                            <p:strVal val="#ppt_y"/>
                                          </p:val>
                                        </p:tav>
                                      </p:tavLst>
                                    </p:anim>
                                    <p:animEffect transition="in" filter="wipe(down)">
                                      <p:cBhvr>
                                        <p:cTn id="33" dur="400"/>
                                        <p:tgtEl>
                                          <p:spTgt spid="20"/>
                                        </p:tgtEl>
                                      </p:cBhvr>
                                    </p:animEffect>
                                  </p:childTnLst>
                                </p:cTn>
                              </p:par>
                            </p:childTnLst>
                          </p:cTn>
                        </p:par>
                        <p:par>
                          <p:cTn id="34" fill="hold">
                            <p:stCondLst>
                              <p:cond delay="2300"/>
                            </p:stCondLst>
                            <p:childTnLst>
                              <p:par>
                                <p:cTn id="35" presetID="1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400"/>
                                        <p:tgtEl>
                                          <p:spTgt spid="14"/>
                                        </p:tgtEl>
                                        <p:attrNameLst>
                                          <p:attrName>ppt_x</p:attrName>
                                        </p:attrNameLst>
                                      </p:cBhvr>
                                      <p:tavLst>
                                        <p:tav tm="0">
                                          <p:val>
                                            <p:strVal val="#ppt_x-#ppt_w*1.125000"/>
                                          </p:val>
                                        </p:tav>
                                        <p:tav tm="100000">
                                          <p:val>
                                            <p:strVal val="#ppt_x"/>
                                          </p:val>
                                        </p:tav>
                                      </p:tavLst>
                                    </p:anim>
                                    <p:animEffect transition="in" filter="wipe(right)">
                                      <p:cBhvr>
                                        <p:cTn id="38" dur="400"/>
                                        <p:tgtEl>
                                          <p:spTgt spid="14"/>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400"/>
                                        <p:tgtEl>
                                          <p:spTgt spid="21"/>
                                        </p:tgtEl>
                                        <p:attrNameLst>
                                          <p:attrName>ppt_y</p:attrName>
                                        </p:attrNameLst>
                                      </p:cBhvr>
                                      <p:tavLst>
                                        <p:tav tm="0">
                                          <p:val>
                                            <p:strVal val="#ppt_y-#ppt_h*1.125000"/>
                                          </p:val>
                                        </p:tav>
                                        <p:tav tm="100000">
                                          <p:val>
                                            <p:strVal val="#ppt_y"/>
                                          </p:val>
                                        </p:tav>
                                      </p:tavLst>
                                    </p:anim>
                                    <p:animEffect transition="in" filter="wipe(down)">
                                      <p:cBhvr>
                                        <p:cTn id="42" dur="400"/>
                                        <p:tgtEl>
                                          <p:spTgt spid="21"/>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400"/>
                                        <p:tgtEl>
                                          <p:spTgt spid="22"/>
                                        </p:tgtEl>
                                        <p:attrNameLst>
                                          <p:attrName>ppt_y</p:attrName>
                                        </p:attrNameLst>
                                      </p:cBhvr>
                                      <p:tavLst>
                                        <p:tav tm="0">
                                          <p:val>
                                            <p:strVal val="#ppt_y-#ppt_h*1.125000"/>
                                          </p:val>
                                        </p:tav>
                                        <p:tav tm="100000">
                                          <p:val>
                                            <p:strVal val="#ppt_y"/>
                                          </p:val>
                                        </p:tav>
                                      </p:tavLst>
                                    </p:anim>
                                    <p:animEffect transition="in" filter="wipe(down)">
                                      <p:cBhvr>
                                        <p:cTn id="46" dur="400"/>
                                        <p:tgtEl>
                                          <p:spTgt spid="22"/>
                                        </p:tgtEl>
                                      </p:cBhvr>
                                    </p:animEffect>
                                  </p:childTnLst>
                                </p:cTn>
                              </p:par>
                            </p:childTnLst>
                          </p:cTn>
                        </p:par>
                        <p:par>
                          <p:cTn id="47" fill="hold">
                            <p:stCondLst>
                              <p:cond delay="3200"/>
                            </p:stCondLst>
                            <p:childTnLst>
                              <p:par>
                                <p:cTn id="48" presetID="12" presetClass="entr" presetSubtype="8"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400"/>
                                        <p:tgtEl>
                                          <p:spTgt spid="11"/>
                                        </p:tgtEl>
                                        <p:attrNameLst>
                                          <p:attrName>ppt_x</p:attrName>
                                        </p:attrNameLst>
                                      </p:cBhvr>
                                      <p:tavLst>
                                        <p:tav tm="0">
                                          <p:val>
                                            <p:strVal val="#ppt_x-#ppt_w*1.125000"/>
                                          </p:val>
                                        </p:tav>
                                        <p:tav tm="100000">
                                          <p:val>
                                            <p:strVal val="#ppt_x"/>
                                          </p:val>
                                        </p:tav>
                                      </p:tavLst>
                                    </p:anim>
                                    <p:animEffect transition="in" filter="wipe(right)">
                                      <p:cBhvr>
                                        <p:cTn id="51" dur="400"/>
                                        <p:tgtEl>
                                          <p:spTgt spid="11"/>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400"/>
                                        <p:tgtEl>
                                          <p:spTgt spid="26"/>
                                        </p:tgtEl>
                                        <p:attrNameLst>
                                          <p:attrName>ppt_y</p:attrName>
                                        </p:attrNameLst>
                                      </p:cBhvr>
                                      <p:tavLst>
                                        <p:tav tm="0">
                                          <p:val>
                                            <p:strVal val="#ppt_y-#ppt_h*1.125000"/>
                                          </p:val>
                                        </p:tav>
                                        <p:tav tm="100000">
                                          <p:val>
                                            <p:strVal val="#ppt_y"/>
                                          </p:val>
                                        </p:tav>
                                      </p:tavLst>
                                    </p:anim>
                                    <p:animEffect transition="in" filter="wipe(down)">
                                      <p:cBhvr>
                                        <p:cTn id="59" dur="400"/>
                                        <p:tgtEl>
                                          <p:spTgt spid="26"/>
                                        </p:tgtEl>
                                      </p:cBhvr>
                                    </p:animEffect>
                                  </p:childTnLst>
                                </p:cTn>
                              </p:par>
                            </p:childTnLst>
                          </p:cTn>
                        </p:par>
                        <p:par>
                          <p:cTn id="60" fill="hold">
                            <p:stCondLst>
                              <p:cond delay="4100"/>
                            </p:stCondLst>
                            <p:childTnLst>
                              <p:par>
                                <p:cTn id="61" presetID="1"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3.56836E-6 -3.7037E-7 L 0.36686 0.15278 " pathEditMode="relative" rAng="0" ptsTypes="AA">
                                      <p:cBhvr>
                                        <p:cTn id="64" dur="500" spd="-99900" fill="hold"/>
                                        <p:tgtEl>
                                          <p:spTgt spid="27"/>
                                        </p:tgtEl>
                                        <p:attrNameLst>
                                          <p:attrName>ppt_x,ppt_y</p:attrName>
                                        </p:attrNameLst>
                                      </p:cBhvr>
                                      <p:rCtr x="18343" y="7639"/>
                                    </p:animMotion>
                                  </p:childTnLst>
                                </p:cTn>
                              </p:par>
                              <p:par>
                                <p:cTn id="65" presetID="1"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7.85742E-7 -3.33333E-6 L -0.39495 -0.11018 " pathEditMode="relative" rAng="0" ptsTypes="AA">
                                      <p:cBhvr>
                                        <p:cTn id="68" dur="500" spd="-99900" fill="hold"/>
                                        <p:tgtEl>
                                          <p:spTgt spid="28"/>
                                        </p:tgtEl>
                                        <p:attrNameLst>
                                          <p:attrName>ppt_x,ppt_y</p:attrName>
                                        </p:attrNameLst>
                                      </p:cBhvr>
                                      <p:rCtr x="-19748" y="-5509"/>
                                    </p:animMotion>
                                  </p:childTnLst>
                                </p:cTn>
                              </p:par>
                            </p:childTnLst>
                          </p:cTn>
                        </p:par>
                        <p:par>
                          <p:cTn id="69" fill="hold">
                            <p:stCondLst>
                              <p:cond delay="4600"/>
                            </p:stCondLst>
                            <p:childTnLst>
                              <p:par>
                                <p:cTn id="70" presetID="18" presetClass="entr" presetSubtype="3"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strips(upRight)">
                                      <p:cBhvr>
                                        <p:cTn id="7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4" grpId="0"/>
      <p:bldP spid="26" grpId="0"/>
      <p:bldP spid="27" grpId="0" animBg="1"/>
      <p:bldP spid="27" grpId="1" animBg="1"/>
      <p:bldP spid="28" grpId="0" animBg="1"/>
      <p:bldP spid="28" grpId="1" animBg="1"/>
      <p:bldP spid="29"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 4"/>
          <p:cNvSpPr>
            <a:spLocks noChangeAspect="1"/>
          </p:cNvSpPr>
          <p:nvPr/>
        </p:nvSpPr>
        <p:spPr>
          <a:xfrm rot="17243473" flipV="1">
            <a:off x="4164992" y="4376891"/>
            <a:ext cx="2553245" cy="1843200"/>
          </a:xfrm>
          <a:prstGeom prst="swooshArrow">
            <a:avLst>
              <a:gd name="adj1" fmla="val 18690"/>
              <a:gd name="adj2" fmla="val 29712"/>
            </a:avLst>
          </a:prstGeom>
          <a:solidFill>
            <a:srgbClr val="9DC3E6"/>
          </a:solidFill>
          <a:ln w="25400" cap="flat" cmpd="sng" algn="ctr">
            <a:noFill/>
            <a:prstDash val="solid"/>
          </a:ln>
          <a:effectLst>
            <a:softEdge rad="0"/>
          </a:effectLst>
        </p:spPr>
      </p:sp>
      <p:sp>
        <p:nvSpPr>
          <p:cNvPr id="18" name="TextBox 17"/>
          <p:cNvSpPr txBox="1"/>
          <p:nvPr/>
        </p:nvSpPr>
        <p:spPr>
          <a:xfrm>
            <a:off x="5232066" y="1247477"/>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a:t>
            </a:r>
            <a:r>
              <a:rPr lang="zh-CN" altLang="en-US"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内容</a:t>
            </a:r>
            <a:endParaRPr lang="en-US" altLang="zh-CN"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a:t>
            </a:r>
            <a:r>
              <a:rPr lang="zh-CN" altLang="en-US"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5" name="形状 24"/>
          <p:cNvSpPr>
            <a:spLocks noChangeAspect="1"/>
          </p:cNvSpPr>
          <p:nvPr/>
        </p:nvSpPr>
        <p:spPr>
          <a:xfrm rot="10020000" flipV="1">
            <a:off x="6648842" y="2664424"/>
            <a:ext cx="2555676" cy="1843200"/>
          </a:xfrm>
          <a:prstGeom prst="swooshArrow">
            <a:avLst>
              <a:gd name="adj1" fmla="val 18690"/>
              <a:gd name="adj2" fmla="val 29712"/>
            </a:avLst>
          </a:prstGeom>
          <a:solidFill>
            <a:srgbClr val="9DC3E6"/>
          </a:solidFill>
          <a:ln w="25400" cap="flat" cmpd="sng" algn="ctr">
            <a:noFill/>
            <a:prstDash val="solid"/>
          </a:ln>
          <a:effectLst>
            <a:softEdge rad="0"/>
          </a:effectLst>
        </p:spPr>
      </p:sp>
      <p:sp>
        <p:nvSpPr>
          <p:cNvPr id="27" name="形状 26"/>
          <p:cNvSpPr/>
          <p:nvPr/>
        </p:nvSpPr>
        <p:spPr>
          <a:xfrm rot="2820000" flipV="1">
            <a:off x="3789771" y="1351542"/>
            <a:ext cx="2554053" cy="1844460"/>
          </a:xfrm>
          <a:prstGeom prst="swooshArrow">
            <a:avLst>
              <a:gd name="adj1" fmla="val 18690"/>
              <a:gd name="adj2" fmla="val 29712"/>
            </a:avLst>
          </a:prstGeom>
          <a:solidFill>
            <a:srgbClr val="9DC3E6"/>
          </a:solidFill>
          <a:ln w="25400" cap="flat" cmpd="sng" algn="ctr">
            <a:noFill/>
            <a:prstDash val="solid"/>
          </a:ln>
          <a:effectLst>
            <a:softEdge rad="0"/>
          </a:effectLst>
        </p:spPr>
      </p:sp>
      <p:sp>
        <p:nvSpPr>
          <p:cNvPr id="6" name="椭圆 5"/>
          <p:cNvSpPr/>
          <p:nvPr/>
        </p:nvSpPr>
        <p:spPr>
          <a:xfrm>
            <a:off x="5498766" y="3106105"/>
            <a:ext cx="1187784" cy="1187784"/>
          </a:xfrm>
          <a:prstGeom prst="ellipse">
            <a:avLst/>
          </a:prstGeom>
          <a:solidFill>
            <a:schemeClr val="bg1"/>
          </a:solidFill>
          <a:ln w="635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zh-CN" altLang="en-US" sz="2800" dirty="0" smtClean="0">
                <a:solidFill>
                  <a:schemeClr val="tx1">
                    <a:lumMod val="75000"/>
                    <a:lumOff val="25000"/>
                  </a:schemeClr>
                </a:solidFill>
                <a:latin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rPr>
              <a:t>劣势</a:t>
            </a:r>
          </a:p>
        </p:txBody>
      </p:sp>
      <p:sp>
        <p:nvSpPr>
          <p:cNvPr id="11" name="TextBox 17"/>
          <p:cNvSpPr txBox="1"/>
          <p:nvPr/>
        </p:nvSpPr>
        <p:spPr>
          <a:xfrm>
            <a:off x="7092199" y="4478356"/>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a:t>
            </a:r>
            <a:r>
              <a:rPr lang="zh-CN" altLang="en-US"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内容</a:t>
            </a:r>
            <a:endParaRPr lang="en-US" altLang="zh-CN"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en-US" altLang="zh-CN"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zh-CN" altLang="en-US" sz="1300" kern="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2" name="TextBox 17"/>
          <p:cNvSpPr txBox="1"/>
          <p:nvPr/>
        </p:nvSpPr>
        <p:spPr>
          <a:xfrm>
            <a:off x="2909678" y="4339177"/>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a:t>
            </a:r>
            <a:r>
              <a:rPr lang="zh-CN" altLang="en-US"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内容</a:t>
            </a:r>
            <a:endParaRPr lang="en-US" altLang="zh-CN"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en-US" altLang="zh-CN" sz="1600" kern="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zh-CN" altLang="en-US" sz="1300" kern="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 name="文本框 8"/>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我的劣势</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407633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animBg="1"/>
      <p:bldP spid="11" grpId="0"/>
      <p:bldP spid="12"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flipH="1">
            <a:off x="8204509" y="5547071"/>
            <a:ext cx="893635"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2E75B6"/>
          </a:solidFill>
          <a:ln>
            <a:noFill/>
          </a:ln>
        </p:spPr>
        <p:txBody>
          <a:bodyPr vert="horz" wrap="square" lIns="91416" tIns="45708" rIns="91416" bIns="45708" numCol="1" anchor="t" anchorCtr="0" compatLnSpc="1">
            <a:prstTxWarp prst="textNoShape">
              <a:avLst/>
            </a:prstTxWarp>
          </a:bodyPr>
          <a:lstStyle/>
          <a:p>
            <a:endParaRPr lang="id-ID" sz="1333">
              <a:solidFill>
                <a:schemeClr val="tx1">
                  <a:lumMod val="75000"/>
                  <a:lumOff val="25000"/>
                </a:schemeClr>
              </a:solidFill>
            </a:endParaRPr>
          </a:p>
        </p:txBody>
      </p:sp>
      <p:sp>
        <p:nvSpPr>
          <p:cNvPr id="6" name="Freeform 24"/>
          <p:cNvSpPr/>
          <p:nvPr/>
        </p:nvSpPr>
        <p:spPr>
          <a:xfrm flipH="1">
            <a:off x="7970285" y="5149895"/>
            <a:ext cx="1362084"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id-ID" sz="2400">
              <a:solidFill>
                <a:schemeClr val="tx1">
                  <a:lumMod val="75000"/>
                  <a:lumOff val="25000"/>
                </a:schemeClr>
              </a:solidFill>
            </a:endParaRPr>
          </a:p>
        </p:txBody>
      </p:sp>
      <p:sp>
        <p:nvSpPr>
          <p:cNvPr id="7" name="Freeform 25"/>
          <p:cNvSpPr/>
          <p:nvPr/>
        </p:nvSpPr>
        <p:spPr>
          <a:xfrm flipH="1">
            <a:off x="8347523" y="5819538"/>
            <a:ext cx="607608" cy="129743"/>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id-ID" sz="2400">
              <a:solidFill>
                <a:schemeClr val="tx1">
                  <a:lumMod val="75000"/>
                  <a:lumOff val="25000"/>
                </a:schemeClr>
              </a:solidFill>
            </a:endParaRPr>
          </a:p>
        </p:txBody>
      </p:sp>
      <p:sp>
        <p:nvSpPr>
          <p:cNvPr id="8" name="Freeform 5"/>
          <p:cNvSpPr>
            <a:spLocks/>
          </p:cNvSpPr>
          <p:nvPr/>
        </p:nvSpPr>
        <p:spPr bwMode="auto">
          <a:xfrm>
            <a:off x="8542022" y="4382479"/>
            <a:ext cx="177753"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 name="Freeform 6"/>
          <p:cNvSpPr>
            <a:spLocks/>
          </p:cNvSpPr>
          <p:nvPr/>
        </p:nvSpPr>
        <p:spPr bwMode="auto">
          <a:xfrm>
            <a:off x="8592808" y="4288816"/>
            <a:ext cx="139664"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 name="Freeform 7"/>
          <p:cNvSpPr>
            <a:spLocks/>
          </p:cNvSpPr>
          <p:nvPr/>
        </p:nvSpPr>
        <p:spPr bwMode="auto">
          <a:xfrm>
            <a:off x="8576937" y="4347554"/>
            <a:ext cx="152360" cy="147639"/>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1" name="Freeform 8"/>
          <p:cNvSpPr>
            <a:spLocks/>
          </p:cNvSpPr>
          <p:nvPr/>
        </p:nvSpPr>
        <p:spPr bwMode="auto">
          <a:xfrm>
            <a:off x="8565828" y="4888891"/>
            <a:ext cx="46027"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2" name="Freeform 9"/>
          <p:cNvSpPr>
            <a:spLocks/>
          </p:cNvSpPr>
          <p:nvPr/>
        </p:nvSpPr>
        <p:spPr bwMode="auto">
          <a:xfrm>
            <a:off x="8726125" y="4380891"/>
            <a:ext cx="176167"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3" name="Freeform 10"/>
          <p:cNvSpPr>
            <a:spLocks/>
          </p:cNvSpPr>
          <p:nvPr/>
        </p:nvSpPr>
        <p:spPr bwMode="auto">
          <a:xfrm>
            <a:off x="8775324" y="4284054"/>
            <a:ext cx="139664"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4" name="Freeform 11"/>
          <p:cNvSpPr>
            <a:spLocks/>
          </p:cNvSpPr>
          <p:nvPr/>
        </p:nvSpPr>
        <p:spPr bwMode="auto">
          <a:xfrm>
            <a:off x="8761040" y="4345965"/>
            <a:ext cx="152360" cy="146051"/>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5" name="Freeform 12"/>
          <p:cNvSpPr>
            <a:spLocks/>
          </p:cNvSpPr>
          <p:nvPr/>
        </p:nvSpPr>
        <p:spPr bwMode="auto">
          <a:xfrm>
            <a:off x="8749931" y="4884128"/>
            <a:ext cx="46027"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6" name="Freeform 13"/>
          <p:cNvSpPr>
            <a:spLocks/>
          </p:cNvSpPr>
          <p:nvPr/>
        </p:nvSpPr>
        <p:spPr bwMode="auto">
          <a:xfrm>
            <a:off x="8886420" y="4384066"/>
            <a:ext cx="41264"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grpSp>
        <p:nvGrpSpPr>
          <p:cNvPr id="17" name="Group 123"/>
          <p:cNvGrpSpPr/>
          <p:nvPr/>
        </p:nvGrpSpPr>
        <p:grpSpPr>
          <a:xfrm>
            <a:off x="7651667" y="4261434"/>
            <a:ext cx="817351" cy="620713"/>
            <a:chOff x="7170738" y="4168775"/>
            <a:chExt cx="817563" cy="620713"/>
          </a:xfrm>
          <a:solidFill>
            <a:srgbClr val="9DC3E6"/>
          </a:solidFill>
        </p:grpSpPr>
        <p:sp>
          <p:nvSpPr>
            <p:cNvPr id="18"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19"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20"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21"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22"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24"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grpSp>
      <p:sp>
        <p:nvSpPr>
          <p:cNvPr id="26" name="Freeform 20"/>
          <p:cNvSpPr>
            <a:spLocks noEditPoints="1"/>
          </p:cNvSpPr>
          <p:nvPr/>
        </p:nvSpPr>
        <p:spPr bwMode="auto">
          <a:xfrm>
            <a:off x="6986678" y="2142515"/>
            <a:ext cx="477713" cy="50323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27" name="Oval 21"/>
          <p:cNvSpPr>
            <a:spLocks noChangeArrowheads="1"/>
          </p:cNvSpPr>
          <p:nvPr/>
        </p:nvSpPr>
        <p:spPr bwMode="auto">
          <a:xfrm>
            <a:off x="10035471" y="2025040"/>
            <a:ext cx="141251"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28" name="Freeform 22"/>
          <p:cNvSpPr>
            <a:spLocks/>
          </p:cNvSpPr>
          <p:nvPr/>
        </p:nvSpPr>
        <p:spPr bwMode="auto">
          <a:xfrm>
            <a:off x="10086257" y="2129815"/>
            <a:ext cx="222192" cy="463551"/>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29" name="Freeform 23"/>
          <p:cNvSpPr>
            <a:spLocks/>
          </p:cNvSpPr>
          <p:nvPr/>
        </p:nvSpPr>
        <p:spPr bwMode="auto">
          <a:xfrm>
            <a:off x="9891046" y="2129815"/>
            <a:ext cx="238063"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0" name="Freeform 24"/>
          <p:cNvSpPr>
            <a:spLocks/>
          </p:cNvSpPr>
          <p:nvPr/>
        </p:nvSpPr>
        <p:spPr bwMode="auto">
          <a:xfrm>
            <a:off x="10098956" y="1974242"/>
            <a:ext cx="25393"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1" name="Freeform 25"/>
          <p:cNvSpPr>
            <a:spLocks noEditPoints="1"/>
          </p:cNvSpPr>
          <p:nvPr/>
        </p:nvSpPr>
        <p:spPr bwMode="auto">
          <a:xfrm>
            <a:off x="8962601" y="1632928"/>
            <a:ext cx="225367"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2" name="Freeform 26"/>
          <p:cNvSpPr>
            <a:spLocks noEditPoints="1"/>
          </p:cNvSpPr>
          <p:nvPr/>
        </p:nvSpPr>
        <p:spPr bwMode="auto">
          <a:xfrm>
            <a:off x="8768975" y="1825015"/>
            <a:ext cx="611029" cy="223839"/>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3" name="Freeform 27"/>
          <p:cNvSpPr>
            <a:spLocks noEditPoints="1"/>
          </p:cNvSpPr>
          <p:nvPr/>
        </p:nvSpPr>
        <p:spPr bwMode="auto">
          <a:xfrm>
            <a:off x="8815002" y="1686904"/>
            <a:ext cx="518977"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4" name="Freeform 28"/>
          <p:cNvSpPr>
            <a:spLocks noEditPoints="1"/>
          </p:cNvSpPr>
          <p:nvPr/>
        </p:nvSpPr>
        <p:spPr bwMode="auto">
          <a:xfrm>
            <a:off x="8815002" y="1686904"/>
            <a:ext cx="518977"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5" name="Oval 29"/>
          <p:cNvSpPr>
            <a:spLocks noChangeArrowheads="1"/>
          </p:cNvSpPr>
          <p:nvPr/>
        </p:nvSpPr>
        <p:spPr bwMode="auto">
          <a:xfrm>
            <a:off x="9029259" y="1890105"/>
            <a:ext cx="93639"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6" name="Freeform 30"/>
          <p:cNvSpPr>
            <a:spLocks noEditPoints="1"/>
          </p:cNvSpPr>
          <p:nvPr/>
        </p:nvSpPr>
        <p:spPr bwMode="auto">
          <a:xfrm>
            <a:off x="9748209" y="1459891"/>
            <a:ext cx="257108"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7" name="Rectangle 31"/>
          <p:cNvSpPr>
            <a:spLocks noChangeArrowheads="1"/>
          </p:cNvSpPr>
          <p:nvPr/>
        </p:nvSpPr>
        <p:spPr bwMode="auto">
          <a:xfrm>
            <a:off x="9619655" y="1458305"/>
            <a:ext cx="65071"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38" name="Freeform 32"/>
          <p:cNvSpPr>
            <a:spLocks noEditPoints="1"/>
          </p:cNvSpPr>
          <p:nvPr/>
        </p:nvSpPr>
        <p:spPr bwMode="auto">
          <a:xfrm>
            <a:off x="7512003" y="3849079"/>
            <a:ext cx="561829"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grpSp>
        <p:nvGrpSpPr>
          <p:cNvPr id="39" name="Group 127"/>
          <p:cNvGrpSpPr/>
          <p:nvPr/>
        </p:nvGrpSpPr>
        <p:grpSpPr>
          <a:xfrm>
            <a:off x="9091154" y="4260240"/>
            <a:ext cx="507869" cy="654051"/>
            <a:chOff x="8610600" y="4127500"/>
            <a:chExt cx="508001" cy="654050"/>
          </a:xfrm>
          <a:solidFill>
            <a:srgbClr val="9DC3E6"/>
          </a:solidFill>
        </p:grpSpPr>
        <p:sp>
          <p:nvSpPr>
            <p:cNvPr id="40"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2"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3"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4"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5"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47"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grpSp>
      <p:sp>
        <p:nvSpPr>
          <p:cNvPr id="48" name="Freeform 41"/>
          <p:cNvSpPr>
            <a:spLocks noEditPoints="1"/>
          </p:cNvSpPr>
          <p:nvPr/>
        </p:nvSpPr>
        <p:spPr bwMode="auto">
          <a:xfrm>
            <a:off x="9511733" y="3599840"/>
            <a:ext cx="428513"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49" name="Freeform 42"/>
          <p:cNvSpPr>
            <a:spLocks/>
          </p:cNvSpPr>
          <p:nvPr/>
        </p:nvSpPr>
        <p:spPr bwMode="auto">
          <a:xfrm>
            <a:off x="9622829" y="3960203"/>
            <a:ext cx="92051" cy="198439"/>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0" name="Freeform 43"/>
          <p:cNvSpPr>
            <a:spLocks/>
          </p:cNvSpPr>
          <p:nvPr/>
        </p:nvSpPr>
        <p:spPr bwMode="auto">
          <a:xfrm>
            <a:off x="9584739" y="4020528"/>
            <a:ext cx="130141"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1" name="Freeform 44"/>
          <p:cNvSpPr>
            <a:spLocks/>
          </p:cNvSpPr>
          <p:nvPr/>
        </p:nvSpPr>
        <p:spPr bwMode="auto">
          <a:xfrm>
            <a:off x="8396011" y="1015392"/>
            <a:ext cx="523739"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9DC3E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2" name="Freeform 45"/>
          <p:cNvSpPr>
            <a:spLocks noEditPoints="1"/>
          </p:cNvSpPr>
          <p:nvPr/>
        </p:nvSpPr>
        <p:spPr bwMode="auto">
          <a:xfrm>
            <a:off x="8240476" y="3676041"/>
            <a:ext cx="638009" cy="528639"/>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3" name="Freeform 46"/>
          <p:cNvSpPr>
            <a:spLocks noEditPoints="1"/>
          </p:cNvSpPr>
          <p:nvPr/>
        </p:nvSpPr>
        <p:spPr bwMode="auto">
          <a:xfrm>
            <a:off x="9368894" y="2623529"/>
            <a:ext cx="818937"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2E75B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4" name="Freeform 47"/>
          <p:cNvSpPr>
            <a:spLocks noEditPoints="1"/>
          </p:cNvSpPr>
          <p:nvPr/>
        </p:nvSpPr>
        <p:spPr bwMode="auto">
          <a:xfrm>
            <a:off x="9989446" y="2902928"/>
            <a:ext cx="353921"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9DC3E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5" name="Freeform 48"/>
          <p:cNvSpPr>
            <a:spLocks noEditPoints="1"/>
          </p:cNvSpPr>
          <p:nvPr/>
        </p:nvSpPr>
        <p:spPr bwMode="auto">
          <a:xfrm>
            <a:off x="8754693" y="2991829"/>
            <a:ext cx="579287" cy="579439"/>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56" name="Freeform 49"/>
          <p:cNvSpPr>
            <a:spLocks/>
          </p:cNvSpPr>
          <p:nvPr/>
        </p:nvSpPr>
        <p:spPr bwMode="auto">
          <a:xfrm>
            <a:off x="8861028" y="3175979"/>
            <a:ext cx="288849"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grpSp>
        <p:nvGrpSpPr>
          <p:cNvPr id="57" name="Group 126"/>
          <p:cNvGrpSpPr/>
          <p:nvPr/>
        </p:nvGrpSpPr>
        <p:grpSpPr>
          <a:xfrm>
            <a:off x="8986407" y="3737953"/>
            <a:ext cx="453907" cy="431800"/>
            <a:chOff x="8505825" y="3605213"/>
            <a:chExt cx="454025" cy="431800"/>
          </a:xfrm>
        </p:grpSpPr>
        <p:sp>
          <p:nvSpPr>
            <p:cNvPr id="5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sp>
          <p:nvSpPr>
            <p:cNvPr id="5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schemeClr val="tx1">
                    <a:lumMod val="75000"/>
                    <a:lumOff val="25000"/>
                  </a:schemeClr>
                </a:solidFill>
              </a:endParaRPr>
            </a:p>
          </p:txBody>
        </p:sp>
      </p:grpSp>
      <p:sp>
        <p:nvSpPr>
          <p:cNvPr id="60" name="Freeform 52"/>
          <p:cNvSpPr>
            <a:spLocks/>
          </p:cNvSpPr>
          <p:nvPr/>
        </p:nvSpPr>
        <p:spPr bwMode="auto">
          <a:xfrm>
            <a:off x="7586596" y="1167789"/>
            <a:ext cx="679273" cy="552451"/>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1" name="Freeform 53"/>
          <p:cNvSpPr>
            <a:spLocks/>
          </p:cNvSpPr>
          <p:nvPr/>
        </p:nvSpPr>
        <p:spPr bwMode="auto">
          <a:xfrm>
            <a:off x="8102401" y="1137630"/>
            <a:ext cx="187276"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2" name="Freeform 54"/>
          <p:cNvSpPr>
            <a:spLocks/>
          </p:cNvSpPr>
          <p:nvPr/>
        </p:nvSpPr>
        <p:spPr bwMode="auto">
          <a:xfrm>
            <a:off x="7675472" y="1313841"/>
            <a:ext cx="514216" cy="336551"/>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3" name="Freeform 55"/>
          <p:cNvSpPr>
            <a:spLocks noEditPoints="1"/>
          </p:cNvSpPr>
          <p:nvPr/>
        </p:nvSpPr>
        <p:spPr bwMode="auto">
          <a:xfrm>
            <a:off x="7256482" y="1609115"/>
            <a:ext cx="296785"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9DC3E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4" name="Freeform 56"/>
          <p:cNvSpPr>
            <a:spLocks noEditPoints="1"/>
          </p:cNvSpPr>
          <p:nvPr/>
        </p:nvSpPr>
        <p:spPr bwMode="auto">
          <a:xfrm>
            <a:off x="6986677" y="2699729"/>
            <a:ext cx="555480" cy="604839"/>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5" name="Freeform 57"/>
          <p:cNvSpPr>
            <a:spLocks noEditPoints="1"/>
          </p:cNvSpPr>
          <p:nvPr/>
        </p:nvSpPr>
        <p:spPr bwMode="auto">
          <a:xfrm>
            <a:off x="9035607" y="1136041"/>
            <a:ext cx="528500"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6" name="Freeform 58"/>
          <p:cNvSpPr>
            <a:spLocks noEditPoints="1"/>
          </p:cNvSpPr>
          <p:nvPr/>
        </p:nvSpPr>
        <p:spPr bwMode="auto">
          <a:xfrm>
            <a:off x="7168684" y="3301665"/>
            <a:ext cx="514216"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9DC3E6"/>
          </a:solidFill>
          <a:ln>
            <a:noFill/>
          </a:ln>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7" name="Rectangle 59"/>
          <p:cNvSpPr>
            <a:spLocks noChangeArrowheads="1"/>
          </p:cNvSpPr>
          <p:nvPr/>
        </p:nvSpPr>
        <p:spPr bwMode="auto">
          <a:xfrm>
            <a:off x="9164161" y="2807678"/>
            <a:ext cx="626900"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8" name="Rectangle 60"/>
          <p:cNvSpPr>
            <a:spLocks noChangeArrowheads="1"/>
          </p:cNvSpPr>
          <p:nvPr/>
        </p:nvSpPr>
        <p:spPr bwMode="auto">
          <a:xfrm>
            <a:off x="9189554" y="2744178"/>
            <a:ext cx="576113"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69" name="Rectangle 61"/>
          <p:cNvSpPr>
            <a:spLocks noChangeArrowheads="1"/>
          </p:cNvSpPr>
          <p:nvPr/>
        </p:nvSpPr>
        <p:spPr bwMode="auto">
          <a:xfrm>
            <a:off x="9416507" y="2679090"/>
            <a:ext cx="122207"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0" name="Rectangle 62"/>
          <p:cNvSpPr>
            <a:spLocks noChangeArrowheads="1"/>
          </p:cNvSpPr>
          <p:nvPr/>
        </p:nvSpPr>
        <p:spPr bwMode="auto">
          <a:xfrm>
            <a:off x="9438725" y="2445728"/>
            <a:ext cx="7776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1" name="Rectangle 63"/>
          <p:cNvSpPr>
            <a:spLocks noChangeArrowheads="1"/>
          </p:cNvSpPr>
          <p:nvPr/>
        </p:nvSpPr>
        <p:spPr bwMode="auto">
          <a:xfrm>
            <a:off x="9416507" y="2433029"/>
            <a:ext cx="122207"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2" name="Rectangle 64"/>
          <p:cNvSpPr>
            <a:spLocks noChangeArrowheads="1"/>
          </p:cNvSpPr>
          <p:nvPr/>
        </p:nvSpPr>
        <p:spPr bwMode="auto">
          <a:xfrm>
            <a:off x="9602196" y="2679090"/>
            <a:ext cx="119032"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3" name="Rectangle 65"/>
          <p:cNvSpPr>
            <a:spLocks noChangeArrowheads="1"/>
          </p:cNvSpPr>
          <p:nvPr/>
        </p:nvSpPr>
        <p:spPr bwMode="auto">
          <a:xfrm>
            <a:off x="9622829" y="2445728"/>
            <a:ext cx="7618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4" name="Rectangle 66"/>
          <p:cNvSpPr>
            <a:spLocks noChangeArrowheads="1"/>
          </p:cNvSpPr>
          <p:nvPr/>
        </p:nvSpPr>
        <p:spPr bwMode="auto">
          <a:xfrm>
            <a:off x="9602196" y="2433029"/>
            <a:ext cx="119032"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5" name="Rectangle 67"/>
          <p:cNvSpPr>
            <a:spLocks noChangeArrowheads="1"/>
          </p:cNvSpPr>
          <p:nvPr/>
        </p:nvSpPr>
        <p:spPr bwMode="auto">
          <a:xfrm>
            <a:off x="9233991" y="2679090"/>
            <a:ext cx="122207"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6" name="Rectangle 68"/>
          <p:cNvSpPr>
            <a:spLocks noChangeArrowheads="1"/>
          </p:cNvSpPr>
          <p:nvPr/>
        </p:nvSpPr>
        <p:spPr bwMode="auto">
          <a:xfrm>
            <a:off x="9254624" y="2445728"/>
            <a:ext cx="7935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7" name="Rectangle 69"/>
          <p:cNvSpPr>
            <a:spLocks noChangeArrowheads="1"/>
          </p:cNvSpPr>
          <p:nvPr/>
        </p:nvSpPr>
        <p:spPr bwMode="auto">
          <a:xfrm>
            <a:off x="9233991" y="2433029"/>
            <a:ext cx="122207"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8" name="Rectangle 70"/>
          <p:cNvSpPr>
            <a:spLocks noChangeArrowheads="1"/>
          </p:cNvSpPr>
          <p:nvPr/>
        </p:nvSpPr>
        <p:spPr bwMode="auto">
          <a:xfrm>
            <a:off x="9189554" y="2363178"/>
            <a:ext cx="576113" cy="3175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79" name="Freeform 71"/>
          <p:cNvSpPr>
            <a:spLocks/>
          </p:cNvSpPr>
          <p:nvPr/>
        </p:nvSpPr>
        <p:spPr bwMode="auto">
          <a:xfrm>
            <a:off x="9189554" y="2179029"/>
            <a:ext cx="576113" cy="184151"/>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0" name="Freeform 72"/>
          <p:cNvSpPr>
            <a:spLocks noEditPoints="1"/>
          </p:cNvSpPr>
          <p:nvPr/>
        </p:nvSpPr>
        <p:spPr bwMode="auto">
          <a:xfrm>
            <a:off x="7605641" y="2345715"/>
            <a:ext cx="799892"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1" name="Freeform 73"/>
          <p:cNvSpPr>
            <a:spLocks noEditPoints="1"/>
          </p:cNvSpPr>
          <p:nvPr/>
        </p:nvSpPr>
        <p:spPr bwMode="auto">
          <a:xfrm>
            <a:off x="9370482" y="2918805"/>
            <a:ext cx="187276"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2" name="Freeform 74"/>
          <p:cNvSpPr>
            <a:spLocks noEditPoints="1"/>
          </p:cNvSpPr>
          <p:nvPr/>
        </p:nvSpPr>
        <p:spPr bwMode="auto">
          <a:xfrm>
            <a:off x="7735782" y="1798030"/>
            <a:ext cx="376140"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2E75B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3" name="Freeform 75"/>
          <p:cNvSpPr>
            <a:spLocks noEditPoints="1"/>
          </p:cNvSpPr>
          <p:nvPr/>
        </p:nvSpPr>
        <p:spPr bwMode="auto">
          <a:xfrm>
            <a:off x="8459494" y="2282215"/>
            <a:ext cx="569764"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9DC3E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4" name="Freeform 76"/>
          <p:cNvSpPr>
            <a:spLocks noEditPoints="1"/>
          </p:cNvSpPr>
          <p:nvPr/>
        </p:nvSpPr>
        <p:spPr bwMode="auto">
          <a:xfrm>
            <a:off x="7891316" y="3018816"/>
            <a:ext cx="642771"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2E75B6"/>
          </a:solidFill>
          <a:ln>
            <a:noFill/>
          </a:ln>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5" name="Freeform 77"/>
          <p:cNvSpPr>
            <a:spLocks/>
          </p:cNvSpPr>
          <p:nvPr/>
        </p:nvSpPr>
        <p:spPr bwMode="auto">
          <a:xfrm>
            <a:off x="8172232" y="2304440"/>
            <a:ext cx="214257" cy="160339"/>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6" name="Freeform 78"/>
          <p:cNvSpPr>
            <a:spLocks/>
          </p:cNvSpPr>
          <p:nvPr/>
        </p:nvSpPr>
        <p:spPr bwMode="auto">
          <a:xfrm>
            <a:off x="8267456" y="2263166"/>
            <a:ext cx="58723"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7" name="Freeform 79"/>
          <p:cNvSpPr>
            <a:spLocks noEditPoints="1"/>
          </p:cNvSpPr>
          <p:nvPr/>
        </p:nvSpPr>
        <p:spPr bwMode="auto">
          <a:xfrm>
            <a:off x="7934169" y="3599840"/>
            <a:ext cx="225367" cy="312739"/>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8" name="Freeform 80"/>
          <p:cNvSpPr>
            <a:spLocks noEditPoints="1"/>
          </p:cNvSpPr>
          <p:nvPr/>
        </p:nvSpPr>
        <p:spPr bwMode="auto">
          <a:xfrm>
            <a:off x="9665680" y="1996465"/>
            <a:ext cx="282501"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89" name="Freeform 81"/>
          <p:cNvSpPr>
            <a:spLocks noEditPoints="1"/>
          </p:cNvSpPr>
          <p:nvPr/>
        </p:nvSpPr>
        <p:spPr bwMode="auto">
          <a:xfrm>
            <a:off x="8253173" y="1580541"/>
            <a:ext cx="426927"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0" name="Freeform 82"/>
          <p:cNvSpPr>
            <a:spLocks noEditPoints="1"/>
          </p:cNvSpPr>
          <p:nvPr/>
        </p:nvSpPr>
        <p:spPr bwMode="auto">
          <a:xfrm>
            <a:off x="8100813" y="1493228"/>
            <a:ext cx="245999"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1" name="Freeform 83"/>
          <p:cNvSpPr>
            <a:spLocks/>
          </p:cNvSpPr>
          <p:nvPr/>
        </p:nvSpPr>
        <p:spPr bwMode="auto">
          <a:xfrm>
            <a:off x="8030981" y="1623405"/>
            <a:ext cx="107921"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2" name="Freeform 84"/>
          <p:cNvSpPr>
            <a:spLocks/>
          </p:cNvSpPr>
          <p:nvPr/>
        </p:nvSpPr>
        <p:spPr bwMode="auto">
          <a:xfrm>
            <a:off x="7962737" y="1632929"/>
            <a:ext cx="146012"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3" name="Freeform 85"/>
          <p:cNvSpPr>
            <a:spLocks noEditPoints="1"/>
          </p:cNvSpPr>
          <p:nvPr/>
        </p:nvSpPr>
        <p:spPr bwMode="auto">
          <a:xfrm>
            <a:off x="7878619" y="2791803"/>
            <a:ext cx="445972" cy="158751"/>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4" name="Freeform 86"/>
          <p:cNvSpPr>
            <a:spLocks/>
          </p:cNvSpPr>
          <p:nvPr/>
        </p:nvSpPr>
        <p:spPr bwMode="auto">
          <a:xfrm>
            <a:off x="9725990" y="3201380"/>
            <a:ext cx="245999"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5" name="Freeform 87"/>
          <p:cNvSpPr>
            <a:spLocks/>
          </p:cNvSpPr>
          <p:nvPr/>
        </p:nvSpPr>
        <p:spPr bwMode="auto">
          <a:xfrm>
            <a:off x="9865652" y="3190266"/>
            <a:ext cx="119032" cy="82551"/>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6" name="Freeform 88"/>
          <p:cNvSpPr>
            <a:spLocks/>
          </p:cNvSpPr>
          <p:nvPr/>
        </p:nvSpPr>
        <p:spPr bwMode="auto">
          <a:xfrm>
            <a:off x="9773602" y="3255354"/>
            <a:ext cx="163471"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7" name="Freeform 89"/>
          <p:cNvSpPr>
            <a:spLocks noEditPoints="1"/>
          </p:cNvSpPr>
          <p:nvPr/>
        </p:nvSpPr>
        <p:spPr bwMode="auto">
          <a:xfrm>
            <a:off x="9392700" y="1963128"/>
            <a:ext cx="222192"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8" name="Freeform 90"/>
          <p:cNvSpPr>
            <a:spLocks/>
          </p:cNvSpPr>
          <p:nvPr/>
        </p:nvSpPr>
        <p:spPr bwMode="auto">
          <a:xfrm>
            <a:off x="7540572" y="3023579"/>
            <a:ext cx="206321"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99" name="Freeform 91"/>
          <p:cNvSpPr>
            <a:spLocks/>
          </p:cNvSpPr>
          <p:nvPr/>
        </p:nvSpPr>
        <p:spPr bwMode="auto">
          <a:xfrm>
            <a:off x="7527874" y="3014053"/>
            <a:ext cx="101573" cy="69851"/>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0" name="Freeform 92"/>
          <p:cNvSpPr>
            <a:spLocks/>
          </p:cNvSpPr>
          <p:nvPr/>
        </p:nvSpPr>
        <p:spPr bwMode="auto">
          <a:xfrm>
            <a:off x="7569137" y="3071203"/>
            <a:ext cx="139664"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1" name="Freeform 93"/>
          <p:cNvSpPr>
            <a:spLocks noEditPoints="1"/>
          </p:cNvSpPr>
          <p:nvPr/>
        </p:nvSpPr>
        <p:spPr bwMode="auto">
          <a:xfrm>
            <a:off x="8900705" y="4674580"/>
            <a:ext cx="219017"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2" name="Freeform 94"/>
          <p:cNvSpPr>
            <a:spLocks/>
          </p:cNvSpPr>
          <p:nvPr/>
        </p:nvSpPr>
        <p:spPr bwMode="auto">
          <a:xfrm>
            <a:off x="8635661" y="3095016"/>
            <a:ext cx="63484"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3" name="Freeform 95"/>
          <p:cNvSpPr>
            <a:spLocks/>
          </p:cNvSpPr>
          <p:nvPr/>
        </p:nvSpPr>
        <p:spPr bwMode="auto">
          <a:xfrm>
            <a:off x="8621376" y="2912453"/>
            <a:ext cx="58723" cy="196851"/>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4" name="Freeform 96"/>
          <p:cNvSpPr>
            <a:spLocks/>
          </p:cNvSpPr>
          <p:nvPr/>
        </p:nvSpPr>
        <p:spPr bwMode="auto">
          <a:xfrm>
            <a:off x="8662641" y="2944205"/>
            <a:ext cx="126967"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5" name="Freeform 97"/>
          <p:cNvSpPr>
            <a:spLocks/>
          </p:cNvSpPr>
          <p:nvPr/>
        </p:nvSpPr>
        <p:spPr bwMode="auto">
          <a:xfrm>
            <a:off x="8651533" y="3141054"/>
            <a:ext cx="15871" cy="31751"/>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6" name="Freeform 98"/>
          <p:cNvSpPr>
            <a:spLocks noEditPoints="1"/>
          </p:cNvSpPr>
          <p:nvPr/>
        </p:nvSpPr>
        <p:spPr bwMode="auto">
          <a:xfrm>
            <a:off x="8600746" y="1532915"/>
            <a:ext cx="220605" cy="236539"/>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id-ID" sz="2400">
              <a:solidFill>
                <a:schemeClr val="tx1">
                  <a:lumMod val="75000"/>
                  <a:lumOff val="25000"/>
                </a:schemeClr>
              </a:solidFill>
            </a:endParaRPr>
          </a:p>
        </p:txBody>
      </p:sp>
      <p:sp>
        <p:nvSpPr>
          <p:cNvPr id="107" name="燕尾形 106"/>
          <p:cNvSpPr/>
          <p:nvPr/>
        </p:nvSpPr>
        <p:spPr>
          <a:xfrm rot="5400000">
            <a:off x="2532484" y="2023576"/>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108" name="直接连接符 107"/>
          <p:cNvCxnSpPr/>
          <p:nvPr/>
        </p:nvCxnSpPr>
        <p:spPr>
          <a:xfrm>
            <a:off x="2712505" y="2599567"/>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3049416" y="1503431"/>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10" name="矩形 47"/>
          <p:cNvSpPr>
            <a:spLocks noChangeArrowheads="1"/>
          </p:cNvSpPr>
          <p:nvPr/>
        </p:nvSpPr>
        <p:spPr bwMode="auto">
          <a:xfrm>
            <a:off x="3036457" y="1918169"/>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11" name="燕尾形 110"/>
          <p:cNvSpPr/>
          <p:nvPr/>
        </p:nvSpPr>
        <p:spPr>
          <a:xfrm rot="5400000">
            <a:off x="2532484" y="3391729"/>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112" name="直接连接符 111"/>
          <p:cNvCxnSpPr/>
          <p:nvPr/>
        </p:nvCxnSpPr>
        <p:spPr>
          <a:xfrm>
            <a:off x="2712505" y="3967719"/>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3049416" y="2871583"/>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14" name="矩形 47"/>
          <p:cNvSpPr>
            <a:spLocks noChangeArrowheads="1"/>
          </p:cNvSpPr>
          <p:nvPr/>
        </p:nvSpPr>
        <p:spPr bwMode="auto">
          <a:xfrm>
            <a:off x="3036457" y="3286321"/>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15" name="燕尾形 114"/>
          <p:cNvSpPr/>
          <p:nvPr/>
        </p:nvSpPr>
        <p:spPr>
          <a:xfrm rot="5400000">
            <a:off x="2532484" y="4831889"/>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116" name="直接连接符 115"/>
          <p:cNvCxnSpPr/>
          <p:nvPr/>
        </p:nvCxnSpPr>
        <p:spPr>
          <a:xfrm>
            <a:off x="2712505" y="5407879"/>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3049416" y="4311743"/>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18" name="矩形 47"/>
          <p:cNvSpPr>
            <a:spLocks noChangeArrowheads="1"/>
          </p:cNvSpPr>
          <p:nvPr/>
        </p:nvSpPr>
        <p:spPr bwMode="auto">
          <a:xfrm>
            <a:off x="3036457" y="4726481"/>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19" name="文本框 118"/>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我的工作态度</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080065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3"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6"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1+#ppt_w/2"/>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6"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1+#ppt_w/2"/>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ppt_x"/>
                                          </p:val>
                                        </p:tav>
                                        <p:tav tm="100000">
                                          <p:val>
                                            <p:strVal val="#ppt_x"/>
                                          </p:val>
                                        </p:tav>
                                      </p:tavLst>
                                    </p:anim>
                                    <p:anim calcmode="lin" valueType="num">
                                      <p:cBhvr additive="base">
                                        <p:cTn id="79" dur="500" fill="hold"/>
                                        <p:tgtEl>
                                          <p:spTgt spid="2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fill="hold"/>
                                        <p:tgtEl>
                                          <p:spTgt spid="30"/>
                                        </p:tgtEl>
                                        <p:attrNameLst>
                                          <p:attrName>ppt_x</p:attrName>
                                        </p:attrNameLst>
                                      </p:cBhvr>
                                      <p:tavLst>
                                        <p:tav tm="0">
                                          <p:val>
                                            <p:strVal val="#ppt_x"/>
                                          </p:val>
                                        </p:tav>
                                        <p:tav tm="100000">
                                          <p:val>
                                            <p:strVal val="#ppt_x"/>
                                          </p:val>
                                        </p:tav>
                                      </p:tavLst>
                                    </p:anim>
                                    <p:anim calcmode="lin" valueType="num">
                                      <p:cBhvr additive="base">
                                        <p:cTn id="83" dur="500" fill="hold"/>
                                        <p:tgtEl>
                                          <p:spTgt spid="3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1"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0-#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par>
                                <p:cTn id="104" presetID="2" presetClass="entr" presetSubtype="9"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fill="hold"/>
                                        <p:tgtEl>
                                          <p:spTgt spid="36"/>
                                        </p:tgtEl>
                                        <p:attrNameLst>
                                          <p:attrName>ppt_x</p:attrName>
                                        </p:attrNameLst>
                                      </p:cBhvr>
                                      <p:tavLst>
                                        <p:tav tm="0">
                                          <p:val>
                                            <p:strVal val="0-#ppt_w/2"/>
                                          </p:val>
                                        </p:tav>
                                        <p:tav tm="100000">
                                          <p:val>
                                            <p:strVal val="#ppt_x"/>
                                          </p:val>
                                        </p:tav>
                                      </p:tavLst>
                                    </p:anim>
                                    <p:anim calcmode="lin" valueType="num">
                                      <p:cBhvr additive="base">
                                        <p:cTn id="107" dur="500" fill="hold"/>
                                        <p:tgtEl>
                                          <p:spTgt spid="36"/>
                                        </p:tgtEl>
                                        <p:attrNameLst>
                                          <p:attrName>ppt_y</p:attrName>
                                        </p:attrNameLst>
                                      </p:cBhvr>
                                      <p:tavLst>
                                        <p:tav tm="0">
                                          <p:val>
                                            <p:strVal val="0-#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additive="base">
                                        <p:cTn id="110" dur="500" fill="hold"/>
                                        <p:tgtEl>
                                          <p:spTgt spid="37"/>
                                        </p:tgtEl>
                                        <p:attrNameLst>
                                          <p:attrName>ppt_x</p:attrName>
                                        </p:attrNameLst>
                                      </p:cBhvr>
                                      <p:tavLst>
                                        <p:tav tm="0">
                                          <p:val>
                                            <p:strVal val="#ppt_x"/>
                                          </p:val>
                                        </p:tav>
                                        <p:tav tm="100000">
                                          <p:val>
                                            <p:strVal val="#ppt_x"/>
                                          </p:val>
                                        </p:tav>
                                      </p:tavLst>
                                    </p:anim>
                                    <p:anim calcmode="lin" valueType="num">
                                      <p:cBhvr additive="base">
                                        <p:cTn id="111" dur="500" fill="hold"/>
                                        <p:tgtEl>
                                          <p:spTgt spid="37"/>
                                        </p:tgtEl>
                                        <p:attrNameLst>
                                          <p:attrName>ppt_y</p:attrName>
                                        </p:attrNameLst>
                                      </p:cBhvr>
                                      <p:tavLst>
                                        <p:tav tm="0">
                                          <p:val>
                                            <p:strVal val="1+#ppt_h/2"/>
                                          </p:val>
                                        </p:tav>
                                        <p:tav tm="100000">
                                          <p:val>
                                            <p:strVal val="#ppt_y"/>
                                          </p:val>
                                        </p:tav>
                                      </p:tavLst>
                                    </p:anim>
                                  </p:childTnLst>
                                </p:cTn>
                              </p:par>
                              <p:par>
                                <p:cTn id="112" presetID="2" presetClass="entr" presetSubtype="9"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additive="base">
                                        <p:cTn id="114" dur="500" fill="hold"/>
                                        <p:tgtEl>
                                          <p:spTgt spid="38"/>
                                        </p:tgtEl>
                                        <p:attrNameLst>
                                          <p:attrName>ppt_x</p:attrName>
                                        </p:attrNameLst>
                                      </p:cBhvr>
                                      <p:tavLst>
                                        <p:tav tm="0">
                                          <p:val>
                                            <p:strVal val="0-#ppt_w/2"/>
                                          </p:val>
                                        </p:tav>
                                        <p:tav tm="100000">
                                          <p:val>
                                            <p:strVal val="#ppt_x"/>
                                          </p:val>
                                        </p:tav>
                                      </p:tavLst>
                                    </p:anim>
                                    <p:anim calcmode="lin" valueType="num">
                                      <p:cBhvr additive="base">
                                        <p:cTn id="115" dur="500" fill="hold"/>
                                        <p:tgtEl>
                                          <p:spTgt spid="38"/>
                                        </p:tgtEl>
                                        <p:attrNameLst>
                                          <p:attrName>ppt_y</p:attrName>
                                        </p:attrNameLst>
                                      </p:cBhvr>
                                      <p:tavLst>
                                        <p:tav tm="0">
                                          <p:val>
                                            <p:strVal val="0-#ppt_h/2"/>
                                          </p:val>
                                        </p:tav>
                                        <p:tav tm="100000">
                                          <p:val>
                                            <p:strVal val="#ppt_y"/>
                                          </p:val>
                                        </p:tav>
                                      </p:tavLst>
                                    </p:anim>
                                  </p:childTnLst>
                                </p:cTn>
                              </p:par>
                              <p:par>
                                <p:cTn id="116" presetID="2" presetClass="entr" presetSubtype="12" fill="hold" nodeType="withEffect">
                                  <p:stCondLst>
                                    <p:cond delay="0"/>
                                  </p:stCondLst>
                                  <p:childTnLst>
                                    <p:set>
                                      <p:cBhvr>
                                        <p:cTn id="117" dur="1" fill="hold">
                                          <p:stCondLst>
                                            <p:cond delay="0"/>
                                          </p:stCondLst>
                                        </p:cTn>
                                        <p:tgtEl>
                                          <p:spTgt spid="39"/>
                                        </p:tgtEl>
                                        <p:attrNameLst>
                                          <p:attrName>style.visibility</p:attrName>
                                        </p:attrNameLst>
                                      </p:cBhvr>
                                      <p:to>
                                        <p:strVal val="visible"/>
                                      </p:to>
                                    </p:set>
                                    <p:anim calcmode="lin" valueType="num">
                                      <p:cBhvr additive="base">
                                        <p:cTn id="118" dur="500" fill="hold"/>
                                        <p:tgtEl>
                                          <p:spTgt spid="39"/>
                                        </p:tgtEl>
                                        <p:attrNameLst>
                                          <p:attrName>ppt_x</p:attrName>
                                        </p:attrNameLst>
                                      </p:cBhvr>
                                      <p:tavLst>
                                        <p:tav tm="0">
                                          <p:val>
                                            <p:strVal val="0-#ppt_w/2"/>
                                          </p:val>
                                        </p:tav>
                                        <p:tav tm="100000">
                                          <p:val>
                                            <p:strVal val="#ppt_x"/>
                                          </p:val>
                                        </p:tav>
                                      </p:tavLst>
                                    </p:anim>
                                    <p:anim calcmode="lin" valueType="num">
                                      <p:cBhvr additive="base">
                                        <p:cTn id="119" dur="500" fill="hold"/>
                                        <p:tgtEl>
                                          <p:spTgt spid="39"/>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48"/>
                                        </p:tgtEl>
                                        <p:attrNameLst>
                                          <p:attrName>style.visibility</p:attrName>
                                        </p:attrNameLst>
                                      </p:cBhvr>
                                      <p:to>
                                        <p:strVal val="visible"/>
                                      </p:to>
                                    </p:set>
                                    <p:anim calcmode="lin" valueType="num">
                                      <p:cBhvr additive="base">
                                        <p:cTn id="122" dur="500" fill="hold"/>
                                        <p:tgtEl>
                                          <p:spTgt spid="48"/>
                                        </p:tgtEl>
                                        <p:attrNameLst>
                                          <p:attrName>ppt_x</p:attrName>
                                        </p:attrNameLst>
                                      </p:cBhvr>
                                      <p:tavLst>
                                        <p:tav tm="0">
                                          <p:val>
                                            <p:strVal val="#ppt_x"/>
                                          </p:val>
                                        </p:tav>
                                        <p:tav tm="100000">
                                          <p:val>
                                            <p:strVal val="#ppt_x"/>
                                          </p:val>
                                        </p:tav>
                                      </p:tavLst>
                                    </p:anim>
                                    <p:anim calcmode="lin" valueType="num">
                                      <p:cBhvr additive="base">
                                        <p:cTn id="123" dur="500" fill="hold"/>
                                        <p:tgtEl>
                                          <p:spTgt spid="48"/>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 calcmode="lin" valueType="num">
                                      <p:cBhvr additive="base">
                                        <p:cTn id="126" dur="500" fill="hold"/>
                                        <p:tgtEl>
                                          <p:spTgt spid="49"/>
                                        </p:tgtEl>
                                        <p:attrNameLst>
                                          <p:attrName>ppt_x</p:attrName>
                                        </p:attrNameLst>
                                      </p:cBhvr>
                                      <p:tavLst>
                                        <p:tav tm="0">
                                          <p:val>
                                            <p:strVal val="#ppt_x"/>
                                          </p:val>
                                        </p:tav>
                                        <p:tav tm="100000">
                                          <p:val>
                                            <p:strVal val="#ppt_x"/>
                                          </p:val>
                                        </p:tav>
                                      </p:tavLst>
                                    </p:anim>
                                    <p:anim calcmode="lin" valueType="num">
                                      <p:cBhvr additive="base">
                                        <p:cTn id="127" dur="500" fill="hold"/>
                                        <p:tgtEl>
                                          <p:spTgt spid="49"/>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 calcmode="lin" valueType="num">
                                      <p:cBhvr additive="base">
                                        <p:cTn id="130" dur="500" fill="hold"/>
                                        <p:tgtEl>
                                          <p:spTgt spid="50"/>
                                        </p:tgtEl>
                                        <p:attrNameLst>
                                          <p:attrName>ppt_x</p:attrName>
                                        </p:attrNameLst>
                                      </p:cBhvr>
                                      <p:tavLst>
                                        <p:tav tm="0">
                                          <p:val>
                                            <p:strVal val="#ppt_x"/>
                                          </p:val>
                                        </p:tav>
                                        <p:tav tm="100000">
                                          <p:val>
                                            <p:strVal val="#ppt_x"/>
                                          </p:val>
                                        </p:tav>
                                      </p:tavLst>
                                    </p:anim>
                                    <p:anim calcmode="lin" valueType="num">
                                      <p:cBhvr additive="base">
                                        <p:cTn id="131" dur="500" fill="hold"/>
                                        <p:tgtEl>
                                          <p:spTgt spid="50"/>
                                        </p:tgtEl>
                                        <p:attrNameLst>
                                          <p:attrName>ppt_y</p:attrName>
                                        </p:attrNameLst>
                                      </p:cBhvr>
                                      <p:tavLst>
                                        <p:tav tm="0">
                                          <p:val>
                                            <p:strVal val="1+#ppt_h/2"/>
                                          </p:val>
                                        </p:tav>
                                        <p:tav tm="100000">
                                          <p:val>
                                            <p:strVal val="#ppt_y"/>
                                          </p:val>
                                        </p:tav>
                                      </p:tavLst>
                                    </p:anim>
                                  </p:childTnLst>
                                </p:cTn>
                              </p:par>
                              <p:par>
                                <p:cTn id="132" presetID="2" presetClass="entr" presetSubtype="12" fill="hold" grpId="0" nodeType="with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additive="base">
                                        <p:cTn id="134" dur="500" fill="hold"/>
                                        <p:tgtEl>
                                          <p:spTgt spid="51"/>
                                        </p:tgtEl>
                                        <p:attrNameLst>
                                          <p:attrName>ppt_x</p:attrName>
                                        </p:attrNameLst>
                                      </p:cBhvr>
                                      <p:tavLst>
                                        <p:tav tm="0">
                                          <p:val>
                                            <p:strVal val="0-#ppt_w/2"/>
                                          </p:val>
                                        </p:tav>
                                        <p:tav tm="100000">
                                          <p:val>
                                            <p:strVal val="#ppt_x"/>
                                          </p:val>
                                        </p:tav>
                                      </p:tavLst>
                                    </p:anim>
                                    <p:anim calcmode="lin" valueType="num">
                                      <p:cBhvr additive="base">
                                        <p:cTn id="135" dur="500" fill="hold"/>
                                        <p:tgtEl>
                                          <p:spTgt spid="51"/>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 calcmode="lin" valueType="num">
                                      <p:cBhvr additive="base">
                                        <p:cTn id="138" dur="500" fill="hold"/>
                                        <p:tgtEl>
                                          <p:spTgt spid="52"/>
                                        </p:tgtEl>
                                        <p:attrNameLst>
                                          <p:attrName>ppt_x</p:attrName>
                                        </p:attrNameLst>
                                      </p:cBhvr>
                                      <p:tavLst>
                                        <p:tav tm="0">
                                          <p:val>
                                            <p:strVal val="#ppt_x"/>
                                          </p:val>
                                        </p:tav>
                                        <p:tav tm="100000">
                                          <p:val>
                                            <p:strVal val="#ppt_x"/>
                                          </p:val>
                                        </p:tav>
                                      </p:tavLst>
                                    </p:anim>
                                    <p:anim calcmode="lin" valueType="num">
                                      <p:cBhvr additive="base">
                                        <p:cTn id="139" dur="500" fill="hold"/>
                                        <p:tgtEl>
                                          <p:spTgt spid="52"/>
                                        </p:tgtEl>
                                        <p:attrNameLst>
                                          <p:attrName>ppt_y</p:attrName>
                                        </p:attrNameLst>
                                      </p:cBhvr>
                                      <p:tavLst>
                                        <p:tav tm="0">
                                          <p:val>
                                            <p:strVal val="1+#ppt_h/2"/>
                                          </p:val>
                                        </p:tav>
                                        <p:tav tm="100000">
                                          <p:val>
                                            <p:strVal val="#ppt_y"/>
                                          </p:val>
                                        </p:tav>
                                      </p:tavLst>
                                    </p:anim>
                                  </p:childTnLst>
                                </p:cTn>
                              </p:par>
                              <p:par>
                                <p:cTn id="140" presetID="2" presetClass="entr" presetSubtype="12"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0-#ppt_w/2"/>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additive="base">
                                        <p:cTn id="146" dur="500" fill="hold"/>
                                        <p:tgtEl>
                                          <p:spTgt spid="54"/>
                                        </p:tgtEl>
                                        <p:attrNameLst>
                                          <p:attrName>ppt_x</p:attrName>
                                        </p:attrNameLst>
                                      </p:cBhvr>
                                      <p:tavLst>
                                        <p:tav tm="0">
                                          <p:val>
                                            <p:strVal val="#ppt_x"/>
                                          </p:val>
                                        </p:tav>
                                        <p:tav tm="100000">
                                          <p:val>
                                            <p:strVal val="#ppt_x"/>
                                          </p:val>
                                        </p:tav>
                                      </p:tavLst>
                                    </p:anim>
                                    <p:anim calcmode="lin" valueType="num">
                                      <p:cBhvr additive="base">
                                        <p:cTn id="147" dur="500" fill="hold"/>
                                        <p:tgtEl>
                                          <p:spTgt spid="5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55"/>
                                        </p:tgtEl>
                                        <p:attrNameLst>
                                          <p:attrName>style.visibility</p:attrName>
                                        </p:attrNameLst>
                                      </p:cBhvr>
                                      <p:to>
                                        <p:strVal val="visible"/>
                                      </p:to>
                                    </p:set>
                                    <p:anim calcmode="lin" valueType="num">
                                      <p:cBhvr additive="base">
                                        <p:cTn id="150" dur="500" fill="hold"/>
                                        <p:tgtEl>
                                          <p:spTgt spid="55"/>
                                        </p:tgtEl>
                                        <p:attrNameLst>
                                          <p:attrName>ppt_x</p:attrName>
                                        </p:attrNameLst>
                                      </p:cBhvr>
                                      <p:tavLst>
                                        <p:tav tm="0">
                                          <p:val>
                                            <p:strVal val="#ppt_x"/>
                                          </p:val>
                                        </p:tav>
                                        <p:tav tm="100000">
                                          <p:val>
                                            <p:strVal val="#ppt_x"/>
                                          </p:val>
                                        </p:tav>
                                      </p:tavLst>
                                    </p:anim>
                                    <p:anim calcmode="lin" valueType="num">
                                      <p:cBhvr additive="base">
                                        <p:cTn id="151" dur="500" fill="hold"/>
                                        <p:tgtEl>
                                          <p:spTgt spid="55"/>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additive="base">
                                        <p:cTn id="154" dur="500" fill="hold"/>
                                        <p:tgtEl>
                                          <p:spTgt spid="56"/>
                                        </p:tgtEl>
                                        <p:attrNameLst>
                                          <p:attrName>ppt_x</p:attrName>
                                        </p:attrNameLst>
                                      </p:cBhvr>
                                      <p:tavLst>
                                        <p:tav tm="0">
                                          <p:val>
                                            <p:strVal val="#ppt_x"/>
                                          </p:val>
                                        </p:tav>
                                        <p:tav tm="100000">
                                          <p:val>
                                            <p:strVal val="#ppt_x"/>
                                          </p:val>
                                        </p:tav>
                                      </p:tavLst>
                                    </p:anim>
                                    <p:anim calcmode="lin" valueType="num">
                                      <p:cBhvr additive="base">
                                        <p:cTn id="155" dur="500" fill="hold"/>
                                        <p:tgtEl>
                                          <p:spTgt spid="56"/>
                                        </p:tgtEl>
                                        <p:attrNameLst>
                                          <p:attrName>ppt_y</p:attrName>
                                        </p:attrNameLst>
                                      </p:cBhvr>
                                      <p:tavLst>
                                        <p:tav tm="0">
                                          <p:val>
                                            <p:strVal val="1+#ppt_h/2"/>
                                          </p:val>
                                        </p:tav>
                                        <p:tav tm="100000">
                                          <p:val>
                                            <p:strVal val="#ppt_y"/>
                                          </p:val>
                                        </p:tav>
                                      </p:tavLst>
                                    </p:anim>
                                  </p:childTnLst>
                                </p:cTn>
                              </p:par>
                              <p:par>
                                <p:cTn id="156" presetID="2" presetClass="entr" presetSubtype="8" fill="hold" nodeType="withEffect">
                                  <p:stCondLst>
                                    <p:cond delay="0"/>
                                  </p:stCondLst>
                                  <p:childTnLst>
                                    <p:set>
                                      <p:cBhvr>
                                        <p:cTn id="157" dur="1" fill="hold">
                                          <p:stCondLst>
                                            <p:cond delay="0"/>
                                          </p:stCondLst>
                                        </p:cTn>
                                        <p:tgtEl>
                                          <p:spTgt spid="57"/>
                                        </p:tgtEl>
                                        <p:attrNameLst>
                                          <p:attrName>style.visibility</p:attrName>
                                        </p:attrNameLst>
                                      </p:cBhvr>
                                      <p:to>
                                        <p:strVal val="visible"/>
                                      </p:to>
                                    </p:set>
                                    <p:anim calcmode="lin" valueType="num">
                                      <p:cBhvr additive="base">
                                        <p:cTn id="158" dur="500" fill="hold"/>
                                        <p:tgtEl>
                                          <p:spTgt spid="57"/>
                                        </p:tgtEl>
                                        <p:attrNameLst>
                                          <p:attrName>ppt_x</p:attrName>
                                        </p:attrNameLst>
                                      </p:cBhvr>
                                      <p:tavLst>
                                        <p:tav tm="0">
                                          <p:val>
                                            <p:strVal val="0-#ppt_w/2"/>
                                          </p:val>
                                        </p:tav>
                                        <p:tav tm="100000">
                                          <p:val>
                                            <p:strVal val="#ppt_x"/>
                                          </p:val>
                                        </p:tav>
                                      </p:tavLst>
                                    </p:anim>
                                    <p:anim calcmode="lin" valueType="num">
                                      <p:cBhvr additive="base">
                                        <p:cTn id="159" dur="500" fill="hold"/>
                                        <p:tgtEl>
                                          <p:spTgt spid="57"/>
                                        </p:tgtEl>
                                        <p:attrNameLst>
                                          <p:attrName>ppt_y</p:attrName>
                                        </p:attrNameLst>
                                      </p:cBhvr>
                                      <p:tavLst>
                                        <p:tav tm="0">
                                          <p:val>
                                            <p:strVal val="#ppt_y"/>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60"/>
                                        </p:tgtEl>
                                        <p:attrNameLst>
                                          <p:attrName>style.visibility</p:attrName>
                                        </p:attrNameLst>
                                      </p:cBhvr>
                                      <p:to>
                                        <p:strVal val="visible"/>
                                      </p:to>
                                    </p:set>
                                    <p:anim calcmode="lin" valueType="num">
                                      <p:cBhvr additive="base">
                                        <p:cTn id="162" dur="500" fill="hold"/>
                                        <p:tgtEl>
                                          <p:spTgt spid="60"/>
                                        </p:tgtEl>
                                        <p:attrNameLst>
                                          <p:attrName>ppt_x</p:attrName>
                                        </p:attrNameLst>
                                      </p:cBhvr>
                                      <p:tavLst>
                                        <p:tav tm="0">
                                          <p:val>
                                            <p:strVal val="#ppt_x"/>
                                          </p:val>
                                        </p:tav>
                                        <p:tav tm="100000">
                                          <p:val>
                                            <p:strVal val="#ppt_x"/>
                                          </p:val>
                                        </p:tav>
                                      </p:tavLst>
                                    </p:anim>
                                    <p:anim calcmode="lin" valueType="num">
                                      <p:cBhvr additive="base">
                                        <p:cTn id="163" dur="500" fill="hold"/>
                                        <p:tgtEl>
                                          <p:spTgt spid="6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61"/>
                                        </p:tgtEl>
                                        <p:attrNameLst>
                                          <p:attrName>style.visibility</p:attrName>
                                        </p:attrNameLst>
                                      </p:cBhvr>
                                      <p:to>
                                        <p:strVal val="visible"/>
                                      </p:to>
                                    </p:set>
                                    <p:anim calcmode="lin" valueType="num">
                                      <p:cBhvr additive="base">
                                        <p:cTn id="166" dur="500" fill="hold"/>
                                        <p:tgtEl>
                                          <p:spTgt spid="61"/>
                                        </p:tgtEl>
                                        <p:attrNameLst>
                                          <p:attrName>ppt_x</p:attrName>
                                        </p:attrNameLst>
                                      </p:cBhvr>
                                      <p:tavLst>
                                        <p:tav tm="0">
                                          <p:val>
                                            <p:strVal val="#ppt_x"/>
                                          </p:val>
                                        </p:tav>
                                        <p:tav tm="100000">
                                          <p:val>
                                            <p:strVal val="#ppt_x"/>
                                          </p:val>
                                        </p:tav>
                                      </p:tavLst>
                                    </p:anim>
                                    <p:anim calcmode="lin" valueType="num">
                                      <p:cBhvr additive="base">
                                        <p:cTn id="167" dur="500" fill="hold"/>
                                        <p:tgtEl>
                                          <p:spTgt spid="6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62"/>
                                        </p:tgtEl>
                                        <p:attrNameLst>
                                          <p:attrName>style.visibility</p:attrName>
                                        </p:attrNameLst>
                                      </p:cBhvr>
                                      <p:to>
                                        <p:strVal val="visible"/>
                                      </p:to>
                                    </p:set>
                                    <p:anim calcmode="lin" valueType="num">
                                      <p:cBhvr additive="base">
                                        <p:cTn id="170" dur="500" fill="hold"/>
                                        <p:tgtEl>
                                          <p:spTgt spid="62"/>
                                        </p:tgtEl>
                                        <p:attrNameLst>
                                          <p:attrName>ppt_x</p:attrName>
                                        </p:attrNameLst>
                                      </p:cBhvr>
                                      <p:tavLst>
                                        <p:tav tm="0">
                                          <p:val>
                                            <p:strVal val="#ppt_x"/>
                                          </p:val>
                                        </p:tav>
                                        <p:tav tm="100000">
                                          <p:val>
                                            <p:strVal val="#ppt_x"/>
                                          </p:val>
                                        </p:tav>
                                      </p:tavLst>
                                    </p:anim>
                                    <p:anim calcmode="lin" valueType="num">
                                      <p:cBhvr additive="base">
                                        <p:cTn id="171" dur="500" fill="hold"/>
                                        <p:tgtEl>
                                          <p:spTgt spid="6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63"/>
                                        </p:tgtEl>
                                        <p:attrNameLst>
                                          <p:attrName>style.visibility</p:attrName>
                                        </p:attrNameLst>
                                      </p:cBhvr>
                                      <p:to>
                                        <p:strVal val="visible"/>
                                      </p:to>
                                    </p:set>
                                    <p:anim calcmode="lin" valueType="num">
                                      <p:cBhvr additive="base">
                                        <p:cTn id="174" dur="500" fill="hold"/>
                                        <p:tgtEl>
                                          <p:spTgt spid="63"/>
                                        </p:tgtEl>
                                        <p:attrNameLst>
                                          <p:attrName>ppt_x</p:attrName>
                                        </p:attrNameLst>
                                      </p:cBhvr>
                                      <p:tavLst>
                                        <p:tav tm="0">
                                          <p:val>
                                            <p:strVal val="#ppt_x"/>
                                          </p:val>
                                        </p:tav>
                                        <p:tav tm="100000">
                                          <p:val>
                                            <p:strVal val="#ppt_x"/>
                                          </p:val>
                                        </p:tav>
                                      </p:tavLst>
                                    </p:anim>
                                    <p:anim calcmode="lin" valueType="num">
                                      <p:cBhvr additive="base">
                                        <p:cTn id="175" dur="500" fill="hold"/>
                                        <p:tgtEl>
                                          <p:spTgt spid="63"/>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64"/>
                                        </p:tgtEl>
                                        <p:attrNameLst>
                                          <p:attrName>style.visibility</p:attrName>
                                        </p:attrNameLst>
                                      </p:cBhvr>
                                      <p:to>
                                        <p:strVal val="visible"/>
                                      </p:to>
                                    </p:set>
                                    <p:anim calcmode="lin" valueType="num">
                                      <p:cBhvr additive="base">
                                        <p:cTn id="178" dur="500" fill="hold"/>
                                        <p:tgtEl>
                                          <p:spTgt spid="64"/>
                                        </p:tgtEl>
                                        <p:attrNameLst>
                                          <p:attrName>ppt_x</p:attrName>
                                        </p:attrNameLst>
                                      </p:cBhvr>
                                      <p:tavLst>
                                        <p:tav tm="0">
                                          <p:val>
                                            <p:strVal val="#ppt_x"/>
                                          </p:val>
                                        </p:tav>
                                        <p:tav tm="100000">
                                          <p:val>
                                            <p:strVal val="#ppt_x"/>
                                          </p:val>
                                        </p:tav>
                                      </p:tavLst>
                                    </p:anim>
                                    <p:anim calcmode="lin" valueType="num">
                                      <p:cBhvr additive="base">
                                        <p:cTn id="179" dur="500" fill="hold"/>
                                        <p:tgtEl>
                                          <p:spTgt spid="64"/>
                                        </p:tgtEl>
                                        <p:attrNameLst>
                                          <p:attrName>ppt_y</p:attrName>
                                        </p:attrNameLst>
                                      </p:cBhvr>
                                      <p:tavLst>
                                        <p:tav tm="0">
                                          <p:val>
                                            <p:strVal val="1+#ppt_h/2"/>
                                          </p:val>
                                        </p:tav>
                                        <p:tav tm="100000">
                                          <p:val>
                                            <p:strVal val="#ppt_y"/>
                                          </p:val>
                                        </p:tav>
                                      </p:tavLst>
                                    </p:anim>
                                  </p:childTnLst>
                                </p:cTn>
                              </p:par>
                              <p:par>
                                <p:cTn id="180" presetID="2" presetClass="entr" presetSubtype="8" fill="hold" grpId="0" nodeType="withEffect">
                                  <p:stCondLst>
                                    <p:cond delay="0"/>
                                  </p:stCondLst>
                                  <p:childTnLst>
                                    <p:set>
                                      <p:cBhvr>
                                        <p:cTn id="181" dur="1" fill="hold">
                                          <p:stCondLst>
                                            <p:cond delay="0"/>
                                          </p:stCondLst>
                                        </p:cTn>
                                        <p:tgtEl>
                                          <p:spTgt spid="65"/>
                                        </p:tgtEl>
                                        <p:attrNameLst>
                                          <p:attrName>style.visibility</p:attrName>
                                        </p:attrNameLst>
                                      </p:cBhvr>
                                      <p:to>
                                        <p:strVal val="visible"/>
                                      </p:to>
                                    </p:set>
                                    <p:anim calcmode="lin" valueType="num">
                                      <p:cBhvr additive="base">
                                        <p:cTn id="182" dur="500" fill="hold"/>
                                        <p:tgtEl>
                                          <p:spTgt spid="65"/>
                                        </p:tgtEl>
                                        <p:attrNameLst>
                                          <p:attrName>ppt_x</p:attrName>
                                        </p:attrNameLst>
                                      </p:cBhvr>
                                      <p:tavLst>
                                        <p:tav tm="0">
                                          <p:val>
                                            <p:strVal val="0-#ppt_w/2"/>
                                          </p:val>
                                        </p:tav>
                                        <p:tav tm="100000">
                                          <p:val>
                                            <p:strVal val="#ppt_x"/>
                                          </p:val>
                                        </p:tav>
                                      </p:tavLst>
                                    </p:anim>
                                    <p:anim calcmode="lin" valueType="num">
                                      <p:cBhvr additive="base">
                                        <p:cTn id="183" dur="500" fill="hold"/>
                                        <p:tgtEl>
                                          <p:spTgt spid="65"/>
                                        </p:tgtEl>
                                        <p:attrNameLst>
                                          <p:attrName>ppt_y</p:attrName>
                                        </p:attrNameLst>
                                      </p:cBhvr>
                                      <p:tavLst>
                                        <p:tav tm="0">
                                          <p:val>
                                            <p:strVal val="#ppt_y"/>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66"/>
                                        </p:tgtEl>
                                        <p:attrNameLst>
                                          <p:attrName>style.visibility</p:attrName>
                                        </p:attrNameLst>
                                      </p:cBhvr>
                                      <p:to>
                                        <p:strVal val="visible"/>
                                      </p:to>
                                    </p:set>
                                    <p:anim calcmode="lin" valueType="num">
                                      <p:cBhvr additive="base">
                                        <p:cTn id="186" dur="500" fill="hold"/>
                                        <p:tgtEl>
                                          <p:spTgt spid="66"/>
                                        </p:tgtEl>
                                        <p:attrNameLst>
                                          <p:attrName>ppt_x</p:attrName>
                                        </p:attrNameLst>
                                      </p:cBhvr>
                                      <p:tavLst>
                                        <p:tav tm="0">
                                          <p:val>
                                            <p:strVal val="#ppt_x"/>
                                          </p:val>
                                        </p:tav>
                                        <p:tav tm="100000">
                                          <p:val>
                                            <p:strVal val="#ppt_x"/>
                                          </p:val>
                                        </p:tav>
                                      </p:tavLst>
                                    </p:anim>
                                    <p:anim calcmode="lin" valueType="num">
                                      <p:cBhvr additive="base">
                                        <p:cTn id="187" dur="500" fill="hold"/>
                                        <p:tgtEl>
                                          <p:spTgt spid="6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67"/>
                                        </p:tgtEl>
                                        <p:attrNameLst>
                                          <p:attrName>style.visibility</p:attrName>
                                        </p:attrNameLst>
                                      </p:cBhvr>
                                      <p:to>
                                        <p:strVal val="visible"/>
                                      </p:to>
                                    </p:set>
                                    <p:anim calcmode="lin" valueType="num">
                                      <p:cBhvr additive="base">
                                        <p:cTn id="190" dur="500" fill="hold"/>
                                        <p:tgtEl>
                                          <p:spTgt spid="67"/>
                                        </p:tgtEl>
                                        <p:attrNameLst>
                                          <p:attrName>ppt_x</p:attrName>
                                        </p:attrNameLst>
                                      </p:cBhvr>
                                      <p:tavLst>
                                        <p:tav tm="0">
                                          <p:val>
                                            <p:strVal val="#ppt_x"/>
                                          </p:val>
                                        </p:tav>
                                        <p:tav tm="100000">
                                          <p:val>
                                            <p:strVal val="#ppt_x"/>
                                          </p:val>
                                        </p:tav>
                                      </p:tavLst>
                                    </p:anim>
                                    <p:anim calcmode="lin" valueType="num">
                                      <p:cBhvr additive="base">
                                        <p:cTn id="191" dur="500" fill="hold"/>
                                        <p:tgtEl>
                                          <p:spTgt spid="6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 calcmode="lin" valueType="num">
                                      <p:cBhvr additive="base">
                                        <p:cTn id="194" dur="500" fill="hold"/>
                                        <p:tgtEl>
                                          <p:spTgt spid="68"/>
                                        </p:tgtEl>
                                        <p:attrNameLst>
                                          <p:attrName>ppt_x</p:attrName>
                                        </p:attrNameLst>
                                      </p:cBhvr>
                                      <p:tavLst>
                                        <p:tav tm="0">
                                          <p:val>
                                            <p:strVal val="#ppt_x"/>
                                          </p:val>
                                        </p:tav>
                                        <p:tav tm="100000">
                                          <p:val>
                                            <p:strVal val="#ppt_x"/>
                                          </p:val>
                                        </p:tav>
                                      </p:tavLst>
                                    </p:anim>
                                    <p:anim calcmode="lin" valueType="num">
                                      <p:cBhvr additive="base">
                                        <p:cTn id="195" dur="500" fill="hold"/>
                                        <p:tgtEl>
                                          <p:spTgt spid="6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69"/>
                                        </p:tgtEl>
                                        <p:attrNameLst>
                                          <p:attrName>style.visibility</p:attrName>
                                        </p:attrNameLst>
                                      </p:cBhvr>
                                      <p:to>
                                        <p:strVal val="visible"/>
                                      </p:to>
                                    </p:set>
                                    <p:anim calcmode="lin" valueType="num">
                                      <p:cBhvr additive="base">
                                        <p:cTn id="198" dur="500" fill="hold"/>
                                        <p:tgtEl>
                                          <p:spTgt spid="69"/>
                                        </p:tgtEl>
                                        <p:attrNameLst>
                                          <p:attrName>ppt_x</p:attrName>
                                        </p:attrNameLst>
                                      </p:cBhvr>
                                      <p:tavLst>
                                        <p:tav tm="0">
                                          <p:val>
                                            <p:strVal val="#ppt_x"/>
                                          </p:val>
                                        </p:tav>
                                        <p:tav tm="100000">
                                          <p:val>
                                            <p:strVal val="#ppt_x"/>
                                          </p:val>
                                        </p:tav>
                                      </p:tavLst>
                                    </p:anim>
                                    <p:anim calcmode="lin" valueType="num">
                                      <p:cBhvr additive="base">
                                        <p:cTn id="199" dur="500" fill="hold"/>
                                        <p:tgtEl>
                                          <p:spTgt spid="6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70"/>
                                        </p:tgtEl>
                                        <p:attrNameLst>
                                          <p:attrName>style.visibility</p:attrName>
                                        </p:attrNameLst>
                                      </p:cBhvr>
                                      <p:to>
                                        <p:strVal val="visible"/>
                                      </p:to>
                                    </p:set>
                                    <p:anim calcmode="lin" valueType="num">
                                      <p:cBhvr additive="base">
                                        <p:cTn id="202" dur="500" fill="hold"/>
                                        <p:tgtEl>
                                          <p:spTgt spid="70"/>
                                        </p:tgtEl>
                                        <p:attrNameLst>
                                          <p:attrName>ppt_x</p:attrName>
                                        </p:attrNameLst>
                                      </p:cBhvr>
                                      <p:tavLst>
                                        <p:tav tm="0">
                                          <p:val>
                                            <p:strVal val="#ppt_x"/>
                                          </p:val>
                                        </p:tav>
                                        <p:tav tm="100000">
                                          <p:val>
                                            <p:strVal val="#ppt_x"/>
                                          </p:val>
                                        </p:tav>
                                      </p:tavLst>
                                    </p:anim>
                                    <p:anim calcmode="lin" valueType="num">
                                      <p:cBhvr additive="base">
                                        <p:cTn id="203" dur="500" fill="hold"/>
                                        <p:tgtEl>
                                          <p:spTgt spid="7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71"/>
                                        </p:tgtEl>
                                        <p:attrNameLst>
                                          <p:attrName>style.visibility</p:attrName>
                                        </p:attrNameLst>
                                      </p:cBhvr>
                                      <p:to>
                                        <p:strVal val="visible"/>
                                      </p:to>
                                    </p:set>
                                    <p:anim calcmode="lin" valueType="num">
                                      <p:cBhvr additive="base">
                                        <p:cTn id="206" dur="500" fill="hold"/>
                                        <p:tgtEl>
                                          <p:spTgt spid="71"/>
                                        </p:tgtEl>
                                        <p:attrNameLst>
                                          <p:attrName>ppt_x</p:attrName>
                                        </p:attrNameLst>
                                      </p:cBhvr>
                                      <p:tavLst>
                                        <p:tav tm="0">
                                          <p:val>
                                            <p:strVal val="#ppt_x"/>
                                          </p:val>
                                        </p:tav>
                                        <p:tav tm="100000">
                                          <p:val>
                                            <p:strVal val="#ppt_x"/>
                                          </p:val>
                                        </p:tav>
                                      </p:tavLst>
                                    </p:anim>
                                    <p:anim calcmode="lin" valueType="num">
                                      <p:cBhvr additive="base">
                                        <p:cTn id="207" dur="500" fill="hold"/>
                                        <p:tgtEl>
                                          <p:spTgt spid="7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 calcmode="lin" valueType="num">
                                      <p:cBhvr additive="base">
                                        <p:cTn id="210" dur="500" fill="hold"/>
                                        <p:tgtEl>
                                          <p:spTgt spid="72"/>
                                        </p:tgtEl>
                                        <p:attrNameLst>
                                          <p:attrName>ppt_x</p:attrName>
                                        </p:attrNameLst>
                                      </p:cBhvr>
                                      <p:tavLst>
                                        <p:tav tm="0">
                                          <p:val>
                                            <p:strVal val="#ppt_x"/>
                                          </p:val>
                                        </p:tav>
                                        <p:tav tm="100000">
                                          <p:val>
                                            <p:strVal val="#ppt_x"/>
                                          </p:val>
                                        </p:tav>
                                      </p:tavLst>
                                    </p:anim>
                                    <p:anim calcmode="lin" valueType="num">
                                      <p:cBhvr additive="base">
                                        <p:cTn id="211" dur="500" fill="hold"/>
                                        <p:tgtEl>
                                          <p:spTgt spid="7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73"/>
                                        </p:tgtEl>
                                        <p:attrNameLst>
                                          <p:attrName>style.visibility</p:attrName>
                                        </p:attrNameLst>
                                      </p:cBhvr>
                                      <p:to>
                                        <p:strVal val="visible"/>
                                      </p:to>
                                    </p:set>
                                    <p:anim calcmode="lin" valueType="num">
                                      <p:cBhvr additive="base">
                                        <p:cTn id="214" dur="500" fill="hold"/>
                                        <p:tgtEl>
                                          <p:spTgt spid="73"/>
                                        </p:tgtEl>
                                        <p:attrNameLst>
                                          <p:attrName>ppt_x</p:attrName>
                                        </p:attrNameLst>
                                      </p:cBhvr>
                                      <p:tavLst>
                                        <p:tav tm="0">
                                          <p:val>
                                            <p:strVal val="#ppt_x"/>
                                          </p:val>
                                        </p:tav>
                                        <p:tav tm="100000">
                                          <p:val>
                                            <p:strVal val="#ppt_x"/>
                                          </p:val>
                                        </p:tav>
                                      </p:tavLst>
                                    </p:anim>
                                    <p:anim calcmode="lin" valueType="num">
                                      <p:cBhvr additive="base">
                                        <p:cTn id="215" dur="500" fill="hold"/>
                                        <p:tgtEl>
                                          <p:spTgt spid="7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74"/>
                                        </p:tgtEl>
                                        <p:attrNameLst>
                                          <p:attrName>style.visibility</p:attrName>
                                        </p:attrNameLst>
                                      </p:cBhvr>
                                      <p:to>
                                        <p:strVal val="visible"/>
                                      </p:to>
                                    </p:set>
                                    <p:anim calcmode="lin" valueType="num">
                                      <p:cBhvr additive="base">
                                        <p:cTn id="218" dur="500" fill="hold"/>
                                        <p:tgtEl>
                                          <p:spTgt spid="74"/>
                                        </p:tgtEl>
                                        <p:attrNameLst>
                                          <p:attrName>ppt_x</p:attrName>
                                        </p:attrNameLst>
                                      </p:cBhvr>
                                      <p:tavLst>
                                        <p:tav tm="0">
                                          <p:val>
                                            <p:strVal val="#ppt_x"/>
                                          </p:val>
                                        </p:tav>
                                        <p:tav tm="100000">
                                          <p:val>
                                            <p:strVal val="#ppt_x"/>
                                          </p:val>
                                        </p:tav>
                                      </p:tavLst>
                                    </p:anim>
                                    <p:anim calcmode="lin" valueType="num">
                                      <p:cBhvr additive="base">
                                        <p:cTn id="219" dur="500" fill="hold"/>
                                        <p:tgtEl>
                                          <p:spTgt spid="7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75"/>
                                        </p:tgtEl>
                                        <p:attrNameLst>
                                          <p:attrName>style.visibility</p:attrName>
                                        </p:attrNameLst>
                                      </p:cBhvr>
                                      <p:to>
                                        <p:strVal val="visible"/>
                                      </p:to>
                                    </p:set>
                                    <p:anim calcmode="lin" valueType="num">
                                      <p:cBhvr additive="base">
                                        <p:cTn id="222" dur="500" fill="hold"/>
                                        <p:tgtEl>
                                          <p:spTgt spid="75"/>
                                        </p:tgtEl>
                                        <p:attrNameLst>
                                          <p:attrName>ppt_x</p:attrName>
                                        </p:attrNameLst>
                                      </p:cBhvr>
                                      <p:tavLst>
                                        <p:tav tm="0">
                                          <p:val>
                                            <p:strVal val="#ppt_x"/>
                                          </p:val>
                                        </p:tav>
                                        <p:tav tm="100000">
                                          <p:val>
                                            <p:strVal val="#ppt_x"/>
                                          </p:val>
                                        </p:tav>
                                      </p:tavLst>
                                    </p:anim>
                                    <p:anim calcmode="lin" valueType="num">
                                      <p:cBhvr additive="base">
                                        <p:cTn id="223" dur="500" fill="hold"/>
                                        <p:tgtEl>
                                          <p:spTgt spid="7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76"/>
                                        </p:tgtEl>
                                        <p:attrNameLst>
                                          <p:attrName>style.visibility</p:attrName>
                                        </p:attrNameLst>
                                      </p:cBhvr>
                                      <p:to>
                                        <p:strVal val="visible"/>
                                      </p:to>
                                    </p:set>
                                    <p:anim calcmode="lin" valueType="num">
                                      <p:cBhvr additive="base">
                                        <p:cTn id="226" dur="500" fill="hold"/>
                                        <p:tgtEl>
                                          <p:spTgt spid="76"/>
                                        </p:tgtEl>
                                        <p:attrNameLst>
                                          <p:attrName>ppt_x</p:attrName>
                                        </p:attrNameLst>
                                      </p:cBhvr>
                                      <p:tavLst>
                                        <p:tav tm="0">
                                          <p:val>
                                            <p:strVal val="#ppt_x"/>
                                          </p:val>
                                        </p:tav>
                                        <p:tav tm="100000">
                                          <p:val>
                                            <p:strVal val="#ppt_x"/>
                                          </p:val>
                                        </p:tav>
                                      </p:tavLst>
                                    </p:anim>
                                    <p:anim calcmode="lin" valueType="num">
                                      <p:cBhvr additive="base">
                                        <p:cTn id="227" dur="500" fill="hold"/>
                                        <p:tgtEl>
                                          <p:spTgt spid="7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77"/>
                                        </p:tgtEl>
                                        <p:attrNameLst>
                                          <p:attrName>style.visibility</p:attrName>
                                        </p:attrNameLst>
                                      </p:cBhvr>
                                      <p:to>
                                        <p:strVal val="visible"/>
                                      </p:to>
                                    </p:set>
                                    <p:anim calcmode="lin" valueType="num">
                                      <p:cBhvr additive="base">
                                        <p:cTn id="230" dur="500" fill="hold"/>
                                        <p:tgtEl>
                                          <p:spTgt spid="77"/>
                                        </p:tgtEl>
                                        <p:attrNameLst>
                                          <p:attrName>ppt_x</p:attrName>
                                        </p:attrNameLst>
                                      </p:cBhvr>
                                      <p:tavLst>
                                        <p:tav tm="0">
                                          <p:val>
                                            <p:strVal val="#ppt_x"/>
                                          </p:val>
                                        </p:tav>
                                        <p:tav tm="100000">
                                          <p:val>
                                            <p:strVal val="#ppt_x"/>
                                          </p:val>
                                        </p:tav>
                                      </p:tavLst>
                                    </p:anim>
                                    <p:anim calcmode="lin" valueType="num">
                                      <p:cBhvr additive="base">
                                        <p:cTn id="231" dur="500" fill="hold"/>
                                        <p:tgtEl>
                                          <p:spTgt spid="7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78"/>
                                        </p:tgtEl>
                                        <p:attrNameLst>
                                          <p:attrName>style.visibility</p:attrName>
                                        </p:attrNameLst>
                                      </p:cBhvr>
                                      <p:to>
                                        <p:strVal val="visible"/>
                                      </p:to>
                                    </p:set>
                                    <p:anim calcmode="lin" valueType="num">
                                      <p:cBhvr additive="base">
                                        <p:cTn id="234" dur="500" fill="hold"/>
                                        <p:tgtEl>
                                          <p:spTgt spid="78"/>
                                        </p:tgtEl>
                                        <p:attrNameLst>
                                          <p:attrName>ppt_x</p:attrName>
                                        </p:attrNameLst>
                                      </p:cBhvr>
                                      <p:tavLst>
                                        <p:tav tm="0">
                                          <p:val>
                                            <p:strVal val="#ppt_x"/>
                                          </p:val>
                                        </p:tav>
                                        <p:tav tm="100000">
                                          <p:val>
                                            <p:strVal val="#ppt_x"/>
                                          </p:val>
                                        </p:tav>
                                      </p:tavLst>
                                    </p:anim>
                                    <p:anim calcmode="lin" valueType="num">
                                      <p:cBhvr additive="base">
                                        <p:cTn id="235" dur="500" fill="hold"/>
                                        <p:tgtEl>
                                          <p:spTgt spid="78"/>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79"/>
                                        </p:tgtEl>
                                        <p:attrNameLst>
                                          <p:attrName>style.visibility</p:attrName>
                                        </p:attrNameLst>
                                      </p:cBhvr>
                                      <p:to>
                                        <p:strVal val="visible"/>
                                      </p:to>
                                    </p:set>
                                    <p:anim calcmode="lin" valueType="num">
                                      <p:cBhvr additive="base">
                                        <p:cTn id="238" dur="500" fill="hold"/>
                                        <p:tgtEl>
                                          <p:spTgt spid="79"/>
                                        </p:tgtEl>
                                        <p:attrNameLst>
                                          <p:attrName>ppt_x</p:attrName>
                                        </p:attrNameLst>
                                      </p:cBhvr>
                                      <p:tavLst>
                                        <p:tav tm="0">
                                          <p:val>
                                            <p:strVal val="#ppt_x"/>
                                          </p:val>
                                        </p:tav>
                                        <p:tav tm="100000">
                                          <p:val>
                                            <p:strVal val="#ppt_x"/>
                                          </p:val>
                                        </p:tav>
                                      </p:tavLst>
                                    </p:anim>
                                    <p:anim calcmode="lin" valueType="num">
                                      <p:cBhvr additive="base">
                                        <p:cTn id="239" dur="500" fill="hold"/>
                                        <p:tgtEl>
                                          <p:spTgt spid="79"/>
                                        </p:tgtEl>
                                        <p:attrNameLst>
                                          <p:attrName>ppt_y</p:attrName>
                                        </p:attrNameLst>
                                      </p:cBhvr>
                                      <p:tavLst>
                                        <p:tav tm="0">
                                          <p:val>
                                            <p:strVal val="1+#ppt_h/2"/>
                                          </p:val>
                                        </p:tav>
                                        <p:tav tm="100000">
                                          <p:val>
                                            <p:strVal val="#ppt_y"/>
                                          </p:val>
                                        </p:tav>
                                      </p:tavLst>
                                    </p:anim>
                                  </p:childTnLst>
                                </p:cTn>
                              </p:par>
                              <p:par>
                                <p:cTn id="240" presetID="2" presetClass="entr" presetSubtype="1" fill="hold" grpId="0" nodeType="withEffect">
                                  <p:stCondLst>
                                    <p:cond delay="0"/>
                                  </p:stCondLst>
                                  <p:childTnLst>
                                    <p:set>
                                      <p:cBhvr>
                                        <p:cTn id="241" dur="1" fill="hold">
                                          <p:stCondLst>
                                            <p:cond delay="0"/>
                                          </p:stCondLst>
                                        </p:cTn>
                                        <p:tgtEl>
                                          <p:spTgt spid="80"/>
                                        </p:tgtEl>
                                        <p:attrNameLst>
                                          <p:attrName>style.visibility</p:attrName>
                                        </p:attrNameLst>
                                      </p:cBhvr>
                                      <p:to>
                                        <p:strVal val="visible"/>
                                      </p:to>
                                    </p:set>
                                    <p:anim calcmode="lin" valueType="num">
                                      <p:cBhvr additive="base">
                                        <p:cTn id="242" dur="500" fill="hold"/>
                                        <p:tgtEl>
                                          <p:spTgt spid="80"/>
                                        </p:tgtEl>
                                        <p:attrNameLst>
                                          <p:attrName>ppt_x</p:attrName>
                                        </p:attrNameLst>
                                      </p:cBhvr>
                                      <p:tavLst>
                                        <p:tav tm="0">
                                          <p:val>
                                            <p:strVal val="#ppt_x"/>
                                          </p:val>
                                        </p:tav>
                                        <p:tav tm="100000">
                                          <p:val>
                                            <p:strVal val="#ppt_x"/>
                                          </p:val>
                                        </p:tav>
                                      </p:tavLst>
                                    </p:anim>
                                    <p:anim calcmode="lin" valueType="num">
                                      <p:cBhvr additive="base">
                                        <p:cTn id="243" dur="500" fill="hold"/>
                                        <p:tgtEl>
                                          <p:spTgt spid="80"/>
                                        </p:tgtEl>
                                        <p:attrNameLst>
                                          <p:attrName>ppt_y</p:attrName>
                                        </p:attrNameLst>
                                      </p:cBhvr>
                                      <p:tavLst>
                                        <p:tav tm="0">
                                          <p:val>
                                            <p:strVal val="0-#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81"/>
                                        </p:tgtEl>
                                        <p:attrNameLst>
                                          <p:attrName>style.visibility</p:attrName>
                                        </p:attrNameLst>
                                      </p:cBhvr>
                                      <p:to>
                                        <p:strVal val="visible"/>
                                      </p:to>
                                    </p:set>
                                    <p:anim calcmode="lin" valueType="num">
                                      <p:cBhvr additive="base">
                                        <p:cTn id="246" dur="500" fill="hold"/>
                                        <p:tgtEl>
                                          <p:spTgt spid="81"/>
                                        </p:tgtEl>
                                        <p:attrNameLst>
                                          <p:attrName>ppt_x</p:attrName>
                                        </p:attrNameLst>
                                      </p:cBhvr>
                                      <p:tavLst>
                                        <p:tav tm="0">
                                          <p:val>
                                            <p:strVal val="#ppt_x"/>
                                          </p:val>
                                        </p:tav>
                                        <p:tav tm="100000">
                                          <p:val>
                                            <p:strVal val="#ppt_x"/>
                                          </p:val>
                                        </p:tav>
                                      </p:tavLst>
                                    </p:anim>
                                    <p:anim calcmode="lin" valueType="num">
                                      <p:cBhvr additive="base">
                                        <p:cTn id="247" dur="500" fill="hold"/>
                                        <p:tgtEl>
                                          <p:spTgt spid="81"/>
                                        </p:tgtEl>
                                        <p:attrNameLst>
                                          <p:attrName>ppt_y</p:attrName>
                                        </p:attrNameLst>
                                      </p:cBhvr>
                                      <p:tavLst>
                                        <p:tav tm="0">
                                          <p:val>
                                            <p:strVal val="1+#ppt_h/2"/>
                                          </p:val>
                                        </p:tav>
                                        <p:tav tm="100000">
                                          <p:val>
                                            <p:strVal val="#ppt_y"/>
                                          </p:val>
                                        </p:tav>
                                      </p:tavLst>
                                    </p:anim>
                                  </p:childTnLst>
                                </p:cTn>
                              </p:par>
                              <p:par>
                                <p:cTn id="248" presetID="2" presetClass="entr" presetSubtype="4" fill="hold" grpId="0" nodeType="withEffect">
                                  <p:stCondLst>
                                    <p:cond delay="0"/>
                                  </p:stCondLst>
                                  <p:childTnLst>
                                    <p:set>
                                      <p:cBhvr>
                                        <p:cTn id="249" dur="1" fill="hold">
                                          <p:stCondLst>
                                            <p:cond delay="0"/>
                                          </p:stCondLst>
                                        </p:cTn>
                                        <p:tgtEl>
                                          <p:spTgt spid="82"/>
                                        </p:tgtEl>
                                        <p:attrNameLst>
                                          <p:attrName>style.visibility</p:attrName>
                                        </p:attrNameLst>
                                      </p:cBhvr>
                                      <p:to>
                                        <p:strVal val="visible"/>
                                      </p:to>
                                    </p:set>
                                    <p:anim calcmode="lin" valueType="num">
                                      <p:cBhvr additive="base">
                                        <p:cTn id="250" dur="500" fill="hold"/>
                                        <p:tgtEl>
                                          <p:spTgt spid="82"/>
                                        </p:tgtEl>
                                        <p:attrNameLst>
                                          <p:attrName>ppt_x</p:attrName>
                                        </p:attrNameLst>
                                      </p:cBhvr>
                                      <p:tavLst>
                                        <p:tav tm="0">
                                          <p:val>
                                            <p:strVal val="#ppt_x"/>
                                          </p:val>
                                        </p:tav>
                                        <p:tav tm="100000">
                                          <p:val>
                                            <p:strVal val="#ppt_x"/>
                                          </p:val>
                                        </p:tav>
                                      </p:tavLst>
                                    </p:anim>
                                    <p:anim calcmode="lin" valueType="num">
                                      <p:cBhvr additive="base">
                                        <p:cTn id="251" dur="500" fill="hold"/>
                                        <p:tgtEl>
                                          <p:spTgt spid="82"/>
                                        </p:tgtEl>
                                        <p:attrNameLst>
                                          <p:attrName>ppt_y</p:attrName>
                                        </p:attrNameLst>
                                      </p:cBhvr>
                                      <p:tavLst>
                                        <p:tav tm="0">
                                          <p:val>
                                            <p:strVal val="1+#ppt_h/2"/>
                                          </p:val>
                                        </p:tav>
                                        <p:tav tm="100000">
                                          <p:val>
                                            <p:strVal val="#ppt_y"/>
                                          </p:val>
                                        </p:tav>
                                      </p:tavLst>
                                    </p:anim>
                                  </p:childTnLst>
                                </p:cTn>
                              </p:par>
                              <p:par>
                                <p:cTn id="252" presetID="2" presetClass="entr" presetSubtype="3" fill="hold" grpId="0" nodeType="withEffect">
                                  <p:stCondLst>
                                    <p:cond delay="0"/>
                                  </p:stCondLst>
                                  <p:childTnLst>
                                    <p:set>
                                      <p:cBhvr>
                                        <p:cTn id="253" dur="1" fill="hold">
                                          <p:stCondLst>
                                            <p:cond delay="0"/>
                                          </p:stCondLst>
                                        </p:cTn>
                                        <p:tgtEl>
                                          <p:spTgt spid="83"/>
                                        </p:tgtEl>
                                        <p:attrNameLst>
                                          <p:attrName>style.visibility</p:attrName>
                                        </p:attrNameLst>
                                      </p:cBhvr>
                                      <p:to>
                                        <p:strVal val="visible"/>
                                      </p:to>
                                    </p:set>
                                    <p:anim calcmode="lin" valueType="num">
                                      <p:cBhvr additive="base">
                                        <p:cTn id="254" dur="500" fill="hold"/>
                                        <p:tgtEl>
                                          <p:spTgt spid="83"/>
                                        </p:tgtEl>
                                        <p:attrNameLst>
                                          <p:attrName>ppt_x</p:attrName>
                                        </p:attrNameLst>
                                      </p:cBhvr>
                                      <p:tavLst>
                                        <p:tav tm="0">
                                          <p:val>
                                            <p:strVal val="1+#ppt_w/2"/>
                                          </p:val>
                                        </p:tav>
                                        <p:tav tm="100000">
                                          <p:val>
                                            <p:strVal val="#ppt_x"/>
                                          </p:val>
                                        </p:tav>
                                      </p:tavLst>
                                    </p:anim>
                                    <p:anim calcmode="lin" valueType="num">
                                      <p:cBhvr additive="base">
                                        <p:cTn id="255" dur="500" fill="hold"/>
                                        <p:tgtEl>
                                          <p:spTgt spid="83"/>
                                        </p:tgtEl>
                                        <p:attrNameLst>
                                          <p:attrName>ppt_y</p:attrName>
                                        </p:attrNameLst>
                                      </p:cBhvr>
                                      <p:tavLst>
                                        <p:tav tm="0">
                                          <p:val>
                                            <p:strVal val="0-#ppt_h/2"/>
                                          </p:val>
                                        </p:tav>
                                        <p:tav tm="100000">
                                          <p:val>
                                            <p:strVal val="#ppt_y"/>
                                          </p:val>
                                        </p:tav>
                                      </p:tavLst>
                                    </p:anim>
                                  </p:childTnLst>
                                </p:cTn>
                              </p:par>
                              <p:par>
                                <p:cTn id="256" presetID="2" presetClass="entr" presetSubtype="2" fill="hold" grpId="0" nodeType="withEffect">
                                  <p:stCondLst>
                                    <p:cond delay="0"/>
                                  </p:stCondLst>
                                  <p:childTnLst>
                                    <p:set>
                                      <p:cBhvr>
                                        <p:cTn id="257" dur="1" fill="hold">
                                          <p:stCondLst>
                                            <p:cond delay="0"/>
                                          </p:stCondLst>
                                        </p:cTn>
                                        <p:tgtEl>
                                          <p:spTgt spid="84"/>
                                        </p:tgtEl>
                                        <p:attrNameLst>
                                          <p:attrName>style.visibility</p:attrName>
                                        </p:attrNameLst>
                                      </p:cBhvr>
                                      <p:to>
                                        <p:strVal val="visible"/>
                                      </p:to>
                                    </p:set>
                                    <p:anim calcmode="lin" valueType="num">
                                      <p:cBhvr additive="base">
                                        <p:cTn id="258" dur="500" fill="hold"/>
                                        <p:tgtEl>
                                          <p:spTgt spid="84"/>
                                        </p:tgtEl>
                                        <p:attrNameLst>
                                          <p:attrName>ppt_x</p:attrName>
                                        </p:attrNameLst>
                                      </p:cBhvr>
                                      <p:tavLst>
                                        <p:tav tm="0">
                                          <p:val>
                                            <p:strVal val="1+#ppt_w/2"/>
                                          </p:val>
                                        </p:tav>
                                        <p:tav tm="100000">
                                          <p:val>
                                            <p:strVal val="#ppt_x"/>
                                          </p:val>
                                        </p:tav>
                                      </p:tavLst>
                                    </p:anim>
                                    <p:anim calcmode="lin" valueType="num">
                                      <p:cBhvr additive="base">
                                        <p:cTn id="259" dur="500" fill="hold"/>
                                        <p:tgtEl>
                                          <p:spTgt spid="84"/>
                                        </p:tgtEl>
                                        <p:attrNameLst>
                                          <p:attrName>ppt_y</p:attrName>
                                        </p:attrNameLst>
                                      </p:cBhvr>
                                      <p:tavLst>
                                        <p:tav tm="0">
                                          <p:val>
                                            <p:strVal val="#ppt_y"/>
                                          </p:val>
                                        </p:tav>
                                        <p:tav tm="100000">
                                          <p:val>
                                            <p:strVal val="#ppt_y"/>
                                          </p:val>
                                        </p:tav>
                                      </p:tavLst>
                                    </p:anim>
                                  </p:childTnLst>
                                </p:cTn>
                              </p:par>
                              <p:par>
                                <p:cTn id="260" presetID="2" presetClass="entr" presetSubtype="12" fill="hold" grpId="0" nodeType="withEffect">
                                  <p:stCondLst>
                                    <p:cond delay="0"/>
                                  </p:stCondLst>
                                  <p:childTnLst>
                                    <p:set>
                                      <p:cBhvr>
                                        <p:cTn id="261" dur="1" fill="hold">
                                          <p:stCondLst>
                                            <p:cond delay="0"/>
                                          </p:stCondLst>
                                        </p:cTn>
                                        <p:tgtEl>
                                          <p:spTgt spid="85"/>
                                        </p:tgtEl>
                                        <p:attrNameLst>
                                          <p:attrName>style.visibility</p:attrName>
                                        </p:attrNameLst>
                                      </p:cBhvr>
                                      <p:to>
                                        <p:strVal val="visible"/>
                                      </p:to>
                                    </p:set>
                                    <p:anim calcmode="lin" valueType="num">
                                      <p:cBhvr additive="base">
                                        <p:cTn id="262" dur="500" fill="hold"/>
                                        <p:tgtEl>
                                          <p:spTgt spid="85"/>
                                        </p:tgtEl>
                                        <p:attrNameLst>
                                          <p:attrName>ppt_x</p:attrName>
                                        </p:attrNameLst>
                                      </p:cBhvr>
                                      <p:tavLst>
                                        <p:tav tm="0">
                                          <p:val>
                                            <p:strVal val="0-#ppt_w/2"/>
                                          </p:val>
                                        </p:tav>
                                        <p:tav tm="100000">
                                          <p:val>
                                            <p:strVal val="#ppt_x"/>
                                          </p:val>
                                        </p:tav>
                                      </p:tavLst>
                                    </p:anim>
                                    <p:anim calcmode="lin" valueType="num">
                                      <p:cBhvr additive="base">
                                        <p:cTn id="263" dur="500" fill="hold"/>
                                        <p:tgtEl>
                                          <p:spTgt spid="8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86"/>
                                        </p:tgtEl>
                                        <p:attrNameLst>
                                          <p:attrName>style.visibility</p:attrName>
                                        </p:attrNameLst>
                                      </p:cBhvr>
                                      <p:to>
                                        <p:strVal val="visible"/>
                                      </p:to>
                                    </p:set>
                                    <p:anim calcmode="lin" valueType="num">
                                      <p:cBhvr additive="base">
                                        <p:cTn id="266" dur="500" fill="hold"/>
                                        <p:tgtEl>
                                          <p:spTgt spid="86"/>
                                        </p:tgtEl>
                                        <p:attrNameLst>
                                          <p:attrName>ppt_x</p:attrName>
                                        </p:attrNameLst>
                                      </p:cBhvr>
                                      <p:tavLst>
                                        <p:tav tm="0">
                                          <p:val>
                                            <p:strVal val="#ppt_x"/>
                                          </p:val>
                                        </p:tav>
                                        <p:tav tm="100000">
                                          <p:val>
                                            <p:strVal val="#ppt_x"/>
                                          </p:val>
                                        </p:tav>
                                      </p:tavLst>
                                    </p:anim>
                                    <p:anim calcmode="lin" valueType="num">
                                      <p:cBhvr additive="base">
                                        <p:cTn id="267" dur="500" fill="hold"/>
                                        <p:tgtEl>
                                          <p:spTgt spid="8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87"/>
                                        </p:tgtEl>
                                        <p:attrNameLst>
                                          <p:attrName>style.visibility</p:attrName>
                                        </p:attrNameLst>
                                      </p:cBhvr>
                                      <p:to>
                                        <p:strVal val="visible"/>
                                      </p:to>
                                    </p:set>
                                    <p:anim calcmode="lin" valueType="num">
                                      <p:cBhvr additive="base">
                                        <p:cTn id="270" dur="500" fill="hold"/>
                                        <p:tgtEl>
                                          <p:spTgt spid="87"/>
                                        </p:tgtEl>
                                        <p:attrNameLst>
                                          <p:attrName>ppt_x</p:attrName>
                                        </p:attrNameLst>
                                      </p:cBhvr>
                                      <p:tavLst>
                                        <p:tav tm="0">
                                          <p:val>
                                            <p:strVal val="#ppt_x"/>
                                          </p:val>
                                        </p:tav>
                                        <p:tav tm="100000">
                                          <p:val>
                                            <p:strVal val="#ppt_x"/>
                                          </p:val>
                                        </p:tav>
                                      </p:tavLst>
                                    </p:anim>
                                    <p:anim calcmode="lin" valueType="num">
                                      <p:cBhvr additive="base">
                                        <p:cTn id="271" dur="500" fill="hold"/>
                                        <p:tgtEl>
                                          <p:spTgt spid="87"/>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88"/>
                                        </p:tgtEl>
                                        <p:attrNameLst>
                                          <p:attrName>style.visibility</p:attrName>
                                        </p:attrNameLst>
                                      </p:cBhvr>
                                      <p:to>
                                        <p:strVal val="visible"/>
                                      </p:to>
                                    </p:set>
                                    <p:anim calcmode="lin" valueType="num">
                                      <p:cBhvr additive="base">
                                        <p:cTn id="274" dur="500" fill="hold"/>
                                        <p:tgtEl>
                                          <p:spTgt spid="88"/>
                                        </p:tgtEl>
                                        <p:attrNameLst>
                                          <p:attrName>ppt_x</p:attrName>
                                        </p:attrNameLst>
                                      </p:cBhvr>
                                      <p:tavLst>
                                        <p:tav tm="0">
                                          <p:val>
                                            <p:strVal val="#ppt_x"/>
                                          </p:val>
                                        </p:tav>
                                        <p:tav tm="100000">
                                          <p:val>
                                            <p:strVal val="#ppt_x"/>
                                          </p:val>
                                        </p:tav>
                                      </p:tavLst>
                                    </p:anim>
                                    <p:anim calcmode="lin" valueType="num">
                                      <p:cBhvr additive="base">
                                        <p:cTn id="275" dur="500" fill="hold"/>
                                        <p:tgtEl>
                                          <p:spTgt spid="88"/>
                                        </p:tgtEl>
                                        <p:attrNameLst>
                                          <p:attrName>ppt_y</p:attrName>
                                        </p:attrNameLst>
                                      </p:cBhvr>
                                      <p:tavLst>
                                        <p:tav tm="0">
                                          <p:val>
                                            <p:strVal val="1+#ppt_h/2"/>
                                          </p:val>
                                        </p:tav>
                                        <p:tav tm="100000">
                                          <p:val>
                                            <p:strVal val="#ppt_y"/>
                                          </p:val>
                                        </p:tav>
                                      </p:tavLst>
                                    </p:anim>
                                  </p:childTnLst>
                                </p:cTn>
                              </p:par>
                              <p:par>
                                <p:cTn id="276" presetID="2" presetClass="entr" presetSubtype="8" fill="hold" grpId="0" nodeType="withEffect">
                                  <p:stCondLst>
                                    <p:cond delay="0"/>
                                  </p:stCondLst>
                                  <p:childTnLst>
                                    <p:set>
                                      <p:cBhvr>
                                        <p:cTn id="277" dur="1" fill="hold">
                                          <p:stCondLst>
                                            <p:cond delay="0"/>
                                          </p:stCondLst>
                                        </p:cTn>
                                        <p:tgtEl>
                                          <p:spTgt spid="89"/>
                                        </p:tgtEl>
                                        <p:attrNameLst>
                                          <p:attrName>style.visibility</p:attrName>
                                        </p:attrNameLst>
                                      </p:cBhvr>
                                      <p:to>
                                        <p:strVal val="visible"/>
                                      </p:to>
                                    </p:set>
                                    <p:anim calcmode="lin" valueType="num">
                                      <p:cBhvr additive="base">
                                        <p:cTn id="278" dur="500" fill="hold"/>
                                        <p:tgtEl>
                                          <p:spTgt spid="89"/>
                                        </p:tgtEl>
                                        <p:attrNameLst>
                                          <p:attrName>ppt_x</p:attrName>
                                        </p:attrNameLst>
                                      </p:cBhvr>
                                      <p:tavLst>
                                        <p:tav tm="0">
                                          <p:val>
                                            <p:strVal val="0-#ppt_w/2"/>
                                          </p:val>
                                        </p:tav>
                                        <p:tav tm="100000">
                                          <p:val>
                                            <p:strVal val="#ppt_x"/>
                                          </p:val>
                                        </p:tav>
                                      </p:tavLst>
                                    </p:anim>
                                    <p:anim calcmode="lin" valueType="num">
                                      <p:cBhvr additive="base">
                                        <p:cTn id="279" dur="500" fill="hold"/>
                                        <p:tgtEl>
                                          <p:spTgt spid="89"/>
                                        </p:tgtEl>
                                        <p:attrNameLst>
                                          <p:attrName>ppt_y</p:attrName>
                                        </p:attrNameLst>
                                      </p:cBhvr>
                                      <p:tavLst>
                                        <p:tav tm="0">
                                          <p:val>
                                            <p:strVal val="#ppt_y"/>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90"/>
                                        </p:tgtEl>
                                        <p:attrNameLst>
                                          <p:attrName>style.visibility</p:attrName>
                                        </p:attrNameLst>
                                      </p:cBhvr>
                                      <p:to>
                                        <p:strVal val="visible"/>
                                      </p:to>
                                    </p:set>
                                    <p:anim calcmode="lin" valueType="num">
                                      <p:cBhvr additive="base">
                                        <p:cTn id="282" dur="500" fill="hold"/>
                                        <p:tgtEl>
                                          <p:spTgt spid="90"/>
                                        </p:tgtEl>
                                        <p:attrNameLst>
                                          <p:attrName>ppt_x</p:attrName>
                                        </p:attrNameLst>
                                      </p:cBhvr>
                                      <p:tavLst>
                                        <p:tav tm="0">
                                          <p:val>
                                            <p:strVal val="#ppt_x"/>
                                          </p:val>
                                        </p:tav>
                                        <p:tav tm="100000">
                                          <p:val>
                                            <p:strVal val="#ppt_x"/>
                                          </p:val>
                                        </p:tav>
                                      </p:tavLst>
                                    </p:anim>
                                    <p:anim calcmode="lin" valueType="num">
                                      <p:cBhvr additive="base">
                                        <p:cTn id="283" dur="500" fill="hold"/>
                                        <p:tgtEl>
                                          <p:spTgt spid="9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91"/>
                                        </p:tgtEl>
                                        <p:attrNameLst>
                                          <p:attrName>style.visibility</p:attrName>
                                        </p:attrNameLst>
                                      </p:cBhvr>
                                      <p:to>
                                        <p:strVal val="visible"/>
                                      </p:to>
                                    </p:set>
                                    <p:anim calcmode="lin" valueType="num">
                                      <p:cBhvr additive="base">
                                        <p:cTn id="286" dur="500" fill="hold"/>
                                        <p:tgtEl>
                                          <p:spTgt spid="91"/>
                                        </p:tgtEl>
                                        <p:attrNameLst>
                                          <p:attrName>ppt_x</p:attrName>
                                        </p:attrNameLst>
                                      </p:cBhvr>
                                      <p:tavLst>
                                        <p:tav tm="0">
                                          <p:val>
                                            <p:strVal val="#ppt_x"/>
                                          </p:val>
                                        </p:tav>
                                        <p:tav tm="100000">
                                          <p:val>
                                            <p:strVal val="#ppt_x"/>
                                          </p:val>
                                        </p:tav>
                                      </p:tavLst>
                                    </p:anim>
                                    <p:anim calcmode="lin" valueType="num">
                                      <p:cBhvr additive="base">
                                        <p:cTn id="287" dur="500" fill="hold"/>
                                        <p:tgtEl>
                                          <p:spTgt spid="9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92"/>
                                        </p:tgtEl>
                                        <p:attrNameLst>
                                          <p:attrName>style.visibility</p:attrName>
                                        </p:attrNameLst>
                                      </p:cBhvr>
                                      <p:to>
                                        <p:strVal val="visible"/>
                                      </p:to>
                                    </p:set>
                                    <p:anim calcmode="lin" valueType="num">
                                      <p:cBhvr additive="base">
                                        <p:cTn id="290" dur="500" fill="hold"/>
                                        <p:tgtEl>
                                          <p:spTgt spid="92"/>
                                        </p:tgtEl>
                                        <p:attrNameLst>
                                          <p:attrName>ppt_x</p:attrName>
                                        </p:attrNameLst>
                                      </p:cBhvr>
                                      <p:tavLst>
                                        <p:tav tm="0">
                                          <p:val>
                                            <p:strVal val="#ppt_x"/>
                                          </p:val>
                                        </p:tav>
                                        <p:tav tm="100000">
                                          <p:val>
                                            <p:strVal val="#ppt_x"/>
                                          </p:val>
                                        </p:tav>
                                      </p:tavLst>
                                    </p:anim>
                                    <p:anim calcmode="lin" valueType="num">
                                      <p:cBhvr additive="base">
                                        <p:cTn id="291" dur="500" fill="hold"/>
                                        <p:tgtEl>
                                          <p:spTgt spid="9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93"/>
                                        </p:tgtEl>
                                        <p:attrNameLst>
                                          <p:attrName>style.visibility</p:attrName>
                                        </p:attrNameLst>
                                      </p:cBhvr>
                                      <p:to>
                                        <p:strVal val="visible"/>
                                      </p:to>
                                    </p:set>
                                    <p:anim calcmode="lin" valueType="num">
                                      <p:cBhvr additive="base">
                                        <p:cTn id="294" dur="500" fill="hold"/>
                                        <p:tgtEl>
                                          <p:spTgt spid="93"/>
                                        </p:tgtEl>
                                        <p:attrNameLst>
                                          <p:attrName>ppt_x</p:attrName>
                                        </p:attrNameLst>
                                      </p:cBhvr>
                                      <p:tavLst>
                                        <p:tav tm="0">
                                          <p:val>
                                            <p:strVal val="#ppt_x"/>
                                          </p:val>
                                        </p:tav>
                                        <p:tav tm="100000">
                                          <p:val>
                                            <p:strVal val="#ppt_x"/>
                                          </p:val>
                                        </p:tav>
                                      </p:tavLst>
                                    </p:anim>
                                    <p:anim calcmode="lin" valueType="num">
                                      <p:cBhvr additive="base">
                                        <p:cTn id="295" dur="500" fill="hold"/>
                                        <p:tgtEl>
                                          <p:spTgt spid="9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94"/>
                                        </p:tgtEl>
                                        <p:attrNameLst>
                                          <p:attrName>style.visibility</p:attrName>
                                        </p:attrNameLst>
                                      </p:cBhvr>
                                      <p:to>
                                        <p:strVal val="visible"/>
                                      </p:to>
                                    </p:set>
                                    <p:anim calcmode="lin" valueType="num">
                                      <p:cBhvr additive="base">
                                        <p:cTn id="298" dur="500" fill="hold"/>
                                        <p:tgtEl>
                                          <p:spTgt spid="94"/>
                                        </p:tgtEl>
                                        <p:attrNameLst>
                                          <p:attrName>ppt_x</p:attrName>
                                        </p:attrNameLst>
                                      </p:cBhvr>
                                      <p:tavLst>
                                        <p:tav tm="0">
                                          <p:val>
                                            <p:strVal val="#ppt_x"/>
                                          </p:val>
                                        </p:tav>
                                        <p:tav tm="100000">
                                          <p:val>
                                            <p:strVal val="#ppt_x"/>
                                          </p:val>
                                        </p:tav>
                                      </p:tavLst>
                                    </p:anim>
                                    <p:anim calcmode="lin" valueType="num">
                                      <p:cBhvr additive="base">
                                        <p:cTn id="299" dur="500" fill="hold"/>
                                        <p:tgtEl>
                                          <p:spTgt spid="9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95"/>
                                        </p:tgtEl>
                                        <p:attrNameLst>
                                          <p:attrName>style.visibility</p:attrName>
                                        </p:attrNameLst>
                                      </p:cBhvr>
                                      <p:to>
                                        <p:strVal val="visible"/>
                                      </p:to>
                                    </p:set>
                                    <p:anim calcmode="lin" valueType="num">
                                      <p:cBhvr additive="base">
                                        <p:cTn id="302" dur="500" fill="hold"/>
                                        <p:tgtEl>
                                          <p:spTgt spid="95"/>
                                        </p:tgtEl>
                                        <p:attrNameLst>
                                          <p:attrName>ppt_x</p:attrName>
                                        </p:attrNameLst>
                                      </p:cBhvr>
                                      <p:tavLst>
                                        <p:tav tm="0">
                                          <p:val>
                                            <p:strVal val="#ppt_x"/>
                                          </p:val>
                                        </p:tav>
                                        <p:tav tm="100000">
                                          <p:val>
                                            <p:strVal val="#ppt_x"/>
                                          </p:val>
                                        </p:tav>
                                      </p:tavLst>
                                    </p:anim>
                                    <p:anim calcmode="lin" valueType="num">
                                      <p:cBhvr additive="base">
                                        <p:cTn id="303" dur="500" fill="hold"/>
                                        <p:tgtEl>
                                          <p:spTgt spid="9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96"/>
                                        </p:tgtEl>
                                        <p:attrNameLst>
                                          <p:attrName>style.visibility</p:attrName>
                                        </p:attrNameLst>
                                      </p:cBhvr>
                                      <p:to>
                                        <p:strVal val="visible"/>
                                      </p:to>
                                    </p:set>
                                    <p:anim calcmode="lin" valueType="num">
                                      <p:cBhvr additive="base">
                                        <p:cTn id="306" dur="500" fill="hold"/>
                                        <p:tgtEl>
                                          <p:spTgt spid="96"/>
                                        </p:tgtEl>
                                        <p:attrNameLst>
                                          <p:attrName>ppt_x</p:attrName>
                                        </p:attrNameLst>
                                      </p:cBhvr>
                                      <p:tavLst>
                                        <p:tav tm="0">
                                          <p:val>
                                            <p:strVal val="#ppt_x"/>
                                          </p:val>
                                        </p:tav>
                                        <p:tav tm="100000">
                                          <p:val>
                                            <p:strVal val="#ppt_x"/>
                                          </p:val>
                                        </p:tav>
                                      </p:tavLst>
                                    </p:anim>
                                    <p:anim calcmode="lin" valueType="num">
                                      <p:cBhvr additive="base">
                                        <p:cTn id="307" dur="500" fill="hold"/>
                                        <p:tgtEl>
                                          <p:spTgt spid="9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97"/>
                                        </p:tgtEl>
                                        <p:attrNameLst>
                                          <p:attrName>style.visibility</p:attrName>
                                        </p:attrNameLst>
                                      </p:cBhvr>
                                      <p:to>
                                        <p:strVal val="visible"/>
                                      </p:to>
                                    </p:set>
                                    <p:anim calcmode="lin" valueType="num">
                                      <p:cBhvr additive="base">
                                        <p:cTn id="310" dur="500" fill="hold"/>
                                        <p:tgtEl>
                                          <p:spTgt spid="97"/>
                                        </p:tgtEl>
                                        <p:attrNameLst>
                                          <p:attrName>ppt_x</p:attrName>
                                        </p:attrNameLst>
                                      </p:cBhvr>
                                      <p:tavLst>
                                        <p:tav tm="0">
                                          <p:val>
                                            <p:strVal val="#ppt_x"/>
                                          </p:val>
                                        </p:tav>
                                        <p:tav tm="100000">
                                          <p:val>
                                            <p:strVal val="#ppt_x"/>
                                          </p:val>
                                        </p:tav>
                                      </p:tavLst>
                                    </p:anim>
                                    <p:anim calcmode="lin" valueType="num">
                                      <p:cBhvr additive="base">
                                        <p:cTn id="311" dur="500" fill="hold"/>
                                        <p:tgtEl>
                                          <p:spTgt spid="9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98"/>
                                        </p:tgtEl>
                                        <p:attrNameLst>
                                          <p:attrName>style.visibility</p:attrName>
                                        </p:attrNameLst>
                                      </p:cBhvr>
                                      <p:to>
                                        <p:strVal val="visible"/>
                                      </p:to>
                                    </p:set>
                                    <p:anim calcmode="lin" valueType="num">
                                      <p:cBhvr additive="base">
                                        <p:cTn id="314" dur="500" fill="hold"/>
                                        <p:tgtEl>
                                          <p:spTgt spid="98"/>
                                        </p:tgtEl>
                                        <p:attrNameLst>
                                          <p:attrName>ppt_x</p:attrName>
                                        </p:attrNameLst>
                                      </p:cBhvr>
                                      <p:tavLst>
                                        <p:tav tm="0">
                                          <p:val>
                                            <p:strVal val="#ppt_x"/>
                                          </p:val>
                                        </p:tav>
                                        <p:tav tm="100000">
                                          <p:val>
                                            <p:strVal val="#ppt_x"/>
                                          </p:val>
                                        </p:tav>
                                      </p:tavLst>
                                    </p:anim>
                                    <p:anim calcmode="lin" valueType="num">
                                      <p:cBhvr additive="base">
                                        <p:cTn id="315" dur="500" fill="hold"/>
                                        <p:tgtEl>
                                          <p:spTgt spid="9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99"/>
                                        </p:tgtEl>
                                        <p:attrNameLst>
                                          <p:attrName>style.visibility</p:attrName>
                                        </p:attrNameLst>
                                      </p:cBhvr>
                                      <p:to>
                                        <p:strVal val="visible"/>
                                      </p:to>
                                    </p:set>
                                    <p:anim calcmode="lin" valueType="num">
                                      <p:cBhvr additive="base">
                                        <p:cTn id="318" dur="500" fill="hold"/>
                                        <p:tgtEl>
                                          <p:spTgt spid="99"/>
                                        </p:tgtEl>
                                        <p:attrNameLst>
                                          <p:attrName>ppt_x</p:attrName>
                                        </p:attrNameLst>
                                      </p:cBhvr>
                                      <p:tavLst>
                                        <p:tav tm="0">
                                          <p:val>
                                            <p:strVal val="#ppt_x"/>
                                          </p:val>
                                        </p:tav>
                                        <p:tav tm="100000">
                                          <p:val>
                                            <p:strVal val="#ppt_x"/>
                                          </p:val>
                                        </p:tav>
                                      </p:tavLst>
                                    </p:anim>
                                    <p:anim calcmode="lin" valueType="num">
                                      <p:cBhvr additive="base">
                                        <p:cTn id="319" dur="500" fill="hold"/>
                                        <p:tgtEl>
                                          <p:spTgt spid="9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00"/>
                                        </p:tgtEl>
                                        <p:attrNameLst>
                                          <p:attrName>style.visibility</p:attrName>
                                        </p:attrNameLst>
                                      </p:cBhvr>
                                      <p:to>
                                        <p:strVal val="visible"/>
                                      </p:to>
                                    </p:set>
                                    <p:anim calcmode="lin" valueType="num">
                                      <p:cBhvr additive="base">
                                        <p:cTn id="322" dur="500" fill="hold"/>
                                        <p:tgtEl>
                                          <p:spTgt spid="100"/>
                                        </p:tgtEl>
                                        <p:attrNameLst>
                                          <p:attrName>ppt_x</p:attrName>
                                        </p:attrNameLst>
                                      </p:cBhvr>
                                      <p:tavLst>
                                        <p:tav tm="0">
                                          <p:val>
                                            <p:strVal val="#ppt_x"/>
                                          </p:val>
                                        </p:tav>
                                        <p:tav tm="100000">
                                          <p:val>
                                            <p:strVal val="#ppt_x"/>
                                          </p:val>
                                        </p:tav>
                                      </p:tavLst>
                                    </p:anim>
                                    <p:anim calcmode="lin" valueType="num">
                                      <p:cBhvr additive="base">
                                        <p:cTn id="323" dur="500" fill="hold"/>
                                        <p:tgtEl>
                                          <p:spTgt spid="10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01"/>
                                        </p:tgtEl>
                                        <p:attrNameLst>
                                          <p:attrName>style.visibility</p:attrName>
                                        </p:attrNameLst>
                                      </p:cBhvr>
                                      <p:to>
                                        <p:strVal val="visible"/>
                                      </p:to>
                                    </p:set>
                                    <p:anim calcmode="lin" valueType="num">
                                      <p:cBhvr additive="base">
                                        <p:cTn id="326" dur="500" fill="hold"/>
                                        <p:tgtEl>
                                          <p:spTgt spid="101"/>
                                        </p:tgtEl>
                                        <p:attrNameLst>
                                          <p:attrName>ppt_x</p:attrName>
                                        </p:attrNameLst>
                                      </p:cBhvr>
                                      <p:tavLst>
                                        <p:tav tm="0">
                                          <p:val>
                                            <p:strVal val="#ppt_x"/>
                                          </p:val>
                                        </p:tav>
                                        <p:tav tm="100000">
                                          <p:val>
                                            <p:strVal val="#ppt_x"/>
                                          </p:val>
                                        </p:tav>
                                      </p:tavLst>
                                    </p:anim>
                                    <p:anim calcmode="lin" valueType="num">
                                      <p:cBhvr additive="base">
                                        <p:cTn id="327" dur="500" fill="hold"/>
                                        <p:tgtEl>
                                          <p:spTgt spid="10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02"/>
                                        </p:tgtEl>
                                        <p:attrNameLst>
                                          <p:attrName>style.visibility</p:attrName>
                                        </p:attrNameLst>
                                      </p:cBhvr>
                                      <p:to>
                                        <p:strVal val="visible"/>
                                      </p:to>
                                    </p:set>
                                    <p:anim calcmode="lin" valueType="num">
                                      <p:cBhvr additive="base">
                                        <p:cTn id="330" dur="500" fill="hold"/>
                                        <p:tgtEl>
                                          <p:spTgt spid="102"/>
                                        </p:tgtEl>
                                        <p:attrNameLst>
                                          <p:attrName>ppt_x</p:attrName>
                                        </p:attrNameLst>
                                      </p:cBhvr>
                                      <p:tavLst>
                                        <p:tav tm="0">
                                          <p:val>
                                            <p:strVal val="#ppt_x"/>
                                          </p:val>
                                        </p:tav>
                                        <p:tav tm="100000">
                                          <p:val>
                                            <p:strVal val="#ppt_x"/>
                                          </p:val>
                                        </p:tav>
                                      </p:tavLst>
                                    </p:anim>
                                    <p:anim calcmode="lin" valueType="num">
                                      <p:cBhvr additive="base">
                                        <p:cTn id="331" dur="500" fill="hold"/>
                                        <p:tgtEl>
                                          <p:spTgt spid="10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03"/>
                                        </p:tgtEl>
                                        <p:attrNameLst>
                                          <p:attrName>style.visibility</p:attrName>
                                        </p:attrNameLst>
                                      </p:cBhvr>
                                      <p:to>
                                        <p:strVal val="visible"/>
                                      </p:to>
                                    </p:set>
                                    <p:anim calcmode="lin" valueType="num">
                                      <p:cBhvr additive="base">
                                        <p:cTn id="334" dur="500" fill="hold"/>
                                        <p:tgtEl>
                                          <p:spTgt spid="103"/>
                                        </p:tgtEl>
                                        <p:attrNameLst>
                                          <p:attrName>ppt_x</p:attrName>
                                        </p:attrNameLst>
                                      </p:cBhvr>
                                      <p:tavLst>
                                        <p:tav tm="0">
                                          <p:val>
                                            <p:strVal val="#ppt_x"/>
                                          </p:val>
                                        </p:tav>
                                        <p:tav tm="100000">
                                          <p:val>
                                            <p:strVal val="#ppt_x"/>
                                          </p:val>
                                        </p:tav>
                                      </p:tavLst>
                                    </p:anim>
                                    <p:anim calcmode="lin" valueType="num">
                                      <p:cBhvr additive="base">
                                        <p:cTn id="335" dur="500" fill="hold"/>
                                        <p:tgtEl>
                                          <p:spTgt spid="10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04"/>
                                        </p:tgtEl>
                                        <p:attrNameLst>
                                          <p:attrName>style.visibility</p:attrName>
                                        </p:attrNameLst>
                                      </p:cBhvr>
                                      <p:to>
                                        <p:strVal val="visible"/>
                                      </p:to>
                                    </p:set>
                                    <p:anim calcmode="lin" valueType="num">
                                      <p:cBhvr additive="base">
                                        <p:cTn id="338" dur="500" fill="hold"/>
                                        <p:tgtEl>
                                          <p:spTgt spid="104"/>
                                        </p:tgtEl>
                                        <p:attrNameLst>
                                          <p:attrName>ppt_x</p:attrName>
                                        </p:attrNameLst>
                                      </p:cBhvr>
                                      <p:tavLst>
                                        <p:tav tm="0">
                                          <p:val>
                                            <p:strVal val="#ppt_x"/>
                                          </p:val>
                                        </p:tav>
                                        <p:tav tm="100000">
                                          <p:val>
                                            <p:strVal val="#ppt_x"/>
                                          </p:val>
                                        </p:tav>
                                      </p:tavLst>
                                    </p:anim>
                                    <p:anim calcmode="lin" valueType="num">
                                      <p:cBhvr additive="base">
                                        <p:cTn id="339" dur="500" fill="hold"/>
                                        <p:tgtEl>
                                          <p:spTgt spid="10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05"/>
                                        </p:tgtEl>
                                        <p:attrNameLst>
                                          <p:attrName>style.visibility</p:attrName>
                                        </p:attrNameLst>
                                      </p:cBhvr>
                                      <p:to>
                                        <p:strVal val="visible"/>
                                      </p:to>
                                    </p:set>
                                    <p:anim calcmode="lin" valueType="num">
                                      <p:cBhvr additive="base">
                                        <p:cTn id="342" dur="500" fill="hold"/>
                                        <p:tgtEl>
                                          <p:spTgt spid="105"/>
                                        </p:tgtEl>
                                        <p:attrNameLst>
                                          <p:attrName>ppt_x</p:attrName>
                                        </p:attrNameLst>
                                      </p:cBhvr>
                                      <p:tavLst>
                                        <p:tav tm="0">
                                          <p:val>
                                            <p:strVal val="#ppt_x"/>
                                          </p:val>
                                        </p:tav>
                                        <p:tav tm="100000">
                                          <p:val>
                                            <p:strVal val="#ppt_x"/>
                                          </p:val>
                                        </p:tav>
                                      </p:tavLst>
                                    </p:anim>
                                    <p:anim calcmode="lin" valueType="num">
                                      <p:cBhvr additive="base">
                                        <p:cTn id="343" dur="500" fill="hold"/>
                                        <p:tgtEl>
                                          <p:spTgt spid="105"/>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06"/>
                                        </p:tgtEl>
                                        <p:attrNameLst>
                                          <p:attrName>style.visibility</p:attrName>
                                        </p:attrNameLst>
                                      </p:cBhvr>
                                      <p:to>
                                        <p:strVal val="visible"/>
                                      </p:to>
                                    </p:set>
                                    <p:anim calcmode="lin" valueType="num">
                                      <p:cBhvr additive="base">
                                        <p:cTn id="346" dur="500" fill="hold"/>
                                        <p:tgtEl>
                                          <p:spTgt spid="106"/>
                                        </p:tgtEl>
                                        <p:attrNameLst>
                                          <p:attrName>ppt_x</p:attrName>
                                        </p:attrNameLst>
                                      </p:cBhvr>
                                      <p:tavLst>
                                        <p:tav tm="0">
                                          <p:val>
                                            <p:strVal val="#ppt_x"/>
                                          </p:val>
                                        </p:tav>
                                        <p:tav tm="100000">
                                          <p:val>
                                            <p:strVal val="#ppt_x"/>
                                          </p:val>
                                        </p:tav>
                                      </p:tavLst>
                                    </p:anim>
                                    <p:anim calcmode="lin" valueType="num">
                                      <p:cBhvr additive="base">
                                        <p:cTn id="347" dur="500" fill="hold"/>
                                        <p:tgtEl>
                                          <p:spTgt spid="106"/>
                                        </p:tgtEl>
                                        <p:attrNameLst>
                                          <p:attrName>ppt_y</p:attrName>
                                        </p:attrNameLst>
                                      </p:cBhvr>
                                      <p:tavLst>
                                        <p:tav tm="0">
                                          <p:val>
                                            <p:strVal val="1+#ppt_h/2"/>
                                          </p:val>
                                        </p:tav>
                                        <p:tav tm="100000">
                                          <p:val>
                                            <p:strVal val="#ppt_y"/>
                                          </p:val>
                                        </p:tav>
                                      </p:tavLst>
                                    </p:anim>
                                  </p:childTnLst>
                                </p:cTn>
                              </p:par>
                            </p:childTnLst>
                          </p:cTn>
                        </p:par>
                        <p:par>
                          <p:cTn id="348" fill="hold">
                            <p:stCondLst>
                              <p:cond delay="2500"/>
                            </p:stCondLst>
                            <p:childTnLst>
                              <p:par>
                                <p:cTn id="349" presetID="47" presetClass="entr" presetSubtype="0" fill="hold" grpId="0" nodeType="afterEffect">
                                  <p:stCondLst>
                                    <p:cond delay="0"/>
                                  </p:stCondLst>
                                  <p:childTnLst>
                                    <p:set>
                                      <p:cBhvr>
                                        <p:cTn id="350" dur="1" fill="hold">
                                          <p:stCondLst>
                                            <p:cond delay="0"/>
                                          </p:stCondLst>
                                        </p:cTn>
                                        <p:tgtEl>
                                          <p:spTgt spid="107"/>
                                        </p:tgtEl>
                                        <p:attrNameLst>
                                          <p:attrName>style.visibility</p:attrName>
                                        </p:attrNameLst>
                                      </p:cBhvr>
                                      <p:to>
                                        <p:strVal val="visible"/>
                                      </p:to>
                                    </p:set>
                                    <p:animEffect transition="in" filter="fade">
                                      <p:cBhvr>
                                        <p:cTn id="351" dur="1000"/>
                                        <p:tgtEl>
                                          <p:spTgt spid="107"/>
                                        </p:tgtEl>
                                      </p:cBhvr>
                                    </p:animEffect>
                                    <p:anim calcmode="lin" valueType="num">
                                      <p:cBhvr>
                                        <p:cTn id="352" dur="1000" fill="hold"/>
                                        <p:tgtEl>
                                          <p:spTgt spid="107"/>
                                        </p:tgtEl>
                                        <p:attrNameLst>
                                          <p:attrName>ppt_x</p:attrName>
                                        </p:attrNameLst>
                                      </p:cBhvr>
                                      <p:tavLst>
                                        <p:tav tm="0">
                                          <p:val>
                                            <p:strVal val="#ppt_x"/>
                                          </p:val>
                                        </p:tav>
                                        <p:tav tm="100000">
                                          <p:val>
                                            <p:strVal val="#ppt_x"/>
                                          </p:val>
                                        </p:tav>
                                      </p:tavLst>
                                    </p:anim>
                                    <p:anim calcmode="lin" valueType="num">
                                      <p:cBhvr>
                                        <p:cTn id="353" dur="1000" fill="hold"/>
                                        <p:tgtEl>
                                          <p:spTgt spid="107"/>
                                        </p:tgtEl>
                                        <p:attrNameLst>
                                          <p:attrName>ppt_y</p:attrName>
                                        </p:attrNameLst>
                                      </p:cBhvr>
                                      <p:tavLst>
                                        <p:tav tm="0">
                                          <p:val>
                                            <p:strVal val="#ppt_y-.1"/>
                                          </p:val>
                                        </p:tav>
                                        <p:tav tm="100000">
                                          <p:val>
                                            <p:strVal val="#ppt_y"/>
                                          </p:val>
                                        </p:tav>
                                      </p:tavLst>
                                    </p:anim>
                                  </p:childTnLst>
                                </p:cTn>
                              </p:par>
                            </p:childTnLst>
                          </p:cTn>
                        </p:par>
                        <p:par>
                          <p:cTn id="354" fill="hold">
                            <p:stCondLst>
                              <p:cond delay="3500"/>
                            </p:stCondLst>
                            <p:childTnLst>
                              <p:par>
                                <p:cTn id="355" presetID="22" presetClass="entr" presetSubtype="8" fill="hold" nodeType="afterEffect">
                                  <p:stCondLst>
                                    <p:cond delay="0"/>
                                  </p:stCondLst>
                                  <p:childTnLst>
                                    <p:set>
                                      <p:cBhvr>
                                        <p:cTn id="356" dur="1" fill="hold">
                                          <p:stCondLst>
                                            <p:cond delay="0"/>
                                          </p:stCondLst>
                                        </p:cTn>
                                        <p:tgtEl>
                                          <p:spTgt spid="108"/>
                                        </p:tgtEl>
                                        <p:attrNameLst>
                                          <p:attrName>style.visibility</p:attrName>
                                        </p:attrNameLst>
                                      </p:cBhvr>
                                      <p:to>
                                        <p:strVal val="visible"/>
                                      </p:to>
                                    </p:set>
                                    <p:animEffect transition="in" filter="wipe(left)">
                                      <p:cBhvr>
                                        <p:cTn id="357" dur="500"/>
                                        <p:tgtEl>
                                          <p:spTgt spid="108"/>
                                        </p:tgtEl>
                                      </p:cBhvr>
                                    </p:animEffect>
                                  </p:childTnLst>
                                </p:cTn>
                              </p:par>
                            </p:childTnLst>
                          </p:cTn>
                        </p:par>
                        <p:par>
                          <p:cTn id="358" fill="hold">
                            <p:stCondLst>
                              <p:cond delay="4000"/>
                            </p:stCondLst>
                            <p:childTnLst>
                              <p:par>
                                <p:cTn id="359" presetID="22" presetClass="entr" presetSubtype="8" fill="hold" grpId="0" nodeType="afterEffect">
                                  <p:stCondLst>
                                    <p:cond delay="0"/>
                                  </p:stCondLst>
                                  <p:childTnLst>
                                    <p:set>
                                      <p:cBhvr>
                                        <p:cTn id="360" dur="1" fill="hold">
                                          <p:stCondLst>
                                            <p:cond delay="0"/>
                                          </p:stCondLst>
                                        </p:cTn>
                                        <p:tgtEl>
                                          <p:spTgt spid="109"/>
                                        </p:tgtEl>
                                        <p:attrNameLst>
                                          <p:attrName>style.visibility</p:attrName>
                                        </p:attrNameLst>
                                      </p:cBhvr>
                                      <p:to>
                                        <p:strVal val="visible"/>
                                      </p:to>
                                    </p:set>
                                    <p:animEffect transition="in" filter="wipe(left)">
                                      <p:cBhvr>
                                        <p:cTn id="361" dur="500"/>
                                        <p:tgtEl>
                                          <p:spTgt spid="109"/>
                                        </p:tgtEl>
                                      </p:cBhvr>
                                    </p:animEffect>
                                  </p:childTnLst>
                                </p:cTn>
                              </p:par>
                              <p:par>
                                <p:cTn id="362" presetID="22" presetClass="entr" presetSubtype="8" fill="hold" grpId="0" nodeType="withEffect">
                                  <p:stCondLst>
                                    <p:cond delay="0"/>
                                  </p:stCondLst>
                                  <p:childTnLst>
                                    <p:set>
                                      <p:cBhvr>
                                        <p:cTn id="363" dur="1" fill="hold">
                                          <p:stCondLst>
                                            <p:cond delay="0"/>
                                          </p:stCondLst>
                                        </p:cTn>
                                        <p:tgtEl>
                                          <p:spTgt spid="110"/>
                                        </p:tgtEl>
                                        <p:attrNameLst>
                                          <p:attrName>style.visibility</p:attrName>
                                        </p:attrNameLst>
                                      </p:cBhvr>
                                      <p:to>
                                        <p:strVal val="visible"/>
                                      </p:to>
                                    </p:set>
                                    <p:animEffect transition="in" filter="wipe(left)">
                                      <p:cBhvr>
                                        <p:cTn id="364" dur="500"/>
                                        <p:tgtEl>
                                          <p:spTgt spid="110"/>
                                        </p:tgtEl>
                                      </p:cBhvr>
                                    </p:animEffect>
                                  </p:childTnLst>
                                </p:cTn>
                              </p:par>
                            </p:childTnLst>
                          </p:cTn>
                        </p:par>
                        <p:par>
                          <p:cTn id="365" fill="hold">
                            <p:stCondLst>
                              <p:cond delay="4500"/>
                            </p:stCondLst>
                            <p:childTnLst>
                              <p:par>
                                <p:cTn id="366" presetID="47" presetClass="entr" presetSubtype="0" fill="hold" grpId="0" nodeType="afterEffect">
                                  <p:stCondLst>
                                    <p:cond delay="0"/>
                                  </p:stCondLst>
                                  <p:childTnLst>
                                    <p:set>
                                      <p:cBhvr>
                                        <p:cTn id="367" dur="1" fill="hold">
                                          <p:stCondLst>
                                            <p:cond delay="0"/>
                                          </p:stCondLst>
                                        </p:cTn>
                                        <p:tgtEl>
                                          <p:spTgt spid="111"/>
                                        </p:tgtEl>
                                        <p:attrNameLst>
                                          <p:attrName>style.visibility</p:attrName>
                                        </p:attrNameLst>
                                      </p:cBhvr>
                                      <p:to>
                                        <p:strVal val="visible"/>
                                      </p:to>
                                    </p:set>
                                    <p:animEffect transition="in" filter="fade">
                                      <p:cBhvr>
                                        <p:cTn id="368" dur="1000"/>
                                        <p:tgtEl>
                                          <p:spTgt spid="111"/>
                                        </p:tgtEl>
                                      </p:cBhvr>
                                    </p:animEffect>
                                    <p:anim calcmode="lin" valueType="num">
                                      <p:cBhvr>
                                        <p:cTn id="369" dur="1000" fill="hold"/>
                                        <p:tgtEl>
                                          <p:spTgt spid="111"/>
                                        </p:tgtEl>
                                        <p:attrNameLst>
                                          <p:attrName>ppt_x</p:attrName>
                                        </p:attrNameLst>
                                      </p:cBhvr>
                                      <p:tavLst>
                                        <p:tav tm="0">
                                          <p:val>
                                            <p:strVal val="#ppt_x"/>
                                          </p:val>
                                        </p:tav>
                                        <p:tav tm="100000">
                                          <p:val>
                                            <p:strVal val="#ppt_x"/>
                                          </p:val>
                                        </p:tav>
                                      </p:tavLst>
                                    </p:anim>
                                    <p:anim calcmode="lin" valueType="num">
                                      <p:cBhvr>
                                        <p:cTn id="370" dur="1000" fill="hold"/>
                                        <p:tgtEl>
                                          <p:spTgt spid="111"/>
                                        </p:tgtEl>
                                        <p:attrNameLst>
                                          <p:attrName>ppt_y</p:attrName>
                                        </p:attrNameLst>
                                      </p:cBhvr>
                                      <p:tavLst>
                                        <p:tav tm="0">
                                          <p:val>
                                            <p:strVal val="#ppt_y-.1"/>
                                          </p:val>
                                        </p:tav>
                                        <p:tav tm="100000">
                                          <p:val>
                                            <p:strVal val="#ppt_y"/>
                                          </p:val>
                                        </p:tav>
                                      </p:tavLst>
                                    </p:anim>
                                  </p:childTnLst>
                                </p:cTn>
                              </p:par>
                            </p:childTnLst>
                          </p:cTn>
                        </p:par>
                        <p:par>
                          <p:cTn id="371" fill="hold">
                            <p:stCondLst>
                              <p:cond delay="5500"/>
                            </p:stCondLst>
                            <p:childTnLst>
                              <p:par>
                                <p:cTn id="372" presetID="22" presetClass="entr" presetSubtype="8" fill="hold" nodeType="afterEffect">
                                  <p:stCondLst>
                                    <p:cond delay="0"/>
                                  </p:stCondLst>
                                  <p:childTnLst>
                                    <p:set>
                                      <p:cBhvr>
                                        <p:cTn id="373" dur="1" fill="hold">
                                          <p:stCondLst>
                                            <p:cond delay="0"/>
                                          </p:stCondLst>
                                        </p:cTn>
                                        <p:tgtEl>
                                          <p:spTgt spid="112"/>
                                        </p:tgtEl>
                                        <p:attrNameLst>
                                          <p:attrName>style.visibility</p:attrName>
                                        </p:attrNameLst>
                                      </p:cBhvr>
                                      <p:to>
                                        <p:strVal val="visible"/>
                                      </p:to>
                                    </p:set>
                                    <p:animEffect transition="in" filter="wipe(left)">
                                      <p:cBhvr>
                                        <p:cTn id="374" dur="500"/>
                                        <p:tgtEl>
                                          <p:spTgt spid="112"/>
                                        </p:tgtEl>
                                      </p:cBhvr>
                                    </p:animEffect>
                                  </p:childTnLst>
                                </p:cTn>
                              </p:par>
                            </p:childTnLst>
                          </p:cTn>
                        </p:par>
                        <p:par>
                          <p:cTn id="375" fill="hold">
                            <p:stCondLst>
                              <p:cond delay="6000"/>
                            </p:stCondLst>
                            <p:childTnLst>
                              <p:par>
                                <p:cTn id="376" presetID="22" presetClass="entr" presetSubtype="8" fill="hold" grpId="0" nodeType="afterEffect">
                                  <p:stCondLst>
                                    <p:cond delay="0"/>
                                  </p:stCondLst>
                                  <p:childTnLst>
                                    <p:set>
                                      <p:cBhvr>
                                        <p:cTn id="377" dur="1" fill="hold">
                                          <p:stCondLst>
                                            <p:cond delay="0"/>
                                          </p:stCondLst>
                                        </p:cTn>
                                        <p:tgtEl>
                                          <p:spTgt spid="113"/>
                                        </p:tgtEl>
                                        <p:attrNameLst>
                                          <p:attrName>style.visibility</p:attrName>
                                        </p:attrNameLst>
                                      </p:cBhvr>
                                      <p:to>
                                        <p:strVal val="visible"/>
                                      </p:to>
                                    </p:set>
                                    <p:animEffect transition="in" filter="wipe(left)">
                                      <p:cBhvr>
                                        <p:cTn id="378" dur="500"/>
                                        <p:tgtEl>
                                          <p:spTgt spid="113"/>
                                        </p:tgtEl>
                                      </p:cBhvr>
                                    </p:animEffect>
                                  </p:childTnLst>
                                </p:cTn>
                              </p:par>
                              <p:par>
                                <p:cTn id="379" presetID="22" presetClass="entr" presetSubtype="8" fill="hold" grpId="0" nodeType="withEffect">
                                  <p:stCondLst>
                                    <p:cond delay="0"/>
                                  </p:stCondLst>
                                  <p:childTnLst>
                                    <p:set>
                                      <p:cBhvr>
                                        <p:cTn id="380" dur="1" fill="hold">
                                          <p:stCondLst>
                                            <p:cond delay="0"/>
                                          </p:stCondLst>
                                        </p:cTn>
                                        <p:tgtEl>
                                          <p:spTgt spid="114"/>
                                        </p:tgtEl>
                                        <p:attrNameLst>
                                          <p:attrName>style.visibility</p:attrName>
                                        </p:attrNameLst>
                                      </p:cBhvr>
                                      <p:to>
                                        <p:strVal val="visible"/>
                                      </p:to>
                                    </p:set>
                                    <p:animEffect transition="in" filter="wipe(left)">
                                      <p:cBhvr>
                                        <p:cTn id="381" dur="500"/>
                                        <p:tgtEl>
                                          <p:spTgt spid="114"/>
                                        </p:tgtEl>
                                      </p:cBhvr>
                                    </p:animEffect>
                                  </p:childTnLst>
                                </p:cTn>
                              </p:par>
                            </p:childTnLst>
                          </p:cTn>
                        </p:par>
                        <p:par>
                          <p:cTn id="382" fill="hold">
                            <p:stCondLst>
                              <p:cond delay="6500"/>
                            </p:stCondLst>
                            <p:childTnLst>
                              <p:par>
                                <p:cTn id="383" presetID="47" presetClass="entr" presetSubtype="0" fill="hold" grpId="0" nodeType="afterEffect">
                                  <p:stCondLst>
                                    <p:cond delay="0"/>
                                  </p:stCondLst>
                                  <p:childTnLst>
                                    <p:set>
                                      <p:cBhvr>
                                        <p:cTn id="384" dur="1" fill="hold">
                                          <p:stCondLst>
                                            <p:cond delay="0"/>
                                          </p:stCondLst>
                                        </p:cTn>
                                        <p:tgtEl>
                                          <p:spTgt spid="115"/>
                                        </p:tgtEl>
                                        <p:attrNameLst>
                                          <p:attrName>style.visibility</p:attrName>
                                        </p:attrNameLst>
                                      </p:cBhvr>
                                      <p:to>
                                        <p:strVal val="visible"/>
                                      </p:to>
                                    </p:set>
                                    <p:animEffect transition="in" filter="fade">
                                      <p:cBhvr>
                                        <p:cTn id="385" dur="1000"/>
                                        <p:tgtEl>
                                          <p:spTgt spid="115"/>
                                        </p:tgtEl>
                                      </p:cBhvr>
                                    </p:animEffect>
                                    <p:anim calcmode="lin" valueType="num">
                                      <p:cBhvr>
                                        <p:cTn id="386" dur="1000" fill="hold"/>
                                        <p:tgtEl>
                                          <p:spTgt spid="115"/>
                                        </p:tgtEl>
                                        <p:attrNameLst>
                                          <p:attrName>ppt_x</p:attrName>
                                        </p:attrNameLst>
                                      </p:cBhvr>
                                      <p:tavLst>
                                        <p:tav tm="0">
                                          <p:val>
                                            <p:strVal val="#ppt_x"/>
                                          </p:val>
                                        </p:tav>
                                        <p:tav tm="100000">
                                          <p:val>
                                            <p:strVal val="#ppt_x"/>
                                          </p:val>
                                        </p:tav>
                                      </p:tavLst>
                                    </p:anim>
                                    <p:anim calcmode="lin" valueType="num">
                                      <p:cBhvr>
                                        <p:cTn id="387" dur="1000" fill="hold"/>
                                        <p:tgtEl>
                                          <p:spTgt spid="115"/>
                                        </p:tgtEl>
                                        <p:attrNameLst>
                                          <p:attrName>ppt_y</p:attrName>
                                        </p:attrNameLst>
                                      </p:cBhvr>
                                      <p:tavLst>
                                        <p:tav tm="0">
                                          <p:val>
                                            <p:strVal val="#ppt_y-.1"/>
                                          </p:val>
                                        </p:tav>
                                        <p:tav tm="100000">
                                          <p:val>
                                            <p:strVal val="#ppt_y"/>
                                          </p:val>
                                        </p:tav>
                                      </p:tavLst>
                                    </p:anim>
                                  </p:childTnLst>
                                </p:cTn>
                              </p:par>
                            </p:childTnLst>
                          </p:cTn>
                        </p:par>
                        <p:par>
                          <p:cTn id="388" fill="hold">
                            <p:stCondLst>
                              <p:cond delay="7500"/>
                            </p:stCondLst>
                            <p:childTnLst>
                              <p:par>
                                <p:cTn id="389" presetID="22" presetClass="entr" presetSubtype="8" fill="hold" nodeType="afterEffect">
                                  <p:stCondLst>
                                    <p:cond delay="0"/>
                                  </p:stCondLst>
                                  <p:childTnLst>
                                    <p:set>
                                      <p:cBhvr>
                                        <p:cTn id="390" dur="1" fill="hold">
                                          <p:stCondLst>
                                            <p:cond delay="0"/>
                                          </p:stCondLst>
                                        </p:cTn>
                                        <p:tgtEl>
                                          <p:spTgt spid="116"/>
                                        </p:tgtEl>
                                        <p:attrNameLst>
                                          <p:attrName>style.visibility</p:attrName>
                                        </p:attrNameLst>
                                      </p:cBhvr>
                                      <p:to>
                                        <p:strVal val="visible"/>
                                      </p:to>
                                    </p:set>
                                    <p:animEffect transition="in" filter="wipe(left)">
                                      <p:cBhvr>
                                        <p:cTn id="391" dur="500"/>
                                        <p:tgtEl>
                                          <p:spTgt spid="116"/>
                                        </p:tgtEl>
                                      </p:cBhvr>
                                    </p:animEffect>
                                  </p:childTnLst>
                                </p:cTn>
                              </p:par>
                            </p:childTnLst>
                          </p:cTn>
                        </p:par>
                        <p:par>
                          <p:cTn id="392" fill="hold">
                            <p:stCondLst>
                              <p:cond delay="8000"/>
                            </p:stCondLst>
                            <p:childTnLst>
                              <p:par>
                                <p:cTn id="393" presetID="22" presetClass="entr" presetSubtype="8" fill="hold" grpId="0" nodeType="afterEffect">
                                  <p:stCondLst>
                                    <p:cond delay="0"/>
                                  </p:stCondLst>
                                  <p:childTnLst>
                                    <p:set>
                                      <p:cBhvr>
                                        <p:cTn id="394" dur="1" fill="hold">
                                          <p:stCondLst>
                                            <p:cond delay="0"/>
                                          </p:stCondLst>
                                        </p:cTn>
                                        <p:tgtEl>
                                          <p:spTgt spid="117"/>
                                        </p:tgtEl>
                                        <p:attrNameLst>
                                          <p:attrName>style.visibility</p:attrName>
                                        </p:attrNameLst>
                                      </p:cBhvr>
                                      <p:to>
                                        <p:strVal val="visible"/>
                                      </p:to>
                                    </p:set>
                                    <p:animEffect transition="in" filter="wipe(left)">
                                      <p:cBhvr>
                                        <p:cTn id="395" dur="500"/>
                                        <p:tgtEl>
                                          <p:spTgt spid="117"/>
                                        </p:tgtEl>
                                      </p:cBhvr>
                                    </p:animEffect>
                                  </p:childTnLst>
                                </p:cTn>
                              </p:par>
                              <p:par>
                                <p:cTn id="396" presetID="22" presetClass="entr" presetSubtype="8" fill="hold" grpId="0" nodeType="withEffect">
                                  <p:stCondLst>
                                    <p:cond delay="0"/>
                                  </p:stCondLst>
                                  <p:childTnLst>
                                    <p:set>
                                      <p:cBhvr>
                                        <p:cTn id="397" dur="1" fill="hold">
                                          <p:stCondLst>
                                            <p:cond delay="0"/>
                                          </p:stCondLst>
                                        </p:cTn>
                                        <p:tgtEl>
                                          <p:spTgt spid="118"/>
                                        </p:tgtEl>
                                        <p:attrNameLst>
                                          <p:attrName>style.visibility</p:attrName>
                                        </p:attrNameLst>
                                      </p:cBhvr>
                                      <p:to>
                                        <p:strVal val="visible"/>
                                      </p:to>
                                    </p:set>
                                    <p:animEffect transition="in" filter="wipe(left)">
                                      <p:cBhvr>
                                        <p:cTn id="398"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8" grpId="0" animBg="1"/>
      <p:bldP spid="49" grpId="0" animBg="1"/>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9" grpId="0"/>
      <p:bldP spid="110" grpId="0"/>
      <p:bldP spid="111" grpId="0" animBg="1"/>
      <p:bldP spid="113" grpId="0"/>
      <p:bldP spid="114" grpId="0"/>
      <p:bldP spid="115" grpId="0" animBg="1"/>
      <p:bldP spid="117" grpId="0"/>
      <p:bldP spid="118" grpId="0"/>
      <p:bldP spid="1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6" name="MH_Others_3"/>
          <p:cNvSpPr/>
          <p:nvPr>
            <p:custDataLst>
              <p:tags r:id="rId1"/>
            </p:custDataLst>
          </p:nvPr>
        </p:nvSpPr>
        <p:spPr>
          <a:xfrm>
            <a:off x="5903754" y="3257812"/>
            <a:ext cx="269352" cy="269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 name="组合 2"/>
          <p:cNvGrpSpPr/>
          <p:nvPr/>
        </p:nvGrpSpPr>
        <p:grpSpPr>
          <a:xfrm>
            <a:off x="2745342" y="1691640"/>
            <a:ext cx="3282308" cy="3282306"/>
            <a:chOff x="2745342" y="1691640"/>
            <a:chExt cx="3282308" cy="3282306"/>
          </a:xfrm>
        </p:grpSpPr>
        <p:sp>
          <p:nvSpPr>
            <p:cNvPr id="44" name="MH_Others_1"/>
            <p:cNvSpPr/>
            <p:nvPr>
              <p:custDataLst>
                <p:tags r:id="rId3"/>
              </p:custDataLst>
            </p:nvPr>
          </p:nvSpPr>
          <p:spPr>
            <a:xfrm>
              <a:off x="3465104" y="2417802"/>
              <a:ext cx="1803016" cy="1803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5" name="MH_Others_2"/>
            <p:cNvSpPr/>
            <p:nvPr>
              <p:custDataLst>
                <p:tags r:id="rId4"/>
              </p:custDataLst>
            </p:nvPr>
          </p:nvSpPr>
          <p:spPr>
            <a:xfrm>
              <a:off x="2745342" y="1691640"/>
              <a:ext cx="3282308" cy="3282306"/>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MH_Number"/>
            <p:cNvSpPr/>
            <p:nvPr>
              <p:custDataLst>
                <p:tags r:id="rId5"/>
              </p:custDataLst>
            </p:nvPr>
          </p:nvSpPr>
          <p:spPr>
            <a:xfrm>
              <a:off x="3589958" y="2558738"/>
              <a:ext cx="1538428" cy="15384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en-US" altLang="zh-CN" sz="8000" dirty="0" smtClean="0">
                  <a:solidFill>
                    <a:srgbClr val="FFFFFF"/>
                  </a:solidFill>
                  <a:latin typeface="微软雅黑" panose="020B0503020204020204" pitchFamily="34" charset="-122"/>
                  <a:ea typeface="微软雅黑" panose="020B0503020204020204" pitchFamily="34" charset="-122"/>
                </a:rPr>
                <a:t>3</a:t>
              </a:r>
              <a:endParaRPr lang="zh-CN" altLang="en-US" sz="8000" dirty="0">
                <a:solidFill>
                  <a:srgbClr val="FFFFFF"/>
                </a:solidFill>
                <a:latin typeface="微软雅黑" panose="020B0503020204020204" pitchFamily="34" charset="-122"/>
                <a:ea typeface="微软雅黑" panose="020B0503020204020204" pitchFamily="34" charset="-122"/>
              </a:endParaRPr>
            </a:p>
          </p:txBody>
        </p:sp>
      </p:grpSp>
      <p:sp>
        <p:nvSpPr>
          <p:cNvPr id="48" name="MH_Title"/>
          <p:cNvSpPr>
            <a:spLocks noChangeArrowheads="1"/>
          </p:cNvSpPr>
          <p:nvPr>
            <p:custDataLst>
              <p:tags r:id="rId2"/>
            </p:custDataLst>
          </p:nvPr>
        </p:nvSpPr>
        <p:spPr bwMode="auto">
          <a:xfrm>
            <a:off x="6502419" y="2892050"/>
            <a:ext cx="2620374" cy="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t" anchorCtr="0">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 typeface="Arial" panose="020B0604020202020204" pitchFamily="34" charset="0"/>
              <a:buNone/>
            </a:pPr>
            <a:r>
              <a:rPr lang="zh-CN" altLang="en-US" sz="2800" dirty="0" smtClean="0">
                <a:latin typeface="微软雅黑" panose="020B0503020204020204" pitchFamily="34" charset="-122"/>
                <a:ea typeface="微软雅黑" panose="020B0503020204020204" pitchFamily="34" charset="-122"/>
              </a:rPr>
              <a:t>试用期工作体会</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64319" y="3430588"/>
            <a:ext cx="4184631" cy="369332"/>
          </a:xfrm>
          <a:prstGeom prst="rect">
            <a:avLst/>
          </a:prstGeom>
          <a:noFill/>
        </p:spPr>
        <p:txBody>
          <a:bodyPr wrap="square" rtlCol="0">
            <a:spAutoFit/>
          </a:bodyPr>
          <a:lstStyle/>
          <a:p>
            <a:r>
              <a:rPr lang="en-US" altLang="zh-CN" smtClean="0"/>
              <a:t>Experience of probation</a:t>
            </a:r>
            <a:endParaRPr lang="zh-CN" altLang="en-US" dirty="0"/>
          </a:p>
        </p:txBody>
      </p:sp>
    </p:spTree>
    <p:extLst>
      <p:ext uri="{BB962C8B-B14F-4D97-AF65-F5344CB8AC3E}">
        <p14:creationId xmlns:p14="http://schemas.microsoft.com/office/powerpoint/2010/main" val="128926799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1138822" y="2697023"/>
            <a:ext cx="2292817" cy="2612203"/>
          </a:xfrm>
          <a:prstGeom prst="roundRect">
            <a:avLst>
              <a:gd name="adj" fmla="val 6924"/>
            </a:avLst>
          </a:prstGeom>
          <a:ln w="12700">
            <a:solidFill>
              <a:srgbClr val="2E75B6"/>
            </a:solidFill>
            <a:miter lim="400000"/>
          </a:ln>
        </p:spPr>
        <p:txBody>
          <a:bodyPr lIns="19051" tIns="19051" rIns="19051" bIns="19051"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3" name="Shape 1454"/>
          <p:cNvSpPr/>
          <p:nvPr/>
        </p:nvSpPr>
        <p:spPr>
          <a:xfrm>
            <a:off x="3686151" y="2697023"/>
            <a:ext cx="2292819" cy="2612203"/>
          </a:xfrm>
          <a:prstGeom prst="roundRect">
            <a:avLst>
              <a:gd name="adj" fmla="val 6924"/>
            </a:avLst>
          </a:prstGeom>
          <a:ln w="12700">
            <a:solidFill>
              <a:srgbClr val="9DC3E6"/>
            </a:solidFill>
            <a:miter lim="400000"/>
          </a:ln>
        </p:spPr>
        <p:txBody>
          <a:bodyPr lIns="19051" tIns="19051" rIns="19051" bIns="19051"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4" name="Shape 1456"/>
          <p:cNvSpPr/>
          <p:nvPr/>
        </p:nvSpPr>
        <p:spPr>
          <a:xfrm>
            <a:off x="6213032" y="2697023"/>
            <a:ext cx="2292819" cy="2612203"/>
          </a:xfrm>
          <a:prstGeom prst="roundRect">
            <a:avLst>
              <a:gd name="adj" fmla="val 6924"/>
            </a:avLst>
          </a:prstGeom>
          <a:ln w="12700">
            <a:solidFill>
              <a:srgbClr val="2E75B6"/>
            </a:solidFill>
            <a:miter lim="400000"/>
          </a:ln>
        </p:spPr>
        <p:txBody>
          <a:bodyPr lIns="19051" tIns="19051" rIns="19051" bIns="19051"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5" name="Shape 1458"/>
          <p:cNvSpPr/>
          <p:nvPr/>
        </p:nvSpPr>
        <p:spPr>
          <a:xfrm>
            <a:off x="8760361" y="2697023"/>
            <a:ext cx="2292819" cy="2612203"/>
          </a:xfrm>
          <a:prstGeom prst="roundRect">
            <a:avLst>
              <a:gd name="adj" fmla="val 6924"/>
            </a:avLst>
          </a:prstGeom>
          <a:ln w="12700">
            <a:solidFill>
              <a:srgbClr val="9DC3E6"/>
            </a:solidFill>
            <a:miter lim="400000"/>
          </a:ln>
        </p:spPr>
        <p:txBody>
          <a:bodyPr lIns="19051" tIns="19051" rIns="19051" bIns="19051"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6" name="Shape 1460"/>
          <p:cNvSpPr/>
          <p:nvPr/>
        </p:nvSpPr>
        <p:spPr>
          <a:xfrm>
            <a:off x="1441325" y="1858002"/>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75B6"/>
          </a:solidFill>
          <a:ln w="12700" cap="flat">
            <a:noFill/>
            <a:miter lim="400000"/>
          </a:ln>
          <a:effectLst/>
        </p:spPr>
        <p:txBody>
          <a:bodyPr wrap="square" lIns="19051" tIns="19051" rIns="19051" bIns="19051"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grpSp>
        <p:nvGrpSpPr>
          <p:cNvPr id="7" name="Group 20"/>
          <p:cNvGrpSpPr/>
          <p:nvPr/>
        </p:nvGrpSpPr>
        <p:grpSpPr>
          <a:xfrm>
            <a:off x="1369089" y="1898234"/>
            <a:ext cx="474017" cy="474017"/>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5400" tIns="25400" rIns="25400" bIns="25400"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rgbClr val="2E75B6"/>
            </a:solidFill>
            <a:ln w="12700">
              <a:miter lim="400000"/>
            </a:ln>
          </p:spPr>
          <p:txBody>
            <a:bodyPr lIns="0" tIns="0" rIns="0" bIns="0" anchor="ctr"/>
            <a:lstStyle/>
            <a:p>
              <a:pPr lvl="0"/>
              <a:endParaRPr sz="1733">
                <a:latin typeface="微软雅黑" panose="020B0503020204020204" pitchFamily="34" charset="-122"/>
                <a:ea typeface="微软雅黑" panose="020B0503020204020204" pitchFamily="34" charset="-122"/>
                <a:cs typeface="+mn-ea"/>
                <a:sym typeface="Arial"/>
              </a:endParaRPr>
            </a:p>
          </p:txBody>
        </p:sp>
      </p:grpSp>
      <p:sp>
        <p:nvSpPr>
          <p:cNvPr id="10" name="Shape 1465"/>
          <p:cNvSpPr/>
          <p:nvPr/>
        </p:nvSpPr>
        <p:spPr>
          <a:xfrm>
            <a:off x="3988655" y="1858002"/>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DC3E6"/>
          </a:solidFill>
          <a:ln w="12700" cap="flat">
            <a:noFill/>
            <a:miter lim="400000"/>
          </a:ln>
          <a:effectLst/>
        </p:spPr>
        <p:txBody>
          <a:bodyPr wrap="square" lIns="19051" tIns="19051" rIns="19051" bIns="19051"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11" name="Shape 1468"/>
          <p:cNvSpPr/>
          <p:nvPr/>
        </p:nvSpPr>
        <p:spPr>
          <a:xfrm>
            <a:off x="6533405" y="1858139"/>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75B6"/>
          </a:solidFill>
          <a:ln w="12700" cap="flat">
            <a:noFill/>
            <a:miter lim="400000"/>
          </a:ln>
          <a:effectLst/>
        </p:spPr>
        <p:txBody>
          <a:bodyPr wrap="square" lIns="19051" tIns="19051" rIns="19051" bIns="19051"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12" name="Shape 1471"/>
          <p:cNvSpPr/>
          <p:nvPr/>
        </p:nvSpPr>
        <p:spPr>
          <a:xfrm>
            <a:off x="9085044" y="1859729"/>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DC3E6"/>
          </a:solidFill>
          <a:ln w="12700" cap="flat">
            <a:noFill/>
            <a:miter lim="400000"/>
          </a:ln>
          <a:effectLst/>
        </p:spPr>
        <p:txBody>
          <a:bodyPr wrap="square" lIns="19051" tIns="19051" rIns="19051" bIns="19051"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grpSp>
        <p:nvGrpSpPr>
          <p:cNvPr id="13" name="Group 32"/>
          <p:cNvGrpSpPr/>
          <p:nvPr/>
        </p:nvGrpSpPr>
        <p:grpSpPr>
          <a:xfrm>
            <a:off x="3906592" y="1898233"/>
            <a:ext cx="474017" cy="474017"/>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5400" tIns="25400" rIns="25400" bIns="25400" anchor="ctr"/>
            <a:lstStyle/>
            <a:p>
              <a:pPr lvl="0"/>
              <a:endParaRPr sz="1733">
                <a:latin typeface="微软雅黑" panose="020B0503020204020204" pitchFamily="34" charset="-122"/>
                <a:ea typeface="微软雅黑" panose="020B0503020204020204" pitchFamily="34" charset="-122"/>
                <a:cs typeface="+mn-ea"/>
                <a:sym typeface="Arial"/>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rgbClr val="9DC3E6"/>
              </a:solidFill>
              <a:ln w="12700" cap="flat">
                <a:noFill/>
                <a:miter lim="400000"/>
              </a:ln>
              <a:effectLst/>
            </p:spPr>
            <p:txBody>
              <a:bodyPr wrap="square" lIns="0" tIns="0" rIns="0" bIns="0"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rgbClr val="9DC3E6"/>
              </a:solidFill>
              <a:ln w="12700" cap="flat">
                <a:noFill/>
                <a:miter lim="400000"/>
              </a:ln>
              <a:effectLst/>
            </p:spPr>
            <p:txBody>
              <a:bodyPr wrap="square" lIns="0" tIns="0" rIns="0" bIns="0" numCol="1" anchor="ctr">
                <a:noAutofit/>
              </a:bodyPr>
              <a:lstStyle/>
              <a:p>
                <a:pPr lvl="0"/>
                <a:endParaRPr sz="1733">
                  <a:latin typeface="微软雅黑" panose="020B0503020204020204" pitchFamily="34" charset="-122"/>
                  <a:ea typeface="微软雅黑" panose="020B0503020204020204" pitchFamily="34" charset="-122"/>
                  <a:cs typeface="+mn-ea"/>
                  <a:sym typeface="Arial"/>
                </a:endParaRPr>
              </a:p>
            </p:txBody>
          </p:sp>
        </p:grpSp>
      </p:grpSp>
      <p:grpSp>
        <p:nvGrpSpPr>
          <p:cNvPr id="18" name="Group 40"/>
          <p:cNvGrpSpPr/>
          <p:nvPr/>
        </p:nvGrpSpPr>
        <p:grpSpPr>
          <a:xfrm>
            <a:off x="8994966" y="1898233"/>
            <a:ext cx="474017" cy="474017"/>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5400" tIns="25400" rIns="25400" bIns="25400"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9DC3E6"/>
            </a:solidFill>
            <a:ln w="12700">
              <a:miter lim="400000"/>
            </a:ln>
          </p:spPr>
          <p:txBody>
            <a:bodyPr lIns="0" tIns="0" rIns="0" bIns="0" anchor="ctr"/>
            <a:lstStyle/>
            <a:p>
              <a:pPr lvl="0"/>
              <a:endParaRPr sz="1733">
                <a:latin typeface="微软雅黑" panose="020B0503020204020204" pitchFamily="34" charset="-122"/>
                <a:ea typeface="微软雅黑" panose="020B0503020204020204" pitchFamily="34" charset="-122"/>
                <a:cs typeface="+mn-ea"/>
                <a:sym typeface="Arial"/>
              </a:endParaRPr>
            </a:p>
          </p:txBody>
        </p:sp>
      </p:grpSp>
      <p:sp>
        <p:nvSpPr>
          <p:cNvPr id="21" name="Text Placeholder 5"/>
          <p:cNvSpPr txBox="1">
            <a:spLocks/>
          </p:cNvSpPr>
          <p:nvPr/>
        </p:nvSpPr>
        <p:spPr>
          <a:xfrm>
            <a:off x="1403729" y="2412966"/>
            <a:ext cx="1698820" cy="577887"/>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867" b="1" dirty="0">
                <a:solidFill>
                  <a:schemeClr val="bg1"/>
                </a:solidFill>
                <a:latin typeface="微软雅黑" panose="020B0503020204020204" pitchFamily="34" charset="-122"/>
                <a:ea typeface="微软雅黑" panose="020B0503020204020204" pitchFamily="34" charset="-122"/>
                <a:cs typeface="+mn-ea"/>
                <a:sym typeface="Arial"/>
              </a:rPr>
              <a:t>点击输入标题</a:t>
            </a:r>
          </a:p>
        </p:txBody>
      </p:sp>
      <p:sp>
        <p:nvSpPr>
          <p:cNvPr id="22" name="Text Placeholder 6"/>
          <p:cNvSpPr txBox="1">
            <a:spLocks/>
          </p:cNvSpPr>
          <p:nvPr/>
        </p:nvSpPr>
        <p:spPr>
          <a:xfrm>
            <a:off x="1257659" y="3817739"/>
            <a:ext cx="2054032" cy="1134191"/>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详写内容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endParaRPr>
          </a:p>
        </p:txBody>
      </p:sp>
      <p:sp>
        <p:nvSpPr>
          <p:cNvPr id="23" name="Text Placeholder 5"/>
          <p:cNvSpPr txBox="1">
            <a:spLocks/>
          </p:cNvSpPr>
          <p:nvPr/>
        </p:nvSpPr>
        <p:spPr>
          <a:xfrm>
            <a:off x="4076442" y="2412966"/>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mn-ea"/>
                <a:sym typeface="Arial"/>
              </a:rPr>
              <a:t>点击输入标题</a:t>
            </a:r>
          </a:p>
        </p:txBody>
      </p:sp>
      <p:sp>
        <p:nvSpPr>
          <p:cNvPr id="24" name="Text Placeholder 5"/>
          <p:cNvSpPr txBox="1">
            <a:spLocks/>
          </p:cNvSpPr>
          <p:nvPr/>
        </p:nvSpPr>
        <p:spPr>
          <a:xfrm>
            <a:off x="9171102" y="2412966"/>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mn-ea"/>
                <a:sym typeface="Arial"/>
              </a:rPr>
              <a:t>点击输入标题</a:t>
            </a:r>
          </a:p>
        </p:txBody>
      </p:sp>
      <p:sp>
        <p:nvSpPr>
          <p:cNvPr id="25" name="Text Placeholder 6"/>
          <p:cNvSpPr txBox="1">
            <a:spLocks/>
          </p:cNvSpPr>
          <p:nvPr/>
        </p:nvSpPr>
        <p:spPr>
          <a:xfrm>
            <a:off x="3924938" y="3817739"/>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详写内容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endParaRPr>
          </a:p>
        </p:txBody>
      </p:sp>
      <p:sp>
        <p:nvSpPr>
          <p:cNvPr id="26" name="Text Placeholder 6"/>
          <p:cNvSpPr txBox="1">
            <a:spLocks/>
          </p:cNvSpPr>
          <p:nvPr/>
        </p:nvSpPr>
        <p:spPr>
          <a:xfrm>
            <a:off x="6462983" y="3817739"/>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详写内容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endParaRPr>
          </a:p>
        </p:txBody>
      </p:sp>
      <p:sp>
        <p:nvSpPr>
          <p:cNvPr id="27" name="Text Placeholder 6"/>
          <p:cNvSpPr txBox="1">
            <a:spLocks/>
          </p:cNvSpPr>
          <p:nvPr/>
        </p:nvSpPr>
        <p:spPr>
          <a:xfrm>
            <a:off x="9019598" y="3817739"/>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详写内容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endParaRPr>
          </a:p>
        </p:txBody>
      </p:sp>
      <p:sp>
        <p:nvSpPr>
          <p:cNvPr id="29" name="Text Placeholder 5"/>
          <p:cNvSpPr txBox="1">
            <a:spLocks/>
          </p:cNvSpPr>
          <p:nvPr/>
        </p:nvSpPr>
        <p:spPr>
          <a:xfrm>
            <a:off x="6614486" y="2412966"/>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mn-ea"/>
                <a:sym typeface="Arial"/>
              </a:rPr>
              <a:t>点击输入标题</a:t>
            </a:r>
          </a:p>
        </p:txBody>
      </p:sp>
      <p:sp>
        <p:nvSpPr>
          <p:cNvPr id="30" name="Shape 1475"/>
          <p:cNvSpPr/>
          <p:nvPr/>
        </p:nvSpPr>
        <p:spPr>
          <a:xfrm>
            <a:off x="6450780" y="1898233"/>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1" tIns="19051" rIns="19051" bIns="19051"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32" name="Shape 1480"/>
          <p:cNvSpPr/>
          <p:nvPr/>
        </p:nvSpPr>
        <p:spPr>
          <a:xfrm>
            <a:off x="6594292" y="2021291"/>
            <a:ext cx="186347" cy="186335"/>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rgbClr val="2E75B6"/>
          </a:solidFill>
          <a:ln w="12700">
            <a:miter lim="400000"/>
          </a:ln>
        </p:spPr>
        <p:txBody>
          <a:bodyPr lIns="0" tIns="0" rIns="0" bIns="0" anchor="ctr"/>
          <a:lstStyle/>
          <a:p>
            <a:pPr lvl="0"/>
            <a:endParaRPr sz="1733">
              <a:latin typeface="微软雅黑" panose="020B0503020204020204" pitchFamily="34" charset="-122"/>
              <a:ea typeface="微软雅黑" panose="020B0503020204020204" pitchFamily="34" charset="-122"/>
              <a:cs typeface="+mn-ea"/>
              <a:sym typeface="Arial"/>
            </a:endParaRPr>
          </a:p>
        </p:txBody>
      </p:sp>
      <p:sp>
        <p:nvSpPr>
          <p:cNvPr id="33" name="文本框 32"/>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工作心得</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354861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Effect transition="in" filter="strips(downRight)">
                                      <p:cBhvr>
                                        <p:cTn id="25" dur="500"/>
                                        <p:tgtEl>
                                          <p:spTgt spid="22">
                                            <p:txEl>
                                              <p:pRg st="0" end="0"/>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par>
                          <p:cTn id="44" fill="hold">
                            <p:stCondLst>
                              <p:cond delay="4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7000"/>
                            </p:stCondLst>
                            <p:childTnLst>
                              <p:par>
                                <p:cTn id="68" presetID="18" presetClass="entr" presetSubtype="6"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strips(downRight)">
                                      <p:cBhvr>
                                        <p:cTn id="70" dur="500"/>
                                        <p:tgtEl>
                                          <p:spTgt spid="26"/>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8500"/>
                            </p:stCondLst>
                            <p:childTnLst>
                              <p:par>
                                <p:cTn id="80" presetID="53" presetClass="entr" presetSubtype="16"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childTnLst>
                          </p:cTn>
                        </p:par>
                        <p:par>
                          <p:cTn id="85" fill="hold">
                            <p:stCondLst>
                              <p:cond delay="9000"/>
                            </p:stCondLst>
                            <p:childTnLst>
                              <p:par>
                                <p:cTn id="86" presetID="22" presetClass="entr" presetSubtype="1"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up)">
                                      <p:cBhvr>
                                        <p:cTn id="88" dur="500"/>
                                        <p:tgtEl>
                                          <p:spTgt spid="5"/>
                                        </p:tgtEl>
                                      </p:cBhvr>
                                    </p:animEffect>
                                  </p:childTnLst>
                                </p:cTn>
                              </p:par>
                            </p:childTnLst>
                          </p:cTn>
                        </p:par>
                        <p:par>
                          <p:cTn id="89" fill="hold">
                            <p:stCondLst>
                              <p:cond delay="9500"/>
                            </p:stCondLst>
                            <p:childTnLst>
                              <p:par>
                                <p:cTn id="90" presetID="18" presetClass="entr" presetSubtype="6"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strips(downRight)">
                                      <p:cBhvr>
                                        <p:cTn id="92" dur="500"/>
                                        <p:tgtEl>
                                          <p:spTgt spid="27"/>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wipe(left)">
                                      <p:cBhvr>
                                        <p:cTn id="9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下箭头 6"/>
          <p:cNvSpPr/>
          <p:nvPr/>
        </p:nvSpPr>
        <p:spPr bwMode="auto">
          <a:xfrm flipV="1">
            <a:off x="2692066" y="1614572"/>
            <a:ext cx="1581150" cy="1665288"/>
          </a:xfrm>
          <a:prstGeom prst="downArrow">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下箭头 7"/>
          <p:cNvSpPr/>
          <p:nvPr/>
        </p:nvSpPr>
        <p:spPr bwMode="auto">
          <a:xfrm rot="10800000" flipV="1">
            <a:off x="1901491" y="3429085"/>
            <a:ext cx="1581150" cy="1665287"/>
          </a:xfrm>
          <a:prstGeom prst="downArrow">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9" name="直接连接符 8"/>
          <p:cNvCxnSpPr/>
          <p:nvPr/>
        </p:nvCxnSpPr>
        <p:spPr>
          <a:xfrm>
            <a:off x="5473783" y="3428635"/>
            <a:ext cx="476107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271" name="矩形 9"/>
          <p:cNvSpPr>
            <a:spLocks noChangeArrowheads="1"/>
          </p:cNvSpPr>
          <p:nvPr/>
        </p:nvSpPr>
        <p:spPr bwMode="auto">
          <a:xfrm>
            <a:off x="5586078" y="1885701"/>
            <a:ext cx="4761079" cy="172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ct val="20000"/>
              </a:spcBef>
            </a:pP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algn="just">
              <a:lnSpc>
                <a:spcPct val="130000"/>
              </a:lnSpc>
              <a:spcBef>
                <a:spcPct val="20000"/>
              </a:spcBef>
            </a:pP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algn="just">
              <a:lnSpc>
                <a:spcPct val="130000"/>
              </a:lnSpc>
              <a:spcBef>
                <a:spcPct val="20000"/>
              </a:spcBef>
            </a:pP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algn="just">
              <a:lnSpc>
                <a:spcPct val="130000"/>
              </a:lnSpc>
              <a:spcBef>
                <a:spcPct val="20000"/>
              </a:spcBef>
            </a:pP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eaLnBrk="1" hangingPunct="1">
              <a:lnSpc>
                <a:spcPct val="120000"/>
              </a:lnSpc>
              <a:spcBef>
                <a:spcPct val="20000"/>
              </a:spcBef>
            </a:pPr>
            <a:endParaRPr lang="en-US" altLang="zh-CN" sz="140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5586078" y="3632760"/>
            <a:ext cx="4960383" cy="1754326"/>
          </a:xfrm>
          <a:prstGeom prst="rect">
            <a:avLst/>
          </a:prstGeom>
          <a:noFill/>
        </p:spPr>
        <p:txBody>
          <a:bodyPr wrap="square" rtlCol="0">
            <a:spAutoFit/>
          </a:bodyPr>
          <a:lstStyle/>
          <a:p>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点击此处添加文本信息，点击此处添加文本信息，点击此处添加文本信息点击此处添加文本信息点击此处添加文本信息点击此处添加文本信息点击此处添加文本信息点击此处添加文本信息</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endParaRPr lang="zh-CN" altLang="en-US" dirty="0"/>
          </a:p>
        </p:txBody>
      </p:sp>
      <p:sp>
        <p:nvSpPr>
          <p:cNvPr id="13" name="文本框 12"/>
          <p:cNvSpPr txBox="1"/>
          <p:nvPr/>
        </p:nvSpPr>
        <p:spPr>
          <a:xfrm>
            <a:off x="5586078" y="1772094"/>
            <a:ext cx="4960383" cy="1754326"/>
          </a:xfrm>
          <a:prstGeom prst="rect">
            <a:avLst/>
          </a:prstGeom>
          <a:noFill/>
        </p:spPr>
        <p:txBody>
          <a:bodyPr wrap="square" rtlCol="0">
            <a:spAutoFit/>
          </a:bodyPr>
          <a:lstStyle/>
          <a:p>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点击此处添加文本信息，点击此处添加文本信息，点击此处添加文本信息点击此处添加文本信息点击此处添加文本信息点击此处添加文本信息点击此处添加文本信息点击此处添加文本信息</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endParaRPr lang="zh-CN" altLang="en-US" dirty="0"/>
          </a:p>
        </p:txBody>
      </p:sp>
      <p:sp>
        <p:nvSpPr>
          <p:cNvPr id="10" name="文本框 9"/>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对责任的理解</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487653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7" presetClass="entr" presetSubtype="1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wipe(left)">
                                      <p:cBhvr>
                                        <p:cTn id="25" dur="1500"/>
                                        <p:tgtEl>
                                          <p:spTgt spid="13">
                                            <p:txEl>
                                              <p:pRg st="0" end="0"/>
                                            </p:txEl>
                                          </p:spTgt>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4"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ppt展示模板-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9434" y="1834700"/>
            <a:ext cx="6119087" cy="3682533"/>
          </a:xfrm>
          <a:prstGeom prst="rect">
            <a:avLst/>
          </a:prstGeom>
          <a:solidFill>
            <a:schemeClr val="bg1"/>
          </a:solidFill>
          <a:extLst/>
        </p:spPr>
      </p:pic>
      <p:sp>
        <p:nvSpPr>
          <p:cNvPr id="8" name="燕尾形 7"/>
          <p:cNvSpPr/>
          <p:nvPr/>
        </p:nvSpPr>
        <p:spPr>
          <a:xfrm rot="5400000">
            <a:off x="7031813" y="2064111"/>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9" name="直接连接符 8"/>
          <p:cNvCxnSpPr/>
          <p:nvPr/>
        </p:nvCxnSpPr>
        <p:spPr>
          <a:xfrm>
            <a:off x="7211834" y="2640100"/>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548744" y="1543966"/>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1" name="矩形 10"/>
          <p:cNvSpPr>
            <a:spLocks noChangeArrowheads="1"/>
          </p:cNvSpPr>
          <p:nvPr/>
        </p:nvSpPr>
        <p:spPr bwMode="auto">
          <a:xfrm>
            <a:off x="7535786" y="1958702"/>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2" name="燕尾形 11"/>
          <p:cNvSpPr/>
          <p:nvPr/>
        </p:nvSpPr>
        <p:spPr>
          <a:xfrm rot="5400000">
            <a:off x="7031813" y="3432263"/>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13" name="直接连接符 12"/>
          <p:cNvCxnSpPr/>
          <p:nvPr/>
        </p:nvCxnSpPr>
        <p:spPr>
          <a:xfrm>
            <a:off x="7211834" y="4008252"/>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548744" y="2912118"/>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5" name="矩形 47"/>
          <p:cNvSpPr>
            <a:spLocks noChangeArrowheads="1"/>
          </p:cNvSpPr>
          <p:nvPr/>
        </p:nvSpPr>
        <p:spPr bwMode="auto">
          <a:xfrm>
            <a:off x="7535786" y="3326854"/>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6" name="燕尾形 15"/>
          <p:cNvSpPr/>
          <p:nvPr/>
        </p:nvSpPr>
        <p:spPr>
          <a:xfrm rot="5400000">
            <a:off x="7031813" y="4872423"/>
            <a:ext cx="360040" cy="575915"/>
          </a:xfrm>
          <a:prstGeom prst="chevr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cxnSp>
        <p:nvCxnSpPr>
          <p:cNvPr id="17" name="直接连接符 16"/>
          <p:cNvCxnSpPr/>
          <p:nvPr/>
        </p:nvCxnSpPr>
        <p:spPr>
          <a:xfrm>
            <a:off x="7211834" y="5448412"/>
            <a:ext cx="3635457" cy="0"/>
          </a:xfrm>
          <a:prstGeom prst="line">
            <a:avLst/>
          </a:prstGeom>
          <a:ln>
            <a:solidFill>
              <a:schemeClr val="bg1">
                <a:lumMod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48744" y="4352278"/>
            <a:ext cx="1281053" cy="420532"/>
          </a:xfrm>
          <a:prstGeom prst="rect">
            <a:avLst/>
          </a:prstGeom>
        </p:spPr>
        <p:txBody>
          <a:bodyPr wrap="none" lIns="91407" tIns="45704" rIns="91407" bIns="45704">
            <a:spAutoFit/>
          </a:bodyPr>
          <a:lstStyle/>
          <a:p>
            <a:r>
              <a:rPr lang="zh-CN" altLang="en-US" sz="2133" b="1" dirty="0">
                <a:solidFill>
                  <a:schemeClr val="tx1">
                    <a:lumMod val="75000"/>
                    <a:lumOff val="25000"/>
                  </a:schemeClr>
                </a:solidFill>
                <a:latin typeface="微软雅黑" pitchFamily="34" charset="-122"/>
                <a:ea typeface="微软雅黑" pitchFamily="34" charset="-122"/>
              </a:rPr>
              <a:t>添加标题</a:t>
            </a:r>
            <a:endParaRPr lang="en-US" altLang="zh-CN" sz="2133"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7535786" y="4767014"/>
            <a:ext cx="3311505" cy="58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在此录入上述图表的综合描述说明，在此录入上述图表的综合描述说明。</a:t>
            </a:r>
          </a:p>
        </p:txBody>
      </p:sp>
      <p:pic>
        <p:nvPicPr>
          <p:cNvPr id="37890" name="Picture 2" descr="C:\Users\Administrator\Desktop\图片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65593" y="2355699"/>
            <a:ext cx="4186767" cy="2357967"/>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对企业文化的理解</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515454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7890"/>
                                        </p:tgtEl>
                                        <p:attrNameLst>
                                          <p:attrName>style.visibility</p:attrName>
                                        </p:attrNameLst>
                                      </p:cBhvr>
                                      <p:to>
                                        <p:strVal val="visible"/>
                                      </p:to>
                                    </p:set>
                                    <p:animEffect transition="in" filter="fade">
                                      <p:cBhvr>
                                        <p:cTn id="17" dur="500"/>
                                        <p:tgtEl>
                                          <p:spTgt spid="3789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4000"/>
                            </p:stCondLst>
                            <p:childTnLst>
                              <p:par>
                                <p:cTn id="36" presetID="47"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6000"/>
                            </p:stCondLst>
                            <p:childTnLst>
                              <p:par>
                                <p:cTn id="53" presetID="47"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animBg="1"/>
      <p:bldP spid="14" grpId="0"/>
      <p:bldP spid="15" grpId="0"/>
      <p:bldP spid="16" grpId="0" animBg="1"/>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82"/>
          <p:cNvSpPr>
            <a:spLocks/>
          </p:cNvSpPr>
          <p:nvPr/>
        </p:nvSpPr>
        <p:spPr bwMode="auto">
          <a:xfrm>
            <a:off x="8426452" y="3859214"/>
            <a:ext cx="2663825" cy="293687"/>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2E75B6"/>
          </a:solidFill>
          <a:ln>
            <a:noFill/>
          </a:ln>
        </p:spPr>
        <p:txBody>
          <a:bodyPr lIns="91440" tIns="45720" rIns="91440" bIns="45720"/>
          <a:lstStyle/>
          <a:p>
            <a:endParaRPr lang="zh-CN" altLang="en-US" sz="2400"/>
          </a:p>
        </p:txBody>
      </p:sp>
      <p:sp>
        <p:nvSpPr>
          <p:cNvPr id="10" name="Freeform 5"/>
          <p:cNvSpPr>
            <a:spLocks/>
          </p:cNvSpPr>
          <p:nvPr/>
        </p:nvSpPr>
        <p:spPr bwMode="auto">
          <a:xfrm>
            <a:off x="2176463" y="1452563"/>
            <a:ext cx="2081212" cy="2101851"/>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2E75B6"/>
          </a:solidFill>
          <a:ln>
            <a:noFill/>
          </a:ln>
          <a:extLst/>
        </p:spPr>
        <p:txBody>
          <a:bodyPr lIns="91440" tIns="45720" rIns="91440" bIns="45720"/>
          <a:lstStyle/>
          <a:p>
            <a:endParaRPr lang="zh-CN" altLang="en-US" sz="2400"/>
          </a:p>
        </p:txBody>
      </p:sp>
      <p:sp>
        <p:nvSpPr>
          <p:cNvPr id="11" name="Freeform 6"/>
          <p:cNvSpPr>
            <a:spLocks/>
          </p:cNvSpPr>
          <p:nvPr/>
        </p:nvSpPr>
        <p:spPr bwMode="auto">
          <a:xfrm>
            <a:off x="5232402" y="1471613"/>
            <a:ext cx="2085975" cy="2101851"/>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9DC3E6"/>
          </a:solidFill>
          <a:ln>
            <a:noFill/>
          </a:ln>
          <a:extLst/>
        </p:spPr>
        <p:txBody>
          <a:bodyPr lIns="91440" tIns="45720" rIns="91440" bIns="45720"/>
          <a:lstStyle/>
          <a:p>
            <a:endParaRPr lang="zh-CN" altLang="en-US" sz="2400"/>
          </a:p>
        </p:txBody>
      </p:sp>
      <p:sp>
        <p:nvSpPr>
          <p:cNvPr id="12" name="Freeform 7"/>
          <p:cNvSpPr>
            <a:spLocks/>
          </p:cNvSpPr>
          <p:nvPr/>
        </p:nvSpPr>
        <p:spPr bwMode="auto">
          <a:xfrm>
            <a:off x="8299451" y="1455739"/>
            <a:ext cx="2085975" cy="2106612"/>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2E75B6"/>
          </a:solidFill>
          <a:ln>
            <a:noFill/>
          </a:ln>
        </p:spPr>
        <p:txBody>
          <a:bodyPr lIns="91440" tIns="45720" rIns="91440" bIns="45720"/>
          <a:lstStyle/>
          <a:p>
            <a:endParaRPr lang="zh-CN" altLang="en-US" sz="2400"/>
          </a:p>
        </p:txBody>
      </p:sp>
      <p:sp>
        <p:nvSpPr>
          <p:cNvPr id="13" name="Freeform 378"/>
          <p:cNvSpPr>
            <a:spLocks/>
          </p:cNvSpPr>
          <p:nvPr/>
        </p:nvSpPr>
        <p:spPr bwMode="auto">
          <a:xfrm>
            <a:off x="1185863" y="3857625"/>
            <a:ext cx="1084263" cy="295275"/>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2E75B6"/>
          </a:solidFill>
          <a:ln>
            <a:noFill/>
          </a:ln>
          <a:extLst/>
        </p:spPr>
        <p:txBody>
          <a:bodyPr lIns="91440" tIns="45720" rIns="91440" bIns="45720"/>
          <a:lstStyle/>
          <a:p>
            <a:endParaRPr lang="zh-CN" altLang="en-US" sz="2400"/>
          </a:p>
        </p:txBody>
      </p:sp>
      <p:sp>
        <p:nvSpPr>
          <p:cNvPr id="14" name="Freeform 379"/>
          <p:cNvSpPr>
            <a:spLocks/>
          </p:cNvSpPr>
          <p:nvPr/>
        </p:nvSpPr>
        <p:spPr bwMode="auto">
          <a:xfrm>
            <a:off x="2130426" y="3857625"/>
            <a:ext cx="1171575" cy="295275"/>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2E75B6"/>
          </a:solidFill>
          <a:ln>
            <a:noFill/>
          </a:ln>
          <a:extLst/>
        </p:spPr>
        <p:txBody>
          <a:bodyPr lIns="91440" tIns="45720" rIns="91440" bIns="45720"/>
          <a:lstStyle/>
          <a:p>
            <a:endParaRPr lang="zh-CN" altLang="en-US" sz="2400"/>
          </a:p>
        </p:txBody>
      </p:sp>
      <p:sp>
        <p:nvSpPr>
          <p:cNvPr id="22" name="Freeform 380"/>
          <p:cNvSpPr>
            <a:spLocks/>
          </p:cNvSpPr>
          <p:nvPr/>
        </p:nvSpPr>
        <p:spPr bwMode="auto">
          <a:xfrm>
            <a:off x="3154363" y="3857625"/>
            <a:ext cx="2157412" cy="295275"/>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9DC3E6"/>
          </a:solidFill>
          <a:ln>
            <a:noFill/>
          </a:ln>
          <a:extLst/>
        </p:spPr>
        <p:txBody>
          <a:bodyPr lIns="91440" tIns="45720" rIns="91440" bIns="45720"/>
          <a:lstStyle/>
          <a:p>
            <a:endParaRPr lang="zh-CN" altLang="en-US" sz="2400"/>
          </a:p>
        </p:txBody>
      </p:sp>
      <p:sp>
        <p:nvSpPr>
          <p:cNvPr id="23" name="Freeform 381"/>
          <p:cNvSpPr>
            <a:spLocks/>
          </p:cNvSpPr>
          <p:nvPr/>
        </p:nvSpPr>
        <p:spPr bwMode="auto">
          <a:xfrm>
            <a:off x="5305426" y="3857625"/>
            <a:ext cx="1135063" cy="295275"/>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9DC3E6"/>
          </a:solidFill>
          <a:ln>
            <a:noFill/>
          </a:ln>
          <a:extLst/>
        </p:spPr>
        <p:txBody>
          <a:bodyPr lIns="91440" tIns="45720" rIns="91440" bIns="45720"/>
          <a:lstStyle/>
          <a:p>
            <a:endParaRPr lang="zh-CN" altLang="en-US" sz="2400"/>
          </a:p>
        </p:txBody>
      </p:sp>
      <p:sp>
        <p:nvSpPr>
          <p:cNvPr id="24" name="Freeform 382"/>
          <p:cNvSpPr>
            <a:spLocks/>
          </p:cNvSpPr>
          <p:nvPr/>
        </p:nvSpPr>
        <p:spPr bwMode="auto">
          <a:xfrm>
            <a:off x="6262688" y="3857625"/>
            <a:ext cx="2193925" cy="295275"/>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9DC3E6"/>
          </a:solidFill>
          <a:ln>
            <a:noFill/>
          </a:ln>
        </p:spPr>
        <p:txBody>
          <a:bodyPr lIns="91440" tIns="45720" rIns="91440" bIns="45720"/>
          <a:lstStyle/>
          <a:p>
            <a:endParaRPr lang="zh-CN" altLang="en-US" sz="2400"/>
          </a:p>
        </p:txBody>
      </p:sp>
      <p:grpSp>
        <p:nvGrpSpPr>
          <p:cNvPr id="25" name="组合 19"/>
          <p:cNvGrpSpPr>
            <a:grpSpLocks/>
          </p:cNvGrpSpPr>
          <p:nvPr/>
        </p:nvGrpSpPr>
        <p:grpSpPr bwMode="auto">
          <a:xfrm>
            <a:off x="7972426" y="3684589"/>
            <a:ext cx="641351" cy="638175"/>
            <a:chOff x="0" y="0"/>
            <a:chExt cx="641250" cy="637375"/>
          </a:xfrm>
        </p:grpSpPr>
        <p:sp>
          <p:nvSpPr>
            <p:cNvPr id="26"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2400">
                <a:solidFill>
                  <a:srgbClr val="000000"/>
                </a:solidFill>
              </a:endParaRPr>
            </a:p>
          </p:txBody>
        </p:sp>
        <p:sp>
          <p:nvSpPr>
            <p:cNvPr id="27" name="Oval 415"/>
            <p:cNvSpPr>
              <a:spLocks noChangeArrowheads="1"/>
            </p:cNvSpPr>
            <p:nvPr/>
          </p:nvSpPr>
          <p:spPr bwMode="auto">
            <a:xfrm>
              <a:off x="187919" y="189389"/>
              <a:ext cx="265412" cy="261537"/>
            </a:xfrm>
            <a:prstGeom prst="ellipse">
              <a:avLst/>
            </a:pr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600">
                <a:solidFill>
                  <a:srgbClr val="000000"/>
                </a:solidFill>
              </a:endParaRPr>
            </a:p>
          </p:txBody>
        </p:sp>
      </p:grpSp>
      <p:grpSp>
        <p:nvGrpSpPr>
          <p:cNvPr id="28" name="组合 25"/>
          <p:cNvGrpSpPr>
            <a:grpSpLocks/>
          </p:cNvGrpSpPr>
          <p:nvPr/>
        </p:nvGrpSpPr>
        <p:grpSpPr bwMode="auto">
          <a:xfrm>
            <a:off x="4857751" y="3686177"/>
            <a:ext cx="639763" cy="638175"/>
            <a:chOff x="0" y="0"/>
            <a:chExt cx="639312" cy="637375"/>
          </a:xfrm>
        </p:grpSpPr>
        <p:sp>
          <p:nvSpPr>
            <p:cNvPr id="29"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2400">
                <a:solidFill>
                  <a:srgbClr val="000000"/>
                </a:solidFill>
              </a:endParaRPr>
            </a:p>
          </p:txBody>
        </p:sp>
        <p:sp>
          <p:nvSpPr>
            <p:cNvPr id="30" name="Oval 417"/>
            <p:cNvSpPr>
              <a:spLocks noChangeArrowheads="1"/>
            </p:cNvSpPr>
            <p:nvPr/>
          </p:nvSpPr>
          <p:spPr bwMode="auto">
            <a:xfrm>
              <a:off x="187918" y="187919"/>
              <a:ext cx="265412" cy="261537"/>
            </a:xfrm>
            <a:prstGeom prst="ellipse">
              <a:avLst/>
            </a:prstGeom>
            <a:solidFill>
              <a:srgbClr val="9DC3E6"/>
            </a:solidFill>
            <a:ln w="9525">
              <a:noFill/>
              <a:round/>
              <a:headEnd/>
              <a:tailEnd/>
            </a:ln>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600">
                <a:solidFill>
                  <a:srgbClr val="000000"/>
                </a:solidFill>
              </a:endParaRPr>
            </a:p>
          </p:txBody>
        </p:sp>
      </p:grpSp>
      <p:grpSp>
        <p:nvGrpSpPr>
          <p:cNvPr id="31" name="组合 30"/>
          <p:cNvGrpSpPr>
            <a:grpSpLocks/>
          </p:cNvGrpSpPr>
          <p:nvPr/>
        </p:nvGrpSpPr>
        <p:grpSpPr bwMode="auto">
          <a:xfrm>
            <a:off x="1789113" y="3686177"/>
            <a:ext cx="639763" cy="638175"/>
            <a:chOff x="0" y="0"/>
            <a:chExt cx="639312" cy="637375"/>
          </a:xfrm>
        </p:grpSpPr>
        <p:sp>
          <p:nvSpPr>
            <p:cNvPr id="32"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2400">
                <a:solidFill>
                  <a:srgbClr val="000000"/>
                </a:solidFill>
              </a:endParaRPr>
            </a:p>
          </p:txBody>
        </p:sp>
        <p:sp>
          <p:nvSpPr>
            <p:cNvPr id="33" name="Oval 417"/>
            <p:cNvSpPr>
              <a:spLocks noChangeArrowheads="1"/>
            </p:cNvSpPr>
            <p:nvPr/>
          </p:nvSpPr>
          <p:spPr bwMode="auto">
            <a:xfrm>
              <a:off x="187918" y="187919"/>
              <a:ext cx="265412" cy="261537"/>
            </a:xfrm>
            <a:prstGeom prst="ellipse">
              <a:avLst/>
            </a:pr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600">
                <a:solidFill>
                  <a:srgbClr val="000000"/>
                </a:solidFill>
              </a:endParaRPr>
            </a:p>
          </p:txBody>
        </p:sp>
      </p:grpSp>
      <p:sp>
        <p:nvSpPr>
          <p:cNvPr id="34" name="TextBox 692"/>
          <p:cNvSpPr txBox="1">
            <a:spLocks noChangeArrowheads="1"/>
          </p:cNvSpPr>
          <p:nvPr/>
        </p:nvSpPr>
        <p:spPr bwMode="auto">
          <a:xfrm>
            <a:off x="2376490" y="18716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2000">
                <a:solidFill>
                  <a:srgbClr val="FFFFFF"/>
                </a:solidFill>
                <a:latin typeface="微软雅黑" pitchFamily="34" charset="-122"/>
                <a:ea typeface="微软雅黑" pitchFamily="34" charset="-122"/>
              </a:rPr>
              <a:t>添加标题</a:t>
            </a:r>
          </a:p>
        </p:txBody>
      </p:sp>
      <p:sp>
        <p:nvSpPr>
          <p:cNvPr id="35" name="矩形 1"/>
          <p:cNvSpPr>
            <a:spLocks noChangeArrowheads="1"/>
          </p:cNvSpPr>
          <p:nvPr/>
        </p:nvSpPr>
        <p:spPr bwMode="auto">
          <a:xfrm>
            <a:off x="2254251" y="2451100"/>
            <a:ext cx="1914525" cy="7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endParaRPr lang="en-US" altLang="zh-CN" sz="1067">
              <a:solidFill>
                <a:srgbClr val="242D3C"/>
              </a:solidFill>
              <a:latin typeface="微软雅黑" pitchFamily="34" charset="-122"/>
              <a:ea typeface="微软雅黑" pitchFamily="34" charset="-122"/>
            </a:endParaRPr>
          </a:p>
        </p:txBody>
      </p:sp>
      <p:sp>
        <p:nvSpPr>
          <p:cNvPr id="36" name="TextBox 692"/>
          <p:cNvSpPr txBox="1">
            <a:spLocks noChangeArrowheads="1"/>
          </p:cNvSpPr>
          <p:nvPr/>
        </p:nvSpPr>
        <p:spPr bwMode="auto">
          <a:xfrm>
            <a:off x="5426076" y="183832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2000">
                <a:solidFill>
                  <a:srgbClr val="FFFFFF"/>
                </a:solidFill>
                <a:latin typeface="微软雅黑" pitchFamily="34" charset="-122"/>
                <a:ea typeface="微软雅黑" pitchFamily="34" charset="-122"/>
              </a:rPr>
              <a:t>添加标题</a:t>
            </a:r>
          </a:p>
        </p:txBody>
      </p:sp>
      <p:sp>
        <p:nvSpPr>
          <p:cNvPr id="37" name="矩形 1"/>
          <p:cNvSpPr>
            <a:spLocks noChangeArrowheads="1"/>
          </p:cNvSpPr>
          <p:nvPr/>
        </p:nvSpPr>
        <p:spPr bwMode="auto">
          <a:xfrm>
            <a:off x="5305426" y="2417764"/>
            <a:ext cx="1914525" cy="7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endParaRPr lang="en-US" altLang="zh-CN" sz="1067">
              <a:solidFill>
                <a:srgbClr val="242D3C"/>
              </a:solidFill>
              <a:latin typeface="微软雅黑" pitchFamily="34" charset="-122"/>
              <a:ea typeface="微软雅黑" pitchFamily="34" charset="-122"/>
            </a:endParaRPr>
          </a:p>
        </p:txBody>
      </p:sp>
      <p:sp>
        <p:nvSpPr>
          <p:cNvPr id="38" name="TextBox 692"/>
          <p:cNvSpPr txBox="1">
            <a:spLocks noChangeArrowheads="1"/>
          </p:cNvSpPr>
          <p:nvPr/>
        </p:nvSpPr>
        <p:spPr bwMode="auto">
          <a:xfrm>
            <a:off x="8502652" y="185102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2000">
                <a:solidFill>
                  <a:srgbClr val="FFFFFF"/>
                </a:solidFill>
                <a:latin typeface="微软雅黑" pitchFamily="34" charset="-122"/>
                <a:ea typeface="微软雅黑" pitchFamily="34" charset="-122"/>
              </a:rPr>
              <a:t>添加标题</a:t>
            </a:r>
          </a:p>
        </p:txBody>
      </p:sp>
      <p:sp>
        <p:nvSpPr>
          <p:cNvPr id="39" name="矩形 1"/>
          <p:cNvSpPr>
            <a:spLocks noChangeArrowheads="1"/>
          </p:cNvSpPr>
          <p:nvPr/>
        </p:nvSpPr>
        <p:spPr bwMode="auto">
          <a:xfrm>
            <a:off x="8382000" y="2430464"/>
            <a:ext cx="1914525" cy="7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r>
              <a:rPr lang="zh-CN" altLang="en-US" sz="1067">
                <a:solidFill>
                  <a:srgbClr val="FFFFFF"/>
                </a:solidFill>
                <a:latin typeface="微软雅黑" pitchFamily="34" charset="-122"/>
                <a:ea typeface="微软雅黑" pitchFamily="34" charset="-122"/>
              </a:rPr>
              <a:t>请在这里输入您要的内容</a:t>
            </a:r>
            <a:endParaRPr lang="en-US" altLang="zh-CN" sz="1067">
              <a:solidFill>
                <a:srgbClr val="FFFFFF"/>
              </a:solidFill>
              <a:latin typeface="微软雅黑" pitchFamily="34" charset="-122"/>
              <a:ea typeface="微软雅黑" pitchFamily="34" charset="-122"/>
            </a:endParaRPr>
          </a:p>
          <a:p>
            <a:pPr eaLnBrk="1" hangingPunct="1"/>
            <a:endParaRPr lang="en-US" altLang="zh-CN" sz="1067">
              <a:solidFill>
                <a:srgbClr val="242D3C"/>
              </a:solidFill>
              <a:latin typeface="微软雅黑" pitchFamily="34" charset="-122"/>
              <a:ea typeface="微软雅黑" pitchFamily="34" charset="-122"/>
            </a:endParaRPr>
          </a:p>
        </p:txBody>
      </p:sp>
      <p:sp>
        <p:nvSpPr>
          <p:cNvPr id="40" name="TextBox 692"/>
          <p:cNvSpPr txBox="1">
            <a:spLocks noChangeArrowheads="1"/>
          </p:cNvSpPr>
          <p:nvPr/>
        </p:nvSpPr>
        <p:spPr bwMode="auto">
          <a:xfrm>
            <a:off x="1081088" y="4673600"/>
            <a:ext cx="24416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4400">
                <a:solidFill>
                  <a:srgbClr val="284848"/>
                </a:solidFill>
                <a:latin typeface="微软雅黑" pitchFamily="34" charset="-122"/>
                <a:ea typeface="微软雅黑" pitchFamily="34" charset="-122"/>
              </a:rPr>
              <a:t>添加标题</a:t>
            </a:r>
          </a:p>
        </p:txBody>
      </p:sp>
      <p:sp>
        <p:nvSpPr>
          <p:cNvPr id="41" name="矩形 1"/>
          <p:cNvSpPr>
            <a:spLocks noChangeArrowheads="1"/>
          </p:cNvSpPr>
          <p:nvPr/>
        </p:nvSpPr>
        <p:spPr bwMode="auto">
          <a:xfrm>
            <a:off x="4070351" y="4792664"/>
            <a:ext cx="5778500" cy="178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r>
              <a:rPr lang="zh-CN" altLang="en-US" sz="1100" dirty="0">
                <a:latin typeface="微软雅黑" pitchFamily="34" charset="-122"/>
                <a:ea typeface="微软雅黑" pitchFamily="34" charset="-122"/>
              </a:rPr>
              <a:t>点击此处添加您的详细内容，点击此处添加您的详细内容，点击此处添加您的详细内容，点击此处添加您的详细内容，点击此处添加您的详细内容，点击此处添加您的详细</a:t>
            </a:r>
            <a:r>
              <a:rPr lang="zh-CN" altLang="en-US" sz="1100" dirty="0" smtClean="0">
                <a:latin typeface="微软雅黑" pitchFamily="34" charset="-122"/>
                <a:ea typeface="微软雅黑" pitchFamily="34" charset="-122"/>
              </a:rPr>
              <a:t>内容，</a:t>
            </a:r>
            <a:r>
              <a:rPr lang="zh-CN" altLang="en-US" sz="1100" dirty="0">
                <a:latin typeface="微软雅黑" pitchFamily="34" charset="-122"/>
                <a:ea typeface="微软雅黑" pitchFamily="34" charset="-122"/>
              </a:rPr>
              <a:t>点击此处添加您的详细内容，点击此处添加您的详细内容，点击此处添加您的详细内容，点击此处添加您的详细内容，点击此处添加您的详细内容，点击此处添加您的详细内容，</a:t>
            </a:r>
          </a:p>
          <a:p>
            <a:pPr algn="just"/>
            <a:endParaRPr lang="en-US" altLang="zh-CN" sz="1100" dirty="0" smtClean="0">
              <a:latin typeface="微软雅黑" pitchFamily="34" charset="-122"/>
              <a:ea typeface="微软雅黑" pitchFamily="34" charset="-122"/>
            </a:endParaRPr>
          </a:p>
          <a:p>
            <a:pPr algn="just"/>
            <a:endParaRPr lang="en-US" altLang="zh-CN" sz="1100" dirty="0">
              <a:latin typeface="微软雅黑" pitchFamily="34" charset="-122"/>
              <a:ea typeface="微软雅黑" pitchFamily="34" charset="-122"/>
            </a:endParaRPr>
          </a:p>
          <a:p>
            <a:pPr algn="just"/>
            <a:r>
              <a:rPr lang="zh-CN" altLang="en-US" sz="1100" dirty="0">
                <a:latin typeface="微软雅黑" pitchFamily="34" charset="-122"/>
                <a:ea typeface="微软雅黑" pitchFamily="34" charset="-122"/>
              </a:rPr>
              <a:t>点击此处添加您的详细内容，点击此处添加您的详细内容，点击此处添加您的详细内容，点击此处添加您的详细内容，点击此处添加您的详细内容，点击此处添加您的详细内容，</a:t>
            </a:r>
          </a:p>
          <a:p>
            <a:pPr algn="just"/>
            <a:endParaRPr lang="zh-CN" altLang="en-US" sz="1100" dirty="0">
              <a:latin typeface="微软雅黑" pitchFamily="34" charset="-122"/>
              <a:ea typeface="微软雅黑" pitchFamily="34" charset="-122"/>
            </a:endParaRPr>
          </a:p>
          <a:p>
            <a:pPr algn="just" eaLnBrk="1" hangingPunct="1"/>
            <a:endParaRPr lang="en-US" altLang="zh-CN" sz="1067" dirty="0">
              <a:solidFill>
                <a:srgbClr val="595959"/>
              </a:solidFill>
              <a:latin typeface="微软雅黑" pitchFamily="34" charset="-122"/>
              <a:ea typeface="微软雅黑" pitchFamily="34" charset="-122"/>
            </a:endParaRPr>
          </a:p>
        </p:txBody>
      </p:sp>
      <p:cxnSp>
        <p:nvCxnSpPr>
          <p:cNvPr id="42" name="直接连接符 41"/>
          <p:cNvCxnSpPr>
            <a:cxnSpLocks noChangeShapeType="1"/>
          </p:cNvCxnSpPr>
          <p:nvPr/>
        </p:nvCxnSpPr>
        <p:spPr bwMode="auto">
          <a:xfrm>
            <a:off x="2357437" y="2382839"/>
            <a:ext cx="1695451"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43" name="直接连接符 42"/>
          <p:cNvCxnSpPr>
            <a:cxnSpLocks noChangeShapeType="1"/>
          </p:cNvCxnSpPr>
          <p:nvPr/>
        </p:nvCxnSpPr>
        <p:spPr bwMode="auto">
          <a:xfrm>
            <a:off x="5399089" y="2351088"/>
            <a:ext cx="1693863"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44" name="直接连接符 43"/>
          <p:cNvCxnSpPr>
            <a:cxnSpLocks noChangeShapeType="1"/>
          </p:cNvCxnSpPr>
          <p:nvPr/>
        </p:nvCxnSpPr>
        <p:spPr bwMode="auto">
          <a:xfrm>
            <a:off x="8456614" y="2362200"/>
            <a:ext cx="1693863"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
        <p:nvSpPr>
          <p:cNvPr id="45" name="文本框 44"/>
          <p:cNvSpPr txBox="1"/>
          <p:nvPr/>
        </p:nvSpPr>
        <p:spPr>
          <a:xfrm>
            <a:off x="1004594" y="349710"/>
            <a:ext cx="339595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对公司的意见和建议</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6022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heel(1)">
                                      <p:cBhvr>
                                        <p:cTn id="15" dur="1000"/>
                                        <p:tgtEl>
                                          <p:spTgt spid="31"/>
                                        </p:tgtEl>
                                      </p:cBhvr>
                                    </p:animEffect>
                                  </p:childTnLst>
                                </p:cTn>
                              </p:par>
                            </p:childTnLst>
                          </p:cTn>
                        </p:par>
                        <p:par>
                          <p:cTn id="16" fill="hold">
                            <p:stCondLst>
                              <p:cond delay="2000"/>
                            </p:stCondLst>
                            <p:childTnLst>
                              <p:par>
                                <p:cTn id="17" presetID="2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par>
                                <p:cTn id="21" presetID="42" presetClass="path" presetSubtype="0" accel="50000" decel="50000" fill="hold" grpId="1" nodeType="withEffect">
                                  <p:stCondLst>
                                    <p:cond delay="0"/>
                                  </p:stCondLst>
                                  <p:childTnLst>
                                    <p:animMotion origin="layout" path="M -0.0918 0.21042 L 3.125E-6 -2.22222E-6 " pathEditMode="relative" rAng="0" ptsTypes="AA">
                                      <p:cBhvr>
                                        <p:cTn id="22" dur="500" fill="hold"/>
                                        <p:tgtEl>
                                          <p:spTgt spid="10"/>
                                        </p:tgtEl>
                                        <p:attrNameLst>
                                          <p:attrName>ppt_x,ppt_y</p:attrName>
                                        </p:attrNameLst>
                                      </p:cBhvr>
                                      <p:rCtr x="4600" y="-10400"/>
                                    </p:animMotion>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3500"/>
                            </p:stCondLst>
                            <p:childTnLst>
                              <p:par>
                                <p:cTn id="32" presetID="21" presetClass="entr" presetSubtype="1"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heel(1)">
                                      <p:cBhvr>
                                        <p:cTn id="34" dur="1000"/>
                                        <p:tgtEl>
                                          <p:spTgt spid="28"/>
                                        </p:tgtEl>
                                      </p:cBhvr>
                                    </p:animEffect>
                                  </p:childTnLst>
                                </p:cTn>
                              </p:par>
                            </p:childTnLst>
                          </p:cTn>
                        </p:par>
                        <p:par>
                          <p:cTn id="35" fill="hold">
                            <p:stCondLst>
                              <p:cond delay="4500"/>
                            </p:stCondLst>
                            <p:childTnLst>
                              <p:par>
                                <p:cTn id="36" presetID="2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childTnLst>
                                </p:cTn>
                              </p:par>
                              <p:par>
                                <p:cTn id="40" presetID="42" presetClass="path" presetSubtype="0" accel="50000" decel="50000" fill="hold" grpId="1" nodeType="withEffect">
                                  <p:stCondLst>
                                    <p:cond delay="0"/>
                                  </p:stCondLst>
                                  <p:childTnLst>
                                    <p:animMotion origin="layout" path="M -0.08802 0.22153 L 1.66667E-6 5.55112E-17 " pathEditMode="relative" rAng="0" ptsTypes="AA">
                                      <p:cBhvr>
                                        <p:cTn id="41" dur="500" fill="hold"/>
                                        <p:tgtEl>
                                          <p:spTgt spid="11"/>
                                        </p:tgtEl>
                                        <p:attrNameLst>
                                          <p:attrName>ppt_x,ppt_y</p:attrName>
                                        </p:attrNameLst>
                                      </p:cBhvr>
                                      <p:rCtr x="4400" y="-11000"/>
                                    </p:animMotion>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par>
                          <p:cTn id="50" fill="hold">
                            <p:stCondLst>
                              <p:cond delay="6000"/>
                            </p:stCondLst>
                            <p:childTnLst>
                              <p:par>
                                <p:cTn id="51" presetID="21" presetClass="entr" presetSubtype="1"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heel(1)">
                                      <p:cBhvr>
                                        <p:cTn id="53" dur="1000"/>
                                        <p:tgtEl>
                                          <p:spTgt spid="25"/>
                                        </p:tgtEl>
                                      </p:cBhvr>
                                    </p:animEffect>
                                  </p:childTnLst>
                                </p:cTn>
                              </p:par>
                            </p:childTnLst>
                          </p:cTn>
                        </p:par>
                        <p:par>
                          <p:cTn id="54" fill="hold">
                            <p:stCondLst>
                              <p:cond delay="7000"/>
                            </p:stCondLst>
                            <p:childTnLst>
                              <p:par>
                                <p:cTn id="55" presetID="2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childTnLst>
                                </p:cTn>
                              </p:par>
                              <p:par>
                                <p:cTn id="59" presetID="42" presetClass="path" presetSubtype="0" accel="50000" decel="50000" fill="hold" grpId="1" nodeType="withEffect">
                                  <p:stCondLst>
                                    <p:cond delay="0"/>
                                  </p:stCondLst>
                                  <p:childTnLst>
                                    <p:animMotion origin="layout" path="M -0.0862 0.22199 L -8.33333E-7 3.33333E-6 " pathEditMode="relative" rAng="0" ptsTypes="AA">
                                      <p:cBhvr>
                                        <p:cTn id="60" dur="500" fill="hold"/>
                                        <p:tgtEl>
                                          <p:spTgt spid="12"/>
                                        </p:tgtEl>
                                        <p:attrNameLst>
                                          <p:attrName>ppt_x,ppt_y</p:attrName>
                                        </p:attrNameLst>
                                      </p:cBhvr>
                                      <p:rCtr x="4300" y="-11000"/>
                                    </p:animMotion>
                                  </p:childTnLst>
                                </p:cTn>
                              </p:par>
                            </p:childTnLst>
                          </p:cTn>
                        </p:par>
                        <p:par>
                          <p:cTn id="61" fill="hold">
                            <p:stCondLst>
                              <p:cond delay="7500"/>
                            </p:stCondLst>
                            <p:childTnLst>
                              <p:par>
                                <p:cTn id="62" presetID="22" presetClass="entr" presetSubtype="8"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par>
                          <p:cTn id="65" fill="hold">
                            <p:stCondLst>
                              <p:cond delay="8000"/>
                            </p:stCondLst>
                            <p:childTnLst>
                              <p:par>
                                <p:cTn id="66" presetID="56"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by="(-#ppt_w*2)" calcmode="lin" valueType="num">
                                      <p:cBhvr rctx="PPT">
                                        <p:cTn id="68" dur="250" autoRev="1" fill="hold">
                                          <p:stCondLst>
                                            <p:cond delay="0"/>
                                          </p:stCondLst>
                                        </p:cTn>
                                        <p:tgtEl>
                                          <p:spTgt spid="34"/>
                                        </p:tgtEl>
                                        <p:attrNameLst>
                                          <p:attrName>ppt_w</p:attrName>
                                        </p:attrNameLst>
                                      </p:cBhvr>
                                    </p:anim>
                                    <p:anim by="(#ppt_w*0.50)" calcmode="lin" valueType="num">
                                      <p:cBhvr>
                                        <p:cTn id="69" dur="250" decel="50000" autoRev="1" fill="hold">
                                          <p:stCondLst>
                                            <p:cond delay="0"/>
                                          </p:stCondLst>
                                        </p:cTn>
                                        <p:tgtEl>
                                          <p:spTgt spid="34"/>
                                        </p:tgtEl>
                                        <p:attrNameLst>
                                          <p:attrName>ppt_x</p:attrName>
                                        </p:attrNameLst>
                                      </p:cBhvr>
                                    </p:anim>
                                    <p:anim from="(-#ppt_h/2)" to="(#ppt_y)" calcmode="lin" valueType="num">
                                      <p:cBhvr>
                                        <p:cTn id="70" dur="500" fill="hold">
                                          <p:stCondLst>
                                            <p:cond delay="0"/>
                                          </p:stCondLst>
                                        </p:cTn>
                                        <p:tgtEl>
                                          <p:spTgt spid="34"/>
                                        </p:tgtEl>
                                        <p:attrNameLst>
                                          <p:attrName>ppt_y</p:attrName>
                                        </p:attrNameLst>
                                      </p:cBhvr>
                                    </p:anim>
                                    <p:animRot by="21600000">
                                      <p:cBhvr>
                                        <p:cTn id="71" dur="500" fill="hold">
                                          <p:stCondLst>
                                            <p:cond delay="0"/>
                                          </p:stCondLst>
                                        </p:cTn>
                                        <p:tgtEl>
                                          <p:spTgt spid="34"/>
                                        </p:tgtEl>
                                        <p:attrNameLst>
                                          <p:attrName>r</p:attrName>
                                        </p:attrNameLst>
                                      </p:cBhvr>
                                    </p:animRot>
                                  </p:childTnLst>
                                </p:cTn>
                              </p:par>
                            </p:childTnLst>
                          </p:cTn>
                        </p:par>
                        <p:par>
                          <p:cTn id="72" fill="hold">
                            <p:stCondLst>
                              <p:cond delay="8650"/>
                            </p:stCondLst>
                            <p:childTnLst>
                              <p:par>
                                <p:cTn id="73" presetID="22" presetClass="entr" presetSubtype="8"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childTnLst>
                          </p:cTn>
                        </p:par>
                        <p:par>
                          <p:cTn id="76" fill="hold">
                            <p:stCondLst>
                              <p:cond delay="9150"/>
                            </p:stCondLst>
                            <p:childTnLst>
                              <p:par>
                                <p:cTn id="77" presetID="22" presetClass="entr" presetSubtype="8"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9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36"/>
                                        </p:tgtEl>
                                        <p:attrNameLst>
                                          <p:attrName>style.visibility</p:attrName>
                                        </p:attrNameLst>
                                      </p:cBhvr>
                                      <p:to>
                                        <p:strVal val="visible"/>
                                      </p:to>
                                    </p:set>
                                    <p:anim by="(-#ppt_w*2)" calcmode="lin" valueType="num">
                                      <p:cBhvr rctx="PPT">
                                        <p:cTn id="83" dur="250" autoRev="1" fill="hold">
                                          <p:stCondLst>
                                            <p:cond delay="0"/>
                                          </p:stCondLst>
                                        </p:cTn>
                                        <p:tgtEl>
                                          <p:spTgt spid="36"/>
                                        </p:tgtEl>
                                        <p:attrNameLst>
                                          <p:attrName>ppt_w</p:attrName>
                                        </p:attrNameLst>
                                      </p:cBhvr>
                                    </p:anim>
                                    <p:anim by="(#ppt_w*0.50)" calcmode="lin" valueType="num">
                                      <p:cBhvr>
                                        <p:cTn id="84" dur="250" decel="50000" autoRev="1" fill="hold">
                                          <p:stCondLst>
                                            <p:cond delay="0"/>
                                          </p:stCondLst>
                                        </p:cTn>
                                        <p:tgtEl>
                                          <p:spTgt spid="36"/>
                                        </p:tgtEl>
                                        <p:attrNameLst>
                                          <p:attrName>ppt_x</p:attrName>
                                        </p:attrNameLst>
                                      </p:cBhvr>
                                    </p:anim>
                                    <p:anim from="(-#ppt_h/2)" to="(#ppt_y)" calcmode="lin" valueType="num">
                                      <p:cBhvr>
                                        <p:cTn id="85" dur="500" fill="hold">
                                          <p:stCondLst>
                                            <p:cond delay="0"/>
                                          </p:stCondLst>
                                        </p:cTn>
                                        <p:tgtEl>
                                          <p:spTgt spid="36"/>
                                        </p:tgtEl>
                                        <p:attrNameLst>
                                          <p:attrName>ppt_y</p:attrName>
                                        </p:attrNameLst>
                                      </p:cBhvr>
                                    </p:anim>
                                    <p:animRot by="21600000">
                                      <p:cBhvr>
                                        <p:cTn id="86" dur="500" fill="hold">
                                          <p:stCondLst>
                                            <p:cond delay="0"/>
                                          </p:stCondLst>
                                        </p:cTn>
                                        <p:tgtEl>
                                          <p:spTgt spid="36"/>
                                        </p:tgtEl>
                                        <p:attrNameLst>
                                          <p:attrName>r</p:attrName>
                                        </p:attrNameLst>
                                      </p:cBhvr>
                                    </p:animRot>
                                  </p:childTnLst>
                                </p:cTn>
                              </p:par>
                            </p:childTnLst>
                          </p:cTn>
                        </p:par>
                        <p:par>
                          <p:cTn id="87" fill="hold">
                            <p:stCondLst>
                              <p:cond delay="10300"/>
                            </p:stCondLst>
                            <p:childTnLst>
                              <p:par>
                                <p:cTn id="88" presetID="22" presetClass="entr" presetSubtype="8"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left)">
                                      <p:cBhvr>
                                        <p:cTn id="90" dur="500"/>
                                        <p:tgtEl>
                                          <p:spTgt spid="43"/>
                                        </p:tgtEl>
                                      </p:cBhvr>
                                    </p:animEffect>
                                  </p:childTnLst>
                                </p:cTn>
                              </p:par>
                            </p:childTnLst>
                          </p:cTn>
                        </p:par>
                        <p:par>
                          <p:cTn id="91" fill="hold">
                            <p:stCondLst>
                              <p:cond delay="10800"/>
                            </p:stCondLst>
                            <p:childTnLst>
                              <p:par>
                                <p:cTn id="92" presetID="22" presetClass="entr" presetSubtype="8" fill="hold" grpId="0" nodeType="after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wipe(left)">
                                      <p:cBhvr>
                                        <p:cTn id="94" dur="500"/>
                                        <p:tgtEl>
                                          <p:spTgt spid="37"/>
                                        </p:tgtEl>
                                      </p:cBhvr>
                                    </p:animEffect>
                                  </p:childTnLst>
                                </p:cTn>
                              </p:par>
                            </p:childTnLst>
                          </p:cTn>
                        </p:par>
                        <p:par>
                          <p:cTn id="95" fill="hold">
                            <p:stCondLst>
                              <p:cond delay="113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38"/>
                                        </p:tgtEl>
                                        <p:attrNameLst>
                                          <p:attrName>style.visibility</p:attrName>
                                        </p:attrNameLst>
                                      </p:cBhvr>
                                      <p:to>
                                        <p:strVal val="visible"/>
                                      </p:to>
                                    </p:set>
                                    <p:anim by="(-#ppt_w*2)" calcmode="lin" valueType="num">
                                      <p:cBhvr rctx="PPT">
                                        <p:cTn id="98" dur="250" autoRev="1" fill="hold">
                                          <p:stCondLst>
                                            <p:cond delay="0"/>
                                          </p:stCondLst>
                                        </p:cTn>
                                        <p:tgtEl>
                                          <p:spTgt spid="38"/>
                                        </p:tgtEl>
                                        <p:attrNameLst>
                                          <p:attrName>ppt_w</p:attrName>
                                        </p:attrNameLst>
                                      </p:cBhvr>
                                    </p:anim>
                                    <p:anim by="(#ppt_w*0.50)" calcmode="lin" valueType="num">
                                      <p:cBhvr>
                                        <p:cTn id="99" dur="250" decel="50000" autoRev="1" fill="hold">
                                          <p:stCondLst>
                                            <p:cond delay="0"/>
                                          </p:stCondLst>
                                        </p:cTn>
                                        <p:tgtEl>
                                          <p:spTgt spid="38"/>
                                        </p:tgtEl>
                                        <p:attrNameLst>
                                          <p:attrName>ppt_x</p:attrName>
                                        </p:attrNameLst>
                                      </p:cBhvr>
                                    </p:anim>
                                    <p:anim from="(-#ppt_h/2)" to="(#ppt_y)" calcmode="lin" valueType="num">
                                      <p:cBhvr>
                                        <p:cTn id="100" dur="500" fill="hold">
                                          <p:stCondLst>
                                            <p:cond delay="0"/>
                                          </p:stCondLst>
                                        </p:cTn>
                                        <p:tgtEl>
                                          <p:spTgt spid="38"/>
                                        </p:tgtEl>
                                        <p:attrNameLst>
                                          <p:attrName>ppt_y</p:attrName>
                                        </p:attrNameLst>
                                      </p:cBhvr>
                                    </p:anim>
                                    <p:animRot by="21600000">
                                      <p:cBhvr>
                                        <p:cTn id="101" dur="500" fill="hold">
                                          <p:stCondLst>
                                            <p:cond delay="0"/>
                                          </p:stCondLst>
                                        </p:cTn>
                                        <p:tgtEl>
                                          <p:spTgt spid="38"/>
                                        </p:tgtEl>
                                        <p:attrNameLst>
                                          <p:attrName>r</p:attrName>
                                        </p:attrNameLst>
                                      </p:cBhvr>
                                    </p:animRot>
                                  </p:childTnLst>
                                </p:cTn>
                              </p:par>
                            </p:childTnLst>
                          </p:cTn>
                        </p:par>
                        <p:par>
                          <p:cTn id="102" fill="hold">
                            <p:stCondLst>
                              <p:cond delay="11950"/>
                            </p:stCondLst>
                            <p:childTnLst>
                              <p:par>
                                <p:cTn id="103" presetID="22" presetClass="entr" presetSubtype="8" fill="hold"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450"/>
                            </p:stCondLst>
                            <p:childTnLst>
                              <p:par>
                                <p:cTn id="107" presetID="22" presetClass="entr" presetSubtype="8"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wipe(left)">
                                      <p:cBhvr>
                                        <p:cTn id="109" dur="500"/>
                                        <p:tgtEl>
                                          <p:spTgt spid="39"/>
                                        </p:tgtEl>
                                      </p:cBhvr>
                                    </p:animEffect>
                                  </p:childTnLst>
                                </p:cTn>
                              </p:par>
                            </p:childTnLst>
                          </p:cTn>
                        </p:par>
                        <p:par>
                          <p:cTn id="110" fill="hold">
                            <p:stCondLst>
                              <p:cond delay="12950"/>
                            </p:stCondLst>
                            <p:childTnLst>
                              <p:par>
                                <p:cTn id="111" presetID="23" presetClass="entr" presetSubtype="32"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500" fill="hold"/>
                                        <p:tgtEl>
                                          <p:spTgt spid="40"/>
                                        </p:tgtEl>
                                        <p:attrNameLst>
                                          <p:attrName>ppt_w</p:attrName>
                                        </p:attrNameLst>
                                      </p:cBhvr>
                                      <p:tavLst>
                                        <p:tav tm="0">
                                          <p:val>
                                            <p:strVal val="4*#ppt_w"/>
                                          </p:val>
                                        </p:tav>
                                        <p:tav tm="100000">
                                          <p:val>
                                            <p:strVal val="#ppt_w"/>
                                          </p:val>
                                        </p:tav>
                                      </p:tavLst>
                                    </p:anim>
                                    <p:anim calcmode="lin" valueType="num">
                                      <p:cBhvr>
                                        <p:cTn id="114" dur="500" fill="hold"/>
                                        <p:tgtEl>
                                          <p:spTgt spid="40"/>
                                        </p:tgtEl>
                                        <p:attrNameLst>
                                          <p:attrName>ppt_h</p:attrName>
                                        </p:attrNameLst>
                                      </p:cBhvr>
                                      <p:tavLst>
                                        <p:tav tm="0">
                                          <p:val>
                                            <p:strVal val="4*#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additive="base">
                                        <p:cTn id="119" dur="1000"/>
                                        <p:tgtEl>
                                          <p:spTgt spid="41"/>
                                        </p:tgtEl>
                                        <p:attrNameLst>
                                          <p:attrName>ppt_y</p:attrName>
                                        </p:attrNameLst>
                                      </p:cBhvr>
                                      <p:tavLst>
                                        <p:tav tm="0">
                                          <p:val>
                                            <p:strVal val="#ppt_y+#ppt_h*1.125000"/>
                                          </p:val>
                                        </p:tav>
                                        <p:tav tm="100000">
                                          <p:val>
                                            <p:strVal val="#ppt_y"/>
                                          </p:val>
                                        </p:tav>
                                      </p:tavLst>
                                    </p:anim>
                                    <p:animEffect transition="in" filter="wipe(up)">
                                      <p:cBhvr>
                                        <p:cTn id="120"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P spid="11" grpId="0" animBg="1"/>
      <p:bldP spid="11" grpId="1" animBg="1"/>
      <p:bldP spid="12" grpId="0" animBg="1"/>
      <p:bldP spid="12" grpId="1" animBg="1"/>
      <p:bldP spid="13" grpId="0" animBg="1"/>
      <p:bldP spid="14" grpId="0" animBg="1"/>
      <p:bldP spid="22" grpId="0" animBg="1"/>
      <p:bldP spid="23" grpId="0" animBg="1"/>
      <p:bldP spid="24" grpId="0" animBg="1"/>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6" name="MH_Others_3"/>
          <p:cNvSpPr/>
          <p:nvPr>
            <p:custDataLst>
              <p:tags r:id="rId1"/>
            </p:custDataLst>
          </p:nvPr>
        </p:nvSpPr>
        <p:spPr>
          <a:xfrm>
            <a:off x="5903754" y="3257812"/>
            <a:ext cx="269352" cy="269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 name="组合 2"/>
          <p:cNvGrpSpPr/>
          <p:nvPr/>
        </p:nvGrpSpPr>
        <p:grpSpPr>
          <a:xfrm>
            <a:off x="2745342" y="1691640"/>
            <a:ext cx="3282308" cy="3282306"/>
            <a:chOff x="2745342" y="1691640"/>
            <a:chExt cx="3282308" cy="3282306"/>
          </a:xfrm>
        </p:grpSpPr>
        <p:sp>
          <p:nvSpPr>
            <p:cNvPr id="44" name="MH_Others_1"/>
            <p:cNvSpPr/>
            <p:nvPr>
              <p:custDataLst>
                <p:tags r:id="rId3"/>
              </p:custDataLst>
            </p:nvPr>
          </p:nvSpPr>
          <p:spPr>
            <a:xfrm>
              <a:off x="3465104" y="2417802"/>
              <a:ext cx="1803016" cy="1803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5" name="MH_Others_2"/>
            <p:cNvSpPr/>
            <p:nvPr>
              <p:custDataLst>
                <p:tags r:id="rId4"/>
              </p:custDataLst>
            </p:nvPr>
          </p:nvSpPr>
          <p:spPr>
            <a:xfrm>
              <a:off x="2745342" y="1691640"/>
              <a:ext cx="3282308" cy="3282306"/>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MH_Number"/>
            <p:cNvSpPr/>
            <p:nvPr>
              <p:custDataLst>
                <p:tags r:id="rId5"/>
              </p:custDataLst>
            </p:nvPr>
          </p:nvSpPr>
          <p:spPr>
            <a:xfrm>
              <a:off x="3589958" y="2558738"/>
              <a:ext cx="1538428" cy="15384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en-US" altLang="zh-CN" sz="8000" dirty="0">
                  <a:solidFill>
                    <a:srgbClr val="FFFFFF"/>
                  </a:solidFill>
                  <a:latin typeface="微软雅黑" panose="020B0503020204020204" pitchFamily="34" charset="-122"/>
                  <a:ea typeface="微软雅黑" panose="020B0503020204020204" pitchFamily="34" charset="-122"/>
                </a:rPr>
                <a:t>4</a:t>
              </a:r>
              <a:endParaRPr lang="zh-CN" altLang="en-US" sz="8000" dirty="0">
                <a:solidFill>
                  <a:srgbClr val="FFFFFF"/>
                </a:solidFill>
                <a:latin typeface="微软雅黑" panose="020B0503020204020204" pitchFamily="34" charset="-122"/>
                <a:ea typeface="微软雅黑" panose="020B0503020204020204" pitchFamily="34" charset="-122"/>
              </a:endParaRPr>
            </a:p>
          </p:txBody>
        </p:sp>
      </p:grpSp>
      <p:sp>
        <p:nvSpPr>
          <p:cNvPr id="48" name="MH_Title"/>
          <p:cNvSpPr>
            <a:spLocks noChangeArrowheads="1"/>
          </p:cNvSpPr>
          <p:nvPr>
            <p:custDataLst>
              <p:tags r:id="rId2"/>
            </p:custDataLst>
          </p:nvPr>
        </p:nvSpPr>
        <p:spPr bwMode="auto">
          <a:xfrm>
            <a:off x="6502419" y="2892050"/>
            <a:ext cx="2620374" cy="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t" anchorCtr="0">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 typeface="Arial" panose="020B0604020202020204" pitchFamily="34" charset="0"/>
              <a:buNone/>
            </a:pPr>
            <a:r>
              <a:rPr lang="zh-CN" altLang="en-US" sz="2800" dirty="0" smtClean="0">
                <a:latin typeface="微软雅黑" panose="020B0503020204020204" pitchFamily="34" charset="-122"/>
                <a:ea typeface="微软雅黑" panose="020B0503020204020204" pitchFamily="34" charset="-122"/>
              </a:rPr>
              <a:t>未来规划与展望</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64319" y="3430588"/>
            <a:ext cx="4184631" cy="369332"/>
          </a:xfrm>
          <a:prstGeom prst="rect">
            <a:avLst/>
          </a:prstGeom>
          <a:noFill/>
        </p:spPr>
        <p:txBody>
          <a:bodyPr wrap="square" rtlCol="0">
            <a:spAutoFit/>
          </a:bodyPr>
          <a:lstStyle/>
          <a:p>
            <a:r>
              <a:rPr lang="en-US" altLang="zh-CN" dirty="0" smtClean="0"/>
              <a:t>FUTURE PLANNING AND PROSPECTS</a:t>
            </a:r>
            <a:endParaRPr lang="zh-CN" altLang="en-US" dirty="0"/>
          </a:p>
        </p:txBody>
      </p:sp>
    </p:spTree>
    <p:extLst>
      <p:ext uri="{BB962C8B-B14F-4D97-AF65-F5344CB8AC3E}">
        <p14:creationId xmlns:p14="http://schemas.microsoft.com/office/powerpoint/2010/main" val="203682195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2075" y="2941030"/>
            <a:ext cx="12236939" cy="1271903"/>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tx1">
                  <a:lumMod val="75000"/>
                  <a:lumOff val="25000"/>
                </a:schemeClr>
              </a:solidFill>
            </a:endParaRPr>
          </a:p>
        </p:txBody>
      </p:sp>
      <p:sp>
        <p:nvSpPr>
          <p:cNvPr id="6" name="矩形 5"/>
          <p:cNvSpPr/>
          <p:nvPr/>
        </p:nvSpPr>
        <p:spPr>
          <a:xfrm>
            <a:off x="607644" y="3297249"/>
            <a:ext cx="2071352" cy="1322774"/>
          </a:xfrm>
          <a:prstGeom prst="rect">
            <a:avLst/>
          </a:prstGeom>
        </p:spPr>
        <p:txBody>
          <a:bodyPr wrap="none" lIns="91416" tIns="45708" rIns="91416" bIns="45708">
            <a:spAutoFit/>
          </a:bodyPr>
          <a:lstStyle/>
          <a:p>
            <a:pPr algn="ctr">
              <a:lnSpc>
                <a:spcPct val="130000"/>
              </a:lnSpc>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20XX</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 name="矩形 6"/>
          <p:cNvSpPr/>
          <p:nvPr/>
        </p:nvSpPr>
        <p:spPr>
          <a:xfrm>
            <a:off x="2874047" y="3393226"/>
            <a:ext cx="2071352" cy="1322774"/>
          </a:xfrm>
          <a:prstGeom prst="rect">
            <a:avLst/>
          </a:prstGeom>
        </p:spPr>
        <p:txBody>
          <a:bodyPr wrap="none" lIns="91416" tIns="45708" rIns="91416" bIns="45708">
            <a:spAutoFit/>
          </a:bodyPr>
          <a:lstStyle/>
          <a:p>
            <a:pPr algn="ctr">
              <a:lnSpc>
                <a:spcPct val="130000"/>
              </a:lnSpc>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20XX</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8" name="矩形 7"/>
          <p:cNvSpPr/>
          <p:nvPr/>
        </p:nvSpPr>
        <p:spPr>
          <a:xfrm>
            <a:off x="5149617" y="3903308"/>
            <a:ext cx="2071352" cy="1322774"/>
          </a:xfrm>
          <a:prstGeom prst="rect">
            <a:avLst/>
          </a:prstGeom>
        </p:spPr>
        <p:txBody>
          <a:bodyPr wrap="none" lIns="91416" tIns="45708" rIns="91416" bIns="45708">
            <a:spAutoFit/>
          </a:bodyPr>
          <a:lstStyle/>
          <a:p>
            <a:pPr algn="ctr">
              <a:lnSpc>
                <a:spcPct val="130000"/>
              </a:lnSpc>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20XX</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9" name="矩形 8"/>
          <p:cNvSpPr/>
          <p:nvPr/>
        </p:nvSpPr>
        <p:spPr>
          <a:xfrm>
            <a:off x="7279185" y="2454797"/>
            <a:ext cx="2071352" cy="1322774"/>
          </a:xfrm>
          <a:prstGeom prst="rect">
            <a:avLst/>
          </a:prstGeom>
        </p:spPr>
        <p:txBody>
          <a:bodyPr wrap="none" lIns="91416" tIns="45708" rIns="91416" bIns="45708">
            <a:spAutoFit/>
          </a:bodyPr>
          <a:lstStyle/>
          <a:p>
            <a:pPr algn="ctr">
              <a:lnSpc>
                <a:spcPct val="130000"/>
              </a:lnSpc>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20XX</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0" name="矩形 9"/>
          <p:cNvSpPr/>
          <p:nvPr/>
        </p:nvSpPr>
        <p:spPr>
          <a:xfrm>
            <a:off x="9509131" y="2310781"/>
            <a:ext cx="2071352" cy="1322774"/>
          </a:xfrm>
          <a:prstGeom prst="rect">
            <a:avLst/>
          </a:prstGeom>
        </p:spPr>
        <p:txBody>
          <a:bodyPr wrap="none" lIns="91416" tIns="45708" rIns="91416" bIns="45708">
            <a:spAutoFit/>
          </a:bodyPr>
          <a:lstStyle/>
          <a:p>
            <a:pPr algn="ctr">
              <a:lnSpc>
                <a:spcPct val="130000"/>
              </a:lnSpc>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20XX</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333"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11" name="组合 10"/>
          <p:cNvGrpSpPr/>
          <p:nvPr/>
        </p:nvGrpSpPr>
        <p:grpSpPr>
          <a:xfrm>
            <a:off x="1311844" y="2609468"/>
            <a:ext cx="662952" cy="663125"/>
            <a:chOff x="8077071" y="845254"/>
            <a:chExt cx="2036801" cy="2036802"/>
          </a:xfrm>
        </p:grpSpPr>
        <p:sp>
          <p:nvSpPr>
            <p:cNvPr id="12" name="椭圆 11"/>
            <p:cNvSpPr/>
            <p:nvPr/>
          </p:nvSpPr>
          <p:spPr>
            <a:xfrm>
              <a:off x="8077071" y="845254"/>
              <a:ext cx="2036801" cy="2036802"/>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14" name="组合 13"/>
          <p:cNvGrpSpPr/>
          <p:nvPr/>
        </p:nvGrpSpPr>
        <p:grpSpPr>
          <a:xfrm>
            <a:off x="3578247" y="2705444"/>
            <a:ext cx="662952" cy="663125"/>
            <a:chOff x="8125599" y="1434035"/>
            <a:chExt cx="2036802" cy="2036802"/>
          </a:xfrm>
        </p:grpSpPr>
        <p:sp>
          <p:nvSpPr>
            <p:cNvPr id="15" name="椭圆 14"/>
            <p:cNvSpPr/>
            <p:nvPr/>
          </p:nvSpPr>
          <p:spPr>
            <a:xfrm>
              <a:off x="8125599" y="1434035"/>
              <a:ext cx="2036802" cy="2036802"/>
            </a:xfrm>
            <a:prstGeom prst="ellipse">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6"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7" name="组合 16"/>
          <p:cNvGrpSpPr/>
          <p:nvPr/>
        </p:nvGrpSpPr>
        <p:grpSpPr>
          <a:xfrm>
            <a:off x="5853821" y="3215527"/>
            <a:ext cx="662952" cy="663125"/>
            <a:chOff x="8125599" y="1434035"/>
            <a:chExt cx="2036802" cy="2036802"/>
          </a:xfrm>
        </p:grpSpPr>
        <p:sp>
          <p:nvSpPr>
            <p:cNvPr id="18" name="椭圆 17"/>
            <p:cNvSpPr/>
            <p:nvPr/>
          </p:nvSpPr>
          <p:spPr>
            <a:xfrm>
              <a:off x="8125599" y="1434035"/>
              <a:ext cx="2036802" cy="2036802"/>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nvGrpSpPr>
            <p:cNvPr id="19" name="组合 18"/>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0"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1"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grpSp>
        <p:nvGrpSpPr>
          <p:cNvPr id="24" name="组合 23"/>
          <p:cNvGrpSpPr/>
          <p:nvPr/>
        </p:nvGrpSpPr>
        <p:grpSpPr>
          <a:xfrm>
            <a:off x="7983388" y="3811414"/>
            <a:ext cx="662952" cy="663125"/>
            <a:chOff x="8125599" y="1434035"/>
            <a:chExt cx="2036802" cy="2036802"/>
          </a:xfrm>
        </p:grpSpPr>
        <p:sp>
          <p:nvSpPr>
            <p:cNvPr id="26" name="椭圆 25"/>
            <p:cNvSpPr/>
            <p:nvPr/>
          </p:nvSpPr>
          <p:spPr>
            <a:xfrm>
              <a:off x="8125599" y="1434035"/>
              <a:ext cx="2036802" cy="2036802"/>
            </a:xfrm>
            <a:prstGeom prst="ellipse">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28" name="组合 27"/>
          <p:cNvGrpSpPr/>
          <p:nvPr/>
        </p:nvGrpSpPr>
        <p:grpSpPr>
          <a:xfrm>
            <a:off x="10213333" y="3733308"/>
            <a:ext cx="662952" cy="663125"/>
            <a:chOff x="8125599" y="1434035"/>
            <a:chExt cx="2036802" cy="2036802"/>
          </a:xfrm>
        </p:grpSpPr>
        <p:sp>
          <p:nvSpPr>
            <p:cNvPr id="29" name="椭圆 28"/>
            <p:cNvSpPr/>
            <p:nvPr/>
          </p:nvSpPr>
          <p:spPr>
            <a:xfrm>
              <a:off x="8125599" y="1434035"/>
              <a:ext cx="2036802" cy="2036802"/>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31" name="文本框 30"/>
          <p:cNvSpPr txBox="1"/>
          <p:nvPr/>
        </p:nvSpPr>
        <p:spPr>
          <a:xfrm>
            <a:off x="1004594" y="349710"/>
            <a:ext cx="339595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职业规划</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641187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par>
                              <p:cTn id="12" fill="hold">
                                <p:stCondLst>
                                  <p:cond delay="1500"/>
                                </p:stCondLst>
                                <p:childTnLst>
                                  <p:par>
                                    <p:cTn id="13" presetID="2" presetClass="entr" presetSubtype="1" fill="hold" nodeType="afterEffect" p14:presetBounceEnd="53333">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3333">
                                          <p:cBhvr additive="base">
                                            <p:cTn id="15" dur="750" fill="hold"/>
                                            <p:tgtEl>
                                              <p:spTgt spid="11"/>
                                            </p:tgtEl>
                                            <p:attrNameLst>
                                              <p:attrName>ppt_x</p:attrName>
                                            </p:attrNameLst>
                                          </p:cBhvr>
                                          <p:tavLst>
                                            <p:tav tm="0">
                                              <p:val>
                                                <p:strVal val="#ppt_x"/>
                                              </p:val>
                                            </p:tav>
                                            <p:tav tm="100000">
                                              <p:val>
                                                <p:strVal val="#ppt_x"/>
                                              </p:val>
                                            </p:tav>
                                          </p:tavLst>
                                        </p:anim>
                                        <p:anim calcmode="lin" valueType="num" p14:bounceEnd="53333">
                                          <p:cBhvr additive="base">
                                            <p:cTn id="16" dur="750" fill="hold"/>
                                            <p:tgtEl>
                                              <p:spTgt spid="11"/>
                                            </p:tgtEl>
                                            <p:attrNameLst>
                                              <p:attrName>ppt_y</p:attrName>
                                            </p:attrNameLst>
                                          </p:cBhvr>
                                          <p:tavLst>
                                            <p:tav tm="0">
                                              <p:val>
                                                <p:strVal val="0-#ppt_h/2"/>
                                              </p:val>
                                            </p:tav>
                                            <p:tav tm="100000">
                                              <p:val>
                                                <p:strVal val="#ppt_y"/>
                                              </p:val>
                                            </p:tav>
                                          </p:tavLst>
                                        </p:anim>
                                      </p:childTnLst>
                                    </p:cTn>
                                  </p:par>
                                  <p:par>
                                    <p:cTn id="17" presetID="22" presetClass="entr" presetSubtype="1"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250"/>
                                </p:stCondLst>
                                <p:childTnLst>
                                  <p:par>
                                    <p:cTn id="21" presetID="2" presetClass="entr" presetSubtype="1" fill="hold" nodeType="afterEffect" p14:presetBounceEnd="53333">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14:bounceEnd="53333">
                                          <p:cBhvr additive="base">
                                            <p:cTn id="23" dur="75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24" dur="750" fill="hold"/>
                                            <p:tgtEl>
                                              <p:spTgt spid="14"/>
                                            </p:tgtEl>
                                            <p:attrNameLst>
                                              <p:attrName>ppt_y</p:attrName>
                                            </p:attrNameLst>
                                          </p:cBhvr>
                                          <p:tavLst>
                                            <p:tav tm="0">
                                              <p:val>
                                                <p:strVal val="0-#ppt_h/2"/>
                                              </p:val>
                                            </p:tav>
                                            <p:tav tm="100000">
                                              <p:val>
                                                <p:strVal val="#ppt_y"/>
                                              </p:val>
                                            </p:tav>
                                          </p:tavLst>
                                        </p:anim>
                                      </p:childTnLst>
                                    </p:cTn>
                                  </p:par>
                                  <p:par>
                                    <p:cTn id="25" presetID="22" presetClass="entr" presetSubtype="1"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000"/>
                                </p:stCondLst>
                                <p:childTnLst>
                                  <p:par>
                                    <p:cTn id="29" presetID="2" presetClass="entr" presetSubtype="1" fill="hold" nodeType="afterEffect" p14:presetBounceEnd="53333">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3333">
                                          <p:cBhvr additive="base">
                                            <p:cTn id="31" dur="750" fill="hold"/>
                                            <p:tgtEl>
                                              <p:spTgt spid="17"/>
                                            </p:tgtEl>
                                            <p:attrNameLst>
                                              <p:attrName>ppt_x</p:attrName>
                                            </p:attrNameLst>
                                          </p:cBhvr>
                                          <p:tavLst>
                                            <p:tav tm="0">
                                              <p:val>
                                                <p:strVal val="#ppt_x"/>
                                              </p:val>
                                            </p:tav>
                                            <p:tav tm="100000">
                                              <p:val>
                                                <p:strVal val="#ppt_x"/>
                                              </p:val>
                                            </p:tav>
                                          </p:tavLst>
                                        </p:anim>
                                        <p:anim calcmode="lin" valueType="num" p14:bounceEnd="53333">
                                          <p:cBhvr additive="base">
                                            <p:cTn id="32" dur="750" fill="hold"/>
                                            <p:tgtEl>
                                              <p:spTgt spid="17"/>
                                            </p:tgtEl>
                                            <p:attrNameLst>
                                              <p:attrName>ppt_y</p:attrName>
                                            </p:attrNameLst>
                                          </p:cBhvr>
                                          <p:tavLst>
                                            <p:tav tm="0">
                                              <p:val>
                                                <p:strVal val="0-#ppt_h/2"/>
                                              </p:val>
                                            </p:tav>
                                            <p:tav tm="100000">
                                              <p:val>
                                                <p:strVal val="#ppt_y"/>
                                              </p:val>
                                            </p:tav>
                                          </p:tavLst>
                                        </p:anim>
                                      </p:childTnLst>
                                    </p:cTn>
                                  </p:par>
                                  <p:par>
                                    <p:cTn id="33" presetID="22" presetClass="entr" presetSubtype="1"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750"/>
                                </p:stCondLst>
                                <p:childTnLst>
                                  <p:par>
                                    <p:cTn id="37" presetID="2" presetClass="entr" presetSubtype="1" fill="hold" nodeType="afterEffect" p14:presetBounceEnd="53333">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14:bounceEnd="53333">
                                          <p:cBhvr additive="base">
                                            <p:cTn id="39" dur="750" fill="hold"/>
                                            <p:tgtEl>
                                              <p:spTgt spid="24"/>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4"/>
                                            </p:tgtEl>
                                            <p:attrNameLst>
                                              <p:attrName>ppt_y</p:attrName>
                                            </p:attrNameLst>
                                          </p:cBhvr>
                                          <p:tavLst>
                                            <p:tav tm="0">
                                              <p:val>
                                                <p:strVal val="0-#ppt_h/2"/>
                                              </p:val>
                                            </p:tav>
                                            <p:tav tm="100000">
                                              <p:val>
                                                <p:strVal val="#ppt_y"/>
                                              </p:val>
                                            </p:tav>
                                          </p:tavLst>
                                        </p:anim>
                                      </p:childTnLst>
                                    </p:cTn>
                                  </p:par>
                                  <p:par>
                                    <p:cTn id="41" presetID="22" presetClass="entr" presetSubtype="1"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4500"/>
                                </p:stCondLst>
                                <p:childTnLst>
                                  <p:par>
                                    <p:cTn id="45" presetID="2" presetClass="entr" presetSubtype="1" fill="hold" nodeType="afterEffect" p14:presetBounceEnd="53333">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14:bounceEnd="53333">
                                          <p:cBhvr additive="base">
                                            <p:cTn id="47"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8" dur="750" fill="hold"/>
                                            <p:tgtEl>
                                              <p:spTgt spid="28"/>
                                            </p:tgtEl>
                                            <p:attrNameLst>
                                              <p:attrName>ppt_y</p:attrName>
                                            </p:attrNameLst>
                                          </p:cBhvr>
                                          <p:tavLst>
                                            <p:tav tm="0">
                                              <p:val>
                                                <p:strVal val="0-#ppt_h/2"/>
                                              </p:val>
                                            </p:tav>
                                            <p:tav tm="100000">
                                              <p:val>
                                                <p:strVal val="#ppt_y"/>
                                              </p:val>
                                            </p:tav>
                                          </p:tavLst>
                                        </p:anim>
                                      </p:childTnLst>
                                    </p:cTn>
                                  </p:par>
                                  <p:par>
                                    <p:cTn id="49" presetID="22" presetClass="entr" presetSubtype="1" fill="hold" grpId="0" nodeType="withEffect">
                                      <p:stCondLst>
                                        <p:cond delay="25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0-#ppt_h/2"/>
                                              </p:val>
                                            </p:tav>
                                            <p:tav tm="100000">
                                              <p:val>
                                                <p:strVal val="#ppt_y"/>
                                              </p:val>
                                            </p:tav>
                                          </p:tavLst>
                                        </p:anim>
                                      </p:childTnLst>
                                    </p:cTn>
                                  </p:par>
                                  <p:par>
                                    <p:cTn id="17" presetID="22" presetClass="entr" presetSubtype="1"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250"/>
                                </p:stCondLst>
                                <p:childTnLst>
                                  <p:par>
                                    <p:cTn id="21" presetID="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ppt_x"/>
                                              </p:val>
                                            </p:tav>
                                            <p:tav tm="100000">
                                              <p:val>
                                                <p:strVal val="#ppt_x"/>
                                              </p:val>
                                            </p:tav>
                                          </p:tavLst>
                                        </p:anim>
                                        <p:anim calcmode="lin" valueType="num">
                                          <p:cBhvr additive="base">
                                            <p:cTn id="24" dur="750" fill="hold"/>
                                            <p:tgtEl>
                                              <p:spTgt spid="14"/>
                                            </p:tgtEl>
                                            <p:attrNameLst>
                                              <p:attrName>ppt_y</p:attrName>
                                            </p:attrNameLst>
                                          </p:cBhvr>
                                          <p:tavLst>
                                            <p:tav tm="0">
                                              <p:val>
                                                <p:strVal val="0-#ppt_h/2"/>
                                              </p:val>
                                            </p:tav>
                                            <p:tav tm="100000">
                                              <p:val>
                                                <p:strVal val="#ppt_y"/>
                                              </p:val>
                                            </p:tav>
                                          </p:tavLst>
                                        </p:anim>
                                      </p:childTnLst>
                                    </p:cTn>
                                  </p:par>
                                  <p:par>
                                    <p:cTn id="25" presetID="22" presetClass="entr" presetSubtype="1"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ppt_x"/>
                                              </p:val>
                                            </p:tav>
                                            <p:tav tm="100000">
                                              <p:val>
                                                <p:strVal val="#ppt_x"/>
                                              </p:val>
                                            </p:tav>
                                          </p:tavLst>
                                        </p:anim>
                                        <p:anim calcmode="lin" valueType="num">
                                          <p:cBhvr additive="base">
                                            <p:cTn id="32" dur="750" fill="hold"/>
                                            <p:tgtEl>
                                              <p:spTgt spid="17"/>
                                            </p:tgtEl>
                                            <p:attrNameLst>
                                              <p:attrName>ppt_y</p:attrName>
                                            </p:attrNameLst>
                                          </p:cBhvr>
                                          <p:tavLst>
                                            <p:tav tm="0">
                                              <p:val>
                                                <p:strVal val="0-#ppt_h/2"/>
                                              </p:val>
                                            </p:tav>
                                            <p:tav tm="100000">
                                              <p:val>
                                                <p:strVal val="#ppt_y"/>
                                              </p:val>
                                            </p:tav>
                                          </p:tavLst>
                                        </p:anim>
                                      </p:childTnLst>
                                    </p:cTn>
                                  </p:par>
                                  <p:par>
                                    <p:cTn id="33" presetID="22" presetClass="entr" presetSubtype="1"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750"/>
                                </p:stCondLst>
                                <p:childTnLst>
                                  <p:par>
                                    <p:cTn id="37" presetID="2" presetClass="entr" presetSubtype="1"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750" fill="hold"/>
                                            <p:tgtEl>
                                              <p:spTgt spid="24"/>
                                            </p:tgtEl>
                                            <p:attrNameLst>
                                              <p:attrName>ppt_x</p:attrName>
                                            </p:attrNameLst>
                                          </p:cBhvr>
                                          <p:tavLst>
                                            <p:tav tm="0">
                                              <p:val>
                                                <p:strVal val="#ppt_x"/>
                                              </p:val>
                                            </p:tav>
                                            <p:tav tm="100000">
                                              <p:val>
                                                <p:strVal val="#ppt_x"/>
                                              </p:val>
                                            </p:tav>
                                          </p:tavLst>
                                        </p:anim>
                                        <p:anim calcmode="lin" valueType="num">
                                          <p:cBhvr additive="base">
                                            <p:cTn id="40" dur="750" fill="hold"/>
                                            <p:tgtEl>
                                              <p:spTgt spid="24"/>
                                            </p:tgtEl>
                                            <p:attrNameLst>
                                              <p:attrName>ppt_y</p:attrName>
                                            </p:attrNameLst>
                                          </p:cBhvr>
                                          <p:tavLst>
                                            <p:tav tm="0">
                                              <p:val>
                                                <p:strVal val="0-#ppt_h/2"/>
                                              </p:val>
                                            </p:tav>
                                            <p:tav tm="100000">
                                              <p:val>
                                                <p:strVal val="#ppt_y"/>
                                              </p:val>
                                            </p:tav>
                                          </p:tavLst>
                                        </p:anim>
                                      </p:childTnLst>
                                    </p:cTn>
                                  </p:par>
                                  <p:par>
                                    <p:cTn id="41" presetID="22" presetClass="entr" presetSubtype="1"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4500"/>
                                </p:stCondLst>
                                <p:childTnLst>
                                  <p:par>
                                    <p:cTn id="45" presetID="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750" fill="hold"/>
                                            <p:tgtEl>
                                              <p:spTgt spid="28"/>
                                            </p:tgtEl>
                                            <p:attrNameLst>
                                              <p:attrName>ppt_x</p:attrName>
                                            </p:attrNameLst>
                                          </p:cBhvr>
                                          <p:tavLst>
                                            <p:tav tm="0">
                                              <p:val>
                                                <p:strVal val="#ppt_x"/>
                                              </p:val>
                                            </p:tav>
                                            <p:tav tm="100000">
                                              <p:val>
                                                <p:strVal val="#ppt_x"/>
                                              </p:val>
                                            </p:tav>
                                          </p:tavLst>
                                        </p:anim>
                                        <p:anim calcmode="lin" valueType="num">
                                          <p:cBhvr additive="base">
                                            <p:cTn id="48" dur="750" fill="hold"/>
                                            <p:tgtEl>
                                              <p:spTgt spid="28"/>
                                            </p:tgtEl>
                                            <p:attrNameLst>
                                              <p:attrName>ppt_y</p:attrName>
                                            </p:attrNameLst>
                                          </p:cBhvr>
                                          <p:tavLst>
                                            <p:tav tm="0">
                                              <p:val>
                                                <p:strVal val="0-#ppt_h/2"/>
                                              </p:val>
                                            </p:tav>
                                            <p:tav tm="100000">
                                              <p:val>
                                                <p:strVal val="#ppt_y"/>
                                              </p:val>
                                            </p:tav>
                                          </p:tavLst>
                                        </p:anim>
                                      </p:childTnLst>
                                    </p:cTn>
                                  </p:par>
                                  <p:par>
                                    <p:cTn id="49" presetID="22" presetClass="entr" presetSubtype="1" fill="hold" grpId="0" nodeType="withEffect">
                                      <p:stCondLst>
                                        <p:cond delay="25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3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777007" y="1028700"/>
            <a:ext cx="7140423" cy="4204384"/>
            <a:chOff x="2777007" y="1028700"/>
            <a:chExt cx="7140423" cy="4204384"/>
          </a:xfrm>
        </p:grpSpPr>
        <p:sp>
          <p:nvSpPr>
            <p:cNvPr id="10" name="MH_Others_1"/>
            <p:cNvSpPr/>
            <p:nvPr>
              <p:custDataLst>
                <p:tags r:id="rId1"/>
              </p:custDataLst>
            </p:nvPr>
          </p:nvSpPr>
          <p:spPr>
            <a:xfrm>
              <a:off x="3593165" y="2127619"/>
              <a:ext cx="2044489" cy="2044489"/>
            </a:xfrm>
            <a:prstGeom prst="ellipse">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MH_Others_2"/>
            <p:cNvSpPr/>
            <p:nvPr>
              <p:custDataLst>
                <p:tags r:id="rId2"/>
              </p:custDataLst>
            </p:nvPr>
          </p:nvSpPr>
          <p:spPr>
            <a:xfrm>
              <a:off x="2777007" y="1304204"/>
              <a:ext cx="3721899" cy="372189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2" name="MH_Others_3"/>
            <p:cNvSpPr/>
            <p:nvPr>
              <p:custDataLst>
                <p:tags r:id="rId3"/>
              </p:custDataLst>
            </p:nvPr>
          </p:nvSpPr>
          <p:spPr>
            <a:xfrm>
              <a:off x="3734739" y="2287430"/>
              <a:ext cx="1744466" cy="1744466"/>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4400">
                  <a:solidFill>
                    <a:srgbClr val="FFFFFF"/>
                  </a:solidFill>
                  <a:latin typeface="微软雅黑" panose="020B0503020204020204" pitchFamily="34" charset="-122"/>
                  <a:ea typeface="微软雅黑" panose="020B0503020204020204" pitchFamily="34" charset="-122"/>
                </a:rPr>
                <a:t>目录</a:t>
              </a:r>
              <a:endParaRPr lang="en-US" altLang="zh-CN" sz="4400">
                <a:solidFill>
                  <a:srgbClr val="FFFFFF"/>
                </a:solidFill>
                <a:latin typeface="微软雅黑" panose="020B0503020204020204" pitchFamily="34" charset="-122"/>
                <a:ea typeface="微软雅黑" panose="020B0503020204020204" pitchFamily="34" charset="-122"/>
              </a:endParaRPr>
            </a:p>
            <a:p>
              <a:pPr lvl="0" algn="ctr"/>
              <a:r>
                <a:rPr lang="en-US" altLang="zh-CN" sz="1400">
                  <a:solidFill>
                    <a:srgbClr val="FFFFFF"/>
                  </a:solidFill>
                  <a:latin typeface="微软雅黑" panose="020B0503020204020204" pitchFamily="34" charset="-122"/>
                  <a:ea typeface="微软雅黑" panose="020B0503020204020204" pitchFamily="34" charset="-122"/>
                </a:rPr>
                <a:t>CONTENTS</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3" name="MH_Entry_1">
              <a:hlinkClick r:id="rId15" action="ppaction://hlinksldjump"/>
            </p:cNvPr>
            <p:cNvSpPr>
              <a:spLocks noChangeArrowheads="1"/>
            </p:cNvSpPr>
            <p:nvPr>
              <p:custDataLst>
                <p:tags r:id="rId4"/>
              </p:custDataLst>
            </p:nvPr>
          </p:nvSpPr>
          <p:spPr bwMode="auto">
            <a:xfrm>
              <a:off x="6064158" y="1028700"/>
              <a:ext cx="3579320" cy="7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试用期工作总结</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MH_Entry_2">
              <a:hlinkClick r:id="rId16" action="ppaction://hlinksldjump"/>
            </p:cNvPr>
            <p:cNvSpPr>
              <a:spLocks noChangeArrowheads="1"/>
            </p:cNvSpPr>
            <p:nvPr>
              <p:custDataLst>
                <p:tags r:id="rId5"/>
              </p:custDataLst>
            </p:nvPr>
          </p:nvSpPr>
          <p:spPr bwMode="auto">
            <a:xfrm>
              <a:off x="6879906" y="2108418"/>
              <a:ext cx="2983745" cy="7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试用期自我评价</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MH_Entry_3">
              <a:hlinkClick r:id="rId17" action="ppaction://hlinksldjump"/>
            </p:cNvPr>
            <p:cNvSpPr>
              <a:spLocks noChangeArrowheads="1"/>
            </p:cNvSpPr>
            <p:nvPr>
              <p:custDataLst>
                <p:tags r:id="rId6"/>
              </p:custDataLst>
            </p:nvPr>
          </p:nvSpPr>
          <p:spPr bwMode="auto">
            <a:xfrm>
              <a:off x="6904068" y="3391884"/>
              <a:ext cx="3013362" cy="7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试用期工作体会</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MH_Entry_4">
              <a:hlinkClick r:id="rId18" action="ppaction://hlinksldjump"/>
            </p:cNvPr>
            <p:cNvSpPr>
              <a:spLocks noChangeArrowheads="1"/>
            </p:cNvSpPr>
            <p:nvPr>
              <p:custDataLst>
                <p:tags r:id="rId7"/>
              </p:custDataLst>
            </p:nvPr>
          </p:nvSpPr>
          <p:spPr bwMode="auto">
            <a:xfrm>
              <a:off x="6096916" y="4465518"/>
              <a:ext cx="3686738" cy="7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未来规划与展望</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MH_Number_1">
              <a:hlinkClick r:id="rId15" action="ppaction://hlinksldjump"/>
            </p:cNvPr>
            <p:cNvSpPr/>
            <p:nvPr>
              <p:custDataLst>
                <p:tags r:id="rId8"/>
              </p:custDataLst>
            </p:nvPr>
          </p:nvSpPr>
          <p:spPr>
            <a:xfrm>
              <a:off x="5313947" y="1270524"/>
              <a:ext cx="551226" cy="5512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rPr>
                <a:t>1</a:t>
              </a: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8" name="MH_Number_2">
              <a:hlinkClick r:id="rId16" action="ppaction://hlinksldjump"/>
            </p:cNvPr>
            <p:cNvSpPr/>
            <p:nvPr>
              <p:custDataLst>
                <p:tags r:id="rId9"/>
              </p:custDataLst>
            </p:nvPr>
          </p:nvSpPr>
          <p:spPr>
            <a:xfrm>
              <a:off x="6140358" y="2221202"/>
              <a:ext cx="551226" cy="5512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rPr>
                <a:t>2</a:t>
              </a: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9" name="MH_Number_3">
              <a:hlinkClick r:id="rId17" action="ppaction://hlinksldjump"/>
            </p:cNvPr>
            <p:cNvSpPr/>
            <p:nvPr>
              <p:custDataLst>
                <p:tags r:id="rId10"/>
              </p:custDataLst>
            </p:nvPr>
          </p:nvSpPr>
          <p:spPr>
            <a:xfrm>
              <a:off x="6162342" y="3480670"/>
              <a:ext cx="551226" cy="5512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rPr>
                <a:t>3</a:t>
              </a: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0" name="MH_Number_4">
              <a:hlinkClick r:id="rId18" action="ppaction://hlinksldjump"/>
            </p:cNvPr>
            <p:cNvSpPr/>
            <p:nvPr>
              <p:custDataLst>
                <p:tags r:id="rId11"/>
              </p:custDataLst>
            </p:nvPr>
          </p:nvSpPr>
          <p:spPr>
            <a:xfrm>
              <a:off x="5369612" y="4459610"/>
              <a:ext cx="551226" cy="5512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rPr>
                <a:t>4</a:t>
              </a: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extLst>
      <p:ext uri="{BB962C8B-B14F-4D97-AF65-F5344CB8AC3E}">
        <p14:creationId xmlns:p14="http://schemas.microsoft.com/office/powerpoint/2010/main" val="220467545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5"/>
          <p:cNvGrpSpPr>
            <a:grpSpLocks/>
          </p:cNvGrpSpPr>
          <p:nvPr/>
        </p:nvGrpSpPr>
        <p:grpSpPr bwMode="auto">
          <a:xfrm>
            <a:off x="1845881" y="3711478"/>
            <a:ext cx="1269081" cy="1271501"/>
            <a:chOff x="0" y="0"/>
            <a:chExt cx="1080120" cy="1080120"/>
          </a:xfrm>
        </p:grpSpPr>
        <p:grpSp>
          <p:nvGrpSpPr>
            <p:cNvPr id="47" name="Group 6"/>
            <p:cNvGrpSpPr>
              <a:grpSpLocks/>
            </p:cNvGrpSpPr>
            <p:nvPr/>
          </p:nvGrpSpPr>
          <p:grpSpPr bwMode="auto">
            <a:xfrm>
              <a:off x="0" y="0"/>
              <a:ext cx="1080120" cy="1080120"/>
              <a:chOff x="0" y="0"/>
              <a:chExt cx="1080120" cy="1080120"/>
            </a:xfrm>
          </p:grpSpPr>
          <p:sp>
            <p:nvSpPr>
              <p:cNvPr id="49" name="椭圆 4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50" name="椭圆 5"/>
              <p:cNvSpPr>
                <a:spLocks noChangeArrowheads="1"/>
              </p:cNvSpPr>
              <p:nvPr/>
            </p:nvSpPr>
            <p:spPr bwMode="auto">
              <a:xfrm>
                <a:off x="72008" y="72008"/>
                <a:ext cx="936104" cy="936104"/>
              </a:xfrm>
              <a:prstGeom prst="ellipse">
                <a:avLst/>
              </a:prstGeom>
              <a:solidFill>
                <a:srgbClr val="2E75B6"/>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grpSp>
        <p:sp>
          <p:nvSpPr>
            <p:cNvPr id="48" name="文本框 10"/>
            <p:cNvSpPr>
              <a:spLocks noChangeArrowheads="1"/>
            </p:cNvSpPr>
            <p:nvPr/>
          </p:nvSpPr>
          <p:spPr bwMode="auto">
            <a:xfrm>
              <a:off x="153730" y="365759"/>
              <a:ext cx="7670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867" b="1" dirty="0">
                  <a:solidFill>
                    <a:schemeClr val="bg1"/>
                  </a:solidFill>
                  <a:sym typeface="微软雅黑" pitchFamily="34" charset="-122"/>
                </a:rPr>
                <a:t>关键词</a:t>
              </a:r>
            </a:p>
          </p:txBody>
        </p:sp>
      </p:grpSp>
      <p:grpSp>
        <p:nvGrpSpPr>
          <p:cNvPr id="51" name="Group 10"/>
          <p:cNvGrpSpPr>
            <a:grpSpLocks/>
          </p:cNvGrpSpPr>
          <p:nvPr/>
        </p:nvGrpSpPr>
        <p:grpSpPr bwMode="auto">
          <a:xfrm>
            <a:off x="3156022" y="2019877"/>
            <a:ext cx="1741255" cy="1742012"/>
            <a:chOff x="0" y="0"/>
            <a:chExt cx="1080120" cy="1080120"/>
          </a:xfrm>
        </p:grpSpPr>
        <p:grpSp>
          <p:nvGrpSpPr>
            <p:cNvPr id="52" name="Group 11"/>
            <p:cNvGrpSpPr>
              <a:grpSpLocks/>
            </p:cNvGrpSpPr>
            <p:nvPr/>
          </p:nvGrpSpPr>
          <p:grpSpPr bwMode="auto">
            <a:xfrm>
              <a:off x="0" y="0"/>
              <a:ext cx="1080120" cy="1080120"/>
              <a:chOff x="0" y="0"/>
              <a:chExt cx="1080120" cy="1080120"/>
            </a:xfrm>
          </p:grpSpPr>
          <p:sp>
            <p:nvSpPr>
              <p:cNvPr id="54" name="椭圆 53"/>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55" name="椭圆 54"/>
              <p:cNvSpPr>
                <a:spLocks noChangeArrowheads="1"/>
              </p:cNvSpPr>
              <p:nvPr/>
            </p:nvSpPr>
            <p:spPr bwMode="auto">
              <a:xfrm>
                <a:off x="72008" y="72008"/>
                <a:ext cx="936104" cy="936104"/>
              </a:xfrm>
              <a:prstGeom prst="ellipse">
                <a:avLst/>
              </a:prstGeom>
              <a:solidFill>
                <a:srgbClr val="9DC3E6"/>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grpSp>
        <p:sp>
          <p:nvSpPr>
            <p:cNvPr id="53" name="文本框 26"/>
            <p:cNvSpPr>
              <a:spLocks noChangeArrowheads="1"/>
            </p:cNvSpPr>
            <p:nvPr/>
          </p:nvSpPr>
          <p:spPr bwMode="auto">
            <a:xfrm>
              <a:off x="227734" y="400115"/>
              <a:ext cx="624658"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133" b="1" dirty="0">
                  <a:solidFill>
                    <a:schemeClr val="bg1"/>
                  </a:solidFill>
                  <a:sym typeface="微软雅黑" pitchFamily="34" charset="-122"/>
                </a:rPr>
                <a:t>关键词</a:t>
              </a:r>
            </a:p>
          </p:txBody>
        </p:sp>
      </p:grpSp>
      <p:grpSp>
        <p:nvGrpSpPr>
          <p:cNvPr id="56" name="Group 15"/>
          <p:cNvGrpSpPr>
            <a:grpSpLocks/>
          </p:cNvGrpSpPr>
          <p:nvPr/>
        </p:nvGrpSpPr>
        <p:grpSpPr bwMode="auto">
          <a:xfrm>
            <a:off x="5460897" y="3711479"/>
            <a:ext cx="1560225" cy="1560903"/>
            <a:chOff x="0" y="0"/>
            <a:chExt cx="1080120" cy="1080120"/>
          </a:xfrm>
        </p:grpSpPr>
        <p:grpSp>
          <p:nvGrpSpPr>
            <p:cNvPr id="57" name="Group 16"/>
            <p:cNvGrpSpPr>
              <a:grpSpLocks/>
            </p:cNvGrpSpPr>
            <p:nvPr/>
          </p:nvGrpSpPr>
          <p:grpSpPr bwMode="auto">
            <a:xfrm>
              <a:off x="0" y="0"/>
              <a:ext cx="1080120" cy="1080120"/>
              <a:chOff x="0" y="0"/>
              <a:chExt cx="1080120" cy="1080120"/>
            </a:xfrm>
          </p:grpSpPr>
          <p:sp>
            <p:nvSpPr>
              <p:cNvPr id="59" name="椭圆 5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60" name="椭圆 59"/>
              <p:cNvSpPr>
                <a:spLocks noChangeArrowheads="1"/>
              </p:cNvSpPr>
              <p:nvPr/>
            </p:nvSpPr>
            <p:spPr bwMode="auto">
              <a:xfrm>
                <a:off x="72008" y="72008"/>
                <a:ext cx="936104" cy="936104"/>
              </a:xfrm>
              <a:prstGeom prst="ellipse">
                <a:avLst/>
              </a:prstGeom>
              <a:solidFill>
                <a:srgbClr val="2E75B6"/>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grpSp>
        <p:sp>
          <p:nvSpPr>
            <p:cNvPr id="58" name="文本框 31"/>
            <p:cNvSpPr>
              <a:spLocks noChangeArrowheads="1"/>
            </p:cNvSpPr>
            <p:nvPr/>
          </p:nvSpPr>
          <p:spPr bwMode="auto">
            <a:xfrm>
              <a:off x="191493" y="398075"/>
              <a:ext cx="697136"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133" b="1" dirty="0">
                  <a:solidFill>
                    <a:schemeClr val="bg1"/>
                  </a:solidFill>
                  <a:sym typeface="微软雅黑" pitchFamily="34" charset="-122"/>
                </a:rPr>
                <a:t>关键词</a:t>
              </a:r>
            </a:p>
          </p:txBody>
        </p:sp>
      </p:grpSp>
      <p:grpSp>
        <p:nvGrpSpPr>
          <p:cNvPr id="61" name="Group 20"/>
          <p:cNvGrpSpPr>
            <a:grpSpLocks/>
          </p:cNvGrpSpPr>
          <p:nvPr/>
        </p:nvGrpSpPr>
        <p:grpSpPr bwMode="auto">
          <a:xfrm>
            <a:off x="7315830" y="1258094"/>
            <a:ext cx="2286212" cy="2287208"/>
            <a:chOff x="0" y="0"/>
            <a:chExt cx="1080120" cy="1080120"/>
          </a:xfrm>
        </p:grpSpPr>
        <p:grpSp>
          <p:nvGrpSpPr>
            <p:cNvPr id="62" name="Group 21"/>
            <p:cNvGrpSpPr>
              <a:grpSpLocks/>
            </p:cNvGrpSpPr>
            <p:nvPr/>
          </p:nvGrpSpPr>
          <p:grpSpPr bwMode="auto">
            <a:xfrm>
              <a:off x="0" y="0"/>
              <a:ext cx="1080120" cy="1080120"/>
              <a:chOff x="0" y="0"/>
              <a:chExt cx="1080120" cy="1080120"/>
            </a:xfrm>
          </p:grpSpPr>
          <p:sp>
            <p:nvSpPr>
              <p:cNvPr id="64" name="椭圆 63"/>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65" name="椭圆 64"/>
              <p:cNvSpPr>
                <a:spLocks noChangeArrowheads="1"/>
              </p:cNvSpPr>
              <p:nvPr/>
            </p:nvSpPr>
            <p:spPr bwMode="auto">
              <a:xfrm>
                <a:off x="72008" y="72008"/>
                <a:ext cx="936104" cy="936104"/>
              </a:xfrm>
              <a:prstGeom prst="ellipse">
                <a:avLst/>
              </a:prstGeom>
              <a:solidFill>
                <a:srgbClr val="9DC3E6"/>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grpSp>
        <p:sp>
          <p:nvSpPr>
            <p:cNvPr id="63" name="文本框 37"/>
            <p:cNvSpPr>
              <a:spLocks noChangeArrowheads="1"/>
            </p:cNvSpPr>
            <p:nvPr/>
          </p:nvSpPr>
          <p:spPr bwMode="auto">
            <a:xfrm>
              <a:off x="254466" y="414093"/>
              <a:ext cx="571185"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667" b="1" dirty="0">
                  <a:solidFill>
                    <a:schemeClr val="bg1"/>
                  </a:solidFill>
                  <a:sym typeface="微软雅黑" pitchFamily="34" charset="-122"/>
                </a:rPr>
                <a:t>关键词</a:t>
              </a:r>
            </a:p>
          </p:txBody>
        </p:sp>
      </p:grpSp>
      <p:cxnSp>
        <p:nvCxnSpPr>
          <p:cNvPr id="66" name="直接连接符 13"/>
          <p:cNvCxnSpPr>
            <a:cxnSpLocks noChangeShapeType="1"/>
            <a:stCxn id="49" idx="7"/>
            <a:endCxn id="54" idx="3"/>
          </p:cNvCxnSpPr>
          <p:nvPr/>
        </p:nvCxnSpPr>
        <p:spPr bwMode="auto">
          <a:xfrm flipV="1">
            <a:off x="2929108" y="3506775"/>
            <a:ext cx="481912" cy="390907"/>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67" name="直接连接符 17"/>
          <p:cNvCxnSpPr>
            <a:cxnSpLocks noChangeShapeType="1"/>
            <a:endCxn id="59" idx="1"/>
          </p:cNvCxnSpPr>
          <p:nvPr/>
        </p:nvCxnSpPr>
        <p:spPr bwMode="auto">
          <a:xfrm>
            <a:off x="4781191" y="3285779"/>
            <a:ext cx="908195" cy="654289"/>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68" name="直接连接符 20"/>
          <p:cNvCxnSpPr>
            <a:cxnSpLocks noChangeShapeType="1"/>
            <a:stCxn id="59" idx="7"/>
            <a:endCxn id="64" idx="3"/>
          </p:cNvCxnSpPr>
          <p:nvPr/>
        </p:nvCxnSpPr>
        <p:spPr bwMode="auto">
          <a:xfrm flipV="1">
            <a:off x="6792632" y="3210348"/>
            <a:ext cx="858005" cy="729719"/>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69" name="直接连接符 23"/>
          <p:cNvCxnSpPr>
            <a:cxnSpLocks noChangeShapeType="1"/>
            <a:stCxn id="78" idx="5"/>
            <a:endCxn id="49" idx="1"/>
          </p:cNvCxnSpPr>
          <p:nvPr/>
        </p:nvCxnSpPr>
        <p:spPr bwMode="auto">
          <a:xfrm>
            <a:off x="1632414" y="3612906"/>
            <a:ext cx="399319" cy="284779"/>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70" name="直接连接符 69"/>
          <p:cNvCxnSpPr>
            <a:cxnSpLocks noChangeShapeType="1"/>
            <a:stCxn id="79" idx="7"/>
            <a:endCxn id="59" idx="3"/>
          </p:cNvCxnSpPr>
          <p:nvPr/>
        </p:nvCxnSpPr>
        <p:spPr bwMode="auto">
          <a:xfrm flipV="1">
            <a:off x="5287463" y="5043792"/>
            <a:ext cx="401923" cy="370724"/>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71" name="直接连接符 72"/>
          <p:cNvCxnSpPr>
            <a:cxnSpLocks noChangeShapeType="1"/>
            <a:stCxn id="64" idx="6"/>
            <a:endCxn id="80" idx="1"/>
          </p:cNvCxnSpPr>
          <p:nvPr/>
        </p:nvCxnSpPr>
        <p:spPr bwMode="auto">
          <a:xfrm>
            <a:off x="9602041" y="2401698"/>
            <a:ext cx="530400" cy="374768"/>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sp>
        <p:nvSpPr>
          <p:cNvPr id="72" name="矩形 76"/>
          <p:cNvSpPr>
            <a:spLocks noChangeArrowheads="1"/>
          </p:cNvSpPr>
          <p:nvPr/>
        </p:nvSpPr>
        <p:spPr bwMode="auto">
          <a:xfrm>
            <a:off x="1518181" y="4994181"/>
            <a:ext cx="1821505" cy="33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499" tIns="53749" rIns="107499" bIns="537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880"/>
              </a:lnSpc>
              <a:spcBef>
                <a:spcPct val="0"/>
              </a:spcBef>
              <a:buNone/>
            </a:pPr>
            <a:r>
              <a:rPr lang="zh-CN" altLang="en-US" sz="1333" dirty="0">
                <a:solidFill>
                  <a:schemeClr val="tx1">
                    <a:lumMod val="75000"/>
                    <a:lumOff val="25000"/>
                  </a:schemeClr>
                </a:solidFill>
                <a:sym typeface="微软雅黑" pitchFamily="34" charset="-122"/>
              </a:rPr>
              <a:t>点击添加描述总结</a:t>
            </a:r>
            <a:r>
              <a:rPr lang="en-US" altLang="zh-CN" sz="1333" dirty="0">
                <a:solidFill>
                  <a:schemeClr val="tx1">
                    <a:lumMod val="75000"/>
                    <a:lumOff val="25000"/>
                  </a:schemeClr>
                </a:solidFill>
                <a:sym typeface="微软雅黑" pitchFamily="34" charset="-122"/>
              </a:rPr>
              <a:t> </a:t>
            </a:r>
            <a:endParaRPr lang="zh-CN" altLang="en-US" sz="1333" dirty="0">
              <a:solidFill>
                <a:schemeClr val="tx1">
                  <a:lumMod val="75000"/>
                  <a:lumOff val="25000"/>
                </a:schemeClr>
              </a:solidFill>
              <a:sym typeface="微软雅黑" pitchFamily="34" charset="-122"/>
            </a:endParaRPr>
          </a:p>
        </p:txBody>
      </p:sp>
      <p:sp>
        <p:nvSpPr>
          <p:cNvPr id="73" name="矩形 80"/>
          <p:cNvSpPr>
            <a:spLocks noChangeArrowheads="1"/>
          </p:cNvSpPr>
          <p:nvPr/>
        </p:nvSpPr>
        <p:spPr bwMode="auto">
          <a:xfrm>
            <a:off x="3098932" y="3797363"/>
            <a:ext cx="1821505" cy="33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499" tIns="53749" rIns="107499" bIns="537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880"/>
              </a:lnSpc>
              <a:spcBef>
                <a:spcPct val="0"/>
              </a:spcBef>
              <a:buNone/>
            </a:pPr>
            <a:r>
              <a:rPr lang="zh-CN" altLang="en-US" sz="1333" dirty="0">
                <a:solidFill>
                  <a:schemeClr val="tx1">
                    <a:lumMod val="75000"/>
                    <a:lumOff val="25000"/>
                  </a:schemeClr>
                </a:solidFill>
                <a:sym typeface="微软雅黑" pitchFamily="34" charset="-122"/>
              </a:rPr>
              <a:t>点击添加描述总结</a:t>
            </a:r>
            <a:r>
              <a:rPr lang="en-US" altLang="zh-CN" sz="1333" dirty="0">
                <a:solidFill>
                  <a:schemeClr val="tx1">
                    <a:lumMod val="75000"/>
                    <a:lumOff val="25000"/>
                  </a:schemeClr>
                </a:solidFill>
                <a:sym typeface="微软雅黑" pitchFamily="34" charset="-122"/>
              </a:rPr>
              <a:t> </a:t>
            </a:r>
            <a:endParaRPr lang="zh-CN" altLang="en-US" sz="1333" dirty="0">
              <a:solidFill>
                <a:schemeClr val="tx1">
                  <a:lumMod val="75000"/>
                  <a:lumOff val="25000"/>
                </a:schemeClr>
              </a:solidFill>
              <a:sym typeface="微软雅黑" pitchFamily="34" charset="-122"/>
            </a:endParaRPr>
          </a:p>
        </p:txBody>
      </p:sp>
      <p:sp>
        <p:nvSpPr>
          <p:cNvPr id="74" name="矩形 81"/>
          <p:cNvSpPr>
            <a:spLocks noChangeArrowheads="1"/>
          </p:cNvSpPr>
          <p:nvPr/>
        </p:nvSpPr>
        <p:spPr bwMode="auto">
          <a:xfrm>
            <a:off x="5370217" y="5319057"/>
            <a:ext cx="1821505" cy="33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499" tIns="53749" rIns="107499" bIns="537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880"/>
              </a:lnSpc>
              <a:spcBef>
                <a:spcPct val="0"/>
              </a:spcBef>
              <a:buNone/>
            </a:pPr>
            <a:r>
              <a:rPr lang="zh-CN" altLang="en-US" sz="1333" dirty="0">
                <a:solidFill>
                  <a:schemeClr val="tx1">
                    <a:lumMod val="75000"/>
                    <a:lumOff val="25000"/>
                  </a:schemeClr>
                </a:solidFill>
                <a:sym typeface="微软雅黑" pitchFamily="34" charset="-122"/>
              </a:rPr>
              <a:t>点击添加描述总结</a:t>
            </a:r>
            <a:r>
              <a:rPr lang="en-US" altLang="zh-CN" sz="1333" dirty="0">
                <a:solidFill>
                  <a:schemeClr val="tx1">
                    <a:lumMod val="75000"/>
                    <a:lumOff val="25000"/>
                  </a:schemeClr>
                </a:solidFill>
                <a:sym typeface="微软雅黑" pitchFamily="34" charset="-122"/>
              </a:rPr>
              <a:t> </a:t>
            </a:r>
            <a:endParaRPr lang="zh-CN" altLang="en-US" sz="1333" dirty="0">
              <a:solidFill>
                <a:schemeClr val="tx1">
                  <a:lumMod val="75000"/>
                  <a:lumOff val="25000"/>
                </a:schemeClr>
              </a:solidFill>
              <a:sym typeface="微软雅黑" pitchFamily="34" charset="-122"/>
            </a:endParaRPr>
          </a:p>
        </p:txBody>
      </p:sp>
      <p:sp>
        <p:nvSpPr>
          <p:cNvPr id="75" name="矩形 82"/>
          <p:cNvSpPr>
            <a:spLocks noChangeArrowheads="1"/>
          </p:cNvSpPr>
          <p:nvPr/>
        </p:nvSpPr>
        <p:spPr bwMode="auto">
          <a:xfrm>
            <a:off x="7548184" y="3575179"/>
            <a:ext cx="1821505" cy="35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499" tIns="53749" rIns="107499" bIns="5374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880"/>
              </a:lnSpc>
              <a:spcBef>
                <a:spcPct val="0"/>
              </a:spcBef>
              <a:buNone/>
            </a:pPr>
            <a:r>
              <a:rPr lang="zh-CN" altLang="en-US" sz="1333" dirty="0">
                <a:solidFill>
                  <a:schemeClr val="tx1">
                    <a:lumMod val="75000"/>
                    <a:lumOff val="25000"/>
                  </a:schemeClr>
                </a:solidFill>
                <a:sym typeface="微软雅黑" pitchFamily="34" charset="-122"/>
              </a:rPr>
              <a:t>点击添加描述总结</a:t>
            </a:r>
          </a:p>
        </p:txBody>
      </p:sp>
      <p:sp>
        <p:nvSpPr>
          <p:cNvPr id="76" name="矩形 85"/>
          <p:cNvSpPr>
            <a:spLocks noChangeArrowheads="1"/>
          </p:cNvSpPr>
          <p:nvPr/>
        </p:nvSpPr>
        <p:spPr bwMode="auto">
          <a:xfrm>
            <a:off x="8110240" y="4214655"/>
            <a:ext cx="3096915" cy="44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77" tIns="57588" rIns="115177" bIns="5758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133" b="1" dirty="0">
                <a:solidFill>
                  <a:schemeClr val="tx1">
                    <a:lumMod val="75000"/>
                    <a:lumOff val="25000"/>
                  </a:schemeClr>
                </a:solidFill>
                <a:sym typeface="微软雅黑" pitchFamily="34" charset="-122"/>
              </a:rPr>
              <a:t>添加主要观点</a:t>
            </a:r>
            <a:endParaRPr lang="zh-CN" altLang="en-US" sz="2133" dirty="0">
              <a:solidFill>
                <a:schemeClr val="tx1">
                  <a:lumMod val="75000"/>
                  <a:lumOff val="25000"/>
                </a:schemeClr>
              </a:solidFill>
              <a:latin typeface="Arial" charset="0"/>
              <a:ea typeface="宋体" pitchFamily="2" charset="-122"/>
            </a:endParaRPr>
          </a:p>
        </p:txBody>
      </p:sp>
      <p:sp>
        <p:nvSpPr>
          <p:cNvPr id="77" name="文本框 13"/>
          <p:cNvSpPr txBox="1"/>
          <p:nvPr/>
        </p:nvSpPr>
        <p:spPr>
          <a:xfrm>
            <a:off x="7602052" y="4697644"/>
            <a:ext cx="3653216" cy="1076929"/>
          </a:xfrm>
          <a:prstGeom prst="rect">
            <a:avLst/>
          </a:prstGeom>
          <a:noFill/>
        </p:spPr>
        <p:txBody>
          <a:bodyPr wrap="square" lIns="91411" tIns="45704" rIns="91411" bIns="45704" rtlCol="0">
            <a:spAutoFit/>
          </a:bodyPr>
          <a:lstStyle/>
          <a:p>
            <a:pPr>
              <a:lnSpc>
                <a:spcPct val="120000"/>
              </a:lnSpc>
              <a:spcBef>
                <a:spcPct val="0"/>
              </a:spcBef>
              <a:buNone/>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8" name="椭圆 56"/>
          <p:cNvSpPr>
            <a:spLocks noChangeArrowheads="1"/>
          </p:cNvSpPr>
          <p:nvPr/>
        </p:nvSpPr>
        <p:spPr bwMode="auto">
          <a:xfrm rot="21019161">
            <a:off x="1168104" y="3209223"/>
            <a:ext cx="511365" cy="511588"/>
          </a:xfrm>
          <a:prstGeom prst="ellipse">
            <a:avLst/>
          </a:prstGeom>
          <a:solidFill>
            <a:schemeClr val="bg1">
              <a:lumMod val="75000"/>
            </a:schemeClr>
          </a:solidFill>
          <a:ln>
            <a:noFill/>
          </a:ln>
          <a:extLst/>
        </p:spPr>
        <p:txBody>
          <a:bodyPr lIns="107499" tIns="53749" rIns="107499" bIns="53749"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79" name="椭圆 58"/>
          <p:cNvSpPr>
            <a:spLocks noChangeArrowheads="1"/>
          </p:cNvSpPr>
          <p:nvPr/>
        </p:nvSpPr>
        <p:spPr bwMode="auto">
          <a:xfrm>
            <a:off x="4726732" y="5317994"/>
            <a:ext cx="656937" cy="659091"/>
          </a:xfrm>
          <a:prstGeom prst="ellipse">
            <a:avLst/>
          </a:prstGeom>
          <a:solidFill>
            <a:schemeClr val="bg1">
              <a:lumMod val="75000"/>
            </a:schemeClr>
          </a:solidFill>
          <a:ln>
            <a:noFill/>
          </a:ln>
          <a:extLst/>
        </p:spPr>
        <p:txBody>
          <a:bodyPr lIns="107499" tIns="53749" rIns="107499" bIns="53749"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80" name="椭圆 70"/>
          <p:cNvSpPr>
            <a:spLocks noChangeArrowheads="1"/>
          </p:cNvSpPr>
          <p:nvPr/>
        </p:nvSpPr>
        <p:spPr bwMode="auto">
          <a:xfrm>
            <a:off x="10021205" y="2665180"/>
            <a:ext cx="759583" cy="759913"/>
          </a:xfrm>
          <a:prstGeom prst="ellipse">
            <a:avLst/>
          </a:prstGeom>
          <a:solidFill>
            <a:schemeClr val="bg1">
              <a:lumMod val="75000"/>
            </a:schemeClr>
          </a:solidFill>
          <a:ln>
            <a:noFill/>
          </a:ln>
          <a:extLst/>
        </p:spPr>
        <p:txBody>
          <a:bodyPr lIns="107499" tIns="53749" rIns="107499" bIns="53749"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133">
              <a:solidFill>
                <a:schemeClr val="tx1">
                  <a:lumMod val="75000"/>
                  <a:lumOff val="25000"/>
                </a:schemeClr>
              </a:solidFill>
              <a:sym typeface="微软雅黑" pitchFamily="34" charset="-122"/>
            </a:endParaRPr>
          </a:p>
        </p:txBody>
      </p:sp>
      <p:sp>
        <p:nvSpPr>
          <p:cNvPr id="37" name="文本框 36"/>
          <p:cNvSpPr txBox="1"/>
          <p:nvPr/>
        </p:nvSpPr>
        <p:spPr>
          <a:xfrm>
            <a:off x="1004594" y="349710"/>
            <a:ext cx="339595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实现目标的关键</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75993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left)">
                                      <p:cBhvr>
                                        <p:cTn id="11" dur="500"/>
                                        <p:tgtEl>
                                          <p:spTgt spid="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350"/>
                                        <p:tgtEl>
                                          <p:spTgt spid="69"/>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650"/>
                                        <p:tgtEl>
                                          <p:spTgt spid="4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400"/>
                                        <p:tgtEl>
                                          <p:spTgt spid="7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wipe(left)">
                                      <p:cBhvr>
                                        <p:cTn id="26" dur="350"/>
                                        <p:tgtEl>
                                          <p:spTgt spid="66"/>
                                        </p:tgtEl>
                                      </p:cBhvr>
                                    </p:animEffect>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left)">
                                      <p:cBhvr>
                                        <p:cTn id="30" dur="750"/>
                                        <p:tgtEl>
                                          <p:spTgt spid="51"/>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450"/>
                                        <p:tgtEl>
                                          <p:spTgt spid="67"/>
                                        </p:tgtEl>
                                      </p:cBhvr>
                                    </p:animEffect>
                                  </p:childTnLst>
                                </p:cTn>
                              </p:par>
                            </p:childTnLst>
                          </p:cTn>
                        </p:par>
                        <p:par>
                          <p:cTn id="38" fill="hold">
                            <p:stCondLst>
                              <p:cond delay="3550"/>
                            </p:stCondLst>
                            <p:childTnLst>
                              <p:par>
                                <p:cTn id="39" presetID="22" presetClass="entr" presetSubtype="8"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650"/>
                                        <p:tgtEl>
                                          <p:spTgt spid="56"/>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400"/>
                                        <p:tgtEl>
                                          <p:spTgt spid="74"/>
                                        </p:tgtEl>
                                      </p:cBhvr>
                                    </p:animEffect>
                                  </p:childTnLst>
                                </p:cTn>
                              </p:par>
                            </p:childTnLst>
                          </p:cTn>
                        </p:par>
                        <p:par>
                          <p:cTn id="45" fill="hold">
                            <p:stCondLst>
                              <p:cond delay="4200"/>
                            </p:stCondLst>
                            <p:childTnLst>
                              <p:par>
                                <p:cTn id="46" presetID="22" presetClass="entr" presetSubtype="8"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wipe(left)">
                                      <p:cBhvr>
                                        <p:cTn id="48" dur="450"/>
                                        <p:tgtEl>
                                          <p:spTgt spid="68"/>
                                        </p:tgtEl>
                                      </p:cBhvr>
                                    </p:animEffect>
                                  </p:childTnLst>
                                </p:cTn>
                              </p:par>
                              <p:par>
                                <p:cTn id="49" presetID="22" presetClass="entr" presetSubtype="2" fill="hold" nodeType="with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right)">
                                      <p:cBhvr>
                                        <p:cTn id="51" dur="400"/>
                                        <p:tgtEl>
                                          <p:spTgt spid="70"/>
                                        </p:tgtEl>
                                      </p:cBhvr>
                                    </p:animEffect>
                                  </p:childTnLst>
                                </p:cTn>
                              </p:par>
                            </p:childTnLst>
                          </p:cTn>
                        </p:par>
                        <p:par>
                          <p:cTn id="52" fill="hold">
                            <p:stCondLst>
                              <p:cond delay="4650"/>
                            </p:stCondLst>
                            <p:childTnLst>
                              <p:par>
                                <p:cTn id="53" presetID="22" presetClass="entr" presetSubtype="8"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750"/>
                                        <p:tgtEl>
                                          <p:spTgt spid="61"/>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500"/>
                                        <p:tgtEl>
                                          <p:spTgt spid="75"/>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wipe(right)">
                                      <p:cBhvr>
                                        <p:cTn id="61" dur="400"/>
                                        <p:tgtEl>
                                          <p:spTgt spid="79"/>
                                        </p:tgtEl>
                                      </p:cBhvr>
                                    </p:animEffect>
                                  </p:childTnLst>
                                </p:cTn>
                              </p:par>
                            </p:childTnLst>
                          </p:cTn>
                        </p:par>
                        <p:par>
                          <p:cTn id="62" fill="hold">
                            <p:stCondLst>
                              <p:cond delay="5400"/>
                            </p:stCondLst>
                            <p:childTnLst>
                              <p:par>
                                <p:cTn id="63" presetID="22" presetClass="entr" presetSubtype="8"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wipe(left)">
                                      <p:cBhvr>
                                        <p:cTn id="65" dur="350"/>
                                        <p:tgtEl>
                                          <p:spTgt spid="71"/>
                                        </p:tgtEl>
                                      </p:cBhvr>
                                    </p:animEffect>
                                  </p:childTnLst>
                                </p:cTn>
                              </p:par>
                            </p:childTnLst>
                          </p:cTn>
                        </p:par>
                        <p:par>
                          <p:cTn id="66" fill="hold">
                            <p:stCondLst>
                              <p:cond delay="5750"/>
                            </p:stCondLst>
                            <p:childTnLst>
                              <p:par>
                                <p:cTn id="67" presetID="22" presetClass="entr" presetSubtype="8" fill="hold" grpId="0" nodeType="after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wipe(left)">
                                      <p:cBhvr>
                                        <p:cTn id="69" dur="400"/>
                                        <p:tgtEl>
                                          <p:spTgt spid="80"/>
                                        </p:tgtEl>
                                      </p:cBhvr>
                                    </p:animEffect>
                                  </p:childTnLst>
                                </p:cTn>
                              </p:par>
                            </p:childTnLst>
                          </p:cTn>
                        </p:par>
                        <p:par>
                          <p:cTn id="70" fill="hold">
                            <p:stCondLst>
                              <p:cond delay="6150"/>
                            </p:stCondLst>
                            <p:childTnLst>
                              <p:par>
                                <p:cTn id="71" presetID="26" presetClass="emph" presetSubtype="0" fill="hold" nodeType="afterEffect">
                                  <p:stCondLst>
                                    <p:cond delay="0"/>
                                  </p:stCondLst>
                                  <p:childTnLst>
                                    <p:animEffect transition="out" filter="fade">
                                      <p:cBhvr>
                                        <p:cTn id="72" dur="500" tmFilter="0, 0; .2, .5; .8, .5; 1, 0"/>
                                        <p:tgtEl>
                                          <p:spTgt spid="46"/>
                                        </p:tgtEl>
                                      </p:cBhvr>
                                    </p:animEffect>
                                    <p:animScale>
                                      <p:cBhvr>
                                        <p:cTn id="73" dur="250" autoRev="1" fill="hold"/>
                                        <p:tgtEl>
                                          <p:spTgt spid="46"/>
                                        </p:tgtEl>
                                      </p:cBhvr>
                                      <p:by x="105000" y="105000"/>
                                    </p:animScale>
                                  </p:childTnLst>
                                </p:cTn>
                              </p:par>
                              <p:par>
                                <p:cTn id="74" presetID="26" presetClass="emph" presetSubtype="0" fill="hold" nodeType="withEffect">
                                  <p:stCondLst>
                                    <p:cond delay="500"/>
                                  </p:stCondLst>
                                  <p:childTnLst>
                                    <p:animEffect transition="out" filter="fade">
                                      <p:cBhvr>
                                        <p:cTn id="75" dur="500" tmFilter="0, 0; .2, .5; .8, .5; 1, 0"/>
                                        <p:tgtEl>
                                          <p:spTgt spid="51"/>
                                        </p:tgtEl>
                                      </p:cBhvr>
                                    </p:animEffect>
                                    <p:animScale>
                                      <p:cBhvr>
                                        <p:cTn id="76" dur="250" autoRev="1" fill="hold"/>
                                        <p:tgtEl>
                                          <p:spTgt spid="51"/>
                                        </p:tgtEl>
                                      </p:cBhvr>
                                      <p:by x="105000" y="105000"/>
                                    </p:animScale>
                                  </p:childTnLst>
                                </p:cTn>
                              </p:par>
                              <p:par>
                                <p:cTn id="77" presetID="26" presetClass="emph" presetSubtype="0" fill="hold" nodeType="withEffect">
                                  <p:stCondLst>
                                    <p:cond delay="250"/>
                                  </p:stCondLst>
                                  <p:childTnLst>
                                    <p:animEffect transition="out" filter="fade">
                                      <p:cBhvr>
                                        <p:cTn id="78" dur="500" tmFilter="0, 0; .2, .5; .8, .5; 1, 0"/>
                                        <p:tgtEl>
                                          <p:spTgt spid="56"/>
                                        </p:tgtEl>
                                      </p:cBhvr>
                                    </p:animEffect>
                                    <p:animScale>
                                      <p:cBhvr>
                                        <p:cTn id="79" dur="250" autoRev="1" fill="hold"/>
                                        <p:tgtEl>
                                          <p:spTgt spid="56"/>
                                        </p:tgtEl>
                                      </p:cBhvr>
                                      <p:by x="105000" y="105000"/>
                                    </p:animScale>
                                  </p:childTnLst>
                                </p:cTn>
                              </p:par>
                              <p:par>
                                <p:cTn id="80" presetID="26" presetClass="emph" presetSubtype="0" fill="hold" nodeType="withEffect">
                                  <p:stCondLst>
                                    <p:cond delay="750"/>
                                  </p:stCondLst>
                                  <p:childTnLst>
                                    <p:animEffect transition="out" filter="fade">
                                      <p:cBhvr>
                                        <p:cTn id="81" dur="500" tmFilter="0, 0; .2, .5; .8, .5; 1, 0"/>
                                        <p:tgtEl>
                                          <p:spTgt spid="61"/>
                                        </p:tgtEl>
                                      </p:cBhvr>
                                    </p:animEffect>
                                    <p:animScale>
                                      <p:cBhvr>
                                        <p:cTn id="82" dur="250" autoRev="1" fill="hold"/>
                                        <p:tgtEl>
                                          <p:spTgt spid="61"/>
                                        </p:tgtEl>
                                      </p:cBhvr>
                                      <p:by x="105000" y="105000"/>
                                    </p:animScale>
                                  </p:childTnLst>
                                </p:cTn>
                              </p:par>
                            </p:childTnLst>
                          </p:cTn>
                        </p:par>
                        <p:par>
                          <p:cTn id="83" fill="hold">
                            <p:stCondLst>
                              <p:cond delay="74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7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animBg="1"/>
      <p:bldP spid="79" grpId="0" animBg="1"/>
      <p:bldP spid="80" grpId="0" animBg="1"/>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497330" y="2688781"/>
            <a:ext cx="8944610" cy="1400829"/>
          </a:xfrm>
          <a:custGeom>
            <a:avLst/>
            <a:gdLst>
              <a:gd name="connsiteX0" fmla="*/ 0 w 14086"/>
              <a:gd name="connsiteY0" fmla="*/ 1373 h 2206"/>
              <a:gd name="connsiteX1" fmla="*/ 1709 w 14086"/>
              <a:gd name="connsiteY1" fmla="*/ 475 h 2206"/>
              <a:gd name="connsiteX2" fmla="*/ 4272 w 14086"/>
              <a:gd name="connsiteY2" fmla="*/ 2030 h 2206"/>
              <a:gd name="connsiteX3" fmla="*/ 8851 w 14086"/>
              <a:gd name="connsiteY3" fmla="*/ 15 h 2206"/>
              <a:gd name="connsiteX4" fmla="*/ 12027 w 14086"/>
              <a:gd name="connsiteY4" fmla="*/ 1242 h 2206"/>
              <a:gd name="connsiteX5" fmla="*/ 14086 w 14086"/>
              <a:gd name="connsiteY5" fmla="*/ 2206 h 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6" h="2206">
                <a:moveTo>
                  <a:pt x="0" y="1373"/>
                </a:moveTo>
                <a:cubicBezTo>
                  <a:pt x="291" y="1162"/>
                  <a:pt x="855" y="344"/>
                  <a:pt x="1709" y="475"/>
                </a:cubicBezTo>
                <a:cubicBezTo>
                  <a:pt x="2563" y="606"/>
                  <a:pt x="3115" y="2018"/>
                  <a:pt x="4272" y="2030"/>
                </a:cubicBezTo>
                <a:cubicBezTo>
                  <a:pt x="5429" y="2043"/>
                  <a:pt x="8111" y="-204"/>
                  <a:pt x="8851" y="15"/>
                </a:cubicBezTo>
                <a:cubicBezTo>
                  <a:pt x="9591" y="234"/>
                  <a:pt x="10980" y="804"/>
                  <a:pt x="12027" y="1242"/>
                </a:cubicBezTo>
                <a:cubicBezTo>
                  <a:pt x="13074" y="1680"/>
                  <a:pt x="13738" y="2038"/>
                  <a:pt x="14086" y="2206"/>
                </a:cubicBezTo>
              </a:path>
            </a:pathLst>
          </a:custGeom>
          <a:noFill/>
          <a:ln>
            <a:solidFill>
              <a:srgbClr val="2E75B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2" name="组合 21"/>
          <p:cNvGrpSpPr/>
          <p:nvPr/>
        </p:nvGrpSpPr>
        <p:grpSpPr>
          <a:xfrm rot="3732786">
            <a:off x="2061845" y="2548255"/>
            <a:ext cx="520065" cy="941705"/>
            <a:chOff x="3798888" y="2143125"/>
            <a:chExt cx="450850" cy="841375"/>
          </a:xfrm>
          <a:solidFill>
            <a:srgbClr val="9DC3E6"/>
          </a:solidFill>
        </p:grpSpPr>
        <p:sp>
          <p:nvSpPr>
            <p:cNvPr id="2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8"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9"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0"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2" name="组合 41"/>
          <p:cNvGrpSpPr/>
          <p:nvPr/>
        </p:nvGrpSpPr>
        <p:grpSpPr>
          <a:xfrm rot="17867211" flipV="1">
            <a:off x="3721100" y="3175635"/>
            <a:ext cx="774700" cy="1403350"/>
            <a:chOff x="3798888" y="2143125"/>
            <a:chExt cx="450850" cy="841375"/>
          </a:xfrm>
          <a:solidFill>
            <a:srgbClr val="2E75B6"/>
          </a:solidFill>
        </p:grpSpPr>
        <p:sp>
          <p:nvSpPr>
            <p:cNvPr id="4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9" name="组合 48"/>
          <p:cNvGrpSpPr/>
          <p:nvPr/>
        </p:nvGrpSpPr>
        <p:grpSpPr>
          <a:xfrm rot="3972787">
            <a:off x="6166485" y="1924685"/>
            <a:ext cx="1076960" cy="1951990"/>
            <a:chOff x="3798888" y="2143125"/>
            <a:chExt cx="450850" cy="841375"/>
          </a:xfrm>
          <a:solidFill>
            <a:srgbClr val="9DC3E6"/>
          </a:solidFill>
        </p:grpSpPr>
        <p:sp>
          <p:nvSpPr>
            <p:cNvPr id="12"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1"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9" name="组合 18"/>
          <p:cNvGrpSpPr/>
          <p:nvPr/>
        </p:nvGrpSpPr>
        <p:grpSpPr>
          <a:xfrm rot="17687211" flipV="1">
            <a:off x="8937625" y="2693670"/>
            <a:ext cx="1076960" cy="1951990"/>
            <a:chOff x="3798888" y="2143125"/>
            <a:chExt cx="450850" cy="841375"/>
          </a:xfrm>
          <a:solidFill>
            <a:srgbClr val="2E75B6"/>
          </a:solidFill>
        </p:grpSpPr>
        <p:sp>
          <p:nvSpPr>
            <p:cNvPr id="20"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7"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8"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9"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 name="组合 1"/>
          <p:cNvGrpSpPr/>
          <p:nvPr/>
        </p:nvGrpSpPr>
        <p:grpSpPr>
          <a:xfrm>
            <a:off x="614045" y="3718560"/>
            <a:ext cx="2413000" cy="894496"/>
            <a:chOff x="614045" y="3718560"/>
            <a:chExt cx="2413000" cy="894496"/>
          </a:xfrm>
        </p:grpSpPr>
        <p:sp>
          <p:nvSpPr>
            <p:cNvPr id="30" name="文本框 6"/>
            <p:cNvSpPr txBox="1"/>
            <p:nvPr/>
          </p:nvSpPr>
          <p:spPr>
            <a:xfrm>
              <a:off x="614045" y="3718560"/>
              <a:ext cx="24130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关键词</a:t>
              </a:r>
            </a:p>
          </p:txBody>
        </p:sp>
        <p:sp>
          <p:nvSpPr>
            <p:cNvPr id="31" name="文本框 150"/>
            <p:cNvSpPr txBox="1"/>
            <p:nvPr/>
          </p:nvSpPr>
          <p:spPr>
            <a:xfrm>
              <a:off x="919480" y="4274502"/>
              <a:ext cx="20034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单击此处输入文本</a:t>
              </a:r>
            </a:p>
          </p:txBody>
        </p:sp>
      </p:grpSp>
      <p:grpSp>
        <p:nvGrpSpPr>
          <p:cNvPr id="3" name="组合 2"/>
          <p:cNvGrpSpPr/>
          <p:nvPr/>
        </p:nvGrpSpPr>
        <p:grpSpPr>
          <a:xfrm>
            <a:off x="3078480" y="2138997"/>
            <a:ext cx="2571750" cy="911165"/>
            <a:chOff x="3078480" y="2138997"/>
            <a:chExt cx="2571750" cy="911165"/>
          </a:xfrm>
        </p:grpSpPr>
        <p:sp>
          <p:nvSpPr>
            <p:cNvPr id="33" name="文本框 7"/>
            <p:cNvSpPr txBox="1"/>
            <p:nvPr/>
          </p:nvSpPr>
          <p:spPr>
            <a:xfrm>
              <a:off x="3078480" y="2465387"/>
              <a:ext cx="257175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schemeClr val="tx1">
                      <a:lumMod val="65000"/>
                      <a:lumOff val="35000"/>
                    </a:schemeClr>
                  </a:solidFill>
                  <a:latin typeface="微软雅黑 Light" panose="020B0502040204020203" pitchFamily="34" charset="-122"/>
                  <a:ea typeface="微软雅黑 Light" panose="020B0502040204020203" pitchFamily="34" charset="-122"/>
                </a:rPr>
                <a:t>关键词</a:t>
              </a:r>
            </a:p>
          </p:txBody>
        </p:sp>
        <p:sp>
          <p:nvSpPr>
            <p:cNvPr id="34" name="文本框 8"/>
            <p:cNvSpPr txBox="1"/>
            <p:nvPr/>
          </p:nvSpPr>
          <p:spPr>
            <a:xfrm>
              <a:off x="3367405" y="2138997"/>
              <a:ext cx="20034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da-DK"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单击此处输入文本</a:t>
              </a:r>
            </a:p>
          </p:txBody>
        </p:sp>
      </p:grpSp>
      <p:grpSp>
        <p:nvGrpSpPr>
          <p:cNvPr id="4" name="组合 3"/>
          <p:cNvGrpSpPr/>
          <p:nvPr/>
        </p:nvGrpSpPr>
        <p:grpSpPr>
          <a:xfrm>
            <a:off x="5858510" y="3752215"/>
            <a:ext cx="2413000" cy="959901"/>
            <a:chOff x="5858510" y="3752215"/>
            <a:chExt cx="2413000" cy="959901"/>
          </a:xfrm>
        </p:grpSpPr>
        <p:sp>
          <p:nvSpPr>
            <p:cNvPr id="35" name="文本框 6"/>
            <p:cNvSpPr txBox="1"/>
            <p:nvPr/>
          </p:nvSpPr>
          <p:spPr>
            <a:xfrm>
              <a:off x="5858510" y="3752215"/>
              <a:ext cx="24130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关键词</a:t>
              </a:r>
            </a:p>
          </p:txBody>
        </p:sp>
        <p:sp>
          <p:nvSpPr>
            <p:cNvPr id="36" name="文本框 150"/>
            <p:cNvSpPr txBox="1"/>
            <p:nvPr/>
          </p:nvSpPr>
          <p:spPr>
            <a:xfrm>
              <a:off x="6214745" y="4373562"/>
              <a:ext cx="20034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da-DK"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单击此处输入文本</a:t>
              </a:r>
            </a:p>
          </p:txBody>
        </p:sp>
      </p:grpSp>
      <p:grpSp>
        <p:nvGrpSpPr>
          <p:cNvPr id="5" name="组合 4"/>
          <p:cNvGrpSpPr/>
          <p:nvPr/>
        </p:nvGrpSpPr>
        <p:grpSpPr>
          <a:xfrm>
            <a:off x="8869045" y="2182177"/>
            <a:ext cx="2571750" cy="911165"/>
            <a:chOff x="8869045" y="2182177"/>
            <a:chExt cx="2571750" cy="911165"/>
          </a:xfrm>
        </p:grpSpPr>
        <p:sp>
          <p:nvSpPr>
            <p:cNvPr id="37" name="文本框 7"/>
            <p:cNvSpPr txBox="1"/>
            <p:nvPr/>
          </p:nvSpPr>
          <p:spPr>
            <a:xfrm>
              <a:off x="8869045" y="2508567"/>
              <a:ext cx="257175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关键词</a:t>
              </a:r>
            </a:p>
          </p:txBody>
        </p:sp>
        <p:sp>
          <p:nvSpPr>
            <p:cNvPr id="38" name="文本框 8"/>
            <p:cNvSpPr txBox="1"/>
            <p:nvPr/>
          </p:nvSpPr>
          <p:spPr>
            <a:xfrm>
              <a:off x="9174480" y="2182177"/>
              <a:ext cx="200342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da-DK"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单击此处输入文本</a:t>
              </a:r>
            </a:p>
          </p:txBody>
        </p:sp>
      </p:grpSp>
      <p:sp>
        <p:nvSpPr>
          <p:cNvPr id="50" name="文本框 49"/>
          <p:cNvSpPr txBox="1"/>
          <p:nvPr/>
        </p:nvSpPr>
        <p:spPr>
          <a:xfrm>
            <a:off x="1004594" y="349710"/>
            <a:ext cx="339595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下一步工作计划</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728055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0-#ppt_w/2"/>
                                          </p:val>
                                        </p:tav>
                                        <p:tav tm="100000">
                                          <p:val>
                                            <p:strVal val="#ppt_x"/>
                                          </p:val>
                                        </p:tav>
                                      </p:tavLst>
                                    </p:anim>
                                    <p:anim calcmode="lin" valueType="num">
                                      <p:cBhvr additive="base">
                                        <p:cTn id="34" dur="500" fill="hold"/>
                                        <p:tgtEl>
                                          <p:spTgt spid="4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0-#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5500"/>
                            </p:stCondLst>
                            <p:childTnLst>
                              <p:par>
                                <p:cTn id="47" presetID="47"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924300" y="2721114"/>
            <a:ext cx="4572000" cy="707886"/>
          </a:xfrm>
          <a:prstGeom prst="rect">
            <a:avLst/>
          </a:prstGeom>
          <a:noFill/>
        </p:spPr>
        <p:txBody>
          <a:bodyPr wrap="square" rtlCol="0">
            <a:spAutoFit/>
          </a:bodyPr>
          <a:lstStyle/>
          <a:p>
            <a:r>
              <a:rPr lang="zh-CN" altLang="en-US" sz="4000" dirty="0" smtClean="0">
                <a:solidFill>
                  <a:srgbClr val="2E75B6"/>
                </a:solidFill>
                <a:latin typeface="微软雅黑" panose="020B0503020204020204" pitchFamily="34" charset="-122"/>
                <a:ea typeface="微软雅黑" panose="020B0503020204020204" pitchFamily="34" charset="-122"/>
              </a:rPr>
              <a:t>汇报完毕  感谢聆听</a:t>
            </a:r>
            <a:endParaRPr lang="zh-CN" altLang="en-US" sz="4000" dirty="0">
              <a:solidFill>
                <a:srgbClr val="2E75B6"/>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30010" y="3842017"/>
            <a:ext cx="1560579" cy="469393"/>
          </a:xfrm>
          <a:prstGeom prst="rect">
            <a:avLst/>
          </a:prstGeom>
        </p:spPr>
      </p:pic>
    </p:spTree>
    <p:extLst>
      <p:ext uri="{BB962C8B-B14F-4D97-AF65-F5344CB8AC3E}">
        <p14:creationId xmlns:p14="http://schemas.microsoft.com/office/powerpoint/2010/main" val="213591921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9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0975" y="3119718"/>
            <a:ext cx="5893654" cy="1477328"/>
          </a:xfrm>
          <a:prstGeom prst="rect">
            <a:avLst/>
          </a:prstGeom>
          <a:noFill/>
        </p:spPr>
        <p:txBody>
          <a:bodyPr wrap="square" rtlCol="0">
            <a:spAutoFit/>
          </a:bodyPr>
          <a:lstStyle/>
          <a:p>
            <a:r>
              <a:rPr lang="zh-CN" altLang="en-US" dirty="0" smtClean="0"/>
              <a:t>变色龙作品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24638347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6" name="MH_Others_3"/>
          <p:cNvSpPr/>
          <p:nvPr>
            <p:custDataLst>
              <p:tags r:id="rId1"/>
            </p:custDataLst>
          </p:nvPr>
        </p:nvSpPr>
        <p:spPr>
          <a:xfrm>
            <a:off x="5903754" y="3257812"/>
            <a:ext cx="269352" cy="269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 name="组合 2"/>
          <p:cNvGrpSpPr/>
          <p:nvPr/>
        </p:nvGrpSpPr>
        <p:grpSpPr>
          <a:xfrm>
            <a:off x="2745342" y="1691640"/>
            <a:ext cx="3282308" cy="3282306"/>
            <a:chOff x="2745342" y="1691640"/>
            <a:chExt cx="3282308" cy="3282306"/>
          </a:xfrm>
        </p:grpSpPr>
        <p:sp>
          <p:nvSpPr>
            <p:cNvPr id="44" name="MH_Others_1"/>
            <p:cNvSpPr/>
            <p:nvPr>
              <p:custDataLst>
                <p:tags r:id="rId3"/>
              </p:custDataLst>
            </p:nvPr>
          </p:nvSpPr>
          <p:spPr>
            <a:xfrm>
              <a:off x="3465104" y="2417802"/>
              <a:ext cx="1803016" cy="1803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5" name="MH_Others_2"/>
            <p:cNvSpPr/>
            <p:nvPr>
              <p:custDataLst>
                <p:tags r:id="rId4"/>
              </p:custDataLst>
            </p:nvPr>
          </p:nvSpPr>
          <p:spPr>
            <a:xfrm>
              <a:off x="2745342" y="1691640"/>
              <a:ext cx="3282308" cy="3282306"/>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MH_Number"/>
            <p:cNvSpPr/>
            <p:nvPr>
              <p:custDataLst>
                <p:tags r:id="rId5"/>
              </p:custDataLst>
            </p:nvPr>
          </p:nvSpPr>
          <p:spPr>
            <a:xfrm>
              <a:off x="3589958" y="2558738"/>
              <a:ext cx="1538428" cy="15384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en-US" altLang="zh-CN" sz="8000" dirty="0" smtClean="0">
                  <a:solidFill>
                    <a:srgbClr val="FFFFFF"/>
                  </a:solidFill>
                  <a:latin typeface="微软雅黑" panose="020B0503020204020204" pitchFamily="34" charset="-122"/>
                  <a:ea typeface="微软雅黑" panose="020B0503020204020204" pitchFamily="34" charset="-122"/>
                </a:rPr>
                <a:t>1</a:t>
              </a:r>
              <a:endParaRPr lang="zh-CN" altLang="en-US" sz="8000" dirty="0">
                <a:solidFill>
                  <a:srgbClr val="FFFFFF"/>
                </a:solidFill>
                <a:latin typeface="微软雅黑" panose="020B0503020204020204" pitchFamily="34" charset="-122"/>
                <a:ea typeface="微软雅黑" panose="020B0503020204020204" pitchFamily="34" charset="-122"/>
              </a:endParaRPr>
            </a:p>
          </p:txBody>
        </p:sp>
      </p:grpSp>
      <p:sp>
        <p:nvSpPr>
          <p:cNvPr id="48" name="MH_Title"/>
          <p:cNvSpPr>
            <a:spLocks noChangeArrowheads="1"/>
          </p:cNvSpPr>
          <p:nvPr>
            <p:custDataLst>
              <p:tags r:id="rId2"/>
            </p:custDataLst>
          </p:nvPr>
        </p:nvSpPr>
        <p:spPr bwMode="auto">
          <a:xfrm>
            <a:off x="6502419" y="2892050"/>
            <a:ext cx="2620374" cy="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t" anchorCtr="0">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 typeface="Arial" panose="020B0604020202020204" pitchFamily="34" charset="0"/>
              <a:buNone/>
            </a:pPr>
            <a:r>
              <a:rPr lang="zh-CN" altLang="en-US" sz="2800" dirty="0" smtClean="0">
                <a:latin typeface="微软雅黑" panose="020B0503020204020204" pitchFamily="34" charset="-122"/>
                <a:ea typeface="微软雅黑" panose="020B0503020204020204" pitchFamily="34" charset="-122"/>
              </a:rPr>
              <a:t>试用期工作总结</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64319" y="3430588"/>
            <a:ext cx="3689331" cy="369332"/>
          </a:xfrm>
          <a:prstGeom prst="rect">
            <a:avLst/>
          </a:prstGeom>
          <a:noFill/>
        </p:spPr>
        <p:txBody>
          <a:bodyPr wrap="square" rtlCol="0">
            <a:spAutoFit/>
          </a:bodyPr>
          <a:lstStyle/>
          <a:p>
            <a:r>
              <a:rPr lang="en-US" altLang="zh-CN" dirty="0" smtClean="0"/>
              <a:t>SUMMARY OF PROBATION PERIOD</a:t>
            </a:r>
            <a:endParaRPr lang="zh-CN" altLang="en-US" dirty="0"/>
          </a:p>
        </p:txBody>
      </p:sp>
    </p:spTree>
    <p:extLst>
      <p:ext uri="{BB962C8B-B14F-4D97-AF65-F5344CB8AC3E}">
        <p14:creationId xmlns:p14="http://schemas.microsoft.com/office/powerpoint/2010/main" val="424637004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7"/>
          <p:cNvSpPr>
            <a:spLocks noChangeArrowheads="1"/>
          </p:cNvSpPr>
          <p:nvPr/>
        </p:nvSpPr>
        <p:spPr bwMode="auto">
          <a:xfrm>
            <a:off x="5287434" y="1881917"/>
            <a:ext cx="1384300" cy="1221316"/>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2E75B6"/>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Arial"/>
            </a:endParaRPr>
          </a:p>
        </p:txBody>
      </p:sp>
      <p:sp>
        <p:nvSpPr>
          <p:cNvPr id="33" name="Freeform 8"/>
          <p:cNvSpPr>
            <a:spLocks noChangeArrowheads="1"/>
          </p:cNvSpPr>
          <p:nvPr/>
        </p:nvSpPr>
        <p:spPr bwMode="auto">
          <a:xfrm>
            <a:off x="3915833" y="3103232"/>
            <a:ext cx="1371600" cy="13208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9DC3E6"/>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Arial"/>
            </a:endParaRPr>
          </a:p>
        </p:txBody>
      </p:sp>
      <p:sp>
        <p:nvSpPr>
          <p:cNvPr id="34" name="Freeform 9"/>
          <p:cNvSpPr>
            <a:spLocks noChangeArrowheads="1"/>
          </p:cNvSpPr>
          <p:nvPr/>
        </p:nvSpPr>
        <p:spPr bwMode="auto">
          <a:xfrm>
            <a:off x="4703234" y="4424033"/>
            <a:ext cx="1274233" cy="1392767"/>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2E75B6"/>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Arial"/>
            </a:endParaRPr>
          </a:p>
        </p:txBody>
      </p:sp>
      <p:sp>
        <p:nvSpPr>
          <p:cNvPr id="35" name="Freeform 10"/>
          <p:cNvSpPr>
            <a:spLocks noChangeArrowheads="1"/>
          </p:cNvSpPr>
          <p:nvPr/>
        </p:nvSpPr>
        <p:spPr bwMode="auto">
          <a:xfrm>
            <a:off x="5977467" y="4424033"/>
            <a:ext cx="1278467" cy="1392767"/>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2E75B6"/>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Arial"/>
            </a:endParaRPr>
          </a:p>
        </p:txBody>
      </p:sp>
      <p:sp>
        <p:nvSpPr>
          <p:cNvPr id="36" name="Freeform 11"/>
          <p:cNvSpPr>
            <a:spLocks noChangeArrowheads="1"/>
          </p:cNvSpPr>
          <p:nvPr/>
        </p:nvSpPr>
        <p:spPr bwMode="auto">
          <a:xfrm>
            <a:off x="6671733" y="3103232"/>
            <a:ext cx="1371600" cy="13208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9DC3E6"/>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Arial"/>
            </a:endParaRPr>
          </a:p>
        </p:txBody>
      </p:sp>
      <p:sp>
        <p:nvSpPr>
          <p:cNvPr id="37" name="矩形 7"/>
          <p:cNvSpPr>
            <a:spLocks noChangeArrowheads="1"/>
          </p:cNvSpPr>
          <p:nvPr/>
        </p:nvSpPr>
        <p:spPr bwMode="auto">
          <a:xfrm>
            <a:off x="5597989" y="2440716"/>
            <a:ext cx="690033"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3" dirty="0">
                <a:solidFill>
                  <a:schemeClr val="bg1"/>
                </a:solidFill>
                <a:latin typeface="微软雅黑" panose="020B0503020204020204" pitchFamily="34" charset="-122"/>
                <a:ea typeface="微软雅黑" panose="020B0503020204020204" pitchFamily="34" charset="-122"/>
                <a:cs typeface="+mn-ea"/>
                <a:sym typeface="Arial"/>
              </a:rPr>
              <a:t>01</a:t>
            </a:r>
            <a:endParaRPr lang="zh-CN" altLang="en-US" sz="3733" dirty="0">
              <a:solidFill>
                <a:schemeClr val="bg1"/>
              </a:solidFill>
              <a:latin typeface="微软雅黑" panose="020B0503020204020204" pitchFamily="34" charset="-122"/>
              <a:ea typeface="微软雅黑" panose="020B0503020204020204" pitchFamily="34" charset="-122"/>
              <a:cs typeface="+mn-ea"/>
              <a:sym typeface="Arial"/>
            </a:endParaRPr>
          </a:p>
        </p:txBody>
      </p:sp>
      <p:sp>
        <p:nvSpPr>
          <p:cNvPr id="38" name="矩形 8"/>
          <p:cNvSpPr>
            <a:spLocks noChangeArrowheads="1"/>
          </p:cNvSpPr>
          <p:nvPr/>
        </p:nvSpPr>
        <p:spPr bwMode="auto">
          <a:xfrm>
            <a:off x="6942666" y="3352999"/>
            <a:ext cx="79061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3" dirty="0">
                <a:solidFill>
                  <a:schemeClr val="bg1"/>
                </a:solidFill>
                <a:latin typeface="微软雅黑" panose="020B0503020204020204" pitchFamily="34" charset="-122"/>
                <a:ea typeface="微软雅黑" panose="020B0503020204020204" pitchFamily="34" charset="-122"/>
                <a:cs typeface="+mn-ea"/>
                <a:sym typeface="Arial"/>
              </a:rPr>
              <a:t>02</a:t>
            </a:r>
            <a:endParaRPr lang="zh-CN" altLang="en-US" sz="3733" dirty="0">
              <a:solidFill>
                <a:schemeClr val="bg1"/>
              </a:solidFill>
              <a:latin typeface="微软雅黑" panose="020B0503020204020204" pitchFamily="34" charset="-122"/>
              <a:ea typeface="微软雅黑" panose="020B0503020204020204" pitchFamily="34" charset="-122"/>
              <a:cs typeface="+mn-ea"/>
              <a:sym typeface="Arial"/>
            </a:endParaRPr>
          </a:p>
        </p:txBody>
      </p:sp>
      <p:sp>
        <p:nvSpPr>
          <p:cNvPr id="39" name="矩形 9"/>
          <p:cNvSpPr>
            <a:spLocks noChangeArrowheads="1"/>
          </p:cNvSpPr>
          <p:nvPr/>
        </p:nvSpPr>
        <p:spPr bwMode="auto">
          <a:xfrm>
            <a:off x="6540500" y="4872766"/>
            <a:ext cx="71120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3" dirty="0">
                <a:solidFill>
                  <a:schemeClr val="bg1"/>
                </a:solidFill>
                <a:latin typeface="微软雅黑" panose="020B0503020204020204" pitchFamily="34" charset="-122"/>
                <a:ea typeface="微软雅黑" panose="020B0503020204020204" pitchFamily="34" charset="-122"/>
                <a:cs typeface="+mn-ea"/>
                <a:sym typeface="Arial"/>
              </a:rPr>
              <a:t>03</a:t>
            </a:r>
            <a:endParaRPr lang="zh-CN" altLang="en-US" sz="3733" dirty="0">
              <a:solidFill>
                <a:schemeClr val="bg1"/>
              </a:solidFill>
              <a:latin typeface="微软雅黑" panose="020B0503020204020204" pitchFamily="34" charset="-122"/>
              <a:ea typeface="微软雅黑" panose="020B0503020204020204" pitchFamily="34" charset="-122"/>
              <a:cs typeface="+mn-ea"/>
              <a:sym typeface="Arial"/>
            </a:endParaRPr>
          </a:p>
        </p:txBody>
      </p:sp>
      <p:sp>
        <p:nvSpPr>
          <p:cNvPr id="40" name="矩形 10"/>
          <p:cNvSpPr>
            <a:spLocks noChangeArrowheads="1"/>
          </p:cNvSpPr>
          <p:nvPr/>
        </p:nvSpPr>
        <p:spPr bwMode="auto">
          <a:xfrm>
            <a:off x="4861984" y="4891816"/>
            <a:ext cx="56194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3" dirty="0">
                <a:solidFill>
                  <a:schemeClr val="bg1"/>
                </a:solidFill>
                <a:latin typeface="微软雅黑" panose="020B0503020204020204" pitchFamily="34" charset="-122"/>
                <a:ea typeface="微软雅黑" panose="020B0503020204020204" pitchFamily="34" charset="-122"/>
                <a:cs typeface="+mn-ea"/>
                <a:sym typeface="Arial"/>
              </a:rPr>
              <a:t>04</a:t>
            </a:r>
            <a:endParaRPr lang="zh-CN" altLang="en-US" sz="3733" dirty="0">
              <a:solidFill>
                <a:schemeClr val="bg1"/>
              </a:solidFill>
              <a:latin typeface="微软雅黑" panose="020B0503020204020204" pitchFamily="34" charset="-122"/>
              <a:ea typeface="微软雅黑" panose="020B0503020204020204" pitchFamily="34" charset="-122"/>
              <a:cs typeface="+mn-ea"/>
              <a:sym typeface="Arial"/>
            </a:endParaRPr>
          </a:p>
        </p:txBody>
      </p:sp>
      <p:sp>
        <p:nvSpPr>
          <p:cNvPr id="41" name="矩形 11"/>
          <p:cNvSpPr>
            <a:spLocks noChangeArrowheads="1"/>
          </p:cNvSpPr>
          <p:nvPr/>
        </p:nvSpPr>
        <p:spPr bwMode="auto">
          <a:xfrm>
            <a:off x="4464051" y="3365699"/>
            <a:ext cx="579967"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3" dirty="0">
                <a:solidFill>
                  <a:schemeClr val="bg1"/>
                </a:solidFill>
                <a:latin typeface="微软雅黑" panose="020B0503020204020204" pitchFamily="34" charset="-122"/>
                <a:ea typeface="微软雅黑" panose="020B0503020204020204" pitchFamily="34" charset="-122"/>
                <a:cs typeface="+mn-ea"/>
                <a:sym typeface="Arial"/>
              </a:rPr>
              <a:t>05</a:t>
            </a:r>
            <a:endParaRPr lang="zh-CN" altLang="en-US" sz="3733" dirty="0">
              <a:solidFill>
                <a:schemeClr val="bg1"/>
              </a:solidFill>
              <a:latin typeface="微软雅黑" panose="020B0503020204020204" pitchFamily="34" charset="-122"/>
              <a:ea typeface="微软雅黑" panose="020B0503020204020204" pitchFamily="34" charset="-122"/>
              <a:cs typeface="+mn-ea"/>
              <a:sym typeface="Arial"/>
            </a:endParaRPr>
          </a:p>
        </p:txBody>
      </p:sp>
      <p:sp>
        <p:nvSpPr>
          <p:cNvPr id="42" name="TextBox 12"/>
          <p:cNvSpPr>
            <a:spLocks noChangeArrowheads="1"/>
          </p:cNvSpPr>
          <p:nvPr/>
        </p:nvSpPr>
        <p:spPr bwMode="auto">
          <a:xfrm>
            <a:off x="6506633" y="1680833"/>
            <a:ext cx="3429000" cy="61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3">
                <a:solidFill>
                  <a:srgbClr val="595959"/>
                </a:solidFill>
                <a:latin typeface="微软雅黑" panose="020B0503020204020204" pitchFamily="34" charset="-122"/>
                <a:ea typeface="微软雅黑" panose="020B0503020204020204" pitchFamily="34" charset="-122"/>
                <a:cs typeface="+mn-ea"/>
                <a:sym typeface="Arial"/>
              </a:rPr>
              <a:t>详写内容</a:t>
            </a:r>
            <a:r>
              <a:rPr lang="en-US" altLang="zh-CN" sz="1333">
                <a:solidFill>
                  <a:srgbClr val="595959"/>
                </a:solidFill>
                <a:latin typeface="微软雅黑" panose="020B0503020204020204" pitchFamily="34" charset="-122"/>
                <a:ea typeface="微软雅黑" panose="020B0503020204020204" pitchFamily="34" charset="-122"/>
                <a:cs typeface="+mn-ea"/>
                <a:sym typeface="Arial"/>
              </a:rPr>
              <a:t>……</a:t>
            </a:r>
            <a:r>
              <a:rPr lang="zh-CN" altLang="en-US" sz="1333">
                <a:solidFill>
                  <a:srgbClr val="595959"/>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333">
              <a:solidFill>
                <a:srgbClr val="595959"/>
              </a:solidFill>
              <a:latin typeface="微软雅黑" panose="020B0503020204020204" pitchFamily="34" charset="-122"/>
              <a:ea typeface="微软雅黑" panose="020B0503020204020204" pitchFamily="34" charset="-122"/>
              <a:cs typeface="+mn-ea"/>
              <a:sym typeface="Arial"/>
            </a:endParaRPr>
          </a:p>
        </p:txBody>
      </p:sp>
      <p:sp>
        <p:nvSpPr>
          <p:cNvPr id="43" name="TextBox 13"/>
          <p:cNvSpPr>
            <a:spLocks noChangeArrowheads="1"/>
          </p:cNvSpPr>
          <p:nvPr/>
        </p:nvSpPr>
        <p:spPr bwMode="auto">
          <a:xfrm>
            <a:off x="8185152" y="3312783"/>
            <a:ext cx="2813049" cy="82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3">
                <a:solidFill>
                  <a:srgbClr val="595959"/>
                </a:solidFill>
                <a:latin typeface="微软雅黑" panose="020B0503020204020204" pitchFamily="34" charset="-122"/>
                <a:ea typeface="微软雅黑" panose="020B0503020204020204" pitchFamily="34" charset="-122"/>
                <a:cs typeface="+mn-ea"/>
                <a:sym typeface="Arial"/>
              </a:rPr>
              <a:t>详写内容</a:t>
            </a:r>
            <a:r>
              <a:rPr lang="en-US" altLang="zh-CN" sz="1333">
                <a:solidFill>
                  <a:srgbClr val="595959"/>
                </a:solidFill>
                <a:latin typeface="微软雅黑" panose="020B0503020204020204" pitchFamily="34" charset="-122"/>
                <a:ea typeface="微软雅黑" panose="020B0503020204020204" pitchFamily="34" charset="-122"/>
                <a:cs typeface="+mn-ea"/>
                <a:sym typeface="Arial"/>
              </a:rPr>
              <a:t>……</a:t>
            </a:r>
            <a:r>
              <a:rPr lang="zh-CN" altLang="en-US" sz="1333">
                <a:solidFill>
                  <a:srgbClr val="595959"/>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333">
              <a:solidFill>
                <a:srgbClr val="595959"/>
              </a:solidFill>
              <a:latin typeface="微软雅黑" panose="020B0503020204020204" pitchFamily="34" charset="-122"/>
              <a:ea typeface="微软雅黑" panose="020B0503020204020204" pitchFamily="34" charset="-122"/>
              <a:cs typeface="+mn-ea"/>
              <a:sym typeface="Arial"/>
            </a:endParaRPr>
          </a:p>
        </p:txBody>
      </p:sp>
      <p:sp>
        <p:nvSpPr>
          <p:cNvPr id="44" name="TextBox 14"/>
          <p:cNvSpPr>
            <a:spLocks noChangeArrowheads="1"/>
          </p:cNvSpPr>
          <p:nvPr/>
        </p:nvSpPr>
        <p:spPr bwMode="auto">
          <a:xfrm>
            <a:off x="7497233" y="5241066"/>
            <a:ext cx="2813051" cy="82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3">
                <a:solidFill>
                  <a:srgbClr val="595959"/>
                </a:solidFill>
                <a:latin typeface="微软雅黑" panose="020B0503020204020204" pitchFamily="34" charset="-122"/>
                <a:ea typeface="微软雅黑" panose="020B0503020204020204" pitchFamily="34" charset="-122"/>
                <a:cs typeface="+mn-ea"/>
                <a:sym typeface="Arial"/>
              </a:rPr>
              <a:t>详写内容</a:t>
            </a:r>
            <a:r>
              <a:rPr lang="en-US" altLang="zh-CN" sz="1333">
                <a:solidFill>
                  <a:srgbClr val="595959"/>
                </a:solidFill>
                <a:latin typeface="微软雅黑" panose="020B0503020204020204" pitchFamily="34" charset="-122"/>
                <a:ea typeface="微软雅黑" panose="020B0503020204020204" pitchFamily="34" charset="-122"/>
                <a:cs typeface="+mn-ea"/>
                <a:sym typeface="Arial"/>
              </a:rPr>
              <a:t>……</a:t>
            </a:r>
            <a:r>
              <a:rPr lang="zh-CN" altLang="en-US" sz="1333">
                <a:solidFill>
                  <a:srgbClr val="595959"/>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333">
              <a:solidFill>
                <a:srgbClr val="595959"/>
              </a:solidFill>
              <a:latin typeface="微软雅黑" panose="020B0503020204020204" pitchFamily="34" charset="-122"/>
              <a:ea typeface="微软雅黑" panose="020B0503020204020204" pitchFamily="34" charset="-122"/>
              <a:cs typeface="+mn-ea"/>
              <a:sym typeface="Arial"/>
            </a:endParaRPr>
          </a:p>
        </p:txBody>
      </p:sp>
      <p:sp>
        <p:nvSpPr>
          <p:cNvPr id="45" name="TextBox 15"/>
          <p:cNvSpPr>
            <a:spLocks noChangeArrowheads="1"/>
          </p:cNvSpPr>
          <p:nvPr/>
        </p:nvSpPr>
        <p:spPr bwMode="auto">
          <a:xfrm>
            <a:off x="1515534" y="4838899"/>
            <a:ext cx="2810933" cy="82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3" dirty="0">
                <a:solidFill>
                  <a:srgbClr val="595959"/>
                </a:solidFill>
                <a:latin typeface="微软雅黑" panose="020B0503020204020204" pitchFamily="34" charset="-122"/>
                <a:ea typeface="微软雅黑" panose="020B0503020204020204" pitchFamily="34" charset="-122"/>
                <a:cs typeface="+mn-ea"/>
                <a:sym typeface="Arial"/>
              </a:rPr>
              <a:t>详写内容</a:t>
            </a:r>
            <a:r>
              <a:rPr lang="en-US" altLang="zh-CN" sz="1333" dirty="0">
                <a:solidFill>
                  <a:srgbClr val="595959"/>
                </a:solidFill>
                <a:latin typeface="微软雅黑" panose="020B0503020204020204" pitchFamily="34" charset="-122"/>
                <a:ea typeface="微软雅黑" panose="020B0503020204020204" pitchFamily="34" charset="-122"/>
                <a:cs typeface="+mn-ea"/>
                <a:sym typeface="Arial"/>
              </a:rPr>
              <a:t>……</a:t>
            </a:r>
            <a:r>
              <a:rPr lang="zh-CN" altLang="en-US" sz="1333" dirty="0">
                <a:solidFill>
                  <a:srgbClr val="595959"/>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333" dirty="0">
              <a:solidFill>
                <a:srgbClr val="595959"/>
              </a:solidFill>
              <a:latin typeface="微软雅黑" panose="020B0503020204020204" pitchFamily="34" charset="-122"/>
              <a:ea typeface="微软雅黑" panose="020B0503020204020204" pitchFamily="34" charset="-122"/>
              <a:cs typeface="+mn-ea"/>
              <a:sym typeface="Arial"/>
            </a:endParaRPr>
          </a:p>
        </p:txBody>
      </p:sp>
      <p:sp>
        <p:nvSpPr>
          <p:cNvPr id="46" name="TextBox 16"/>
          <p:cNvSpPr>
            <a:spLocks noChangeArrowheads="1"/>
          </p:cNvSpPr>
          <p:nvPr/>
        </p:nvSpPr>
        <p:spPr bwMode="auto">
          <a:xfrm>
            <a:off x="1515534" y="2508450"/>
            <a:ext cx="2810933" cy="82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33" dirty="0">
                <a:solidFill>
                  <a:srgbClr val="595959"/>
                </a:solidFill>
                <a:latin typeface="微软雅黑" panose="020B0503020204020204" pitchFamily="34" charset="-122"/>
                <a:ea typeface="微软雅黑" panose="020B0503020204020204" pitchFamily="34" charset="-122"/>
                <a:cs typeface="+mn-ea"/>
                <a:sym typeface="Arial"/>
              </a:rPr>
              <a:t>详写内容</a:t>
            </a:r>
            <a:r>
              <a:rPr lang="en-US" altLang="zh-CN" sz="1333" dirty="0">
                <a:solidFill>
                  <a:srgbClr val="595959"/>
                </a:solidFill>
                <a:latin typeface="微软雅黑" panose="020B0503020204020204" pitchFamily="34" charset="-122"/>
                <a:ea typeface="微软雅黑" panose="020B0503020204020204" pitchFamily="34" charset="-122"/>
                <a:cs typeface="+mn-ea"/>
                <a:sym typeface="Arial"/>
              </a:rPr>
              <a:t>……</a:t>
            </a:r>
            <a:r>
              <a:rPr lang="zh-CN" altLang="en-US" sz="1333" dirty="0">
                <a:solidFill>
                  <a:srgbClr val="595959"/>
                </a:solidFill>
                <a:latin typeface="微软雅黑" panose="020B0503020204020204" pitchFamily="34" charset="-122"/>
                <a:ea typeface="微软雅黑" panose="020B0503020204020204" pitchFamily="34" charset="-122"/>
                <a:cs typeface="+mn-ea"/>
                <a:sym typeface="Arial"/>
              </a:rPr>
              <a:t>点击输入本栏的具体文字，简明扼要的说明分项内容，此为概念图解，请根据您的具体内容酌情修改</a:t>
            </a:r>
            <a:endParaRPr lang="en-US" altLang="zh-CN" sz="1333" dirty="0">
              <a:solidFill>
                <a:srgbClr val="595959"/>
              </a:solidFill>
              <a:latin typeface="微软雅黑" panose="020B0503020204020204" pitchFamily="34" charset="-122"/>
              <a:ea typeface="微软雅黑" panose="020B0503020204020204" pitchFamily="34" charset="-122"/>
              <a:cs typeface="+mn-ea"/>
              <a:sym typeface="Arial"/>
            </a:endParaRPr>
          </a:p>
        </p:txBody>
      </p:sp>
      <p:sp>
        <p:nvSpPr>
          <p:cNvPr id="47" name="TextBox 17"/>
          <p:cNvSpPr>
            <a:spLocks noChangeArrowheads="1"/>
          </p:cNvSpPr>
          <p:nvPr/>
        </p:nvSpPr>
        <p:spPr bwMode="auto">
          <a:xfrm>
            <a:off x="6506634" y="1412178"/>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添加标题内容</a:t>
            </a:r>
          </a:p>
        </p:txBody>
      </p:sp>
      <p:sp>
        <p:nvSpPr>
          <p:cNvPr id="48" name="TextBox 18"/>
          <p:cNvSpPr>
            <a:spLocks noChangeArrowheads="1"/>
          </p:cNvSpPr>
          <p:nvPr/>
        </p:nvSpPr>
        <p:spPr bwMode="auto">
          <a:xfrm>
            <a:off x="8185151" y="3014495"/>
            <a:ext cx="16827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添加标题内容</a:t>
            </a:r>
          </a:p>
        </p:txBody>
      </p:sp>
      <p:sp>
        <p:nvSpPr>
          <p:cNvPr id="49" name="TextBox 19"/>
          <p:cNvSpPr>
            <a:spLocks noChangeArrowheads="1"/>
          </p:cNvSpPr>
          <p:nvPr/>
        </p:nvSpPr>
        <p:spPr bwMode="auto">
          <a:xfrm>
            <a:off x="7497234" y="4944895"/>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添加标题内容</a:t>
            </a:r>
          </a:p>
        </p:txBody>
      </p:sp>
      <p:sp>
        <p:nvSpPr>
          <p:cNvPr id="50" name="TextBox 20"/>
          <p:cNvSpPr>
            <a:spLocks noChangeArrowheads="1"/>
          </p:cNvSpPr>
          <p:nvPr/>
        </p:nvSpPr>
        <p:spPr bwMode="auto">
          <a:xfrm>
            <a:off x="1515533" y="4538495"/>
            <a:ext cx="160413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添加标题内容</a:t>
            </a:r>
          </a:p>
        </p:txBody>
      </p:sp>
      <p:sp>
        <p:nvSpPr>
          <p:cNvPr id="51" name="TextBox 21"/>
          <p:cNvSpPr>
            <a:spLocks noChangeArrowheads="1"/>
          </p:cNvSpPr>
          <p:nvPr/>
        </p:nvSpPr>
        <p:spPr bwMode="auto">
          <a:xfrm>
            <a:off x="1515533" y="2199578"/>
            <a:ext cx="14414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添加标题内容</a:t>
            </a:r>
          </a:p>
        </p:txBody>
      </p:sp>
      <p:sp>
        <p:nvSpPr>
          <p:cNvPr id="52" name="TextBox 22"/>
          <p:cNvSpPr>
            <a:spLocks noChangeArrowheads="1"/>
          </p:cNvSpPr>
          <p:nvPr/>
        </p:nvSpPr>
        <p:spPr bwMode="auto">
          <a:xfrm>
            <a:off x="5327915" y="3650443"/>
            <a:ext cx="132185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a:rPr>
              <a:t>点击添加标题内容</a:t>
            </a:r>
          </a:p>
        </p:txBody>
      </p:sp>
      <p:sp>
        <p:nvSpPr>
          <p:cNvPr id="23" name="文本框 22"/>
          <p:cNvSpPr txBox="1"/>
          <p:nvPr/>
        </p:nvSpPr>
        <p:spPr>
          <a:xfrm>
            <a:off x="1004594" y="349710"/>
            <a:ext cx="2327054"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工作岗位及职责</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893790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 calcmode="lin" valueType="num">
                                      <p:cBhvr>
                                        <p:cTn id="13" dur="500" fill="hold"/>
                                        <p:tgtEl>
                                          <p:spTgt spid="32"/>
                                        </p:tgtEl>
                                        <p:attrNameLst>
                                          <p:attrName>ppt_x</p:attrName>
                                        </p:attrNameLst>
                                      </p:cBhvr>
                                      <p:tavLst>
                                        <p:tav tm="0">
                                          <p:val>
                                            <p:fltVal val="0.5"/>
                                          </p:val>
                                        </p:tav>
                                        <p:tav tm="100000">
                                          <p:val>
                                            <p:strVal val="#ppt_x"/>
                                          </p:val>
                                        </p:tav>
                                      </p:tavLst>
                                    </p:anim>
                                    <p:anim calcmode="lin" valueType="num">
                                      <p:cBhvr>
                                        <p:cTn id="14" dur="500" fill="hold"/>
                                        <p:tgtEl>
                                          <p:spTgt spid="32"/>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ppt_x</p:attrName>
                                        </p:attrNameLst>
                                      </p:cBhvr>
                                      <p:tavLst>
                                        <p:tav tm="0">
                                          <p:val>
                                            <p:fltVal val="0.5"/>
                                          </p:val>
                                        </p:tav>
                                        <p:tav tm="100000">
                                          <p:val>
                                            <p:strVal val="#ppt_x"/>
                                          </p:val>
                                        </p:tav>
                                      </p:tavLst>
                                    </p:anim>
                                    <p:anim calcmode="lin" valueType="num">
                                      <p:cBhvr>
                                        <p:cTn id="20" dur="500" fill="hold"/>
                                        <p:tgtEl>
                                          <p:spTgt spid="33"/>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 calcmode="lin" valueType="num">
                                      <p:cBhvr>
                                        <p:cTn id="31" dur="500" fill="hold"/>
                                        <p:tgtEl>
                                          <p:spTgt spid="35"/>
                                        </p:tgtEl>
                                        <p:attrNameLst>
                                          <p:attrName>ppt_x</p:attrName>
                                        </p:attrNameLst>
                                      </p:cBhvr>
                                      <p:tavLst>
                                        <p:tav tm="0">
                                          <p:val>
                                            <p:fltVal val="0.5"/>
                                          </p:val>
                                        </p:tav>
                                        <p:tav tm="100000">
                                          <p:val>
                                            <p:strVal val="#ppt_x"/>
                                          </p:val>
                                        </p:tav>
                                      </p:tavLst>
                                    </p:anim>
                                    <p:anim calcmode="lin" valueType="num">
                                      <p:cBhvr>
                                        <p:cTn id="32" dur="500" fill="hold"/>
                                        <p:tgtEl>
                                          <p:spTgt spid="35"/>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 calcmode="lin" valueType="num">
                                      <p:cBhvr>
                                        <p:cTn id="37" dur="500" fill="hold"/>
                                        <p:tgtEl>
                                          <p:spTgt spid="36"/>
                                        </p:tgtEl>
                                        <p:attrNameLst>
                                          <p:attrName>ppt_x</p:attrName>
                                        </p:attrNameLst>
                                      </p:cBhvr>
                                      <p:tavLst>
                                        <p:tav tm="0">
                                          <p:val>
                                            <p:fltVal val="0.5"/>
                                          </p:val>
                                        </p:tav>
                                        <p:tav tm="100000">
                                          <p:val>
                                            <p:strVal val="#ppt_x"/>
                                          </p:val>
                                        </p:tav>
                                      </p:tavLst>
                                    </p:anim>
                                    <p:anim calcmode="lin" valueType="num">
                                      <p:cBhvr>
                                        <p:cTn id="38" dur="500" fill="hold"/>
                                        <p:tgtEl>
                                          <p:spTgt spid="36"/>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 calcmode="lin" valueType="num">
                                      <p:cBhvr>
                                        <p:cTn id="43" dur="500" fill="hold"/>
                                        <p:tgtEl>
                                          <p:spTgt spid="37"/>
                                        </p:tgtEl>
                                        <p:attrNameLst>
                                          <p:attrName>ppt_x</p:attrName>
                                        </p:attrNameLst>
                                      </p:cBhvr>
                                      <p:tavLst>
                                        <p:tav tm="0">
                                          <p:val>
                                            <p:fltVal val="0.5"/>
                                          </p:val>
                                        </p:tav>
                                        <p:tav tm="100000">
                                          <p:val>
                                            <p:strVal val="#ppt_x"/>
                                          </p:val>
                                        </p:tav>
                                      </p:tavLst>
                                    </p:anim>
                                    <p:anim calcmode="lin" valueType="num">
                                      <p:cBhvr>
                                        <p:cTn id="44" dur="500" fill="hold"/>
                                        <p:tgtEl>
                                          <p:spTgt spid="3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 calcmode="lin" valueType="num">
                                      <p:cBhvr>
                                        <p:cTn id="49" dur="500" fill="hold"/>
                                        <p:tgtEl>
                                          <p:spTgt spid="38"/>
                                        </p:tgtEl>
                                        <p:attrNameLst>
                                          <p:attrName>ppt_x</p:attrName>
                                        </p:attrNameLst>
                                      </p:cBhvr>
                                      <p:tavLst>
                                        <p:tav tm="0">
                                          <p:val>
                                            <p:fltVal val="0.5"/>
                                          </p:val>
                                        </p:tav>
                                        <p:tav tm="100000">
                                          <p:val>
                                            <p:strVal val="#ppt_x"/>
                                          </p:val>
                                        </p:tav>
                                      </p:tavLst>
                                    </p:anim>
                                    <p:anim calcmode="lin" valueType="num">
                                      <p:cBhvr>
                                        <p:cTn id="50" dur="500" fill="hold"/>
                                        <p:tgtEl>
                                          <p:spTgt spid="3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 calcmode="lin" valueType="num">
                                      <p:cBhvr>
                                        <p:cTn id="55" dur="500" fill="hold"/>
                                        <p:tgtEl>
                                          <p:spTgt spid="39"/>
                                        </p:tgtEl>
                                        <p:attrNameLst>
                                          <p:attrName>ppt_x</p:attrName>
                                        </p:attrNameLst>
                                      </p:cBhvr>
                                      <p:tavLst>
                                        <p:tav tm="0">
                                          <p:val>
                                            <p:fltVal val="0.5"/>
                                          </p:val>
                                        </p:tav>
                                        <p:tav tm="100000">
                                          <p:val>
                                            <p:strVal val="#ppt_x"/>
                                          </p:val>
                                        </p:tav>
                                      </p:tavLst>
                                    </p:anim>
                                    <p:anim calcmode="lin" valueType="num">
                                      <p:cBhvr>
                                        <p:cTn id="56" dur="500" fill="hold"/>
                                        <p:tgtEl>
                                          <p:spTgt spid="3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fltVal val="0"/>
                                          </p:val>
                                        </p:tav>
                                        <p:tav tm="100000">
                                          <p:val>
                                            <p:strVal val="#ppt_h"/>
                                          </p:val>
                                        </p:tav>
                                      </p:tavLst>
                                    </p:anim>
                                    <p:anim calcmode="lin" valueType="num">
                                      <p:cBhvr>
                                        <p:cTn id="61" dur="500" fill="hold"/>
                                        <p:tgtEl>
                                          <p:spTgt spid="40"/>
                                        </p:tgtEl>
                                        <p:attrNameLst>
                                          <p:attrName>ppt_x</p:attrName>
                                        </p:attrNameLst>
                                      </p:cBhvr>
                                      <p:tavLst>
                                        <p:tav tm="0">
                                          <p:val>
                                            <p:fltVal val="0.5"/>
                                          </p:val>
                                        </p:tav>
                                        <p:tav tm="100000">
                                          <p:val>
                                            <p:strVal val="#ppt_x"/>
                                          </p:val>
                                        </p:tav>
                                      </p:tavLst>
                                    </p:anim>
                                    <p:anim calcmode="lin" valueType="num">
                                      <p:cBhvr>
                                        <p:cTn id="62" dur="500" fill="hold"/>
                                        <p:tgtEl>
                                          <p:spTgt spid="40"/>
                                        </p:tgtEl>
                                        <p:attrNameLst>
                                          <p:attrName>ppt_y</p:attrName>
                                        </p:attrNameLst>
                                      </p:cBhvr>
                                      <p:tavLst>
                                        <p:tav tm="0">
                                          <p:val>
                                            <p:fltVal val="0.5"/>
                                          </p:val>
                                        </p:tav>
                                        <p:tav tm="100000">
                                          <p:val>
                                            <p:strVal val="#ppt_y"/>
                                          </p:val>
                                        </p:tav>
                                      </p:tavLst>
                                    </p:anim>
                                  </p:childTnLst>
                                </p:cTn>
                              </p:par>
                              <p:par>
                                <p:cTn id="63" presetID="23" presetClass="entr" presetSubtype="52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p:cTn id="72" dur="500" fill="hold"/>
                                        <p:tgtEl>
                                          <p:spTgt spid="52"/>
                                        </p:tgtEl>
                                        <p:attrNameLst>
                                          <p:attrName>ppt_w</p:attrName>
                                        </p:attrNameLst>
                                      </p:cBhvr>
                                      <p:tavLst>
                                        <p:tav tm="0">
                                          <p:val>
                                            <p:fltVal val="0"/>
                                          </p:val>
                                        </p:tav>
                                        <p:tav tm="100000">
                                          <p:val>
                                            <p:strVal val="#ppt_w"/>
                                          </p:val>
                                        </p:tav>
                                      </p:tavLst>
                                    </p:anim>
                                    <p:anim calcmode="lin" valueType="num">
                                      <p:cBhvr>
                                        <p:cTn id="73" dur="500" fill="hold"/>
                                        <p:tgtEl>
                                          <p:spTgt spid="52"/>
                                        </p:tgtEl>
                                        <p:attrNameLst>
                                          <p:attrName>ppt_h</p:attrName>
                                        </p:attrNameLst>
                                      </p:cBhvr>
                                      <p:tavLst>
                                        <p:tav tm="0">
                                          <p:val>
                                            <p:fltVal val="0"/>
                                          </p:val>
                                        </p:tav>
                                        <p:tav tm="100000">
                                          <p:val>
                                            <p:strVal val="#ppt_h"/>
                                          </p:val>
                                        </p:tav>
                                      </p:tavLst>
                                    </p:anim>
                                    <p:animEffect>
                                      <p:cBhvr>
                                        <p:cTn id="74" dur="500"/>
                                        <p:tgtEl>
                                          <p:spTgt spid="52"/>
                                        </p:tgtEl>
                                      </p:cBhvr>
                                    </p:animEffect>
                                  </p:childTnLst>
                                </p:cTn>
                              </p:par>
                            </p:childTnLst>
                          </p:cTn>
                        </p:par>
                        <p:par>
                          <p:cTn id="75" fill="hold">
                            <p:stCondLst>
                              <p:cond delay="1500"/>
                            </p:stCondLst>
                            <p:childTnLst>
                              <p:par>
                                <p:cTn id="76" presetID="22" presetClass="entr" presetSubtype="8"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p:cBhvr>
                                        <p:cTn id="78" dur="500"/>
                                        <p:tgtEl>
                                          <p:spTgt spid="47"/>
                                        </p:tgtEl>
                                      </p:cBhvr>
                                    </p:animEffect>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p:cBhvr>
                                        <p:cTn id="88" dur="500"/>
                                        <p:tgtEl>
                                          <p:spTgt spid="48"/>
                                        </p:tgtEl>
                                      </p:cBhvr>
                                    </p:animEffect>
                                  </p:childTnLst>
                                </p:cTn>
                              </p:par>
                            </p:childTnLst>
                          </p:cTn>
                        </p:par>
                        <p:par>
                          <p:cTn id="89" fill="hold">
                            <p:stCondLst>
                              <p:cond delay="3500"/>
                            </p:stCondLst>
                            <p:childTnLst>
                              <p:par>
                                <p:cTn id="90" presetID="42" presetClass="entr" presetSubtype="0"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p:cBhvr>
                                        <p:cTn id="92" dur="1000"/>
                                        <p:tgtEl>
                                          <p:spTgt spid="43"/>
                                        </p:tgtEl>
                                      </p:cBhvr>
                                    </p:animEffect>
                                    <p:anim calcmode="lin" valueType="num">
                                      <p:cBhvr>
                                        <p:cTn id="93" dur="1000" fill="hold"/>
                                        <p:tgtEl>
                                          <p:spTgt spid="43"/>
                                        </p:tgtEl>
                                        <p:attrNameLst>
                                          <p:attrName>ppt_x</p:attrName>
                                        </p:attrNameLst>
                                      </p:cBhvr>
                                      <p:tavLst>
                                        <p:tav tm="0">
                                          <p:val>
                                            <p:strVal val="#ppt_x"/>
                                          </p:val>
                                        </p:tav>
                                        <p:tav tm="100000">
                                          <p:val>
                                            <p:strVal val="#ppt_x"/>
                                          </p:val>
                                        </p:tav>
                                      </p:tavLst>
                                    </p:anim>
                                    <p:anim calcmode="lin" valueType="num">
                                      <p:cBhvr>
                                        <p:cTn id="94" dur="1000" fill="hold"/>
                                        <p:tgtEl>
                                          <p:spTgt spid="43"/>
                                        </p:tgtEl>
                                        <p:attrNameLst>
                                          <p:attrName>ppt_y</p:attrName>
                                        </p:attrNameLst>
                                      </p:cBhvr>
                                      <p:tavLst>
                                        <p:tav tm="0">
                                          <p:val>
                                            <p:strVal val="#ppt_y+.1"/>
                                          </p:val>
                                        </p:tav>
                                        <p:tav tm="100000">
                                          <p:val>
                                            <p:strVal val="#ppt_y"/>
                                          </p:val>
                                        </p:tav>
                                      </p:tavLst>
                                    </p:anim>
                                  </p:childTnLst>
                                </p:cTn>
                              </p:par>
                            </p:childTnLst>
                          </p:cTn>
                        </p:par>
                        <p:par>
                          <p:cTn id="95" fill="hold">
                            <p:stCondLst>
                              <p:cond delay="4500"/>
                            </p:stCondLst>
                            <p:childTnLst>
                              <p:par>
                                <p:cTn id="96" presetID="22" presetClass="entr" presetSubtype="8"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Effect>
                                      <p:cBhvr>
                                        <p:cTn id="98" dur="500"/>
                                        <p:tgtEl>
                                          <p:spTgt spid="49"/>
                                        </p:tgtEl>
                                      </p:cBhvr>
                                    </p:animEffect>
                                  </p:childTnLst>
                                </p:cTn>
                              </p:par>
                            </p:childTnLst>
                          </p:cTn>
                        </p:par>
                        <p:par>
                          <p:cTn id="99" fill="hold">
                            <p:stCondLst>
                              <p:cond delay="5000"/>
                            </p:stCondLst>
                            <p:childTnLst>
                              <p:par>
                                <p:cTn id="100" presetID="42" presetClass="entr" presetSubtype="0" fill="hold" grpId="0" nodeType="afterEffect">
                                  <p:stCondLst>
                                    <p:cond delay="0"/>
                                  </p:stCondLst>
                                  <p:childTnLst>
                                    <p:set>
                                      <p:cBhvr>
                                        <p:cTn id="101" dur="1" fill="hold">
                                          <p:stCondLst>
                                            <p:cond delay="0"/>
                                          </p:stCondLst>
                                        </p:cTn>
                                        <p:tgtEl>
                                          <p:spTgt spid="44"/>
                                        </p:tgtEl>
                                        <p:attrNameLst>
                                          <p:attrName>style.visibility</p:attrName>
                                        </p:attrNameLst>
                                      </p:cBhvr>
                                      <p:to>
                                        <p:strVal val="visible"/>
                                      </p:to>
                                    </p:set>
                                    <p:animEffect>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22" presetClass="entr" presetSubtype="8"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p:cBhvr>
                                        <p:cTn id="108" dur="500"/>
                                        <p:tgtEl>
                                          <p:spTgt spid="50"/>
                                        </p:tgtEl>
                                      </p:cBhvr>
                                    </p:animEffect>
                                  </p:childTnLst>
                                </p:cTn>
                              </p:par>
                            </p:childTnLst>
                          </p:cTn>
                        </p:par>
                        <p:par>
                          <p:cTn id="109" fill="hold">
                            <p:stCondLst>
                              <p:cond delay="6500"/>
                            </p:stCondLst>
                            <p:childTnLst>
                              <p:par>
                                <p:cTn id="110" presetID="42" presetClass="entr" presetSubtype="0" fill="hold" grpId="0" nodeType="afterEffect">
                                  <p:stCondLst>
                                    <p:cond delay="0"/>
                                  </p:stCondLst>
                                  <p:childTnLst>
                                    <p:set>
                                      <p:cBhvr>
                                        <p:cTn id="111" dur="1" fill="hold">
                                          <p:stCondLst>
                                            <p:cond delay="0"/>
                                          </p:stCondLst>
                                        </p:cTn>
                                        <p:tgtEl>
                                          <p:spTgt spid="45"/>
                                        </p:tgtEl>
                                        <p:attrNameLst>
                                          <p:attrName>style.visibility</p:attrName>
                                        </p:attrNameLst>
                                      </p:cBhvr>
                                      <p:to>
                                        <p:strVal val="visible"/>
                                      </p:to>
                                    </p:set>
                                    <p:animEffect>
                                      <p:cBhvr>
                                        <p:cTn id="112" dur="1000"/>
                                        <p:tgtEl>
                                          <p:spTgt spid="45"/>
                                        </p:tgtEl>
                                      </p:cBhvr>
                                    </p:animEffect>
                                    <p:anim calcmode="lin" valueType="num">
                                      <p:cBhvr>
                                        <p:cTn id="113" dur="1000" fill="hold"/>
                                        <p:tgtEl>
                                          <p:spTgt spid="45"/>
                                        </p:tgtEl>
                                        <p:attrNameLst>
                                          <p:attrName>ppt_x</p:attrName>
                                        </p:attrNameLst>
                                      </p:cBhvr>
                                      <p:tavLst>
                                        <p:tav tm="0">
                                          <p:val>
                                            <p:strVal val="#ppt_x"/>
                                          </p:val>
                                        </p:tav>
                                        <p:tav tm="100000">
                                          <p:val>
                                            <p:strVal val="#ppt_x"/>
                                          </p:val>
                                        </p:tav>
                                      </p:tavLst>
                                    </p:anim>
                                    <p:anim calcmode="lin" valueType="num">
                                      <p:cBhvr>
                                        <p:cTn id="114" dur="1000" fill="hold"/>
                                        <p:tgtEl>
                                          <p:spTgt spid="4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Effect>
                                      <p:cBhvr>
                                        <p:cTn id="118" dur="500"/>
                                        <p:tgtEl>
                                          <p:spTgt spid="51"/>
                                        </p:tgtEl>
                                      </p:cBhvr>
                                    </p:animEffect>
                                  </p:childTnLst>
                                </p:cTn>
                              </p:par>
                            </p:childTnLst>
                          </p:cTn>
                        </p:par>
                        <p:par>
                          <p:cTn id="119" fill="hold">
                            <p:stCondLst>
                              <p:cond delay="8000"/>
                            </p:stCondLst>
                            <p:childTnLst>
                              <p:par>
                                <p:cTn id="120" presetID="42" presetClass="entr" presetSubtype="0" fill="hold" grpId="0" nodeType="afterEffect">
                                  <p:stCondLst>
                                    <p:cond delay="0"/>
                                  </p:stCondLst>
                                  <p:childTnLst>
                                    <p:set>
                                      <p:cBhvr>
                                        <p:cTn id="121" dur="1" fill="hold">
                                          <p:stCondLst>
                                            <p:cond delay="0"/>
                                          </p:stCondLst>
                                        </p:cTn>
                                        <p:tgtEl>
                                          <p:spTgt spid="46"/>
                                        </p:tgtEl>
                                        <p:attrNameLst>
                                          <p:attrName>style.visibility</p:attrName>
                                        </p:attrNameLst>
                                      </p:cBhvr>
                                      <p:to>
                                        <p:strVal val="visible"/>
                                      </p:to>
                                    </p:set>
                                    <p:animEffect>
                                      <p:cBhvr>
                                        <p:cTn id="122" dur="1000"/>
                                        <p:tgtEl>
                                          <p:spTgt spid="46"/>
                                        </p:tgtEl>
                                      </p:cBhvr>
                                    </p:animEffect>
                                    <p:anim calcmode="lin" valueType="num">
                                      <p:cBhvr>
                                        <p:cTn id="123" dur="1000" fill="hold"/>
                                        <p:tgtEl>
                                          <p:spTgt spid="46"/>
                                        </p:tgtEl>
                                        <p:attrNameLst>
                                          <p:attrName>ppt_x</p:attrName>
                                        </p:attrNameLst>
                                      </p:cBhvr>
                                      <p:tavLst>
                                        <p:tav tm="0">
                                          <p:val>
                                            <p:strVal val="#ppt_x"/>
                                          </p:val>
                                        </p:tav>
                                        <p:tav tm="100000">
                                          <p:val>
                                            <p:strVal val="#ppt_x"/>
                                          </p:val>
                                        </p:tav>
                                      </p:tavLst>
                                    </p:anim>
                                    <p:anim calcmode="lin" valueType="num">
                                      <p:cBhvr>
                                        <p:cTn id="12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03" name="Line 15"/>
          <p:cNvSpPr>
            <a:spLocks noChangeShapeType="1"/>
          </p:cNvSpPr>
          <p:nvPr/>
        </p:nvSpPr>
        <p:spPr bwMode="auto">
          <a:xfrm flipV="1">
            <a:off x="2641600" y="2551704"/>
            <a:ext cx="0" cy="311245"/>
          </a:xfrm>
          <a:prstGeom prst="line">
            <a:avLst/>
          </a:prstGeom>
          <a:noFill/>
          <a:ln w="6350">
            <a:solidFill>
              <a:srgbClr val="9DC3E6"/>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sz="2400">
              <a:solidFill>
                <a:schemeClr val="bg1">
                  <a:lumMod val="50000"/>
                </a:schemeClr>
              </a:solidFill>
            </a:endParaRPr>
          </a:p>
        </p:txBody>
      </p:sp>
      <p:sp>
        <p:nvSpPr>
          <p:cNvPr id="37907" name="Line 19"/>
          <p:cNvSpPr>
            <a:spLocks noChangeShapeType="1"/>
          </p:cNvSpPr>
          <p:nvPr/>
        </p:nvSpPr>
        <p:spPr bwMode="auto">
          <a:xfrm>
            <a:off x="4940300" y="4421298"/>
            <a:ext cx="0" cy="309129"/>
          </a:xfrm>
          <a:prstGeom prst="line">
            <a:avLst/>
          </a:prstGeom>
          <a:noFill/>
          <a:ln w="6350">
            <a:solidFill>
              <a:srgbClr val="2E75B6"/>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sz="2400">
              <a:solidFill>
                <a:schemeClr val="bg1">
                  <a:lumMod val="50000"/>
                </a:schemeClr>
              </a:solidFill>
            </a:endParaRPr>
          </a:p>
        </p:txBody>
      </p:sp>
      <p:sp>
        <p:nvSpPr>
          <p:cNvPr id="37911" name="Line 23"/>
          <p:cNvSpPr>
            <a:spLocks noChangeShapeType="1"/>
          </p:cNvSpPr>
          <p:nvPr/>
        </p:nvSpPr>
        <p:spPr bwMode="auto">
          <a:xfrm flipV="1">
            <a:off x="7245351" y="2551704"/>
            <a:ext cx="0" cy="311245"/>
          </a:xfrm>
          <a:prstGeom prst="line">
            <a:avLst/>
          </a:prstGeom>
          <a:noFill/>
          <a:ln w="6350">
            <a:solidFill>
              <a:srgbClr val="9DC3E6"/>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sz="2400">
              <a:solidFill>
                <a:schemeClr val="bg1">
                  <a:lumMod val="50000"/>
                </a:schemeClr>
              </a:solidFill>
            </a:endParaRPr>
          </a:p>
        </p:txBody>
      </p:sp>
      <p:grpSp>
        <p:nvGrpSpPr>
          <p:cNvPr id="10" name="组合 9"/>
          <p:cNvGrpSpPr/>
          <p:nvPr/>
        </p:nvGrpSpPr>
        <p:grpSpPr>
          <a:xfrm>
            <a:off x="1422400" y="2422547"/>
            <a:ext cx="9340851" cy="2441271"/>
            <a:chOff x="1422400" y="2384447"/>
            <a:chExt cx="9340851" cy="2441271"/>
          </a:xfrm>
          <a:solidFill>
            <a:srgbClr val="9DC3E6"/>
          </a:solidFill>
        </p:grpSpPr>
        <p:sp>
          <p:nvSpPr>
            <p:cNvPr id="37902" name="Freeform 14"/>
            <p:cNvSpPr>
              <a:spLocks/>
            </p:cNvSpPr>
            <p:nvPr/>
          </p:nvSpPr>
          <p:spPr bwMode="auto">
            <a:xfrm>
              <a:off x="1422400" y="3604023"/>
              <a:ext cx="2432051" cy="1221695"/>
            </a:xfrm>
            <a:custGeom>
              <a:avLst/>
              <a:gdLst>
                <a:gd name="T0" fmla="*/ 342 w 683"/>
                <a:gd name="T1" fmla="*/ 305 h 342"/>
                <a:gd name="T2" fmla="*/ 37 w 683"/>
                <a:gd name="T3" fmla="*/ 0 h 342"/>
                <a:gd name="T4" fmla="*/ 0 w 683"/>
                <a:gd name="T5" fmla="*/ 0 h 342"/>
                <a:gd name="T6" fmla="*/ 342 w 683"/>
                <a:gd name="T7" fmla="*/ 342 h 342"/>
                <a:gd name="T8" fmla="*/ 683 w 683"/>
                <a:gd name="T9" fmla="*/ 0 h 342"/>
                <a:gd name="T10" fmla="*/ 646 w 683"/>
                <a:gd name="T11" fmla="*/ 0 h 342"/>
                <a:gd name="T12" fmla="*/ 342 w 683"/>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3" h="342">
                  <a:moveTo>
                    <a:pt x="342" y="305"/>
                  </a:moveTo>
                  <a:cubicBezTo>
                    <a:pt x="173" y="305"/>
                    <a:pt x="37" y="169"/>
                    <a:pt x="37" y="0"/>
                  </a:cubicBezTo>
                  <a:cubicBezTo>
                    <a:pt x="0" y="0"/>
                    <a:pt x="0" y="0"/>
                    <a:pt x="0" y="0"/>
                  </a:cubicBezTo>
                  <a:cubicBezTo>
                    <a:pt x="0" y="189"/>
                    <a:pt x="153" y="342"/>
                    <a:pt x="342" y="342"/>
                  </a:cubicBezTo>
                  <a:cubicBezTo>
                    <a:pt x="530" y="342"/>
                    <a:pt x="683" y="189"/>
                    <a:pt x="683" y="0"/>
                  </a:cubicBezTo>
                  <a:cubicBezTo>
                    <a:pt x="646" y="0"/>
                    <a:pt x="646" y="0"/>
                    <a:pt x="646" y="0"/>
                  </a:cubicBezTo>
                  <a:cubicBezTo>
                    <a:pt x="646" y="169"/>
                    <a:pt x="510" y="305"/>
                    <a:pt x="342" y="305"/>
                  </a:cubicBezTo>
                  <a:close/>
                </a:path>
              </a:pathLst>
            </a:custGeom>
            <a:grpFill/>
            <a:ln>
              <a:noFill/>
            </a:ln>
            <a:extLst/>
          </p:spPr>
          <p:txBody>
            <a:bodyPr/>
            <a:lstStyle/>
            <a:p>
              <a:endParaRPr lang="zh-CN" altLang="en-US" sz="2400">
                <a:solidFill>
                  <a:schemeClr val="bg1">
                    <a:lumMod val="50000"/>
                  </a:schemeClr>
                </a:solidFill>
              </a:endParaRPr>
            </a:p>
          </p:txBody>
        </p:sp>
        <p:sp>
          <p:nvSpPr>
            <p:cNvPr id="37906" name="Freeform 18"/>
            <p:cNvSpPr>
              <a:spLocks/>
            </p:cNvSpPr>
            <p:nvPr/>
          </p:nvSpPr>
          <p:spPr bwMode="auto">
            <a:xfrm>
              <a:off x="3723217" y="2384447"/>
              <a:ext cx="2436283" cy="1219576"/>
            </a:xfrm>
            <a:custGeom>
              <a:avLst/>
              <a:gdLst>
                <a:gd name="T0" fmla="*/ 342 w 684"/>
                <a:gd name="T1" fmla="*/ 37 h 341"/>
                <a:gd name="T2" fmla="*/ 647 w 684"/>
                <a:gd name="T3" fmla="*/ 341 h 341"/>
                <a:gd name="T4" fmla="*/ 684 w 684"/>
                <a:gd name="T5" fmla="*/ 341 h 341"/>
                <a:gd name="T6" fmla="*/ 342 w 684"/>
                <a:gd name="T7" fmla="*/ 0 h 341"/>
                <a:gd name="T8" fmla="*/ 0 w 684"/>
                <a:gd name="T9" fmla="*/ 341 h 341"/>
                <a:gd name="T10" fmla="*/ 37 w 684"/>
                <a:gd name="T11" fmla="*/ 341 h 341"/>
                <a:gd name="T12" fmla="*/ 342 w 684"/>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4" h="341">
                  <a:moveTo>
                    <a:pt x="342" y="37"/>
                  </a:moveTo>
                  <a:cubicBezTo>
                    <a:pt x="511" y="37"/>
                    <a:pt x="647" y="173"/>
                    <a:pt x="647" y="341"/>
                  </a:cubicBezTo>
                  <a:cubicBezTo>
                    <a:pt x="684" y="341"/>
                    <a:pt x="684" y="341"/>
                    <a:pt x="684" y="341"/>
                  </a:cubicBezTo>
                  <a:cubicBezTo>
                    <a:pt x="684" y="153"/>
                    <a:pt x="531" y="0"/>
                    <a:pt x="342" y="0"/>
                  </a:cubicBezTo>
                  <a:cubicBezTo>
                    <a:pt x="153" y="0"/>
                    <a:pt x="0" y="153"/>
                    <a:pt x="0" y="341"/>
                  </a:cubicBezTo>
                  <a:cubicBezTo>
                    <a:pt x="37" y="341"/>
                    <a:pt x="37" y="341"/>
                    <a:pt x="37" y="341"/>
                  </a:cubicBezTo>
                  <a:cubicBezTo>
                    <a:pt x="37" y="173"/>
                    <a:pt x="174" y="37"/>
                    <a:pt x="342" y="37"/>
                  </a:cubicBezTo>
                  <a:close/>
                </a:path>
              </a:pathLst>
            </a:custGeom>
            <a:solidFill>
              <a:srgbClr val="2E75B6"/>
            </a:solidFill>
            <a:ln>
              <a:noFill/>
            </a:ln>
            <a:extLst/>
          </p:spPr>
          <p:txBody>
            <a:bodyPr/>
            <a:lstStyle/>
            <a:p>
              <a:endParaRPr lang="zh-CN" altLang="en-US" sz="2400">
                <a:solidFill>
                  <a:schemeClr val="bg1">
                    <a:lumMod val="50000"/>
                  </a:schemeClr>
                </a:solidFill>
              </a:endParaRPr>
            </a:p>
          </p:txBody>
        </p:sp>
        <p:sp>
          <p:nvSpPr>
            <p:cNvPr id="37910" name="Freeform 22"/>
            <p:cNvSpPr>
              <a:spLocks/>
            </p:cNvSpPr>
            <p:nvPr/>
          </p:nvSpPr>
          <p:spPr bwMode="auto">
            <a:xfrm>
              <a:off x="6026151" y="3604023"/>
              <a:ext cx="2436283" cy="1221695"/>
            </a:xfrm>
            <a:custGeom>
              <a:avLst/>
              <a:gdLst>
                <a:gd name="T0" fmla="*/ 342 w 684"/>
                <a:gd name="T1" fmla="*/ 305 h 342"/>
                <a:gd name="T2" fmla="*/ 37 w 684"/>
                <a:gd name="T3" fmla="*/ 0 h 342"/>
                <a:gd name="T4" fmla="*/ 0 w 684"/>
                <a:gd name="T5" fmla="*/ 0 h 342"/>
                <a:gd name="T6" fmla="*/ 342 w 684"/>
                <a:gd name="T7" fmla="*/ 342 h 342"/>
                <a:gd name="T8" fmla="*/ 684 w 684"/>
                <a:gd name="T9" fmla="*/ 0 h 342"/>
                <a:gd name="T10" fmla="*/ 647 w 684"/>
                <a:gd name="T11" fmla="*/ 0 h 342"/>
                <a:gd name="T12" fmla="*/ 342 w 684"/>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4" h="342">
                  <a:moveTo>
                    <a:pt x="342" y="305"/>
                  </a:moveTo>
                  <a:cubicBezTo>
                    <a:pt x="174" y="305"/>
                    <a:pt x="37" y="169"/>
                    <a:pt x="37" y="0"/>
                  </a:cubicBezTo>
                  <a:cubicBezTo>
                    <a:pt x="0" y="0"/>
                    <a:pt x="0" y="0"/>
                    <a:pt x="0" y="0"/>
                  </a:cubicBezTo>
                  <a:cubicBezTo>
                    <a:pt x="0" y="189"/>
                    <a:pt x="153" y="342"/>
                    <a:pt x="342" y="342"/>
                  </a:cubicBezTo>
                  <a:cubicBezTo>
                    <a:pt x="531" y="342"/>
                    <a:pt x="684" y="189"/>
                    <a:pt x="684" y="0"/>
                  </a:cubicBezTo>
                  <a:cubicBezTo>
                    <a:pt x="647" y="0"/>
                    <a:pt x="647" y="0"/>
                    <a:pt x="647" y="0"/>
                  </a:cubicBezTo>
                  <a:cubicBezTo>
                    <a:pt x="647" y="169"/>
                    <a:pt x="510" y="305"/>
                    <a:pt x="342" y="305"/>
                  </a:cubicBezTo>
                  <a:close/>
                </a:path>
              </a:pathLst>
            </a:custGeom>
            <a:grpFill/>
            <a:ln>
              <a:noFill/>
            </a:ln>
            <a:extLst/>
          </p:spPr>
          <p:txBody>
            <a:bodyPr/>
            <a:lstStyle/>
            <a:p>
              <a:endParaRPr lang="zh-CN" altLang="en-US" sz="2400">
                <a:solidFill>
                  <a:schemeClr val="bg1">
                    <a:lumMod val="50000"/>
                  </a:schemeClr>
                </a:solidFill>
              </a:endParaRPr>
            </a:p>
          </p:txBody>
        </p:sp>
        <p:sp>
          <p:nvSpPr>
            <p:cNvPr id="37914" name="Freeform 26"/>
            <p:cNvSpPr>
              <a:spLocks/>
            </p:cNvSpPr>
            <p:nvPr/>
          </p:nvSpPr>
          <p:spPr bwMode="auto">
            <a:xfrm>
              <a:off x="8331200" y="2384447"/>
              <a:ext cx="2432051" cy="1219576"/>
            </a:xfrm>
            <a:custGeom>
              <a:avLst/>
              <a:gdLst>
                <a:gd name="T0" fmla="*/ 341 w 683"/>
                <a:gd name="T1" fmla="*/ 37 h 341"/>
                <a:gd name="T2" fmla="*/ 646 w 683"/>
                <a:gd name="T3" fmla="*/ 341 h 341"/>
                <a:gd name="T4" fmla="*/ 683 w 683"/>
                <a:gd name="T5" fmla="*/ 341 h 341"/>
                <a:gd name="T6" fmla="*/ 341 w 683"/>
                <a:gd name="T7" fmla="*/ 0 h 341"/>
                <a:gd name="T8" fmla="*/ 0 w 683"/>
                <a:gd name="T9" fmla="*/ 341 h 341"/>
                <a:gd name="T10" fmla="*/ 37 w 683"/>
                <a:gd name="T11" fmla="*/ 341 h 341"/>
                <a:gd name="T12" fmla="*/ 341 w 683"/>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3" h="341">
                  <a:moveTo>
                    <a:pt x="341" y="37"/>
                  </a:moveTo>
                  <a:cubicBezTo>
                    <a:pt x="510" y="37"/>
                    <a:pt x="646" y="173"/>
                    <a:pt x="646" y="341"/>
                  </a:cubicBezTo>
                  <a:cubicBezTo>
                    <a:pt x="683" y="341"/>
                    <a:pt x="683" y="341"/>
                    <a:pt x="683" y="341"/>
                  </a:cubicBezTo>
                  <a:cubicBezTo>
                    <a:pt x="683" y="153"/>
                    <a:pt x="530" y="0"/>
                    <a:pt x="341" y="0"/>
                  </a:cubicBezTo>
                  <a:cubicBezTo>
                    <a:pt x="153" y="0"/>
                    <a:pt x="0" y="153"/>
                    <a:pt x="0" y="341"/>
                  </a:cubicBezTo>
                  <a:cubicBezTo>
                    <a:pt x="37" y="341"/>
                    <a:pt x="37" y="341"/>
                    <a:pt x="37" y="341"/>
                  </a:cubicBezTo>
                  <a:cubicBezTo>
                    <a:pt x="37" y="173"/>
                    <a:pt x="173" y="37"/>
                    <a:pt x="341" y="37"/>
                  </a:cubicBezTo>
                  <a:close/>
                </a:path>
              </a:pathLst>
            </a:custGeom>
            <a:solidFill>
              <a:srgbClr val="2E75B6"/>
            </a:solidFill>
            <a:ln>
              <a:noFill/>
            </a:ln>
            <a:extLst/>
          </p:spPr>
          <p:txBody>
            <a:bodyPr/>
            <a:lstStyle/>
            <a:p>
              <a:endParaRPr lang="zh-CN" altLang="en-US" sz="2400">
                <a:solidFill>
                  <a:schemeClr val="bg1">
                    <a:lumMod val="50000"/>
                  </a:schemeClr>
                </a:solidFill>
              </a:endParaRPr>
            </a:p>
          </p:txBody>
        </p:sp>
      </p:grpSp>
      <p:sp>
        <p:nvSpPr>
          <p:cNvPr id="37915" name="Line 27"/>
          <p:cNvSpPr>
            <a:spLocks noChangeShapeType="1"/>
          </p:cNvSpPr>
          <p:nvPr/>
        </p:nvSpPr>
        <p:spPr bwMode="auto">
          <a:xfrm>
            <a:off x="9558199" y="4421298"/>
            <a:ext cx="0" cy="309129"/>
          </a:xfrm>
          <a:prstGeom prst="line">
            <a:avLst/>
          </a:prstGeom>
          <a:noFill/>
          <a:ln w="6350">
            <a:solidFill>
              <a:srgbClr val="2E75B6"/>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sz="2400">
              <a:solidFill>
                <a:schemeClr val="bg1">
                  <a:lumMod val="50000"/>
                </a:schemeClr>
              </a:solidFill>
            </a:endParaRPr>
          </a:p>
        </p:txBody>
      </p:sp>
      <p:grpSp>
        <p:nvGrpSpPr>
          <p:cNvPr id="3" name="组合 2"/>
          <p:cNvGrpSpPr/>
          <p:nvPr/>
        </p:nvGrpSpPr>
        <p:grpSpPr>
          <a:xfrm>
            <a:off x="4267202" y="2966699"/>
            <a:ext cx="1350433" cy="1352967"/>
            <a:chOff x="4267202" y="2928599"/>
            <a:chExt cx="1350433" cy="1352967"/>
          </a:xfrm>
        </p:grpSpPr>
        <p:sp>
          <p:nvSpPr>
            <p:cNvPr id="37904" name="Oval 16"/>
            <p:cNvSpPr>
              <a:spLocks noChangeArrowheads="1"/>
            </p:cNvSpPr>
            <p:nvPr/>
          </p:nvSpPr>
          <p:spPr bwMode="auto">
            <a:xfrm>
              <a:off x="4267202" y="2928599"/>
              <a:ext cx="1350433" cy="1352967"/>
            </a:xfrm>
            <a:prstGeom prst="ellipse">
              <a:avLst/>
            </a:prstGeom>
            <a:noFill/>
            <a:ln w="20638">
              <a:solidFill>
                <a:srgbClr val="2E75B6"/>
              </a:solidFill>
              <a:round/>
              <a:headEnd/>
              <a:tailEnd/>
            </a:ln>
            <a:extLst/>
          </p:spPr>
          <p:txBody>
            <a:bodyPr/>
            <a:lstStyle/>
            <a:p>
              <a:endParaRPr lang="zh-CN" altLang="en-US" sz="2400">
                <a:solidFill>
                  <a:schemeClr val="bg1">
                    <a:lumMod val="50000"/>
                  </a:schemeClr>
                </a:solidFill>
              </a:endParaRPr>
            </a:p>
          </p:txBody>
        </p:sp>
        <p:sp>
          <p:nvSpPr>
            <p:cNvPr id="37905" name="Oval 17"/>
            <p:cNvSpPr>
              <a:spLocks noChangeArrowheads="1"/>
            </p:cNvSpPr>
            <p:nvPr/>
          </p:nvSpPr>
          <p:spPr bwMode="auto">
            <a:xfrm>
              <a:off x="4616453" y="3282191"/>
              <a:ext cx="647700" cy="645783"/>
            </a:xfrm>
            <a:prstGeom prst="ellipse">
              <a:avLst/>
            </a:prstGeom>
            <a:solidFill>
              <a:srgbClr val="2E75B6"/>
            </a:solidFill>
            <a:ln>
              <a:noFill/>
            </a:ln>
            <a:extLst/>
          </p:spPr>
          <p:txBody>
            <a:bodyPr/>
            <a:lstStyle/>
            <a:p>
              <a:endParaRPr lang="zh-CN" altLang="en-US" sz="2400">
                <a:solidFill>
                  <a:schemeClr val="bg1">
                    <a:lumMod val="50000"/>
                  </a:schemeClr>
                </a:solidFill>
              </a:endParaRPr>
            </a:p>
          </p:txBody>
        </p:sp>
        <p:sp>
          <p:nvSpPr>
            <p:cNvPr id="37916" name="Freeform 28"/>
            <p:cNvSpPr>
              <a:spLocks noEditPoints="1"/>
            </p:cNvSpPr>
            <p:nvPr/>
          </p:nvSpPr>
          <p:spPr bwMode="auto">
            <a:xfrm>
              <a:off x="4851400" y="3464281"/>
              <a:ext cx="177800" cy="281604"/>
            </a:xfrm>
            <a:custGeom>
              <a:avLst/>
              <a:gdLst>
                <a:gd name="T0" fmla="*/ 3 w 50"/>
                <a:gd name="T1" fmla="*/ 0 h 79"/>
                <a:gd name="T2" fmla="*/ 0 w 50"/>
                <a:gd name="T3" fmla="*/ 3 h 79"/>
                <a:gd name="T4" fmla="*/ 0 w 50"/>
                <a:gd name="T5" fmla="*/ 76 h 79"/>
                <a:gd name="T6" fmla="*/ 3 w 50"/>
                <a:gd name="T7" fmla="*/ 79 h 79"/>
                <a:gd name="T8" fmla="*/ 48 w 50"/>
                <a:gd name="T9" fmla="*/ 79 h 79"/>
                <a:gd name="T10" fmla="*/ 50 w 50"/>
                <a:gd name="T11" fmla="*/ 76 h 79"/>
                <a:gd name="T12" fmla="*/ 50 w 50"/>
                <a:gd name="T13" fmla="*/ 3 h 79"/>
                <a:gd name="T14" fmla="*/ 48 w 50"/>
                <a:gd name="T15" fmla="*/ 0 h 79"/>
                <a:gd name="T16" fmla="*/ 3 w 50"/>
                <a:gd name="T17" fmla="*/ 0 h 79"/>
                <a:gd name="T18" fmla="*/ 25 w 50"/>
                <a:gd name="T19" fmla="*/ 76 h 79"/>
                <a:gd name="T20" fmla="*/ 21 w 50"/>
                <a:gd name="T21" fmla="*/ 72 h 79"/>
                <a:gd name="T22" fmla="*/ 25 w 50"/>
                <a:gd name="T23" fmla="*/ 67 h 79"/>
                <a:gd name="T24" fmla="*/ 30 w 50"/>
                <a:gd name="T25" fmla="*/ 72 h 79"/>
                <a:gd name="T26" fmla="*/ 25 w 50"/>
                <a:gd name="T27" fmla="*/ 76 h 79"/>
                <a:gd name="T28" fmla="*/ 42 w 50"/>
                <a:gd name="T29" fmla="*/ 62 h 79"/>
                <a:gd name="T30" fmla="*/ 39 w 50"/>
                <a:gd name="T31" fmla="*/ 65 h 79"/>
                <a:gd name="T32" fmla="*/ 11 w 50"/>
                <a:gd name="T33" fmla="*/ 65 h 79"/>
                <a:gd name="T34" fmla="*/ 8 w 50"/>
                <a:gd name="T35" fmla="*/ 62 h 79"/>
                <a:gd name="T36" fmla="*/ 8 w 50"/>
                <a:gd name="T37" fmla="*/ 13 h 79"/>
                <a:gd name="T38" fmla="*/ 11 w 50"/>
                <a:gd name="T39" fmla="*/ 10 h 79"/>
                <a:gd name="T40" fmla="*/ 39 w 50"/>
                <a:gd name="T41" fmla="*/ 10 h 79"/>
                <a:gd name="T42" fmla="*/ 42 w 50"/>
                <a:gd name="T43" fmla="*/ 13 h 79"/>
                <a:gd name="T44" fmla="*/ 42 w 50"/>
                <a:gd name="T45"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79">
                  <a:moveTo>
                    <a:pt x="3" y="0"/>
                  </a:moveTo>
                  <a:cubicBezTo>
                    <a:pt x="1" y="0"/>
                    <a:pt x="0" y="1"/>
                    <a:pt x="0" y="3"/>
                  </a:cubicBezTo>
                  <a:cubicBezTo>
                    <a:pt x="0" y="76"/>
                    <a:pt x="0" y="76"/>
                    <a:pt x="0" y="76"/>
                  </a:cubicBezTo>
                  <a:cubicBezTo>
                    <a:pt x="0" y="77"/>
                    <a:pt x="1" y="79"/>
                    <a:pt x="3" y="79"/>
                  </a:cubicBezTo>
                  <a:cubicBezTo>
                    <a:pt x="48" y="79"/>
                    <a:pt x="48" y="79"/>
                    <a:pt x="48" y="79"/>
                  </a:cubicBezTo>
                  <a:cubicBezTo>
                    <a:pt x="49" y="79"/>
                    <a:pt x="50" y="77"/>
                    <a:pt x="50" y="76"/>
                  </a:cubicBezTo>
                  <a:cubicBezTo>
                    <a:pt x="50" y="3"/>
                    <a:pt x="50" y="3"/>
                    <a:pt x="50" y="3"/>
                  </a:cubicBezTo>
                  <a:cubicBezTo>
                    <a:pt x="50" y="1"/>
                    <a:pt x="49" y="0"/>
                    <a:pt x="48" y="0"/>
                  </a:cubicBezTo>
                  <a:lnTo>
                    <a:pt x="3" y="0"/>
                  </a:lnTo>
                  <a:close/>
                  <a:moveTo>
                    <a:pt x="25" y="76"/>
                  </a:moveTo>
                  <a:cubicBezTo>
                    <a:pt x="23" y="76"/>
                    <a:pt x="21" y="74"/>
                    <a:pt x="21" y="72"/>
                  </a:cubicBezTo>
                  <a:cubicBezTo>
                    <a:pt x="21" y="69"/>
                    <a:pt x="23" y="67"/>
                    <a:pt x="25" y="67"/>
                  </a:cubicBezTo>
                  <a:cubicBezTo>
                    <a:pt x="28" y="67"/>
                    <a:pt x="30" y="69"/>
                    <a:pt x="30" y="72"/>
                  </a:cubicBezTo>
                  <a:cubicBezTo>
                    <a:pt x="30" y="74"/>
                    <a:pt x="28" y="76"/>
                    <a:pt x="25" y="76"/>
                  </a:cubicBezTo>
                  <a:close/>
                  <a:moveTo>
                    <a:pt x="42" y="62"/>
                  </a:moveTo>
                  <a:cubicBezTo>
                    <a:pt x="42" y="64"/>
                    <a:pt x="41" y="65"/>
                    <a:pt x="39" y="65"/>
                  </a:cubicBezTo>
                  <a:cubicBezTo>
                    <a:pt x="11" y="65"/>
                    <a:pt x="11" y="65"/>
                    <a:pt x="11" y="65"/>
                  </a:cubicBezTo>
                  <a:cubicBezTo>
                    <a:pt x="10" y="65"/>
                    <a:pt x="8" y="64"/>
                    <a:pt x="8" y="62"/>
                  </a:cubicBezTo>
                  <a:cubicBezTo>
                    <a:pt x="8" y="13"/>
                    <a:pt x="8" y="13"/>
                    <a:pt x="8" y="13"/>
                  </a:cubicBezTo>
                  <a:cubicBezTo>
                    <a:pt x="8" y="11"/>
                    <a:pt x="10" y="10"/>
                    <a:pt x="11" y="10"/>
                  </a:cubicBezTo>
                  <a:cubicBezTo>
                    <a:pt x="39" y="10"/>
                    <a:pt x="39" y="10"/>
                    <a:pt x="39" y="10"/>
                  </a:cubicBezTo>
                  <a:cubicBezTo>
                    <a:pt x="41" y="10"/>
                    <a:pt x="42" y="11"/>
                    <a:pt x="42" y="13"/>
                  </a:cubicBezTo>
                  <a:lnTo>
                    <a:pt x="42"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grpSp>
      <p:grpSp>
        <p:nvGrpSpPr>
          <p:cNvPr id="5" name="组合 4"/>
          <p:cNvGrpSpPr/>
          <p:nvPr/>
        </p:nvGrpSpPr>
        <p:grpSpPr>
          <a:xfrm>
            <a:off x="8873067" y="2966699"/>
            <a:ext cx="1348317" cy="1352967"/>
            <a:chOff x="8873067" y="2928599"/>
            <a:chExt cx="1348317" cy="1352967"/>
          </a:xfrm>
        </p:grpSpPr>
        <p:sp>
          <p:nvSpPr>
            <p:cNvPr id="37912" name="Oval 24"/>
            <p:cNvSpPr>
              <a:spLocks noChangeArrowheads="1"/>
            </p:cNvSpPr>
            <p:nvPr/>
          </p:nvSpPr>
          <p:spPr bwMode="auto">
            <a:xfrm>
              <a:off x="8873067" y="2928599"/>
              <a:ext cx="1348317" cy="1352967"/>
            </a:xfrm>
            <a:prstGeom prst="ellipse">
              <a:avLst/>
            </a:prstGeom>
            <a:noFill/>
            <a:ln w="20638">
              <a:solidFill>
                <a:srgbClr val="2E75B6"/>
              </a:solidFill>
              <a:round/>
              <a:headEnd/>
              <a:tailEnd/>
            </a:ln>
            <a:extLst/>
          </p:spPr>
          <p:txBody>
            <a:bodyPr/>
            <a:lstStyle/>
            <a:p>
              <a:endParaRPr lang="zh-CN" altLang="en-US" sz="2400">
                <a:solidFill>
                  <a:schemeClr val="bg1">
                    <a:lumMod val="50000"/>
                  </a:schemeClr>
                </a:solidFill>
              </a:endParaRPr>
            </a:p>
          </p:txBody>
        </p:sp>
        <p:sp>
          <p:nvSpPr>
            <p:cNvPr id="37913" name="Oval 25"/>
            <p:cNvSpPr>
              <a:spLocks noChangeArrowheads="1"/>
            </p:cNvSpPr>
            <p:nvPr/>
          </p:nvSpPr>
          <p:spPr bwMode="auto">
            <a:xfrm>
              <a:off x="9224433" y="3282191"/>
              <a:ext cx="645584" cy="645783"/>
            </a:xfrm>
            <a:prstGeom prst="ellipse">
              <a:avLst/>
            </a:prstGeom>
            <a:solidFill>
              <a:srgbClr val="2E75B6"/>
            </a:solidFill>
            <a:ln>
              <a:noFill/>
            </a:ln>
            <a:extLst/>
          </p:spPr>
          <p:txBody>
            <a:bodyPr/>
            <a:lstStyle/>
            <a:p>
              <a:endParaRPr lang="zh-CN" altLang="en-US" sz="2400">
                <a:solidFill>
                  <a:schemeClr val="bg1">
                    <a:lumMod val="50000"/>
                  </a:schemeClr>
                </a:solidFill>
              </a:endParaRPr>
            </a:p>
          </p:txBody>
        </p:sp>
        <p:sp>
          <p:nvSpPr>
            <p:cNvPr id="37917" name="Freeform 29"/>
            <p:cNvSpPr>
              <a:spLocks/>
            </p:cNvSpPr>
            <p:nvPr/>
          </p:nvSpPr>
          <p:spPr bwMode="auto">
            <a:xfrm>
              <a:off x="9406467" y="3479103"/>
              <a:ext cx="281517" cy="224436"/>
            </a:xfrm>
            <a:custGeom>
              <a:avLst/>
              <a:gdLst>
                <a:gd name="T0" fmla="*/ 62 w 79"/>
                <a:gd name="T1" fmla="*/ 29 h 63"/>
                <a:gd name="T2" fmla="*/ 61 w 79"/>
                <a:gd name="T3" fmla="*/ 29 h 63"/>
                <a:gd name="T4" fmla="*/ 61 w 79"/>
                <a:gd name="T5" fmla="*/ 22 h 63"/>
                <a:gd name="T6" fmla="*/ 39 w 79"/>
                <a:gd name="T7" fmla="*/ 0 h 63"/>
                <a:gd name="T8" fmla="*/ 18 w 79"/>
                <a:gd name="T9" fmla="*/ 22 h 63"/>
                <a:gd name="T10" fmla="*/ 18 w 79"/>
                <a:gd name="T11" fmla="*/ 29 h 63"/>
                <a:gd name="T12" fmla="*/ 17 w 79"/>
                <a:gd name="T13" fmla="*/ 29 h 63"/>
                <a:gd name="T14" fmla="*/ 0 w 79"/>
                <a:gd name="T15" fmla="*/ 46 h 63"/>
                <a:gd name="T16" fmla="*/ 17 w 79"/>
                <a:gd name="T17" fmla="*/ 63 h 63"/>
                <a:gd name="T18" fmla="*/ 24 w 79"/>
                <a:gd name="T19" fmla="*/ 63 h 63"/>
                <a:gd name="T20" fmla="*/ 24 w 79"/>
                <a:gd name="T21" fmla="*/ 31 h 63"/>
                <a:gd name="T22" fmla="*/ 24 w 79"/>
                <a:gd name="T23" fmla="*/ 29 h 63"/>
                <a:gd name="T24" fmla="*/ 24 w 79"/>
                <a:gd name="T25" fmla="*/ 22 h 63"/>
                <a:gd name="T26" fmla="*/ 39 w 79"/>
                <a:gd name="T27" fmla="*/ 6 h 63"/>
                <a:gd name="T28" fmla="*/ 55 w 79"/>
                <a:gd name="T29" fmla="*/ 22 h 63"/>
                <a:gd name="T30" fmla="*/ 55 w 79"/>
                <a:gd name="T31" fmla="*/ 29 h 63"/>
                <a:gd name="T32" fmla="*/ 55 w 79"/>
                <a:gd name="T33" fmla="*/ 30 h 63"/>
                <a:gd name="T34" fmla="*/ 55 w 79"/>
                <a:gd name="T35" fmla="*/ 63 h 63"/>
                <a:gd name="T36" fmla="*/ 62 w 79"/>
                <a:gd name="T37" fmla="*/ 63 h 63"/>
                <a:gd name="T38" fmla="*/ 79 w 79"/>
                <a:gd name="T39" fmla="*/ 46 h 63"/>
                <a:gd name="T40" fmla="*/ 62 w 79"/>
                <a:gd name="T4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63">
                  <a:moveTo>
                    <a:pt x="62" y="29"/>
                  </a:moveTo>
                  <a:cubicBezTo>
                    <a:pt x="61" y="29"/>
                    <a:pt x="61" y="29"/>
                    <a:pt x="61" y="29"/>
                  </a:cubicBezTo>
                  <a:cubicBezTo>
                    <a:pt x="61" y="22"/>
                    <a:pt x="61" y="22"/>
                    <a:pt x="61" y="22"/>
                  </a:cubicBezTo>
                  <a:cubicBezTo>
                    <a:pt x="61" y="10"/>
                    <a:pt x="51" y="0"/>
                    <a:pt x="39" y="0"/>
                  </a:cubicBezTo>
                  <a:cubicBezTo>
                    <a:pt x="28" y="0"/>
                    <a:pt x="18" y="10"/>
                    <a:pt x="18" y="22"/>
                  </a:cubicBezTo>
                  <a:cubicBezTo>
                    <a:pt x="18" y="29"/>
                    <a:pt x="18" y="29"/>
                    <a:pt x="18" y="29"/>
                  </a:cubicBezTo>
                  <a:cubicBezTo>
                    <a:pt x="17" y="29"/>
                    <a:pt x="17" y="29"/>
                    <a:pt x="17" y="29"/>
                  </a:cubicBezTo>
                  <a:cubicBezTo>
                    <a:pt x="8" y="29"/>
                    <a:pt x="0" y="37"/>
                    <a:pt x="0" y="46"/>
                  </a:cubicBezTo>
                  <a:cubicBezTo>
                    <a:pt x="0" y="55"/>
                    <a:pt x="8" y="63"/>
                    <a:pt x="17" y="63"/>
                  </a:cubicBezTo>
                  <a:cubicBezTo>
                    <a:pt x="24" y="63"/>
                    <a:pt x="24" y="63"/>
                    <a:pt x="24" y="63"/>
                  </a:cubicBezTo>
                  <a:cubicBezTo>
                    <a:pt x="24" y="31"/>
                    <a:pt x="24" y="31"/>
                    <a:pt x="24" y="31"/>
                  </a:cubicBezTo>
                  <a:cubicBezTo>
                    <a:pt x="24" y="29"/>
                    <a:pt x="24" y="29"/>
                    <a:pt x="24" y="29"/>
                  </a:cubicBezTo>
                  <a:cubicBezTo>
                    <a:pt x="24" y="22"/>
                    <a:pt x="24" y="22"/>
                    <a:pt x="24" y="22"/>
                  </a:cubicBezTo>
                  <a:cubicBezTo>
                    <a:pt x="24" y="13"/>
                    <a:pt x="31" y="6"/>
                    <a:pt x="39" y="6"/>
                  </a:cubicBezTo>
                  <a:cubicBezTo>
                    <a:pt x="48" y="6"/>
                    <a:pt x="55" y="13"/>
                    <a:pt x="55" y="22"/>
                  </a:cubicBezTo>
                  <a:cubicBezTo>
                    <a:pt x="55" y="29"/>
                    <a:pt x="55" y="29"/>
                    <a:pt x="55" y="29"/>
                  </a:cubicBezTo>
                  <a:cubicBezTo>
                    <a:pt x="55" y="30"/>
                    <a:pt x="55" y="30"/>
                    <a:pt x="55" y="30"/>
                  </a:cubicBezTo>
                  <a:cubicBezTo>
                    <a:pt x="55" y="63"/>
                    <a:pt x="55" y="63"/>
                    <a:pt x="55" y="63"/>
                  </a:cubicBezTo>
                  <a:cubicBezTo>
                    <a:pt x="62" y="63"/>
                    <a:pt x="62" y="63"/>
                    <a:pt x="62" y="63"/>
                  </a:cubicBezTo>
                  <a:cubicBezTo>
                    <a:pt x="71" y="63"/>
                    <a:pt x="79" y="55"/>
                    <a:pt x="79" y="46"/>
                  </a:cubicBezTo>
                  <a:cubicBezTo>
                    <a:pt x="79" y="37"/>
                    <a:pt x="71" y="29"/>
                    <a:pt x="6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grpSp>
      <p:grpSp>
        <p:nvGrpSpPr>
          <p:cNvPr id="4" name="组合 3"/>
          <p:cNvGrpSpPr/>
          <p:nvPr/>
        </p:nvGrpSpPr>
        <p:grpSpPr>
          <a:xfrm>
            <a:off x="6568018" y="2966699"/>
            <a:ext cx="1352549" cy="1352967"/>
            <a:chOff x="6568018" y="2928599"/>
            <a:chExt cx="1352549" cy="1352967"/>
          </a:xfrm>
        </p:grpSpPr>
        <p:sp>
          <p:nvSpPr>
            <p:cNvPr id="37908" name="Oval 20"/>
            <p:cNvSpPr>
              <a:spLocks noChangeArrowheads="1"/>
            </p:cNvSpPr>
            <p:nvPr/>
          </p:nvSpPr>
          <p:spPr bwMode="auto">
            <a:xfrm>
              <a:off x="6568018" y="2928599"/>
              <a:ext cx="1352549" cy="1352967"/>
            </a:xfrm>
            <a:prstGeom prst="ellipse">
              <a:avLst/>
            </a:prstGeom>
            <a:noFill/>
            <a:ln w="20701">
              <a:solidFill>
                <a:srgbClr val="9DC3E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lumMod val="50000"/>
                  </a:schemeClr>
                </a:solidFill>
              </a:endParaRPr>
            </a:p>
          </p:txBody>
        </p:sp>
        <p:sp>
          <p:nvSpPr>
            <p:cNvPr id="37909" name="Oval 21"/>
            <p:cNvSpPr>
              <a:spLocks noChangeArrowheads="1"/>
            </p:cNvSpPr>
            <p:nvPr/>
          </p:nvSpPr>
          <p:spPr bwMode="auto">
            <a:xfrm>
              <a:off x="6921502" y="3282191"/>
              <a:ext cx="647700" cy="645783"/>
            </a:xfrm>
            <a:prstGeom prst="ellipse">
              <a:avLst/>
            </a:prstGeom>
            <a:solidFill>
              <a:srgbClr val="9DC3E6"/>
            </a:solidFill>
            <a:ln>
              <a:noFill/>
            </a:ln>
            <a:extLst/>
          </p:spPr>
          <p:txBody>
            <a:bodyPr/>
            <a:lstStyle/>
            <a:p>
              <a:endParaRPr lang="zh-CN" altLang="en-US" sz="2400">
                <a:solidFill>
                  <a:schemeClr val="bg1">
                    <a:lumMod val="50000"/>
                  </a:schemeClr>
                </a:solidFill>
              </a:endParaRPr>
            </a:p>
          </p:txBody>
        </p:sp>
        <p:grpSp>
          <p:nvGrpSpPr>
            <p:cNvPr id="37918" name="Group 30"/>
            <p:cNvGrpSpPr>
              <a:grpSpLocks/>
            </p:cNvGrpSpPr>
            <p:nvPr/>
          </p:nvGrpSpPr>
          <p:grpSpPr bwMode="auto">
            <a:xfrm>
              <a:off x="7105651" y="3491805"/>
              <a:ext cx="277283" cy="226552"/>
              <a:chOff x="0" y="0"/>
              <a:chExt cx="131" cy="107"/>
            </a:xfrm>
          </p:grpSpPr>
          <p:sp>
            <p:nvSpPr>
              <p:cNvPr id="37919" name="Oval 31"/>
              <p:cNvSpPr>
                <a:spLocks noChangeArrowheads="1"/>
              </p:cNvSpPr>
              <p:nvPr/>
            </p:nvSpPr>
            <p:spPr bwMode="auto">
              <a:xfrm>
                <a:off x="49" y="46"/>
                <a:ext cx="32" cy="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sp>
            <p:nvSpPr>
              <p:cNvPr id="37920" name="Freeform 32"/>
              <p:cNvSpPr>
                <a:spLocks noEditPoints="1"/>
              </p:cNvSpPr>
              <p:nvPr/>
            </p:nvSpPr>
            <p:spPr bwMode="auto">
              <a:xfrm>
                <a:off x="0" y="0"/>
                <a:ext cx="131" cy="107"/>
              </a:xfrm>
              <a:custGeom>
                <a:avLst/>
                <a:gdLst>
                  <a:gd name="T0" fmla="*/ 75 w 78"/>
                  <a:gd name="T1" fmla="*/ 11 h 63"/>
                  <a:gd name="T2" fmla="*/ 56 w 78"/>
                  <a:gd name="T3" fmla="*/ 11 h 63"/>
                  <a:gd name="T4" fmla="*/ 53 w 78"/>
                  <a:gd name="T5" fmla="*/ 8 h 63"/>
                  <a:gd name="T6" fmla="*/ 53 w 78"/>
                  <a:gd name="T7" fmla="*/ 3 h 63"/>
                  <a:gd name="T8" fmla="*/ 50 w 78"/>
                  <a:gd name="T9" fmla="*/ 0 h 63"/>
                  <a:gd name="T10" fmla="*/ 28 w 78"/>
                  <a:gd name="T11" fmla="*/ 0 h 63"/>
                  <a:gd name="T12" fmla="*/ 25 w 78"/>
                  <a:gd name="T13" fmla="*/ 3 h 63"/>
                  <a:gd name="T14" fmla="*/ 25 w 78"/>
                  <a:gd name="T15" fmla="*/ 8 h 63"/>
                  <a:gd name="T16" fmla="*/ 22 w 78"/>
                  <a:gd name="T17" fmla="*/ 11 h 63"/>
                  <a:gd name="T18" fmla="*/ 3 w 78"/>
                  <a:gd name="T19" fmla="*/ 11 h 63"/>
                  <a:gd name="T20" fmla="*/ 0 w 78"/>
                  <a:gd name="T21" fmla="*/ 14 h 63"/>
                  <a:gd name="T22" fmla="*/ 0 w 78"/>
                  <a:gd name="T23" fmla="*/ 60 h 63"/>
                  <a:gd name="T24" fmla="*/ 3 w 78"/>
                  <a:gd name="T25" fmla="*/ 63 h 63"/>
                  <a:gd name="T26" fmla="*/ 75 w 78"/>
                  <a:gd name="T27" fmla="*/ 63 h 63"/>
                  <a:gd name="T28" fmla="*/ 78 w 78"/>
                  <a:gd name="T29" fmla="*/ 60 h 63"/>
                  <a:gd name="T30" fmla="*/ 78 w 78"/>
                  <a:gd name="T31" fmla="*/ 14 h 63"/>
                  <a:gd name="T32" fmla="*/ 75 w 78"/>
                  <a:gd name="T33" fmla="*/ 11 h 63"/>
                  <a:gd name="T34" fmla="*/ 39 w 78"/>
                  <a:gd name="T35" fmla="*/ 53 h 63"/>
                  <a:gd name="T36" fmla="*/ 23 w 78"/>
                  <a:gd name="T37" fmla="*/ 37 h 63"/>
                  <a:gd name="T38" fmla="*/ 39 w 78"/>
                  <a:gd name="T39" fmla="*/ 21 h 63"/>
                  <a:gd name="T40" fmla="*/ 55 w 78"/>
                  <a:gd name="T41" fmla="*/ 37 h 63"/>
                  <a:gd name="T42" fmla="*/ 39 w 78"/>
                  <a:gd name="T43" fmla="*/ 53 h 63"/>
                  <a:gd name="T44" fmla="*/ 67 w 78"/>
                  <a:gd name="T45" fmla="*/ 28 h 63"/>
                  <a:gd name="T46" fmla="*/ 63 w 78"/>
                  <a:gd name="T47" fmla="*/ 24 h 63"/>
                  <a:gd name="T48" fmla="*/ 67 w 78"/>
                  <a:gd name="T49" fmla="*/ 20 h 63"/>
                  <a:gd name="T50" fmla="*/ 71 w 78"/>
                  <a:gd name="T51" fmla="*/ 24 h 63"/>
                  <a:gd name="T52" fmla="*/ 67 w 78"/>
                  <a:gd name="T53"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63">
                    <a:moveTo>
                      <a:pt x="75" y="11"/>
                    </a:moveTo>
                    <a:cubicBezTo>
                      <a:pt x="56" y="11"/>
                      <a:pt x="56" y="11"/>
                      <a:pt x="56" y="11"/>
                    </a:cubicBezTo>
                    <a:cubicBezTo>
                      <a:pt x="55" y="11"/>
                      <a:pt x="53" y="10"/>
                      <a:pt x="53" y="8"/>
                    </a:cubicBezTo>
                    <a:cubicBezTo>
                      <a:pt x="53" y="3"/>
                      <a:pt x="53" y="3"/>
                      <a:pt x="53" y="3"/>
                    </a:cubicBezTo>
                    <a:cubicBezTo>
                      <a:pt x="53" y="1"/>
                      <a:pt x="52" y="0"/>
                      <a:pt x="50" y="0"/>
                    </a:cubicBezTo>
                    <a:cubicBezTo>
                      <a:pt x="28" y="0"/>
                      <a:pt x="28" y="0"/>
                      <a:pt x="28" y="0"/>
                    </a:cubicBezTo>
                    <a:cubicBezTo>
                      <a:pt x="26" y="0"/>
                      <a:pt x="25" y="1"/>
                      <a:pt x="25" y="3"/>
                    </a:cubicBezTo>
                    <a:cubicBezTo>
                      <a:pt x="25" y="8"/>
                      <a:pt x="25" y="8"/>
                      <a:pt x="25" y="8"/>
                    </a:cubicBezTo>
                    <a:cubicBezTo>
                      <a:pt x="25" y="10"/>
                      <a:pt x="23" y="11"/>
                      <a:pt x="22" y="11"/>
                    </a:cubicBezTo>
                    <a:cubicBezTo>
                      <a:pt x="3" y="11"/>
                      <a:pt x="3" y="11"/>
                      <a:pt x="3" y="11"/>
                    </a:cubicBezTo>
                    <a:cubicBezTo>
                      <a:pt x="1" y="11"/>
                      <a:pt x="0" y="13"/>
                      <a:pt x="0" y="14"/>
                    </a:cubicBezTo>
                    <a:cubicBezTo>
                      <a:pt x="0" y="60"/>
                      <a:pt x="0" y="60"/>
                      <a:pt x="0" y="60"/>
                    </a:cubicBezTo>
                    <a:cubicBezTo>
                      <a:pt x="0" y="61"/>
                      <a:pt x="1" y="63"/>
                      <a:pt x="3" y="63"/>
                    </a:cubicBezTo>
                    <a:cubicBezTo>
                      <a:pt x="75" y="63"/>
                      <a:pt x="75" y="63"/>
                      <a:pt x="75" y="63"/>
                    </a:cubicBezTo>
                    <a:cubicBezTo>
                      <a:pt x="77" y="63"/>
                      <a:pt x="78" y="61"/>
                      <a:pt x="78" y="60"/>
                    </a:cubicBezTo>
                    <a:cubicBezTo>
                      <a:pt x="78" y="14"/>
                      <a:pt x="78" y="14"/>
                      <a:pt x="78" y="14"/>
                    </a:cubicBezTo>
                    <a:cubicBezTo>
                      <a:pt x="78" y="13"/>
                      <a:pt x="77" y="11"/>
                      <a:pt x="75" y="11"/>
                    </a:cubicBezTo>
                    <a:close/>
                    <a:moveTo>
                      <a:pt x="39" y="53"/>
                    </a:moveTo>
                    <a:cubicBezTo>
                      <a:pt x="30" y="53"/>
                      <a:pt x="23" y="46"/>
                      <a:pt x="23" y="37"/>
                    </a:cubicBezTo>
                    <a:cubicBezTo>
                      <a:pt x="23" y="28"/>
                      <a:pt x="30" y="21"/>
                      <a:pt x="39" y="21"/>
                    </a:cubicBezTo>
                    <a:cubicBezTo>
                      <a:pt x="48" y="21"/>
                      <a:pt x="55" y="28"/>
                      <a:pt x="55" y="37"/>
                    </a:cubicBezTo>
                    <a:cubicBezTo>
                      <a:pt x="55" y="46"/>
                      <a:pt x="48" y="53"/>
                      <a:pt x="39" y="53"/>
                    </a:cubicBezTo>
                    <a:close/>
                    <a:moveTo>
                      <a:pt x="67" y="28"/>
                    </a:moveTo>
                    <a:cubicBezTo>
                      <a:pt x="65" y="28"/>
                      <a:pt x="63" y="26"/>
                      <a:pt x="63" y="24"/>
                    </a:cubicBezTo>
                    <a:cubicBezTo>
                      <a:pt x="63" y="22"/>
                      <a:pt x="65" y="20"/>
                      <a:pt x="67" y="20"/>
                    </a:cubicBezTo>
                    <a:cubicBezTo>
                      <a:pt x="69" y="20"/>
                      <a:pt x="71" y="22"/>
                      <a:pt x="71" y="24"/>
                    </a:cubicBezTo>
                    <a:cubicBezTo>
                      <a:pt x="71" y="26"/>
                      <a:pt x="69" y="28"/>
                      <a:pt x="67"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sp>
            <p:nvSpPr>
              <p:cNvPr id="37921" name="Oval 33"/>
              <p:cNvSpPr>
                <a:spLocks noChangeArrowheads="1"/>
              </p:cNvSpPr>
              <p:nvPr/>
            </p:nvSpPr>
            <p:spPr bwMode="auto">
              <a:xfrm>
                <a:off x="9" y="14"/>
                <a:ext cx="13" cy="1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sp>
            <p:nvSpPr>
              <p:cNvPr id="37922" name="Oval 34"/>
              <p:cNvSpPr>
                <a:spLocks noChangeArrowheads="1"/>
              </p:cNvSpPr>
              <p:nvPr/>
            </p:nvSpPr>
            <p:spPr bwMode="auto">
              <a:xfrm>
                <a:off x="25" y="14"/>
                <a:ext cx="12" cy="1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grpSp>
      </p:grpSp>
      <p:grpSp>
        <p:nvGrpSpPr>
          <p:cNvPr id="2" name="组合 1"/>
          <p:cNvGrpSpPr/>
          <p:nvPr/>
        </p:nvGrpSpPr>
        <p:grpSpPr>
          <a:xfrm>
            <a:off x="1964269" y="2966699"/>
            <a:ext cx="1350433" cy="1352967"/>
            <a:chOff x="1964269" y="2928599"/>
            <a:chExt cx="1350433" cy="1352967"/>
          </a:xfrm>
        </p:grpSpPr>
        <p:sp>
          <p:nvSpPr>
            <p:cNvPr id="37900" name="Oval 12"/>
            <p:cNvSpPr>
              <a:spLocks noChangeArrowheads="1"/>
            </p:cNvSpPr>
            <p:nvPr/>
          </p:nvSpPr>
          <p:spPr bwMode="auto">
            <a:xfrm>
              <a:off x="1964269" y="2928599"/>
              <a:ext cx="1350433" cy="1352967"/>
            </a:xfrm>
            <a:prstGeom prst="ellipse">
              <a:avLst/>
            </a:prstGeom>
            <a:noFill/>
            <a:ln w="20701">
              <a:solidFill>
                <a:srgbClr val="9DC3E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lumMod val="50000"/>
                  </a:schemeClr>
                </a:solidFill>
              </a:endParaRPr>
            </a:p>
          </p:txBody>
        </p:sp>
        <p:sp>
          <p:nvSpPr>
            <p:cNvPr id="37901" name="Oval 13"/>
            <p:cNvSpPr>
              <a:spLocks noChangeArrowheads="1"/>
            </p:cNvSpPr>
            <p:nvPr/>
          </p:nvSpPr>
          <p:spPr bwMode="auto">
            <a:xfrm>
              <a:off x="2317751" y="3282191"/>
              <a:ext cx="643467" cy="645783"/>
            </a:xfrm>
            <a:prstGeom prst="ellipse">
              <a:avLst/>
            </a:prstGeom>
            <a:solidFill>
              <a:srgbClr val="9DC3E6"/>
            </a:solidFill>
            <a:ln>
              <a:noFill/>
            </a:ln>
            <a:extLst/>
          </p:spPr>
          <p:txBody>
            <a:bodyPr/>
            <a:lstStyle/>
            <a:p>
              <a:endParaRPr lang="zh-CN" altLang="en-US" sz="2400">
                <a:solidFill>
                  <a:schemeClr val="bg1">
                    <a:lumMod val="50000"/>
                  </a:schemeClr>
                </a:solidFill>
              </a:endParaRPr>
            </a:p>
          </p:txBody>
        </p:sp>
        <p:sp>
          <p:nvSpPr>
            <p:cNvPr id="37923" name="Freeform 35"/>
            <p:cNvSpPr>
              <a:spLocks noEditPoints="1"/>
            </p:cNvSpPr>
            <p:nvPr/>
          </p:nvSpPr>
          <p:spPr bwMode="auto">
            <a:xfrm>
              <a:off x="2484967" y="3474867"/>
              <a:ext cx="298451" cy="260429"/>
            </a:xfrm>
            <a:custGeom>
              <a:avLst/>
              <a:gdLst>
                <a:gd name="T0" fmla="*/ 79 w 84"/>
                <a:gd name="T1" fmla="*/ 52 h 73"/>
                <a:gd name="T2" fmla="*/ 70 w 84"/>
                <a:gd name="T3" fmla="*/ 45 h 73"/>
                <a:gd name="T4" fmla="*/ 60 w 84"/>
                <a:gd name="T5" fmla="*/ 8 h 73"/>
                <a:gd name="T6" fmla="*/ 38 w 84"/>
                <a:gd name="T7" fmla="*/ 0 h 73"/>
                <a:gd name="T8" fmla="*/ 12 w 84"/>
                <a:gd name="T9" fmla="*/ 12 h 73"/>
                <a:gd name="T10" fmla="*/ 16 w 84"/>
                <a:gd name="T11" fmla="*/ 59 h 73"/>
                <a:gd name="T12" fmla="*/ 38 w 84"/>
                <a:gd name="T13" fmla="*/ 67 h 73"/>
                <a:gd name="T14" fmla="*/ 55 w 84"/>
                <a:gd name="T15" fmla="*/ 63 h 73"/>
                <a:gd name="T16" fmla="*/ 63 w 84"/>
                <a:gd name="T17" fmla="*/ 70 h 73"/>
                <a:gd name="T18" fmla="*/ 71 w 84"/>
                <a:gd name="T19" fmla="*/ 73 h 73"/>
                <a:gd name="T20" fmla="*/ 80 w 84"/>
                <a:gd name="T21" fmla="*/ 69 h 73"/>
                <a:gd name="T22" fmla="*/ 79 w 84"/>
                <a:gd name="T23" fmla="*/ 52 h 73"/>
                <a:gd name="T24" fmla="*/ 19 w 84"/>
                <a:gd name="T25" fmla="*/ 35 h 73"/>
                <a:gd name="T26" fmla="*/ 23 w 84"/>
                <a:gd name="T27" fmla="*/ 21 h 73"/>
                <a:gd name="T28" fmla="*/ 38 w 84"/>
                <a:gd name="T29" fmla="*/ 14 h 73"/>
                <a:gd name="T30" fmla="*/ 51 w 84"/>
                <a:gd name="T31" fmla="*/ 19 h 73"/>
                <a:gd name="T32" fmla="*/ 57 w 84"/>
                <a:gd name="T33" fmla="*/ 32 h 73"/>
                <a:gd name="T34" fmla="*/ 53 w 84"/>
                <a:gd name="T35" fmla="*/ 46 h 73"/>
                <a:gd name="T36" fmla="*/ 38 w 84"/>
                <a:gd name="T37" fmla="*/ 53 h 73"/>
                <a:gd name="T38" fmla="*/ 26 w 84"/>
                <a:gd name="T39" fmla="*/ 48 h 73"/>
                <a:gd name="T40" fmla="*/ 19 w 84"/>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73">
                  <a:moveTo>
                    <a:pt x="79" y="52"/>
                  </a:moveTo>
                  <a:cubicBezTo>
                    <a:pt x="70" y="45"/>
                    <a:pt x="70" y="45"/>
                    <a:pt x="70" y="45"/>
                  </a:cubicBezTo>
                  <a:cubicBezTo>
                    <a:pt x="75" y="32"/>
                    <a:pt x="71" y="17"/>
                    <a:pt x="60" y="8"/>
                  </a:cubicBezTo>
                  <a:cubicBezTo>
                    <a:pt x="54" y="3"/>
                    <a:pt x="46" y="0"/>
                    <a:pt x="38" y="0"/>
                  </a:cubicBezTo>
                  <a:cubicBezTo>
                    <a:pt x="28" y="0"/>
                    <a:pt x="19" y="4"/>
                    <a:pt x="12" y="12"/>
                  </a:cubicBezTo>
                  <a:cubicBezTo>
                    <a:pt x="0" y="26"/>
                    <a:pt x="2" y="47"/>
                    <a:pt x="16" y="59"/>
                  </a:cubicBezTo>
                  <a:cubicBezTo>
                    <a:pt x="23" y="64"/>
                    <a:pt x="30" y="67"/>
                    <a:pt x="38" y="67"/>
                  </a:cubicBezTo>
                  <a:cubicBezTo>
                    <a:pt x="44" y="67"/>
                    <a:pt x="50" y="66"/>
                    <a:pt x="55" y="63"/>
                  </a:cubicBezTo>
                  <a:cubicBezTo>
                    <a:pt x="63" y="70"/>
                    <a:pt x="63" y="70"/>
                    <a:pt x="63" y="70"/>
                  </a:cubicBezTo>
                  <a:cubicBezTo>
                    <a:pt x="66" y="72"/>
                    <a:pt x="68" y="73"/>
                    <a:pt x="71" y="73"/>
                  </a:cubicBezTo>
                  <a:cubicBezTo>
                    <a:pt x="75" y="73"/>
                    <a:pt x="78" y="71"/>
                    <a:pt x="80" y="69"/>
                  </a:cubicBezTo>
                  <a:cubicBezTo>
                    <a:pt x="84" y="64"/>
                    <a:pt x="84" y="56"/>
                    <a:pt x="79" y="52"/>
                  </a:cubicBezTo>
                  <a:close/>
                  <a:moveTo>
                    <a:pt x="19" y="35"/>
                  </a:moveTo>
                  <a:cubicBezTo>
                    <a:pt x="18" y="30"/>
                    <a:pt x="20" y="25"/>
                    <a:pt x="23" y="21"/>
                  </a:cubicBezTo>
                  <a:cubicBezTo>
                    <a:pt x="27" y="17"/>
                    <a:pt x="32" y="14"/>
                    <a:pt x="38" y="14"/>
                  </a:cubicBezTo>
                  <a:cubicBezTo>
                    <a:pt x="43" y="14"/>
                    <a:pt x="47" y="16"/>
                    <a:pt x="51" y="19"/>
                  </a:cubicBezTo>
                  <a:cubicBezTo>
                    <a:pt x="55" y="22"/>
                    <a:pt x="57" y="27"/>
                    <a:pt x="57" y="32"/>
                  </a:cubicBezTo>
                  <a:cubicBezTo>
                    <a:pt x="58" y="37"/>
                    <a:pt x="56" y="42"/>
                    <a:pt x="53" y="46"/>
                  </a:cubicBezTo>
                  <a:cubicBezTo>
                    <a:pt x="49" y="50"/>
                    <a:pt x="44" y="53"/>
                    <a:pt x="38" y="53"/>
                  </a:cubicBezTo>
                  <a:cubicBezTo>
                    <a:pt x="34" y="53"/>
                    <a:pt x="29" y="51"/>
                    <a:pt x="26" y="48"/>
                  </a:cubicBezTo>
                  <a:cubicBezTo>
                    <a:pt x="22" y="45"/>
                    <a:pt x="19" y="40"/>
                    <a:pt x="19"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bg1">
                    <a:lumMod val="50000"/>
                  </a:schemeClr>
                </a:solidFill>
              </a:endParaRPr>
            </a:p>
          </p:txBody>
        </p:sp>
      </p:grpSp>
      <p:grpSp>
        <p:nvGrpSpPr>
          <p:cNvPr id="6" name="组合 5"/>
          <p:cNvGrpSpPr/>
          <p:nvPr/>
        </p:nvGrpSpPr>
        <p:grpSpPr>
          <a:xfrm>
            <a:off x="1258417" y="1552435"/>
            <a:ext cx="2497236" cy="1021630"/>
            <a:chOff x="1258417" y="1514335"/>
            <a:chExt cx="2497236" cy="1021630"/>
          </a:xfrm>
        </p:grpSpPr>
        <p:sp>
          <p:nvSpPr>
            <p:cNvPr id="33" name="文本框 32"/>
            <p:cNvSpPr txBox="1"/>
            <p:nvPr/>
          </p:nvSpPr>
          <p:spPr>
            <a:xfrm>
              <a:off x="1860631" y="1514335"/>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1258417" y="1803457"/>
              <a:ext cx="2497236"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7" name="组合 6"/>
          <p:cNvGrpSpPr/>
          <p:nvPr/>
        </p:nvGrpSpPr>
        <p:grpSpPr>
          <a:xfrm>
            <a:off x="5846902" y="1552435"/>
            <a:ext cx="2497236" cy="1021630"/>
            <a:chOff x="5846902" y="1514335"/>
            <a:chExt cx="2497236" cy="1021630"/>
          </a:xfrm>
        </p:grpSpPr>
        <p:sp>
          <p:nvSpPr>
            <p:cNvPr id="39" name="文本框 38"/>
            <p:cNvSpPr txBox="1"/>
            <p:nvPr/>
          </p:nvSpPr>
          <p:spPr>
            <a:xfrm>
              <a:off x="6449116" y="1514335"/>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0" name="文本框 39"/>
            <p:cNvSpPr txBox="1"/>
            <p:nvPr/>
          </p:nvSpPr>
          <p:spPr>
            <a:xfrm>
              <a:off x="5846902" y="1803457"/>
              <a:ext cx="2497236"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8140925" y="4713051"/>
            <a:ext cx="2497236" cy="1021630"/>
            <a:chOff x="8140925" y="4674951"/>
            <a:chExt cx="2497236" cy="1021630"/>
          </a:xfrm>
        </p:grpSpPr>
        <p:sp>
          <p:nvSpPr>
            <p:cNvPr id="41" name="文本框 40"/>
            <p:cNvSpPr txBox="1"/>
            <p:nvPr/>
          </p:nvSpPr>
          <p:spPr>
            <a:xfrm>
              <a:off x="8743139" y="4674951"/>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2" name="文本框 41"/>
            <p:cNvSpPr txBox="1"/>
            <p:nvPr/>
          </p:nvSpPr>
          <p:spPr>
            <a:xfrm>
              <a:off x="8140925" y="4964073"/>
              <a:ext cx="2497236"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9" name="组合 8"/>
          <p:cNvGrpSpPr/>
          <p:nvPr/>
        </p:nvGrpSpPr>
        <p:grpSpPr>
          <a:xfrm>
            <a:off x="3544957" y="4713051"/>
            <a:ext cx="2497236" cy="1021630"/>
            <a:chOff x="3544957" y="4674951"/>
            <a:chExt cx="2497236" cy="1021630"/>
          </a:xfrm>
        </p:grpSpPr>
        <p:sp>
          <p:nvSpPr>
            <p:cNvPr id="43" name="文本框 42"/>
            <p:cNvSpPr txBox="1"/>
            <p:nvPr/>
          </p:nvSpPr>
          <p:spPr>
            <a:xfrm>
              <a:off x="4147171" y="4674951"/>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3544957" y="4964073"/>
              <a:ext cx="2497236"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45" name="文本框 44"/>
          <p:cNvSpPr txBox="1"/>
          <p:nvPr/>
        </p:nvSpPr>
        <p:spPr>
          <a:xfrm>
            <a:off x="1004594" y="349710"/>
            <a:ext cx="2327054"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内部培训学习</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076098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37903"/>
                                        </p:tgtEl>
                                        <p:attrNameLst>
                                          <p:attrName>style.visibility</p:attrName>
                                        </p:attrNameLst>
                                      </p:cBhvr>
                                      <p:to>
                                        <p:strVal val="visible"/>
                                      </p:to>
                                    </p:set>
                                    <p:animEffect transition="in" filter="wipe(down)">
                                      <p:cBhvr>
                                        <p:cTn id="17" dur="500"/>
                                        <p:tgtEl>
                                          <p:spTgt spid="37903"/>
                                        </p:tgtEl>
                                      </p:cBhvr>
                                    </p:animEffect>
                                  </p:childTnLst>
                                </p:cTn>
                              </p:par>
                            </p:childTnLst>
                          </p:cTn>
                        </p:par>
                        <p:par>
                          <p:cTn id="18" fill="hold">
                            <p:stCondLst>
                              <p:cond delay="2000"/>
                            </p:stCondLst>
                            <p:childTnLst>
                              <p:par>
                                <p:cTn id="19" presetID="6"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par>
                          <p:cTn id="22" fill="hold">
                            <p:stCondLst>
                              <p:cond delay="40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2" presetClass="entr" presetSubtype="1" fill="hold" grpId="0" nodeType="afterEffect">
                                  <p:stCondLst>
                                    <p:cond delay="0"/>
                                  </p:stCondLst>
                                  <p:childTnLst>
                                    <p:set>
                                      <p:cBhvr>
                                        <p:cTn id="30" dur="1" fill="hold">
                                          <p:stCondLst>
                                            <p:cond delay="0"/>
                                          </p:stCondLst>
                                        </p:cTn>
                                        <p:tgtEl>
                                          <p:spTgt spid="37907"/>
                                        </p:tgtEl>
                                        <p:attrNameLst>
                                          <p:attrName>style.visibility</p:attrName>
                                        </p:attrNameLst>
                                      </p:cBhvr>
                                      <p:to>
                                        <p:strVal val="visible"/>
                                      </p:to>
                                    </p:set>
                                    <p:animEffect transition="in" filter="wipe(up)">
                                      <p:cBhvr>
                                        <p:cTn id="31" dur="500"/>
                                        <p:tgtEl>
                                          <p:spTgt spid="37907"/>
                                        </p:tgtEl>
                                      </p:cBhvr>
                                    </p:animEffect>
                                  </p:childTnLst>
                                </p:cTn>
                              </p:par>
                            </p:childTnLst>
                          </p:cTn>
                        </p:par>
                        <p:par>
                          <p:cTn id="32" fill="hold">
                            <p:stCondLst>
                              <p:cond delay="5500"/>
                            </p:stCondLst>
                            <p:childTnLst>
                              <p:par>
                                <p:cTn id="33" presetID="6" presetClass="entr" presetSubtype="1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2000"/>
                                        <p:tgtEl>
                                          <p:spTgt spid="9"/>
                                        </p:tgtEl>
                                      </p:cBhvr>
                                    </p:animEffect>
                                  </p:childTnLst>
                                </p:cTn>
                              </p:par>
                            </p:childTnLst>
                          </p:cTn>
                        </p:par>
                        <p:par>
                          <p:cTn id="36" fill="hold">
                            <p:stCondLst>
                              <p:cond delay="7500"/>
                            </p:stCondLst>
                            <p:childTnLst>
                              <p:par>
                                <p:cTn id="37" presetID="47"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par>
                          <p:cTn id="42" fill="hold">
                            <p:stCondLst>
                              <p:cond delay="8500"/>
                            </p:stCondLst>
                            <p:childTnLst>
                              <p:par>
                                <p:cTn id="43" presetID="22" presetClass="entr" presetSubtype="4" fill="hold" grpId="0" nodeType="afterEffect">
                                  <p:stCondLst>
                                    <p:cond delay="0"/>
                                  </p:stCondLst>
                                  <p:childTnLst>
                                    <p:set>
                                      <p:cBhvr>
                                        <p:cTn id="44" dur="1" fill="hold">
                                          <p:stCondLst>
                                            <p:cond delay="0"/>
                                          </p:stCondLst>
                                        </p:cTn>
                                        <p:tgtEl>
                                          <p:spTgt spid="37911"/>
                                        </p:tgtEl>
                                        <p:attrNameLst>
                                          <p:attrName>style.visibility</p:attrName>
                                        </p:attrNameLst>
                                      </p:cBhvr>
                                      <p:to>
                                        <p:strVal val="visible"/>
                                      </p:to>
                                    </p:set>
                                    <p:animEffect transition="in" filter="wipe(down)">
                                      <p:cBhvr>
                                        <p:cTn id="45" dur="500"/>
                                        <p:tgtEl>
                                          <p:spTgt spid="37911"/>
                                        </p:tgtEl>
                                      </p:cBhvr>
                                    </p:animEffect>
                                  </p:childTnLst>
                                </p:cTn>
                              </p:par>
                            </p:childTnLst>
                          </p:cTn>
                        </p:par>
                        <p:par>
                          <p:cTn id="46" fill="hold">
                            <p:stCondLst>
                              <p:cond delay="9000"/>
                            </p:stCondLst>
                            <p:childTnLst>
                              <p:par>
                                <p:cTn id="47" presetID="6"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circle(in)">
                                      <p:cBhvr>
                                        <p:cTn id="49" dur="2000"/>
                                        <p:tgtEl>
                                          <p:spTgt spid="7"/>
                                        </p:tgtEl>
                                      </p:cBhvr>
                                    </p:animEffect>
                                  </p:childTnLst>
                                </p:cTn>
                              </p:par>
                            </p:childTnLst>
                          </p:cTn>
                        </p:par>
                        <p:par>
                          <p:cTn id="50" fill="hold">
                            <p:stCondLst>
                              <p:cond delay="11000"/>
                            </p:stCondLst>
                            <p:childTnLst>
                              <p:par>
                                <p:cTn id="51" presetID="42"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0"/>
                                        <p:tgtEl>
                                          <p:spTgt spid="5"/>
                                        </p:tgtEl>
                                      </p:cBhvr>
                                    </p:animEffect>
                                    <p:anim calcmode="lin" valueType="num">
                                      <p:cBhvr>
                                        <p:cTn id="54" dur="1000" fill="hold"/>
                                        <p:tgtEl>
                                          <p:spTgt spid="5"/>
                                        </p:tgtEl>
                                        <p:attrNameLst>
                                          <p:attrName>ppt_x</p:attrName>
                                        </p:attrNameLst>
                                      </p:cBhvr>
                                      <p:tavLst>
                                        <p:tav tm="0">
                                          <p:val>
                                            <p:strVal val="#ppt_x"/>
                                          </p:val>
                                        </p:tav>
                                        <p:tav tm="100000">
                                          <p:val>
                                            <p:strVal val="#ppt_x"/>
                                          </p:val>
                                        </p:tav>
                                      </p:tavLst>
                                    </p:anim>
                                    <p:anim calcmode="lin" valueType="num">
                                      <p:cBhvr>
                                        <p:cTn id="55" dur="1000" fill="hold"/>
                                        <p:tgtEl>
                                          <p:spTgt spid="5"/>
                                        </p:tgtEl>
                                        <p:attrNameLst>
                                          <p:attrName>ppt_y</p:attrName>
                                        </p:attrNameLst>
                                      </p:cBhvr>
                                      <p:tavLst>
                                        <p:tav tm="0">
                                          <p:val>
                                            <p:strVal val="#ppt_y+.1"/>
                                          </p:val>
                                        </p:tav>
                                        <p:tav tm="100000">
                                          <p:val>
                                            <p:strVal val="#ppt_y"/>
                                          </p:val>
                                        </p:tav>
                                      </p:tavLst>
                                    </p:anim>
                                  </p:childTnLst>
                                </p:cTn>
                              </p:par>
                            </p:childTnLst>
                          </p:cTn>
                        </p:par>
                        <p:par>
                          <p:cTn id="56" fill="hold">
                            <p:stCondLst>
                              <p:cond delay="12000"/>
                            </p:stCondLst>
                            <p:childTnLst>
                              <p:par>
                                <p:cTn id="57" presetID="22" presetClass="entr" presetSubtype="1" fill="hold" grpId="0" nodeType="afterEffect">
                                  <p:stCondLst>
                                    <p:cond delay="0"/>
                                  </p:stCondLst>
                                  <p:childTnLst>
                                    <p:set>
                                      <p:cBhvr>
                                        <p:cTn id="58" dur="1" fill="hold">
                                          <p:stCondLst>
                                            <p:cond delay="0"/>
                                          </p:stCondLst>
                                        </p:cTn>
                                        <p:tgtEl>
                                          <p:spTgt spid="37915"/>
                                        </p:tgtEl>
                                        <p:attrNameLst>
                                          <p:attrName>style.visibility</p:attrName>
                                        </p:attrNameLst>
                                      </p:cBhvr>
                                      <p:to>
                                        <p:strVal val="visible"/>
                                      </p:to>
                                    </p:set>
                                    <p:animEffect transition="in" filter="wipe(up)">
                                      <p:cBhvr>
                                        <p:cTn id="59" dur="500"/>
                                        <p:tgtEl>
                                          <p:spTgt spid="37915"/>
                                        </p:tgtEl>
                                      </p:cBhvr>
                                    </p:animEffect>
                                  </p:childTnLst>
                                </p:cTn>
                              </p:par>
                            </p:childTnLst>
                          </p:cTn>
                        </p:par>
                        <p:par>
                          <p:cTn id="60" fill="hold">
                            <p:stCondLst>
                              <p:cond delay="12500"/>
                            </p:stCondLst>
                            <p:childTnLst>
                              <p:par>
                                <p:cTn id="61" presetID="6"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circle(in)">
                                      <p:cBhvr>
                                        <p:cTn id="63" dur="2000"/>
                                        <p:tgtEl>
                                          <p:spTgt spid="8"/>
                                        </p:tgtEl>
                                      </p:cBhvr>
                                    </p:animEffect>
                                  </p:childTnLst>
                                </p:cTn>
                              </p:par>
                            </p:childTnLst>
                          </p:cTn>
                        </p:par>
                        <p:par>
                          <p:cTn id="64" fill="hold">
                            <p:stCondLst>
                              <p:cond delay="14500"/>
                            </p:stCondLst>
                            <p:childTnLst>
                              <p:par>
                                <p:cTn id="65" presetID="22" presetClass="entr" presetSubtype="8"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3" grpId="0" animBg="1"/>
      <p:bldP spid="37907" grpId="0" animBg="1"/>
      <p:bldP spid="37911" grpId="0" animBg="1"/>
      <p:bldP spid="37915" grpId="0"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6" name="Freeform 32"/>
          <p:cNvSpPr>
            <a:spLocks/>
          </p:cNvSpPr>
          <p:nvPr/>
        </p:nvSpPr>
        <p:spPr bwMode="auto">
          <a:xfrm>
            <a:off x="5256145" y="4179399"/>
            <a:ext cx="1671116" cy="2117131"/>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85000"/>
            </a:schemeClr>
          </a:solidFill>
          <a:ln>
            <a:noFill/>
          </a:ln>
          <a:extLst/>
        </p:spPr>
        <p:txBody>
          <a:bodyPr/>
          <a:lstStyle/>
          <a:p>
            <a:endParaRPr lang="zh-CN" altLang="en-US" sz="2400">
              <a:solidFill>
                <a:prstClr val="black"/>
              </a:solidFill>
            </a:endParaRPr>
          </a:p>
        </p:txBody>
      </p:sp>
      <p:sp>
        <p:nvSpPr>
          <p:cNvPr id="6177" name="Freeform 33"/>
          <p:cNvSpPr>
            <a:spLocks/>
          </p:cNvSpPr>
          <p:nvPr/>
        </p:nvSpPr>
        <p:spPr bwMode="auto">
          <a:xfrm>
            <a:off x="6820932" y="3290407"/>
            <a:ext cx="1879755" cy="1635508"/>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9DC3E6"/>
          </a:solidFill>
          <a:ln>
            <a:noFill/>
          </a:ln>
          <a:extLst/>
        </p:spPr>
        <p:txBody>
          <a:bodyPr/>
          <a:lstStyle/>
          <a:p>
            <a:endParaRPr lang="zh-CN" altLang="en-US" sz="2400">
              <a:solidFill>
                <a:prstClr val="black"/>
              </a:solidFill>
            </a:endParaRPr>
          </a:p>
        </p:txBody>
      </p:sp>
      <p:sp>
        <p:nvSpPr>
          <p:cNvPr id="6178" name="Freeform 34"/>
          <p:cNvSpPr>
            <a:spLocks/>
          </p:cNvSpPr>
          <p:nvPr/>
        </p:nvSpPr>
        <p:spPr bwMode="auto">
          <a:xfrm>
            <a:off x="5910144" y="1454219"/>
            <a:ext cx="1594883" cy="2859632"/>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2E75B6"/>
          </a:solidFill>
          <a:ln>
            <a:noFill/>
          </a:ln>
          <a:extLst/>
        </p:spPr>
        <p:txBody>
          <a:bodyPr/>
          <a:lstStyle/>
          <a:p>
            <a:endParaRPr lang="zh-CN" altLang="en-US" sz="2400">
              <a:solidFill>
                <a:prstClr val="black"/>
              </a:solidFill>
            </a:endParaRPr>
          </a:p>
        </p:txBody>
      </p:sp>
      <p:sp>
        <p:nvSpPr>
          <p:cNvPr id="6179" name="Freeform 35"/>
          <p:cNvSpPr>
            <a:spLocks/>
          </p:cNvSpPr>
          <p:nvPr/>
        </p:nvSpPr>
        <p:spPr bwMode="auto">
          <a:xfrm>
            <a:off x="4373440" y="1600714"/>
            <a:ext cx="1789477" cy="2612801"/>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9DC3E6"/>
          </a:solidFill>
          <a:ln>
            <a:noFill/>
          </a:ln>
          <a:extLst/>
        </p:spPr>
        <p:txBody>
          <a:bodyPr/>
          <a:lstStyle/>
          <a:p>
            <a:endParaRPr lang="zh-CN" altLang="en-US" sz="2400">
              <a:solidFill>
                <a:prstClr val="black"/>
              </a:solidFill>
            </a:endParaRPr>
          </a:p>
        </p:txBody>
      </p:sp>
      <p:sp>
        <p:nvSpPr>
          <p:cNvPr id="6180" name="Freeform 36"/>
          <p:cNvSpPr>
            <a:spLocks/>
          </p:cNvSpPr>
          <p:nvPr/>
        </p:nvSpPr>
        <p:spPr bwMode="auto">
          <a:xfrm>
            <a:off x="3276084" y="3380711"/>
            <a:ext cx="1984073" cy="1356569"/>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2E75B6"/>
          </a:solidFill>
          <a:ln>
            <a:noFill/>
          </a:ln>
          <a:extLst/>
        </p:spPr>
        <p:txBody>
          <a:bodyPr/>
          <a:lstStyle/>
          <a:p>
            <a:endParaRPr lang="zh-CN" altLang="en-US" sz="2400">
              <a:solidFill>
                <a:prstClr val="black"/>
              </a:solidFill>
            </a:endParaRPr>
          </a:p>
        </p:txBody>
      </p:sp>
      <p:grpSp>
        <p:nvGrpSpPr>
          <p:cNvPr id="2" name="组合 1"/>
          <p:cNvGrpSpPr/>
          <p:nvPr/>
        </p:nvGrpSpPr>
        <p:grpSpPr>
          <a:xfrm>
            <a:off x="1716502" y="1418093"/>
            <a:ext cx="2385849" cy="1021630"/>
            <a:chOff x="1716502" y="1418093"/>
            <a:chExt cx="2385849" cy="1021630"/>
          </a:xfrm>
        </p:grpSpPr>
        <p:sp>
          <p:nvSpPr>
            <p:cNvPr id="11" name="文本框 10"/>
            <p:cNvSpPr txBox="1"/>
            <p:nvPr/>
          </p:nvSpPr>
          <p:spPr>
            <a:xfrm>
              <a:off x="2518351" y="1418093"/>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1716502" y="1707215"/>
              <a:ext cx="2359987"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4" name="组合 3"/>
          <p:cNvGrpSpPr/>
          <p:nvPr/>
        </p:nvGrpSpPr>
        <p:grpSpPr>
          <a:xfrm>
            <a:off x="7651495" y="1418093"/>
            <a:ext cx="2359987" cy="1021630"/>
            <a:chOff x="7651495" y="1418093"/>
            <a:chExt cx="2359987" cy="1021630"/>
          </a:xfrm>
        </p:grpSpPr>
        <p:sp>
          <p:nvSpPr>
            <p:cNvPr id="13" name="文本框 12"/>
            <p:cNvSpPr txBox="1"/>
            <p:nvPr/>
          </p:nvSpPr>
          <p:spPr>
            <a:xfrm>
              <a:off x="7827706" y="1418093"/>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7651495" y="1707215"/>
              <a:ext cx="2359987"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5" name="组合 4"/>
          <p:cNvGrpSpPr/>
          <p:nvPr/>
        </p:nvGrpSpPr>
        <p:grpSpPr>
          <a:xfrm>
            <a:off x="8907322" y="3365035"/>
            <a:ext cx="2359987" cy="1021630"/>
            <a:chOff x="8907322" y="3365035"/>
            <a:chExt cx="2359987" cy="1021630"/>
          </a:xfrm>
        </p:grpSpPr>
        <p:sp>
          <p:nvSpPr>
            <p:cNvPr id="15" name="文本框 14"/>
            <p:cNvSpPr txBox="1"/>
            <p:nvPr/>
          </p:nvSpPr>
          <p:spPr>
            <a:xfrm>
              <a:off x="9083533" y="3365035"/>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8907322" y="3654157"/>
              <a:ext cx="2359987"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3" name="组合 2"/>
          <p:cNvGrpSpPr/>
          <p:nvPr/>
        </p:nvGrpSpPr>
        <p:grpSpPr>
          <a:xfrm>
            <a:off x="817793" y="3924393"/>
            <a:ext cx="2385849" cy="1021630"/>
            <a:chOff x="817793" y="3924393"/>
            <a:chExt cx="2385849" cy="1021630"/>
          </a:xfrm>
        </p:grpSpPr>
        <p:sp>
          <p:nvSpPr>
            <p:cNvPr id="17" name="文本框 16"/>
            <p:cNvSpPr txBox="1"/>
            <p:nvPr/>
          </p:nvSpPr>
          <p:spPr>
            <a:xfrm>
              <a:off x="1619642" y="3924393"/>
              <a:ext cx="1584000"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endPar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817793" y="4213515"/>
              <a:ext cx="2359987" cy="732508"/>
            </a:xfrm>
            <a:prstGeom prst="rect">
              <a:avLst/>
            </a:prstGeom>
            <a:noFill/>
          </p:spPr>
          <p:txBody>
            <a:bodyPr wrap="square" rtlCol="0">
              <a:spAutoFit/>
            </a:bodyPr>
            <a:lstStyle/>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点击</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此处添加文本</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信息</a:t>
              </a:r>
              <a:endPar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19" name="文本框 18"/>
          <p:cNvSpPr txBox="1"/>
          <p:nvPr/>
        </p:nvSpPr>
        <p:spPr>
          <a:xfrm>
            <a:off x="1004594" y="349710"/>
            <a:ext cx="2327054"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自主学习情况</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013393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176"/>
                                        </p:tgtEl>
                                        <p:attrNameLst>
                                          <p:attrName>style.visibility</p:attrName>
                                        </p:attrNameLst>
                                      </p:cBhvr>
                                      <p:to>
                                        <p:strVal val="visible"/>
                                      </p:to>
                                    </p:set>
                                    <p:animEffect transition="in" filter="fade">
                                      <p:cBhvr>
                                        <p:cTn id="11" dur="1000"/>
                                        <p:tgtEl>
                                          <p:spTgt spid="6176"/>
                                        </p:tgtEl>
                                      </p:cBhvr>
                                    </p:animEffect>
                                    <p:anim calcmode="lin" valueType="num">
                                      <p:cBhvr>
                                        <p:cTn id="12" dur="1000" fill="hold"/>
                                        <p:tgtEl>
                                          <p:spTgt spid="6176"/>
                                        </p:tgtEl>
                                        <p:attrNameLst>
                                          <p:attrName>ppt_x</p:attrName>
                                        </p:attrNameLst>
                                      </p:cBhvr>
                                      <p:tavLst>
                                        <p:tav tm="0">
                                          <p:val>
                                            <p:strVal val="#ppt_x"/>
                                          </p:val>
                                        </p:tav>
                                        <p:tav tm="100000">
                                          <p:val>
                                            <p:strVal val="#ppt_x"/>
                                          </p:val>
                                        </p:tav>
                                      </p:tavLst>
                                    </p:anim>
                                    <p:anim calcmode="lin" valueType="num">
                                      <p:cBhvr>
                                        <p:cTn id="13" dur="1000" fill="hold"/>
                                        <p:tgtEl>
                                          <p:spTgt spid="617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6" fill="hold" grpId="0" nodeType="afterEffect">
                                  <p:stCondLst>
                                    <p:cond delay="0"/>
                                  </p:stCondLst>
                                  <p:childTnLst>
                                    <p:set>
                                      <p:cBhvr>
                                        <p:cTn id="16" dur="1" fill="hold">
                                          <p:stCondLst>
                                            <p:cond delay="0"/>
                                          </p:stCondLst>
                                        </p:cTn>
                                        <p:tgtEl>
                                          <p:spTgt spid="6180"/>
                                        </p:tgtEl>
                                        <p:attrNameLst>
                                          <p:attrName>style.visibility</p:attrName>
                                        </p:attrNameLst>
                                      </p:cBhvr>
                                      <p:to>
                                        <p:strVal val="visible"/>
                                      </p:to>
                                    </p:set>
                                    <p:anim calcmode="lin" valueType="num">
                                      <p:cBhvr additive="base">
                                        <p:cTn id="17" dur="500" fill="hold"/>
                                        <p:tgtEl>
                                          <p:spTgt spid="6180"/>
                                        </p:tgtEl>
                                        <p:attrNameLst>
                                          <p:attrName>ppt_x</p:attrName>
                                        </p:attrNameLst>
                                      </p:cBhvr>
                                      <p:tavLst>
                                        <p:tav tm="0">
                                          <p:val>
                                            <p:strVal val="1+#ppt_w/2"/>
                                          </p:val>
                                        </p:tav>
                                        <p:tav tm="100000">
                                          <p:val>
                                            <p:strVal val="#ppt_x"/>
                                          </p:val>
                                        </p:tav>
                                      </p:tavLst>
                                    </p:anim>
                                    <p:anim calcmode="lin" valueType="num">
                                      <p:cBhvr additive="base">
                                        <p:cTn id="18" dur="500" fill="hold"/>
                                        <p:tgtEl>
                                          <p:spTgt spid="6180"/>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6179"/>
                                        </p:tgtEl>
                                        <p:attrNameLst>
                                          <p:attrName>style.visibility</p:attrName>
                                        </p:attrNameLst>
                                      </p:cBhvr>
                                      <p:to>
                                        <p:strVal val="visible"/>
                                      </p:to>
                                    </p:set>
                                    <p:anim calcmode="lin" valueType="num">
                                      <p:cBhvr additive="base">
                                        <p:cTn id="21" dur="500" fill="hold"/>
                                        <p:tgtEl>
                                          <p:spTgt spid="6179"/>
                                        </p:tgtEl>
                                        <p:attrNameLst>
                                          <p:attrName>ppt_x</p:attrName>
                                        </p:attrNameLst>
                                      </p:cBhvr>
                                      <p:tavLst>
                                        <p:tav tm="0">
                                          <p:val>
                                            <p:strVal val="1+#ppt_w/2"/>
                                          </p:val>
                                        </p:tav>
                                        <p:tav tm="100000">
                                          <p:val>
                                            <p:strVal val="#ppt_x"/>
                                          </p:val>
                                        </p:tav>
                                      </p:tavLst>
                                    </p:anim>
                                    <p:anim calcmode="lin" valueType="num">
                                      <p:cBhvr additive="base">
                                        <p:cTn id="22" dur="500" fill="hold"/>
                                        <p:tgtEl>
                                          <p:spTgt spid="6179"/>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6178"/>
                                        </p:tgtEl>
                                        <p:attrNameLst>
                                          <p:attrName>style.visibility</p:attrName>
                                        </p:attrNameLst>
                                      </p:cBhvr>
                                      <p:to>
                                        <p:strVal val="visible"/>
                                      </p:to>
                                    </p:set>
                                    <p:anim calcmode="lin" valueType="num">
                                      <p:cBhvr additive="base">
                                        <p:cTn id="25" dur="500" fill="hold"/>
                                        <p:tgtEl>
                                          <p:spTgt spid="6178"/>
                                        </p:tgtEl>
                                        <p:attrNameLst>
                                          <p:attrName>ppt_x</p:attrName>
                                        </p:attrNameLst>
                                      </p:cBhvr>
                                      <p:tavLst>
                                        <p:tav tm="0">
                                          <p:val>
                                            <p:strVal val="0-#ppt_w/2"/>
                                          </p:val>
                                        </p:tav>
                                        <p:tav tm="100000">
                                          <p:val>
                                            <p:strVal val="#ppt_x"/>
                                          </p:val>
                                        </p:tav>
                                      </p:tavLst>
                                    </p:anim>
                                    <p:anim calcmode="lin" valueType="num">
                                      <p:cBhvr additive="base">
                                        <p:cTn id="26" dur="500" fill="hold"/>
                                        <p:tgtEl>
                                          <p:spTgt spid="617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6177"/>
                                        </p:tgtEl>
                                        <p:attrNameLst>
                                          <p:attrName>style.visibility</p:attrName>
                                        </p:attrNameLst>
                                      </p:cBhvr>
                                      <p:to>
                                        <p:strVal val="visible"/>
                                      </p:to>
                                    </p:set>
                                    <p:anim calcmode="lin" valueType="num">
                                      <p:cBhvr additive="base">
                                        <p:cTn id="29" dur="500" fill="hold"/>
                                        <p:tgtEl>
                                          <p:spTgt spid="6177"/>
                                        </p:tgtEl>
                                        <p:attrNameLst>
                                          <p:attrName>ppt_x</p:attrName>
                                        </p:attrNameLst>
                                      </p:cBhvr>
                                      <p:tavLst>
                                        <p:tav tm="0">
                                          <p:val>
                                            <p:strVal val="0-#ppt_w/2"/>
                                          </p:val>
                                        </p:tav>
                                        <p:tav tm="100000">
                                          <p:val>
                                            <p:strVal val="#ppt_x"/>
                                          </p:val>
                                        </p:tav>
                                      </p:tavLst>
                                    </p:anim>
                                    <p:anim calcmode="lin" valueType="num">
                                      <p:cBhvr additive="base">
                                        <p:cTn id="30" dur="500" fill="hold"/>
                                        <p:tgtEl>
                                          <p:spTgt spid="6177"/>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1200"/>
                                        <p:tgtEl>
                                          <p:spTgt spid="3"/>
                                        </p:tgtEl>
                                      </p:cBhvr>
                                    </p:animEffect>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1200"/>
                                        <p:tgtEl>
                                          <p:spTgt spid="2"/>
                                        </p:tgtEl>
                                      </p:cBhvr>
                                    </p:animEffect>
                                  </p:childTnLst>
                                </p:cTn>
                              </p:par>
                            </p:childTnLst>
                          </p:cTn>
                        </p:par>
                        <p:par>
                          <p:cTn id="39" fill="hold">
                            <p:stCondLst>
                              <p:cond delay="4400"/>
                            </p:stCondLst>
                            <p:childTnLst>
                              <p:par>
                                <p:cTn id="40" presetID="22" presetClass="entr" presetSubtype="8" fill="hold" nodeType="afterEffect">
                                  <p:stCondLst>
                                    <p:cond delay="20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1200"/>
                                        <p:tgtEl>
                                          <p:spTgt spid="4"/>
                                        </p:tgtEl>
                                      </p:cBhvr>
                                    </p:animEffect>
                                  </p:childTnLst>
                                </p:cTn>
                              </p:par>
                            </p:childTnLst>
                          </p:cTn>
                        </p:par>
                        <p:par>
                          <p:cTn id="43" fill="hold">
                            <p:stCondLst>
                              <p:cond delay="5800"/>
                            </p:stCondLst>
                            <p:childTnLst>
                              <p:par>
                                <p:cTn id="44" presetID="2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1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animBg="1"/>
      <p:bldP spid="6177" grpId="0" animBg="1"/>
      <p:bldP spid="6178" grpId="0" animBg="1"/>
      <p:bldP spid="6179" grpId="0" animBg="1"/>
      <p:bldP spid="6180"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7973316" y="1447179"/>
            <a:ext cx="1642476" cy="392018"/>
          </a:xfrm>
          <a:prstGeom prst="rect">
            <a:avLst/>
          </a:prstGeom>
        </p:spPr>
        <p:txBody>
          <a:bodyPr wrap="none" lIns="103683" tIns="51841" rIns="103683" bIns="51841">
            <a:spAutoFit/>
          </a:bodyPr>
          <a:lstStyle/>
          <a:p>
            <a:r>
              <a:rPr lang="zh-CN" altLang="en-US" sz="1867" b="1" dirty="0">
                <a:solidFill>
                  <a:schemeClr val="tx1">
                    <a:lumMod val="75000"/>
                    <a:lumOff val="25000"/>
                  </a:schemeClr>
                </a:solidFill>
                <a:latin typeface="微软雅黑" pitchFamily="34" charset="-122"/>
                <a:ea typeface="微软雅黑" pitchFamily="34" charset="-122"/>
              </a:rPr>
              <a:t>此处添加标题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7958002" y="4040580"/>
            <a:ext cx="1642476" cy="392018"/>
          </a:xfrm>
          <a:prstGeom prst="rect">
            <a:avLst/>
          </a:prstGeom>
        </p:spPr>
        <p:txBody>
          <a:bodyPr wrap="none" lIns="103683" tIns="51841" rIns="103683" bIns="51841">
            <a:spAutoFit/>
          </a:bodyPr>
          <a:lstStyle/>
          <a:p>
            <a:r>
              <a:rPr lang="zh-CN" altLang="en-US" sz="1867" b="1" dirty="0">
                <a:solidFill>
                  <a:schemeClr val="tx1">
                    <a:lumMod val="75000"/>
                    <a:lumOff val="25000"/>
                  </a:schemeClr>
                </a:solidFill>
                <a:latin typeface="微软雅黑" pitchFamily="34" charset="-122"/>
                <a:ea typeface="微软雅黑" pitchFamily="34" charset="-122"/>
              </a:rPr>
              <a:t>此处添加标题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2135070" y="2704420"/>
            <a:ext cx="1642476" cy="392018"/>
          </a:xfrm>
          <a:prstGeom prst="rect">
            <a:avLst/>
          </a:prstGeom>
        </p:spPr>
        <p:txBody>
          <a:bodyPr wrap="none" lIns="103683" tIns="51841" rIns="103683" bIns="51841">
            <a:spAutoFit/>
          </a:bodyPr>
          <a:lstStyle/>
          <a:p>
            <a:pPr algn="r"/>
            <a:r>
              <a:rPr lang="zh-CN" altLang="en-US" sz="1867" b="1" dirty="0">
                <a:solidFill>
                  <a:schemeClr val="tx1">
                    <a:lumMod val="75000"/>
                    <a:lumOff val="25000"/>
                  </a:schemeClr>
                </a:solidFill>
                <a:latin typeface="微软雅黑" pitchFamily="34" charset="-122"/>
                <a:ea typeface="微软雅黑" pitchFamily="34" charset="-122"/>
              </a:rPr>
              <a:t>此处添加标题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25" name="等腰三角形 24"/>
          <p:cNvSpPr>
            <a:spLocks noChangeAspect="1" noChangeArrowheads="1"/>
          </p:cNvSpPr>
          <p:nvPr/>
        </p:nvSpPr>
        <p:spPr bwMode="auto">
          <a:xfrm rot="5400000" flipV="1">
            <a:off x="7608020" y="2053788"/>
            <a:ext cx="284736" cy="243709"/>
          </a:xfrm>
          <a:prstGeom prst="triangle">
            <a:avLst>
              <a:gd name="adj" fmla="val 50000"/>
            </a:avLst>
          </a:prstGeom>
          <a:solidFill>
            <a:srgbClr val="2E75B6"/>
          </a:solidFill>
          <a:ln>
            <a:noFill/>
          </a:ln>
          <a:extLst/>
        </p:spPr>
        <p:txBody>
          <a:bodyPr lIns="103683" tIns="51841" rIns="103683" bIns="5184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267">
              <a:solidFill>
                <a:schemeClr val="tx1">
                  <a:lumMod val="65000"/>
                  <a:lumOff val="35000"/>
                </a:schemeClr>
              </a:solidFill>
              <a:sym typeface="微软雅黑" pitchFamily="34" charset="-122"/>
            </a:endParaRPr>
          </a:p>
        </p:txBody>
      </p:sp>
      <p:sp>
        <p:nvSpPr>
          <p:cNvPr id="26" name="矩形 47"/>
          <p:cNvSpPr>
            <a:spLocks noChangeArrowheads="1"/>
          </p:cNvSpPr>
          <p:nvPr/>
        </p:nvSpPr>
        <p:spPr bwMode="auto">
          <a:xfrm>
            <a:off x="7958005" y="1940770"/>
            <a:ext cx="3333969" cy="99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683" tIns="51841" rIns="103683" bIns="5184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rgbClr val="333333"/>
                </a:solidFill>
                <a:sym typeface="微软雅黑" pitchFamily="34" charset="-122"/>
              </a:rPr>
              <a:t>您的内容打在这里，或者通过复制您的文本后，在此框中选择粘贴，并选择只保留文字。</a:t>
            </a:r>
          </a:p>
        </p:txBody>
      </p:sp>
      <p:sp>
        <p:nvSpPr>
          <p:cNvPr id="27" name="等腰三角形 18"/>
          <p:cNvSpPr>
            <a:spLocks noChangeAspect="1" noChangeArrowheads="1"/>
          </p:cNvSpPr>
          <p:nvPr/>
        </p:nvSpPr>
        <p:spPr bwMode="auto">
          <a:xfrm rot="5400000" flipV="1">
            <a:off x="7608020" y="4651908"/>
            <a:ext cx="284736" cy="243709"/>
          </a:xfrm>
          <a:prstGeom prst="triangle">
            <a:avLst>
              <a:gd name="adj" fmla="val 50000"/>
            </a:avLst>
          </a:prstGeom>
          <a:solidFill>
            <a:srgbClr val="2E75B6"/>
          </a:solidFill>
          <a:ln>
            <a:noFill/>
          </a:ln>
          <a:extLst/>
        </p:spPr>
        <p:txBody>
          <a:bodyPr lIns="103683" tIns="51841" rIns="103683" bIns="5184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267">
              <a:solidFill>
                <a:schemeClr val="tx1">
                  <a:lumMod val="65000"/>
                  <a:lumOff val="35000"/>
                </a:schemeClr>
              </a:solidFill>
              <a:sym typeface="微软雅黑" pitchFamily="34" charset="-122"/>
            </a:endParaRPr>
          </a:p>
        </p:txBody>
      </p:sp>
      <p:sp>
        <p:nvSpPr>
          <p:cNvPr id="28" name="矩形 47"/>
          <p:cNvSpPr>
            <a:spLocks noChangeArrowheads="1"/>
          </p:cNvSpPr>
          <p:nvPr/>
        </p:nvSpPr>
        <p:spPr bwMode="auto">
          <a:xfrm>
            <a:off x="7958005" y="4538895"/>
            <a:ext cx="3333969" cy="99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683" tIns="51841" rIns="103683" bIns="5184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rgbClr val="333333"/>
                </a:solidFill>
                <a:sym typeface="微软雅黑" pitchFamily="34" charset="-122"/>
              </a:rPr>
              <a:t>您的内容打在这里，或者通过复制您的文本后，在此框中选择粘贴，并选择只保留文字。</a:t>
            </a:r>
          </a:p>
        </p:txBody>
      </p:sp>
      <p:sp>
        <p:nvSpPr>
          <p:cNvPr id="29" name="等腰三角形 18"/>
          <p:cNvSpPr>
            <a:spLocks noChangeAspect="1" noChangeArrowheads="1"/>
          </p:cNvSpPr>
          <p:nvPr/>
        </p:nvSpPr>
        <p:spPr bwMode="auto">
          <a:xfrm rot="16200000" flipH="1" flipV="1">
            <a:off x="3981216" y="3307122"/>
            <a:ext cx="284736" cy="243709"/>
          </a:xfrm>
          <a:prstGeom prst="triangle">
            <a:avLst>
              <a:gd name="adj" fmla="val 50000"/>
            </a:avLst>
          </a:prstGeom>
          <a:solidFill>
            <a:srgbClr val="9DC3E6"/>
          </a:solidFill>
          <a:ln>
            <a:noFill/>
          </a:ln>
          <a:extLst/>
        </p:spPr>
        <p:txBody>
          <a:bodyPr lIns="103683" tIns="51841" rIns="103683" bIns="5184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267">
              <a:solidFill>
                <a:schemeClr val="accent3">
                  <a:lumMod val="75000"/>
                </a:schemeClr>
              </a:solidFill>
              <a:sym typeface="微软雅黑" pitchFamily="34" charset="-122"/>
            </a:endParaRPr>
          </a:p>
        </p:txBody>
      </p:sp>
      <p:sp>
        <p:nvSpPr>
          <p:cNvPr id="30" name="矩形 47"/>
          <p:cNvSpPr>
            <a:spLocks noChangeArrowheads="1"/>
          </p:cNvSpPr>
          <p:nvPr/>
        </p:nvSpPr>
        <p:spPr bwMode="auto">
          <a:xfrm>
            <a:off x="1038294" y="3194096"/>
            <a:ext cx="2886093" cy="99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683" tIns="51841" rIns="103683" bIns="5184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rgbClr val="333333"/>
                </a:solidFill>
                <a:sym typeface="微软雅黑" pitchFamily="34" charset="-122"/>
              </a:rPr>
              <a:t>您的内容打在这里，或者通过复制您的文本后，在此框中选择粘贴，并选择只保留文字。</a:t>
            </a:r>
          </a:p>
        </p:txBody>
      </p:sp>
      <p:sp>
        <p:nvSpPr>
          <p:cNvPr id="31" name="形状 30"/>
          <p:cNvSpPr/>
          <p:nvPr/>
        </p:nvSpPr>
        <p:spPr>
          <a:xfrm>
            <a:off x="4414510" y="2618950"/>
            <a:ext cx="2206559" cy="2223468"/>
          </a:xfrm>
          <a:prstGeom prst="leftCircularArrow">
            <a:avLst>
              <a:gd name="adj1" fmla="val 8909"/>
              <a:gd name="adj2" fmla="val 1142322"/>
              <a:gd name="adj3" fmla="val 6293598"/>
              <a:gd name="adj4" fmla="val 18900002"/>
              <a:gd name="adj5" fmla="val 12500"/>
            </a:avLst>
          </a:prstGeom>
          <a:solidFill>
            <a:srgbClr val="9DC3E6"/>
          </a:solidFill>
          <a:ln>
            <a:noFill/>
          </a:ln>
          <a:effectLst/>
        </p:spPr>
        <p:style>
          <a:lnRef idx="0">
            <a:scrgbClr r="0" g="0" b="0"/>
          </a:lnRef>
          <a:fillRef idx="3">
            <a:scrgbClr r="0" g="0" b="0"/>
          </a:fillRef>
          <a:effectRef idx="2">
            <a:scrgbClr r="0" g="0" b="0"/>
          </a:effectRef>
          <a:fontRef idx="minor">
            <a:schemeClr val="lt1"/>
          </a:fontRef>
        </p:style>
      </p:sp>
      <p:sp>
        <p:nvSpPr>
          <p:cNvPr id="32" name="空心弧 31"/>
          <p:cNvSpPr/>
          <p:nvPr/>
        </p:nvSpPr>
        <p:spPr>
          <a:xfrm>
            <a:off x="5206246" y="4073930"/>
            <a:ext cx="1895772" cy="1910780"/>
          </a:xfrm>
          <a:prstGeom prst="blockArc">
            <a:avLst>
              <a:gd name="adj1" fmla="val 13624405"/>
              <a:gd name="adj2" fmla="val 17228224"/>
              <a:gd name="adj3" fmla="val 11481"/>
            </a:avLst>
          </a:prstGeom>
          <a:solidFill>
            <a:srgbClr val="2E75B6"/>
          </a:solidFill>
          <a:ln>
            <a:noFill/>
          </a:ln>
          <a:effectLst/>
        </p:spPr>
        <p:style>
          <a:lnRef idx="0">
            <a:scrgbClr r="0" g="0" b="0"/>
          </a:lnRef>
          <a:fillRef idx="3">
            <a:scrgbClr r="0" g="0" b="0"/>
          </a:fillRef>
          <a:effectRef idx="2">
            <a:scrgbClr r="0" g="0" b="0"/>
          </a:effectRef>
          <a:fontRef idx="minor">
            <a:schemeClr val="lt1"/>
          </a:fontRef>
        </p:style>
      </p:sp>
      <p:sp>
        <p:nvSpPr>
          <p:cNvPr id="33" name="空心弧 32"/>
          <p:cNvSpPr/>
          <p:nvPr/>
        </p:nvSpPr>
        <p:spPr>
          <a:xfrm>
            <a:off x="5206246" y="4073930"/>
            <a:ext cx="1895772" cy="1910780"/>
          </a:xfrm>
          <a:prstGeom prst="blockArc">
            <a:avLst>
              <a:gd name="adj1" fmla="val 17085111"/>
              <a:gd name="adj2" fmla="val 10799997"/>
              <a:gd name="adj3" fmla="val 11504"/>
            </a:avLst>
          </a:prstGeom>
          <a:solidFill>
            <a:srgbClr val="2E75B6"/>
          </a:solidFill>
          <a:ln>
            <a:noFill/>
          </a:ln>
          <a:effectLst/>
        </p:spPr>
        <p:style>
          <a:lnRef idx="0">
            <a:scrgbClr r="0" g="0" b="0"/>
          </a:lnRef>
          <a:fillRef idx="3">
            <a:scrgbClr r="0" g="0" b="0"/>
          </a:fillRef>
          <a:effectRef idx="2">
            <a:scrgbClr r="0" g="0" b="0"/>
          </a:effectRef>
          <a:fontRef idx="minor">
            <a:schemeClr val="lt1"/>
          </a:fontRef>
        </p:style>
      </p:sp>
      <p:sp>
        <p:nvSpPr>
          <p:cNvPr id="34" name="任意多边形 33"/>
          <p:cNvSpPr/>
          <p:nvPr/>
        </p:nvSpPr>
        <p:spPr>
          <a:xfrm rot="17307692">
            <a:off x="5621355" y="2007600"/>
            <a:ext cx="1927127" cy="103056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103693" tIns="51847" rIns="103693" bIns="51847" rtlCol="0" anchor="ctr"/>
          <a:lstStyle/>
          <a:p>
            <a:pPr algn="ctr"/>
            <a:endParaRPr lang="zh-CN" altLang="en-US" sz="2933">
              <a:solidFill>
                <a:schemeClr val="accent1">
                  <a:lumMod val="75000"/>
                </a:schemeClr>
              </a:solidFill>
            </a:endParaRPr>
          </a:p>
        </p:txBody>
      </p:sp>
      <p:sp>
        <p:nvSpPr>
          <p:cNvPr id="38" name="任意多边形 37"/>
          <p:cNvSpPr/>
          <p:nvPr/>
        </p:nvSpPr>
        <p:spPr>
          <a:xfrm rot="17307692">
            <a:off x="5155961" y="1470112"/>
            <a:ext cx="1265572" cy="87952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103693" tIns="51847" rIns="103693" bIns="51847" rtlCol="0" anchor="ctr"/>
          <a:lstStyle/>
          <a:p>
            <a:pPr algn="ctr"/>
            <a:endParaRPr lang="zh-CN" altLang="en-US" sz="2933">
              <a:solidFill>
                <a:schemeClr val="accent1">
                  <a:lumMod val="75000"/>
                </a:schemeClr>
              </a:solidFill>
            </a:endParaRPr>
          </a:p>
        </p:txBody>
      </p:sp>
      <p:sp>
        <p:nvSpPr>
          <p:cNvPr id="39" name="TextBox 38"/>
          <p:cNvSpPr txBox="1"/>
          <p:nvPr/>
        </p:nvSpPr>
        <p:spPr>
          <a:xfrm>
            <a:off x="5813680" y="1825738"/>
            <a:ext cx="762448" cy="986936"/>
          </a:xfrm>
          <a:prstGeom prst="rect">
            <a:avLst/>
          </a:prstGeom>
          <a:noFill/>
        </p:spPr>
        <p:txBody>
          <a:bodyPr wrap="none" lIns="103693" tIns="51847" rIns="103693" bIns="51847" rtlCol="0">
            <a:spAutoFit/>
          </a:bodyPr>
          <a:lstStyle/>
          <a:p>
            <a:r>
              <a:rPr lang="en-US" altLang="zh-CN" sz="5733" b="1" dirty="0">
                <a:solidFill>
                  <a:srgbClr val="2E75B6"/>
                </a:solidFill>
                <a:latin typeface="微软雅黑" pitchFamily="34" charset="-122"/>
                <a:ea typeface="微软雅黑" pitchFamily="34" charset="-122"/>
              </a:rPr>
              <a:t>A</a:t>
            </a:r>
            <a:endParaRPr lang="zh-CN" altLang="en-US" sz="5733" b="1" dirty="0">
              <a:solidFill>
                <a:srgbClr val="2E75B6"/>
              </a:solidFill>
              <a:latin typeface="微软雅黑" pitchFamily="34" charset="-122"/>
              <a:ea typeface="微软雅黑" pitchFamily="34" charset="-122"/>
            </a:endParaRPr>
          </a:p>
        </p:txBody>
      </p:sp>
      <p:sp>
        <p:nvSpPr>
          <p:cNvPr id="40" name="TextBox 39"/>
          <p:cNvSpPr txBox="1"/>
          <p:nvPr/>
        </p:nvSpPr>
        <p:spPr>
          <a:xfrm>
            <a:off x="5121609" y="3194099"/>
            <a:ext cx="712754" cy="986936"/>
          </a:xfrm>
          <a:prstGeom prst="rect">
            <a:avLst/>
          </a:prstGeom>
          <a:noFill/>
        </p:spPr>
        <p:txBody>
          <a:bodyPr wrap="none" lIns="103693" tIns="51847" rIns="103693" bIns="51847" rtlCol="0">
            <a:spAutoFit/>
          </a:bodyPr>
          <a:lstStyle/>
          <a:p>
            <a:r>
              <a:rPr lang="en-US" altLang="zh-CN" sz="5733" b="1" dirty="0">
                <a:solidFill>
                  <a:srgbClr val="9DC3E6"/>
                </a:solidFill>
                <a:latin typeface="微软雅黑" pitchFamily="34" charset="-122"/>
                <a:ea typeface="微软雅黑" pitchFamily="34" charset="-122"/>
              </a:rPr>
              <a:t>B</a:t>
            </a:r>
            <a:endParaRPr lang="zh-CN" altLang="en-US" sz="5733" b="1" dirty="0">
              <a:solidFill>
                <a:srgbClr val="9DC3E6"/>
              </a:solidFill>
              <a:latin typeface="微软雅黑" pitchFamily="34" charset="-122"/>
              <a:ea typeface="微软雅黑" pitchFamily="34" charset="-122"/>
            </a:endParaRPr>
          </a:p>
        </p:txBody>
      </p:sp>
      <p:sp>
        <p:nvSpPr>
          <p:cNvPr id="41" name="TextBox 40"/>
          <p:cNvSpPr txBox="1"/>
          <p:nvPr/>
        </p:nvSpPr>
        <p:spPr>
          <a:xfrm>
            <a:off x="5793301" y="4553381"/>
            <a:ext cx="704740" cy="986936"/>
          </a:xfrm>
          <a:prstGeom prst="rect">
            <a:avLst/>
          </a:prstGeom>
          <a:noFill/>
        </p:spPr>
        <p:txBody>
          <a:bodyPr wrap="none" lIns="103693" tIns="51847" rIns="103693" bIns="51847" rtlCol="0">
            <a:spAutoFit/>
          </a:bodyPr>
          <a:lstStyle/>
          <a:p>
            <a:r>
              <a:rPr lang="en-US" altLang="zh-CN" sz="5733" b="1" dirty="0">
                <a:solidFill>
                  <a:srgbClr val="2E75B6"/>
                </a:solidFill>
                <a:latin typeface="微软雅黑" pitchFamily="34" charset="-122"/>
                <a:ea typeface="微软雅黑" pitchFamily="34" charset="-122"/>
              </a:rPr>
              <a:t>C</a:t>
            </a:r>
            <a:endParaRPr lang="zh-CN" altLang="en-US" sz="5733" b="1" dirty="0">
              <a:solidFill>
                <a:srgbClr val="2E75B6"/>
              </a:solidFill>
              <a:latin typeface="微软雅黑" pitchFamily="34" charset="-122"/>
              <a:ea typeface="微软雅黑" pitchFamily="34" charset="-122"/>
            </a:endParaRPr>
          </a:p>
        </p:txBody>
      </p:sp>
      <p:sp>
        <p:nvSpPr>
          <p:cNvPr id="19" name="文本框 18"/>
          <p:cNvSpPr txBox="1"/>
          <p:nvPr/>
        </p:nvSpPr>
        <p:spPr>
          <a:xfrm>
            <a:off x="1004594" y="349710"/>
            <a:ext cx="2327054"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工作完成情况</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483564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350"/>
                                        <p:tgtEl>
                                          <p:spTgt spid="38"/>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600"/>
                                        <p:tgtEl>
                                          <p:spTgt spid="34"/>
                                        </p:tgtEl>
                                      </p:cBhvr>
                                    </p:animEffect>
                                  </p:childTnLst>
                                </p:cTn>
                              </p:par>
                            </p:childTnLst>
                          </p:cTn>
                        </p:par>
                        <p:par>
                          <p:cTn id="20" fill="hold">
                            <p:stCondLst>
                              <p:cond delay="195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2450"/>
                            </p:stCondLst>
                            <p:childTnLst>
                              <p:par>
                                <p:cTn id="25" presetID="1"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26" presetClass="emph" presetSubtype="0" fill="hold" grpId="1" nodeType="withEffect">
                                  <p:stCondLst>
                                    <p:cond delay="0"/>
                                  </p:stCondLst>
                                  <p:childTnLst>
                                    <p:animEffect transition="out" filter="fade">
                                      <p:cBhvr>
                                        <p:cTn id="28" dur="500" tmFilter="0, 0; .2, .5; .8, .5; 1, 0"/>
                                        <p:tgtEl>
                                          <p:spTgt spid="25"/>
                                        </p:tgtEl>
                                      </p:cBhvr>
                                    </p:animEffect>
                                    <p:animScale>
                                      <p:cBhvr>
                                        <p:cTn id="29" dur="250" autoRev="1" fill="hold"/>
                                        <p:tgtEl>
                                          <p:spTgt spid="25"/>
                                        </p:tgtEl>
                                      </p:cBhvr>
                                      <p:by x="105000" y="105000"/>
                                    </p:animScale>
                                  </p:childTnLst>
                                </p:cTn>
                              </p:par>
                            </p:childTnLst>
                          </p:cTn>
                        </p:par>
                        <p:par>
                          <p:cTn id="30" fill="hold">
                            <p:stCondLst>
                              <p:cond delay="295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3450"/>
                            </p:stCondLst>
                            <p:childTnLst>
                              <p:par>
                                <p:cTn id="38" presetID="22" presetClass="entr" presetSubtype="1"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750"/>
                                        <p:tgtEl>
                                          <p:spTgt spid="31"/>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29"/>
                                        </p:tgtEl>
                                      </p:cBhvr>
                                    </p:animEffect>
                                    <p:animScale>
                                      <p:cBhvr>
                                        <p:cTn id="46" dur="250" autoRev="1" fill="hold"/>
                                        <p:tgtEl>
                                          <p:spTgt spid="29"/>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500"/>
                                        <p:tgtEl>
                                          <p:spTgt spid="30"/>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250"/>
                                        <p:tgtEl>
                                          <p:spTgt spid="32"/>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heel(1)">
                                      <p:cBhvr>
                                        <p:cTn id="62" dur="1000"/>
                                        <p:tgtEl>
                                          <p:spTgt spid="33"/>
                                        </p:tgtEl>
                                      </p:cBhvr>
                                    </p:animEffect>
                                  </p:childTnLst>
                                </p:cTn>
                              </p:par>
                            </p:childTnLst>
                          </p:cTn>
                        </p:par>
                        <p:par>
                          <p:cTn id="63" fill="hold">
                            <p:stCondLst>
                              <p:cond delay="6950"/>
                            </p:stCondLst>
                            <p:childTnLst>
                              <p:par>
                                <p:cTn id="64" presetID="10" presetClass="entr" presetSubtype="0"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27"/>
                                        </p:tgtEl>
                                      </p:cBhvr>
                                    </p:animEffect>
                                    <p:animScale>
                                      <p:cBhvr>
                                        <p:cTn id="72" dur="250" autoRev="1" fill="hold"/>
                                        <p:tgtEl>
                                          <p:spTgt spid="27"/>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8"/>
          <p:cNvSpPr txBox="1"/>
          <p:nvPr/>
        </p:nvSpPr>
        <p:spPr>
          <a:xfrm>
            <a:off x="2057366" y="2021350"/>
            <a:ext cx="1961141" cy="810006"/>
          </a:xfrm>
          <a:prstGeom prst="rect">
            <a:avLst/>
          </a:prstGeom>
          <a:noFill/>
          <a:ln>
            <a:noFill/>
          </a:ln>
        </p:spPr>
        <p:txBody>
          <a:bodyPr wrap="square" lIns="91416" tIns="45708" rIns="91416" bIns="45708" rtlCol="0">
            <a:spAutoFit/>
          </a:bodyPr>
          <a:lstStyle/>
          <a:p>
            <a:pPr algn="r">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点击输入简要文字内容，文字内容需概括精炼文字内容</a:t>
            </a:r>
            <a:r>
              <a:rPr lang="en-US" altLang="zh-CN" sz="1333" dirty="0">
                <a:solidFill>
                  <a:schemeClr val="tx1">
                    <a:lumMod val="75000"/>
                    <a:lumOff val="25000"/>
                  </a:schemeClr>
                </a:solidFill>
                <a:latin typeface="微软雅黑" pitchFamily="34" charset="-122"/>
                <a:ea typeface="微软雅黑" pitchFamily="34" charset="-122"/>
              </a:rPr>
              <a:t>……</a:t>
            </a:r>
            <a:endParaRPr lang="zh-CN" altLang="en-US" sz="13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19"/>
          <p:cNvSpPr txBox="1"/>
          <p:nvPr/>
        </p:nvSpPr>
        <p:spPr>
          <a:xfrm>
            <a:off x="2352559" y="3617890"/>
            <a:ext cx="2025895" cy="810006"/>
          </a:xfrm>
          <a:prstGeom prst="rect">
            <a:avLst/>
          </a:prstGeom>
          <a:noFill/>
          <a:ln>
            <a:noFill/>
          </a:ln>
        </p:spPr>
        <p:txBody>
          <a:bodyPr wrap="square" lIns="91416" tIns="45708" rIns="91416" bIns="45708" rtlCol="0">
            <a:spAutoFit/>
          </a:bodyPr>
          <a:lstStyle/>
          <a:p>
            <a:pPr algn="r">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点击输入简要文字内容，文字内容需概括精炼文字内容</a:t>
            </a:r>
            <a:r>
              <a:rPr lang="en-US" altLang="zh-CN" sz="1333" dirty="0">
                <a:solidFill>
                  <a:schemeClr val="tx1">
                    <a:lumMod val="75000"/>
                    <a:lumOff val="25000"/>
                  </a:schemeClr>
                </a:solidFill>
                <a:latin typeface="微软雅黑" pitchFamily="34" charset="-122"/>
                <a:ea typeface="微软雅黑" pitchFamily="34" charset="-122"/>
              </a:rPr>
              <a:t>……</a:t>
            </a:r>
            <a:endParaRPr lang="zh-CN" altLang="en-US" sz="13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20"/>
          <p:cNvSpPr txBox="1"/>
          <p:nvPr/>
        </p:nvSpPr>
        <p:spPr>
          <a:xfrm>
            <a:off x="7813546" y="1457649"/>
            <a:ext cx="2241863" cy="810006"/>
          </a:xfrm>
          <a:prstGeom prst="rect">
            <a:avLst/>
          </a:prstGeom>
          <a:noFill/>
          <a:ln>
            <a:noFill/>
          </a:ln>
        </p:spPr>
        <p:txBody>
          <a:bodyPr wrap="square" lIns="91416" tIns="45708" rIns="91416" bIns="45708" rtlCol="0">
            <a:spAutoFit/>
          </a:bodyPr>
          <a:lstStyle/>
          <a:p>
            <a:pPr>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点击输入简要文字内容，文字内容需概括精炼文字内容</a:t>
            </a:r>
            <a:r>
              <a:rPr lang="en-US" altLang="zh-CN" sz="1333" dirty="0">
                <a:solidFill>
                  <a:schemeClr val="tx1">
                    <a:lumMod val="75000"/>
                    <a:lumOff val="25000"/>
                  </a:schemeClr>
                </a:solidFill>
                <a:latin typeface="微软雅黑" pitchFamily="34" charset="-122"/>
                <a:ea typeface="微软雅黑" pitchFamily="34" charset="-122"/>
              </a:rPr>
              <a:t>……</a:t>
            </a:r>
            <a:endParaRPr lang="zh-CN" altLang="en-US" sz="13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21"/>
          <p:cNvSpPr txBox="1"/>
          <p:nvPr/>
        </p:nvSpPr>
        <p:spPr>
          <a:xfrm>
            <a:off x="8029514" y="3329858"/>
            <a:ext cx="2025895" cy="810006"/>
          </a:xfrm>
          <a:prstGeom prst="rect">
            <a:avLst/>
          </a:prstGeom>
          <a:noFill/>
          <a:ln>
            <a:noFill/>
          </a:ln>
        </p:spPr>
        <p:txBody>
          <a:bodyPr wrap="square" lIns="91416" tIns="45708" rIns="91416" bIns="45708" rtlCol="0">
            <a:spAutoFit/>
          </a:bodyPr>
          <a:lstStyle/>
          <a:p>
            <a:pPr>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点击输入简要文字内容，文字内容需概括精炼文字内容</a:t>
            </a:r>
            <a:r>
              <a:rPr lang="en-US" altLang="zh-CN" sz="1333" dirty="0">
                <a:solidFill>
                  <a:schemeClr val="tx1">
                    <a:lumMod val="75000"/>
                    <a:lumOff val="25000"/>
                  </a:schemeClr>
                </a:solidFill>
                <a:latin typeface="微软雅黑" pitchFamily="34" charset="-122"/>
                <a:ea typeface="微软雅黑" pitchFamily="34" charset="-122"/>
              </a:rPr>
              <a:t>……</a:t>
            </a:r>
            <a:endParaRPr lang="zh-CN" altLang="en-US" sz="13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659582" y="1563778"/>
            <a:ext cx="2778813" cy="2779538"/>
            <a:chOff x="3325860" y="1074902"/>
            <a:chExt cx="2531533" cy="2531533"/>
          </a:xfrm>
        </p:grpSpPr>
        <p:sp>
          <p:nvSpPr>
            <p:cNvPr id="10" name="椭圆 9"/>
            <p:cNvSpPr/>
            <p:nvPr/>
          </p:nvSpPr>
          <p:spPr>
            <a:xfrm>
              <a:off x="3325860" y="1074902"/>
              <a:ext cx="2531533" cy="2531533"/>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3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23"/>
            <p:cNvSpPr txBox="1"/>
            <p:nvPr/>
          </p:nvSpPr>
          <p:spPr>
            <a:xfrm>
              <a:off x="3505189" y="2198316"/>
              <a:ext cx="2172875" cy="1037166"/>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077281" y="1830005"/>
            <a:ext cx="939555" cy="939800"/>
            <a:chOff x="2386060" y="1495059"/>
            <a:chExt cx="939800" cy="939800"/>
          </a:xfrm>
        </p:grpSpPr>
        <p:sp>
          <p:nvSpPr>
            <p:cNvPr id="14" name="椭圆 13"/>
            <p:cNvSpPr/>
            <p:nvPr/>
          </p:nvSpPr>
          <p:spPr>
            <a:xfrm>
              <a:off x="2386060" y="1495059"/>
              <a:ext cx="939800" cy="939800"/>
            </a:xfrm>
            <a:prstGeom prst="ellipse">
              <a:avLst/>
            </a:prstGeom>
            <a:solidFill>
              <a:srgbClr val="9DC3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771771" y="1551447"/>
            <a:ext cx="939555" cy="939800"/>
            <a:chOff x="5454052" y="1074902"/>
            <a:chExt cx="939800" cy="939800"/>
          </a:xfrm>
        </p:grpSpPr>
        <p:sp>
          <p:nvSpPr>
            <p:cNvPr id="17" name="椭圆 16"/>
            <p:cNvSpPr/>
            <p:nvPr/>
          </p:nvSpPr>
          <p:spPr>
            <a:xfrm>
              <a:off x="5454052" y="1074902"/>
              <a:ext cx="939800" cy="939800"/>
            </a:xfrm>
            <a:prstGeom prst="ellipse">
              <a:avLst/>
            </a:prstGeom>
            <a:solidFill>
              <a:srgbClr val="9DC3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729640" y="1309909"/>
              <a:ext cx="411300" cy="441104"/>
              <a:chOff x="5995987" y="547688"/>
              <a:chExt cx="219075" cy="234950"/>
            </a:xfrm>
            <a:solidFill>
              <a:schemeClr val="bg1"/>
            </a:solidFill>
          </p:grpSpPr>
          <p:sp>
            <p:nvSpPr>
              <p:cNvPr id="19"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4368257" y="3560531"/>
            <a:ext cx="939555" cy="939800"/>
            <a:chOff x="3080330" y="2789142"/>
            <a:chExt cx="939800" cy="939800"/>
          </a:xfrm>
        </p:grpSpPr>
        <p:sp>
          <p:nvSpPr>
            <p:cNvPr id="22" name="椭圆 21"/>
            <p:cNvSpPr/>
            <p:nvPr/>
          </p:nvSpPr>
          <p:spPr>
            <a:xfrm>
              <a:off x="3080330" y="2789142"/>
              <a:ext cx="939800" cy="939800"/>
            </a:xfrm>
            <a:prstGeom prst="ellipse">
              <a:avLst/>
            </a:prstGeom>
            <a:solidFill>
              <a:srgbClr val="9DC3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294687" y="3010257"/>
              <a:ext cx="497794" cy="491067"/>
              <a:chOff x="8123237" y="3667126"/>
              <a:chExt cx="234950" cy="231775"/>
            </a:xfrm>
            <a:solidFill>
              <a:schemeClr val="bg1"/>
            </a:solidFill>
          </p:grpSpPr>
          <p:sp>
            <p:nvSpPr>
              <p:cNvPr id="26"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7075143" y="3200334"/>
            <a:ext cx="900931" cy="901165"/>
            <a:chOff x="5719249" y="3077288"/>
            <a:chExt cx="767347" cy="767347"/>
          </a:xfrm>
        </p:grpSpPr>
        <p:sp>
          <p:nvSpPr>
            <p:cNvPr id="29" name="椭圆 28"/>
            <p:cNvSpPr/>
            <p:nvPr/>
          </p:nvSpPr>
          <p:spPr>
            <a:xfrm>
              <a:off x="5719249" y="3077288"/>
              <a:ext cx="767347" cy="767347"/>
            </a:xfrm>
            <a:prstGeom prst="ellipse">
              <a:avLst/>
            </a:prstGeom>
            <a:solidFill>
              <a:srgbClr val="9DC3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333">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1" name="Freeform 12"/>
          <p:cNvSpPr>
            <a:spLocks/>
          </p:cNvSpPr>
          <p:nvPr/>
        </p:nvSpPr>
        <p:spPr bwMode="auto">
          <a:xfrm>
            <a:off x="1608091" y="4771396"/>
            <a:ext cx="528500"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E75B6"/>
          </a:solidFill>
          <a:ln>
            <a:noFill/>
          </a:ln>
          <a:extLst/>
        </p:spPr>
        <p:txBody>
          <a:bodyPr lIns="91416" tIns="45708" rIns="91416" bIns="45708"/>
          <a:lstStyle/>
          <a:p>
            <a:endParaRPr lang="zh-CN" altLang="en-US" sz="2400">
              <a:solidFill>
                <a:schemeClr val="tx1">
                  <a:lumMod val="75000"/>
                  <a:lumOff val="25000"/>
                </a:schemeClr>
              </a:solidFill>
            </a:endParaRPr>
          </a:p>
        </p:txBody>
      </p:sp>
      <p:sp>
        <p:nvSpPr>
          <p:cNvPr id="32" name="Freeform 12"/>
          <p:cNvSpPr>
            <a:spLocks/>
          </p:cNvSpPr>
          <p:nvPr/>
        </p:nvSpPr>
        <p:spPr bwMode="auto">
          <a:xfrm flipH="1" flipV="1">
            <a:off x="10246802" y="5805678"/>
            <a:ext cx="528500"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E75B6"/>
          </a:solidFill>
          <a:ln>
            <a:noFill/>
          </a:ln>
          <a:extLst/>
        </p:spPr>
        <p:txBody>
          <a:bodyPr lIns="91416" tIns="45708" rIns="91416" bIns="45708"/>
          <a:lstStyle/>
          <a:p>
            <a:endParaRPr lang="zh-CN" altLang="en-US" sz="2400">
              <a:solidFill>
                <a:schemeClr val="tx1">
                  <a:lumMod val="75000"/>
                  <a:lumOff val="25000"/>
                </a:schemeClr>
              </a:solidFill>
            </a:endParaRPr>
          </a:p>
        </p:txBody>
      </p:sp>
      <p:sp>
        <p:nvSpPr>
          <p:cNvPr id="33" name="TextBox 32"/>
          <p:cNvSpPr txBox="1"/>
          <p:nvPr/>
        </p:nvSpPr>
        <p:spPr>
          <a:xfrm>
            <a:off x="1968038" y="5085595"/>
            <a:ext cx="8543015" cy="953698"/>
          </a:xfrm>
          <a:prstGeom prst="rect">
            <a:avLst/>
          </a:prstGeom>
          <a:noFill/>
        </p:spPr>
        <p:txBody>
          <a:bodyPr wrap="square" lIns="91416" tIns="45708" rIns="91416" bIns="45708" rtlCol="0">
            <a:spAutoFit/>
          </a:bodyPr>
          <a:lstStyle/>
          <a:p>
            <a:pPr>
              <a:lnSpc>
                <a:spcPct val="120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文本框 33"/>
          <p:cNvSpPr txBox="1"/>
          <p:nvPr/>
        </p:nvSpPr>
        <p:spPr>
          <a:xfrm>
            <a:off x="1004594" y="349710"/>
            <a:ext cx="2767306"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公司制度遵守情况</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132200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ppt_w"/>
                                          </p:val>
                                        </p:tav>
                                        <p:tav tm="100000">
                                          <p:val>
                                            <p:strVal val="#ppt_w"/>
                                          </p:val>
                                        </p:tav>
                                      </p:tavLst>
                                    </p:anim>
                                    <p:anim calcmode="lin" valueType="num">
                                      <p:cBhvr>
                                        <p:cTn id="12" dur="500" fill="hold"/>
                                        <p:tgtEl>
                                          <p:spTgt spid="9"/>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ppt_w</p:attrName>
                                        </p:attrNameLst>
                                      </p:cBhvr>
                                      <p:tavLst>
                                        <p:tav tm="0">
                                          <p:val>
                                            <p:fltVal val="0"/>
                                          </p:val>
                                        </p:tav>
                                        <p:tav tm="100000">
                                          <p:val>
                                            <p:strVal val="#ppt_w"/>
                                          </p:val>
                                        </p:tav>
                                      </p:tavLst>
                                    </p:anim>
                                    <p:anim calcmode="lin" valueType="num">
                                      <p:cBhvr>
                                        <p:cTn id="17" dur="400" fill="hold"/>
                                        <p:tgtEl>
                                          <p:spTgt spid="13"/>
                                        </p:tgtEl>
                                        <p:attrNameLst>
                                          <p:attrName>ppt_h</p:attrName>
                                        </p:attrNameLst>
                                      </p:cBhvr>
                                      <p:tavLst>
                                        <p:tav tm="0">
                                          <p:val>
                                            <p:fltVal val="0"/>
                                          </p:val>
                                        </p:tav>
                                        <p:tav tm="100000">
                                          <p:val>
                                            <p:strVal val="#ppt_h"/>
                                          </p:val>
                                        </p:tav>
                                      </p:tavLst>
                                    </p:anim>
                                    <p:animEffect transition="in" filter="fade">
                                      <p:cBhvr>
                                        <p:cTn id="18" dur="4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400" fill="hold"/>
                                        <p:tgtEl>
                                          <p:spTgt spid="21"/>
                                        </p:tgtEl>
                                        <p:attrNameLst>
                                          <p:attrName>ppt_w</p:attrName>
                                        </p:attrNameLst>
                                      </p:cBhvr>
                                      <p:tavLst>
                                        <p:tav tm="0">
                                          <p:val>
                                            <p:fltVal val="0"/>
                                          </p:val>
                                        </p:tav>
                                        <p:tav tm="100000">
                                          <p:val>
                                            <p:strVal val="#ppt_w"/>
                                          </p:val>
                                        </p:tav>
                                      </p:tavLst>
                                    </p:anim>
                                    <p:anim calcmode="lin" valueType="num">
                                      <p:cBhvr>
                                        <p:cTn id="26" dur="400" fill="hold"/>
                                        <p:tgtEl>
                                          <p:spTgt spid="21"/>
                                        </p:tgtEl>
                                        <p:attrNameLst>
                                          <p:attrName>ppt_h</p:attrName>
                                        </p:attrNameLst>
                                      </p:cBhvr>
                                      <p:tavLst>
                                        <p:tav tm="0">
                                          <p:val>
                                            <p:fltVal val="0"/>
                                          </p:val>
                                        </p:tav>
                                        <p:tav tm="100000">
                                          <p:val>
                                            <p:strVal val="#ppt_h"/>
                                          </p:val>
                                        </p:tav>
                                      </p:tavLst>
                                    </p:anim>
                                    <p:animEffect transition="in" filter="fade">
                                      <p:cBhvr>
                                        <p:cTn id="27" dur="4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400" fill="hold"/>
                                        <p:tgtEl>
                                          <p:spTgt spid="28"/>
                                        </p:tgtEl>
                                        <p:attrNameLst>
                                          <p:attrName>ppt_w</p:attrName>
                                        </p:attrNameLst>
                                      </p:cBhvr>
                                      <p:tavLst>
                                        <p:tav tm="0">
                                          <p:val>
                                            <p:fltVal val="0"/>
                                          </p:val>
                                        </p:tav>
                                        <p:tav tm="100000">
                                          <p:val>
                                            <p:strVal val="#ppt_w"/>
                                          </p:val>
                                        </p:tav>
                                      </p:tavLst>
                                    </p:anim>
                                    <p:anim calcmode="lin" valueType="num">
                                      <p:cBhvr>
                                        <p:cTn id="35" dur="400" fill="hold"/>
                                        <p:tgtEl>
                                          <p:spTgt spid="28"/>
                                        </p:tgtEl>
                                        <p:attrNameLst>
                                          <p:attrName>ppt_h</p:attrName>
                                        </p:attrNameLst>
                                      </p:cBhvr>
                                      <p:tavLst>
                                        <p:tav tm="0">
                                          <p:val>
                                            <p:fltVal val="0"/>
                                          </p:val>
                                        </p:tav>
                                        <p:tav tm="100000">
                                          <p:val>
                                            <p:strVal val="#ppt_h"/>
                                          </p:val>
                                        </p:tav>
                                      </p:tavLst>
                                    </p:anim>
                                    <p:animEffect transition="in" filter="fade">
                                      <p:cBhvr>
                                        <p:cTn id="36" dur="400"/>
                                        <p:tgtEl>
                                          <p:spTgt spid="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400" fill="hold"/>
                                        <p:tgtEl>
                                          <p:spTgt spid="16"/>
                                        </p:tgtEl>
                                        <p:attrNameLst>
                                          <p:attrName>ppt_w</p:attrName>
                                        </p:attrNameLst>
                                      </p:cBhvr>
                                      <p:tavLst>
                                        <p:tav tm="0">
                                          <p:val>
                                            <p:fltVal val="0"/>
                                          </p:val>
                                        </p:tav>
                                        <p:tav tm="100000">
                                          <p:val>
                                            <p:strVal val="#ppt_w"/>
                                          </p:val>
                                        </p:tav>
                                      </p:tavLst>
                                    </p:anim>
                                    <p:anim calcmode="lin" valueType="num">
                                      <p:cBhvr>
                                        <p:cTn id="44" dur="400" fill="hold"/>
                                        <p:tgtEl>
                                          <p:spTgt spid="16"/>
                                        </p:tgtEl>
                                        <p:attrNameLst>
                                          <p:attrName>ppt_h</p:attrName>
                                        </p:attrNameLst>
                                      </p:cBhvr>
                                      <p:tavLst>
                                        <p:tav tm="0">
                                          <p:val>
                                            <p:fltVal val="0"/>
                                          </p:val>
                                        </p:tav>
                                        <p:tav tm="100000">
                                          <p:val>
                                            <p:strVal val="#ppt_h"/>
                                          </p:val>
                                        </p:tav>
                                      </p:tavLst>
                                    </p:anim>
                                    <p:animEffect transition="in" filter="fade">
                                      <p:cBhvr>
                                        <p:cTn id="45" dur="4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par>
                          <p:cTn id="49" fill="hold">
                            <p:stCondLst>
                              <p:cond delay="3000"/>
                            </p:stCondLst>
                            <p:childTnLst>
                              <p:par>
                                <p:cTn id="50" presetID="1"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4.375E-6 -7.40741E-7 L 0.36679 0.15278 " pathEditMode="relative" rAng="0" ptsTypes="AA">
                                      <p:cBhvr>
                                        <p:cTn id="53" dur="500" spd="-99900" fill="hold"/>
                                        <p:tgtEl>
                                          <p:spTgt spid="31"/>
                                        </p:tgtEl>
                                        <p:attrNameLst>
                                          <p:attrName>ppt_x,ppt_y</p:attrName>
                                        </p:attrNameLst>
                                      </p:cBhvr>
                                      <p:rCtr x="18333" y="7639"/>
                                    </p:animMotion>
                                  </p:childTnLst>
                                </p:cTn>
                              </p:par>
                              <p:par>
                                <p:cTn id="54" presetID="1"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6.25E-7 4.81481E-6 L -0.39492 -0.11019 " pathEditMode="relative" rAng="0" ptsTypes="AA">
                                      <p:cBhvr>
                                        <p:cTn id="57" dur="500" spd="-99900" fill="hold"/>
                                        <p:tgtEl>
                                          <p:spTgt spid="32"/>
                                        </p:tgtEl>
                                        <p:attrNameLst>
                                          <p:attrName>ppt_x,ppt_y</p:attrName>
                                        </p:attrNameLst>
                                      </p:cBhvr>
                                      <p:rCtr x="-19753" y="-5509"/>
                                    </p:animMotion>
                                  </p:childTnLst>
                                </p:cTn>
                              </p:par>
                            </p:childTnLst>
                          </p:cTn>
                        </p:par>
                        <p:par>
                          <p:cTn id="58" fill="hold">
                            <p:stCondLst>
                              <p:cond delay="3500"/>
                            </p:stCondLst>
                            <p:childTnLst>
                              <p:par>
                                <p:cTn id="59" presetID="18" presetClass="entr" presetSubtype="3"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strips(upRight)">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1" grpId="0" animBg="1"/>
      <p:bldP spid="31" grpId="1" animBg="1"/>
      <p:bldP spid="32" grpId="0" animBg="1"/>
      <p:bldP spid="32" grpId="1" animBg="1"/>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6" name="MH_Others_3"/>
          <p:cNvSpPr/>
          <p:nvPr>
            <p:custDataLst>
              <p:tags r:id="rId1"/>
            </p:custDataLst>
          </p:nvPr>
        </p:nvSpPr>
        <p:spPr>
          <a:xfrm>
            <a:off x="5903754" y="3257812"/>
            <a:ext cx="269352" cy="269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FFFFFF"/>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 name="组合 2"/>
          <p:cNvGrpSpPr/>
          <p:nvPr/>
        </p:nvGrpSpPr>
        <p:grpSpPr>
          <a:xfrm>
            <a:off x="2745342" y="1691640"/>
            <a:ext cx="3282308" cy="3282306"/>
            <a:chOff x="2745342" y="1691640"/>
            <a:chExt cx="3282308" cy="3282306"/>
          </a:xfrm>
        </p:grpSpPr>
        <p:sp>
          <p:nvSpPr>
            <p:cNvPr id="44" name="MH_Others_1"/>
            <p:cNvSpPr/>
            <p:nvPr>
              <p:custDataLst>
                <p:tags r:id="rId3"/>
              </p:custDataLst>
            </p:nvPr>
          </p:nvSpPr>
          <p:spPr>
            <a:xfrm>
              <a:off x="3465104" y="2417802"/>
              <a:ext cx="1803016" cy="1803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5" name="MH_Others_2"/>
            <p:cNvSpPr/>
            <p:nvPr>
              <p:custDataLst>
                <p:tags r:id="rId4"/>
              </p:custDataLst>
            </p:nvPr>
          </p:nvSpPr>
          <p:spPr>
            <a:xfrm>
              <a:off x="2745342" y="1691640"/>
              <a:ext cx="3282308" cy="3282306"/>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MH_Number"/>
            <p:cNvSpPr/>
            <p:nvPr>
              <p:custDataLst>
                <p:tags r:id="rId5"/>
              </p:custDataLst>
            </p:nvPr>
          </p:nvSpPr>
          <p:spPr>
            <a:xfrm>
              <a:off x="3589958" y="2558738"/>
              <a:ext cx="1538428" cy="15384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a:r>
                <a:rPr lang="en-US" altLang="zh-CN" sz="8000" dirty="0">
                  <a:solidFill>
                    <a:srgbClr val="FFFFFF"/>
                  </a:solidFill>
                  <a:latin typeface="微软雅黑" panose="020B0503020204020204" pitchFamily="34" charset="-122"/>
                  <a:ea typeface="微软雅黑" panose="020B0503020204020204" pitchFamily="34" charset="-122"/>
                </a:rPr>
                <a:t>2</a:t>
              </a:r>
              <a:endParaRPr lang="zh-CN" altLang="en-US" sz="8000" dirty="0">
                <a:solidFill>
                  <a:srgbClr val="FFFFFF"/>
                </a:solidFill>
                <a:latin typeface="微软雅黑" panose="020B0503020204020204" pitchFamily="34" charset="-122"/>
                <a:ea typeface="微软雅黑" panose="020B0503020204020204" pitchFamily="34" charset="-122"/>
              </a:endParaRPr>
            </a:p>
          </p:txBody>
        </p:sp>
      </p:grpSp>
      <p:sp>
        <p:nvSpPr>
          <p:cNvPr id="48" name="MH_Title"/>
          <p:cNvSpPr>
            <a:spLocks noChangeArrowheads="1"/>
          </p:cNvSpPr>
          <p:nvPr>
            <p:custDataLst>
              <p:tags r:id="rId2"/>
            </p:custDataLst>
          </p:nvPr>
        </p:nvSpPr>
        <p:spPr bwMode="auto">
          <a:xfrm>
            <a:off x="6502419" y="2892050"/>
            <a:ext cx="2620374" cy="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t" anchorCtr="0">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 typeface="Arial" panose="020B0604020202020204" pitchFamily="34" charset="0"/>
              <a:buNone/>
            </a:pPr>
            <a:r>
              <a:rPr lang="zh-CN" altLang="en-US" sz="2800" dirty="0" smtClean="0">
                <a:latin typeface="微软雅黑" panose="020B0503020204020204" pitchFamily="34" charset="-122"/>
                <a:ea typeface="微软雅黑" panose="020B0503020204020204" pitchFamily="34" charset="-122"/>
              </a:rPr>
              <a:t>试用期自我评价</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64319" y="3430588"/>
            <a:ext cx="4184631" cy="369332"/>
          </a:xfrm>
          <a:prstGeom prst="rect">
            <a:avLst/>
          </a:prstGeom>
          <a:noFill/>
        </p:spPr>
        <p:txBody>
          <a:bodyPr wrap="square" rtlCol="0">
            <a:spAutoFit/>
          </a:bodyPr>
          <a:lstStyle/>
          <a:p>
            <a:r>
              <a:rPr lang="en-US" altLang="zh-CN" dirty="0" smtClean="0"/>
              <a:t>SELF EVALUATION IN PROBATION PERIOD</a:t>
            </a:r>
            <a:endParaRPr lang="zh-CN" altLang="en-US" dirty="0"/>
          </a:p>
        </p:txBody>
      </p:sp>
    </p:spTree>
    <p:extLst>
      <p:ext uri="{BB962C8B-B14F-4D97-AF65-F5344CB8AC3E}">
        <p14:creationId xmlns:p14="http://schemas.microsoft.com/office/powerpoint/2010/main" val="25355330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80"/>
  <p:tag name="MH_SECTIONID" val="281,282,283,284,"/>
  <p:tag name="ISPRING_PRESENTATION_TITLE" val="清新活力企业白领转正PPT模板"/>
  <p:tag name="ISPRING_ULTRA_SCORM_COURSE_ID" val="7C9D0C56-BC0D-4E80-B367-CAB4EE502BE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iBPU5RhTakvj0AAGijAAAXAAAAdW5pdmVyc2FsL3VuaXZlcnNhbC5wbmftfQlQk0nXrgsgAi6MokRZVBwZRXaRnYALzIgDKiKDBBAjoLKTQAhhEdxQMXFGx4ASgjqIC4sIJIRAQMBEDSS4IEsgASIECRD2AFm4iTPfP7LIP1N1q+5/78UqsfDt9/TTp0+f85zufruvHHJyWKGwQWHRokUrfvpx35FFi2QtFi1aGiYvJ/mf6rtyv0j+WQw54rBnUS5N7bPkFxl/u5/tFi3KRykKfWQlvy8P/dEdsmjRyirp38WUkEenFi26L/ppn93RKK++Vl4e1M0dKBb/LF4sXLw1NnH5d+w17/3Jtxyaz+1ba2h7f+3B60dMbPdcTZRRXH7h0EuZCZ9A242J93WrFy1Wvvrj9sLE4UELFu9sJMyflk7wq61355Y6hYez+KnuAWOkLhNIK6fsY01LgUeMqNcfyLCeEg4TOemI/i4BBSjODzE5cW6xnOqsHwlPDerCqa8MtKiguNb3YuX1CrtliUoGFYuWzvphcDXh1S5Gw891E++x4qOvtv/uP7fEdqV9OIA3X8ibEvNClwEP3O81y4mbU2IofOmvYUz291y0/q6aszVzlKio6FTaR4bTneOG1lhaBP3kN3eVPiskhVBbJ8J/et78RHfpXPhN5GQwbikfgPwWCJEe02Vcta1bo5RjHdU6xalHAUfBM2S2BW9YDVWwkH3i5mdbBzfFJpv48C1nyuQAur+D2ozU7SV28rVtBpdbfkeXp+9IzKXHjRUQR/kw0jDmzF66WQOYzhukaJY/rnUrn6xHZ2qo8OOtvIAj91b1WZePT9yj4tJDwUxmxDWwO5BSGO+PKsBQvkfCntrrAfPOPMZOGk5vjZpR3ffdQgJWQGgNEZJDSlfbl44V5bW2wlixpqwBDDJvS/dkFVBY5SnzTrn7JZYXPyWADRZop0d1nO0v4JP4Za17Cszw4CXFITHsjaYRKdbdyZTAmLwq1jhMaCVovJ5fxor0AUBJQ7/nlZrjvOw43yMbIMzPdPjZh34zFGCtBFW0aGi3l9mWFzf6NGRPocayaHTXIwWLhhfeF9KU9bwcc1ArtFHmTDDn6p193YiaNHSJ00uR5mJvK5sGyy1slu7BmjRW5vmqdeF+yCBWiqNmSB57F+oSfaYV4BKuyWIOC+WPnOS4Cq2X0N1KO1RMiS87LCtvRS576TvIi2wyioHTEczhSjqD9nZ3sPqRQk+vMLjMlpBYrkcImdxHph9Peh/3sbKpN99T4Zf9dUX649du6MdpcOojo8WvscLXtfQtxUjsSxaDb1SNpDZHsOmNgKaeNRHeyACiPfigzNMg08/hDp/DDyqeCrmrjfSFZ3MFfnDSIB8VN/JAX82lRRwvaogv+yQ8iSzu2x2S/FQ+Uad/KkqpGhxQBimwDr4NRFFcEYFk8GPrh+zBNQ3XKPC7IRMpyQKdXFY/rzj4rrY4EDUcO6wWHaiuYAFeP0EigNPB2L23IdXm6oJjy9DRGga8yKUuWiYnp9vqLxu610H1vEs07H68IKccXnhjR2KNrwFOyY79fF10IZpmP64M1io9/eIAaB0Edy5cpzuw4Tr8eEoT8t7F9MPJNfmeQwlHlaH7T6/n7QcUnWEpi4sE9y7eUT7ysvOwQF64ZXUyBAX0iFJFFxns0hOg4yfQ65e8Vy1v2QxAF8Gbg6rpJ0FqzqCPZ4lK2qjULHUuSeDnXQegqHOU231bIhV3o+0QoHURZzjq6JdhqLgpPIU2ZLiBD7Fad3xAlaMaj6KctWQ9CksOQr9kge18RCnJFi+LfX8sS8uy1mDbJOVz4U7LLTwymjUYht5pbjWxvZBXQxObgi1p2wVDIsdmA7wcbaax+Cz1PE+TX7blRBKvcX995L6i0K1LksZacxmJZHmVj/rxqHPGufjSpWyW8n0yHZdIiyxbB8rmXGVQNRjfH3aVxVA9bw/y5bcynGpwewsw/jIJYRNGqtdDH10812cNbCC2dQzJZ9xmb6kJ1BwvUFLxiCrR72654w+4obFG0g24qcfOsT0XB4zimMgzLGqjxyHLSRFLwzLfVhlVb4YdL7h4m3sjT/Y33VsgOQyVHxFEzPWoa+xZi3pZnNMJsUWkn4ZoDIufCSKhZPrHkF+V751No+fTN+vuvM5lvP4MXIGOibl7V3+6rwqXK5GgvmG05Hpnf866U4WrfjguBsCCZQ4YPiwrtBZr+FQNZXavsBNmXzTwsPNnLN8AXlX2yQQRiN7nrgJljrVbKUP19r5aF4Nz/hQcb/+jalHSucIytVLZ1MHhYq/eqyDUtUMBsRvDRGPvJsb4ncgKly53FpCrjqFCQrA2rJ1652mjiF/0vJnx25dKXBuid59to8bTQf8Wfao6ZtAsUP9zMOreKJLmq96MiNeDncFTvBE8eicb2ENUcsafjf6hG6T/207gs9MTVquHNaNXniEeYngERMW3U03ScwRNnWdnuIMbhqG/Zhiv3LrnJu788747oP5bZy2rO0p0/zgNDLAsO+lw7EI6dc01cwZdYjla2e687uQKrcrkFM4HMHWtoNFQxa7h4+Xh7L2vcA8g8JWHC+TNwNp+iivZ/mHxePRzh/Gmyrrdu8mFfCFo2ZXLiTQXzmdlKDksl3XTOBLqNRlrIRnVnWBtMZOpjbfWYJysDF8WAfrIPH7fM+9ieg4ziDk2NNh1ksXOK6uvINj515RFfrA5/bmRcwPHNqNpIQMIbGEjJYd7pnJmlCotldNbB8XxyQHE+ydNG4wKQXKayoGSjsFtzK59uydZftNt3lsApLD1eN/zMd4oLW902YNs1oPhD2Di1parGdwPGQVlq/wR8LALd/Mhxonl8jJg0pjX3b6SMEyxeKjqSkfJIA+cSMMZ7zJ2RmUYdyUdKgAg2UloHn1EAxOG7BNBGY6NaEsLhiPNw5od9m6d3JjsLeoiEzKuAioaD0A1RCVjN0L7EYF5kkrrID9aMs34nYLfc1kFw7+hYJDy0p8Pieqx01xTCsUWnWFcmRzLy1vfbofA1hSXxlpABG2/ym3X84jrmTSCguK3TIZzjik6Njv+zB5r7lROy4XBdYHWFsF56pCxRr1R20fyFg92U53tvbGOH06VrSkoA/peuENFZ1Eax+z29MUC0Rq3sR81XvgQW2Px+XGEGCFR9lFWTYENtnMil26NfKAeosYYKmWzqM4XvRs+fSe3Q9p9uzXAgzyc4Hnf6UDiRga4oK8QSYEi4hmx2GbmWYDP2JDIOAQhVBe8AAo0GsLSLnchqcGIle4fN3d5xZUIDXmA6CsCVtrwrl/4mYLfpjX5kYkkOkOzRsve70jU47uzBNn+1q1TDQjWSCm2tjNuJoHJyFtsx5nqGy/ZfTQxl0t03nG9eIo3JvI+UxuUT57Bv24utsvKGO5JZKZqnEiFKEPPGgFMyaFVMzhVwwp5C1lMIk3HeFP3h5T+aHC4WGMmcQEslTxXJBjB7htqCOdiS7DWcxkudWcctOfkUlUbV0P3WFl1EEnH24U5jYazSwCZy6UgnOYga4vlLplu6r4QFVV9bGf28TneVZL/B68GZjfORSlbhjP1Y89wPFaozkl3T5xamuhkl5dxd27iKtHcZg2NwVc6K5CtBwCzm15HkWple/epOWVHSWQnXXYIrH9Af3LZ4onWrPeTA20lL6+FGs3JrksX22lXV2lpwDNf5HtsB8+uYlL1CyPFzMnOlUJs65YPDiTlRI+4jx5yiJgFMeHXFf9Ar1p5u8widXxnV2GrKdVcVsbN+TSX74qyearR8wj59auHzrS91sa2WItG3hP90+F+HEfZo7ayHYRN6Ws6CJsFoK0SjTwcPPUWwAE6T4/jrbsHOvXj4RLGTv8pUvLO0bbvVZI4l6KQr0aWS6AYy2qfr00hijQB/HLBNL9zJ0FT2LasQ13l0GIVs18SpC8o/ecF1anHPtPxyy8lSYWfeLokNW6zBIyCBWBGC38weaYSWgyS4pbBbHA5A35zzpjcMyPPOCfvIC2A23Hjs0okVMHh4oOZWry1oVHBDJS7ZEfGkkSn648LDX0rAODO29OVaXvhgbSAh8qrEQVLi4sPKg/PVPiBFYGyanpuiyWts8siH21OMWpLzg+nTu+wTZWHJQUSchRORV9Ux1Qebv9hpslkyuGWrEQ/PafwSGLU4B1BBwGh5F8IvtNbvrr9kaRAxTFZo7JKpFP7o9BbM7v+yFKPxZeprhIF2tY9Nvx990MlM3B2ywwTTwr9j4a9fByyQo+avZlpXo8Tcs5VdUoavkPqtQ5sdJFLMzwWPKMj9plJCzxzTTiY9+yBi9kONd+Z3vRDxbGK9nBpv6+Gnj2YeX37UpqqDn5Gy7eoSQs0PrF96Nb4druaCnLmgDx09oROWyhBohkFeQuTh+/Itxb7J//uMaMjlJHSAoGum97r9HavRSo4/COzebNgNgtm87/DbPyTFYQDl4Et1pPdD4gNZf0Rpqw8eG1AJJ+J4LnGUgyL2NfA18FjJg7zdQKk2gCC3S9zic+Kn3K9eIdyITusppJmHqjwTfwJ5idTCPSOF8s01fQ+BdqdViPmDerMY7uqwMTUKaXcQd8eSm93Mrc635+kgejNrzEA6x2dxxBD74GqC9V1QgMfReU0WBatVQ4nE8ZL0uezy1ztA2FbL+8IzVnclU+JeGPN2ONkx9nuShRGyH5TjRWdWt/hQ4NlV8peHXzd5Ww1WE14j7UWP85KL5nYN76XAu9dsXOvREy+61OC17f7PWPbtjAdztG2lkWDaQwb315zCmGluSwm66h4qEHl2xaFRv3YUklQMdO2teLjnAFYa1rsZgnDu/XGW1wyj8lTHbYGt7conFpaDQnhfxhMZVutDVewcM4R++bpf3sU6G1EpZRJjGHxSRTDOgLpghrG3XCpg58d1UeI5hkYvmzlAv6jisfS12pqwt6EBV9MS6TVWIcSDL/tjdrC3yalIlzbbi3Kbwjy6zIfM0Mtl+gjFdEWDp7HGtHX7Gtani6hyCWVBetb0g0p8MBX27trmIpogPY8DVtzLaXIXxa5fDWC6RWZm8O2+v7TWqgf7yI1mfptZwjats4wgK4QKJtkHcJNIwRb0lykHW3O3zeV/+2GZcRvPUlmqqhad9dckKiBeZV2V//b4zjUS+gD3S9rv8pilfrUR7rOWe5u5NN53KaZXldoDrpgSSINXTAZbPmfkOASatSYPIgFzNCXQRt3UmdTd6lYcHpMq2ZEUcJwXOpezzaXpqV3ADTnOvOqMrMx878dU/3MgZ3PRhPDRhJpxDCg97C73zwDzRwUFjjlLW2XZszAi/OcUMay7whTeVnzxKe26PtrHcIfLXmwDBPmlfrsZhL38Tx+9EtpI0hd6nLLK8Xp83jTBO6VI2qve+04j320lRtc5vPwo/u2Iz/pyWCyLmD2gZznca1/lsyVwVAufSk5j8E2rMk0+424FqqxJvK7MOv5gsefJddBgy/+M5mqUOa6fyZzA1RD4YuW/jvXmCWHQdlMdtev7cunaDBaEbwyRDnK+tUySR/uZ6PUOdHovHlsszhmX8c6Wk7FvUVht7DYcDH12fCtsFxE03zV/uVy7Jfvore+bTpbX0nTKDJ2wM7XnzaGSe567gkCXvlUG7Uyz1rmOpges7/xMzd6PoJUnP7Dy1/VnlRooayMAusAlP4A4XyVDGqlTNDbLgOF7f0kQf9Gvd5kMBLMN4mbr1vYDgYwttIWg5jhuyyrg40Ayo5PaZSH39ZXivbVsG0S3oGejy+0HXmRBJeQoK7H5xYkLUj63yHplWcan8ESj/Vf0U6Pes33fPRyVfx41d1hJJAfW0RlPwfnwdb37H5jPg/DO5x4Wxk5/KuDRpPUSehPkHgkQaSz9egH1/Q9ahBUnryR9/Cdhl6N2JG3Ze9f9pX2R+QRCTvPrvXhkPLG4aB+bsm8YzXXzLf3wRk7ztDOLYuSz+nvqQgQ9gB22Iy3nSdKhn0874x9o6ARjGoFRTKQkohssqMpM/2mDOaOu4LTNldT8sz1PVvVgfq8JYJEWooIghW01Oq9bKwH6IegKvTj1jWEWG5k08dhAiS3KE/eEXyQGCgaGuj0zX8QDocnXyE0Nxa3jtUj8Z5ZF29cRmoFa9PueZJyQaB1HILV2G6OUbcn0wtESiuoPwvvD3Pq2+3xS7Oedzrjebqo39V4v6yRaE/d9u6DL16fMCbHn55BMWQwsXuz99r5X4D0dTYrnyb3k8eRmHTl3qJzA+2XNUnLR5o7dZ8le/4WEjd8N0QvgLiX4au8xD5JFf1yfBwBwscWod9R0sIwxaUXMdwMCNesA8cI0w8Bu780+zhKbQdn+asxhlKOV2ykvCMXQrz7ja4zzqApVmHuCHjMhwwJYHHD5O7FsUX1tNuf1885dSNxakVhr1vwOKWVaOIWLZB0nl6/1qs/OnlRmOg33rqD9i+3tHjw3gXqTyEJ6M0na4gxq2rGBUZRyVwc/00gBI/wlaAakt8YIrh6yBQZS9AyRobBSVS2h1ye4bY9NeuguOO6sHtkoeG2nnwbtGp5jH4doag+HfO3kZfNMPJH1x27SEXroPabioVILD4jnIU4ZP9sfYP3pQfKMTjb530dya3XlUdyOGct7RjjuKoC2VTqKrH7sgRq602KGiUa3zWpEaR54EOkK3lQ73x9p2HRoUhrB8uHsS/C0gIUD3jU3maXUTi+GuD52HX1Fhjk4159T5ZCx5bia5jfqBnGYlIM8M06VXIEmHJKJlr3gwfKg+TWObmGhk+kMZBg72fFvHQv0lFrcjbLDTJhJI7VvFSoZMGgfRw1t/9xR3c2Im35t4dbyaNTYo83chiq89YQ16voAApM8AzjO7ql7VorJsjh02RVfEcnK8ihc7sdJ4iijI+XBDi8OvEAAyuIDMShmXnA0tMEKkRkNJ6iHZmMU3+eT4SIjkzGgrvQsAnjmnkYsM0WgiX+xgoLxmWZotDnsT/U3eO3g+LanBHetWPhY52IXzQE70bHfurDq1O22/mD8GUjcRPiez9XGsVczzAiscfZluQidUyf7wDVwHgJc+zI+CNnmSd9mRPKv/ULDP4gag2E+++Yh7avv95Slsov0+wsUVA+mcsqMMp9v+ed/MSWUg9SiyW5Opg6tryHyn+dbGBQWd6Z9VQfGGEVHDDBS4EBbOyTGm1EsVyzky2Tvt2X+zsbr28YzoXdxVUUqr+fHG8wSeYWDRSUXe4eOp/aEXnfq+97kSCxnqidPwXw/zZbmXTY4nd0sUpKzjw09gTOljwhSd9H8ubxwtIkwV7lUELTfJMSfoqn0lAKj2yn5iNQC5AWIC1AWoC0AOl/GKR0eFdqkxGA82DJjrr8JYNqv84/UzPw6aZzf9zke2xk8v6DmUt2GDjKdhA2p2vNSyDvJOTFdOoQ/bGxkbcDyXAJbugjWyvtashenJt0Ke+MlTuUPIFaMccSrW3IP1itC+ONsGKO3ZqjwOA/WoL9hezhE4Yl0GcVysAvnnMu6s/ZlQEJM169ClUMmwyx0TkwR4EoSQEJ+nmXnk/q7GTnPCumt/jPXqRl/INF2hZLkSlW5fs5Clj9k3VOlduDx35p8e83nr6O6C3qcYOxpsR8GN1quKYWn7ferW2Cg42/t/twVvwUPx4ogI3T48XDxFVxA+eJlzWiT/PH8OWx/Iqlqw4K1DkNJHYau8WaXyNq0epeC42+YTzTOIM3JVp6Z7m1UYDiwf7X2tiDrd68OD4xa4UJankga+CSae99uUoavErSAr+uxbTZ5Fa65S9LO8a+9FDCwUaApRlq+VJeZcRJWNYzCO2ZS93jVHjorErPbkq08Oa4bvL6KO7Uj594JOjz5EWjb0BGvxOhYnvBDvVOmyyObZIwvRqrZ3PNgVb7Q5/algrjdZIQvfmUC2kI5uVdXmSSqyUapRJOFn3/jRc3Pel1+zIC8ExYQXxbnbl+UfzIWwfHVkUnfc00SfpqvOrsbFI7cm2iZi0PFv2D7TVnAFBbPi02sPQP7/GoiYH85+REp9qa83dmp0Edr+NUorpS/VcyYTCRy0fU8rPlAxf1bzXnKYn6O4KWS6s6/Y2qVMxGhkZNyz7/HAnth8fTfBf1dHIjobdtJlpfjjSZ00c3QeJLgNMal7B+4yvyTUmGjodJ1xtqYcLYidEqTfFAF0eaY+cAUVSGmkCcDG/uyw4Bm4dtZMThxPx7WFYkA9/KDDIR9MPKBb9lbxNs3seLolhGDv7Wb0oavK6v8NMqkdWeKjxpNMcU3GGZi1f6Do0u4u6cSqaycWOeH+NwVrdHYwZ54MhgjRKn0suPKRwr+ttI6PGi4XN+s6dLH9v595YgagO8Coh8JsJ7RDRQtarcwFUmKWyC68UvWf9zuRgOIqX7T/CKxVooq3AIZny4zm3je72QKeS5sImI7mgBsh3HIOb40YFTQsf+cvnlxotPKF7VjBcOrr8eAvSmbYyPn/yc5R1+WlkNFzp0Eyv8lAODgTSGW8bqg4331ErzYn1CzzKbgYQPBNxkNSJVwZIjbymLuZO6zHi2/5fu9fqUfMggkSa/hAFTtPF4FiVJlBpCIC3SfbEQ4HjbeX3hzkjX9DVQctjL3LqIRSVi/hComcVWe+7tbDPx6Vp/lWlp+4rHAyEErUjA2dzztEZCE8lG9NmZt+VZMm/dPlzGrq7T6CLzDvpYAS7AuOtqXaEoZsKfUdS0pz7SvcU+xlrQW2BKPGD8Ijj5Ct9IBapgsblOfqZhn2g7tZRyCa5sgbMdls5XXLv0slzrj+RnRiTkCgv0zcJWDPfcYFqGMfIM4f1IHZIGDgjtHb2t740KNds4qXueJq/LsOJmFMjeUQ7P9X6i8QIck1NFwRGNxSDkGUsL9u6V6jCi0wUMlbvPFsD+qJ8K7BSyyw5Kvbn8LuNZPs2sqSK/3ZNR21RZM1qM0yoo43UZ6nuWQ+uakI/LWF33MiAsRISGBzq2wYMUI7p3WcPCsjuQqM2gVqLtOOGmHBLmVlBWp4PN0K/r1SnH6gDtnyfLLDzOAfQvhiw+y5gANFj7a3OMlK5jSJW0wSonfc+GG1Y35nASgRkNkcdyWbCC6979r0pvq2OCss5YdrkwHww3lqiVeJXGiBS9x/dYfEpuy5O0PNT+mSpL2UjvPK0TcbafYQ7/oa5FwYKPaQhH+19IR0ehaGaXzbQlXnzNktobsxy5k5GkOtOTdQDOWJdp+USX76juSHI5Pm9dzBjzLWCYQm2gw5smjbqT2/QjT5HdSq3KtnSXBjlwJjP78wOggGg/YMwZ85AL1ZW0/ConSwsTrVUnZzsHtY1QXEaoaDHQ0MZmIKss3l8oOh4JJecX8dcF6YNZ66EaHuddcvkFWFGgNAaUUZG0dWo4g/yyW9ZxGpZWjAbSufyL93mxPIRz9OfJjwgoGVk3mqZcSW6YdOlwhqNoka3yV/7s1X2ze7W5Ynt769DNt2h2x813DbzXTZGOesBDWZ76kZdzy/UGffb17W4O/vBkldZZPHHlEucVwo+aFoUxqdEt9oq7GYJQ+9UbXvgTMVGvETFF6FL9kHhuJhcviwnz6guAI4IazsjcykrnTk4qf6cooQmrT/vN3thfmOAiGYjlzbRa6ZTe+vZTQsDik8IYwFlc23PZDGp8HtDdGumj0x24uXOInsNngtI9LGmxlhYhdwW3JrPzEP00ckQdwOcEw4SgZKEVCOofSw6jCu7HJr3dbse5NxyMfRfH6MNsHMCxhUIOML4QfK979OJ9r5JcZfii2QGs7cMmfa87JCVdjxsAoHd8DuyIfWOx/qfksFVA4UBtKfWcXpwGtkIdyOKrg4//WCK88Udka+dgdV9ufNxp5jj8ruDD5M48Tcvt9KamRiaqILYZXlNvk/xDT6FwwkLmOjsJXZyXV9DSB4Bk760rjlM8wBc15WpS3kb+hoMgBwrcXgEoExKnTRzJ37Szb+PtL6HrxGyTSVvzCUD0TEh/wTK/9zkJzBp5aPq7zTopF2rbNau43O5n6vUEsrmKGb+TqyV3yxplHjmisEkgd8N1tPABpI186GJ1X/JEW2Q5gTXN+xyX1NMBQIBkb2s2vjeWKVWEvFym58kFU8JaxaV6UtoxMMe8cvEjWhHtcYW38KV32qgXBra5zgqKDImq2nhAc1UlNe7akS+hFT07tHJkosgabgnjh7BEtWPpiH5NQSPlgOaaSpqNj4QiGg9XzLFSF3YYE4DxSMCXdupW0qYEW0cPdn/u5MYmUnoWuUkoyu+7C862BYfUaG/j3xVc/6o2woq0jW2AeJCs1Gln7SEdNDBjp+jHtCsa3XwRbmzHOQFL8QPCCmBTJfFfu6A2PVUzvYeQHIjOwMh7Z0WLm5YWWsWxEqohiznf6ZdIe9H/jFg3kPZgasZGR8hGM9MKY/G4gnBQcyr/mTEgUvopiKT8f1OXzUNIraSucTZKUpckyvZIGER++k3pYH66ZvZ8uZlpqbGX7NETJAUJpzQmRhEvamNjjEQxWyW86V1Uf+WOBxC1gE6yqFP81XcBJ5SWDu/fRftR9miGm6xE7YRWdLmw86jX99LNdm3j9CrVKXgokICdZhobVowo7KuRpDQG/rISgqr5x9COL7vmOBs2ZoKHNM2mE2WlpRB7Y9oBSQ3+skZ0zremmK2rVkMen1Oocf97swcAHFEv+hT39WcMCY4bUoxvhx3bkbHEWucGfOXzb6zi2tINqkGSQpBjX20bUpgx4msAVDMdSQaXPt9mqBGlvTWZX5o6z0pwUH7NMB1YLhDzy8sRErICm5J0dbvHCtWUGlsrHNtQAzXKIM2zaIi/uHFqAjtFELxFxRVKeoHT1fKwK/toG9JtkwZjUBVFKclwGd4eZJM60qL6tGBG3+MBxbotSZ5p0t2JXXkVH8HW7x16u9emKTjNQZa704DV4Zd2PHOVqtmlOcroNcHwWNCMgjhJXoffsgn9tEKoMvdeUuk2UvP4pE4l1xNPJYl0beC4H67oCSdcp3y6YoSSHM1D+QbV9YRYYe5cUZomfoXJb3eMcYGR5dSbbEFj7LQvvTz+I6qtRGdAwgJP8avXOPfaTL5FkQZEV5xjTvJ/l2QB3UvXfwNwxpZuoSSOEwJYDtr664tPqu29sId09MRtBSFfknP1W/Pg9P72y5pMgUj67YoD5onE7WwkpQbl9BBa3uhP34NbnuAoi1H+IW6sAFu23HtL0pWK78XJGH99ipvMnrCdg1n6Kin3lgyqXqO4FscJByneazsuDzfWA9CxPS7YZivPObNeScKrpwK1zwDYUYd0KlPkvU76+442NJDGiu5m1KMVao4kjEVZrD2ld74uh5L2Jzb3VEy878fYXpuveXmC7lK0ggVbtAQsoSI6caQYXoX8iS3PrvBGEQrk3MJIdyFBKaDjeXHcRpZeAM+tOF1frI4XtUryw4vm+Eqs+xJDjqG/rAb80693B8Q4PFieTentWfsNpbYdkTim7uRz34ut1lbvW73B52dFY/ak8j5cXpR7cAyls6+k73mKaeTz/XVrFvvJYJV7qsvZnCC8R++n5Lxip5r64LzYUGqackpBiaJKEsXRjDlp0RU9rz1JdEQupfK7QcvSlW1zWcbGuSyvfg2iSYN+LOrG877KZANjcSsTYlz5Qd7c4xkArwkp9MwMawq/fIbxGafyHQEkm1u0hCKTEtZLATnPuc3aoDTBUQ5jCENsh1/4Lf/B875GUH9uoKVFA3EnWj/Au7zcP9mb9MFaHNe95iFjmbIu7Bo5hhK3ZbRIzhPJDXbLiF39NkjfM0RRQcC0P+luPb9N6ylD7ZOKee9rGdQ3DL2Cse+GY3lVAHQROsfhl/deCqzK942ZOKWojsnLlWmqmnbcIW4dIonZ113ThDqa4GKTfBowxLN0+KZBKUNx/C4QXf2Fr+BC9yi1RqswcPFn0onnsSmHapqY1yDqIHJEs5tMjrIfDt6APahOKY5JFfy4GA12TTiWgHta4B4CRJ0wrhSFarDCyhiRcRJOUtB+t+njk3RqjnC64oY3Fu+ra7LZ+ih2R7TMzSAHPwSqNmqqdh1p36ICJTt2ifIFnOfpQf8LJrqvQJfS+8bRmsc+7KGtC7aXL1SyY8RQ27SREaIXeoaccBCoPDac+Ohn2dx7S3yMNBx160r76IxKp3laaT/+rpLWiXzeufJNhG2B0lp2ysmYjRsTwBewg+reYa2dAggOXeAg30TeN/4+sWYcofgLuyRMjauebsiZ9DdkDaWAkWCbzskNSwwoofgdq50YiBYy1sdcQyv/xDMl4KqLmD9t0s83Uvy7Oz9fkDLdXYIkzN9D+WaBawI3x7bXy+sShop5R32w7pu+E162+XctlwQNldM+nHs3jIP3SvjKClYN7tgoKLhzOj1KYZ3LKHC4dWqliipxydzRUzrdRFn5SK1MYUS623Y+15BI0zD81fzoid553LGaZUb4yI66B/+dY7c+uQXyqKJxvhARadvZ7ZrhIImdd5oGamve9Ap1CvrBfMOvCwZK4tdWuDRqAiXOPPrTD12HFqsUv1OoBltpcPGxQdaoXqIwvWYTeJfurAzm1QZJ7IsST3BgrAkaLDKfQcVvMDDISohKpoA96864ZXnOxhXUdsA01XynJPDrPLH12/wS6VQb1t2VYheS7Oo/PQPvNAnd73517+EvcE6lZ8nOOd+YKZe7yy3sFwnbcPtqpyoc7vZzvbdoGqnboAQ6fLvjkCRO5xYuSeXs+OaK65ncjmfSUo++mqQeTZkxP3D1+drL95fsCM2cj77MKWrWprv/10Wd0HGEjzX5w758eSt4DxS9b+WJmLw+5sAl0/FjS+XkTFejOqMOUsCWGmwP73kW/RlLkNKJVOIyjagTsCkRXyB5eZvJatRgVDZr7PtvrwMEK5oy+ST+cvy2FfgLDZWCzISobEWLi6mVB2cNwN2hHsU+plkGBzdFmypVS6xY4hlaa7Jbjs/aaafbsjq89foNqqg3buXcs9EJ9ySe4SJIMswl5LWp7nrNkxzXmdsKDG4st/AefeLWF0P3XNrOaVUE9nWvjVSwnEkeVZttd3cLJa3AD1v7r7AZ+hU1vvqJ5fjmo1Iv0e3nN/px1pcuGRDas6G01cfr4PxISPTnkhsur17PNc2fSIv4YYckEudi1xtdO8k/JSex9uuz5mOe/znfz2lV2t3Aq+rJ5B7rv+RNoO7ewxZqX53uMqv+nNqXJKnzVPpnPPnid7NJtPzJnjgo8OuQVmH+d6m5ecLi/3p21q/KtAByTJhcdHL68QQ1Pn9+y6VgMbfzkK5T/PXsT54waUHpeSp4K3o17QAB1b9LzR0Dp7eH5j5o/PGq4XS4l/+G+y1//Z9nX5x1D1ftaV6/A3/aB2pp4H/XHkv/l/RfdMjT4ar9O8UaP82DZJNKNFtR0+aOkP+uPb1pKkBwjur0HBDyLxW7YCgLhvI/wlB6AVASL5bHeAmT8SdRnrwIosumcgQIo/PJqQ/yi2doQPJD/0unFrjVTdxbFdt96T3FZsxwM+ecXV7G+1wnosVsZy/1oE1a3cKs+Mms1oZy8aincHu3WoC2PwOu0/2h5lKwnz7lwD1G4Z7aaehA6C/1ONRN4PBlfX7r/S+kSRrsb0VHfC5pOxo6O6T+VbwpUlbBgqJkHqv6q3RaIjvKq+FqlqBK9OLrFwr+6gT2pZvWwIHXjg0XMZWzGezuTX91ZiT07Km9ps/dj2lgLrtCp3OLL8u3nO/P01iTOayhdMz5mCVEdYk0n1mGuveLoSLkMDwESxA52Op1RF3zyEje1GSevpDIccyprYdpf5krKEl1H7UKqXcRfUBN25VgIMUzpmRxERVbRXkTrTA37/4LNWWFNkLu3p8hdXfVmweQZ4nTl2fT/P9jrRJV/aPYFp2O73kc10P5uqDxvzRnv1/g0JXH6qYvUA7/tfz/l82emmsN/a9nEoMJ8TtmTfcYPTr9DJ0EwL8UYpxtZbFMp3s6XPi/9RPpnJzoJ9NPzKlQ+peDEyCxq/Mqc9nV395m1rhinvuvZ9JMOtWVPnzMut5ZNK3Ncv9OSJOSDor2QsFi+tJK+r/04k848KfpPVlx09p8/t8JCbz0uwPnhCxm+ioT/dxXIuZOOf/z7EuSXT9c6uo86gKcRule/Dsh/83Y+YcxtgfOfJI1+Vhzmv898e+E3PXpfGv+i930Q7Boxn/D/VZG/59R8SWd/7Zn+edCap8NdatlZxjPOJvqXwa2/9vdSVPGsGtedD2Nn2YyftF7/KKnjDeJd2xFMELv1c6elpuAU8kq+74xz9CWsOyC5xKgXP+5L+lbTsuK8nB00AXyhPPaGQwqgVF5nV/Gi92Ta7k6vIkAx0cG9xPL2fl6cw/o5oqgdjKsXNCK8cTsMbDrbpHrMNRARUgNCPpNplds0jperiiJzHk8cdsqcQXNydISkFL3ZcGBNPo7HDmogUl0ebH9H32ZPfr/wJfZ+byhchGjvHUinSgHWE+u8Zjnu+EbV/y2fJJmsxzEuw0xn7Q0Xz8z8OuYb+OgUVNyBqT/hltdKvxojbX9t9t8qgMgXQ5jk1PC5vvg+dU+fSkzIl83ZB+bR4On7q9fkLYgbUHagrQFaf9HpEH6ur58KCn9Gtp66JWWKcvZevTopduGbsfniUe229yUJaG+QRL3eaS7GcNXtNOLl1t480safE8DIJnzfa+dCtovoS6gkiuhwy+WacYoZyJ4ZaZ7qSk6OfNsR99086mU+eAJVzCSxNdPw73Bcr4YdV9FekbYjbtRIbQoAJHfXWP1PBd2cB7xa3Kk4gUt1U5Om/27lCNE4G/vh7DddvLPtm/5FCPdGXrN2Ztv4j0flUj90f6vJhvbxHS/ddAsm/gwOqbecIXa4dIYe91z3kjuLZ1Bzrwrb8auuvyRFYaJynPSPHgLfsuzIWW+/nGSYjQOTgbg51k52LSmTNpugCk52WPe3o5ekLYgbUHagrQFaf+fSNtX9xnB3CCsAgr3XrpouMZtnoO6DMJ2sz9IMmEL13nYBvSN3UHppsqw+QLlGn9jp59lj2a4zLMd0TZLrXqXJGFegLQAaQHSAqQFSAuQFiAtQFqAtABpAdICpAVIC5AWIC1AWoC0AGkB0gKkBUgLkBYgLUBagLQAaQHSAqQFSAuQFiAtQFqAtABpAdICpAVIC5AWIC1AWoC0AGkB0gKkBUgLkP5nQZJeo1E9mOzisljFDL9kUG1z94eUI/JGocn5S2Z+LWbyX3espN+9qJonkezz1x0rdP2vrmbZNKMOvzYd74k3/U3+WIzBw7ADkqY1KVRD9liZnkJczHCpSyXf3O+fNtU4x00kSiN/He0CmOOSlC9neazpaFfmO03V+u+/MkcB+j+4piTwom+pyjp+qiB5VqHojXMfz/hf53csHxxIQmRNdRXcr55dIPmvEzOM5nj5y4ko2tVVWrhKI6bCNUFNLHlWobIV/+CGmLL38cPuh0/OLkA2nldzFdZA8SAKRqqfSzWSH/ZSxY8olMyreFTpu7bGnFuGsxsY+49ut7GezI5+9MBiloIqXv2D62k6fnXboEb83Wh2FRmof3A3TuMTB6zrqoijDrNb1zS/1TzOGBawpsT9bM2p8X6UuBsVGQKnekSushqoqI+lhL0cfBlGHkSm2VtGPt0++9R+txU7IY8CajKQ1g9fPe4QSC8l+cndNS0++QwbVVYWUMrMLCi5eZ4WEsv1IErvHHFbH8iM5LwcJIex6rVlODmA2dpKkiONFeV59m0jQhKrXz3paMH13yymnTZvMYy4suIqJW3qWOxHNFYNSpoS8TR3fAp8eZ1tU2RGAU3t1Zys0yOhCP0hQnJIL2myPo/0qQQ7UeMfucp6pK6Wj2AOpz/osugaA/kTr1gPVq/R/yBegx2vvna2vNS7I/pyD4DvTpwiDWN4pd3RWcy8y8kjxddzwHCuB6uE2GdFH/2A0I6KbMCxG+NAaQjvjXnTjiirq7INPE786Pad5pquIE+O9BRlP7m1DU13/D9Q2aS+MsPBTxmQD2vNkUTK+UBzhwvOQD4ECFsTrm7Mj+W38n/j7v9xAxB1SJckcS5uTCG8JiYXEsdOanaoAJjE9wV4I4b5jwJkbveRkqheoh43TaXHYBBIm0webRZ9p7fFKjDhjDCWa8Pw/0OdYY4PY+RXE8jmFzodm4gjTgNgWJAlcljT2OOSZ+4s0EfgAy+WZa2YOG5GcH16eG8NGGXZz04PMYeH18F7E7zYo7iBtHC4zF7lsy+xFBlM/k2Id52K5fjt9iOMCNib/OLg3CuFiwrq9SON7YsBU8EvThB37ukrzutgKTvhBdmymX3R7ff6Bq63hRKqhlXyol4ynxVetz61FbExbGXQssEgynecFivvHd3ZjcvjanKDKL8isqOQh02n3fG5ezWWEH696QgP3PwkgMcgkic6SMwnVfloRYub2Ef1Xh2IQAOAXdNk5ltB/1ZLC+4dB4T5+FBckq2BuGxlhtaiQKKu1rNgH78LaOpg7V6ZZG5rahCn/94yzmatJkYSQzHLg/Kusi6HbTn2ky9rdEdkomZBACPsgzWJNngyW/CVK04gBm1iEgc3LCU4qr2/PerY0lVUC+8V/B5cv0NvPXTbedqxFvB5WqMhPm6KPKq+tv04wySqBsOx4FgP8oi843WElaLbdhzSCWifD2sUn1i9177Z0DeE3QhusiBBSl2trwSrP2Cb8QwLXL3RT6edNJ4WsMmLbDUsCM+N12994lbPy9fn91U7NuLPhtV0JtLuS69d0cdZ/rCkrhj0yp2xOle32+rUvrqJirc6cA/naFfnllR2o/r4ZMUym9CRCWyzAR75vrOI/lNPDvOrWoRRpsOXeb0CDJRrkzdpPbYhmCMd0k0+WRkFm7qT0dma0Zp0eXN2mQ1qIuOOrlAPmLOdTKWj24eGrC3YnL7Oz4cbOhFQPa5aiEmd16Q6MIT3FgAM4PGbcuMZCCjT71MLw2zsF69+dYz0ohKY9+Q79Jd7gvU29gdZyz1JLzam5Otzaj62N5oWMS2c0NixtPtePS+nHfBlwyfQM02jj4pIDYJIXM0IqSwAy7vmLexw9+FQ10Fz4x97r5vEUWmEvbiBU3rArkyu8kkcfwTEspc5qwzFOXuigOgX7l0pyeb9V0x61NrBxJDbIeqrN/u36CvvwxuUyGKpq7SOI6/Ab/v4ydyiGnLbIHBgEOBMQu92fL7Q4D4Y2dmpYMEaRMJ6SRO1IaRun6nXznFG9S24Xv904Ep1R7WBexNGlPw4JvXjCfhBD0r7EDtd58NPmK9PbC1N+OITr9JdXwm9ol4beuD04IwGM5iqvKJHhDmUkDFco45RPqULE/fpjNxDb8WjsymdVF7OxHMYLkw/9iTyOMWxik2UvZvjpKyHo57M8hNMDFUlHZdvzsWX8o7/AEDvXxTN0L4TUlZkp8Z4jH9rk/wDUpACJugGWjfQ7mnTo5ZIryfwfjXewRNEQuM+aWkSCF69oaU5g0HqnO3OHWGWYTsvL6l1XIah2wh69fa0uSCbHBv0p7B5umA9mObXRMp4Ne9tikikvftqdjnb9XwQaTwWBocLkRO5sDLu9+WQvrvacevKr+HMx8qG9Lqucl9is9KrbqNdONe4lPxqcz0KDpw8nISlwNUsWMVWPevR+lxVIArO5gxaDt8bbDpeyLbmiCQB2F8O47HJMx2R6IIn9ER2XyHIXlHewMSdN/R6RxJGCwcp/EvnPIKRQavfLtpyOtCbq84Z5DnKYsKC+3SQ7WkqtTnRxTG5lFTBe9HfsdTgSUJUCBkc782Ale3FwusqSePqvDo3IampywqKGW81yX0f5wyaSv/oldm4p9qF5su1sfTNHYXvPN8wjrEkNdNvl6N4CN+IwNIreZ28TOVosttTyov7wUJkfI25LytPGnoPhixjRhuUgG4GyY1ZX3nZc1hwNZSH0y7Z65zODYVSQV27Pyb4CfjfJ9JwRsXZP++qCWwkuK5CI5KnnRhJDWrDTk1g6QrmDPtb60hFnpeptrmyGCprs9atwDyDwMWd4TUkliaDfKsz+LXqRu9BIsNwMfNxXjW1pinuMnI4gL1KFoOvZZGr4RRepm6357KSHBJVsAnSwjX0YR/FSk9BfH3aaX/X5AYOSbsY52icHhWiONR89W04GmzV1O+xnfE80kniwswQyzBcNLC6x33XrxCvSpIUauAMqBmUrGye4g8MPeq4dah3HQA4NZIFFN33RHrY+TM6i5VMtEaS83ovvw6uB65R1TNVLAo1XQMlB+EtcOoZAq/r8McZxoGB9f6xBAl3gRvdcfmVQCLDGY6K9/NbxqrLYrbzP+5oul0UsNKCr+6x6y2EmQV5qqHHb/ya5CSgGbbbXnmgzpTr2LetY+lWJF/XomYYV5aMkX7jcgsx9wReh4uV+M16dWPE44pL9EcPlB6MPX5iI2WdyWme/gYgK/rzZLSbnyIM3Bt+uXuoWHrdQFBajwSPY91EyNRYCPGyZty4XPWQZdw6NOZ4YEODbf+TBEYiLcd5fUhIXMsxbDTvj0BKZHfn4OXIcK8eM9ydxu28iXC3MvMQetHXzBp8ggvLAOsBRwQgwSbMumpdoJLpkoqozPYhWHaKdpyGD2sIQfAokP1j0B/RNPmRkd8audLjGMp8KvZFiFq8Jc+MvtfSooFTwkwujHk9eQ/9UNFiamrV0C97QMztARmplhGsFF2rviF5w6VcEZ9VjmAwmDgEx5I1cZ/HErWyWkVv8oRvaiNk0tlWcA3EFNFrSjCSpo4JCgzYhlZQdZC3eADvR2wX3PPE7uTjsx+e/erkLlvvpVK6eIQXRKD9epJ/kvGWIB4ZHnVs8OjGrxzFeZVo4AnCG+ljz0dHtW9ifwMHwS18czvt09cdwLn9hEOn58GgwbXlMQzCI/rk+5YGSz98l2Xn0LN8V+xoZyQ0V+KYeAgWQ9ScJ2rWq6w5F90toIt76cG5axquG2atY44KbAyfcCIaIKw17ojfrAtHY60flqm14UyjmOGhjDU9x+oIgap936+43GXJMVtZSxDeqvBtbGJSh9NeYnLYERMRQFILsF/zb5v5dUVMjwu25zsoc8zOTMB8UCBCEsQfRsE2h/wJxiONrDM68fEgORxVPVXgVRLH4L3uOx/+YBv1HKysqeuIpUUV+TFOFvM0wzgyhCQezSs3+QS6hA1rVYWcbff01ipxlIz/MD2gewy3k0tdtbUZH/2hi/Xkc76OAxX9Og92I9f7TfpyVZQ1cnT0tsm1Z8biVptRPYiax2g4gbN9GiMyGHCIH3Hwv4jxsDRcFdsTzRh4F2muIbFYC2GgpTl70gNrmT8qYB2LxZM1o2U7h1LQ5S4SXed6lzD31EapQATnWsaGxJFM7oof0fIWVdXHgsY89bpBMpgvFww6vgthvCbwnntPZno3i+q9RfX9mlODmrGrjp2X3kNpGnK4TRC64mTmtuFPz9Ug3VfgBIXIH3qTKSDF4Q46g9kG55o5n1k9uC/WIynqMbouRJ1t1Gs1MqZJkSuXtmXqw9fewvZiAi9+SoAX5+JHEUcuQPCyyEFEEMhf9LpbuaVo1Q9XGY3rJ4uwuqjNieVjwy42DpsL7Hy5LavKEsM9UVHLEYqG4IOguO6YB16DltEgEjPwQ5c7CVRez2+pw2MchUzNbUZjMphrGcY2p35g3oSo+5ExAlg8H2bK6jt/+HbDBIY1gWmVjmdF82WK5h4Gup9aVkYbO+tJuG6fb4Pus2uu98aWR0mGnv6NyImPgvRAdc7jFVvSQavKAtslPICt9tHSaZU69Zg1qB+YMy050pUTT0hcdrYnJktMguk2sJ5MFan5d4bFDF7zPngx7TAVrdudvbMun3g3btQtfrTregB6s9/WBi7mzmBBZ8RJyz59cYe+NGN/36/UGt3RWiLEURDZcUV8e/MRm9T8gnCR3ztXHZ9UzhNIT34EghtaXL/TBZXDhhKmRqZpODMBFS9kw/R6W57wPvKSCjzFYn45UD1cwcKNR4ezYvllp0w599AP8mCxYiF9qvRLwgiyfti8ZuzjmpDetGRZaSahVXEtnvKRD/ZWCNVd0XGEEvbDp8IH7+Nt8DWENOW/h9BhJavxtvOwHb0tJd64OGz656HxW6O9jh891PskBmacSCNOaDzwKhEPlUHL+GuGinYlHUaCuWae/cCqaQcNBbV5sCY/uvMamgT8Gkc63pXlyBKb1E4V5cX2ZbemSb0Dtg/xObp0PTPajTMZa1EGje09d7QOPpExjFu1umf0jw34/PpNapen/ggChJlrfSW8VCjXYb0BIcqN6hsOhBPH2LyIGKyghbM7Pov15PcMiApUmgW2CHz2xQ+bxg/vaQTEe5cHWtskd4/mxZehcxGfS9C5mlGSuin2edrle4fVhm00kOzOqVVUw+uvI1qcpzVkUMDIjHe29hPrcik1hpMRyInYuKdOfUM3vUu88rV6voPVGRLLbKYm6CwZV+4mCJdVLqSWlwqGgVMQO845Ow5rSsRy3ug01vx4klsu5vrnPQFNZi4bHEcyGqM7IGrigkLf6s7krw3PWq5DpRD9KinXlxbl/EY3JAwTYM50VHNooXiYmHUOSRLyw2tGwe/bWcJaVouonyfuf+vjDzIlpx2BNpSla//M398aq8wrCruyTQWSPiRp2oN+G/74kYBpZ7lSKjJNn4K2FFv60sDPnxyGFIN7QnsfZrooYdSgyKTeW5Wx7I2sxpeICNLnn0NKTHqFBUBBwV1udQS4Zvt+mKfzyByzGbiExmyjnqfXQhQFyNon9jXtyBXmzk2F0F5w56cM422kD8hHYIWwngin1j4VzvoXvqXe/qWnTMWgcqhIenVTiFe/Gnq5OR57C/myO/rs7BmTgKVanYcon45l+bnCREJnuNOPspislopXDaIPWTZFiC+ZPo8k8BpRB16j2tuYUnLD5posqzllWwdvc7nvX3ITc01bd657f5u+THdFPpx3uiw91qRywj0MPHtqBreiZfgmVriv7vveOSduziX4rNhHhtOH6UBg7/Ifn+NvBpoc0ZobiLQcPW7M2C6rMH3u6bFLJqsBHGvilOD5U5cnQMQTnlDVf3aprl2rm/xiWmUwg6PAqWFg1TbcDdqVD6KeON85EBbX2p6608e9mGEcN/AeK4byWyD05VZBLn5zt+apBIHfqVRq3tSyfsX86wX8P0oWSf78tN9pX+6eE4n/C1BLAwQUAAIACABIgT1O1kUrKU0AAABrAAAAGwAAAHVuaXZlcnNhbC91bml2ZXJzYWwucG5nLnhtbLOxr8jNUShLLSrOzM+zVTLUM1Cyt+PlsikoSi3LTC1XqACKAQUhQEmh0lbJxAjBLc9MKckAqjAwNkMIZqRmpmeU2CqZm5vDBfWBZgIAUEsBAgAAFAACAAgARJRXRyO0Tvv7AgAAsAgAABQAAAAAAAAAAQAAAAAAAAAAAHVuaXZlcnNhbC9wbGF5ZXIueG1sUEsBAgAAFAACAAgASIE9TlGFNqS+PQAAaKMAABcAAAAAAAAAAAAAAAAALQMAAHVuaXZlcnNhbC91bml2ZXJzYWwucG5nUEsBAgAAFAACAAgASIE9TtZFKylNAAAAawAAABsAAAAAAAAAAQAAAAAAIEEAAHVuaXZlcnNhbC91bml2ZXJzYWwucG5nLnhtbFBLBQYAAAAAAwADANAAAACmQQAAAAA="/>
</p:tagLst>
</file>

<file path=ppt/tags/tag10.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ENTRY"/>
  <p:tag name="ID" val="626777"/>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ENTRY"/>
  <p:tag name="ID" val="626777"/>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ENTRY"/>
  <p:tag name="ID" val="626777"/>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18.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TITLE"/>
  <p:tag name="ID" val="626777"/>
  <p:tag name="MH_ORDER" val="NUMBER"/>
</p:tagLst>
</file>

<file path=ppt/tags/tag19.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0.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1.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NUMBER"/>
</p:tagLst>
</file>

<file path=ppt/tags/tag22.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3.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TITLE"/>
  <p:tag name="ID" val="626777"/>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5.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6.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NUMBER"/>
</p:tagLst>
</file>

<file path=ppt/tags/tag27.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28.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TITLE"/>
  <p:tag name="ID" val="626777"/>
  <p:tag name="MH_ORDER" val="NUMBER"/>
</p:tagLst>
</file>

<file path=ppt/tags/tag29.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0.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1.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NUMBER"/>
</p:tagLst>
</file>

<file path=ppt/tags/tag32.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3.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TITLE"/>
  <p:tag name="ID" val="626777"/>
  <p:tag name="MH_ORDER" val="NUMBER"/>
</p:tagLst>
</file>

<file path=ppt/tags/tag34.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5.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36.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NUMBER"/>
</p:tagLst>
</file>

<file path=ppt/tags/tag4.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5.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NUMBER"/>
  <p:tag name="ID" val="626777"/>
  <p:tag name="MH_ORDER" val="NUMBER"/>
</p:tagLst>
</file>

<file path=ppt/tags/tag6.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7.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8.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OTHERS"/>
  <p:tag name="ID" val="626777"/>
</p:tagLst>
</file>

<file path=ppt/tags/tag9.xml><?xml version="1.0" encoding="utf-8"?>
<p:tagLst xmlns:a="http://schemas.openxmlformats.org/drawingml/2006/main" xmlns:r="http://schemas.openxmlformats.org/officeDocument/2006/relationships" xmlns:p="http://schemas.openxmlformats.org/presentationml/2006/main">
  <p:tag name="MH" val="20170213203720"/>
  <p:tag name="MH_LIBRARY" val="CONTENTS"/>
  <p:tag name="MH_TYPE" val="ENTRY"/>
  <p:tag name="ID" val="626777"/>
  <p:tag name="MH_ORDER" val="1"/>
</p:tagLst>
</file>

<file path=ppt/theme/theme1.xml><?xml version="1.0" encoding="utf-8"?>
<a:theme xmlns:a="http://schemas.openxmlformats.org/drawingml/2006/main" name="www.33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TotalTime>
  <Words>2775</Words>
  <Application>Microsoft Office PowerPoint</Application>
  <PresentationFormat>宽屏</PresentationFormat>
  <Paragraphs>225</Paragraphs>
  <Slides>23</Slides>
  <Notes>22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 Unicode MS</vt:lpstr>
      <vt:lpstr>Impact MT Std</vt:lpstr>
      <vt:lpstr>宋体</vt:lpstr>
      <vt:lpstr>微软雅黑</vt:lpstr>
      <vt:lpstr>微软雅黑 Light</vt:lpstr>
      <vt:lpstr>幼圆</vt:lpstr>
      <vt:lpstr>Arial</vt:lpstr>
      <vt:lpstr>Calibri</vt:lpstr>
      <vt:lpstr>Times New Roman</vt: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清新活力企业白领转正PPT模板</dc:title>
  <dc:creator>YANGs</dc:creator>
  <cp:lastModifiedBy>精美PPT（不二演示）</cp:lastModifiedBy>
  <cp:revision>5</cp:revision>
  <dcterms:created xsi:type="dcterms:W3CDTF">2016-08-01T05:57:32Z</dcterms:created>
  <dcterms:modified xsi:type="dcterms:W3CDTF">2019-03-07T13:50:22Z</dcterms:modified>
</cp:coreProperties>
</file>