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Override2.xml" ContentType="application/vnd.openxmlformats-officedocument.themeOverride+xml"/>
  <Override PartName="/ppt/tags/tag4.xml" ContentType="application/vnd.openxmlformats-officedocument.presentationml.tags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69" r:id="rId3"/>
    <p:sldId id="258" r:id="rId4"/>
    <p:sldId id="261" r:id="rId5"/>
    <p:sldId id="270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2332"/>
    <a:srgbClr val="121F2C"/>
    <a:srgbClr val="192C3F"/>
    <a:srgbClr val="13212F"/>
    <a:srgbClr val="E99A0D"/>
    <a:srgbClr val="FCAB1A"/>
    <a:srgbClr val="FCB919"/>
    <a:srgbClr val="223B54"/>
    <a:srgbClr val="213A53"/>
    <a:srgbClr val="F3AE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FD4203-D9ED-440C-90F0-E44693686A18}" v="111" dt="2018-07-30T02:23:45.0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62" autoAdjust="0"/>
    <p:restoredTop sz="96187" autoAdjust="0"/>
  </p:normalViewPr>
  <p:slideViewPr>
    <p:cSldViewPr snapToGrid="0">
      <p:cViewPr varScale="1">
        <p:scale>
          <a:sx n="124" d="100"/>
          <a:sy n="124" d="100"/>
        </p:scale>
        <p:origin x="126" y="22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 showGuides="1">
      <p:cViewPr varScale="1">
        <p:scale>
          <a:sx n="80" d="100"/>
          <a:sy n="80" d="100"/>
        </p:scale>
        <p:origin x="32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Relationship Id="rId14" Type="http://schemas.microsoft.com/office/2015/10/relationships/revisionInfo" Target="revisionInfo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B9A56829-66AA-42AA-918E-5C6DB1AE50A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41084A9-BC5C-4420-B17C-51E328D4557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78E0E4-DC06-4041-AFA7-BB6F527FFA3F}" type="datetimeFigureOut">
              <a:rPr lang="zh-CN" altLang="en-US" smtClean="0"/>
              <a:t>2019/3/7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0D6F2124-7B35-4E59-B9E8-DB09EE1408A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F2BF8FFE-D997-4E34-9A01-CD2014B9524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4B7432-8BB0-4EFA-A417-EFCDC17B28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553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2019/3/7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矩形 281">
            <a:extLst>
              <a:ext uri="{FF2B5EF4-FFF2-40B4-BE49-F238E27FC236}">
                <a16:creationId xmlns:a16="http://schemas.microsoft.com/office/drawing/2014/main" xmlns="" id="{61CC4B31-E1C8-4D9D-85BC-AE46B17DF454}"/>
              </a:ext>
            </a:extLst>
          </p:cNvPr>
          <p:cNvSpPr>
            <a:spLocks/>
          </p:cNvSpPr>
          <p:nvPr userDrawn="1"/>
        </p:nvSpPr>
        <p:spPr bwMode="auto">
          <a:xfrm>
            <a:off x="0" y="-1814"/>
            <a:ext cx="12192000" cy="6858000"/>
          </a:xfrm>
          <a:prstGeom prst="rect">
            <a:avLst/>
          </a:prstGeom>
          <a:solidFill>
            <a:srgbClr val="142332">
              <a:alpha val="92941"/>
            </a:srgbClr>
          </a:solidFill>
          <a:ln w="269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xmlns="" id="{0EE48EBE-736A-45B5-9BB4-86777BF54B36}"/>
              </a:ext>
            </a:extLst>
          </p:cNvPr>
          <p:cNvSpPr/>
          <p:nvPr userDrawn="1"/>
        </p:nvSpPr>
        <p:spPr>
          <a:xfrm>
            <a:off x="664727" y="0"/>
            <a:ext cx="4335363" cy="6858000"/>
          </a:xfrm>
          <a:custGeom>
            <a:avLst/>
            <a:gdLst>
              <a:gd name="connsiteX0" fmla="*/ 0 w 6742471"/>
              <a:gd name="connsiteY0" fmla="*/ 6065730 h 6858000"/>
              <a:gd name="connsiteX1" fmla="*/ 4270623 w 6742471"/>
              <a:gd name="connsiteY1" fmla="*/ 6065730 h 6858000"/>
              <a:gd name="connsiteX2" fmla="*/ 3622271 w 6742471"/>
              <a:gd name="connsiteY2" fmla="*/ 6858000 h 6858000"/>
              <a:gd name="connsiteX3" fmla="*/ 647640 w 6742471"/>
              <a:gd name="connsiteY3" fmla="*/ 6858000 h 6858000"/>
              <a:gd name="connsiteX4" fmla="*/ 2134138 w 6742471"/>
              <a:gd name="connsiteY4" fmla="*/ 3486414 h 6858000"/>
              <a:gd name="connsiteX5" fmla="*/ 4270623 w 6742471"/>
              <a:gd name="connsiteY5" fmla="*/ 5963626 h 6858000"/>
              <a:gd name="connsiteX6" fmla="*/ 0 w 6742471"/>
              <a:gd name="connsiteY6" fmla="*/ 5963626 h 6858000"/>
              <a:gd name="connsiteX7" fmla="*/ 2270160 w 6742471"/>
              <a:gd name="connsiteY7" fmla="*/ 3451855 h 6858000"/>
              <a:gd name="connsiteX8" fmla="*/ 6740125 w 6742471"/>
              <a:gd name="connsiteY8" fmla="*/ 3451855 h 6858000"/>
              <a:gd name="connsiteX9" fmla="*/ 4406645 w 6742471"/>
              <a:gd name="connsiteY9" fmla="*/ 5929068 h 6858000"/>
              <a:gd name="connsiteX10" fmla="*/ 4406645 w 6742471"/>
              <a:gd name="connsiteY10" fmla="*/ 872539 h 6858000"/>
              <a:gd name="connsiteX11" fmla="*/ 6742471 w 6742471"/>
              <a:gd name="connsiteY11" fmla="*/ 3349752 h 6858000"/>
              <a:gd name="connsiteX12" fmla="*/ 2270160 w 6742471"/>
              <a:gd name="connsiteY12" fmla="*/ 3349752 h 6858000"/>
              <a:gd name="connsiteX13" fmla="*/ 0 w 6742471"/>
              <a:gd name="connsiteY13" fmla="*/ 803422 h 6858000"/>
              <a:gd name="connsiteX14" fmla="*/ 4270623 w 6742471"/>
              <a:gd name="connsiteY14" fmla="*/ 803422 h 6858000"/>
              <a:gd name="connsiteX15" fmla="*/ 2134138 w 6742471"/>
              <a:gd name="connsiteY15" fmla="*/ 3280635 h 6858000"/>
              <a:gd name="connsiteX16" fmla="*/ 604192 w 6742471"/>
              <a:gd name="connsiteY16" fmla="*/ 0 h 6858000"/>
              <a:gd name="connsiteX17" fmla="*/ 3665767 w 6742471"/>
              <a:gd name="connsiteY17" fmla="*/ 0 h 6858000"/>
              <a:gd name="connsiteX18" fmla="*/ 4270623 w 6742471"/>
              <a:gd name="connsiteY18" fmla="*/ 701319 h 6858000"/>
              <a:gd name="connsiteX19" fmla="*/ 0 w 6742471"/>
              <a:gd name="connsiteY19" fmla="*/ 70131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742471" h="6858000">
                <a:moveTo>
                  <a:pt x="0" y="6065730"/>
                </a:moveTo>
                <a:lnTo>
                  <a:pt x="4270623" y="6065730"/>
                </a:lnTo>
                <a:lnTo>
                  <a:pt x="3622271" y="6858000"/>
                </a:lnTo>
                <a:lnTo>
                  <a:pt x="647640" y="6858000"/>
                </a:lnTo>
                <a:close/>
                <a:moveTo>
                  <a:pt x="2134138" y="3486414"/>
                </a:moveTo>
                <a:lnTo>
                  <a:pt x="4270623" y="5963626"/>
                </a:lnTo>
                <a:lnTo>
                  <a:pt x="0" y="5963626"/>
                </a:lnTo>
                <a:close/>
                <a:moveTo>
                  <a:pt x="2270160" y="3451855"/>
                </a:moveTo>
                <a:lnTo>
                  <a:pt x="6740125" y="3451855"/>
                </a:lnTo>
                <a:lnTo>
                  <a:pt x="4406645" y="5929068"/>
                </a:lnTo>
                <a:close/>
                <a:moveTo>
                  <a:pt x="4406645" y="872539"/>
                </a:moveTo>
                <a:lnTo>
                  <a:pt x="6742471" y="3349752"/>
                </a:lnTo>
                <a:lnTo>
                  <a:pt x="2270160" y="3349752"/>
                </a:lnTo>
                <a:close/>
                <a:moveTo>
                  <a:pt x="0" y="803422"/>
                </a:moveTo>
                <a:lnTo>
                  <a:pt x="4270623" y="803422"/>
                </a:lnTo>
                <a:lnTo>
                  <a:pt x="2134138" y="3280635"/>
                </a:lnTo>
                <a:close/>
                <a:moveTo>
                  <a:pt x="604192" y="0"/>
                </a:moveTo>
                <a:lnTo>
                  <a:pt x="3665767" y="0"/>
                </a:lnTo>
                <a:lnTo>
                  <a:pt x="4270623" y="701319"/>
                </a:lnTo>
                <a:lnTo>
                  <a:pt x="0" y="701319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xmlns="" id="{B4447133-988F-4ABB-B0C6-4024158E4F51}"/>
              </a:ext>
            </a:extLst>
          </p:cNvPr>
          <p:cNvSpPr/>
          <p:nvPr userDrawn="1"/>
        </p:nvSpPr>
        <p:spPr>
          <a:xfrm>
            <a:off x="1318148" y="0"/>
            <a:ext cx="4335363" cy="6858000"/>
          </a:xfrm>
          <a:custGeom>
            <a:avLst/>
            <a:gdLst>
              <a:gd name="connsiteX0" fmla="*/ 0 w 6742471"/>
              <a:gd name="connsiteY0" fmla="*/ 6065730 h 6858000"/>
              <a:gd name="connsiteX1" fmla="*/ 4270623 w 6742471"/>
              <a:gd name="connsiteY1" fmla="*/ 6065730 h 6858000"/>
              <a:gd name="connsiteX2" fmla="*/ 3622271 w 6742471"/>
              <a:gd name="connsiteY2" fmla="*/ 6858000 h 6858000"/>
              <a:gd name="connsiteX3" fmla="*/ 647640 w 6742471"/>
              <a:gd name="connsiteY3" fmla="*/ 6858000 h 6858000"/>
              <a:gd name="connsiteX4" fmla="*/ 2134138 w 6742471"/>
              <a:gd name="connsiteY4" fmla="*/ 3486414 h 6858000"/>
              <a:gd name="connsiteX5" fmla="*/ 4270623 w 6742471"/>
              <a:gd name="connsiteY5" fmla="*/ 5963626 h 6858000"/>
              <a:gd name="connsiteX6" fmla="*/ 0 w 6742471"/>
              <a:gd name="connsiteY6" fmla="*/ 5963626 h 6858000"/>
              <a:gd name="connsiteX7" fmla="*/ 2270160 w 6742471"/>
              <a:gd name="connsiteY7" fmla="*/ 3451855 h 6858000"/>
              <a:gd name="connsiteX8" fmla="*/ 6740125 w 6742471"/>
              <a:gd name="connsiteY8" fmla="*/ 3451855 h 6858000"/>
              <a:gd name="connsiteX9" fmla="*/ 4406645 w 6742471"/>
              <a:gd name="connsiteY9" fmla="*/ 5929068 h 6858000"/>
              <a:gd name="connsiteX10" fmla="*/ 4406645 w 6742471"/>
              <a:gd name="connsiteY10" fmla="*/ 872539 h 6858000"/>
              <a:gd name="connsiteX11" fmla="*/ 6742471 w 6742471"/>
              <a:gd name="connsiteY11" fmla="*/ 3349752 h 6858000"/>
              <a:gd name="connsiteX12" fmla="*/ 2270160 w 6742471"/>
              <a:gd name="connsiteY12" fmla="*/ 3349752 h 6858000"/>
              <a:gd name="connsiteX13" fmla="*/ 0 w 6742471"/>
              <a:gd name="connsiteY13" fmla="*/ 803422 h 6858000"/>
              <a:gd name="connsiteX14" fmla="*/ 4270623 w 6742471"/>
              <a:gd name="connsiteY14" fmla="*/ 803422 h 6858000"/>
              <a:gd name="connsiteX15" fmla="*/ 2134138 w 6742471"/>
              <a:gd name="connsiteY15" fmla="*/ 3280635 h 6858000"/>
              <a:gd name="connsiteX16" fmla="*/ 604192 w 6742471"/>
              <a:gd name="connsiteY16" fmla="*/ 0 h 6858000"/>
              <a:gd name="connsiteX17" fmla="*/ 3665767 w 6742471"/>
              <a:gd name="connsiteY17" fmla="*/ 0 h 6858000"/>
              <a:gd name="connsiteX18" fmla="*/ 4270623 w 6742471"/>
              <a:gd name="connsiteY18" fmla="*/ 701319 h 6858000"/>
              <a:gd name="connsiteX19" fmla="*/ 0 w 6742471"/>
              <a:gd name="connsiteY19" fmla="*/ 70131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742471" h="6858000">
                <a:moveTo>
                  <a:pt x="0" y="6065730"/>
                </a:moveTo>
                <a:lnTo>
                  <a:pt x="4270623" y="6065730"/>
                </a:lnTo>
                <a:lnTo>
                  <a:pt x="3622271" y="6858000"/>
                </a:lnTo>
                <a:lnTo>
                  <a:pt x="647640" y="6858000"/>
                </a:lnTo>
                <a:close/>
                <a:moveTo>
                  <a:pt x="2134138" y="3486414"/>
                </a:moveTo>
                <a:lnTo>
                  <a:pt x="4270623" y="5963626"/>
                </a:lnTo>
                <a:lnTo>
                  <a:pt x="0" y="5963626"/>
                </a:lnTo>
                <a:close/>
                <a:moveTo>
                  <a:pt x="2270160" y="3451855"/>
                </a:moveTo>
                <a:lnTo>
                  <a:pt x="6740125" y="3451855"/>
                </a:lnTo>
                <a:lnTo>
                  <a:pt x="4406645" y="5929068"/>
                </a:lnTo>
                <a:close/>
                <a:moveTo>
                  <a:pt x="4406645" y="872539"/>
                </a:moveTo>
                <a:lnTo>
                  <a:pt x="6742471" y="3349752"/>
                </a:lnTo>
                <a:lnTo>
                  <a:pt x="2270160" y="3349752"/>
                </a:lnTo>
                <a:close/>
                <a:moveTo>
                  <a:pt x="0" y="803422"/>
                </a:moveTo>
                <a:lnTo>
                  <a:pt x="4270623" y="803422"/>
                </a:lnTo>
                <a:lnTo>
                  <a:pt x="2134138" y="3280635"/>
                </a:lnTo>
                <a:close/>
                <a:moveTo>
                  <a:pt x="604192" y="0"/>
                </a:moveTo>
                <a:lnTo>
                  <a:pt x="3665767" y="0"/>
                </a:lnTo>
                <a:lnTo>
                  <a:pt x="4270623" y="701319"/>
                </a:lnTo>
                <a:lnTo>
                  <a:pt x="0" y="701319"/>
                </a:lnTo>
                <a:close/>
              </a:path>
            </a:pathLst>
          </a:custGeom>
          <a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l="-68657" r="-68255"/>
            </a:stretch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3" name="任意多边形: 形状 282">
            <a:extLst>
              <a:ext uri="{FF2B5EF4-FFF2-40B4-BE49-F238E27FC236}">
                <a16:creationId xmlns:a16="http://schemas.microsoft.com/office/drawing/2014/main" xmlns="" id="{8B54F89B-1C72-4F07-87C7-D198245E357C}"/>
              </a:ext>
            </a:extLst>
          </p:cNvPr>
          <p:cNvSpPr>
            <a:spLocks/>
          </p:cNvSpPr>
          <p:nvPr userDrawn="1"/>
        </p:nvSpPr>
        <p:spPr bwMode="auto">
          <a:xfrm>
            <a:off x="2426773" y="-95693"/>
            <a:ext cx="9703088" cy="6858000"/>
          </a:xfrm>
          <a:custGeom>
            <a:avLst/>
            <a:gdLst>
              <a:gd name="connsiteX0" fmla="*/ 0 w 9703088"/>
              <a:gd name="connsiteY0" fmla="*/ 0 h 6858000"/>
              <a:gd name="connsiteX1" fmla="*/ 9506240 w 9703088"/>
              <a:gd name="connsiteY1" fmla="*/ 7383 h 6858000"/>
              <a:gd name="connsiteX2" fmla="*/ 9703088 w 9703088"/>
              <a:gd name="connsiteY2" fmla="*/ 7536 h 6858000"/>
              <a:gd name="connsiteX3" fmla="*/ 9703088 w 9703088"/>
              <a:gd name="connsiteY3" fmla="*/ 6858000 h 6858000"/>
              <a:gd name="connsiteX4" fmla="*/ 9605151 w 9703088"/>
              <a:gd name="connsiteY4" fmla="*/ 6858000 h 6858000"/>
              <a:gd name="connsiteX5" fmla="*/ 2523241 w 9703088"/>
              <a:gd name="connsiteY5" fmla="*/ 6858000 h 6858000"/>
              <a:gd name="connsiteX6" fmla="*/ 2816892 w 9703088"/>
              <a:gd name="connsiteY6" fmla="*/ 4945369 h 6858000"/>
              <a:gd name="connsiteX7" fmla="*/ 1555273 w 9703088"/>
              <a:gd name="connsiteY7" fmla="*/ 1659023 h 6858000"/>
              <a:gd name="connsiteX8" fmla="*/ 0 w 9703088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703088" h="6858000">
                <a:moveTo>
                  <a:pt x="0" y="0"/>
                </a:moveTo>
                <a:cubicBezTo>
                  <a:pt x="4484372" y="3483"/>
                  <a:pt x="7490740" y="5818"/>
                  <a:pt x="9506240" y="7383"/>
                </a:cubicBezTo>
                <a:lnTo>
                  <a:pt x="9703088" y="7536"/>
                </a:lnTo>
                <a:lnTo>
                  <a:pt x="9703088" y="6858000"/>
                </a:lnTo>
                <a:lnTo>
                  <a:pt x="9605151" y="6858000"/>
                </a:lnTo>
                <a:cubicBezTo>
                  <a:pt x="2523241" y="6858000"/>
                  <a:pt x="2523241" y="6858000"/>
                  <a:pt x="2523241" y="6858000"/>
                </a:cubicBezTo>
                <a:cubicBezTo>
                  <a:pt x="2523241" y="6858000"/>
                  <a:pt x="2229588" y="6393051"/>
                  <a:pt x="2816892" y="4945369"/>
                </a:cubicBezTo>
                <a:cubicBezTo>
                  <a:pt x="3404198" y="3497686"/>
                  <a:pt x="2099075" y="2060570"/>
                  <a:pt x="1555273" y="1659023"/>
                </a:cubicBezTo>
                <a:cubicBezTo>
                  <a:pt x="1022347" y="1268043"/>
                  <a:pt x="119637" y="612888"/>
                  <a:pt x="0" y="0"/>
                </a:cubicBezTo>
                <a:close/>
              </a:path>
            </a:pathLst>
          </a:custGeom>
          <a:blipFill>
            <a:blip r:embed="rId3"/>
            <a:srcRect/>
            <a:stretch>
              <a:fillRect l="-23480" r="-23480"/>
            </a:stretch>
          </a:blipFill>
          <a:ln w="269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19" name="Freeform 9">
            <a:extLst>
              <a:ext uri="{FF2B5EF4-FFF2-40B4-BE49-F238E27FC236}">
                <a16:creationId xmlns:a16="http://schemas.microsoft.com/office/drawing/2014/main" xmlns="" id="{6AEBF311-A7FC-44C9-8C93-19C94DCB8C5E}"/>
              </a:ext>
            </a:extLst>
          </p:cNvPr>
          <p:cNvSpPr>
            <a:spLocks/>
          </p:cNvSpPr>
          <p:nvPr userDrawn="1"/>
        </p:nvSpPr>
        <p:spPr bwMode="auto">
          <a:xfrm>
            <a:off x="1157380" y="4363534"/>
            <a:ext cx="4840234" cy="1529802"/>
          </a:xfrm>
          <a:custGeom>
            <a:avLst/>
            <a:gdLst>
              <a:gd name="T0" fmla="*/ 0 w 3489"/>
              <a:gd name="T1" fmla="*/ 0 h 961"/>
              <a:gd name="T2" fmla="*/ 174 w 3489"/>
              <a:gd name="T3" fmla="*/ 541 h 961"/>
              <a:gd name="T4" fmla="*/ 617 w 3489"/>
              <a:gd name="T5" fmla="*/ 909 h 961"/>
              <a:gd name="T6" fmla="*/ 1197 w 3489"/>
              <a:gd name="T7" fmla="*/ 802 h 961"/>
              <a:gd name="T8" fmla="*/ 1672 w 3489"/>
              <a:gd name="T9" fmla="*/ 547 h 961"/>
              <a:gd name="T10" fmla="*/ 2191 w 3489"/>
              <a:gd name="T11" fmla="*/ 757 h 961"/>
              <a:gd name="T12" fmla="*/ 2203 w 3489"/>
              <a:gd name="T13" fmla="*/ 814 h 961"/>
              <a:gd name="T14" fmla="*/ 2083 w 3489"/>
              <a:gd name="T15" fmla="*/ 956 h 961"/>
              <a:gd name="T16" fmla="*/ 1939 w 3489"/>
              <a:gd name="T17" fmla="*/ 873 h 961"/>
              <a:gd name="T18" fmla="*/ 1971 w 3489"/>
              <a:gd name="T19" fmla="*/ 664 h 961"/>
              <a:gd name="T20" fmla="*/ 2698 w 3489"/>
              <a:gd name="T21" fmla="*/ 422 h 961"/>
              <a:gd name="T22" fmla="*/ 3489 w 3489"/>
              <a:gd name="T23" fmla="*/ 666 h 9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489" h="961">
                <a:moveTo>
                  <a:pt x="0" y="0"/>
                </a:moveTo>
                <a:cubicBezTo>
                  <a:pt x="146" y="126"/>
                  <a:pt x="111" y="358"/>
                  <a:pt x="174" y="541"/>
                </a:cubicBezTo>
                <a:cubicBezTo>
                  <a:pt x="239" y="731"/>
                  <a:pt x="420" y="868"/>
                  <a:pt x="617" y="909"/>
                </a:cubicBezTo>
                <a:cubicBezTo>
                  <a:pt x="813" y="949"/>
                  <a:pt x="1021" y="900"/>
                  <a:pt x="1197" y="802"/>
                </a:cubicBezTo>
                <a:cubicBezTo>
                  <a:pt x="1355" y="714"/>
                  <a:pt x="1495" y="585"/>
                  <a:pt x="1672" y="547"/>
                </a:cubicBezTo>
                <a:cubicBezTo>
                  <a:pt x="1866" y="506"/>
                  <a:pt x="2081" y="593"/>
                  <a:pt x="2191" y="757"/>
                </a:cubicBezTo>
                <a:cubicBezTo>
                  <a:pt x="2202" y="773"/>
                  <a:pt x="2202" y="794"/>
                  <a:pt x="2203" y="814"/>
                </a:cubicBezTo>
                <a:cubicBezTo>
                  <a:pt x="2208" y="873"/>
                  <a:pt x="2142" y="951"/>
                  <a:pt x="2083" y="956"/>
                </a:cubicBezTo>
                <a:cubicBezTo>
                  <a:pt x="2033" y="961"/>
                  <a:pt x="1964" y="926"/>
                  <a:pt x="1939" y="873"/>
                </a:cubicBezTo>
                <a:cubicBezTo>
                  <a:pt x="1908" y="806"/>
                  <a:pt x="1926" y="724"/>
                  <a:pt x="1971" y="664"/>
                </a:cubicBezTo>
                <a:cubicBezTo>
                  <a:pt x="2133" y="450"/>
                  <a:pt x="2433" y="380"/>
                  <a:pt x="2698" y="422"/>
                </a:cubicBezTo>
                <a:cubicBezTo>
                  <a:pt x="2963" y="465"/>
                  <a:pt x="3256" y="534"/>
                  <a:pt x="3489" y="666"/>
                </a:cubicBezTo>
              </a:path>
            </a:pathLst>
          </a:custGeom>
          <a:noFill/>
          <a:ln w="25400">
            <a:solidFill>
              <a:schemeClr val="bg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7E4108F5-890C-4482-A97B-F1A0CE3377F2}"/>
              </a:ext>
            </a:extLst>
          </p:cNvPr>
          <p:cNvGrpSpPr/>
          <p:nvPr userDrawn="1"/>
        </p:nvGrpSpPr>
        <p:grpSpPr>
          <a:xfrm rot="18780679">
            <a:off x="5743967" y="3900551"/>
            <a:ext cx="2210111" cy="2128585"/>
            <a:chOff x="9248349" y="4614958"/>
            <a:chExt cx="2092763" cy="2015565"/>
          </a:xfrm>
        </p:grpSpPr>
        <p:sp>
          <p:nvSpPr>
            <p:cNvPr id="23" name="Freeform 13">
              <a:extLst>
                <a:ext uri="{FF2B5EF4-FFF2-40B4-BE49-F238E27FC236}">
                  <a16:creationId xmlns:a16="http://schemas.microsoft.com/office/drawing/2014/main" xmlns="" id="{F69180C3-1FE4-474F-89C1-B6448903A4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79997" y="5144481"/>
              <a:ext cx="211086" cy="178518"/>
            </a:xfrm>
            <a:custGeom>
              <a:avLst/>
              <a:gdLst>
                <a:gd name="T0" fmla="*/ 5 w 84"/>
                <a:gd name="T1" fmla="*/ 24 h 71"/>
                <a:gd name="T2" fmla="*/ 5 w 84"/>
                <a:gd name="T3" fmla="*/ 24 h 71"/>
                <a:gd name="T4" fmla="*/ 41 w 84"/>
                <a:gd name="T5" fmla="*/ 5 h 71"/>
                <a:gd name="T6" fmla="*/ 60 w 84"/>
                <a:gd name="T7" fmla="*/ 11 h 71"/>
                <a:gd name="T8" fmla="*/ 79 w 84"/>
                <a:gd name="T9" fmla="*/ 47 h 71"/>
                <a:gd name="T10" fmla="*/ 79 w 84"/>
                <a:gd name="T11" fmla="*/ 47 h 71"/>
                <a:gd name="T12" fmla="*/ 42 w 84"/>
                <a:gd name="T13" fmla="*/ 66 h 71"/>
                <a:gd name="T14" fmla="*/ 24 w 84"/>
                <a:gd name="T15" fmla="*/ 60 h 71"/>
                <a:gd name="T16" fmla="*/ 5 w 84"/>
                <a:gd name="T17" fmla="*/ 2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71">
                  <a:moveTo>
                    <a:pt x="5" y="24"/>
                  </a:moveTo>
                  <a:cubicBezTo>
                    <a:pt x="5" y="24"/>
                    <a:pt x="5" y="24"/>
                    <a:pt x="5" y="24"/>
                  </a:cubicBezTo>
                  <a:cubicBezTo>
                    <a:pt x="10" y="9"/>
                    <a:pt x="26" y="0"/>
                    <a:pt x="41" y="5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75" y="15"/>
                    <a:pt x="84" y="32"/>
                    <a:pt x="79" y="47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74" y="62"/>
                    <a:pt x="58" y="71"/>
                    <a:pt x="42" y="66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9" y="56"/>
                    <a:pt x="0" y="39"/>
                    <a:pt x="5" y="24"/>
                  </a:cubicBezTo>
                  <a:close/>
                </a:path>
              </a:pathLst>
            </a:custGeom>
            <a:solidFill>
              <a:srgbClr val="6D6E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14">
              <a:extLst>
                <a:ext uri="{FF2B5EF4-FFF2-40B4-BE49-F238E27FC236}">
                  <a16:creationId xmlns:a16="http://schemas.microsoft.com/office/drawing/2014/main" xmlns="" id="{7B6FF4B5-0709-499F-9648-EAD26B4EF6A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57080" y="4858610"/>
              <a:ext cx="211086" cy="178518"/>
            </a:xfrm>
            <a:custGeom>
              <a:avLst/>
              <a:gdLst>
                <a:gd name="T0" fmla="*/ 5 w 84"/>
                <a:gd name="T1" fmla="*/ 24 h 71"/>
                <a:gd name="T2" fmla="*/ 5 w 84"/>
                <a:gd name="T3" fmla="*/ 24 h 71"/>
                <a:gd name="T4" fmla="*/ 41 w 84"/>
                <a:gd name="T5" fmla="*/ 5 h 71"/>
                <a:gd name="T6" fmla="*/ 60 w 84"/>
                <a:gd name="T7" fmla="*/ 11 h 71"/>
                <a:gd name="T8" fmla="*/ 79 w 84"/>
                <a:gd name="T9" fmla="*/ 47 h 71"/>
                <a:gd name="T10" fmla="*/ 79 w 84"/>
                <a:gd name="T11" fmla="*/ 47 h 71"/>
                <a:gd name="T12" fmla="*/ 43 w 84"/>
                <a:gd name="T13" fmla="*/ 66 h 71"/>
                <a:gd name="T14" fmla="*/ 24 w 84"/>
                <a:gd name="T15" fmla="*/ 61 h 71"/>
                <a:gd name="T16" fmla="*/ 5 w 84"/>
                <a:gd name="T17" fmla="*/ 2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71">
                  <a:moveTo>
                    <a:pt x="5" y="24"/>
                  </a:moveTo>
                  <a:cubicBezTo>
                    <a:pt x="5" y="24"/>
                    <a:pt x="5" y="24"/>
                    <a:pt x="5" y="24"/>
                  </a:cubicBezTo>
                  <a:cubicBezTo>
                    <a:pt x="10" y="9"/>
                    <a:pt x="26" y="0"/>
                    <a:pt x="41" y="5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75" y="16"/>
                    <a:pt x="84" y="32"/>
                    <a:pt x="79" y="47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74" y="63"/>
                    <a:pt x="58" y="71"/>
                    <a:pt x="43" y="66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9" y="56"/>
                    <a:pt x="0" y="40"/>
                    <a:pt x="5" y="24"/>
                  </a:cubicBezTo>
                  <a:close/>
                </a:path>
              </a:pathLst>
            </a:custGeom>
            <a:solidFill>
              <a:srgbClr val="6D6E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15">
              <a:extLst>
                <a:ext uri="{FF2B5EF4-FFF2-40B4-BE49-F238E27FC236}">
                  <a16:creationId xmlns:a16="http://schemas.microsoft.com/office/drawing/2014/main" xmlns="" id="{C7A888F8-D157-4C3C-B7DB-A19D461616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92921" y="6057576"/>
              <a:ext cx="211086" cy="176106"/>
            </a:xfrm>
            <a:custGeom>
              <a:avLst/>
              <a:gdLst>
                <a:gd name="T0" fmla="*/ 5 w 84"/>
                <a:gd name="T1" fmla="*/ 23 h 70"/>
                <a:gd name="T2" fmla="*/ 5 w 84"/>
                <a:gd name="T3" fmla="*/ 23 h 70"/>
                <a:gd name="T4" fmla="*/ 24 w 84"/>
                <a:gd name="T5" fmla="*/ 60 h 70"/>
                <a:gd name="T6" fmla="*/ 43 w 84"/>
                <a:gd name="T7" fmla="*/ 66 h 70"/>
                <a:gd name="T8" fmla="*/ 79 w 84"/>
                <a:gd name="T9" fmla="*/ 47 h 70"/>
                <a:gd name="T10" fmla="*/ 79 w 84"/>
                <a:gd name="T11" fmla="*/ 47 h 70"/>
                <a:gd name="T12" fmla="*/ 60 w 84"/>
                <a:gd name="T13" fmla="*/ 10 h 70"/>
                <a:gd name="T14" fmla="*/ 42 w 84"/>
                <a:gd name="T15" fmla="*/ 4 h 70"/>
                <a:gd name="T16" fmla="*/ 5 w 84"/>
                <a:gd name="T17" fmla="*/ 2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70">
                  <a:moveTo>
                    <a:pt x="5" y="23"/>
                  </a:moveTo>
                  <a:cubicBezTo>
                    <a:pt x="5" y="23"/>
                    <a:pt x="5" y="23"/>
                    <a:pt x="5" y="23"/>
                  </a:cubicBezTo>
                  <a:cubicBezTo>
                    <a:pt x="0" y="39"/>
                    <a:pt x="9" y="55"/>
                    <a:pt x="24" y="60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58" y="70"/>
                    <a:pt x="75" y="62"/>
                    <a:pt x="79" y="47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84" y="31"/>
                    <a:pt x="76" y="15"/>
                    <a:pt x="60" y="10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26" y="0"/>
                    <a:pt x="10" y="8"/>
                    <a:pt x="5" y="23"/>
                  </a:cubicBezTo>
                  <a:close/>
                </a:path>
              </a:pathLst>
            </a:custGeom>
            <a:solidFill>
              <a:srgbClr val="575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6">
              <a:extLst>
                <a:ext uri="{FF2B5EF4-FFF2-40B4-BE49-F238E27FC236}">
                  <a16:creationId xmlns:a16="http://schemas.microsoft.com/office/drawing/2014/main" xmlns="" id="{71330A58-CF83-4A2D-B40B-3959A6C400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14403" y="6278312"/>
              <a:ext cx="208674" cy="178518"/>
            </a:xfrm>
            <a:custGeom>
              <a:avLst/>
              <a:gdLst>
                <a:gd name="T0" fmla="*/ 4 w 83"/>
                <a:gd name="T1" fmla="*/ 24 h 71"/>
                <a:gd name="T2" fmla="*/ 4 w 83"/>
                <a:gd name="T3" fmla="*/ 24 h 71"/>
                <a:gd name="T4" fmla="*/ 23 w 83"/>
                <a:gd name="T5" fmla="*/ 60 h 71"/>
                <a:gd name="T6" fmla="*/ 42 w 83"/>
                <a:gd name="T7" fmla="*/ 66 h 71"/>
                <a:gd name="T8" fmla="*/ 78 w 83"/>
                <a:gd name="T9" fmla="*/ 47 h 71"/>
                <a:gd name="T10" fmla="*/ 78 w 83"/>
                <a:gd name="T11" fmla="*/ 47 h 71"/>
                <a:gd name="T12" fmla="*/ 59 w 83"/>
                <a:gd name="T13" fmla="*/ 11 h 71"/>
                <a:gd name="T14" fmla="*/ 41 w 83"/>
                <a:gd name="T15" fmla="*/ 5 h 71"/>
                <a:gd name="T16" fmla="*/ 4 w 83"/>
                <a:gd name="T17" fmla="*/ 2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71">
                  <a:moveTo>
                    <a:pt x="4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0" y="39"/>
                    <a:pt x="8" y="55"/>
                    <a:pt x="23" y="60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57" y="71"/>
                    <a:pt x="74" y="62"/>
                    <a:pt x="78" y="47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83" y="32"/>
                    <a:pt x="75" y="15"/>
                    <a:pt x="59" y="11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25" y="0"/>
                    <a:pt x="9" y="9"/>
                    <a:pt x="4" y="24"/>
                  </a:cubicBezTo>
                  <a:close/>
                </a:path>
              </a:pathLst>
            </a:custGeom>
            <a:solidFill>
              <a:srgbClr val="575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7">
              <a:extLst>
                <a:ext uri="{FF2B5EF4-FFF2-40B4-BE49-F238E27FC236}">
                  <a16:creationId xmlns:a16="http://schemas.microsoft.com/office/drawing/2014/main" xmlns="" id="{139E0BBA-D997-444E-839C-12A5BC52F0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76896" y="4614958"/>
              <a:ext cx="751465" cy="2015565"/>
            </a:xfrm>
            <a:custGeom>
              <a:avLst/>
              <a:gdLst>
                <a:gd name="T0" fmla="*/ 268 w 299"/>
                <a:gd name="T1" fmla="*/ 20 h 803"/>
                <a:gd name="T2" fmla="*/ 299 w 299"/>
                <a:gd name="T3" fmla="*/ 451 h 803"/>
                <a:gd name="T4" fmla="*/ 28 w 299"/>
                <a:gd name="T5" fmla="*/ 788 h 803"/>
                <a:gd name="T6" fmla="*/ 7 w 299"/>
                <a:gd name="T7" fmla="*/ 765 h 803"/>
                <a:gd name="T8" fmla="*/ 168 w 299"/>
                <a:gd name="T9" fmla="*/ 410 h 803"/>
                <a:gd name="T10" fmla="*/ 238 w 299"/>
                <a:gd name="T11" fmla="*/ 27 h 803"/>
                <a:gd name="T12" fmla="*/ 268 w 299"/>
                <a:gd name="T13" fmla="*/ 2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9" h="803">
                  <a:moveTo>
                    <a:pt x="268" y="20"/>
                  </a:moveTo>
                  <a:cubicBezTo>
                    <a:pt x="299" y="451"/>
                    <a:pt x="299" y="451"/>
                    <a:pt x="299" y="451"/>
                  </a:cubicBezTo>
                  <a:cubicBezTo>
                    <a:pt x="28" y="788"/>
                    <a:pt x="28" y="788"/>
                    <a:pt x="28" y="788"/>
                  </a:cubicBezTo>
                  <a:cubicBezTo>
                    <a:pt x="14" y="803"/>
                    <a:pt x="0" y="787"/>
                    <a:pt x="7" y="765"/>
                  </a:cubicBezTo>
                  <a:cubicBezTo>
                    <a:pt x="168" y="410"/>
                    <a:pt x="168" y="410"/>
                    <a:pt x="168" y="410"/>
                  </a:cubicBezTo>
                  <a:cubicBezTo>
                    <a:pt x="238" y="27"/>
                    <a:pt x="238" y="27"/>
                    <a:pt x="238" y="27"/>
                  </a:cubicBezTo>
                  <a:cubicBezTo>
                    <a:pt x="245" y="5"/>
                    <a:pt x="265" y="0"/>
                    <a:pt x="268" y="2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8">
              <a:extLst>
                <a:ext uri="{FF2B5EF4-FFF2-40B4-BE49-F238E27FC236}">
                  <a16:creationId xmlns:a16="http://schemas.microsoft.com/office/drawing/2014/main" xmlns="" id="{07BC536B-3DB2-4281-B939-7EA2111C58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76896" y="5643849"/>
              <a:ext cx="751465" cy="986674"/>
            </a:xfrm>
            <a:custGeom>
              <a:avLst/>
              <a:gdLst>
                <a:gd name="T0" fmla="*/ 7 w 299"/>
                <a:gd name="T1" fmla="*/ 355 h 393"/>
                <a:gd name="T2" fmla="*/ 28 w 299"/>
                <a:gd name="T3" fmla="*/ 378 h 393"/>
                <a:gd name="T4" fmla="*/ 299 w 299"/>
                <a:gd name="T5" fmla="*/ 41 h 393"/>
                <a:gd name="T6" fmla="*/ 168 w 299"/>
                <a:gd name="T7" fmla="*/ 0 h 393"/>
                <a:gd name="T8" fmla="*/ 7 w 299"/>
                <a:gd name="T9" fmla="*/ 355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" h="393">
                  <a:moveTo>
                    <a:pt x="7" y="355"/>
                  </a:moveTo>
                  <a:cubicBezTo>
                    <a:pt x="0" y="377"/>
                    <a:pt x="14" y="393"/>
                    <a:pt x="28" y="378"/>
                  </a:cubicBezTo>
                  <a:cubicBezTo>
                    <a:pt x="299" y="41"/>
                    <a:pt x="299" y="41"/>
                    <a:pt x="299" y="41"/>
                  </a:cubicBezTo>
                  <a:cubicBezTo>
                    <a:pt x="168" y="0"/>
                    <a:pt x="168" y="0"/>
                    <a:pt x="168" y="0"/>
                  </a:cubicBezTo>
                  <a:lnTo>
                    <a:pt x="7" y="355"/>
                  </a:lnTo>
                  <a:close/>
                </a:path>
              </a:pathLst>
            </a:custGeom>
            <a:solidFill>
              <a:srgbClr val="B4B5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9">
              <a:extLst>
                <a:ext uri="{FF2B5EF4-FFF2-40B4-BE49-F238E27FC236}">
                  <a16:creationId xmlns:a16="http://schemas.microsoft.com/office/drawing/2014/main" xmlns="" id="{49344F99-C81A-4B55-99CB-70EC3060E5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93783" y="4628226"/>
              <a:ext cx="734578" cy="1986616"/>
            </a:xfrm>
            <a:custGeom>
              <a:avLst/>
              <a:gdLst>
                <a:gd name="T0" fmla="*/ 242 w 292"/>
                <a:gd name="T1" fmla="*/ 5 h 792"/>
                <a:gd name="T2" fmla="*/ 243 w 292"/>
                <a:gd name="T3" fmla="*/ 10 h 792"/>
                <a:gd name="T4" fmla="*/ 274 w 292"/>
                <a:gd name="T5" fmla="*/ 441 h 792"/>
                <a:gd name="T6" fmla="*/ 3 w 292"/>
                <a:gd name="T7" fmla="*/ 777 h 792"/>
                <a:gd name="T8" fmla="*/ 0 w 292"/>
                <a:gd name="T9" fmla="*/ 780 h 792"/>
                <a:gd name="T10" fmla="*/ 21 w 292"/>
                <a:gd name="T11" fmla="*/ 783 h 792"/>
                <a:gd name="T12" fmla="*/ 292 w 292"/>
                <a:gd name="T13" fmla="*/ 446 h 792"/>
                <a:gd name="T14" fmla="*/ 261 w 292"/>
                <a:gd name="T15" fmla="*/ 15 h 792"/>
                <a:gd name="T16" fmla="*/ 242 w 292"/>
                <a:gd name="T17" fmla="*/ 5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2" h="792">
                  <a:moveTo>
                    <a:pt x="242" y="5"/>
                  </a:moveTo>
                  <a:cubicBezTo>
                    <a:pt x="242" y="7"/>
                    <a:pt x="243" y="8"/>
                    <a:pt x="243" y="10"/>
                  </a:cubicBezTo>
                  <a:cubicBezTo>
                    <a:pt x="274" y="441"/>
                    <a:pt x="274" y="441"/>
                    <a:pt x="274" y="441"/>
                  </a:cubicBezTo>
                  <a:cubicBezTo>
                    <a:pt x="3" y="777"/>
                    <a:pt x="3" y="777"/>
                    <a:pt x="3" y="777"/>
                  </a:cubicBezTo>
                  <a:cubicBezTo>
                    <a:pt x="2" y="779"/>
                    <a:pt x="1" y="780"/>
                    <a:pt x="0" y="780"/>
                  </a:cubicBezTo>
                  <a:cubicBezTo>
                    <a:pt x="3" y="790"/>
                    <a:pt x="12" y="792"/>
                    <a:pt x="21" y="783"/>
                  </a:cubicBezTo>
                  <a:cubicBezTo>
                    <a:pt x="292" y="446"/>
                    <a:pt x="292" y="446"/>
                    <a:pt x="292" y="446"/>
                  </a:cubicBezTo>
                  <a:cubicBezTo>
                    <a:pt x="261" y="15"/>
                    <a:pt x="261" y="15"/>
                    <a:pt x="261" y="15"/>
                  </a:cubicBezTo>
                  <a:cubicBezTo>
                    <a:pt x="259" y="3"/>
                    <a:pt x="250" y="0"/>
                    <a:pt x="242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0">
              <a:extLst>
                <a:ext uri="{FF2B5EF4-FFF2-40B4-BE49-F238E27FC236}">
                  <a16:creationId xmlns:a16="http://schemas.microsoft.com/office/drawing/2014/main" xmlns="" id="{AC1FB423-5C3B-45D6-B463-E72A8F357E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93783" y="5734314"/>
              <a:ext cx="734578" cy="880528"/>
            </a:xfrm>
            <a:custGeom>
              <a:avLst/>
              <a:gdLst>
                <a:gd name="T0" fmla="*/ 3 w 292"/>
                <a:gd name="T1" fmla="*/ 336 h 351"/>
                <a:gd name="T2" fmla="*/ 0 w 292"/>
                <a:gd name="T3" fmla="*/ 339 h 351"/>
                <a:gd name="T4" fmla="*/ 21 w 292"/>
                <a:gd name="T5" fmla="*/ 342 h 351"/>
                <a:gd name="T6" fmla="*/ 292 w 292"/>
                <a:gd name="T7" fmla="*/ 5 h 351"/>
                <a:gd name="T8" fmla="*/ 274 w 292"/>
                <a:gd name="T9" fmla="*/ 0 h 351"/>
                <a:gd name="T10" fmla="*/ 3 w 292"/>
                <a:gd name="T11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2" h="351">
                  <a:moveTo>
                    <a:pt x="3" y="336"/>
                  </a:moveTo>
                  <a:cubicBezTo>
                    <a:pt x="2" y="338"/>
                    <a:pt x="1" y="339"/>
                    <a:pt x="0" y="339"/>
                  </a:cubicBezTo>
                  <a:cubicBezTo>
                    <a:pt x="3" y="349"/>
                    <a:pt x="12" y="351"/>
                    <a:pt x="21" y="342"/>
                  </a:cubicBezTo>
                  <a:cubicBezTo>
                    <a:pt x="292" y="5"/>
                    <a:pt x="292" y="5"/>
                    <a:pt x="292" y="5"/>
                  </a:cubicBezTo>
                  <a:cubicBezTo>
                    <a:pt x="274" y="0"/>
                    <a:pt x="274" y="0"/>
                    <a:pt x="274" y="0"/>
                  </a:cubicBezTo>
                  <a:lnTo>
                    <a:pt x="3" y="336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1">
              <a:extLst>
                <a:ext uri="{FF2B5EF4-FFF2-40B4-BE49-F238E27FC236}">
                  <a16:creationId xmlns:a16="http://schemas.microsoft.com/office/drawing/2014/main" xmlns="" id="{274590A0-72DC-457E-8DF1-9F3D066B0AD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73680" y="4921333"/>
              <a:ext cx="429408" cy="843136"/>
            </a:xfrm>
            <a:custGeom>
              <a:avLst/>
              <a:gdLst>
                <a:gd name="T0" fmla="*/ 119 w 171"/>
                <a:gd name="T1" fmla="*/ 9 h 336"/>
                <a:gd name="T2" fmla="*/ 171 w 171"/>
                <a:gd name="T3" fmla="*/ 202 h 336"/>
                <a:gd name="T4" fmla="*/ 18 w 171"/>
                <a:gd name="T5" fmla="*/ 331 h 336"/>
                <a:gd name="T6" fmla="*/ 3 w 171"/>
                <a:gd name="T7" fmla="*/ 319 h 336"/>
                <a:gd name="T8" fmla="*/ 100 w 171"/>
                <a:gd name="T9" fmla="*/ 10 h 336"/>
                <a:gd name="T10" fmla="*/ 119 w 171"/>
                <a:gd name="T11" fmla="*/ 9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" h="336">
                  <a:moveTo>
                    <a:pt x="119" y="9"/>
                  </a:moveTo>
                  <a:cubicBezTo>
                    <a:pt x="171" y="202"/>
                    <a:pt x="171" y="202"/>
                    <a:pt x="171" y="202"/>
                  </a:cubicBezTo>
                  <a:cubicBezTo>
                    <a:pt x="18" y="331"/>
                    <a:pt x="18" y="331"/>
                    <a:pt x="18" y="331"/>
                  </a:cubicBezTo>
                  <a:cubicBezTo>
                    <a:pt x="10" y="336"/>
                    <a:pt x="0" y="329"/>
                    <a:pt x="3" y="319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3" y="0"/>
                    <a:pt x="116" y="0"/>
                    <a:pt x="119" y="9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2">
              <a:extLst>
                <a:ext uri="{FF2B5EF4-FFF2-40B4-BE49-F238E27FC236}">
                  <a16:creationId xmlns:a16="http://schemas.microsoft.com/office/drawing/2014/main" xmlns="" id="{31BED850-D47B-48FD-A2AC-2845B17ECA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95391" y="5222884"/>
              <a:ext cx="2045721" cy="873291"/>
            </a:xfrm>
            <a:custGeom>
              <a:avLst/>
              <a:gdLst>
                <a:gd name="T0" fmla="*/ 801 w 814"/>
                <a:gd name="T1" fmla="*/ 282 h 348"/>
                <a:gd name="T2" fmla="*/ 751 w 814"/>
                <a:gd name="T3" fmla="*/ 178 h 348"/>
                <a:gd name="T4" fmla="*/ 589 w 814"/>
                <a:gd name="T5" fmla="*/ 122 h 348"/>
                <a:gd name="T6" fmla="*/ 589 w 814"/>
                <a:gd name="T7" fmla="*/ 122 h 348"/>
                <a:gd name="T8" fmla="*/ 588 w 814"/>
                <a:gd name="T9" fmla="*/ 122 h 348"/>
                <a:gd name="T10" fmla="*/ 586 w 814"/>
                <a:gd name="T11" fmla="*/ 121 h 348"/>
                <a:gd name="T12" fmla="*/ 586 w 814"/>
                <a:gd name="T13" fmla="*/ 121 h 348"/>
                <a:gd name="T14" fmla="*/ 154 w 814"/>
                <a:gd name="T15" fmla="*/ 21 h 348"/>
                <a:gd name="T16" fmla="*/ 58 w 814"/>
                <a:gd name="T17" fmla="*/ 6 h 348"/>
                <a:gd name="T18" fmla="*/ 7 w 814"/>
                <a:gd name="T19" fmla="*/ 33 h 348"/>
                <a:gd name="T20" fmla="*/ 34 w 814"/>
                <a:gd name="T21" fmla="*/ 85 h 348"/>
                <a:gd name="T22" fmla="*/ 121 w 814"/>
                <a:gd name="T23" fmla="*/ 127 h 348"/>
                <a:gd name="T24" fmla="*/ 533 w 814"/>
                <a:gd name="T25" fmla="*/ 291 h 348"/>
                <a:gd name="T26" fmla="*/ 533 w 814"/>
                <a:gd name="T27" fmla="*/ 291 h 348"/>
                <a:gd name="T28" fmla="*/ 535 w 814"/>
                <a:gd name="T29" fmla="*/ 291 h 348"/>
                <a:gd name="T30" fmla="*/ 536 w 814"/>
                <a:gd name="T31" fmla="*/ 292 h 348"/>
                <a:gd name="T32" fmla="*/ 536 w 814"/>
                <a:gd name="T33" fmla="*/ 292 h 348"/>
                <a:gd name="T34" fmla="*/ 701 w 814"/>
                <a:gd name="T35" fmla="*/ 338 h 348"/>
                <a:gd name="T36" fmla="*/ 801 w 814"/>
                <a:gd name="T37" fmla="*/ 282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14" h="348">
                  <a:moveTo>
                    <a:pt x="801" y="282"/>
                  </a:moveTo>
                  <a:cubicBezTo>
                    <a:pt x="814" y="239"/>
                    <a:pt x="792" y="194"/>
                    <a:pt x="751" y="178"/>
                  </a:cubicBezTo>
                  <a:cubicBezTo>
                    <a:pt x="698" y="158"/>
                    <a:pt x="644" y="140"/>
                    <a:pt x="589" y="122"/>
                  </a:cubicBezTo>
                  <a:cubicBezTo>
                    <a:pt x="589" y="122"/>
                    <a:pt x="589" y="122"/>
                    <a:pt x="589" y="122"/>
                  </a:cubicBezTo>
                  <a:cubicBezTo>
                    <a:pt x="589" y="122"/>
                    <a:pt x="588" y="122"/>
                    <a:pt x="588" y="122"/>
                  </a:cubicBezTo>
                  <a:cubicBezTo>
                    <a:pt x="587" y="122"/>
                    <a:pt x="586" y="122"/>
                    <a:pt x="586" y="121"/>
                  </a:cubicBezTo>
                  <a:cubicBezTo>
                    <a:pt x="586" y="121"/>
                    <a:pt x="586" y="121"/>
                    <a:pt x="586" y="121"/>
                  </a:cubicBezTo>
                  <a:cubicBezTo>
                    <a:pt x="445" y="77"/>
                    <a:pt x="300" y="44"/>
                    <a:pt x="154" y="21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37" y="0"/>
                    <a:pt x="13" y="12"/>
                    <a:pt x="7" y="33"/>
                  </a:cubicBezTo>
                  <a:cubicBezTo>
                    <a:pt x="0" y="55"/>
                    <a:pt x="12" y="78"/>
                    <a:pt x="34" y="85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254" y="192"/>
                    <a:pt x="392" y="246"/>
                    <a:pt x="533" y="291"/>
                  </a:cubicBezTo>
                  <a:cubicBezTo>
                    <a:pt x="533" y="291"/>
                    <a:pt x="533" y="291"/>
                    <a:pt x="533" y="291"/>
                  </a:cubicBezTo>
                  <a:cubicBezTo>
                    <a:pt x="534" y="291"/>
                    <a:pt x="534" y="291"/>
                    <a:pt x="535" y="291"/>
                  </a:cubicBezTo>
                  <a:cubicBezTo>
                    <a:pt x="535" y="291"/>
                    <a:pt x="536" y="291"/>
                    <a:pt x="536" y="292"/>
                  </a:cubicBezTo>
                  <a:cubicBezTo>
                    <a:pt x="536" y="292"/>
                    <a:pt x="536" y="292"/>
                    <a:pt x="536" y="292"/>
                  </a:cubicBezTo>
                  <a:cubicBezTo>
                    <a:pt x="591" y="309"/>
                    <a:pt x="646" y="324"/>
                    <a:pt x="701" y="338"/>
                  </a:cubicBezTo>
                  <a:cubicBezTo>
                    <a:pt x="744" y="348"/>
                    <a:pt x="788" y="324"/>
                    <a:pt x="801" y="28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">
              <a:extLst>
                <a:ext uri="{FF2B5EF4-FFF2-40B4-BE49-F238E27FC236}">
                  <a16:creationId xmlns:a16="http://schemas.microsoft.com/office/drawing/2014/main" xmlns="" id="{342C3611-7F67-4FFF-A40E-5DC63747DC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976839" y="5724664"/>
              <a:ext cx="102528" cy="223147"/>
            </a:xfrm>
            <a:custGeom>
              <a:avLst/>
              <a:gdLst>
                <a:gd name="T0" fmla="*/ 0 w 41"/>
                <a:gd name="T1" fmla="*/ 89 h 89"/>
                <a:gd name="T2" fmla="*/ 36 w 41"/>
                <a:gd name="T3" fmla="*/ 51 h 89"/>
                <a:gd name="T4" fmla="*/ 27 w 41"/>
                <a:gd name="T5" fmla="*/ 0 h 89"/>
                <a:gd name="T6" fmla="*/ 0 w 41"/>
                <a:gd name="T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89">
                  <a:moveTo>
                    <a:pt x="0" y="89"/>
                  </a:moveTo>
                  <a:cubicBezTo>
                    <a:pt x="16" y="83"/>
                    <a:pt x="30" y="69"/>
                    <a:pt x="36" y="51"/>
                  </a:cubicBezTo>
                  <a:cubicBezTo>
                    <a:pt x="41" y="33"/>
                    <a:pt x="38" y="15"/>
                    <a:pt x="27" y="0"/>
                  </a:cubicBezTo>
                  <a:cubicBezTo>
                    <a:pt x="0" y="89"/>
                    <a:pt x="0" y="89"/>
                    <a:pt x="0" y="89"/>
                  </a:cubicBezTo>
                </a:path>
              </a:pathLst>
            </a:custGeom>
            <a:solidFill>
              <a:srgbClr val="F7AF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4">
              <a:extLst>
                <a:ext uri="{FF2B5EF4-FFF2-40B4-BE49-F238E27FC236}">
                  <a16:creationId xmlns:a16="http://schemas.microsoft.com/office/drawing/2014/main" xmlns="" id="{0E5068FF-AC2B-45F0-BB3E-0374E49C22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48349" y="5272338"/>
              <a:ext cx="522286" cy="188168"/>
            </a:xfrm>
            <a:custGeom>
              <a:avLst/>
              <a:gdLst>
                <a:gd name="T0" fmla="*/ 1 w 208"/>
                <a:gd name="T1" fmla="*/ 6 h 75"/>
                <a:gd name="T2" fmla="*/ 1 w 208"/>
                <a:gd name="T3" fmla="*/ 6 h 75"/>
                <a:gd name="T4" fmla="*/ 9 w 208"/>
                <a:gd name="T5" fmla="*/ 1 h 75"/>
                <a:gd name="T6" fmla="*/ 203 w 208"/>
                <a:gd name="T7" fmla="*/ 62 h 75"/>
                <a:gd name="T8" fmla="*/ 207 w 208"/>
                <a:gd name="T9" fmla="*/ 70 h 75"/>
                <a:gd name="T10" fmla="*/ 207 w 208"/>
                <a:gd name="T11" fmla="*/ 70 h 75"/>
                <a:gd name="T12" fmla="*/ 199 w 208"/>
                <a:gd name="T13" fmla="*/ 74 h 75"/>
                <a:gd name="T14" fmla="*/ 5 w 208"/>
                <a:gd name="T15" fmla="*/ 14 h 75"/>
                <a:gd name="T16" fmla="*/ 1 w 208"/>
                <a:gd name="T17" fmla="*/ 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75"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2" y="2"/>
                    <a:pt x="6" y="0"/>
                    <a:pt x="9" y="1"/>
                  </a:cubicBezTo>
                  <a:cubicBezTo>
                    <a:pt x="203" y="62"/>
                    <a:pt x="203" y="62"/>
                    <a:pt x="203" y="62"/>
                  </a:cubicBezTo>
                  <a:cubicBezTo>
                    <a:pt x="207" y="63"/>
                    <a:pt x="208" y="67"/>
                    <a:pt x="207" y="70"/>
                  </a:cubicBezTo>
                  <a:cubicBezTo>
                    <a:pt x="207" y="70"/>
                    <a:pt x="207" y="70"/>
                    <a:pt x="207" y="70"/>
                  </a:cubicBezTo>
                  <a:cubicBezTo>
                    <a:pt x="206" y="73"/>
                    <a:pt x="203" y="75"/>
                    <a:pt x="199" y="7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2" y="13"/>
                    <a:pt x="0" y="9"/>
                    <a:pt x="1" y="6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Freeform 25">
              <a:extLst>
                <a:ext uri="{FF2B5EF4-FFF2-40B4-BE49-F238E27FC236}">
                  <a16:creationId xmlns:a16="http://schemas.microsoft.com/office/drawing/2014/main" xmlns="" id="{ACC7FD30-C487-4904-9871-9522DFD761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73680" y="5332648"/>
              <a:ext cx="429408" cy="431821"/>
            </a:xfrm>
            <a:custGeom>
              <a:avLst/>
              <a:gdLst>
                <a:gd name="T0" fmla="*/ 18 w 171"/>
                <a:gd name="T1" fmla="*/ 167 h 172"/>
                <a:gd name="T2" fmla="*/ 171 w 171"/>
                <a:gd name="T3" fmla="*/ 38 h 172"/>
                <a:gd name="T4" fmla="*/ 51 w 171"/>
                <a:gd name="T5" fmla="*/ 0 h 172"/>
                <a:gd name="T6" fmla="*/ 3 w 171"/>
                <a:gd name="T7" fmla="*/ 155 h 172"/>
                <a:gd name="T8" fmla="*/ 18 w 171"/>
                <a:gd name="T9" fmla="*/ 16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172">
                  <a:moveTo>
                    <a:pt x="18" y="167"/>
                  </a:moveTo>
                  <a:cubicBezTo>
                    <a:pt x="171" y="38"/>
                    <a:pt x="171" y="38"/>
                    <a:pt x="171" y="38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3" y="155"/>
                    <a:pt x="3" y="155"/>
                    <a:pt x="3" y="155"/>
                  </a:cubicBezTo>
                  <a:cubicBezTo>
                    <a:pt x="0" y="165"/>
                    <a:pt x="10" y="172"/>
                    <a:pt x="18" y="167"/>
                  </a:cubicBezTo>
                  <a:close/>
                </a:path>
              </a:pathLst>
            </a:custGeom>
            <a:solidFill>
              <a:srgbClr val="B4B5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6">
              <a:extLst>
                <a:ext uri="{FF2B5EF4-FFF2-40B4-BE49-F238E27FC236}">
                  <a16:creationId xmlns:a16="http://schemas.microsoft.com/office/drawing/2014/main" xmlns="" id="{FE05765D-DC5E-4265-87C9-AEC8765989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95391" y="5306112"/>
              <a:ext cx="2013154" cy="790063"/>
            </a:xfrm>
            <a:custGeom>
              <a:avLst/>
              <a:gdLst>
                <a:gd name="T0" fmla="*/ 34 w 801"/>
                <a:gd name="T1" fmla="*/ 52 h 315"/>
                <a:gd name="T2" fmla="*/ 121 w 801"/>
                <a:gd name="T3" fmla="*/ 94 h 315"/>
                <a:gd name="T4" fmla="*/ 533 w 801"/>
                <a:gd name="T5" fmla="*/ 258 h 315"/>
                <a:gd name="T6" fmla="*/ 533 w 801"/>
                <a:gd name="T7" fmla="*/ 258 h 315"/>
                <a:gd name="T8" fmla="*/ 535 w 801"/>
                <a:gd name="T9" fmla="*/ 258 h 315"/>
                <a:gd name="T10" fmla="*/ 536 w 801"/>
                <a:gd name="T11" fmla="*/ 259 h 315"/>
                <a:gd name="T12" fmla="*/ 536 w 801"/>
                <a:gd name="T13" fmla="*/ 259 h 315"/>
                <a:gd name="T14" fmla="*/ 701 w 801"/>
                <a:gd name="T15" fmla="*/ 305 h 315"/>
                <a:gd name="T16" fmla="*/ 801 w 801"/>
                <a:gd name="T17" fmla="*/ 249 h 315"/>
                <a:gd name="T18" fmla="*/ 7 w 801"/>
                <a:gd name="T19" fmla="*/ 0 h 315"/>
                <a:gd name="T20" fmla="*/ 34 w 801"/>
                <a:gd name="T21" fmla="*/ 52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1" h="315">
                  <a:moveTo>
                    <a:pt x="34" y="52"/>
                  </a:moveTo>
                  <a:cubicBezTo>
                    <a:pt x="121" y="94"/>
                    <a:pt x="121" y="94"/>
                    <a:pt x="121" y="94"/>
                  </a:cubicBezTo>
                  <a:cubicBezTo>
                    <a:pt x="254" y="159"/>
                    <a:pt x="392" y="213"/>
                    <a:pt x="533" y="258"/>
                  </a:cubicBezTo>
                  <a:cubicBezTo>
                    <a:pt x="533" y="258"/>
                    <a:pt x="533" y="258"/>
                    <a:pt x="533" y="258"/>
                  </a:cubicBezTo>
                  <a:cubicBezTo>
                    <a:pt x="534" y="258"/>
                    <a:pt x="534" y="258"/>
                    <a:pt x="535" y="258"/>
                  </a:cubicBezTo>
                  <a:cubicBezTo>
                    <a:pt x="535" y="258"/>
                    <a:pt x="536" y="258"/>
                    <a:pt x="536" y="259"/>
                  </a:cubicBezTo>
                  <a:cubicBezTo>
                    <a:pt x="536" y="259"/>
                    <a:pt x="536" y="259"/>
                    <a:pt x="536" y="259"/>
                  </a:cubicBezTo>
                  <a:cubicBezTo>
                    <a:pt x="591" y="276"/>
                    <a:pt x="646" y="291"/>
                    <a:pt x="701" y="305"/>
                  </a:cubicBezTo>
                  <a:cubicBezTo>
                    <a:pt x="744" y="315"/>
                    <a:pt x="788" y="291"/>
                    <a:pt x="801" y="24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22"/>
                    <a:pt x="12" y="45"/>
                    <a:pt x="34" y="52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7">
              <a:extLst>
                <a:ext uri="{FF2B5EF4-FFF2-40B4-BE49-F238E27FC236}">
                  <a16:creationId xmlns:a16="http://schemas.microsoft.com/office/drawing/2014/main" xmlns="" id="{D928E6E8-57B0-4977-BE5B-4FCF1E93DA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48349" y="5288019"/>
              <a:ext cx="519874" cy="172487"/>
            </a:xfrm>
            <a:custGeom>
              <a:avLst/>
              <a:gdLst>
                <a:gd name="T0" fmla="*/ 9 w 207"/>
                <a:gd name="T1" fmla="*/ 9 h 69"/>
                <a:gd name="T2" fmla="*/ 196 w 207"/>
                <a:gd name="T3" fmla="*/ 67 h 69"/>
                <a:gd name="T4" fmla="*/ 207 w 207"/>
                <a:gd name="T5" fmla="*/ 64 h 69"/>
                <a:gd name="T6" fmla="*/ 1 w 207"/>
                <a:gd name="T7" fmla="*/ 0 h 69"/>
                <a:gd name="T8" fmla="*/ 9 w 207"/>
                <a:gd name="T9" fmla="*/ 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69">
                  <a:moveTo>
                    <a:pt x="9" y="9"/>
                  </a:moveTo>
                  <a:cubicBezTo>
                    <a:pt x="196" y="67"/>
                    <a:pt x="196" y="67"/>
                    <a:pt x="196" y="67"/>
                  </a:cubicBezTo>
                  <a:cubicBezTo>
                    <a:pt x="201" y="69"/>
                    <a:pt x="206" y="67"/>
                    <a:pt x="207" y="6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3"/>
                    <a:pt x="3" y="7"/>
                    <a:pt x="9" y="9"/>
                  </a:cubicBezTo>
                  <a:close/>
                </a:path>
              </a:pathLst>
            </a:custGeom>
            <a:solidFill>
              <a:srgbClr val="B4B5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Rectangle 28">
              <a:extLst>
                <a:ext uri="{FF2B5EF4-FFF2-40B4-BE49-F238E27FC236}">
                  <a16:creationId xmlns:a16="http://schemas.microsoft.com/office/drawing/2014/main" xmlns="" id="{06BFCDB7-8032-47F5-86B7-626E7AAF36E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011818" y="5834429"/>
              <a:ext cx="1207" cy="1206"/>
            </a:xfrm>
            <a:prstGeom prst="rect">
              <a:avLst/>
            </a:prstGeom>
            <a:solidFill>
              <a:srgbClr val="F7AF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29">
              <a:extLst>
                <a:ext uri="{FF2B5EF4-FFF2-40B4-BE49-F238E27FC236}">
                  <a16:creationId xmlns:a16="http://schemas.microsoft.com/office/drawing/2014/main" xmlns="" id="{F383CCC5-2FB2-4EEC-B495-F7C06E37266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011818" y="5834429"/>
              <a:ext cx="1207" cy="1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0">
              <a:extLst>
                <a:ext uri="{FF2B5EF4-FFF2-40B4-BE49-F238E27FC236}">
                  <a16:creationId xmlns:a16="http://schemas.microsoft.com/office/drawing/2014/main" xmlns="" id="{773B7016-7FC1-463F-8C89-4D27A6F245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11818" y="5834429"/>
              <a:ext cx="18093" cy="8443"/>
            </a:xfrm>
            <a:custGeom>
              <a:avLst/>
              <a:gdLst>
                <a:gd name="T0" fmla="*/ 0 w 15"/>
                <a:gd name="T1" fmla="*/ 0 h 7"/>
                <a:gd name="T2" fmla="*/ 0 w 15"/>
                <a:gd name="T3" fmla="*/ 0 h 7"/>
                <a:gd name="T4" fmla="*/ 15 w 15"/>
                <a:gd name="T5" fmla="*/ 7 h 7"/>
                <a:gd name="T6" fmla="*/ 0 w 1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7">
                  <a:moveTo>
                    <a:pt x="0" y="0"/>
                  </a:moveTo>
                  <a:lnTo>
                    <a:pt x="0" y="0"/>
                  </a:lnTo>
                  <a:lnTo>
                    <a:pt x="15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78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1">
              <a:extLst>
                <a:ext uri="{FF2B5EF4-FFF2-40B4-BE49-F238E27FC236}">
                  <a16:creationId xmlns:a16="http://schemas.microsoft.com/office/drawing/2014/main" xmlns="" id="{F1A2304F-693F-44AB-AB1E-E06B025CA7A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11818" y="5834429"/>
              <a:ext cx="18093" cy="8443"/>
            </a:xfrm>
            <a:custGeom>
              <a:avLst/>
              <a:gdLst>
                <a:gd name="T0" fmla="*/ 0 w 15"/>
                <a:gd name="T1" fmla="*/ 0 h 7"/>
                <a:gd name="T2" fmla="*/ 0 w 15"/>
                <a:gd name="T3" fmla="*/ 0 h 7"/>
                <a:gd name="T4" fmla="*/ 15 w 15"/>
                <a:gd name="T5" fmla="*/ 7 h 7"/>
                <a:gd name="T6" fmla="*/ 0 w 1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7">
                  <a:moveTo>
                    <a:pt x="0" y="0"/>
                  </a:moveTo>
                  <a:lnTo>
                    <a:pt x="0" y="0"/>
                  </a:lnTo>
                  <a:lnTo>
                    <a:pt x="15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2">
              <a:extLst>
                <a:ext uri="{FF2B5EF4-FFF2-40B4-BE49-F238E27FC236}">
                  <a16:creationId xmlns:a16="http://schemas.microsoft.com/office/drawing/2014/main" xmlns="" id="{C2B8D3A6-80AB-43EE-A4BA-AF68D44E4B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976839" y="5834429"/>
              <a:ext cx="90466" cy="113383"/>
            </a:xfrm>
            <a:custGeom>
              <a:avLst/>
              <a:gdLst>
                <a:gd name="T0" fmla="*/ 14 w 36"/>
                <a:gd name="T1" fmla="*/ 0 h 45"/>
                <a:gd name="T2" fmla="*/ 0 w 36"/>
                <a:gd name="T3" fmla="*/ 45 h 45"/>
                <a:gd name="T4" fmla="*/ 36 w 36"/>
                <a:gd name="T5" fmla="*/ 7 h 45"/>
                <a:gd name="T6" fmla="*/ 36 w 36"/>
                <a:gd name="T7" fmla="*/ 7 h 45"/>
                <a:gd name="T8" fmla="*/ 21 w 36"/>
                <a:gd name="T9" fmla="*/ 3 h 45"/>
                <a:gd name="T10" fmla="*/ 14 w 36"/>
                <a:gd name="T11" fmla="*/ 0 h 45"/>
                <a:gd name="T12" fmla="*/ 14 w 36"/>
                <a:gd name="T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5">
                  <a:moveTo>
                    <a:pt x="14" y="0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16" y="39"/>
                    <a:pt x="30" y="25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D295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9" name="任意多边形: 形状 78" hidden="1">
            <a:extLst>
              <a:ext uri="{FF2B5EF4-FFF2-40B4-BE49-F238E27FC236}">
                <a16:creationId xmlns:a16="http://schemas.microsoft.com/office/drawing/2014/main" xmlns="" id="{1BFA5B7F-1F11-42EE-B10B-268E747F484B}"/>
              </a:ext>
            </a:extLst>
          </p:cNvPr>
          <p:cNvSpPr/>
          <p:nvPr userDrawn="1"/>
        </p:nvSpPr>
        <p:spPr>
          <a:xfrm rot="20962973">
            <a:off x="-952612" y="-337530"/>
            <a:ext cx="5469435" cy="7765861"/>
          </a:xfrm>
          <a:custGeom>
            <a:avLst/>
            <a:gdLst>
              <a:gd name="connsiteX0" fmla="*/ 5469435 w 5469435"/>
              <a:gd name="connsiteY0" fmla="*/ 788410 h 7765861"/>
              <a:gd name="connsiteX1" fmla="*/ 5469435 w 5469435"/>
              <a:gd name="connsiteY1" fmla="*/ 7765861 h 7765861"/>
              <a:gd name="connsiteX2" fmla="*/ 0 w 5469435"/>
              <a:gd name="connsiteY2" fmla="*/ 6740593 h 7765861"/>
              <a:gd name="connsiteX3" fmla="*/ 1263552 w 5469435"/>
              <a:gd name="connsiteY3" fmla="*/ 0 h 7765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69435" h="7765861">
                <a:moveTo>
                  <a:pt x="5469435" y="788410"/>
                </a:moveTo>
                <a:lnTo>
                  <a:pt x="5469435" y="7765861"/>
                </a:lnTo>
                <a:lnTo>
                  <a:pt x="0" y="6740593"/>
                </a:lnTo>
                <a:lnTo>
                  <a:pt x="126355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5774365" y="2554956"/>
            <a:ext cx="5236535" cy="558799"/>
          </a:xfrm>
        </p:spPr>
        <p:txBody>
          <a:bodyPr anchor="ctr">
            <a:norm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5774365" y="1130300"/>
            <a:ext cx="5236535" cy="1375202"/>
          </a:xfrm>
        </p:spPr>
        <p:txBody>
          <a:bodyPr anchor="b">
            <a:normAutofit/>
          </a:bodyPr>
          <a:lstStyle>
            <a:lvl1pPr algn="r"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5774365" y="3770992"/>
            <a:ext cx="5236535" cy="296271"/>
          </a:xfrm>
        </p:spPr>
        <p:txBody>
          <a:bodyPr vert="horz" anchor="ctr">
            <a:noAutofit/>
          </a:bodyPr>
          <a:lstStyle>
            <a:lvl1pPr marL="0" indent="0" algn="r">
              <a:buNone/>
              <a:defRPr sz="14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774365" y="4067263"/>
            <a:ext cx="5236535" cy="296271"/>
          </a:xfrm>
        </p:spPr>
        <p:txBody>
          <a:bodyPr vert="horz" anchor="ctr">
            <a:noAutofit/>
          </a:bodyPr>
          <a:lstStyle>
            <a:lvl1pPr marL="0" indent="0" algn="r">
              <a:buNone/>
              <a:defRPr sz="14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5614324" y="3597729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5615440" y="4493079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A44D8412-6FD8-4BEB-B22E-1F59573DDC9F}"/>
              </a:ext>
            </a:extLst>
          </p:cNvPr>
          <p:cNvSpPr/>
          <p:nvPr userDrawn="1"/>
        </p:nvSpPr>
        <p:spPr>
          <a:xfrm flipH="1">
            <a:off x="1158491" y="0"/>
            <a:ext cx="4335363" cy="6858000"/>
          </a:xfrm>
          <a:custGeom>
            <a:avLst/>
            <a:gdLst>
              <a:gd name="connsiteX0" fmla="*/ 0 w 6742471"/>
              <a:gd name="connsiteY0" fmla="*/ 6065730 h 6858000"/>
              <a:gd name="connsiteX1" fmla="*/ 4270623 w 6742471"/>
              <a:gd name="connsiteY1" fmla="*/ 6065730 h 6858000"/>
              <a:gd name="connsiteX2" fmla="*/ 3622271 w 6742471"/>
              <a:gd name="connsiteY2" fmla="*/ 6858000 h 6858000"/>
              <a:gd name="connsiteX3" fmla="*/ 647640 w 6742471"/>
              <a:gd name="connsiteY3" fmla="*/ 6858000 h 6858000"/>
              <a:gd name="connsiteX4" fmla="*/ 2134138 w 6742471"/>
              <a:gd name="connsiteY4" fmla="*/ 3486414 h 6858000"/>
              <a:gd name="connsiteX5" fmla="*/ 4270623 w 6742471"/>
              <a:gd name="connsiteY5" fmla="*/ 5963626 h 6858000"/>
              <a:gd name="connsiteX6" fmla="*/ 0 w 6742471"/>
              <a:gd name="connsiteY6" fmla="*/ 5963626 h 6858000"/>
              <a:gd name="connsiteX7" fmla="*/ 2270160 w 6742471"/>
              <a:gd name="connsiteY7" fmla="*/ 3451855 h 6858000"/>
              <a:gd name="connsiteX8" fmla="*/ 6740125 w 6742471"/>
              <a:gd name="connsiteY8" fmla="*/ 3451855 h 6858000"/>
              <a:gd name="connsiteX9" fmla="*/ 4406645 w 6742471"/>
              <a:gd name="connsiteY9" fmla="*/ 5929068 h 6858000"/>
              <a:gd name="connsiteX10" fmla="*/ 4406645 w 6742471"/>
              <a:gd name="connsiteY10" fmla="*/ 872539 h 6858000"/>
              <a:gd name="connsiteX11" fmla="*/ 6742471 w 6742471"/>
              <a:gd name="connsiteY11" fmla="*/ 3349752 h 6858000"/>
              <a:gd name="connsiteX12" fmla="*/ 2270160 w 6742471"/>
              <a:gd name="connsiteY12" fmla="*/ 3349752 h 6858000"/>
              <a:gd name="connsiteX13" fmla="*/ 0 w 6742471"/>
              <a:gd name="connsiteY13" fmla="*/ 803422 h 6858000"/>
              <a:gd name="connsiteX14" fmla="*/ 4270623 w 6742471"/>
              <a:gd name="connsiteY14" fmla="*/ 803422 h 6858000"/>
              <a:gd name="connsiteX15" fmla="*/ 2134138 w 6742471"/>
              <a:gd name="connsiteY15" fmla="*/ 3280635 h 6858000"/>
              <a:gd name="connsiteX16" fmla="*/ 604192 w 6742471"/>
              <a:gd name="connsiteY16" fmla="*/ 0 h 6858000"/>
              <a:gd name="connsiteX17" fmla="*/ 3665767 w 6742471"/>
              <a:gd name="connsiteY17" fmla="*/ 0 h 6858000"/>
              <a:gd name="connsiteX18" fmla="*/ 4270623 w 6742471"/>
              <a:gd name="connsiteY18" fmla="*/ 701319 h 6858000"/>
              <a:gd name="connsiteX19" fmla="*/ 0 w 6742471"/>
              <a:gd name="connsiteY19" fmla="*/ 70131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742471" h="6858000">
                <a:moveTo>
                  <a:pt x="0" y="6065730"/>
                </a:moveTo>
                <a:lnTo>
                  <a:pt x="4270623" y="6065730"/>
                </a:lnTo>
                <a:lnTo>
                  <a:pt x="3622271" y="6858000"/>
                </a:lnTo>
                <a:lnTo>
                  <a:pt x="647640" y="6858000"/>
                </a:lnTo>
                <a:close/>
                <a:moveTo>
                  <a:pt x="2134138" y="3486414"/>
                </a:moveTo>
                <a:lnTo>
                  <a:pt x="4270623" y="5963626"/>
                </a:lnTo>
                <a:lnTo>
                  <a:pt x="0" y="5963626"/>
                </a:lnTo>
                <a:close/>
                <a:moveTo>
                  <a:pt x="2270160" y="3451855"/>
                </a:moveTo>
                <a:lnTo>
                  <a:pt x="6740125" y="3451855"/>
                </a:lnTo>
                <a:lnTo>
                  <a:pt x="4406645" y="5929068"/>
                </a:lnTo>
                <a:close/>
                <a:moveTo>
                  <a:pt x="4406645" y="872539"/>
                </a:moveTo>
                <a:lnTo>
                  <a:pt x="6742471" y="3349752"/>
                </a:lnTo>
                <a:lnTo>
                  <a:pt x="2270160" y="3349752"/>
                </a:lnTo>
                <a:close/>
                <a:moveTo>
                  <a:pt x="0" y="803422"/>
                </a:moveTo>
                <a:lnTo>
                  <a:pt x="4270623" y="803422"/>
                </a:lnTo>
                <a:lnTo>
                  <a:pt x="2134138" y="3280635"/>
                </a:lnTo>
                <a:close/>
                <a:moveTo>
                  <a:pt x="604192" y="0"/>
                </a:moveTo>
                <a:lnTo>
                  <a:pt x="3665767" y="0"/>
                </a:lnTo>
                <a:lnTo>
                  <a:pt x="4270623" y="701319"/>
                </a:lnTo>
                <a:lnTo>
                  <a:pt x="0" y="701319"/>
                </a:lnTo>
                <a:close/>
              </a:path>
            </a:pathLst>
          </a:custGeom>
          <a:solidFill>
            <a:schemeClr val="accent3">
              <a:lumMod val="25000"/>
              <a:lumOff val="75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E67595DD-0332-41BC-9596-3446D1F8884A}"/>
              </a:ext>
            </a:extLst>
          </p:cNvPr>
          <p:cNvSpPr/>
          <p:nvPr userDrawn="1"/>
        </p:nvSpPr>
        <p:spPr>
          <a:xfrm flipH="1">
            <a:off x="505070" y="0"/>
            <a:ext cx="4335363" cy="6858000"/>
          </a:xfrm>
          <a:custGeom>
            <a:avLst/>
            <a:gdLst>
              <a:gd name="connsiteX0" fmla="*/ 0 w 6742471"/>
              <a:gd name="connsiteY0" fmla="*/ 6065730 h 6858000"/>
              <a:gd name="connsiteX1" fmla="*/ 4270623 w 6742471"/>
              <a:gd name="connsiteY1" fmla="*/ 6065730 h 6858000"/>
              <a:gd name="connsiteX2" fmla="*/ 3622271 w 6742471"/>
              <a:gd name="connsiteY2" fmla="*/ 6858000 h 6858000"/>
              <a:gd name="connsiteX3" fmla="*/ 647640 w 6742471"/>
              <a:gd name="connsiteY3" fmla="*/ 6858000 h 6858000"/>
              <a:gd name="connsiteX4" fmla="*/ 2134138 w 6742471"/>
              <a:gd name="connsiteY4" fmla="*/ 3486414 h 6858000"/>
              <a:gd name="connsiteX5" fmla="*/ 4270623 w 6742471"/>
              <a:gd name="connsiteY5" fmla="*/ 5963626 h 6858000"/>
              <a:gd name="connsiteX6" fmla="*/ 0 w 6742471"/>
              <a:gd name="connsiteY6" fmla="*/ 5963626 h 6858000"/>
              <a:gd name="connsiteX7" fmla="*/ 2270160 w 6742471"/>
              <a:gd name="connsiteY7" fmla="*/ 3451855 h 6858000"/>
              <a:gd name="connsiteX8" fmla="*/ 6740125 w 6742471"/>
              <a:gd name="connsiteY8" fmla="*/ 3451855 h 6858000"/>
              <a:gd name="connsiteX9" fmla="*/ 4406645 w 6742471"/>
              <a:gd name="connsiteY9" fmla="*/ 5929068 h 6858000"/>
              <a:gd name="connsiteX10" fmla="*/ 4406645 w 6742471"/>
              <a:gd name="connsiteY10" fmla="*/ 872539 h 6858000"/>
              <a:gd name="connsiteX11" fmla="*/ 6742471 w 6742471"/>
              <a:gd name="connsiteY11" fmla="*/ 3349752 h 6858000"/>
              <a:gd name="connsiteX12" fmla="*/ 2270160 w 6742471"/>
              <a:gd name="connsiteY12" fmla="*/ 3349752 h 6858000"/>
              <a:gd name="connsiteX13" fmla="*/ 0 w 6742471"/>
              <a:gd name="connsiteY13" fmla="*/ 803422 h 6858000"/>
              <a:gd name="connsiteX14" fmla="*/ 4270623 w 6742471"/>
              <a:gd name="connsiteY14" fmla="*/ 803422 h 6858000"/>
              <a:gd name="connsiteX15" fmla="*/ 2134138 w 6742471"/>
              <a:gd name="connsiteY15" fmla="*/ 3280635 h 6858000"/>
              <a:gd name="connsiteX16" fmla="*/ 604192 w 6742471"/>
              <a:gd name="connsiteY16" fmla="*/ 0 h 6858000"/>
              <a:gd name="connsiteX17" fmla="*/ 3665767 w 6742471"/>
              <a:gd name="connsiteY17" fmla="*/ 0 h 6858000"/>
              <a:gd name="connsiteX18" fmla="*/ 4270623 w 6742471"/>
              <a:gd name="connsiteY18" fmla="*/ 701319 h 6858000"/>
              <a:gd name="connsiteX19" fmla="*/ 0 w 6742471"/>
              <a:gd name="connsiteY19" fmla="*/ 70131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742471" h="6858000">
                <a:moveTo>
                  <a:pt x="0" y="6065730"/>
                </a:moveTo>
                <a:lnTo>
                  <a:pt x="4270623" y="6065730"/>
                </a:lnTo>
                <a:lnTo>
                  <a:pt x="3622271" y="6858000"/>
                </a:lnTo>
                <a:lnTo>
                  <a:pt x="647640" y="6858000"/>
                </a:lnTo>
                <a:close/>
                <a:moveTo>
                  <a:pt x="2134138" y="3486414"/>
                </a:moveTo>
                <a:lnTo>
                  <a:pt x="4270623" y="5963626"/>
                </a:lnTo>
                <a:lnTo>
                  <a:pt x="0" y="5963626"/>
                </a:lnTo>
                <a:close/>
                <a:moveTo>
                  <a:pt x="2270160" y="3451855"/>
                </a:moveTo>
                <a:lnTo>
                  <a:pt x="6740125" y="3451855"/>
                </a:lnTo>
                <a:lnTo>
                  <a:pt x="4406645" y="5929068"/>
                </a:lnTo>
                <a:close/>
                <a:moveTo>
                  <a:pt x="4406645" y="872539"/>
                </a:moveTo>
                <a:lnTo>
                  <a:pt x="6742471" y="3349752"/>
                </a:lnTo>
                <a:lnTo>
                  <a:pt x="2270160" y="3349752"/>
                </a:lnTo>
                <a:close/>
                <a:moveTo>
                  <a:pt x="0" y="803422"/>
                </a:moveTo>
                <a:lnTo>
                  <a:pt x="4270623" y="803422"/>
                </a:lnTo>
                <a:lnTo>
                  <a:pt x="2134138" y="3280635"/>
                </a:lnTo>
                <a:close/>
                <a:moveTo>
                  <a:pt x="604192" y="0"/>
                </a:moveTo>
                <a:lnTo>
                  <a:pt x="3665767" y="0"/>
                </a:lnTo>
                <a:lnTo>
                  <a:pt x="4270623" y="701319"/>
                </a:lnTo>
                <a:lnTo>
                  <a:pt x="0" y="701319"/>
                </a:lnTo>
                <a:close/>
              </a:path>
            </a:pathLst>
          </a:custGeom>
          <a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l="-68657" r="-68255"/>
            </a:stretch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2019/3/7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2019/3/7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537F06ED-D7C3-45AF-83ED-69758CC1611F}"/>
              </a:ext>
            </a:extLst>
          </p:cNvPr>
          <p:cNvSpPr>
            <a:spLocks/>
          </p:cNvSpPr>
          <p:nvPr userDrawn="1"/>
        </p:nvSpPr>
        <p:spPr bwMode="auto">
          <a:xfrm flipH="1">
            <a:off x="0" y="-1814"/>
            <a:ext cx="12192000" cy="6858000"/>
          </a:xfrm>
          <a:prstGeom prst="rect">
            <a:avLst/>
          </a:prstGeom>
          <a:solidFill>
            <a:srgbClr val="142332">
              <a:alpha val="92941"/>
            </a:srgbClr>
          </a:solidFill>
          <a:ln w="269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xmlns="" id="{22E517DF-C4D2-4F6D-AC15-7F624979EFE4}"/>
              </a:ext>
            </a:extLst>
          </p:cNvPr>
          <p:cNvSpPr/>
          <p:nvPr userDrawn="1"/>
        </p:nvSpPr>
        <p:spPr>
          <a:xfrm>
            <a:off x="6538489" y="0"/>
            <a:ext cx="4335363" cy="6858000"/>
          </a:xfrm>
          <a:custGeom>
            <a:avLst/>
            <a:gdLst>
              <a:gd name="connsiteX0" fmla="*/ 0 w 6742471"/>
              <a:gd name="connsiteY0" fmla="*/ 6065730 h 6858000"/>
              <a:gd name="connsiteX1" fmla="*/ 4270623 w 6742471"/>
              <a:gd name="connsiteY1" fmla="*/ 6065730 h 6858000"/>
              <a:gd name="connsiteX2" fmla="*/ 3622271 w 6742471"/>
              <a:gd name="connsiteY2" fmla="*/ 6858000 h 6858000"/>
              <a:gd name="connsiteX3" fmla="*/ 647640 w 6742471"/>
              <a:gd name="connsiteY3" fmla="*/ 6858000 h 6858000"/>
              <a:gd name="connsiteX4" fmla="*/ 2134138 w 6742471"/>
              <a:gd name="connsiteY4" fmla="*/ 3486414 h 6858000"/>
              <a:gd name="connsiteX5" fmla="*/ 4270623 w 6742471"/>
              <a:gd name="connsiteY5" fmla="*/ 5963626 h 6858000"/>
              <a:gd name="connsiteX6" fmla="*/ 0 w 6742471"/>
              <a:gd name="connsiteY6" fmla="*/ 5963626 h 6858000"/>
              <a:gd name="connsiteX7" fmla="*/ 2270160 w 6742471"/>
              <a:gd name="connsiteY7" fmla="*/ 3451855 h 6858000"/>
              <a:gd name="connsiteX8" fmla="*/ 6740125 w 6742471"/>
              <a:gd name="connsiteY8" fmla="*/ 3451855 h 6858000"/>
              <a:gd name="connsiteX9" fmla="*/ 4406645 w 6742471"/>
              <a:gd name="connsiteY9" fmla="*/ 5929068 h 6858000"/>
              <a:gd name="connsiteX10" fmla="*/ 4406645 w 6742471"/>
              <a:gd name="connsiteY10" fmla="*/ 872539 h 6858000"/>
              <a:gd name="connsiteX11" fmla="*/ 6742471 w 6742471"/>
              <a:gd name="connsiteY11" fmla="*/ 3349752 h 6858000"/>
              <a:gd name="connsiteX12" fmla="*/ 2270160 w 6742471"/>
              <a:gd name="connsiteY12" fmla="*/ 3349752 h 6858000"/>
              <a:gd name="connsiteX13" fmla="*/ 0 w 6742471"/>
              <a:gd name="connsiteY13" fmla="*/ 803422 h 6858000"/>
              <a:gd name="connsiteX14" fmla="*/ 4270623 w 6742471"/>
              <a:gd name="connsiteY14" fmla="*/ 803422 h 6858000"/>
              <a:gd name="connsiteX15" fmla="*/ 2134138 w 6742471"/>
              <a:gd name="connsiteY15" fmla="*/ 3280635 h 6858000"/>
              <a:gd name="connsiteX16" fmla="*/ 604192 w 6742471"/>
              <a:gd name="connsiteY16" fmla="*/ 0 h 6858000"/>
              <a:gd name="connsiteX17" fmla="*/ 3665767 w 6742471"/>
              <a:gd name="connsiteY17" fmla="*/ 0 h 6858000"/>
              <a:gd name="connsiteX18" fmla="*/ 4270623 w 6742471"/>
              <a:gd name="connsiteY18" fmla="*/ 701319 h 6858000"/>
              <a:gd name="connsiteX19" fmla="*/ 0 w 6742471"/>
              <a:gd name="connsiteY19" fmla="*/ 70131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742471" h="6858000">
                <a:moveTo>
                  <a:pt x="0" y="6065730"/>
                </a:moveTo>
                <a:lnTo>
                  <a:pt x="4270623" y="6065730"/>
                </a:lnTo>
                <a:lnTo>
                  <a:pt x="3622271" y="6858000"/>
                </a:lnTo>
                <a:lnTo>
                  <a:pt x="647640" y="6858000"/>
                </a:lnTo>
                <a:close/>
                <a:moveTo>
                  <a:pt x="2134138" y="3486414"/>
                </a:moveTo>
                <a:lnTo>
                  <a:pt x="4270623" y="5963626"/>
                </a:lnTo>
                <a:lnTo>
                  <a:pt x="0" y="5963626"/>
                </a:lnTo>
                <a:close/>
                <a:moveTo>
                  <a:pt x="2270160" y="3451855"/>
                </a:moveTo>
                <a:lnTo>
                  <a:pt x="6740125" y="3451855"/>
                </a:lnTo>
                <a:lnTo>
                  <a:pt x="4406645" y="5929068"/>
                </a:lnTo>
                <a:close/>
                <a:moveTo>
                  <a:pt x="4406645" y="872539"/>
                </a:moveTo>
                <a:lnTo>
                  <a:pt x="6742471" y="3349752"/>
                </a:lnTo>
                <a:lnTo>
                  <a:pt x="2270160" y="3349752"/>
                </a:lnTo>
                <a:close/>
                <a:moveTo>
                  <a:pt x="0" y="803422"/>
                </a:moveTo>
                <a:lnTo>
                  <a:pt x="4270623" y="803422"/>
                </a:lnTo>
                <a:lnTo>
                  <a:pt x="2134138" y="3280635"/>
                </a:lnTo>
                <a:close/>
                <a:moveTo>
                  <a:pt x="604192" y="0"/>
                </a:moveTo>
                <a:lnTo>
                  <a:pt x="3665767" y="0"/>
                </a:lnTo>
                <a:lnTo>
                  <a:pt x="4270623" y="701319"/>
                </a:lnTo>
                <a:lnTo>
                  <a:pt x="0" y="701319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xmlns="" id="{5FD59764-0915-4508-B341-8EA79E468C12}"/>
              </a:ext>
            </a:extLst>
          </p:cNvPr>
          <p:cNvSpPr/>
          <p:nvPr userDrawn="1"/>
        </p:nvSpPr>
        <p:spPr>
          <a:xfrm>
            <a:off x="7191910" y="0"/>
            <a:ext cx="4335363" cy="6858000"/>
          </a:xfrm>
          <a:custGeom>
            <a:avLst/>
            <a:gdLst>
              <a:gd name="connsiteX0" fmla="*/ 0 w 6742471"/>
              <a:gd name="connsiteY0" fmla="*/ 6065730 h 6858000"/>
              <a:gd name="connsiteX1" fmla="*/ 4270623 w 6742471"/>
              <a:gd name="connsiteY1" fmla="*/ 6065730 h 6858000"/>
              <a:gd name="connsiteX2" fmla="*/ 3622271 w 6742471"/>
              <a:gd name="connsiteY2" fmla="*/ 6858000 h 6858000"/>
              <a:gd name="connsiteX3" fmla="*/ 647640 w 6742471"/>
              <a:gd name="connsiteY3" fmla="*/ 6858000 h 6858000"/>
              <a:gd name="connsiteX4" fmla="*/ 2134138 w 6742471"/>
              <a:gd name="connsiteY4" fmla="*/ 3486414 h 6858000"/>
              <a:gd name="connsiteX5" fmla="*/ 4270623 w 6742471"/>
              <a:gd name="connsiteY5" fmla="*/ 5963626 h 6858000"/>
              <a:gd name="connsiteX6" fmla="*/ 0 w 6742471"/>
              <a:gd name="connsiteY6" fmla="*/ 5963626 h 6858000"/>
              <a:gd name="connsiteX7" fmla="*/ 2270160 w 6742471"/>
              <a:gd name="connsiteY7" fmla="*/ 3451855 h 6858000"/>
              <a:gd name="connsiteX8" fmla="*/ 6740125 w 6742471"/>
              <a:gd name="connsiteY8" fmla="*/ 3451855 h 6858000"/>
              <a:gd name="connsiteX9" fmla="*/ 4406645 w 6742471"/>
              <a:gd name="connsiteY9" fmla="*/ 5929068 h 6858000"/>
              <a:gd name="connsiteX10" fmla="*/ 4406645 w 6742471"/>
              <a:gd name="connsiteY10" fmla="*/ 872539 h 6858000"/>
              <a:gd name="connsiteX11" fmla="*/ 6742471 w 6742471"/>
              <a:gd name="connsiteY11" fmla="*/ 3349752 h 6858000"/>
              <a:gd name="connsiteX12" fmla="*/ 2270160 w 6742471"/>
              <a:gd name="connsiteY12" fmla="*/ 3349752 h 6858000"/>
              <a:gd name="connsiteX13" fmla="*/ 0 w 6742471"/>
              <a:gd name="connsiteY13" fmla="*/ 803422 h 6858000"/>
              <a:gd name="connsiteX14" fmla="*/ 4270623 w 6742471"/>
              <a:gd name="connsiteY14" fmla="*/ 803422 h 6858000"/>
              <a:gd name="connsiteX15" fmla="*/ 2134138 w 6742471"/>
              <a:gd name="connsiteY15" fmla="*/ 3280635 h 6858000"/>
              <a:gd name="connsiteX16" fmla="*/ 604192 w 6742471"/>
              <a:gd name="connsiteY16" fmla="*/ 0 h 6858000"/>
              <a:gd name="connsiteX17" fmla="*/ 3665767 w 6742471"/>
              <a:gd name="connsiteY17" fmla="*/ 0 h 6858000"/>
              <a:gd name="connsiteX18" fmla="*/ 4270623 w 6742471"/>
              <a:gd name="connsiteY18" fmla="*/ 701319 h 6858000"/>
              <a:gd name="connsiteX19" fmla="*/ 0 w 6742471"/>
              <a:gd name="connsiteY19" fmla="*/ 70131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742471" h="6858000">
                <a:moveTo>
                  <a:pt x="0" y="6065730"/>
                </a:moveTo>
                <a:lnTo>
                  <a:pt x="4270623" y="6065730"/>
                </a:lnTo>
                <a:lnTo>
                  <a:pt x="3622271" y="6858000"/>
                </a:lnTo>
                <a:lnTo>
                  <a:pt x="647640" y="6858000"/>
                </a:lnTo>
                <a:close/>
                <a:moveTo>
                  <a:pt x="2134138" y="3486414"/>
                </a:moveTo>
                <a:lnTo>
                  <a:pt x="4270623" y="5963626"/>
                </a:lnTo>
                <a:lnTo>
                  <a:pt x="0" y="5963626"/>
                </a:lnTo>
                <a:close/>
                <a:moveTo>
                  <a:pt x="2270160" y="3451855"/>
                </a:moveTo>
                <a:lnTo>
                  <a:pt x="6740125" y="3451855"/>
                </a:lnTo>
                <a:lnTo>
                  <a:pt x="4406645" y="5929068"/>
                </a:lnTo>
                <a:close/>
                <a:moveTo>
                  <a:pt x="4406645" y="872539"/>
                </a:moveTo>
                <a:lnTo>
                  <a:pt x="6742471" y="3349752"/>
                </a:lnTo>
                <a:lnTo>
                  <a:pt x="2270160" y="3349752"/>
                </a:lnTo>
                <a:close/>
                <a:moveTo>
                  <a:pt x="0" y="803422"/>
                </a:moveTo>
                <a:lnTo>
                  <a:pt x="4270623" y="803422"/>
                </a:lnTo>
                <a:lnTo>
                  <a:pt x="2134138" y="3280635"/>
                </a:lnTo>
                <a:close/>
                <a:moveTo>
                  <a:pt x="604192" y="0"/>
                </a:moveTo>
                <a:lnTo>
                  <a:pt x="3665767" y="0"/>
                </a:lnTo>
                <a:lnTo>
                  <a:pt x="4270623" y="701319"/>
                </a:lnTo>
                <a:lnTo>
                  <a:pt x="0" y="701319"/>
                </a:lnTo>
                <a:close/>
              </a:path>
            </a:pathLst>
          </a:custGeom>
          <a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l="-68657" r="-68255"/>
            </a:stretch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xmlns="" id="{F9C05D82-083C-434B-B120-39DDA18A24D6}"/>
              </a:ext>
            </a:extLst>
          </p:cNvPr>
          <p:cNvSpPr>
            <a:spLocks/>
          </p:cNvSpPr>
          <p:nvPr userDrawn="1"/>
        </p:nvSpPr>
        <p:spPr bwMode="auto">
          <a:xfrm flipH="1">
            <a:off x="62139" y="-95693"/>
            <a:ext cx="9703088" cy="6858000"/>
          </a:xfrm>
          <a:custGeom>
            <a:avLst/>
            <a:gdLst>
              <a:gd name="connsiteX0" fmla="*/ 0 w 9703088"/>
              <a:gd name="connsiteY0" fmla="*/ 0 h 6858000"/>
              <a:gd name="connsiteX1" fmla="*/ 9506240 w 9703088"/>
              <a:gd name="connsiteY1" fmla="*/ 7383 h 6858000"/>
              <a:gd name="connsiteX2" fmla="*/ 9703088 w 9703088"/>
              <a:gd name="connsiteY2" fmla="*/ 7536 h 6858000"/>
              <a:gd name="connsiteX3" fmla="*/ 9703088 w 9703088"/>
              <a:gd name="connsiteY3" fmla="*/ 6858000 h 6858000"/>
              <a:gd name="connsiteX4" fmla="*/ 9605151 w 9703088"/>
              <a:gd name="connsiteY4" fmla="*/ 6858000 h 6858000"/>
              <a:gd name="connsiteX5" fmla="*/ 2523241 w 9703088"/>
              <a:gd name="connsiteY5" fmla="*/ 6858000 h 6858000"/>
              <a:gd name="connsiteX6" fmla="*/ 2816892 w 9703088"/>
              <a:gd name="connsiteY6" fmla="*/ 4945369 h 6858000"/>
              <a:gd name="connsiteX7" fmla="*/ 1555273 w 9703088"/>
              <a:gd name="connsiteY7" fmla="*/ 1659023 h 6858000"/>
              <a:gd name="connsiteX8" fmla="*/ 0 w 9703088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703088" h="6858000">
                <a:moveTo>
                  <a:pt x="0" y="0"/>
                </a:moveTo>
                <a:cubicBezTo>
                  <a:pt x="4484372" y="3483"/>
                  <a:pt x="7490740" y="5818"/>
                  <a:pt x="9506240" y="7383"/>
                </a:cubicBezTo>
                <a:lnTo>
                  <a:pt x="9703088" y="7536"/>
                </a:lnTo>
                <a:lnTo>
                  <a:pt x="9703088" y="6858000"/>
                </a:lnTo>
                <a:lnTo>
                  <a:pt x="9605151" y="6858000"/>
                </a:lnTo>
                <a:cubicBezTo>
                  <a:pt x="2523241" y="6858000"/>
                  <a:pt x="2523241" y="6858000"/>
                  <a:pt x="2523241" y="6858000"/>
                </a:cubicBezTo>
                <a:cubicBezTo>
                  <a:pt x="2523241" y="6858000"/>
                  <a:pt x="2229588" y="6393051"/>
                  <a:pt x="2816892" y="4945369"/>
                </a:cubicBezTo>
                <a:cubicBezTo>
                  <a:pt x="3404198" y="3497686"/>
                  <a:pt x="2099075" y="2060570"/>
                  <a:pt x="1555273" y="1659023"/>
                </a:cubicBezTo>
                <a:cubicBezTo>
                  <a:pt x="1022347" y="1268043"/>
                  <a:pt x="119637" y="612888"/>
                  <a:pt x="0" y="0"/>
                </a:cubicBezTo>
                <a:close/>
              </a:path>
            </a:pathLst>
          </a:custGeom>
          <a:blipFill>
            <a:blip r:embed="rId3"/>
            <a:srcRect/>
            <a:stretch>
              <a:fillRect l="-23480" r="-23480"/>
            </a:stretch>
          </a:blipFill>
          <a:ln w="2698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sp>
        <p:nvSpPr>
          <p:cNvPr id="16" name="Freeform 9">
            <a:extLst>
              <a:ext uri="{FF2B5EF4-FFF2-40B4-BE49-F238E27FC236}">
                <a16:creationId xmlns:a16="http://schemas.microsoft.com/office/drawing/2014/main" xmlns="" id="{ACC5587B-9E28-44B8-B982-BDBD7ABF0C7D}"/>
              </a:ext>
            </a:extLst>
          </p:cNvPr>
          <p:cNvSpPr>
            <a:spLocks/>
          </p:cNvSpPr>
          <p:nvPr userDrawn="1"/>
        </p:nvSpPr>
        <p:spPr bwMode="auto">
          <a:xfrm rot="21276269" flipH="1">
            <a:off x="-58691" y="4691377"/>
            <a:ext cx="6732875" cy="1854653"/>
          </a:xfrm>
          <a:custGeom>
            <a:avLst/>
            <a:gdLst>
              <a:gd name="T0" fmla="*/ 0 w 3489"/>
              <a:gd name="T1" fmla="*/ 0 h 961"/>
              <a:gd name="T2" fmla="*/ 174 w 3489"/>
              <a:gd name="T3" fmla="*/ 541 h 961"/>
              <a:gd name="T4" fmla="*/ 617 w 3489"/>
              <a:gd name="T5" fmla="*/ 909 h 961"/>
              <a:gd name="T6" fmla="*/ 1197 w 3489"/>
              <a:gd name="T7" fmla="*/ 802 h 961"/>
              <a:gd name="T8" fmla="*/ 1672 w 3489"/>
              <a:gd name="T9" fmla="*/ 547 h 961"/>
              <a:gd name="T10" fmla="*/ 2191 w 3489"/>
              <a:gd name="T11" fmla="*/ 757 h 961"/>
              <a:gd name="T12" fmla="*/ 2203 w 3489"/>
              <a:gd name="T13" fmla="*/ 814 h 961"/>
              <a:gd name="T14" fmla="*/ 2083 w 3489"/>
              <a:gd name="T15" fmla="*/ 956 h 961"/>
              <a:gd name="T16" fmla="*/ 1939 w 3489"/>
              <a:gd name="T17" fmla="*/ 873 h 961"/>
              <a:gd name="T18" fmla="*/ 1971 w 3489"/>
              <a:gd name="T19" fmla="*/ 664 h 961"/>
              <a:gd name="T20" fmla="*/ 2698 w 3489"/>
              <a:gd name="T21" fmla="*/ 422 h 961"/>
              <a:gd name="T22" fmla="*/ 3489 w 3489"/>
              <a:gd name="T23" fmla="*/ 666 h 9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489" h="961">
                <a:moveTo>
                  <a:pt x="0" y="0"/>
                </a:moveTo>
                <a:cubicBezTo>
                  <a:pt x="146" y="126"/>
                  <a:pt x="111" y="358"/>
                  <a:pt x="174" y="541"/>
                </a:cubicBezTo>
                <a:cubicBezTo>
                  <a:pt x="239" y="731"/>
                  <a:pt x="420" y="868"/>
                  <a:pt x="617" y="909"/>
                </a:cubicBezTo>
                <a:cubicBezTo>
                  <a:pt x="813" y="949"/>
                  <a:pt x="1021" y="900"/>
                  <a:pt x="1197" y="802"/>
                </a:cubicBezTo>
                <a:cubicBezTo>
                  <a:pt x="1355" y="714"/>
                  <a:pt x="1495" y="585"/>
                  <a:pt x="1672" y="547"/>
                </a:cubicBezTo>
                <a:cubicBezTo>
                  <a:pt x="1866" y="506"/>
                  <a:pt x="2081" y="593"/>
                  <a:pt x="2191" y="757"/>
                </a:cubicBezTo>
                <a:cubicBezTo>
                  <a:pt x="2202" y="773"/>
                  <a:pt x="2202" y="794"/>
                  <a:pt x="2203" y="814"/>
                </a:cubicBezTo>
                <a:cubicBezTo>
                  <a:pt x="2208" y="873"/>
                  <a:pt x="2142" y="951"/>
                  <a:pt x="2083" y="956"/>
                </a:cubicBezTo>
                <a:cubicBezTo>
                  <a:pt x="2033" y="961"/>
                  <a:pt x="1964" y="926"/>
                  <a:pt x="1939" y="873"/>
                </a:cubicBezTo>
                <a:cubicBezTo>
                  <a:pt x="1908" y="806"/>
                  <a:pt x="1926" y="724"/>
                  <a:pt x="1971" y="664"/>
                </a:cubicBezTo>
                <a:cubicBezTo>
                  <a:pt x="2133" y="450"/>
                  <a:pt x="2433" y="380"/>
                  <a:pt x="2698" y="422"/>
                </a:cubicBezTo>
                <a:cubicBezTo>
                  <a:pt x="2963" y="465"/>
                  <a:pt x="3256" y="534"/>
                  <a:pt x="3489" y="666"/>
                </a:cubicBezTo>
              </a:path>
            </a:pathLst>
          </a:custGeom>
          <a:noFill/>
          <a:ln w="25400">
            <a:solidFill>
              <a:schemeClr val="bg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FD540566-891B-47BC-BEEE-A62FAD7804AF}"/>
              </a:ext>
            </a:extLst>
          </p:cNvPr>
          <p:cNvGrpSpPr/>
          <p:nvPr userDrawn="1"/>
        </p:nvGrpSpPr>
        <p:grpSpPr>
          <a:xfrm rot="13605896">
            <a:off x="5010714" y="2710889"/>
            <a:ext cx="2066371" cy="1990148"/>
            <a:chOff x="9248349" y="4614958"/>
            <a:chExt cx="2092763" cy="2015565"/>
          </a:xfrm>
        </p:grpSpPr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xmlns="" id="{7030C05E-AF04-45CC-AF0E-1E8804BCBC7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79997" y="5144481"/>
              <a:ext cx="211086" cy="178518"/>
            </a:xfrm>
            <a:custGeom>
              <a:avLst/>
              <a:gdLst>
                <a:gd name="T0" fmla="*/ 5 w 84"/>
                <a:gd name="T1" fmla="*/ 24 h 71"/>
                <a:gd name="T2" fmla="*/ 5 w 84"/>
                <a:gd name="T3" fmla="*/ 24 h 71"/>
                <a:gd name="T4" fmla="*/ 41 w 84"/>
                <a:gd name="T5" fmla="*/ 5 h 71"/>
                <a:gd name="T6" fmla="*/ 60 w 84"/>
                <a:gd name="T7" fmla="*/ 11 h 71"/>
                <a:gd name="T8" fmla="*/ 79 w 84"/>
                <a:gd name="T9" fmla="*/ 47 h 71"/>
                <a:gd name="T10" fmla="*/ 79 w 84"/>
                <a:gd name="T11" fmla="*/ 47 h 71"/>
                <a:gd name="T12" fmla="*/ 42 w 84"/>
                <a:gd name="T13" fmla="*/ 66 h 71"/>
                <a:gd name="T14" fmla="*/ 24 w 84"/>
                <a:gd name="T15" fmla="*/ 60 h 71"/>
                <a:gd name="T16" fmla="*/ 5 w 84"/>
                <a:gd name="T17" fmla="*/ 2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71">
                  <a:moveTo>
                    <a:pt x="5" y="24"/>
                  </a:moveTo>
                  <a:cubicBezTo>
                    <a:pt x="5" y="24"/>
                    <a:pt x="5" y="24"/>
                    <a:pt x="5" y="24"/>
                  </a:cubicBezTo>
                  <a:cubicBezTo>
                    <a:pt x="10" y="9"/>
                    <a:pt x="26" y="0"/>
                    <a:pt x="41" y="5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75" y="15"/>
                    <a:pt x="84" y="32"/>
                    <a:pt x="79" y="47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74" y="62"/>
                    <a:pt x="58" y="71"/>
                    <a:pt x="42" y="66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9" y="56"/>
                    <a:pt x="0" y="39"/>
                    <a:pt x="5" y="24"/>
                  </a:cubicBezTo>
                  <a:close/>
                </a:path>
              </a:pathLst>
            </a:custGeom>
            <a:solidFill>
              <a:srgbClr val="6D6E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xmlns="" id="{E503918A-4227-4CD2-9AEA-1CCCF159E1A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57080" y="4858610"/>
              <a:ext cx="211086" cy="178518"/>
            </a:xfrm>
            <a:custGeom>
              <a:avLst/>
              <a:gdLst>
                <a:gd name="T0" fmla="*/ 5 w 84"/>
                <a:gd name="T1" fmla="*/ 24 h 71"/>
                <a:gd name="T2" fmla="*/ 5 w 84"/>
                <a:gd name="T3" fmla="*/ 24 h 71"/>
                <a:gd name="T4" fmla="*/ 41 w 84"/>
                <a:gd name="T5" fmla="*/ 5 h 71"/>
                <a:gd name="T6" fmla="*/ 60 w 84"/>
                <a:gd name="T7" fmla="*/ 11 h 71"/>
                <a:gd name="T8" fmla="*/ 79 w 84"/>
                <a:gd name="T9" fmla="*/ 47 h 71"/>
                <a:gd name="T10" fmla="*/ 79 w 84"/>
                <a:gd name="T11" fmla="*/ 47 h 71"/>
                <a:gd name="T12" fmla="*/ 43 w 84"/>
                <a:gd name="T13" fmla="*/ 66 h 71"/>
                <a:gd name="T14" fmla="*/ 24 w 84"/>
                <a:gd name="T15" fmla="*/ 61 h 71"/>
                <a:gd name="T16" fmla="*/ 5 w 84"/>
                <a:gd name="T17" fmla="*/ 2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71">
                  <a:moveTo>
                    <a:pt x="5" y="24"/>
                  </a:moveTo>
                  <a:cubicBezTo>
                    <a:pt x="5" y="24"/>
                    <a:pt x="5" y="24"/>
                    <a:pt x="5" y="24"/>
                  </a:cubicBezTo>
                  <a:cubicBezTo>
                    <a:pt x="10" y="9"/>
                    <a:pt x="26" y="0"/>
                    <a:pt x="41" y="5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75" y="16"/>
                    <a:pt x="84" y="32"/>
                    <a:pt x="79" y="47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74" y="63"/>
                    <a:pt x="58" y="71"/>
                    <a:pt x="43" y="66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9" y="56"/>
                    <a:pt x="0" y="40"/>
                    <a:pt x="5" y="24"/>
                  </a:cubicBezTo>
                  <a:close/>
                </a:path>
              </a:pathLst>
            </a:custGeom>
            <a:solidFill>
              <a:srgbClr val="6D6E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xmlns="" id="{B7B58817-870D-4A8C-9911-2C9ABCA616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92921" y="6057576"/>
              <a:ext cx="211086" cy="176106"/>
            </a:xfrm>
            <a:custGeom>
              <a:avLst/>
              <a:gdLst>
                <a:gd name="T0" fmla="*/ 5 w 84"/>
                <a:gd name="T1" fmla="*/ 23 h 70"/>
                <a:gd name="T2" fmla="*/ 5 w 84"/>
                <a:gd name="T3" fmla="*/ 23 h 70"/>
                <a:gd name="T4" fmla="*/ 24 w 84"/>
                <a:gd name="T5" fmla="*/ 60 h 70"/>
                <a:gd name="T6" fmla="*/ 43 w 84"/>
                <a:gd name="T7" fmla="*/ 66 h 70"/>
                <a:gd name="T8" fmla="*/ 79 w 84"/>
                <a:gd name="T9" fmla="*/ 47 h 70"/>
                <a:gd name="T10" fmla="*/ 79 w 84"/>
                <a:gd name="T11" fmla="*/ 47 h 70"/>
                <a:gd name="T12" fmla="*/ 60 w 84"/>
                <a:gd name="T13" fmla="*/ 10 h 70"/>
                <a:gd name="T14" fmla="*/ 42 w 84"/>
                <a:gd name="T15" fmla="*/ 4 h 70"/>
                <a:gd name="T16" fmla="*/ 5 w 84"/>
                <a:gd name="T17" fmla="*/ 2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70">
                  <a:moveTo>
                    <a:pt x="5" y="23"/>
                  </a:moveTo>
                  <a:cubicBezTo>
                    <a:pt x="5" y="23"/>
                    <a:pt x="5" y="23"/>
                    <a:pt x="5" y="23"/>
                  </a:cubicBezTo>
                  <a:cubicBezTo>
                    <a:pt x="0" y="39"/>
                    <a:pt x="9" y="55"/>
                    <a:pt x="24" y="60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58" y="70"/>
                    <a:pt x="75" y="62"/>
                    <a:pt x="79" y="47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84" y="31"/>
                    <a:pt x="76" y="15"/>
                    <a:pt x="60" y="10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26" y="0"/>
                    <a:pt x="10" y="8"/>
                    <a:pt x="5" y="23"/>
                  </a:cubicBezTo>
                  <a:close/>
                </a:path>
              </a:pathLst>
            </a:custGeom>
            <a:solidFill>
              <a:srgbClr val="575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xmlns="" id="{12E206B1-0D29-48DB-9560-31B6192A42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14403" y="6278312"/>
              <a:ext cx="208674" cy="178518"/>
            </a:xfrm>
            <a:custGeom>
              <a:avLst/>
              <a:gdLst>
                <a:gd name="T0" fmla="*/ 4 w 83"/>
                <a:gd name="T1" fmla="*/ 24 h 71"/>
                <a:gd name="T2" fmla="*/ 4 w 83"/>
                <a:gd name="T3" fmla="*/ 24 h 71"/>
                <a:gd name="T4" fmla="*/ 23 w 83"/>
                <a:gd name="T5" fmla="*/ 60 h 71"/>
                <a:gd name="T6" fmla="*/ 42 w 83"/>
                <a:gd name="T7" fmla="*/ 66 h 71"/>
                <a:gd name="T8" fmla="*/ 78 w 83"/>
                <a:gd name="T9" fmla="*/ 47 h 71"/>
                <a:gd name="T10" fmla="*/ 78 w 83"/>
                <a:gd name="T11" fmla="*/ 47 h 71"/>
                <a:gd name="T12" fmla="*/ 59 w 83"/>
                <a:gd name="T13" fmla="*/ 11 h 71"/>
                <a:gd name="T14" fmla="*/ 41 w 83"/>
                <a:gd name="T15" fmla="*/ 5 h 71"/>
                <a:gd name="T16" fmla="*/ 4 w 83"/>
                <a:gd name="T17" fmla="*/ 2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71">
                  <a:moveTo>
                    <a:pt x="4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0" y="39"/>
                    <a:pt x="8" y="55"/>
                    <a:pt x="23" y="60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57" y="71"/>
                    <a:pt x="74" y="62"/>
                    <a:pt x="78" y="47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83" y="32"/>
                    <a:pt x="75" y="15"/>
                    <a:pt x="59" y="11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25" y="0"/>
                    <a:pt x="9" y="9"/>
                    <a:pt x="4" y="24"/>
                  </a:cubicBezTo>
                  <a:close/>
                </a:path>
              </a:pathLst>
            </a:custGeom>
            <a:solidFill>
              <a:srgbClr val="5758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xmlns="" id="{C67EC2FD-29D0-4DF2-8C38-01857A5DB69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76896" y="4614958"/>
              <a:ext cx="751465" cy="2015565"/>
            </a:xfrm>
            <a:custGeom>
              <a:avLst/>
              <a:gdLst>
                <a:gd name="T0" fmla="*/ 268 w 299"/>
                <a:gd name="T1" fmla="*/ 20 h 803"/>
                <a:gd name="T2" fmla="*/ 299 w 299"/>
                <a:gd name="T3" fmla="*/ 451 h 803"/>
                <a:gd name="T4" fmla="*/ 28 w 299"/>
                <a:gd name="T5" fmla="*/ 788 h 803"/>
                <a:gd name="T6" fmla="*/ 7 w 299"/>
                <a:gd name="T7" fmla="*/ 765 h 803"/>
                <a:gd name="T8" fmla="*/ 168 w 299"/>
                <a:gd name="T9" fmla="*/ 410 h 803"/>
                <a:gd name="T10" fmla="*/ 238 w 299"/>
                <a:gd name="T11" fmla="*/ 27 h 803"/>
                <a:gd name="T12" fmla="*/ 268 w 299"/>
                <a:gd name="T13" fmla="*/ 2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9" h="803">
                  <a:moveTo>
                    <a:pt x="268" y="20"/>
                  </a:moveTo>
                  <a:cubicBezTo>
                    <a:pt x="299" y="451"/>
                    <a:pt x="299" y="451"/>
                    <a:pt x="299" y="451"/>
                  </a:cubicBezTo>
                  <a:cubicBezTo>
                    <a:pt x="28" y="788"/>
                    <a:pt x="28" y="788"/>
                    <a:pt x="28" y="788"/>
                  </a:cubicBezTo>
                  <a:cubicBezTo>
                    <a:pt x="14" y="803"/>
                    <a:pt x="0" y="787"/>
                    <a:pt x="7" y="765"/>
                  </a:cubicBezTo>
                  <a:cubicBezTo>
                    <a:pt x="168" y="410"/>
                    <a:pt x="168" y="410"/>
                    <a:pt x="168" y="410"/>
                  </a:cubicBezTo>
                  <a:cubicBezTo>
                    <a:pt x="238" y="27"/>
                    <a:pt x="238" y="27"/>
                    <a:pt x="238" y="27"/>
                  </a:cubicBezTo>
                  <a:cubicBezTo>
                    <a:pt x="245" y="5"/>
                    <a:pt x="265" y="0"/>
                    <a:pt x="268" y="2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xmlns="" id="{BF16EF61-B903-490C-A0B7-008A5EA84A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76896" y="5643849"/>
              <a:ext cx="751465" cy="986674"/>
            </a:xfrm>
            <a:custGeom>
              <a:avLst/>
              <a:gdLst>
                <a:gd name="T0" fmla="*/ 7 w 299"/>
                <a:gd name="T1" fmla="*/ 355 h 393"/>
                <a:gd name="T2" fmla="*/ 28 w 299"/>
                <a:gd name="T3" fmla="*/ 378 h 393"/>
                <a:gd name="T4" fmla="*/ 299 w 299"/>
                <a:gd name="T5" fmla="*/ 41 h 393"/>
                <a:gd name="T6" fmla="*/ 168 w 299"/>
                <a:gd name="T7" fmla="*/ 0 h 393"/>
                <a:gd name="T8" fmla="*/ 7 w 299"/>
                <a:gd name="T9" fmla="*/ 355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" h="393">
                  <a:moveTo>
                    <a:pt x="7" y="355"/>
                  </a:moveTo>
                  <a:cubicBezTo>
                    <a:pt x="0" y="377"/>
                    <a:pt x="14" y="393"/>
                    <a:pt x="28" y="378"/>
                  </a:cubicBezTo>
                  <a:cubicBezTo>
                    <a:pt x="299" y="41"/>
                    <a:pt x="299" y="41"/>
                    <a:pt x="299" y="41"/>
                  </a:cubicBezTo>
                  <a:cubicBezTo>
                    <a:pt x="168" y="0"/>
                    <a:pt x="168" y="0"/>
                    <a:pt x="168" y="0"/>
                  </a:cubicBezTo>
                  <a:lnTo>
                    <a:pt x="7" y="355"/>
                  </a:lnTo>
                  <a:close/>
                </a:path>
              </a:pathLst>
            </a:custGeom>
            <a:solidFill>
              <a:srgbClr val="B4B5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">
              <a:extLst>
                <a:ext uri="{FF2B5EF4-FFF2-40B4-BE49-F238E27FC236}">
                  <a16:creationId xmlns:a16="http://schemas.microsoft.com/office/drawing/2014/main" xmlns="" id="{02A62AA5-FA2D-4D95-9DE2-9DB85874EC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93783" y="4628226"/>
              <a:ext cx="734578" cy="1986616"/>
            </a:xfrm>
            <a:custGeom>
              <a:avLst/>
              <a:gdLst>
                <a:gd name="T0" fmla="*/ 242 w 292"/>
                <a:gd name="T1" fmla="*/ 5 h 792"/>
                <a:gd name="T2" fmla="*/ 243 w 292"/>
                <a:gd name="T3" fmla="*/ 10 h 792"/>
                <a:gd name="T4" fmla="*/ 274 w 292"/>
                <a:gd name="T5" fmla="*/ 441 h 792"/>
                <a:gd name="T6" fmla="*/ 3 w 292"/>
                <a:gd name="T7" fmla="*/ 777 h 792"/>
                <a:gd name="T8" fmla="*/ 0 w 292"/>
                <a:gd name="T9" fmla="*/ 780 h 792"/>
                <a:gd name="T10" fmla="*/ 21 w 292"/>
                <a:gd name="T11" fmla="*/ 783 h 792"/>
                <a:gd name="T12" fmla="*/ 292 w 292"/>
                <a:gd name="T13" fmla="*/ 446 h 792"/>
                <a:gd name="T14" fmla="*/ 261 w 292"/>
                <a:gd name="T15" fmla="*/ 15 h 792"/>
                <a:gd name="T16" fmla="*/ 242 w 292"/>
                <a:gd name="T17" fmla="*/ 5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2" h="792">
                  <a:moveTo>
                    <a:pt x="242" y="5"/>
                  </a:moveTo>
                  <a:cubicBezTo>
                    <a:pt x="242" y="7"/>
                    <a:pt x="243" y="8"/>
                    <a:pt x="243" y="10"/>
                  </a:cubicBezTo>
                  <a:cubicBezTo>
                    <a:pt x="274" y="441"/>
                    <a:pt x="274" y="441"/>
                    <a:pt x="274" y="441"/>
                  </a:cubicBezTo>
                  <a:cubicBezTo>
                    <a:pt x="3" y="777"/>
                    <a:pt x="3" y="777"/>
                    <a:pt x="3" y="777"/>
                  </a:cubicBezTo>
                  <a:cubicBezTo>
                    <a:pt x="2" y="779"/>
                    <a:pt x="1" y="780"/>
                    <a:pt x="0" y="780"/>
                  </a:cubicBezTo>
                  <a:cubicBezTo>
                    <a:pt x="3" y="790"/>
                    <a:pt x="12" y="792"/>
                    <a:pt x="21" y="783"/>
                  </a:cubicBezTo>
                  <a:cubicBezTo>
                    <a:pt x="292" y="446"/>
                    <a:pt x="292" y="446"/>
                    <a:pt x="292" y="446"/>
                  </a:cubicBezTo>
                  <a:cubicBezTo>
                    <a:pt x="261" y="15"/>
                    <a:pt x="261" y="15"/>
                    <a:pt x="261" y="15"/>
                  </a:cubicBezTo>
                  <a:cubicBezTo>
                    <a:pt x="259" y="3"/>
                    <a:pt x="250" y="0"/>
                    <a:pt x="242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0">
              <a:extLst>
                <a:ext uri="{FF2B5EF4-FFF2-40B4-BE49-F238E27FC236}">
                  <a16:creationId xmlns:a16="http://schemas.microsoft.com/office/drawing/2014/main" xmlns="" id="{73E1CB4B-1190-4F34-9E32-7943279C589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93783" y="5734314"/>
              <a:ext cx="734578" cy="880528"/>
            </a:xfrm>
            <a:custGeom>
              <a:avLst/>
              <a:gdLst>
                <a:gd name="T0" fmla="*/ 3 w 292"/>
                <a:gd name="T1" fmla="*/ 336 h 351"/>
                <a:gd name="T2" fmla="*/ 0 w 292"/>
                <a:gd name="T3" fmla="*/ 339 h 351"/>
                <a:gd name="T4" fmla="*/ 21 w 292"/>
                <a:gd name="T5" fmla="*/ 342 h 351"/>
                <a:gd name="T6" fmla="*/ 292 w 292"/>
                <a:gd name="T7" fmla="*/ 5 h 351"/>
                <a:gd name="T8" fmla="*/ 274 w 292"/>
                <a:gd name="T9" fmla="*/ 0 h 351"/>
                <a:gd name="T10" fmla="*/ 3 w 292"/>
                <a:gd name="T11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2" h="351">
                  <a:moveTo>
                    <a:pt x="3" y="336"/>
                  </a:moveTo>
                  <a:cubicBezTo>
                    <a:pt x="2" y="338"/>
                    <a:pt x="1" y="339"/>
                    <a:pt x="0" y="339"/>
                  </a:cubicBezTo>
                  <a:cubicBezTo>
                    <a:pt x="3" y="349"/>
                    <a:pt x="12" y="351"/>
                    <a:pt x="21" y="342"/>
                  </a:cubicBezTo>
                  <a:cubicBezTo>
                    <a:pt x="292" y="5"/>
                    <a:pt x="292" y="5"/>
                    <a:pt x="292" y="5"/>
                  </a:cubicBezTo>
                  <a:cubicBezTo>
                    <a:pt x="274" y="0"/>
                    <a:pt x="274" y="0"/>
                    <a:pt x="274" y="0"/>
                  </a:cubicBezTo>
                  <a:lnTo>
                    <a:pt x="3" y="336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1">
              <a:extLst>
                <a:ext uri="{FF2B5EF4-FFF2-40B4-BE49-F238E27FC236}">
                  <a16:creationId xmlns:a16="http://schemas.microsoft.com/office/drawing/2014/main" xmlns="" id="{96791743-F838-4FD7-BE88-31AB8634DD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73680" y="4921333"/>
              <a:ext cx="429408" cy="843136"/>
            </a:xfrm>
            <a:custGeom>
              <a:avLst/>
              <a:gdLst>
                <a:gd name="T0" fmla="*/ 119 w 171"/>
                <a:gd name="T1" fmla="*/ 9 h 336"/>
                <a:gd name="T2" fmla="*/ 171 w 171"/>
                <a:gd name="T3" fmla="*/ 202 h 336"/>
                <a:gd name="T4" fmla="*/ 18 w 171"/>
                <a:gd name="T5" fmla="*/ 331 h 336"/>
                <a:gd name="T6" fmla="*/ 3 w 171"/>
                <a:gd name="T7" fmla="*/ 319 h 336"/>
                <a:gd name="T8" fmla="*/ 100 w 171"/>
                <a:gd name="T9" fmla="*/ 10 h 336"/>
                <a:gd name="T10" fmla="*/ 119 w 171"/>
                <a:gd name="T11" fmla="*/ 9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" h="336">
                  <a:moveTo>
                    <a:pt x="119" y="9"/>
                  </a:moveTo>
                  <a:cubicBezTo>
                    <a:pt x="171" y="202"/>
                    <a:pt x="171" y="202"/>
                    <a:pt x="171" y="202"/>
                  </a:cubicBezTo>
                  <a:cubicBezTo>
                    <a:pt x="18" y="331"/>
                    <a:pt x="18" y="331"/>
                    <a:pt x="18" y="331"/>
                  </a:cubicBezTo>
                  <a:cubicBezTo>
                    <a:pt x="10" y="336"/>
                    <a:pt x="0" y="329"/>
                    <a:pt x="3" y="319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3" y="0"/>
                    <a:pt x="116" y="0"/>
                    <a:pt x="119" y="9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">
              <a:extLst>
                <a:ext uri="{FF2B5EF4-FFF2-40B4-BE49-F238E27FC236}">
                  <a16:creationId xmlns:a16="http://schemas.microsoft.com/office/drawing/2014/main" xmlns="" id="{477D6F33-55AD-4650-B7C1-4D045C1DA3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95391" y="5222884"/>
              <a:ext cx="2045721" cy="873291"/>
            </a:xfrm>
            <a:custGeom>
              <a:avLst/>
              <a:gdLst>
                <a:gd name="T0" fmla="*/ 801 w 814"/>
                <a:gd name="T1" fmla="*/ 282 h 348"/>
                <a:gd name="T2" fmla="*/ 751 w 814"/>
                <a:gd name="T3" fmla="*/ 178 h 348"/>
                <a:gd name="T4" fmla="*/ 589 w 814"/>
                <a:gd name="T5" fmla="*/ 122 h 348"/>
                <a:gd name="T6" fmla="*/ 589 w 814"/>
                <a:gd name="T7" fmla="*/ 122 h 348"/>
                <a:gd name="T8" fmla="*/ 588 w 814"/>
                <a:gd name="T9" fmla="*/ 122 h 348"/>
                <a:gd name="T10" fmla="*/ 586 w 814"/>
                <a:gd name="T11" fmla="*/ 121 h 348"/>
                <a:gd name="T12" fmla="*/ 586 w 814"/>
                <a:gd name="T13" fmla="*/ 121 h 348"/>
                <a:gd name="T14" fmla="*/ 154 w 814"/>
                <a:gd name="T15" fmla="*/ 21 h 348"/>
                <a:gd name="T16" fmla="*/ 58 w 814"/>
                <a:gd name="T17" fmla="*/ 6 h 348"/>
                <a:gd name="T18" fmla="*/ 7 w 814"/>
                <a:gd name="T19" fmla="*/ 33 h 348"/>
                <a:gd name="T20" fmla="*/ 34 w 814"/>
                <a:gd name="T21" fmla="*/ 85 h 348"/>
                <a:gd name="T22" fmla="*/ 121 w 814"/>
                <a:gd name="T23" fmla="*/ 127 h 348"/>
                <a:gd name="T24" fmla="*/ 533 w 814"/>
                <a:gd name="T25" fmla="*/ 291 h 348"/>
                <a:gd name="T26" fmla="*/ 533 w 814"/>
                <a:gd name="T27" fmla="*/ 291 h 348"/>
                <a:gd name="T28" fmla="*/ 535 w 814"/>
                <a:gd name="T29" fmla="*/ 291 h 348"/>
                <a:gd name="T30" fmla="*/ 536 w 814"/>
                <a:gd name="T31" fmla="*/ 292 h 348"/>
                <a:gd name="T32" fmla="*/ 536 w 814"/>
                <a:gd name="T33" fmla="*/ 292 h 348"/>
                <a:gd name="T34" fmla="*/ 701 w 814"/>
                <a:gd name="T35" fmla="*/ 338 h 348"/>
                <a:gd name="T36" fmla="*/ 801 w 814"/>
                <a:gd name="T37" fmla="*/ 282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14" h="348">
                  <a:moveTo>
                    <a:pt x="801" y="282"/>
                  </a:moveTo>
                  <a:cubicBezTo>
                    <a:pt x="814" y="239"/>
                    <a:pt x="792" y="194"/>
                    <a:pt x="751" y="178"/>
                  </a:cubicBezTo>
                  <a:cubicBezTo>
                    <a:pt x="698" y="158"/>
                    <a:pt x="644" y="140"/>
                    <a:pt x="589" y="122"/>
                  </a:cubicBezTo>
                  <a:cubicBezTo>
                    <a:pt x="589" y="122"/>
                    <a:pt x="589" y="122"/>
                    <a:pt x="589" y="122"/>
                  </a:cubicBezTo>
                  <a:cubicBezTo>
                    <a:pt x="589" y="122"/>
                    <a:pt x="588" y="122"/>
                    <a:pt x="588" y="122"/>
                  </a:cubicBezTo>
                  <a:cubicBezTo>
                    <a:pt x="587" y="122"/>
                    <a:pt x="586" y="122"/>
                    <a:pt x="586" y="121"/>
                  </a:cubicBezTo>
                  <a:cubicBezTo>
                    <a:pt x="586" y="121"/>
                    <a:pt x="586" y="121"/>
                    <a:pt x="586" y="121"/>
                  </a:cubicBezTo>
                  <a:cubicBezTo>
                    <a:pt x="445" y="77"/>
                    <a:pt x="300" y="44"/>
                    <a:pt x="154" y="21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37" y="0"/>
                    <a:pt x="13" y="12"/>
                    <a:pt x="7" y="33"/>
                  </a:cubicBezTo>
                  <a:cubicBezTo>
                    <a:pt x="0" y="55"/>
                    <a:pt x="12" y="78"/>
                    <a:pt x="34" y="85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254" y="192"/>
                    <a:pt x="392" y="246"/>
                    <a:pt x="533" y="291"/>
                  </a:cubicBezTo>
                  <a:cubicBezTo>
                    <a:pt x="533" y="291"/>
                    <a:pt x="533" y="291"/>
                    <a:pt x="533" y="291"/>
                  </a:cubicBezTo>
                  <a:cubicBezTo>
                    <a:pt x="534" y="291"/>
                    <a:pt x="534" y="291"/>
                    <a:pt x="535" y="291"/>
                  </a:cubicBezTo>
                  <a:cubicBezTo>
                    <a:pt x="535" y="291"/>
                    <a:pt x="536" y="291"/>
                    <a:pt x="536" y="292"/>
                  </a:cubicBezTo>
                  <a:cubicBezTo>
                    <a:pt x="536" y="292"/>
                    <a:pt x="536" y="292"/>
                    <a:pt x="536" y="292"/>
                  </a:cubicBezTo>
                  <a:cubicBezTo>
                    <a:pt x="591" y="309"/>
                    <a:pt x="646" y="324"/>
                    <a:pt x="701" y="338"/>
                  </a:cubicBezTo>
                  <a:cubicBezTo>
                    <a:pt x="744" y="348"/>
                    <a:pt x="788" y="324"/>
                    <a:pt x="801" y="28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3">
              <a:extLst>
                <a:ext uri="{FF2B5EF4-FFF2-40B4-BE49-F238E27FC236}">
                  <a16:creationId xmlns:a16="http://schemas.microsoft.com/office/drawing/2014/main" xmlns="" id="{81A39D17-8B33-4131-BA33-109D7A0DE9C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976839" y="5724664"/>
              <a:ext cx="102528" cy="223147"/>
            </a:xfrm>
            <a:custGeom>
              <a:avLst/>
              <a:gdLst>
                <a:gd name="T0" fmla="*/ 0 w 41"/>
                <a:gd name="T1" fmla="*/ 89 h 89"/>
                <a:gd name="T2" fmla="*/ 36 w 41"/>
                <a:gd name="T3" fmla="*/ 51 h 89"/>
                <a:gd name="T4" fmla="*/ 27 w 41"/>
                <a:gd name="T5" fmla="*/ 0 h 89"/>
                <a:gd name="T6" fmla="*/ 0 w 41"/>
                <a:gd name="T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89">
                  <a:moveTo>
                    <a:pt x="0" y="89"/>
                  </a:moveTo>
                  <a:cubicBezTo>
                    <a:pt x="16" y="83"/>
                    <a:pt x="30" y="69"/>
                    <a:pt x="36" y="51"/>
                  </a:cubicBezTo>
                  <a:cubicBezTo>
                    <a:pt x="41" y="33"/>
                    <a:pt x="38" y="15"/>
                    <a:pt x="27" y="0"/>
                  </a:cubicBezTo>
                  <a:cubicBezTo>
                    <a:pt x="0" y="89"/>
                    <a:pt x="0" y="89"/>
                    <a:pt x="0" y="89"/>
                  </a:cubicBezTo>
                </a:path>
              </a:pathLst>
            </a:custGeom>
            <a:solidFill>
              <a:srgbClr val="F7AF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4">
              <a:extLst>
                <a:ext uri="{FF2B5EF4-FFF2-40B4-BE49-F238E27FC236}">
                  <a16:creationId xmlns:a16="http://schemas.microsoft.com/office/drawing/2014/main" xmlns="" id="{2FDFA9A0-E356-4341-8232-E120CA11AD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48349" y="5272338"/>
              <a:ext cx="522286" cy="188168"/>
            </a:xfrm>
            <a:custGeom>
              <a:avLst/>
              <a:gdLst>
                <a:gd name="T0" fmla="*/ 1 w 208"/>
                <a:gd name="T1" fmla="*/ 6 h 75"/>
                <a:gd name="T2" fmla="*/ 1 w 208"/>
                <a:gd name="T3" fmla="*/ 6 h 75"/>
                <a:gd name="T4" fmla="*/ 9 w 208"/>
                <a:gd name="T5" fmla="*/ 1 h 75"/>
                <a:gd name="T6" fmla="*/ 203 w 208"/>
                <a:gd name="T7" fmla="*/ 62 h 75"/>
                <a:gd name="T8" fmla="*/ 207 w 208"/>
                <a:gd name="T9" fmla="*/ 70 h 75"/>
                <a:gd name="T10" fmla="*/ 207 w 208"/>
                <a:gd name="T11" fmla="*/ 70 h 75"/>
                <a:gd name="T12" fmla="*/ 199 w 208"/>
                <a:gd name="T13" fmla="*/ 74 h 75"/>
                <a:gd name="T14" fmla="*/ 5 w 208"/>
                <a:gd name="T15" fmla="*/ 14 h 75"/>
                <a:gd name="T16" fmla="*/ 1 w 208"/>
                <a:gd name="T17" fmla="*/ 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75"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2" y="2"/>
                    <a:pt x="6" y="0"/>
                    <a:pt x="9" y="1"/>
                  </a:cubicBezTo>
                  <a:cubicBezTo>
                    <a:pt x="203" y="62"/>
                    <a:pt x="203" y="62"/>
                    <a:pt x="203" y="62"/>
                  </a:cubicBezTo>
                  <a:cubicBezTo>
                    <a:pt x="207" y="63"/>
                    <a:pt x="208" y="67"/>
                    <a:pt x="207" y="70"/>
                  </a:cubicBezTo>
                  <a:cubicBezTo>
                    <a:pt x="207" y="70"/>
                    <a:pt x="207" y="70"/>
                    <a:pt x="207" y="70"/>
                  </a:cubicBezTo>
                  <a:cubicBezTo>
                    <a:pt x="206" y="73"/>
                    <a:pt x="203" y="75"/>
                    <a:pt x="199" y="7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2" y="13"/>
                    <a:pt x="0" y="9"/>
                    <a:pt x="1" y="6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25">
              <a:extLst>
                <a:ext uri="{FF2B5EF4-FFF2-40B4-BE49-F238E27FC236}">
                  <a16:creationId xmlns:a16="http://schemas.microsoft.com/office/drawing/2014/main" xmlns="" id="{7DF12D70-79A7-446A-B99F-68AF75D1FB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73680" y="5332648"/>
              <a:ext cx="429408" cy="431821"/>
            </a:xfrm>
            <a:custGeom>
              <a:avLst/>
              <a:gdLst>
                <a:gd name="T0" fmla="*/ 18 w 171"/>
                <a:gd name="T1" fmla="*/ 167 h 172"/>
                <a:gd name="T2" fmla="*/ 171 w 171"/>
                <a:gd name="T3" fmla="*/ 38 h 172"/>
                <a:gd name="T4" fmla="*/ 51 w 171"/>
                <a:gd name="T5" fmla="*/ 0 h 172"/>
                <a:gd name="T6" fmla="*/ 3 w 171"/>
                <a:gd name="T7" fmla="*/ 155 h 172"/>
                <a:gd name="T8" fmla="*/ 18 w 171"/>
                <a:gd name="T9" fmla="*/ 16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172">
                  <a:moveTo>
                    <a:pt x="18" y="167"/>
                  </a:moveTo>
                  <a:cubicBezTo>
                    <a:pt x="171" y="38"/>
                    <a:pt x="171" y="38"/>
                    <a:pt x="171" y="38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3" y="155"/>
                    <a:pt x="3" y="155"/>
                    <a:pt x="3" y="155"/>
                  </a:cubicBezTo>
                  <a:cubicBezTo>
                    <a:pt x="0" y="165"/>
                    <a:pt x="10" y="172"/>
                    <a:pt x="18" y="167"/>
                  </a:cubicBezTo>
                  <a:close/>
                </a:path>
              </a:pathLst>
            </a:custGeom>
            <a:solidFill>
              <a:srgbClr val="B4B5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6">
              <a:extLst>
                <a:ext uri="{FF2B5EF4-FFF2-40B4-BE49-F238E27FC236}">
                  <a16:creationId xmlns:a16="http://schemas.microsoft.com/office/drawing/2014/main" xmlns="" id="{50F6482F-B44C-4B27-8691-D50A2E5E0D7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95391" y="5306112"/>
              <a:ext cx="2013154" cy="790063"/>
            </a:xfrm>
            <a:custGeom>
              <a:avLst/>
              <a:gdLst>
                <a:gd name="T0" fmla="*/ 34 w 801"/>
                <a:gd name="T1" fmla="*/ 52 h 315"/>
                <a:gd name="T2" fmla="*/ 121 w 801"/>
                <a:gd name="T3" fmla="*/ 94 h 315"/>
                <a:gd name="T4" fmla="*/ 533 w 801"/>
                <a:gd name="T5" fmla="*/ 258 h 315"/>
                <a:gd name="T6" fmla="*/ 533 w 801"/>
                <a:gd name="T7" fmla="*/ 258 h 315"/>
                <a:gd name="T8" fmla="*/ 535 w 801"/>
                <a:gd name="T9" fmla="*/ 258 h 315"/>
                <a:gd name="T10" fmla="*/ 536 w 801"/>
                <a:gd name="T11" fmla="*/ 259 h 315"/>
                <a:gd name="T12" fmla="*/ 536 w 801"/>
                <a:gd name="T13" fmla="*/ 259 h 315"/>
                <a:gd name="T14" fmla="*/ 701 w 801"/>
                <a:gd name="T15" fmla="*/ 305 h 315"/>
                <a:gd name="T16" fmla="*/ 801 w 801"/>
                <a:gd name="T17" fmla="*/ 249 h 315"/>
                <a:gd name="T18" fmla="*/ 7 w 801"/>
                <a:gd name="T19" fmla="*/ 0 h 315"/>
                <a:gd name="T20" fmla="*/ 34 w 801"/>
                <a:gd name="T21" fmla="*/ 52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1" h="315">
                  <a:moveTo>
                    <a:pt x="34" y="52"/>
                  </a:moveTo>
                  <a:cubicBezTo>
                    <a:pt x="121" y="94"/>
                    <a:pt x="121" y="94"/>
                    <a:pt x="121" y="94"/>
                  </a:cubicBezTo>
                  <a:cubicBezTo>
                    <a:pt x="254" y="159"/>
                    <a:pt x="392" y="213"/>
                    <a:pt x="533" y="258"/>
                  </a:cubicBezTo>
                  <a:cubicBezTo>
                    <a:pt x="533" y="258"/>
                    <a:pt x="533" y="258"/>
                    <a:pt x="533" y="258"/>
                  </a:cubicBezTo>
                  <a:cubicBezTo>
                    <a:pt x="534" y="258"/>
                    <a:pt x="534" y="258"/>
                    <a:pt x="535" y="258"/>
                  </a:cubicBezTo>
                  <a:cubicBezTo>
                    <a:pt x="535" y="258"/>
                    <a:pt x="536" y="258"/>
                    <a:pt x="536" y="259"/>
                  </a:cubicBezTo>
                  <a:cubicBezTo>
                    <a:pt x="536" y="259"/>
                    <a:pt x="536" y="259"/>
                    <a:pt x="536" y="259"/>
                  </a:cubicBezTo>
                  <a:cubicBezTo>
                    <a:pt x="591" y="276"/>
                    <a:pt x="646" y="291"/>
                    <a:pt x="701" y="305"/>
                  </a:cubicBezTo>
                  <a:cubicBezTo>
                    <a:pt x="744" y="315"/>
                    <a:pt x="788" y="291"/>
                    <a:pt x="801" y="24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22"/>
                    <a:pt x="12" y="45"/>
                    <a:pt x="34" y="52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7">
              <a:extLst>
                <a:ext uri="{FF2B5EF4-FFF2-40B4-BE49-F238E27FC236}">
                  <a16:creationId xmlns:a16="http://schemas.microsoft.com/office/drawing/2014/main" xmlns="" id="{5E76C994-48EA-4872-9B6C-51C7FC5E0E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48349" y="5288019"/>
              <a:ext cx="519874" cy="172487"/>
            </a:xfrm>
            <a:custGeom>
              <a:avLst/>
              <a:gdLst>
                <a:gd name="T0" fmla="*/ 9 w 207"/>
                <a:gd name="T1" fmla="*/ 9 h 69"/>
                <a:gd name="T2" fmla="*/ 196 w 207"/>
                <a:gd name="T3" fmla="*/ 67 h 69"/>
                <a:gd name="T4" fmla="*/ 207 w 207"/>
                <a:gd name="T5" fmla="*/ 64 h 69"/>
                <a:gd name="T6" fmla="*/ 1 w 207"/>
                <a:gd name="T7" fmla="*/ 0 h 69"/>
                <a:gd name="T8" fmla="*/ 9 w 207"/>
                <a:gd name="T9" fmla="*/ 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69">
                  <a:moveTo>
                    <a:pt x="9" y="9"/>
                  </a:moveTo>
                  <a:cubicBezTo>
                    <a:pt x="196" y="67"/>
                    <a:pt x="196" y="67"/>
                    <a:pt x="196" y="67"/>
                  </a:cubicBezTo>
                  <a:cubicBezTo>
                    <a:pt x="201" y="69"/>
                    <a:pt x="206" y="67"/>
                    <a:pt x="207" y="6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3"/>
                    <a:pt x="3" y="7"/>
                    <a:pt x="9" y="9"/>
                  </a:cubicBezTo>
                  <a:close/>
                </a:path>
              </a:pathLst>
            </a:custGeom>
            <a:solidFill>
              <a:srgbClr val="B4B5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Rectangle 28">
              <a:extLst>
                <a:ext uri="{FF2B5EF4-FFF2-40B4-BE49-F238E27FC236}">
                  <a16:creationId xmlns:a16="http://schemas.microsoft.com/office/drawing/2014/main" xmlns="" id="{68D9804F-FF40-4BA4-8A74-281FB34496C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011818" y="5834429"/>
              <a:ext cx="1207" cy="1206"/>
            </a:xfrm>
            <a:prstGeom prst="rect">
              <a:avLst/>
            </a:prstGeom>
            <a:solidFill>
              <a:srgbClr val="F7AF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29">
              <a:extLst>
                <a:ext uri="{FF2B5EF4-FFF2-40B4-BE49-F238E27FC236}">
                  <a16:creationId xmlns:a16="http://schemas.microsoft.com/office/drawing/2014/main" xmlns="" id="{801B58CA-8130-4754-8542-4E8F1C345E2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011818" y="5834429"/>
              <a:ext cx="1207" cy="1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0">
              <a:extLst>
                <a:ext uri="{FF2B5EF4-FFF2-40B4-BE49-F238E27FC236}">
                  <a16:creationId xmlns:a16="http://schemas.microsoft.com/office/drawing/2014/main" xmlns="" id="{EBBBDDC6-DD0C-42B5-8FCC-1F2A2E8CDE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11818" y="5834429"/>
              <a:ext cx="18093" cy="8443"/>
            </a:xfrm>
            <a:custGeom>
              <a:avLst/>
              <a:gdLst>
                <a:gd name="T0" fmla="*/ 0 w 15"/>
                <a:gd name="T1" fmla="*/ 0 h 7"/>
                <a:gd name="T2" fmla="*/ 0 w 15"/>
                <a:gd name="T3" fmla="*/ 0 h 7"/>
                <a:gd name="T4" fmla="*/ 15 w 15"/>
                <a:gd name="T5" fmla="*/ 7 h 7"/>
                <a:gd name="T6" fmla="*/ 0 w 1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7">
                  <a:moveTo>
                    <a:pt x="0" y="0"/>
                  </a:moveTo>
                  <a:lnTo>
                    <a:pt x="0" y="0"/>
                  </a:lnTo>
                  <a:lnTo>
                    <a:pt x="15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78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1">
              <a:extLst>
                <a:ext uri="{FF2B5EF4-FFF2-40B4-BE49-F238E27FC236}">
                  <a16:creationId xmlns:a16="http://schemas.microsoft.com/office/drawing/2014/main" xmlns="" id="{391F0BB6-559B-4471-AD97-5EB82972EB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11818" y="5834429"/>
              <a:ext cx="18093" cy="8443"/>
            </a:xfrm>
            <a:custGeom>
              <a:avLst/>
              <a:gdLst>
                <a:gd name="T0" fmla="*/ 0 w 15"/>
                <a:gd name="T1" fmla="*/ 0 h 7"/>
                <a:gd name="T2" fmla="*/ 0 w 15"/>
                <a:gd name="T3" fmla="*/ 0 h 7"/>
                <a:gd name="T4" fmla="*/ 15 w 15"/>
                <a:gd name="T5" fmla="*/ 7 h 7"/>
                <a:gd name="T6" fmla="*/ 0 w 1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7">
                  <a:moveTo>
                    <a:pt x="0" y="0"/>
                  </a:moveTo>
                  <a:lnTo>
                    <a:pt x="0" y="0"/>
                  </a:lnTo>
                  <a:lnTo>
                    <a:pt x="15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2">
              <a:extLst>
                <a:ext uri="{FF2B5EF4-FFF2-40B4-BE49-F238E27FC236}">
                  <a16:creationId xmlns:a16="http://schemas.microsoft.com/office/drawing/2014/main" xmlns="" id="{93184D9E-4139-477F-9BA8-F45C806C03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976839" y="5834429"/>
              <a:ext cx="90466" cy="113383"/>
            </a:xfrm>
            <a:custGeom>
              <a:avLst/>
              <a:gdLst>
                <a:gd name="T0" fmla="*/ 14 w 36"/>
                <a:gd name="T1" fmla="*/ 0 h 45"/>
                <a:gd name="T2" fmla="*/ 0 w 36"/>
                <a:gd name="T3" fmla="*/ 45 h 45"/>
                <a:gd name="T4" fmla="*/ 36 w 36"/>
                <a:gd name="T5" fmla="*/ 7 h 45"/>
                <a:gd name="T6" fmla="*/ 36 w 36"/>
                <a:gd name="T7" fmla="*/ 7 h 45"/>
                <a:gd name="T8" fmla="*/ 21 w 36"/>
                <a:gd name="T9" fmla="*/ 3 h 45"/>
                <a:gd name="T10" fmla="*/ 14 w 36"/>
                <a:gd name="T11" fmla="*/ 0 h 45"/>
                <a:gd name="T12" fmla="*/ 14 w 36"/>
                <a:gd name="T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5">
                  <a:moveTo>
                    <a:pt x="14" y="0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16" y="39"/>
                    <a:pt x="30" y="25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D295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Freeform 5">
            <a:extLst>
              <a:ext uri="{FF2B5EF4-FFF2-40B4-BE49-F238E27FC236}">
                <a16:creationId xmlns:a16="http://schemas.microsoft.com/office/drawing/2014/main" xmlns="" id="{804E71C4-AF1D-40DA-BE07-246917CC1785}"/>
              </a:ext>
            </a:extLst>
          </p:cNvPr>
          <p:cNvSpPr>
            <a:spLocks/>
          </p:cNvSpPr>
          <p:nvPr userDrawn="1"/>
        </p:nvSpPr>
        <p:spPr bwMode="auto">
          <a:xfrm rot="307974" flipH="1">
            <a:off x="506640" y="-87863"/>
            <a:ext cx="2529007" cy="807373"/>
          </a:xfrm>
          <a:custGeom>
            <a:avLst/>
            <a:gdLst>
              <a:gd name="T0" fmla="*/ 0 w 533"/>
              <a:gd name="T1" fmla="*/ 0 h 168"/>
              <a:gd name="T2" fmla="*/ 226 w 533"/>
              <a:gd name="T3" fmla="*/ 160 h 168"/>
              <a:gd name="T4" fmla="*/ 361 w 533"/>
              <a:gd name="T5" fmla="*/ 150 h 168"/>
              <a:gd name="T6" fmla="*/ 533 w 533"/>
              <a:gd name="T7" fmla="*/ 45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33" h="168">
                <a:moveTo>
                  <a:pt x="0" y="0"/>
                </a:moveTo>
                <a:cubicBezTo>
                  <a:pt x="63" y="70"/>
                  <a:pt x="133" y="143"/>
                  <a:pt x="226" y="160"/>
                </a:cubicBezTo>
                <a:cubicBezTo>
                  <a:pt x="271" y="168"/>
                  <a:pt x="317" y="161"/>
                  <a:pt x="361" y="150"/>
                </a:cubicBezTo>
                <a:cubicBezTo>
                  <a:pt x="427" y="132"/>
                  <a:pt x="493" y="100"/>
                  <a:pt x="533" y="45"/>
                </a:cubicBezTo>
              </a:path>
            </a:pathLst>
          </a:custGeom>
          <a:noFill/>
          <a:ln w="25400">
            <a:solidFill>
              <a:schemeClr val="bg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73100" y="1659330"/>
            <a:ext cx="5747295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73100" y="3965566"/>
            <a:ext cx="5747295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4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73102" y="3669295"/>
            <a:ext cx="5747295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4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2019/3/7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3.emf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1.xml"/><Relationship Id="rId6" Type="http://schemas.openxmlformats.org/officeDocument/2006/relationships/oleObject" Target="../embeddings/oleObject1.bin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3.emf"/><Relationship Id="rId2" Type="http://schemas.openxmlformats.org/officeDocument/2006/relationships/vmlDrawing" Target="../drawings/vmlDrawing2.vml"/><Relationship Id="rId1" Type="http://schemas.openxmlformats.org/officeDocument/2006/relationships/themeOverride" Target="../theme/themeOverride4.xml"/><Relationship Id="rId6" Type="http://schemas.openxmlformats.org/officeDocument/2006/relationships/oleObject" Target="../embeddings/oleObject2.bin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xmlns="" id="{3C326D0B-7DAB-41B6-8030-2E4A18CC949B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5840861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xmlns="" id="{3C326D0B-7DAB-41B6-8030-2E4A18CC94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xmlns="" id="{EC933494-1B63-4A32-964F-D05236799BA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9347200" y="852011"/>
            <a:ext cx="1779588" cy="451918"/>
          </a:xfrm>
          <a:prstGeom prst="roundRect">
            <a:avLst>
              <a:gd name="adj" fmla="val 41569"/>
            </a:avLst>
          </a:prstGeom>
          <a:ln>
            <a:solidFill>
              <a:schemeClr val="bg1"/>
            </a:solidFill>
          </a:ln>
        </p:spPr>
        <p:txBody>
          <a:bodyPr/>
          <a:lstStyle/>
          <a:p>
            <a:pPr algn="ctr"/>
            <a:r>
              <a:rPr lang="en-US" altLang="zh-CN" dirty="0"/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5380665" y="1600199"/>
            <a:ext cx="5746123" cy="2502339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iSlide</a:t>
            </a:r>
            <a:r>
              <a:rPr lang="en-US" altLang="zh-CN" sz="3600" baseline="30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®</a:t>
            </a:r>
            <a:r>
              <a:rPr lang="en-US" altLang="zh-CN" sz="3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PowerPoint </a:t>
            </a:r>
            <a:r>
              <a:rPr lang="en-US" altLang="zh-CN" sz="6600" dirty="0">
                <a:solidFill>
                  <a:schemeClr val="accent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STANDARD </a:t>
            </a:r>
            <a:br>
              <a:rPr lang="en-US" altLang="zh-CN" sz="6600" dirty="0">
                <a:solidFill>
                  <a:schemeClr val="accent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US" altLang="zh-CN" sz="6600" dirty="0">
                <a:solidFill>
                  <a:schemeClr val="accent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TEMPLATE</a:t>
            </a:r>
            <a:endParaRPr lang="zh-CN" altLang="en-US" sz="3600" dirty="0">
              <a:solidFill>
                <a:schemeClr val="accent1"/>
              </a:solidFill>
              <a:latin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5380665" y="5215530"/>
            <a:ext cx="5746123" cy="296271"/>
          </a:xfrm>
        </p:spPr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5380665" y="5511801"/>
            <a:ext cx="5746123" cy="296271"/>
          </a:xfrm>
        </p:spPr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ED45D3E3-42F5-4E88-9BA6-4DD63573464D}"/>
              </a:ext>
            </a:extLst>
          </p:cNvPr>
          <p:cNvCxnSpPr/>
          <p:nvPr/>
        </p:nvCxnSpPr>
        <p:spPr>
          <a:xfrm>
            <a:off x="10160000" y="4610100"/>
            <a:ext cx="8255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0498D3A-B738-48EC-A39C-94C58B88932B}"/>
              </a:ext>
            </a:extLst>
          </p:cNvPr>
          <p:cNvGrpSpPr/>
          <p:nvPr/>
        </p:nvGrpSpPr>
        <p:grpSpPr>
          <a:xfrm>
            <a:off x="757282" y="1700808"/>
            <a:ext cx="10763205" cy="4083608"/>
            <a:chOff x="757282" y="1700808"/>
            <a:chExt cx="10763205" cy="4083608"/>
          </a:xfrm>
        </p:grpSpPr>
        <p:grpSp>
          <p:nvGrpSpPr>
            <p:cNvPr id="6" name="2b751056-6b97-492c-b763-340acee7e99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A759C196-DA28-4241-ABB5-975367026FE9}"/>
                </a:ext>
              </a:extLst>
            </p:cNvPr>
            <p:cNvGrpSpPr>
              <a:grpSpLocks noChangeAspect="1"/>
            </p:cNvGrpSpPr>
            <p:nvPr>
              <p:custDataLst>
                <p:tags r:id="rId2"/>
              </p:custDataLst>
            </p:nvPr>
          </p:nvGrpSpPr>
          <p:grpSpPr>
            <a:xfrm>
              <a:off x="757282" y="1700808"/>
              <a:ext cx="10763205" cy="4083608"/>
              <a:chOff x="1175743" y="1700808"/>
              <a:chExt cx="10344744" cy="4083608"/>
            </a:xfrm>
          </p:grpSpPr>
          <p:sp>
            <p:nvSpPr>
              <p:cNvPr id="7" name="iṡľïḑè">
                <a:extLst>
                  <a:ext uri="{FF2B5EF4-FFF2-40B4-BE49-F238E27FC236}">
                    <a16:creationId xmlns:a16="http://schemas.microsoft.com/office/drawing/2014/main" xmlns="" id="{48F70259-7598-4270-874A-6F50772D10F6}"/>
                  </a:ext>
                </a:extLst>
              </p:cNvPr>
              <p:cNvSpPr txBox="1"/>
              <p:nvPr/>
            </p:nvSpPr>
            <p:spPr bwMode="auto">
              <a:xfrm>
                <a:off x="3822192" y="1780800"/>
                <a:ext cx="7698295" cy="4003616"/>
              </a:xfrm>
              <a:prstGeom prst="rect">
                <a:avLst/>
              </a:prstGeom>
              <a:noFill/>
            </p:spPr>
            <p:txBody>
              <a:bodyPr wrap="square" tIns="0" anchor="t">
                <a:noAutofit/>
              </a:bodyPr>
              <a:lstStyle>
                <a:defPPr>
                  <a:defRPr lang="zh-CN"/>
                </a:defPPr>
                <a:lvl1pPr>
                  <a:defRPr sz="1600" b="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742950" indent="-28575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Subtitle Here</a:t>
                </a: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…</a:t>
                </a: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…</a:t>
                </a: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…</a:t>
                </a:r>
              </a:p>
            </p:txBody>
          </p: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xmlns="" id="{DA1FB18E-FA01-4588-BEF9-FB96A98A84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96888" y="1780800"/>
                <a:ext cx="0" cy="4003616"/>
              </a:xfrm>
              <a:prstGeom prst="line">
                <a:avLst/>
              </a:prstGeom>
              <a:solidFill>
                <a:srgbClr val="FFCC00"/>
              </a:solidFill>
              <a:ln w="3175" cap="flat" cmpd="sng" algn="ctr">
                <a:solidFill>
                  <a:schemeClr val="bg1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9" name="išľïḋé">
                <a:extLst>
                  <a:ext uri="{FF2B5EF4-FFF2-40B4-BE49-F238E27FC236}">
                    <a16:creationId xmlns:a16="http://schemas.microsoft.com/office/drawing/2014/main" xmlns="" id="{0DB1D0A1-2667-455C-9387-D7ABF0A00B8C}"/>
                  </a:ext>
                </a:extLst>
              </p:cNvPr>
              <p:cNvSpPr txBox="1"/>
              <p:nvPr/>
            </p:nvSpPr>
            <p:spPr>
              <a:xfrm>
                <a:off x="1175743" y="1700808"/>
                <a:ext cx="2521108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sz="28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CONTENTS</a:t>
                </a:r>
              </a:p>
            </p:txBody>
          </p:sp>
        </p:grpSp>
        <p:sp>
          <p:nvSpPr>
            <p:cNvPr id="10" name="poetry_91022">
              <a:extLst>
                <a:ext uri="{FF2B5EF4-FFF2-40B4-BE49-F238E27FC236}">
                  <a16:creationId xmlns:a16="http://schemas.microsoft.com/office/drawing/2014/main" xmlns="" id="{ADAD6BE3-DC11-4582-9F68-50D831ADD00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379533" y="4867348"/>
              <a:ext cx="870506" cy="915667"/>
            </a:xfrm>
            <a:custGeom>
              <a:avLst/>
              <a:gdLst>
                <a:gd name="T0" fmla="*/ 3353 w 5127"/>
                <a:gd name="T1" fmla="*/ 1728 h 5401"/>
                <a:gd name="T2" fmla="*/ 2183 w 5127"/>
                <a:gd name="T3" fmla="*/ 1608 h 5401"/>
                <a:gd name="T4" fmla="*/ 3353 w 5127"/>
                <a:gd name="T5" fmla="*/ 1488 h 5401"/>
                <a:gd name="T6" fmla="*/ 3103 w 5127"/>
                <a:gd name="T7" fmla="*/ 2231 h 5401"/>
                <a:gd name="T8" fmla="*/ 3103 w 5127"/>
                <a:gd name="T9" fmla="*/ 1991 h 5401"/>
                <a:gd name="T10" fmla="*/ 2432 w 5127"/>
                <a:gd name="T11" fmla="*/ 2111 h 5401"/>
                <a:gd name="T12" fmla="*/ 3103 w 5127"/>
                <a:gd name="T13" fmla="*/ 2231 h 5401"/>
                <a:gd name="T14" fmla="*/ 3353 w 5127"/>
                <a:gd name="T15" fmla="*/ 2648 h 5401"/>
                <a:gd name="T16" fmla="*/ 2183 w 5127"/>
                <a:gd name="T17" fmla="*/ 2768 h 5401"/>
                <a:gd name="T18" fmla="*/ 3353 w 5127"/>
                <a:gd name="T19" fmla="*/ 2888 h 5401"/>
                <a:gd name="T20" fmla="*/ 2552 w 5127"/>
                <a:gd name="T21" fmla="*/ 3151 h 5401"/>
                <a:gd name="T22" fmla="*/ 2552 w 5127"/>
                <a:gd name="T23" fmla="*/ 3391 h 5401"/>
                <a:gd name="T24" fmla="*/ 3223 w 5127"/>
                <a:gd name="T25" fmla="*/ 3271 h 5401"/>
                <a:gd name="T26" fmla="*/ 2552 w 5127"/>
                <a:gd name="T27" fmla="*/ 3151 h 5401"/>
                <a:gd name="T28" fmla="*/ 4448 w 5127"/>
                <a:gd name="T29" fmla="*/ 1442 h 5401"/>
                <a:gd name="T30" fmla="*/ 4688 w 5127"/>
                <a:gd name="T31" fmla="*/ 1442 h 5401"/>
                <a:gd name="T32" fmla="*/ 3988 w 5127"/>
                <a:gd name="T33" fmla="*/ 0 h 5401"/>
                <a:gd name="T34" fmla="*/ 0 w 5127"/>
                <a:gd name="T35" fmla="*/ 604 h 5401"/>
                <a:gd name="T36" fmla="*/ 120 w 5127"/>
                <a:gd name="T37" fmla="*/ 1792 h 5401"/>
                <a:gd name="T38" fmla="*/ 686 w 5127"/>
                <a:gd name="T39" fmla="*/ 1672 h 5401"/>
                <a:gd name="T40" fmla="*/ 240 w 5127"/>
                <a:gd name="T41" fmla="*/ 1552 h 5401"/>
                <a:gd name="T42" fmla="*/ 604 w 5127"/>
                <a:gd name="T43" fmla="*/ 240 h 5401"/>
                <a:gd name="T44" fmla="*/ 968 w 5127"/>
                <a:gd name="T45" fmla="*/ 4179 h 5401"/>
                <a:gd name="T46" fmla="*/ 3904 w 5127"/>
                <a:gd name="T47" fmla="*/ 4879 h 5401"/>
                <a:gd name="T48" fmla="*/ 3904 w 5127"/>
                <a:gd name="T49" fmla="*/ 4639 h 5401"/>
                <a:gd name="T50" fmla="*/ 1208 w 5127"/>
                <a:gd name="T51" fmla="*/ 4179 h 5401"/>
                <a:gd name="T52" fmla="*/ 1086 w 5127"/>
                <a:gd name="T53" fmla="*/ 240 h 5401"/>
                <a:gd name="T54" fmla="*/ 4448 w 5127"/>
                <a:gd name="T55" fmla="*/ 700 h 5401"/>
                <a:gd name="T56" fmla="*/ 4568 w 5127"/>
                <a:gd name="T57" fmla="*/ 2000 h 5401"/>
                <a:gd name="T58" fmla="*/ 4568 w 5127"/>
                <a:gd name="T59" fmla="*/ 2240 h 5401"/>
                <a:gd name="T60" fmla="*/ 4887 w 5127"/>
                <a:gd name="T61" fmla="*/ 2340 h 5401"/>
                <a:gd name="T62" fmla="*/ 5007 w 5127"/>
                <a:gd name="T63" fmla="*/ 3838 h 5401"/>
                <a:gd name="T64" fmla="*/ 5127 w 5127"/>
                <a:gd name="T65" fmla="*/ 2340 h 5401"/>
                <a:gd name="T66" fmla="*/ 4568 w 5127"/>
                <a:gd name="T67" fmla="*/ 5139 h 5401"/>
                <a:gd name="T68" fmla="*/ 4448 w 5127"/>
                <a:gd name="T69" fmla="*/ 5281 h 5401"/>
                <a:gd name="T70" fmla="*/ 4688 w 5127"/>
                <a:gd name="T71" fmla="*/ 5281 h 5401"/>
                <a:gd name="T72" fmla="*/ 4568 w 5127"/>
                <a:gd name="T73" fmla="*/ 5139 h 5401"/>
                <a:gd name="T74" fmla="*/ 4448 w 5127"/>
                <a:gd name="T75" fmla="*/ 2559 h 5401"/>
                <a:gd name="T76" fmla="*/ 4568 w 5127"/>
                <a:gd name="T77" fmla="*/ 4974 h 5401"/>
                <a:gd name="T78" fmla="*/ 4688 w 5127"/>
                <a:gd name="T79" fmla="*/ 2559 h 5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27" h="5401">
                  <a:moveTo>
                    <a:pt x="3473" y="1608"/>
                  </a:moveTo>
                  <a:cubicBezTo>
                    <a:pt x="3473" y="1674"/>
                    <a:pt x="3419" y="1728"/>
                    <a:pt x="3353" y="1728"/>
                  </a:cubicBezTo>
                  <a:lnTo>
                    <a:pt x="2303" y="1728"/>
                  </a:lnTo>
                  <a:cubicBezTo>
                    <a:pt x="2236" y="1728"/>
                    <a:pt x="2183" y="1674"/>
                    <a:pt x="2183" y="1608"/>
                  </a:cubicBezTo>
                  <a:cubicBezTo>
                    <a:pt x="2183" y="1542"/>
                    <a:pt x="2236" y="1488"/>
                    <a:pt x="2303" y="1488"/>
                  </a:cubicBezTo>
                  <a:lnTo>
                    <a:pt x="3353" y="1488"/>
                  </a:lnTo>
                  <a:cubicBezTo>
                    <a:pt x="3419" y="1488"/>
                    <a:pt x="3473" y="1542"/>
                    <a:pt x="3473" y="1608"/>
                  </a:cubicBezTo>
                  <a:close/>
                  <a:moveTo>
                    <a:pt x="3103" y="2231"/>
                  </a:moveTo>
                  <a:cubicBezTo>
                    <a:pt x="3170" y="2231"/>
                    <a:pt x="3223" y="2178"/>
                    <a:pt x="3223" y="2111"/>
                  </a:cubicBezTo>
                  <a:cubicBezTo>
                    <a:pt x="3223" y="2045"/>
                    <a:pt x="3170" y="1991"/>
                    <a:pt x="3103" y="1991"/>
                  </a:cubicBezTo>
                  <a:lnTo>
                    <a:pt x="2552" y="1991"/>
                  </a:lnTo>
                  <a:cubicBezTo>
                    <a:pt x="2486" y="1991"/>
                    <a:pt x="2432" y="2045"/>
                    <a:pt x="2432" y="2111"/>
                  </a:cubicBezTo>
                  <a:cubicBezTo>
                    <a:pt x="2432" y="2178"/>
                    <a:pt x="2486" y="2231"/>
                    <a:pt x="2552" y="2231"/>
                  </a:cubicBezTo>
                  <a:lnTo>
                    <a:pt x="3103" y="2231"/>
                  </a:lnTo>
                  <a:close/>
                  <a:moveTo>
                    <a:pt x="3473" y="2768"/>
                  </a:moveTo>
                  <a:cubicBezTo>
                    <a:pt x="3473" y="2701"/>
                    <a:pt x="3419" y="2648"/>
                    <a:pt x="3353" y="2648"/>
                  </a:cubicBezTo>
                  <a:lnTo>
                    <a:pt x="2303" y="2648"/>
                  </a:lnTo>
                  <a:cubicBezTo>
                    <a:pt x="2236" y="2648"/>
                    <a:pt x="2183" y="2701"/>
                    <a:pt x="2183" y="2768"/>
                  </a:cubicBezTo>
                  <a:cubicBezTo>
                    <a:pt x="2183" y="2834"/>
                    <a:pt x="2236" y="2888"/>
                    <a:pt x="2303" y="2888"/>
                  </a:cubicBezTo>
                  <a:lnTo>
                    <a:pt x="3353" y="2888"/>
                  </a:lnTo>
                  <a:cubicBezTo>
                    <a:pt x="3419" y="2888"/>
                    <a:pt x="3473" y="2834"/>
                    <a:pt x="3473" y="2768"/>
                  </a:cubicBezTo>
                  <a:close/>
                  <a:moveTo>
                    <a:pt x="2552" y="3151"/>
                  </a:moveTo>
                  <a:cubicBezTo>
                    <a:pt x="2486" y="3151"/>
                    <a:pt x="2432" y="3205"/>
                    <a:pt x="2432" y="3271"/>
                  </a:cubicBezTo>
                  <a:cubicBezTo>
                    <a:pt x="2432" y="3338"/>
                    <a:pt x="2486" y="3391"/>
                    <a:pt x="2552" y="3391"/>
                  </a:cubicBezTo>
                  <a:lnTo>
                    <a:pt x="3103" y="3391"/>
                  </a:lnTo>
                  <a:cubicBezTo>
                    <a:pt x="3170" y="3391"/>
                    <a:pt x="3223" y="3338"/>
                    <a:pt x="3223" y="3271"/>
                  </a:cubicBezTo>
                  <a:cubicBezTo>
                    <a:pt x="3223" y="3205"/>
                    <a:pt x="3170" y="3151"/>
                    <a:pt x="3103" y="3151"/>
                  </a:cubicBezTo>
                  <a:lnTo>
                    <a:pt x="2552" y="3151"/>
                  </a:lnTo>
                  <a:close/>
                  <a:moveTo>
                    <a:pt x="4448" y="700"/>
                  </a:moveTo>
                  <a:lnTo>
                    <a:pt x="4448" y="1442"/>
                  </a:lnTo>
                  <a:cubicBezTo>
                    <a:pt x="4448" y="1509"/>
                    <a:pt x="4501" y="1562"/>
                    <a:pt x="4568" y="1562"/>
                  </a:cubicBezTo>
                  <a:cubicBezTo>
                    <a:pt x="4634" y="1562"/>
                    <a:pt x="4688" y="1509"/>
                    <a:pt x="4688" y="1442"/>
                  </a:cubicBezTo>
                  <a:lnTo>
                    <a:pt x="4688" y="700"/>
                  </a:lnTo>
                  <a:cubicBezTo>
                    <a:pt x="4688" y="314"/>
                    <a:pt x="4374" y="0"/>
                    <a:pt x="3988" y="0"/>
                  </a:cubicBezTo>
                  <a:lnTo>
                    <a:pt x="604" y="0"/>
                  </a:lnTo>
                  <a:cubicBezTo>
                    <a:pt x="271" y="0"/>
                    <a:pt x="0" y="271"/>
                    <a:pt x="0" y="604"/>
                  </a:cubicBezTo>
                  <a:lnTo>
                    <a:pt x="0" y="1672"/>
                  </a:lnTo>
                  <a:cubicBezTo>
                    <a:pt x="0" y="1738"/>
                    <a:pt x="53" y="1792"/>
                    <a:pt x="120" y="1792"/>
                  </a:cubicBezTo>
                  <a:lnTo>
                    <a:pt x="566" y="1792"/>
                  </a:lnTo>
                  <a:cubicBezTo>
                    <a:pt x="632" y="1792"/>
                    <a:pt x="686" y="1738"/>
                    <a:pt x="686" y="1672"/>
                  </a:cubicBezTo>
                  <a:cubicBezTo>
                    <a:pt x="686" y="1606"/>
                    <a:pt x="632" y="1552"/>
                    <a:pt x="566" y="1552"/>
                  </a:cubicBezTo>
                  <a:lnTo>
                    <a:pt x="240" y="1552"/>
                  </a:lnTo>
                  <a:lnTo>
                    <a:pt x="240" y="604"/>
                  </a:lnTo>
                  <a:cubicBezTo>
                    <a:pt x="240" y="403"/>
                    <a:pt x="403" y="240"/>
                    <a:pt x="604" y="240"/>
                  </a:cubicBezTo>
                  <a:cubicBezTo>
                    <a:pt x="805" y="240"/>
                    <a:pt x="968" y="403"/>
                    <a:pt x="968" y="604"/>
                  </a:cubicBezTo>
                  <a:lnTo>
                    <a:pt x="968" y="4179"/>
                  </a:lnTo>
                  <a:cubicBezTo>
                    <a:pt x="968" y="4565"/>
                    <a:pt x="1282" y="4879"/>
                    <a:pt x="1668" y="4879"/>
                  </a:cubicBezTo>
                  <a:lnTo>
                    <a:pt x="3904" y="4879"/>
                  </a:lnTo>
                  <a:cubicBezTo>
                    <a:pt x="3970" y="4879"/>
                    <a:pt x="4024" y="4825"/>
                    <a:pt x="4024" y="4759"/>
                  </a:cubicBezTo>
                  <a:cubicBezTo>
                    <a:pt x="4024" y="4693"/>
                    <a:pt x="3970" y="4639"/>
                    <a:pt x="3904" y="4639"/>
                  </a:cubicBezTo>
                  <a:lnTo>
                    <a:pt x="1668" y="4639"/>
                  </a:lnTo>
                  <a:cubicBezTo>
                    <a:pt x="1415" y="4639"/>
                    <a:pt x="1208" y="4433"/>
                    <a:pt x="1208" y="4179"/>
                  </a:cubicBezTo>
                  <a:lnTo>
                    <a:pt x="1208" y="604"/>
                  </a:lnTo>
                  <a:cubicBezTo>
                    <a:pt x="1208" y="468"/>
                    <a:pt x="1163" y="341"/>
                    <a:pt x="1086" y="240"/>
                  </a:cubicBezTo>
                  <a:lnTo>
                    <a:pt x="3988" y="240"/>
                  </a:lnTo>
                  <a:cubicBezTo>
                    <a:pt x="4241" y="240"/>
                    <a:pt x="4448" y="446"/>
                    <a:pt x="4448" y="700"/>
                  </a:cubicBezTo>
                  <a:close/>
                  <a:moveTo>
                    <a:pt x="4787" y="2000"/>
                  </a:moveTo>
                  <a:lnTo>
                    <a:pt x="4568" y="2000"/>
                  </a:lnTo>
                  <a:cubicBezTo>
                    <a:pt x="4501" y="2000"/>
                    <a:pt x="4448" y="2054"/>
                    <a:pt x="4448" y="2120"/>
                  </a:cubicBezTo>
                  <a:cubicBezTo>
                    <a:pt x="4448" y="2187"/>
                    <a:pt x="4501" y="2240"/>
                    <a:pt x="4568" y="2240"/>
                  </a:cubicBezTo>
                  <a:lnTo>
                    <a:pt x="4787" y="2240"/>
                  </a:lnTo>
                  <a:cubicBezTo>
                    <a:pt x="4842" y="2240"/>
                    <a:pt x="4887" y="2285"/>
                    <a:pt x="4887" y="2340"/>
                  </a:cubicBezTo>
                  <a:lnTo>
                    <a:pt x="4887" y="3718"/>
                  </a:lnTo>
                  <a:cubicBezTo>
                    <a:pt x="4887" y="3785"/>
                    <a:pt x="4941" y="3838"/>
                    <a:pt x="5007" y="3838"/>
                  </a:cubicBezTo>
                  <a:cubicBezTo>
                    <a:pt x="5073" y="3838"/>
                    <a:pt x="5127" y="3785"/>
                    <a:pt x="5127" y="3718"/>
                  </a:cubicBezTo>
                  <a:lnTo>
                    <a:pt x="5127" y="2340"/>
                  </a:lnTo>
                  <a:cubicBezTo>
                    <a:pt x="5127" y="2153"/>
                    <a:pt x="4975" y="2000"/>
                    <a:pt x="4787" y="2000"/>
                  </a:cubicBezTo>
                  <a:close/>
                  <a:moveTo>
                    <a:pt x="4568" y="5139"/>
                  </a:moveTo>
                  <a:cubicBezTo>
                    <a:pt x="4501" y="5139"/>
                    <a:pt x="4448" y="5193"/>
                    <a:pt x="4448" y="5259"/>
                  </a:cubicBezTo>
                  <a:lnTo>
                    <a:pt x="4448" y="5281"/>
                  </a:lnTo>
                  <a:cubicBezTo>
                    <a:pt x="4448" y="5347"/>
                    <a:pt x="4501" y="5401"/>
                    <a:pt x="4568" y="5401"/>
                  </a:cubicBezTo>
                  <a:cubicBezTo>
                    <a:pt x="4634" y="5401"/>
                    <a:pt x="4688" y="5347"/>
                    <a:pt x="4688" y="5281"/>
                  </a:cubicBezTo>
                  <a:lnTo>
                    <a:pt x="4688" y="5259"/>
                  </a:lnTo>
                  <a:cubicBezTo>
                    <a:pt x="4688" y="5193"/>
                    <a:pt x="4634" y="5139"/>
                    <a:pt x="4568" y="5139"/>
                  </a:cubicBezTo>
                  <a:close/>
                  <a:moveTo>
                    <a:pt x="4568" y="2439"/>
                  </a:moveTo>
                  <a:cubicBezTo>
                    <a:pt x="4501" y="2439"/>
                    <a:pt x="4448" y="2492"/>
                    <a:pt x="4448" y="2559"/>
                  </a:cubicBezTo>
                  <a:lnTo>
                    <a:pt x="4448" y="4854"/>
                  </a:lnTo>
                  <a:cubicBezTo>
                    <a:pt x="4448" y="4920"/>
                    <a:pt x="4501" y="4974"/>
                    <a:pt x="4568" y="4974"/>
                  </a:cubicBezTo>
                  <a:cubicBezTo>
                    <a:pt x="4634" y="4974"/>
                    <a:pt x="4688" y="4920"/>
                    <a:pt x="4688" y="4854"/>
                  </a:cubicBezTo>
                  <a:lnTo>
                    <a:pt x="4688" y="2559"/>
                  </a:lnTo>
                  <a:cubicBezTo>
                    <a:pt x="4688" y="2492"/>
                    <a:pt x="4634" y="2439"/>
                    <a:pt x="4568" y="243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193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694920" y="3690257"/>
            <a:ext cx="5419185" cy="895350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Section Header Here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5696036" y="4585607"/>
            <a:ext cx="5419185" cy="1015623"/>
          </a:xfrm>
        </p:spPr>
        <p:txBody>
          <a:bodyPr/>
          <a:lstStyle/>
          <a:p>
            <a:pPr lvl="0"/>
            <a:r>
              <a:rPr lang="en-US" altLang="zh-CN" dirty="0">
                <a:solidFill>
                  <a:schemeClr val="tx1"/>
                </a:solidFill>
              </a:rPr>
              <a:t>Supporting text here.</a:t>
            </a:r>
          </a:p>
          <a:p>
            <a:pPr lvl="0"/>
            <a:r>
              <a:rPr lang="en-US" altLang="zh-CN" dirty="0">
                <a:solidFill>
                  <a:schemeClr val="tx1"/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5850740" y="2540000"/>
            <a:ext cx="1575765" cy="137006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xmlns="" id="{A6A819F1-33AF-45D7-8BF6-2B0A9769CAD4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969869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2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xmlns="" id="{A6A819F1-33AF-45D7-8BF6-2B0A9769CA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xmlns="" id="{FF51F16D-1BAD-46EE-A6F4-B8B94C9DF62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5400" dirty="0"/>
              <a:t>Thanks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作品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92104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225bf695-daa2-4759-97b7-6398e4bba18c"/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6S0wzOvQ8a50SA42PUNR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b751056-6b97-492c-b763-340acee7e99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Smkff3fSzGMOuItfjj3Fw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FCB919"/>
      </a:accent1>
      <a:accent2>
        <a:srgbClr val="E8990C"/>
      </a:accent2>
      <a:accent3>
        <a:srgbClr val="192C3F"/>
      </a:accent3>
      <a:accent4>
        <a:srgbClr val="858585"/>
      </a:accent4>
      <a:accent5>
        <a:srgbClr val="727272"/>
      </a:accent5>
      <a:accent6>
        <a:srgbClr val="666666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CB919"/>
    </a:accent1>
    <a:accent2>
      <a:srgbClr val="E8990C"/>
    </a:accent2>
    <a:accent3>
      <a:srgbClr val="192C3F"/>
    </a:accent3>
    <a:accent4>
      <a:srgbClr val="858585"/>
    </a:accent4>
    <a:accent5>
      <a:srgbClr val="727272"/>
    </a:accent5>
    <a:accent6>
      <a:srgbClr val="666666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CB919"/>
    </a:accent1>
    <a:accent2>
      <a:srgbClr val="E8990C"/>
    </a:accent2>
    <a:accent3>
      <a:srgbClr val="192C3F"/>
    </a:accent3>
    <a:accent4>
      <a:srgbClr val="858585"/>
    </a:accent4>
    <a:accent5>
      <a:srgbClr val="727272"/>
    </a:accent5>
    <a:accent6>
      <a:srgbClr val="666666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CB919"/>
    </a:accent1>
    <a:accent2>
      <a:srgbClr val="E8990C"/>
    </a:accent2>
    <a:accent3>
      <a:srgbClr val="192C3F"/>
    </a:accent3>
    <a:accent4>
      <a:srgbClr val="858585"/>
    </a:accent4>
    <a:accent5>
      <a:srgbClr val="727272"/>
    </a:accent5>
    <a:accent6>
      <a:srgbClr val="666666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CB919"/>
    </a:accent1>
    <a:accent2>
      <a:srgbClr val="E8990C"/>
    </a:accent2>
    <a:accent3>
      <a:srgbClr val="192C3F"/>
    </a:accent3>
    <a:accent4>
      <a:srgbClr val="858585"/>
    </a:accent4>
    <a:accent5>
      <a:srgbClr val="727272"/>
    </a:accent5>
    <a:accent6>
      <a:srgbClr val="666666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655</TotalTime>
  <Words>49</Words>
  <Application>Microsoft Office PowerPoint</Application>
  <PresentationFormat>宽屏</PresentationFormat>
  <Paragraphs>17</Paragraphs>
  <Slides>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Roboto</vt:lpstr>
      <vt:lpstr>等线</vt:lpstr>
      <vt:lpstr>宋体</vt:lpstr>
      <vt:lpstr>微软雅黑</vt:lpstr>
      <vt:lpstr>Arial</vt:lpstr>
      <vt:lpstr>Calibri</vt:lpstr>
      <vt:lpstr>Impact</vt:lpstr>
      <vt:lpstr>主题5</vt:lpstr>
      <vt:lpstr>think-cell Slide</vt:lpstr>
      <vt:lpstr>iSlide® PowerPoint STANDARD  TEMPLATE</vt:lpstr>
      <vt:lpstr>PowerPoint 演示文稿</vt:lpstr>
      <vt:lpstr>Section Header Here</vt:lpstr>
      <vt:lpstr>Thanks And Your Slogan Here</vt:lpstr>
      <vt:lpstr>Islide  作品   51PPT模板网  www.51pptmoban.com   授权发布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精美PPT（不二演示）</cp:lastModifiedBy>
  <cp:revision>139</cp:revision>
  <cp:lastPrinted>2017-11-14T16:00:00Z</cp:lastPrinted>
  <dcterms:created xsi:type="dcterms:W3CDTF">2017-11-14T16:00:00Z</dcterms:created>
  <dcterms:modified xsi:type="dcterms:W3CDTF">2019-03-07T14:41:28Z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