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2.xml" ContentType="application/vnd.openxmlformats-officedocument.themeOverride+xml"/>
  <Override PartName="/ppt/tags/tag4.xml" ContentType="application/vnd.openxmlformats-officedocument.presentationml.tags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9" r:id="rId3"/>
    <p:sldId id="258" r:id="rId4"/>
    <p:sldId id="270" r:id="rId5"/>
    <p:sldId id="261" r:id="rId6"/>
    <p:sldId id="271" r:id="rId7"/>
    <p:sldId id="272" r:id="rId8"/>
    <p:sldId id="273" r:id="rId9"/>
    <p:sldId id="274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2861"/>
    <a:srgbClr val="A20000"/>
    <a:srgbClr val="A40000"/>
    <a:srgbClr val="9E0000"/>
    <a:srgbClr val="C7450B"/>
    <a:srgbClr val="E24E0C"/>
    <a:srgbClr val="DC6140"/>
    <a:srgbClr val="E60000"/>
    <a:srgbClr val="C9670D"/>
    <a:srgbClr val="66B5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6182" autoAdjust="0"/>
  </p:normalViewPr>
  <p:slideViewPr>
    <p:cSldViewPr snapToGrid="0">
      <p:cViewPr varScale="1">
        <p:scale>
          <a:sx n="124" d="100"/>
          <a:sy n="124" d="100"/>
        </p:scale>
        <p:origin x="120" y="34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32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B9A56829-66AA-42AA-918E-5C6DB1AE50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41084A9-BC5C-4420-B17C-51E328D455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8E0E4-DC06-4041-AFA7-BB6F527FFA3F}" type="datetimeFigureOut">
              <a:rPr lang="zh-CN" altLang="en-US" smtClean="0"/>
              <a:t>2019/3/7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D6F2124-7B35-4E59-B9E8-DB09EE1408A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2BF8FFE-D997-4E34-9A01-CD2014B952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B7432-8BB0-4EFA-A417-EFCDC17B2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553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D933090-1350-4CEB-8C99-564DE2EA7078}"/>
              </a:ext>
            </a:extLst>
          </p:cNvPr>
          <p:cNvGrpSpPr/>
          <p:nvPr userDrawn="1"/>
        </p:nvGrpSpPr>
        <p:grpSpPr>
          <a:xfrm>
            <a:off x="2744865" y="-5646"/>
            <a:ext cx="9447137" cy="6863646"/>
            <a:chOff x="2744865" y="-5646"/>
            <a:chExt cx="9447137" cy="686364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E42760C9-859A-4211-9B4A-C836356A1191}"/>
                </a:ext>
              </a:extLst>
            </p:cNvPr>
            <p:cNvGrpSpPr/>
            <p:nvPr userDrawn="1"/>
          </p:nvGrpSpPr>
          <p:grpSpPr>
            <a:xfrm>
              <a:off x="2744865" y="-5646"/>
              <a:ext cx="9447137" cy="6863646"/>
              <a:chOff x="2744865" y="-1"/>
              <a:chExt cx="9447137" cy="6863646"/>
            </a:xfrm>
            <a:blipFill dpi="0" rotWithShape="1">
              <a:blip r:embed="rId2"/>
              <a:srcRect/>
              <a:tile tx="546100" ty="-127000" sx="60000" sy="60000" flip="none" algn="tl"/>
            </a:blipFill>
          </p:grpSpPr>
          <p:sp>
            <p:nvSpPr>
              <p:cNvPr id="19" name="Freeform 29">
                <a:extLst>
                  <a:ext uri="{FF2B5EF4-FFF2-40B4-BE49-F238E27FC236}">
                    <a16:creationId xmlns:a16="http://schemas.microsoft.com/office/drawing/2014/main" xmlns="" id="{DF38D3FE-D919-4613-91BE-3CBCEF32A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2139" y="11290"/>
                <a:ext cx="4397375" cy="3262134"/>
              </a:xfrm>
              <a:custGeom>
                <a:avLst/>
                <a:gdLst>
                  <a:gd name="T0" fmla="*/ 1384 w 2770"/>
                  <a:gd name="T1" fmla="*/ 2064 h 2064"/>
                  <a:gd name="T2" fmla="*/ 2770 w 2770"/>
                  <a:gd name="T3" fmla="*/ 0 h 2064"/>
                  <a:gd name="T4" fmla="*/ 0 w 2770"/>
                  <a:gd name="T5" fmla="*/ 0 h 2064"/>
                  <a:gd name="T6" fmla="*/ 1384 w 2770"/>
                  <a:gd name="T7" fmla="*/ 2064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70" h="2064">
                    <a:moveTo>
                      <a:pt x="1384" y="2064"/>
                    </a:moveTo>
                    <a:lnTo>
                      <a:pt x="2770" y="0"/>
                    </a:lnTo>
                    <a:lnTo>
                      <a:pt x="0" y="0"/>
                    </a:lnTo>
                    <a:lnTo>
                      <a:pt x="1384" y="20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0" name="Freeform 28">
                <a:extLst>
                  <a:ext uri="{FF2B5EF4-FFF2-40B4-BE49-F238E27FC236}">
                    <a16:creationId xmlns:a16="http://schemas.microsoft.com/office/drawing/2014/main" xmlns="" id="{E586CF9D-581D-4C2F-9BBB-5C0C62C0A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4865" y="-1"/>
                <a:ext cx="9213305" cy="6863646"/>
              </a:xfrm>
              <a:custGeom>
                <a:avLst/>
                <a:gdLst>
                  <a:gd name="T0" fmla="*/ 2029 w 4056"/>
                  <a:gd name="T1" fmla="*/ 0 h 3023"/>
                  <a:gd name="T2" fmla="*/ 0 w 4056"/>
                  <a:gd name="T3" fmla="*/ 3023 h 3023"/>
                  <a:gd name="T4" fmla="*/ 4056 w 4056"/>
                  <a:gd name="T5" fmla="*/ 3023 h 3023"/>
                  <a:gd name="T6" fmla="*/ 2029 w 4056"/>
                  <a:gd name="T7" fmla="*/ 0 h 3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6" h="3023">
                    <a:moveTo>
                      <a:pt x="2029" y="0"/>
                    </a:moveTo>
                    <a:lnTo>
                      <a:pt x="0" y="3023"/>
                    </a:lnTo>
                    <a:lnTo>
                      <a:pt x="4056" y="3023"/>
                    </a:lnTo>
                    <a:lnTo>
                      <a:pt x="20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1" name="等腰三角形 20">
                <a:extLst>
                  <a:ext uri="{FF2B5EF4-FFF2-40B4-BE49-F238E27FC236}">
                    <a16:creationId xmlns:a16="http://schemas.microsoft.com/office/drawing/2014/main" xmlns="" id="{ECEBF69E-E393-465E-9E84-5D16F26BCEEC}"/>
                  </a:ext>
                </a:extLst>
              </p:cNvPr>
              <p:cNvSpPr/>
              <p:nvPr/>
            </p:nvSpPr>
            <p:spPr>
              <a:xfrm rot="16200000">
                <a:off x="7619652" y="2285649"/>
                <a:ext cx="6858000" cy="2286701"/>
              </a:xfrm>
              <a:prstGeom prst="triangle">
                <a:avLst>
                  <a:gd name="adj" fmla="val 499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0" name="Isosceles Triangle 24_1">
              <a:extLst>
                <a:ext uri="{FF2B5EF4-FFF2-40B4-BE49-F238E27FC236}">
                  <a16:creationId xmlns:a16="http://schemas.microsoft.com/office/drawing/2014/main" xmlns="" id="{FA80DD9A-651E-41A4-B333-E777BB2A9FDF}"/>
                </a:ext>
              </a:extLst>
            </p:cNvPr>
            <p:cNvSpPr/>
            <p:nvPr/>
          </p:nvSpPr>
          <p:spPr>
            <a:xfrm rot="16200000">
              <a:off x="8677960" y="2550288"/>
              <a:ext cx="5270656" cy="1757424"/>
            </a:xfrm>
            <a:prstGeom prst="triangle">
              <a:avLst>
                <a:gd name="adj" fmla="val 49956"/>
              </a:avLst>
            </a:pr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1" name="Freeform 29_1">
              <a:extLst>
                <a:ext uri="{FF2B5EF4-FFF2-40B4-BE49-F238E27FC236}">
                  <a16:creationId xmlns:a16="http://schemas.microsoft.com/office/drawing/2014/main" xmlns="" id="{5984263A-B13A-4D31-9EA0-DEB84F471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2632" y="3176"/>
              <a:ext cx="3356386" cy="2500932"/>
            </a:xfrm>
            <a:custGeom>
              <a:avLst/>
              <a:gdLst>
                <a:gd name="T0" fmla="*/ 1384 w 2770"/>
                <a:gd name="T1" fmla="*/ 2064 h 2064"/>
                <a:gd name="T2" fmla="*/ 2770 w 2770"/>
                <a:gd name="T3" fmla="*/ 0 h 2064"/>
                <a:gd name="T4" fmla="*/ 0 w 2770"/>
                <a:gd name="T5" fmla="*/ 0 h 2064"/>
                <a:gd name="T6" fmla="*/ 1384 w 2770"/>
                <a:gd name="T7" fmla="*/ 2064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0" h="2064">
                  <a:moveTo>
                    <a:pt x="1384" y="2064"/>
                  </a:moveTo>
                  <a:lnTo>
                    <a:pt x="2770" y="0"/>
                  </a:lnTo>
                  <a:lnTo>
                    <a:pt x="0" y="0"/>
                  </a:lnTo>
                  <a:lnTo>
                    <a:pt x="1384" y="2064"/>
                  </a:lnTo>
                  <a:close/>
                </a:path>
              </a:pathLst>
            </a:custGeom>
            <a:solidFill>
              <a:schemeClr val="bg1">
                <a:alpha val="3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4" name="Isosceles Triangle 24_2">
              <a:extLst>
                <a:ext uri="{FF2B5EF4-FFF2-40B4-BE49-F238E27FC236}">
                  <a16:creationId xmlns:a16="http://schemas.microsoft.com/office/drawing/2014/main" xmlns="" id="{456C3A4E-62C8-4C15-A212-7C3AD81A54FE}"/>
                </a:ext>
              </a:extLst>
            </p:cNvPr>
            <p:cNvSpPr/>
            <p:nvPr/>
          </p:nvSpPr>
          <p:spPr>
            <a:xfrm rot="16200000">
              <a:off x="9982031" y="2933529"/>
              <a:ext cx="3314699" cy="1105239"/>
            </a:xfrm>
            <a:prstGeom prst="triangle">
              <a:avLst>
                <a:gd name="adj" fmla="val 49956"/>
              </a:avLst>
            </a:pr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5" name="Freeform 29_2">
              <a:extLst>
                <a:ext uri="{FF2B5EF4-FFF2-40B4-BE49-F238E27FC236}">
                  <a16:creationId xmlns:a16="http://schemas.microsoft.com/office/drawing/2014/main" xmlns="" id="{0426B6EB-8B7F-47EE-9041-9C91ACF7F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9745" y="0"/>
              <a:ext cx="2062160" cy="1536570"/>
            </a:xfrm>
            <a:custGeom>
              <a:avLst/>
              <a:gdLst>
                <a:gd name="T0" fmla="*/ 1384 w 2770"/>
                <a:gd name="T1" fmla="*/ 2064 h 2064"/>
                <a:gd name="T2" fmla="*/ 2770 w 2770"/>
                <a:gd name="T3" fmla="*/ 0 h 2064"/>
                <a:gd name="T4" fmla="*/ 0 w 2770"/>
                <a:gd name="T5" fmla="*/ 0 h 2064"/>
                <a:gd name="T6" fmla="*/ 1384 w 2770"/>
                <a:gd name="T7" fmla="*/ 2064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0" h="2064">
                  <a:moveTo>
                    <a:pt x="1384" y="2064"/>
                  </a:moveTo>
                  <a:lnTo>
                    <a:pt x="2770" y="0"/>
                  </a:lnTo>
                  <a:lnTo>
                    <a:pt x="0" y="0"/>
                  </a:lnTo>
                  <a:lnTo>
                    <a:pt x="1384" y="2064"/>
                  </a:lnTo>
                  <a:close/>
                </a:path>
              </a:pathLst>
            </a:custGeom>
            <a:solidFill>
              <a:schemeClr val="bg1">
                <a:alpha val="3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6" name="Freeform 28_1">
              <a:extLst>
                <a:ext uri="{FF2B5EF4-FFF2-40B4-BE49-F238E27FC236}">
                  <a16:creationId xmlns:a16="http://schemas.microsoft.com/office/drawing/2014/main" xmlns="" id="{A75CEC03-9E40-4F98-B34F-F61D488282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9434" y="1703209"/>
              <a:ext cx="6916251" cy="5154791"/>
            </a:xfrm>
            <a:custGeom>
              <a:avLst/>
              <a:gdLst>
                <a:gd name="T0" fmla="*/ 2029 w 4056"/>
                <a:gd name="T1" fmla="*/ 0 h 3023"/>
                <a:gd name="T2" fmla="*/ 0 w 4056"/>
                <a:gd name="T3" fmla="*/ 3023 h 3023"/>
                <a:gd name="T4" fmla="*/ 4056 w 4056"/>
                <a:gd name="T5" fmla="*/ 3023 h 3023"/>
                <a:gd name="T6" fmla="*/ 2029 w 4056"/>
                <a:gd name="T7" fmla="*/ 0 h 3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6" h="3023">
                  <a:moveTo>
                    <a:pt x="2029" y="0"/>
                  </a:moveTo>
                  <a:lnTo>
                    <a:pt x="0" y="3023"/>
                  </a:lnTo>
                  <a:lnTo>
                    <a:pt x="4056" y="3023"/>
                  </a:lnTo>
                  <a:lnTo>
                    <a:pt x="2029" y="0"/>
                  </a:lnTo>
                  <a:close/>
                </a:path>
              </a:pathLst>
            </a:custGeom>
            <a:solidFill>
              <a:schemeClr val="bg1">
                <a:alpha val="3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7" name="Freeform 28_2">
              <a:extLst>
                <a:ext uri="{FF2B5EF4-FFF2-40B4-BE49-F238E27FC236}">
                  <a16:creationId xmlns:a16="http://schemas.microsoft.com/office/drawing/2014/main" xmlns="" id="{D81FBBD2-7CA2-4A0E-8FCE-405817E1E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9403" y="3159447"/>
              <a:ext cx="4962398" cy="3698553"/>
            </a:xfrm>
            <a:custGeom>
              <a:avLst/>
              <a:gdLst>
                <a:gd name="T0" fmla="*/ 2029 w 4056"/>
                <a:gd name="T1" fmla="*/ 0 h 3023"/>
                <a:gd name="T2" fmla="*/ 0 w 4056"/>
                <a:gd name="T3" fmla="*/ 3023 h 3023"/>
                <a:gd name="T4" fmla="*/ 4056 w 4056"/>
                <a:gd name="T5" fmla="*/ 3023 h 3023"/>
                <a:gd name="T6" fmla="*/ 2029 w 4056"/>
                <a:gd name="T7" fmla="*/ 0 h 3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6" h="3023">
                  <a:moveTo>
                    <a:pt x="2029" y="0"/>
                  </a:moveTo>
                  <a:lnTo>
                    <a:pt x="0" y="3023"/>
                  </a:lnTo>
                  <a:lnTo>
                    <a:pt x="4056" y="3023"/>
                  </a:lnTo>
                  <a:lnTo>
                    <a:pt x="2029" y="0"/>
                  </a:lnTo>
                  <a:close/>
                </a:path>
              </a:pathLst>
            </a:custGeom>
            <a:solidFill>
              <a:schemeClr val="bg1">
                <a:alpha val="3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xmlns="" id="{94929A62-D077-4D61-B658-A7A7A458F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7689" y="4602805"/>
              <a:ext cx="3025826" cy="2255195"/>
            </a:xfrm>
            <a:custGeom>
              <a:avLst/>
              <a:gdLst>
                <a:gd name="T0" fmla="*/ 2029 w 4056"/>
                <a:gd name="T1" fmla="*/ 0 h 3023"/>
                <a:gd name="T2" fmla="*/ 0 w 4056"/>
                <a:gd name="T3" fmla="*/ 3023 h 3023"/>
                <a:gd name="T4" fmla="*/ 4056 w 4056"/>
                <a:gd name="T5" fmla="*/ 3023 h 3023"/>
                <a:gd name="T6" fmla="*/ 2029 w 4056"/>
                <a:gd name="T7" fmla="*/ 0 h 3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6" h="3023">
                  <a:moveTo>
                    <a:pt x="2029" y="0"/>
                  </a:moveTo>
                  <a:lnTo>
                    <a:pt x="0" y="3023"/>
                  </a:lnTo>
                  <a:lnTo>
                    <a:pt x="4056" y="3023"/>
                  </a:lnTo>
                  <a:lnTo>
                    <a:pt x="2029" y="0"/>
                  </a:lnTo>
                  <a:close/>
                </a:path>
              </a:pathLst>
            </a:custGeom>
            <a:solidFill>
              <a:schemeClr val="bg1">
                <a:alpha val="4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76275" y="4654463"/>
            <a:ext cx="5422901" cy="558799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669925" y="1130301"/>
            <a:ext cx="6302375" cy="2899596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676275" y="5541558"/>
            <a:ext cx="541972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676275" y="5837829"/>
            <a:ext cx="541972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8">
            <a:extLst>
              <a:ext uri="{FF2B5EF4-FFF2-40B4-BE49-F238E27FC236}">
                <a16:creationId xmlns:a16="http://schemas.microsoft.com/office/drawing/2014/main" xmlns="" id="{D4662D9E-913F-400B-B3B8-C616C49AD765}"/>
              </a:ext>
            </a:extLst>
          </p:cNvPr>
          <p:cNvSpPr>
            <a:spLocks/>
          </p:cNvSpPr>
          <p:nvPr/>
        </p:nvSpPr>
        <p:spPr bwMode="auto">
          <a:xfrm rot="5400000">
            <a:off x="-380431" y="385285"/>
            <a:ext cx="6853150" cy="6092283"/>
          </a:xfrm>
          <a:custGeom>
            <a:avLst/>
            <a:gdLst>
              <a:gd name="T0" fmla="*/ 2029 w 4056"/>
              <a:gd name="T1" fmla="*/ 0 h 3023"/>
              <a:gd name="T2" fmla="*/ 0 w 4056"/>
              <a:gd name="T3" fmla="*/ 3023 h 3023"/>
              <a:gd name="T4" fmla="*/ 4056 w 4056"/>
              <a:gd name="T5" fmla="*/ 3023 h 3023"/>
              <a:gd name="T6" fmla="*/ 2029 w 4056"/>
              <a:gd name="T7" fmla="*/ 0 h 3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56" h="3023">
                <a:moveTo>
                  <a:pt x="2029" y="0"/>
                </a:moveTo>
                <a:lnTo>
                  <a:pt x="0" y="3023"/>
                </a:lnTo>
                <a:lnTo>
                  <a:pt x="4056" y="3023"/>
                </a:lnTo>
                <a:lnTo>
                  <a:pt x="2029" y="0"/>
                </a:lnTo>
                <a:close/>
              </a:path>
            </a:pathLst>
          </a:custGeom>
          <a:blipFill dpi="0" rotWithShape="0">
            <a:blip r:embed="rId2"/>
            <a:srcRect/>
            <a:tile tx="0" ty="0" sx="80000" sy="8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Freeform 28_1">
            <a:extLst>
              <a:ext uri="{FF2B5EF4-FFF2-40B4-BE49-F238E27FC236}">
                <a16:creationId xmlns:a16="http://schemas.microsoft.com/office/drawing/2014/main" xmlns="" id="{387A979C-44DF-4902-8EA9-186B755CE98E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-72626" y="928843"/>
            <a:ext cx="5144528" cy="4999276"/>
          </a:xfrm>
          <a:custGeom>
            <a:avLst/>
            <a:gdLst>
              <a:gd name="T0" fmla="*/ 2029 w 4056"/>
              <a:gd name="T1" fmla="*/ 0 h 3023"/>
              <a:gd name="T2" fmla="*/ 0 w 4056"/>
              <a:gd name="T3" fmla="*/ 3023 h 3023"/>
              <a:gd name="T4" fmla="*/ 4056 w 4056"/>
              <a:gd name="T5" fmla="*/ 3023 h 3023"/>
              <a:gd name="T6" fmla="*/ 2029 w 4056"/>
              <a:gd name="T7" fmla="*/ 0 h 3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56" h="3023">
                <a:moveTo>
                  <a:pt x="2029" y="0"/>
                </a:moveTo>
                <a:lnTo>
                  <a:pt x="0" y="3023"/>
                </a:lnTo>
                <a:lnTo>
                  <a:pt x="4056" y="3023"/>
                </a:lnTo>
                <a:lnTo>
                  <a:pt x="2029" y="0"/>
                </a:lnTo>
                <a:close/>
              </a:path>
            </a:pathLst>
          </a:custGeom>
          <a:solidFill>
            <a:schemeClr val="bg1">
              <a:alpha val="3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" name="Freeform 28_2">
            <a:extLst>
              <a:ext uri="{FF2B5EF4-FFF2-40B4-BE49-F238E27FC236}">
                <a16:creationId xmlns:a16="http://schemas.microsoft.com/office/drawing/2014/main" xmlns="" id="{5C6A65C9-FCDC-400F-86CC-294CA5D0DB7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-12053" y="1594938"/>
            <a:ext cx="3691190" cy="3667085"/>
          </a:xfrm>
          <a:custGeom>
            <a:avLst/>
            <a:gdLst>
              <a:gd name="T0" fmla="*/ 2029 w 4056"/>
              <a:gd name="T1" fmla="*/ 0 h 3023"/>
              <a:gd name="T2" fmla="*/ 0 w 4056"/>
              <a:gd name="T3" fmla="*/ 3023 h 3023"/>
              <a:gd name="T4" fmla="*/ 4056 w 4056"/>
              <a:gd name="T5" fmla="*/ 3023 h 3023"/>
              <a:gd name="T6" fmla="*/ 2029 w 4056"/>
              <a:gd name="T7" fmla="*/ 0 h 3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56" h="3023">
                <a:moveTo>
                  <a:pt x="2029" y="0"/>
                </a:moveTo>
                <a:lnTo>
                  <a:pt x="0" y="3023"/>
                </a:lnTo>
                <a:lnTo>
                  <a:pt x="4056" y="3023"/>
                </a:lnTo>
                <a:lnTo>
                  <a:pt x="2029" y="0"/>
                </a:lnTo>
                <a:close/>
              </a:path>
            </a:pathLst>
          </a:custGeom>
          <a:solidFill>
            <a:schemeClr val="bg1">
              <a:alpha val="3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098599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099715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721C10B-930A-4084-8C62-2A1157E6B76C}"/>
              </a:ext>
            </a:extLst>
          </p:cNvPr>
          <p:cNvGrpSpPr/>
          <p:nvPr userDrawn="1"/>
        </p:nvGrpSpPr>
        <p:grpSpPr>
          <a:xfrm flipH="1">
            <a:off x="0" y="-5646"/>
            <a:ext cx="9447137" cy="6863646"/>
            <a:chOff x="2744865" y="-5646"/>
            <a:chExt cx="9447137" cy="686364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3177E9B1-CA1D-484C-8CDE-41F5C3FF6861}"/>
                </a:ext>
              </a:extLst>
            </p:cNvPr>
            <p:cNvGrpSpPr/>
            <p:nvPr userDrawn="1"/>
          </p:nvGrpSpPr>
          <p:grpSpPr>
            <a:xfrm>
              <a:off x="2744865" y="-5646"/>
              <a:ext cx="9447137" cy="6863646"/>
              <a:chOff x="2744865" y="-1"/>
              <a:chExt cx="9447137" cy="6863646"/>
            </a:xfrm>
            <a:blipFill dpi="0" rotWithShape="1">
              <a:blip r:embed="rId2"/>
              <a:srcRect/>
              <a:tile tx="546100" ty="-127000" sx="60000" sy="60000" flip="none" algn="tl"/>
            </a:blipFill>
          </p:grpSpPr>
          <p:sp>
            <p:nvSpPr>
              <p:cNvPr id="7" name="Freeform 29">
                <a:extLst>
                  <a:ext uri="{FF2B5EF4-FFF2-40B4-BE49-F238E27FC236}">
                    <a16:creationId xmlns:a16="http://schemas.microsoft.com/office/drawing/2014/main" xmlns="" id="{B99F07C4-D9D8-45D0-A49F-C992EBF3A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2139" y="11290"/>
                <a:ext cx="4397375" cy="3262134"/>
              </a:xfrm>
              <a:custGeom>
                <a:avLst/>
                <a:gdLst>
                  <a:gd name="T0" fmla="*/ 1384 w 2770"/>
                  <a:gd name="T1" fmla="*/ 2064 h 2064"/>
                  <a:gd name="T2" fmla="*/ 2770 w 2770"/>
                  <a:gd name="T3" fmla="*/ 0 h 2064"/>
                  <a:gd name="T4" fmla="*/ 0 w 2770"/>
                  <a:gd name="T5" fmla="*/ 0 h 2064"/>
                  <a:gd name="T6" fmla="*/ 1384 w 2770"/>
                  <a:gd name="T7" fmla="*/ 2064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70" h="2064">
                    <a:moveTo>
                      <a:pt x="1384" y="2064"/>
                    </a:moveTo>
                    <a:lnTo>
                      <a:pt x="2770" y="0"/>
                    </a:lnTo>
                    <a:lnTo>
                      <a:pt x="0" y="0"/>
                    </a:lnTo>
                    <a:lnTo>
                      <a:pt x="1384" y="20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" name="Freeform 28">
                <a:extLst>
                  <a:ext uri="{FF2B5EF4-FFF2-40B4-BE49-F238E27FC236}">
                    <a16:creationId xmlns:a16="http://schemas.microsoft.com/office/drawing/2014/main" xmlns="" id="{A2D94E55-BAB1-4429-911C-5C6FD6A48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4865" y="-1"/>
                <a:ext cx="9213305" cy="6863646"/>
              </a:xfrm>
              <a:custGeom>
                <a:avLst/>
                <a:gdLst>
                  <a:gd name="T0" fmla="*/ 2029 w 4056"/>
                  <a:gd name="T1" fmla="*/ 0 h 3023"/>
                  <a:gd name="T2" fmla="*/ 0 w 4056"/>
                  <a:gd name="T3" fmla="*/ 3023 h 3023"/>
                  <a:gd name="T4" fmla="*/ 4056 w 4056"/>
                  <a:gd name="T5" fmla="*/ 3023 h 3023"/>
                  <a:gd name="T6" fmla="*/ 2029 w 4056"/>
                  <a:gd name="T7" fmla="*/ 0 h 3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6" h="3023">
                    <a:moveTo>
                      <a:pt x="2029" y="0"/>
                    </a:moveTo>
                    <a:lnTo>
                      <a:pt x="0" y="3023"/>
                    </a:lnTo>
                    <a:lnTo>
                      <a:pt x="4056" y="3023"/>
                    </a:lnTo>
                    <a:lnTo>
                      <a:pt x="20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" name="等腰三角形 8">
                <a:extLst>
                  <a:ext uri="{FF2B5EF4-FFF2-40B4-BE49-F238E27FC236}">
                    <a16:creationId xmlns:a16="http://schemas.microsoft.com/office/drawing/2014/main" xmlns="" id="{722B5EFB-0CD1-43E0-88B7-7FC929C3A26F}"/>
                  </a:ext>
                </a:extLst>
              </p:cNvPr>
              <p:cNvSpPr/>
              <p:nvPr/>
            </p:nvSpPr>
            <p:spPr>
              <a:xfrm rot="16200000">
                <a:off x="7619652" y="2285649"/>
                <a:ext cx="6858000" cy="2286701"/>
              </a:xfrm>
              <a:prstGeom prst="triangle">
                <a:avLst>
                  <a:gd name="adj" fmla="val 4995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0" name="Isosceles Triangle 24_1">
              <a:extLst>
                <a:ext uri="{FF2B5EF4-FFF2-40B4-BE49-F238E27FC236}">
                  <a16:creationId xmlns:a16="http://schemas.microsoft.com/office/drawing/2014/main" xmlns="" id="{3F1E5A76-B604-4893-AA92-3958F4156B7F}"/>
                </a:ext>
              </a:extLst>
            </p:cNvPr>
            <p:cNvSpPr/>
            <p:nvPr userDrawn="1"/>
          </p:nvSpPr>
          <p:spPr>
            <a:xfrm rot="16200000">
              <a:off x="8677960" y="2550288"/>
              <a:ext cx="5270656" cy="1757424"/>
            </a:xfrm>
            <a:prstGeom prst="triangle">
              <a:avLst>
                <a:gd name="adj" fmla="val 49956"/>
              </a:avLst>
            </a:pr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1" name="Freeform 29_1">
              <a:extLst>
                <a:ext uri="{FF2B5EF4-FFF2-40B4-BE49-F238E27FC236}">
                  <a16:creationId xmlns:a16="http://schemas.microsoft.com/office/drawing/2014/main" xmlns="" id="{AB53144B-189D-46DD-8509-68D8D8BCF6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92632" y="3176"/>
              <a:ext cx="3356386" cy="2500932"/>
            </a:xfrm>
            <a:custGeom>
              <a:avLst/>
              <a:gdLst>
                <a:gd name="T0" fmla="*/ 1384 w 2770"/>
                <a:gd name="T1" fmla="*/ 2064 h 2064"/>
                <a:gd name="T2" fmla="*/ 2770 w 2770"/>
                <a:gd name="T3" fmla="*/ 0 h 2064"/>
                <a:gd name="T4" fmla="*/ 0 w 2770"/>
                <a:gd name="T5" fmla="*/ 0 h 2064"/>
                <a:gd name="T6" fmla="*/ 1384 w 2770"/>
                <a:gd name="T7" fmla="*/ 2064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0" h="2064">
                  <a:moveTo>
                    <a:pt x="1384" y="2064"/>
                  </a:moveTo>
                  <a:lnTo>
                    <a:pt x="2770" y="0"/>
                  </a:lnTo>
                  <a:lnTo>
                    <a:pt x="0" y="0"/>
                  </a:lnTo>
                  <a:lnTo>
                    <a:pt x="1384" y="2064"/>
                  </a:lnTo>
                  <a:close/>
                </a:path>
              </a:pathLst>
            </a:custGeom>
            <a:solidFill>
              <a:schemeClr val="bg1">
                <a:alpha val="3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2" name="Isosceles Triangle 24_2">
              <a:extLst>
                <a:ext uri="{FF2B5EF4-FFF2-40B4-BE49-F238E27FC236}">
                  <a16:creationId xmlns:a16="http://schemas.microsoft.com/office/drawing/2014/main" xmlns="" id="{689FBC2E-FBAB-49D8-9B9D-E99D03D782D3}"/>
                </a:ext>
              </a:extLst>
            </p:cNvPr>
            <p:cNvSpPr/>
            <p:nvPr userDrawn="1"/>
          </p:nvSpPr>
          <p:spPr>
            <a:xfrm rot="16200000">
              <a:off x="9982031" y="2933529"/>
              <a:ext cx="3314699" cy="1105239"/>
            </a:xfrm>
            <a:prstGeom prst="triangle">
              <a:avLst>
                <a:gd name="adj" fmla="val 49956"/>
              </a:avLst>
            </a:pr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4" name="Freeform 29_2">
              <a:extLst>
                <a:ext uri="{FF2B5EF4-FFF2-40B4-BE49-F238E27FC236}">
                  <a16:creationId xmlns:a16="http://schemas.microsoft.com/office/drawing/2014/main" xmlns="" id="{812604AC-1AB8-41CD-868C-4406370D2A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9745" y="0"/>
              <a:ext cx="2062160" cy="1536570"/>
            </a:xfrm>
            <a:custGeom>
              <a:avLst/>
              <a:gdLst>
                <a:gd name="T0" fmla="*/ 1384 w 2770"/>
                <a:gd name="T1" fmla="*/ 2064 h 2064"/>
                <a:gd name="T2" fmla="*/ 2770 w 2770"/>
                <a:gd name="T3" fmla="*/ 0 h 2064"/>
                <a:gd name="T4" fmla="*/ 0 w 2770"/>
                <a:gd name="T5" fmla="*/ 0 h 2064"/>
                <a:gd name="T6" fmla="*/ 1384 w 2770"/>
                <a:gd name="T7" fmla="*/ 2064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0" h="2064">
                  <a:moveTo>
                    <a:pt x="1384" y="2064"/>
                  </a:moveTo>
                  <a:lnTo>
                    <a:pt x="2770" y="0"/>
                  </a:lnTo>
                  <a:lnTo>
                    <a:pt x="0" y="0"/>
                  </a:lnTo>
                  <a:lnTo>
                    <a:pt x="1384" y="2064"/>
                  </a:lnTo>
                  <a:close/>
                </a:path>
              </a:pathLst>
            </a:custGeom>
            <a:solidFill>
              <a:schemeClr val="bg1">
                <a:alpha val="3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6" name="Freeform 28_1">
              <a:extLst>
                <a:ext uri="{FF2B5EF4-FFF2-40B4-BE49-F238E27FC236}">
                  <a16:creationId xmlns:a16="http://schemas.microsoft.com/office/drawing/2014/main" xmlns="" id="{772B34DA-3371-48A6-9F6B-5D8473E52B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9434" y="1703209"/>
              <a:ext cx="6916251" cy="5154791"/>
            </a:xfrm>
            <a:custGeom>
              <a:avLst/>
              <a:gdLst>
                <a:gd name="T0" fmla="*/ 2029 w 4056"/>
                <a:gd name="T1" fmla="*/ 0 h 3023"/>
                <a:gd name="T2" fmla="*/ 0 w 4056"/>
                <a:gd name="T3" fmla="*/ 3023 h 3023"/>
                <a:gd name="T4" fmla="*/ 4056 w 4056"/>
                <a:gd name="T5" fmla="*/ 3023 h 3023"/>
                <a:gd name="T6" fmla="*/ 2029 w 4056"/>
                <a:gd name="T7" fmla="*/ 0 h 3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6" h="3023">
                  <a:moveTo>
                    <a:pt x="2029" y="0"/>
                  </a:moveTo>
                  <a:lnTo>
                    <a:pt x="0" y="3023"/>
                  </a:lnTo>
                  <a:lnTo>
                    <a:pt x="4056" y="3023"/>
                  </a:lnTo>
                  <a:lnTo>
                    <a:pt x="2029" y="0"/>
                  </a:lnTo>
                  <a:close/>
                </a:path>
              </a:pathLst>
            </a:custGeom>
            <a:solidFill>
              <a:schemeClr val="bg1">
                <a:alpha val="3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7" name="Freeform 28_2">
              <a:extLst>
                <a:ext uri="{FF2B5EF4-FFF2-40B4-BE49-F238E27FC236}">
                  <a16:creationId xmlns:a16="http://schemas.microsoft.com/office/drawing/2014/main" xmlns="" id="{57C6A83F-E37A-48FF-A9F4-A4AA4C8E4C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403" y="3159447"/>
              <a:ext cx="4962398" cy="3698553"/>
            </a:xfrm>
            <a:custGeom>
              <a:avLst/>
              <a:gdLst>
                <a:gd name="T0" fmla="*/ 2029 w 4056"/>
                <a:gd name="T1" fmla="*/ 0 h 3023"/>
                <a:gd name="T2" fmla="*/ 0 w 4056"/>
                <a:gd name="T3" fmla="*/ 3023 h 3023"/>
                <a:gd name="T4" fmla="*/ 4056 w 4056"/>
                <a:gd name="T5" fmla="*/ 3023 h 3023"/>
                <a:gd name="T6" fmla="*/ 2029 w 4056"/>
                <a:gd name="T7" fmla="*/ 0 h 3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6" h="3023">
                  <a:moveTo>
                    <a:pt x="2029" y="0"/>
                  </a:moveTo>
                  <a:lnTo>
                    <a:pt x="0" y="3023"/>
                  </a:lnTo>
                  <a:lnTo>
                    <a:pt x="4056" y="3023"/>
                  </a:lnTo>
                  <a:lnTo>
                    <a:pt x="2029" y="0"/>
                  </a:lnTo>
                  <a:close/>
                </a:path>
              </a:pathLst>
            </a:custGeom>
            <a:solidFill>
              <a:schemeClr val="bg1">
                <a:alpha val="3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18" name="Freeform 28">
              <a:extLst>
                <a:ext uri="{FF2B5EF4-FFF2-40B4-BE49-F238E27FC236}">
                  <a16:creationId xmlns:a16="http://schemas.microsoft.com/office/drawing/2014/main" xmlns="" id="{62013F67-B7BD-47D4-8E0C-CD3B6DACE0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7689" y="4602805"/>
              <a:ext cx="3025826" cy="2255195"/>
            </a:xfrm>
            <a:custGeom>
              <a:avLst/>
              <a:gdLst>
                <a:gd name="T0" fmla="*/ 2029 w 4056"/>
                <a:gd name="T1" fmla="*/ 0 h 3023"/>
                <a:gd name="T2" fmla="*/ 0 w 4056"/>
                <a:gd name="T3" fmla="*/ 3023 h 3023"/>
                <a:gd name="T4" fmla="*/ 4056 w 4056"/>
                <a:gd name="T5" fmla="*/ 3023 h 3023"/>
                <a:gd name="T6" fmla="*/ 2029 w 4056"/>
                <a:gd name="T7" fmla="*/ 0 h 3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6" h="3023">
                  <a:moveTo>
                    <a:pt x="2029" y="0"/>
                  </a:moveTo>
                  <a:lnTo>
                    <a:pt x="0" y="3023"/>
                  </a:lnTo>
                  <a:lnTo>
                    <a:pt x="4056" y="3023"/>
                  </a:lnTo>
                  <a:lnTo>
                    <a:pt x="2029" y="0"/>
                  </a:lnTo>
                  <a:close/>
                </a:path>
              </a:pathLst>
            </a:custGeom>
            <a:solidFill>
              <a:schemeClr val="bg1">
                <a:alpha val="4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096000" y="1135063"/>
            <a:ext cx="5422898" cy="3257150"/>
          </a:xfrm>
        </p:spPr>
        <p:txBody>
          <a:bodyPr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096000" y="4999355"/>
            <a:ext cx="54228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2" y="4703084"/>
            <a:ext cx="5422898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4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2019/3/7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9" r:id="rId2"/>
    <p:sldLayoutId id="2147483651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2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4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hyperlink" Target="https://www.islide.cc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C52499D-5618-4F7E-87AF-3C4A6B9C23AB}"/>
              </a:ext>
            </a:extLst>
          </p:cNvPr>
          <p:cNvCxnSpPr>
            <a:cxnSpLocks/>
          </p:cNvCxnSpPr>
          <p:nvPr/>
        </p:nvCxnSpPr>
        <p:spPr>
          <a:xfrm>
            <a:off x="819150" y="4041186"/>
            <a:ext cx="45339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pc="300" dirty="0">
                <a:solidFill>
                  <a:schemeClr val="accent1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13432" y="1130300"/>
            <a:ext cx="6302375" cy="2899596"/>
          </a:xfrm>
        </p:spPr>
        <p:txBody>
          <a:bodyPr>
            <a:normAutofit/>
          </a:bodyPr>
          <a:lstStyle/>
          <a:p>
            <a:r>
              <a:rPr lang="en-US" altLang="zh-CN" sz="6700" dirty="0">
                <a:solidFill>
                  <a:schemeClr val="accent1"/>
                </a:solidFill>
              </a:rPr>
              <a:t>ISLIDE</a:t>
            </a:r>
            <a:r>
              <a:rPr lang="en-US" altLang="zh-CN" sz="6700" baseline="30000" dirty="0">
                <a:solidFill>
                  <a:schemeClr val="accent1"/>
                </a:solidFill>
              </a:rPr>
              <a:t>®</a:t>
            </a:r>
            <a:r>
              <a:rPr lang="en-US" altLang="zh-CN" sz="6700" dirty="0">
                <a:solidFill>
                  <a:schemeClr val="accent1"/>
                </a:solidFill>
              </a:rPr>
              <a:t> </a:t>
            </a:r>
            <a:r>
              <a:rPr lang="en-US" altLang="zh-CN" sz="6700" dirty="0">
                <a:gradFill flip="none" rotWithShape="1">
                  <a:gsLst>
                    <a:gs pos="0">
                      <a:schemeClr val="bg1"/>
                    </a:gs>
                    <a:gs pos="26000">
                      <a:schemeClr val="bg1"/>
                    </a:gs>
                    <a:gs pos="26000">
                      <a:schemeClr val="accent1"/>
                    </a:gs>
                    <a:gs pos="100000">
                      <a:schemeClr val="accent1"/>
                    </a:gs>
                  </a:gsLst>
                  <a:lin ang="12600000" scaled="0"/>
                  <a:tileRect/>
                </a:gradFill>
              </a:rPr>
              <a:t>POWERPOINT</a:t>
            </a:r>
            <a:r>
              <a:rPr lang="en-US" altLang="zh-CN" sz="6700" dirty="0">
                <a:gradFill flip="none" rotWithShape="1">
                  <a:gsLst>
                    <a:gs pos="0">
                      <a:schemeClr val="bg1"/>
                    </a:gs>
                    <a:gs pos="27437">
                      <a:schemeClr val="bg1"/>
                    </a:gs>
                    <a:gs pos="28000">
                      <a:srgbClr val="2A2861"/>
                    </a:gs>
                    <a:gs pos="100000">
                      <a:srgbClr val="2A2861"/>
                    </a:gs>
                  </a:gsLst>
                  <a:lin ang="13200000" scaled="0"/>
                  <a:tileRect/>
                </a:gradFill>
              </a:rPr>
              <a:t> </a:t>
            </a:r>
            <a:r>
              <a:rPr lang="en-US" altLang="zh-CN" sz="2400" b="0" spc="600" dirty="0">
                <a:solidFill>
                  <a:schemeClr val="accent1"/>
                </a:solidFill>
              </a:rPr>
              <a:t>STANDARD TEMPLATE</a:t>
            </a:r>
            <a:endParaRPr lang="zh-CN" altLang="en-US" b="0" spc="600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73099" y="5541558"/>
            <a:ext cx="5422901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Speaker name and title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F291E88-0329-4DEB-9374-E3C556172B37}"/>
              </a:ext>
            </a:extLst>
          </p:cNvPr>
          <p:cNvSpPr txBox="1"/>
          <p:nvPr/>
        </p:nvSpPr>
        <p:spPr>
          <a:xfrm>
            <a:off x="673100" y="659368"/>
            <a:ext cx="139653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b="1" spc="-150" dirty="0">
                <a:solidFill>
                  <a:schemeClr val="accent1"/>
                </a:solidFill>
              </a:rPr>
              <a:t>LOGO</a:t>
            </a:r>
            <a:r>
              <a:rPr lang="en-US" altLang="zh-CN" spc="-150" dirty="0">
                <a:solidFill>
                  <a:schemeClr val="accent1"/>
                </a:solidFill>
              </a:rPr>
              <a:t> HERE</a:t>
            </a:r>
            <a:endParaRPr lang="zh-CN" altLang="en-US" spc="-150" dirty="0">
              <a:solidFill>
                <a:schemeClr val="accent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73099" y="5837829"/>
            <a:ext cx="5422901" cy="296271"/>
          </a:xfrm>
        </p:spPr>
        <p:txBody>
          <a:bodyPr/>
          <a:lstStyle/>
          <a:p>
            <a:pPr algn="l"/>
            <a:r>
              <a:rPr lang="en-US" altLang="zh-CN" dirty="0">
                <a:solidFill>
                  <a:schemeClr val="accent1"/>
                </a:solidFill>
              </a:rPr>
              <a:t>www.islide.cc</a:t>
            </a:r>
            <a:endParaRPr lang="en-US" alt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498D3A-B738-48EC-A39C-94C58B88932B}"/>
              </a:ext>
            </a:extLst>
          </p:cNvPr>
          <p:cNvGrpSpPr/>
          <p:nvPr/>
        </p:nvGrpSpPr>
        <p:grpSpPr>
          <a:xfrm>
            <a:off x="757282" y="1700808"/>
            <a:ext cx="10763205" cy="4083608"/>
            <a:chOff x="757282" y="1700808"/>
            <a:chExt cx="10763205" cy="4083608"/>
          </a:xfrm>
        </p:grpSpPr>
        <p:grpSp>
          <p:nvGrpSpPr>
            <p:cNvPr id="6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759C196-DA28-4241-ABB5-975367026FE9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757282" y="1700808"/>
              <a:ext cx="10763205" cy="4083608"/>
              <a:chOff x="1175743" y="1700808"/>
              <a:chExt cx="10344744" cy="4083608"/>
            </a:xfrm>
          </p:grpSpPr>
          <p:sp>
            <p:nvSpPr>
              <p:cNvPr id="7" name="iṡľïḑè">
                <a:extLst>
                  <a:ext uri="{FF2B5EF4-FFF2-40B4-BE49-F238E27FC236}">
                    <a16:creationId xmlns:a16="http://schemas.microsoft.com/office/drawing/2014/main" xmlns="" id="{48F70259-7598-4270-874A-6F50772D10F6}"/>
                  </a:ext>
                </a:extLst>
              </p:cNvPr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Subtitle Here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A1FB18E-FA01-4588-BEF9-FB96A98A8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išľïḋé">
                <a:extLst>
                  <a:ext uri="{FF2B5EF4-FFF2-40B4-BE49-F238E27FC236}">
                    <a16:creationId xmlns:a16="http://schemas.microsoft.com/office/drawing/2014/main" xmlns="" id="{0DB1D0A1-2667-455C-9387-D7ABF0A00B8C}"/>
                  </a:ext>
                </a:extLst>
              </p:cNvPr>
              <p:cNvSpPr txBox="1"/>
              <p:nvPr/>
            </p:nvSpPr>
            <p:spPr>
              <a:xfrm>
                <a:off x="1175743" y="1700808"/>
                <a:ext cx="25211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CONTENTS</a:t>
                </a:r>
              </a:p>
            </p:txBody>
          </p:sp>
        </p:grpSp>
        <p:sp>
          <p:nvSpPr>
            <p:cNvPr id="10" name="poetry_91022">
              <a:extLst>
                <a:ext uri="{FF2B5EF4-FFF2-40B4-BE49-F238E27FC236}">
                  <a16:creationId xmlns:a16="http://schemas.microsoft.com/office/drawing/2014/main" xmlns="" id="{ADAD6BE3-DC11-4582-9F68-50D831ADD0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17500" y="2683555"/>
            <a:ext cx="1651000" cy="149089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Use "Title Only" Layout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52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6000" dirty="0">
                <a:solidFill>
                  <a:schemeClr val="accent1"/>
                </a:solidFill>
              </a:rPr>
              <a:t>Thanks</a:t>
            </a:r>
            <a:br>
              <a:rPr lang="en-US" altLang="zh-CN" sz="6000" dirty="0">
                <a:solidFill>
                  <a:schemeClr val="accent1"/>
                </a:solidFill>
              </a:rPr>
            </a:br>
            <a:r>
              <a:rPr lang="en-US" altLang="zh-CN" sz="6000" dirty="0">
                <a:solidFill>
                  <a:schemeClr val="accent1"/>
                </a:solidFill>
              </a:rPr>
              <a:t>And Your Slogan Here</a:t>
            </a:r>
            <a:endParaRPr lang="zh-CN" altLang="en-US" sz="6000" dirty="0">
              <a:solidFill>
                <a:schemeClr val="accent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>
                <a:solidFill>
                  <a:schemeClr val="accent1"/>
                </a:solidFill>
              </a:rPr>
              <a:t>www.islide.cc</a:t>
            </a:r>
            <a:endParaRPr lang="en-US" altLang="en-US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schemeClr val="accent1"/>
                </a:solidFill>
              </a:rPr>
              <a:t>Speaker name and title</a:t>
            </a:r>
            <a:endParaRPr lang="en-US" altLang="zh-CN" dirty="0">
              <a:solidFill>
                <a:schemeClr val="accent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CA9A287-3854-4C87-A9AF-D0F47BA7C7F9}"/>
              </a:ext>
            </a:extLst>
          </p:cNvPr>
          <p:cNvSpPr txBox="1"/>
          <p:nvPr/>
        </p:nvSpPr>
        <p:spPr>
          <a:xfrm>
            <a:off x="10122364" y="659368"/>
            <a:ext cx="139653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b="1" spc="-150" dirty="0">
                <a:solidFill>
                  <a:schemeClr val="accent1"/>
                </a:solidFill>
              </a:rPr>
              <a:t>LOGO</a:t>
            </a:r>
            <a:r>
              <a:rPr lang="en-US" altLang="zh-CN" spc="-150" dirty="0">
                <a:solidFill>
                  <a:schemeClr val="accent1"/>
                </a:solidFill>
              </a:rPr>
              <a:t> HERE</a:t>
            </a:r>
            <a:endParaRPr lang="zh-CN" altLang="en-US" spc="-15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66467" y="2535731"/>
            <a:ext cx="6039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80072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f917d414-aae8-46cd-917f-bb17c65946b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71A34"/>
      </a:accent1>
      <a:accent2>
        <a:srgbClr val="D7C2A4"/>
      </a:accent2>
      <a:accent3>
        <a:srgbClr val="040F20"/>
      </a:accent3>
      <a:accent4>
        <a:srgbClr val="6B6570"/>
      </a:accent4>
      <a:accent5>
        <a:srgbClr val="9B8185"/>
      </a:accent5>
      <a:accent6>
        <a:srgbClr val="05132D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71A34"/>
    </a:accent1>
    <a:accent2>
      <a:srgbClr val="D7C2A4"/>
    </a:accent2>
    <a:accent3>
      <a:srgbClr val="040F20"/>
    </a:accent3>
    <a:accent4>
      <a:srgbClr val="6B6570"/>
    </a:accent4>
    <a:accent5>
      <a:srgbClr val="9B8185"/>
    </a:accent5>
    <a:accent6>
      <a:srgbClr val="05132D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71A34"/>
    </a:accent1>
    <a:accent2>
      <a:srgbClr val="D7C2A4"/>
    </a:accent2>
    <a:accent3>
      <a:srgbClr val="040F20"/>
    </a:accent3>
    <a:accent4>
      <a:srgbClr val="6B6570"/>
    </a:accent4>
    <a:accent5>
      <a:srgbClr val="9B8185"/>
    </a:accent5>
    <a:accent6>
      <a:srgbClr val="05132D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71A34"/>
    </a:accent1>
    <a:accent2>
      <a:srgbClr val="D7C2A4"/>
    </a:accent2>
    <a:accent3>
      <a:srgbClr val="040F20"/>
    </a:accent3>
    <a:accent4>
      <a:srgbClr val="6B6570"/>
    </a:accent4>
    <a:accent5>
      <a:srgbClr val="9B8185"/>
    </a:accent5>
    <a:accent6>
      <a:srgbClr val="05132D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71A34"/>
    </a:accent1>
    <a:accent2>
      <a:srgbClr val="D7C2A4"/>
    </a:accent2>
    <a:accent3>
      <a:srgbClr val="040F20"/>
    </a:accent3>
    <a:accent4>
      <a:srgbClr val="6B6570"/>
    </a:accent4>
    <a:accent5>
      <a:srgbClr val="9B8185"/>
    </a:accent5>
    <a:accent6>
      <a:srgbClr val="05132D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109</TotalTime>
  <Words>1053</Words>
  <Application>Microsoft Office PowerPoint</Application>
  <PresentationFormat>宽屏</PresentationFormat>
  <Paragraphs>100</Paragraphs>
  <Slides>9</Slides>
  <Notes>3</Notes>
  <HiddenSlides>3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think-cell Slide</vt:lpstr>
      <vt:lpstr>ISLIDE® POWERPOINT STANDARD TEMPLATE</vt:lpstr>
      <vt:lpstr>PowerPoint 演示文稿</vt:lpstr>
      <vt:lpstr>Section Header Here</vt:lpstr>
      <vt:lpstr>Use "Title Only" Layout</vt:lpstr>
      <vt:lpstr>Thanks And Your Slogan Here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2</cp:revision>
  <cp:lastPrinted>2019-02-17T16:00:00Z</cp:lastPrinted>
  <dcterms:created xsi:type="dcterms:W3CDTF">2019-02-17T16:00:00Z</dcterms:created>
  <dcterms:modified xsi:type="dcterms:W3CDTF">2019-03-07T14:42:07Z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