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32"/>
  </p:notesMasterIdLst>
  <p:sldIdLst>
    <p:sldId id="427" r:id="rId2"/>
    <p:sldId id="434" r:id="rId3"/>
    <p:sldId id="435" r:id="rId4"/>
    <p:sldId id="410" r:id="rId5"/>
    <p:sldId id="425" r:id="rId6"/>
    <p:sldId id="406" r:id="rId7"/>
    <p:sldId id="411" r:id="rId8"/>
    <p:sldId id="402" r:id="rId9"/>
    <p:sldId id="436" r:id="rId10"/>
    <p:sldId id="417" r:id="rId11"/>
    <p:sldId id="414" r:id="rId12"/>
    <p:sldId id="423" r:id="rId13"/>
    <p:sldId id="399" r:id="rId14"/>
    <p:sldId id="437" r:id="rId15"/>
    <p:sldId id="418" r:id="rId16"/>
    <p:sldId id="404" r:id="rId17"/>
    <p:sldId id="412" r:id="rId18"/>
    <p:sldId id="413" r:id="rId19"/>
    <p:sldId id="438" r:id="rId20"/>
    <p:sldId id="403" r:id="rId21"/>
    <p:sldId id="424" r:id="rId22"/>
    <p:sldId id="405" r:id="rId23"/>
    <p:sldId id="415" r:id="rId24"/>
    <p:sldId id="439" r:id="rId25"/>
    <p:sldId id="407" r:id="rId26"/>
    <p:sldId id="400" r:id="rId27"/>
    <p:sldId id="409" r:id="rId28"/>
    <p:sldId id="421" r:id="rId29"/>
    <p:sldId id="440" r:id="rId30"/>
    <p:sldId id="441" r:id="rId31"/>
  </p:sldIdLst>
  <p:sldSz cx="9144000" cy="5143500" type="screen16x9"/>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CF8"/>
    <a:srgbClr val="FEFBF8"/>
    <a:srgbClr val="FDFBF9"/>
    <a:srgbClr val="F9F2E8"/>
    <a:srgbClr val="FFFEFE"/>
    <a:srgbClr val="FF9540"/>
    <a:srgbClr val="33CDC7"/>
    <a:srgbClr val="1D7471"/>
    <a:srgbClr val="FF7100"/>
    <a:srgbClr val="BF6F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700" autoAdjust="0"/>
  </p:normalViewPr>
  <p:slideViewPr>
    <p:cSldViewPr>
      <p:cViewPr varScale="1">
        <p:scale>
          <a:sx n="107" d="100"/>
          <a:sy n="107" d="100"/>
        </p:scale>
        <p:origin x="876"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pPr/>
              <a:t>3/10/2019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pPr/>
              <a:t>‹#›</a:t>
            </a:fld>
            <a:endParaRPr lang="en-US"/>
          </a:p>
        </p:txBody>
      </p:sp>
    </p:spTree>
    <p:extLst>
      <p:ext uri="{BB962C8B-B14F-4D97-AF65-F5344CB8AC3E}">
        <p14:creationId xmlns:p14="http://schemas.microsoft.com/office/powerpoint/2010/main" val="3614133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702457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10</a:t>
            </a:fld>
            <a:endParaRPr lang="en-US"/>
          </a:p>
        </p:txBody>
      </p:sp>
    </p:spTree>
    <p:extLst>
      <p:ext uri="{BB962C8B-B14F-4D97-AF65-F5344CB8AC3E}">
        <p14:creationId xmlns:p14="http://schemas.microsoft.com/office/powerpoint/2010/main" val="3923835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a:p>
        </p:txBody>
      </p:sp>
    </p:spTree>
    <p:extLst>
      <p:ext uri="{BB962C8B-B14F-4D97-AF65-F5344CB8AC3E}">
        <p14:creationId xmlns:p14="http://schemas.microsoft.com/office/powerpoint/2010/main" val="3756677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12</a:t>
            </a:fld>
            <a:endParaRPr lang="zh-CN" altLang="en-US"/>
          </a:p>
        </p:txBody>
      </p:sp>
    </p:spTree>
    <p:extLst>
      <p:ext uri="{BB962C8B-B14F-4D97-AF65-F5344CB8AC3E}">
        <p14:creationId xmlns:p14="http://schemas.microsoft.com/office/powerpoint/2010/main" val="4156626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t>13</a:t>
            </a:fld>
            <a:endParaRPr lang="zh-CN" altLang="en-US"/>
          </a:p>
        </p:txBody>
      </p:sp>
    </p:spTree>
    <p:extLst>
      <p:ext uri="{BB962C8B-B14F-4D97-AF65-F5344CB8AC3E}">
        <p14:creationId xmlns:p14="http://schemas.microsoft.com/office/powerpoint/2010/main" val="1387097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050643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15</a:t>
            </a:fld>
            <a:endParaRPr lang="en-US"/>
          </a:p>
        </p:txBody>
      </p:sp>
    </p:spTree>
    <p:extLst>
      <p:ext uri="{BB962C8B-B14F-4D97-AF65-F5344CB8AC3E}">
        <p14:creationId xmlns:p14="http://schemas.microsoft.com/office/powerpoint/2010/main" val="3694434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16</a:t>
            </a:fld>
            <a:endParaRPr lang="en-US"/>
          </a:p>
        </p:txBody>
      </p:sp>
    </p:spTree>
    <p:extLst>
      <p:ext uri="{BB962C8B-B14F-4D97-AF65-F5344CB8AC3E}">
        <p14:creationId xmlns:p14="http://schemas.microsoft.com/office/powerpoint/2010/main" val="4273935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538826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4016323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2715720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215900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20</a:t>
            </a:fld>
            <a:endParaRPr lang="en-US"/>
          </a:p>
        </p:txBody>
      </p:sp>
    </p:spTree>
    <p:extLst>
      <p:ext uri="{BB962C8B-B14F-4D97-AF65-F5344CB8AC3E}">
        <p14:creationId xmlns:p14="http://schemas.microsoft.com/office/powerpoint/2010/main" val="4031013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8E1B9C-7C11-43B0-8557-1D55A444F1A1}" type="slidenum">
              <a:rPr lang="zh-CN" altLang="en-US" smtClean="0"/>
              <a:t>21</a:t>
            </a:fld>
            <a:endParaRPr lang="zh-CN" altLang="en-US"/>
          </a:p>
        </p:txBody>
      </p:sp>
    </p:spTree>
    <p:extLst>
      <p:ext uri="{BB962C8B-B14F-4D97-AF65-F5344CB8AC3E}">
        <p14:creationId xmlns:p14="http://schemas.microsoft.com/office/powerpoint/2010/main" val="2435766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22</a:t>
            </a:fld>
            <a:endParaRPr lang="en-US"/>
          </a:p>
        </p:txBody>
      </p:sp>
    </p:spTree>
    <p:extLst>
      <p:ext uri="{BB962C8B-B14F-4D97-AF65-F5344CB8AC3E}">
        <p14:creationId xmlns:p14="http://schemas.microsoft.com/office/powerpoint/2010/main" val="1129497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23</a:t>
            </a:fld>
            <a:endParaRPr lang="en-US"/>
          </a:p>
        </p:txBody>
      </p:sp>
    </p:spTree>
    <p:extLst>
      <p:ext uri="{BB962C8B-B14F-4D97-AF65-F5344CB8AC3E}">
        <p14:creationId xmlns:p14="http://schemas.microsoft.com/office/powerpoint/2010/main" val="8104672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3797336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25</a:t>
            </a:fld>
            <a:endParaRPr lang="en-US"/>
          </a:p>
        </p:txBody>
      </p:sp>
    </p:spTree>
    <p:extLst>
      <p:ext uri="{BB962C8B-B14F-4D97-AF65-F5344CB8AC3E}">
        <p14:creationId xmlns:p14="http://schemas.microsoft.com/office/powerpoint/2010/main" val="2440813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279525"/>
            <a:ext cx="6140450" cy="34544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3487320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27</a:t>
            </a:fld>
            <a:endParaRPr lang="en-US"/>
          </a:p>
        </p:txBody>
      </p:sp>
    </p:spTree>
    <p:extLst>
      <p:ext uri="{BB962C8B-B14F-4D97-AF65-F5344CB8AC3E}">
        <p14:creationId xmlns:p14="http://schemas.microsoft.com/office/powerpoint/2010/main" val="5564535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28</a:t>
            </a:fld>
            <a:endParaRPr lang="zh-CN" altLang="en-US"/>
          </a:p>
        </p:txBody>
      </p:sp>
    </p:spTree>
    <p:extLst>
      <p:ext uri="{BB962C8B-B14F-4D97-AF65-F5344CB8AC3E}">
        <p14:creationId xmlns:p14="http://schemas.microsoft.com/office/powerpoint/2010/main" val="4184459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1048063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669863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30</a:t>
            </a:fld>
            <a:endParaRPr lang="zh-CN" altLang="en-US"/>
          </a:p>
        </p:txBody>
      </p:sp>
    </p:spTree>
    <p:extLst>
      <p:ext uri="{BB962C8B-B14F-4D97-AF65-F5344CB8AC3E}">
        <p14:creationId xmlns:p14="http://schemas.microsoft.com/office/powerpoint/2010/main" val="4082944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4</a:t>
            </a:fld>
            <a:endParaRPr lang="en-US"/>
          </a:p>
        </p:txBody>
      </p:sp>
    </p:spTree>
    <p:extLst>
      <p:ext uri="{BB962C8B-B14F-4D97-AF65-F5344CB8AC3E}">
        <p14:creationId xmlns:p14="http://schemas.microsoft.com/office/powerpoint/2010/main" val="3769143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8E1B9C-7C11-43B0-8557-1D55A444F1A1}" type="slidenum">
              <a:rPr lang="zh-CN" altLang="en-US" smtClean="0"/>
              <a:t>5</a:t>
            </a:fld>
            <a:endParaRPr lang="zh-CN" altLang="en-US"/>
          </a:p>
        </p:txBody>
      </p:sp>
    </p:spTree>
    <p:extLst>
      <p:ext uri="{BB962C8B-B14F-4D97-AF65-F5344CB8AC3E}">
        <p14:creationId xmlns:p14="http://schemas.microsoft.com/office/powerpoint/2010/main" val="630160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6</a:t>
            </a:fld>
            <a:endParaRPr lang="en-US"/>
          </a:p>
        </p:txBody>
      </p:sp>
    </p:spTree>
    <p:extLst>
      <p:ext uri="{BB962C8B-B14F-4D97-AF65-F5344CB8AC3E}">
        <p14:creationId xmlns:p14="http://schemas.microsoft.com/office/powerpoint/2010/main" val="3708776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7</a:t>
            </a:fld>
            <a:endParaRPr lang="en-US"/>
          </a:p>
        </p:txBody>
      </p:sp>
    </p:spTree>
    <p:extLst>
      <p:ext uri="{BB962C8B-B14F-4D97-AF65-F5344CB8AC3E}">
        <p14:creationId xmlns:p14="http://schemas.microsoft.com/office/powerpoint/2010/main" val="2227524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68DD9-156A-4EBF-891E-423ADED2C394}" type="slidenum">
              <a:rPr lang="zh-CN" altLang="en-US" smtClean="0"/>
              <a:t>8</a:t>
            </a:fld>
            <a:endParaRPr lang="zh-CN" altLang="en-US"/>
          </a:p>
        </p:txBody>
      </p:sp>
    </p:spTree>
    <p:extLst>
      <p:ext uri="{BB962C8B-B14F-4D97-AF65-F5344CB8AC3E}">
        <p14:creationId xmlns:p14="http://schemas.microsoft.com/office/powerpoint/2010/main" val="3935373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2808808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t>2019/3/10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209219607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317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t>2019/3/10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233951170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t>2019/3/10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25377668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657600" y="361950"/>
            <a:ext cx="1569660" cy="369332"/>
          </a:xfrm>
          <a:prstGeom prst="rect">
            <a:avLst/>
          </a:prstGeom>
          <a:noFill/>
        </p:spPr>
        <p:txBody>
          <a:bodyPr wrap="none" rtlCol="0">
            <a:spAutoFit/>
          </a:bodyPr>
          <a:lstStyle/>
          <a:p>
            <a:r>
              <a:rPr lang="zh-CN" altLang="en-US" sz="1800" dirty="0" smtClean="0"/>
              <a:t>团队整体介绍</a:t>
            </a:r>
          </a:p>
        </p:txBody>
      </p:sp>
    </p:spTree>
    <p:extLst>
      <p:ext uri="{BB962C8B-B14F-4D97-AF65-F5344CB8AC3E}">
        <p14:creationId xmlns:p14="http://schemas.microsoft.com/office/powerpoint/2010/main" val="169066428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657600" y="361950"/>
            <a:ext cx="1569660" cy="369332"/>
          </a:xfrm>
          <a:prstGeom prst="rect">
            <a:avLst/>
          </a:prstGeom>
          <a:noFill/>
        </p:spPr>
        <p:txBody>
          <a:bodyPr wrap="none" rtlCol="0">
            <a:spAutoFit/>
          </a:bodyPr>
          <a:lstStyle/>
          <a:p>
            <a:r>
              <a:rPr lang="zh-CN" altLang="en-US" sz="1800" dirty="0" smtClean="0"/>
              <a:t>团队主要业务</a:t>
            </a:r>
          </a:p>
        </p:txBody>
      </p:sp>
    </p:spTree>
    <p:extLst>
      <p:ext uri="{BB962C8B-B14F-4D97-AF65-F5344CB8AC3E}">
        <p14:creationId xmlns:p14="http://schemas.microsoft.com/office/powerpoint/2010/main" val="86268313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657600" y="361950"/>
            <a:ext cx="1569660" cy="369332"/>
          </a:xfrm>
          <a:prstGeom prst="rect">
            <a:avLst/>
          </a:prstGeom>
          <a:noFill/>
        </p:spPr>
        <p:txBody>
          <a:bodyPr wrap="none" rtlCol="0">
            <a:spAutoFit/>
          </a:bodyPr>
          <a:lstStyle/>
          <a:p>
            <a:r>
              <a:rPr lang="zh-CN" altLang="en-US" sz="1800" dirty="0" smtClean="0"/>
              <a:t>团队发展方向</a:t>
            </a:r>
          </a:p>
        </p:txBody>
      </p:sp>
    </p:spTree>
    <p:extLst>
      <p:ext uri="{BB962C8B-B14F-4D97-AF65-F5344CB8AC3E}">
        <p14:creationId xmlns:p14="http://schemas.microsoft.com/office/powerpoint/2010/main" val="180850177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657600" y="361950"/>
            <a:ext cx="1569660" cy="369332"/>
          </a:xfrm>
          <a:prstGeom prst="rect">
            <a:avLst/>
          </a:prstGeom>
          <a:noFill/>
        </p:spPr>
        <p:txBody>
          <a:bodyPr wrap="none" rtlCol="0">
            <a:spAutoFit/>
          </a:bodyPr>
          <a:lstStyle/>
          <a:p>
            <a:r>
              <a:rPr lang="zh-CN" altLang="en-US" sz="1800" dirty="0" smtClean="0"/>
              <a:t>项目合作前景</a:t>
            </a:r>
          </a:p>
        </p:txBody>
      </p:sp>
    </p:spTree>
    <p:extLst>
      <p:ext uri="{BB962C8B-B14F-4D97-AF65-F5344CB8AC3E}">
        <p14:creationId xmlns:p14="http://schemas.microsoft.com/office/powerpoint/2010/main" val="416368762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657600" y="361950"/>
            <a:ext cx="1569660" cy="369332"/>
          </a:xfrm>
          <a:prstGeom prst="rect">
            <a:avLst/>
          </a:prstGeom>
          <a:noFill/>
        </p:spPr>
        <p:txBody>
          <a:bodyPr wrap="none" rtlCol="0">
            <a:spAutoFit/>
          </a:bodyPr>
          <a:lstStyle/>
          <a:p>
            <a:r>
              <a:rPr lang="zh-CN" altLang="en-US" sz="1800" dirty="0" smtClean="0"/>
              <a:t>未来团队愿景</a:t>
            </a:r>
          </a:p>
        </p:txBody>
      </p:sp>
    </p:spTree>
    <p:extLst>
      <p:ext uri="{BB962C8B-B14F-4D97-AF65-F5344CB8AC3E}">
        <p14:creationId xmlns:p14="http://schemas.microsoft.com/office/powerpoint/2010/main" val="158635933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015143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t>2019/3/10</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42055874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676" r:id="rId4"/>
    <p:sldLayoutId id="2147483716" r:id="rId5"/>
    <p:sldLayoutId id="2147483717" r:id="rId6"/>
    <p:sldLayoutId id="2147483718" r:id="rId7"/>
    <p:sldLayoutId id="2147483719" r:id="rId8"/>
    <p:sldLayoutId id="2147483715" r:id="rId9"/>
    <p:sldLayoutId id="2147483723" r:id="rId10"/>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0.xml"/><Relationship Id="rId5" Type="http://schemas.openxmlformats.org/officeDocument/2006/relationships/slideLayout" Target="../slideLayouts/slideLayout5.xml"/><Relationship Id="rId4"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6.jpg"/><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tags" Target="../tags/tag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hyperlink" Target="https://ppt.ooopic.com/search------ooo-1.html?&amp;tid=20190308051&amp;cz=ppt&amp;cp=ppt&amp;qd=51pptyl" TargetMode="External"/><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hyperlink" Target="http://ppt.ooopic.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470789" y="-1787787"/>
            <a:ext cx="6493011" cy="4784018"/>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blipFill dpi="0" rotWithShape="0">
              <a:blip r:embed="rId3">
                <a:extLst>
                  <a:ext uri="{BEBA8EAE-BF5A-486C-A8C5-ECC9F3942E4B}">
                    <a14:imgProps xmlns:a14="http://schemas.microsoft.com/office/drawing/2010/main">
                      <a14:imgLayer r:embed="rId4">
                        <a14:imgEffect>
                          <a14:colorTemperature colorTemp="5300"/>
                        </a14:imgEffect>
                        <a14:imgEffect>
                          <a14:saturation sat="33000"/>
                        </a14:imgEffect>
                        <a14:imgEffect>
                          <a14:brightnessContrast contrast="20000"/>
                        </a14:imgEffect>
                      </a14:imgLayer>
                    </a14:imgProps>
                  </a:ext>
                </a:extLst>
              </a:blip>
              <a:srcRect/>
              <a:stretch>
                <a:fillRect l="-25000" t="-29000"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35"/>
          <p:cNvSpPr/>
          <p:nvPr/>
        </p:nvSpPr>
        <p:spPr>
          <a:xfrm rot="2700000">
            <a:off x="1836967" y="-287369"/>
            <a:ext cx="2443768" cy="5130341"/>
          </a:xfrm>
          <a:custGeom>
            <a:avLst/>
            <a:gdLst>
              <a:gd name="connsiteX0" fmla="*/ 3203501 w 3203502"/>
              <a:gd name="connsiteY0" fmla="*/ 0 h 6493012"/>
              <a:gd name="connsiteX1" fmla="*/ 3203502 w 3203502"/>
              <a:gd name="connsiteY1" fmla="*/ 5639130 h 6493012"/>
              <a:gd name="connsiteX2" fmla="*/ 2349621 w 3203502"/>
              <a:gd name="connsiteY2" fmla="*/ 6493011 h 6493012"/>
              <a:gd name="connsiteX3" fmla="*/ 128476 w 3203502"/>
              <a:gd name="connsiteY3" fmla="*/ 6493012 h 6493012"/>
              <a:gd name="connsiteX4" fmla="*/ 0 w 3203502"/>
              <a:gd name="connsiteY4" fmla="*/ 6364536 h 6493012"/>
              <a:gd name="connsiteX5" fmla="*/ 2227434 w 3203502"/>
              <a:gd name="connsiteY5" fmla="*/ 6364536 h 6493012"/>
              <a:gd name="connsiteX6" fmla="*/ 3074207 w 3203502"/>
              <a:gd name="connsiteY6" fmla="*/ 5517762 h 6493012"/>
              <a:gd name="connsiteX7" fmla="*/ 3074207 w 3203502"/>
              <a:gd name="connsiteY7" fmla="*/ 129294 h 649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502" h="6493012">
                <a:moveTo>
                  <a:pt x="3203501" y="0"/>
                </a:moveTo>
                <a:lnTo>
                  <a:pt x="3203502" y="5639130"/>
                </a:lnTo>
                <a:cubicBezTo>
                  <a:pt x="3203501" y="6110715"/>
                  <a:pt x="2821205" y="6493011"/>
                  <a:pt x="2349621" y="6493011"/>
                </a:cubicBezTo>
                <a:lnTo>
                  <a:pt x="128476" y="6493012"/>
                </a:lnTo>
                <a:lnTo>
                  <a:pt x="0" y="6364536"/>
                </a:lnTo>
                <a:lnTo>
                  <a:pt x="2227434" y="6364536"/>
                </a:lnTo>
                <a:cubicBezTo>
                  <a:pt x="2695095" y="6364536"/>
                  <a:pt x="3074208" y="5985422"/>
                  <a:pt x="3074207" y="5517762"/>
                </a:cubicBezTo>
                <a:lnTo>
                  <a:pt x="3074207" y="1292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文本框 129"/>
          <p:cNvSpPr txBox="1"/>
          <p:nvPr/>
        </p:nvSpPr>
        <p:spPr>
          <a:xfrm flipH="1">
            <a:off x="4982354" y="2500759"/>
            <a:ext cx="4278697" cy="661720"/>
          </a:xfrm>
          <a:prstGeom prst="rect">
            <a:avLst/>
          </a:prstGeom>
          <a:noFill/>
        </p:spPr>
        <p:txBody>
          <a:bodyPr wrap="square" rtlCol="0">
            <a:spAutoFit/>
          </a:bodyPr>
          <a:lstStyle/>
          <a:p>
            <a:r>
              <a:rPr lang="zh-CN" altLang="en-US" sz="3700" b="1" dirty="0" smtClean="0">
                <a:solidFill>
                  <a:schemeClr val="accent1"/>
                </a:solidFill>
                <a:latin typeface="微软雅黑" panose="020B0503020204020204" pitchFamily="34" charset="-122"/>
                <a:ea typeface="微软雅黑" panose="020B0503020204020204" pitchFamily="34" charset="-122"/>
              </a:rPr>
              <a:t>团队商务宣传简介</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sp>
        <p:nvSpPr>
          <p:cNvPr id="131" name="矩形 130">
            <a:extLst>
              <a:ext uri="{FF2B5EF4-FFF2-40B4-BE49-F238E27FC236}">
                <a16:creationId xmlns:a16="http://schemas.microsoft.com/office/drawing/2014/main" xmlns="" id="{516CBA97-845C-4FA3-8CAC-B76010BDF59F}"/>
              </a:ext>
            </a:extLst>
          </p:cNvPr>
          <p:cNvSpPr/>
          <p:nvPr/>
        </p:nvSpPr>
        <p:spPr>
          <a:xfrm flipH="1">
            <a:off x="4762500" y="3348633"/>
            <a:ext cx="4040439" cy="523220"/>
          </a:xfrm>
          <a:prstGeom prst="rect">
            <a:avLst/>
          </a:prstGeom>
        </p:spPr>
        <p:txBody>
          <a:bodyPr wrap="square">
            <a:spAutoFit/>
          </a:bodyPr>
          <a:lstStyle/>
          <a:p>
            <a:pPr algn="r"/>
            <a:r>
              <a:rPr kumimoji="1" lang="en-US" altLang="zh-CN" sz="135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rPr>
              <a:t>Enterprise sales department mid year report plan dynamic quality </a:t>
            </a:r>
            <a:r>
              <a:rPr kumimoji="1" lang="en-US" altLang="zh-CN" sz="1350" dirty="0" smtClean="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rPr>
              <a:t>template</a:t>
            </a:r>
            <a:endParaRPr kumimoji="1" lang="zh-CN" altLang="en-US" sz="135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132" name="文本框 131">
            <a:extLst>
              <a:ext uri="{FF2B5EF4-FFF2-40B4-BE49-F238E27FC236}">
                <a16:creationId xmlns:a16="http://schemas.microsoft.com/office/drawing/2014/main" xmlns="" id="{5E36C1D8-B52C-4878-9511-BD78A86E3342}"/>
              </a:ext>
            </a:extLst>
          </p:cNvPr>
          <p:cNvSpPr txBox="1"/>
          <p:nvPr/>
        </p:nvSpPr>
        <p:spPr>
          <a:xfrm flipH="1">
            <a:off x="4975234" y="3086279"/>
            <a:ext cx="3981017" cy="338554"/>
          </a:xfrm>
          <a:prstGeom prst="rect">
            <a:avLst/>
          </a:prstGeom>
          <a:noFill/>
          <a:ln>
            <a:noFill/>
          </a:ln>
        </p:spPr>
        <p:txBody>
          <a:bodyPr wrap="square" rtlCol="0">
            <a:spAutoFit/>
          </a:body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cs typeface="Microsoft YaHei" charset="0"/>
              </a:rPr>
              <a:t>团队宣传   传媒推广  团队简介  动态模版</a:t>
            </a:r>
            <a:endParaRPr kumimoji="1" lang="zh-CN" altLang="en-US" sz="1600" dirty="0">
              <a:solidFill>
                <a:schemeClr val="accent1"/>
              </a:solidFill>
              <a:latin typeface="微软雅黑" panose="020B0503020204020204" pitchFamily="34" charset="-122"/>
              <a:ea typeface="微软雅黑" panose="020B0503020204020204" pitchFamily="34" charset="-122"/>
              <a:cs typeface="Microsoft YaHei" charset="0"/>
            </a:endParaRPr>
          </a:p>
        </p:txBody>
      </p:sp>
      <p:sp>
        <p:nvSpPr>
          <p:cNvPr id="37" name="文本框 36"/>
          <p:cNvSpPr txBox="1"/>
          <p:nvPr/>
        </p:nvSpPr>
        <p:spPr>
          <a:xfrm flipH="1">
            <a:off x="6463185" y="1567819"/>
            <a:ext cx="2441557" cy="1200329"/>
          </a:xfrm>
          <a:prstGeom prst="rect">
            <a:avLst/>
          </a:prstGeom>
          <a:noFill/>
        </p:spPr>
        <p:txBody>
          <a:bodyPr wrap="square" rtlCol="0">
            <a:spAutoFit/>
          </a:bodyPr>
          <a:lstStyle/>
          <a:p>
            <a:r>
              <a:rPr lang="en-US" altLang="zh-CN" sz="7200" dirty="0" smtClean="0">
                <a:solidFill>
                  <a:schemeClr val="accent2"/>
                </a:solidFill>
                <a:latin typeface="微软雅黑" panose="020B0503020204020204" pitchFamily="34" charset="-122"/>
                <a:ea typeface="微软雅黑" panose="020B0503020204020204" pitchFamily="34" charset="-122"/>
              </a:rPr>
              <a:t>2</a:t>
            </a:r>
            <a:r>
              <a:rPr lang="en-US" altLang="zh-CN" sz="7200" dirty="0" smtClean="0">
                <a:solidFill>
                  <a:schemeClr val="accent1"/>
                </a:solidFill>
                <a:latin typeface="微软雅黑" panose="020B0503020204020204" pitchFamily="34" charset="-122"/>
                <a:ea typeface="微软雅黑" panose="020B0503020204020204" pitchFamily="34" charset="-122"/>
              </a:rPr>
              <a:t>0</a:t>
            </a:r>
            <a:r>
              <a:rPr lang="en-US" altLang="zh-CN" sz="7200" dirty="0" smtClean="0">
                <a:solidFill>
                  <a:schemeClr val="accent2"/>
                </a:solidFill>
                <a:latin typeface="微软雅黑" panose="020B0503020204020204" pitchFamily="34" charset="-122"/>
                <a:ea typeface="微软雅黑" panose="020B0503020204020204" pitchFamily="34" charset="-122"/>
              </a:rPr>
              <a:t>1</a:t>
            </a:r>
            <a:r>
              <a:rPr lang="en-US" altLang="zh-CN" sz="7200" dirty="0" smtClean="0">
                <a:solidFill>
                  <a:schemeClr val="accent1"/>
                </a:solidFill>
                <a:latin typeface="微软雅黑" panose="020B0503020204020204" pitchFamily="34" charset="-122"/>
                <a:ea typeface="微软雅黑" panose="020B0503020204020204" pitchFamily="34" charset="-122"/>
              </a:rPr>
              <a:t>X</a:t>
            </a:r>
            <a:endParaRPr lang="zh-CN" altLang="en-US" sz="7200" dirty="0">
              <a:solidFill>
                <a:schemeClr val="accent1"/>
              </a:solidFill>
              <a:latin typeface="微软雅黑" panose="020B0503020204020204" pitchFamily="34" charset="-122"/>
              <a:ea typeface="微软雅黑" panose="020B0503020204020204" pitchFamily="34" charset="-122"/>
            </a:endParaRPr>
          </a:p>
        </p:txBody>
      </p:sp>
      <p:sp>
        <p:nvSpPr>
          <p:cNvPr id="8" name="文本框 7"/>
          <p:cNvSpPr txBox="1"/>
          <p:nvPr/>
        </p:nvSpPr>
        <p:spPr>
          <a:xfrm rot="18902656">
            <a:off x="2462162" y="2996972"/>
            <a:ext cx="3236784" cy="307777"/>
          </a:xfrm>
          <a:prstGeom prst="rect">
            <a:avLst/>
          </a:prstGeom>
          <a:noFill/>
        </p:spPr>
        <p:txBody>
          <a:bodyPr wrap="none" rtlCol="0">
            <a:spAutoFit/>
          </a:bodyPr>
          <a:lstStyle/>
          <a:p>
            <a:r>
              <a:rPr lang="zh-CN" altLang="en-US" sz="1400" spc="300" dirty="0" smtClean="0">
                <a:solidFill>
                  <a:schemeClr val="accent2"/>
                </a:solidFill>
              </a:rPr>
              <a:t>一个有高度的正确选择至关重要</a:t>
            </a:r>
            <a:endParaRPr lang="zh-CN" altLang="en-US" sz="1400" spc="300" dirty="0">
              <a:solidFill>
                <a:schemeClr val="accent2"/>
              </a:solidFill>
            </a:endParaRPr>
          </a:p>
        </p:txBody>
      </p:sp>
      <p:grpSp>
        <p:nvGrpSpPr>
          <p:cNvPr id="10" name="组合 9"/>
          <p:cNvGrpSpPr/>
          <p:nvPr/>
        </p:nvGrpSpPr>
        <p:grpSpPr>
          <a:xfrm>
            <a:off x="7607313" y="4581640"/>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77827521"/>
      </p:ext>
    </p:extLst>
  </p:cSld>
  <p:clrMapOvr>
    <a:masterClrMapping/>
  </p:clrMapOvr>
  <p:transition spd="slow"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1000"/>
                                        <p:tgtEl>
                                          <p:spTgt spid="36"/>
                                        </p:tgtEl>
                                      </p:cBhvr>
                                    </p:animEffect>
                                  </p:childTnLst>
                                </p:cTn>
                              </p:par>
                              <p:par>
                                <p:cTn id="17" presetID="53" presetClass="entr" presetSubtype="16" fill="hold" grpId="0" nodeType="withEffect">
                                  <p:stCondLst>
                                    <p:cond delay="75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900"/>
                            </p:stCondLst>
                            <p:childTnLst>
                              <p:par>
                                <p:cTn id="23" presetID="5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34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130"/>
                                        </p:tgtEl>
                                        <p:attrNameLst>
                                          <p:attrName>style.visibility</p:attrName>
                                        </p:attrNameLst>
                                      </p:cBhvr>
                                      <p:to>
                                        <p:strVal val="visible"/>
                                      </p:to>
                                    </p:set>
                                    <p:animScale>
                                      <p:cBhvr>
                                        <p:cTn id="31" dur="10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30"/>
                                        </p:tgtEl>
                                        <p:attrNameLst>
                                          <p:attrName>ppt_x</p:attrName>
                                          <p:attrName>ppt_y</p:attrName>
                                        </p:attrNameLst>
                                      </p:cBhvr>
                                    </p:animMotion>
                                    <p:animEffect transition="in" filter="fade">
                                      <p:cBhvr>
                                        <p:cTn id="33" dur="1000"/>
                                        <p:tgtEl>
                                          <p:spTgt spid="130"/>
                                        </p:tgtEl>
                                      </p:cBhvr>
                                    </p:animEffect>
                                  </p:childTnLst>
                                </p:cTn>
                              </p:par>
                            </p:childTnLst>
                          </p:cTn>
                        </p:par>
                        <p:par>
                          <p:cTn id="34" fill="hold">
                            <p:stCondLst>
                              <p:cond delay="5100"/>
                            </p:stCondLst>
                            <p:childTnLst>
                              <p:par>
                                <p:cTn id="35" presetID="22" presetClass="entr" presetSubtype="8" fill="hold" grpId="0" nodeType="after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wipe(left)">
                                      <p:cBhvr>
                                        <p:cTn id="37" dur="500"/>
                                        <p:tgtEl>
                                          <p:spTgt spid="132"/>
                                        </p:tgtEl>
                                      </p:cBhvr>
                                    </p:animEffect>
                                  </p:childTnLst>
                                </p:cTn>
                              </p:par>
                            </p:childTnLst>
                          </p:cTn>
                        </p:par>
                        <p:par>
                          <p:cTn id="38" fill="hold">
                            <p:stCondLst>
                              <p:cond delay="5600"/>
                            </p:stCondLst>
                            <p:childTnLst>
                              <p:par>
                                <p:cTn id="39" presetID="14" presetClass="entr" presetSubtype="10" fill="hold" grpId="0" nodeType="afterEffect">
                                  <p:stCondLst>
                                    <p:cond delay="0"/>
                                  </p:stCondLst>
                                  <p:childTnLst>
                                    <p:set>
                                      <p:cBhvr>
                                        <p:cTn id="40" dur="1" fill="hold">
                                          <p:stCondLst>
                                            <p:cond delay="0"/>
                                          </p:stCondLst>
                                        </p:cTn>
                                        <p:tgtEl>
                                          <p:spTgt spid="131"/>
                                        </p:tgtEl>
                                        <p:attrNameLst>
                                          <p:attrName>style.visibility</p:attrName>
                                        </p:attrNameLst>
                                      </p:cBhvr>
                                      <p:to>
                                        <p:strVal val="visible"/>
                                      </p:to>
                                    </p:set>
                                    <p:animEffect transition="in" filter="randombar(horizontal)">
                                      <p:cBhvr>
                                        <p:cTn id="4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130" grpId="0"/>
      <p:bldP spid="131" grpId="0"/>
      <p:bldP spid="132" grpId="0"/>
      <p:bldP spid="3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54528" y="1450324"/>
            <a:ext cx="1759528" cy="2268253"/>
            <a:chOff x="771103" y="1916831"/>
            <a:chExt cx="2346037" cy="3024337"/>
          </a:xfrm>
        </p:grpSpPr>
        <p:grpSp>
          <p:nvGrpSpPr>
            <p:cNvPr id="2" name="ergethrtjth">
              <a:extLst>
                <a:ext uri="{FF2B5EF4-FFF2-40B4-BE49-F238E27FC236}">
                  <a16:creationId xmlns:a16="http://schemas.microsoft.com/office/drawing/2014/main" xmlns="" id="{9C8AADA8-D0C2-4638-9455-A041380E1F5C}"/>
                </a:ext>
              </a:extLst>
            </p:cNvPr>
            <p:cNvGrpSpPr/>
            <p:nvPr>
              <p:custDataLst>
                <p:tags r:id="rId4"/>
              </p:custDataLst>
            </p:nvPr>
          </p:nvGrpSpPr>
          <p:grpSpPr>
            <a:xfrm>
              <a:off x="771103" y="1916831"/>
              <a:ext cx="2346037" cy="3024337"/>
              <a:chOff x="771103" y="1916831"/>
              <a:chExt cx="2346037" cy="3024337"/>
            </a:xfrm>
          </p:grpSpPr>
          <p:sp>
            <p:nvSpPr>
              <p:cNvPr id="4" name="Rectangle 3">
                <a:extLst>
                  <a:ext uri="{FF2B5EF4-FFF2-40B4-BE49-F238E27FC236}">
                    <a16:creationId xmlns:a16="http://schemas.microsoft.com/office/drawing/2014/main" xmlns="" id="{97B48984-E938-45E2-B4FC-1FBE02687D24}"/>
                  </a:ext>
                </a:extLst>
              </p:cNvPr>
              <p:cNvSpPr/>
              <p:nvPr/>
            </p:nvSpPr>
            <p:spPr>
              <a:xfrm>
                <a:off x="771301" y="1916832"/>
                <a:ext cx="2345839" cy="302433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350000" anchor="t" anchorCtr="1">
                <a:normAutofit/>
              </a:bodyPr>
              <a:lstStyle/>
              <a:p>
                <a:pPr algn="ctr">
                  <a:lnSpc>
                    <a:spcPct val="114000"/>
                  </a:lnSpc>
                </a:pP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Right Triangle 4">
                <a:extLst>
                  <a:ext uri="{FF2B5EF4-FFF2-40B4-BE49-F238E27FC236}">
                    <a16:creationId xmlns:a16="http://schemas.microsoft.com/office/drawing/2014/main" xmlns="" id="{2E9C2AF3-2230-4212-9CCD-87719DF7EDF0}"/>
                  </a:ext>
                </a:extLst>
              </p:cNvPr>
              <p:cNvSpPr/>
              <p:nvPr/>
            </p:nvSpPr>
            <p:spPr>
              <a:xfrm rot="5400000">
                <a:off x="807813" y="1880319"/>
                <a:ext cx="840739" cy="913764"/>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6" name="Right Triangle 5">
                <a:extLst>
                  <a:ext uri="{FF2B5EF4-FFF2-40B4-BE49-F238E27FC236}">
                    <a16:creationId xmlns:a16="http://schemas.microsoft.com/office/drawing/2014/main" xmlns="" id="{A5C89B9A-BE83-4F69-94B1-E1CB802E3AE0}"/>
                  </a:ext>
                </a:extLst>
              </p:cNvPr>
              <p:cNvSpPr/>
              <p:nvPr/>
            </p:nvSpPr>
            <p:spPr>
              <a:xfrm rot="16200000">
                <a:off x="2170909" y="3994938"/>
                <a:ext cx="906847" cy="985614"/>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7" name="TextBox 6">
                <a:extLst>
                  <a:ext uri="{FF2B5EF4-FFF2-40B4-BE49-F238E27FC236}">
                    <a16:creationId xmlns:a16="http://schemas.microsoft.com/office/drawing/2014/main" xmlns="" id="{DD420F91-C4A7-458F-B08B-7D6F8EAF48C1}"/>
                  </a:ext>
                </a:extLst>
              </p:cNvPr>
              <p:cNvSpPr txBox="1"/>
              <p:nvPr/>
            </p:nvSpPr>
            <p:spPr>
              <a:xfrm>
                <a:off x="1135345" y="2665091"/>
                <a:ext cx="1617751" cy="379656"/>
              </a:xfrm>
              <a:prstGeom prst="rect">
                <a:avLst/>
              </a:prstGeom>
              <a:noFill/>
            </p:spPr>
            <p:txBody>
              <a:bodyPr wrap="none">
                <a:normAutofit lnSpcReduction="10000"/>
              </a:bodyPr>
              <a:lstStyle/>
              <a:p>
                <a:pPr algn="ctr"/>
                <a:r>
                  <a:rPr lang="zh-CN" altLang="en-US" sz="1400" b="1" dirty="0">
                    <a:solidFill>
                      <a:schemeClr val="accent1"/>
                    </a:solidFill>
                  </a:rPr>
                  <a:t>点击添加内容</a:t>
                </a:r>
              </a:p>
            </p:txBody>
          </p:sp>
          <p:sp>
            <p:nvSpPr>
              <p:cNvPr id="8" name="TextBox 18">
                <a:extLst>
                  <a:ext uri="{FF2B5EF4-FFF2-40B4-BE49-F238E27FC236}">
                    <a16:creationId xmlns:a16="http://schemas.microsoft.com/office/drawing/2014/main" xmlns="" id="{0B1FAABA-2BB0-4016-8F7B-A6BAADF22BE3}"/>
                  </a:ext>
                </a:extLst>
              </p:cNvPr>
              <p:cNvSpPr txBox="1"/>
              <p:nvPr/>
            </p:nvSpPr>
            <p:spPr>
              <a:xfrm rot="18969360">
                <a:off x="771103" y="1977163"/>
                <a:ext cx="470000" cy="400110"/>
              </a:xfrm>
              <a:prstGeom prst="rect">
                <a:avLst/>
              </a:prstGeom>
              <a:noFill/>
            </p:spPr>
            <p:txBody>
              <a:bodyPr wrap="none">
                <a:normAutofit lnSpcReduction="10000"/>
              </a:bodyPr>
              <a:lstStyle/>
              <a:p>
                <a:pPr algn="ctr"/>
                <a:r>
                  <a:rPr lang="en-US" altLang="zh-CN" sz="1500" b="1">
                    <a:solidFill>
                      <a:schemeClr val="bg1"/>
                    </a:solidFill>
                  </a:rPr>
                  <a:t>01</a:t>
                </a:r>
              </a:p>
            </p:txBody>
          </p:sp>
        </p:grpSp>
        <p:sp>
          <p:nvSpPr>
            <p:cNvPr id="3" name="矩形 2"/>
            <p:cNvSpPr/>
            <p:nvPr/>
          </p:nvSpPr>
          <p:spPr>
            <a:xfrm>
              <a:off x="964618" y="3081938"/>
              <a:ext cx="1959204" cy="1245811"/>
            </a:xfrm>
            <a:prstGeom prst="rect">
              <a:avLst/>
            </a:prstGeom>
          </p:spPr>
          <p:txBody>
            <a:bodyPr wrap="square">
              <a:spAutoFit/>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658306" y="1450324"/>
            <a:ext cx="1759528" cy="2268253"/>
            <a:chOff x="771103" y="1916831"/>
            <a:chExt cx="2346037" cy="3024337"/>
          </a:xfrm>
        </p:grpSpPr>
        <p:grpSp>
          <p:nvGrpSpPr>
            <p:cNvPr id="29" name="ergethrtjth">
              <a:extLst>
                <a:ext uri="{FF2B5EF4-FFF2-40B4-BE49-F238E27FC236}">
                  <a16:creationId xmlns:a16="http://schemas.microsoft.com/office/drawing/2014/main" xmlns="" id="{9C8AADA8-D0C2-4638-9455-A041380E1F5C}"/>
                </a:ext>
              </a:extLst>
            </p:cNvPr>
            <p:cNvGrpSpPr/>
            <p:nvPr>
              <p:custDataLst>
                <p:tags r:id="rId3"/>
              </p:custDataLst>
            </p:nvPr>
          </p:nvGrpSpPr>
          <p:grpSpPr>
            <a:xfrm>
              <a:off x="771103" y="1916831"/>
              <a:ext cx="2346037" cy="3024337"/>
              <a:chOff x="771103" y="1916831"/>
              <a:chExt cx="2346037" cy="3024337"/>
            </a:xfrm>
          </p:grpSpPr>
          <p:sp>
            <p:nvSpPr>
              <p:cNvPr id="31" name="Rectangle 3">
                <a:extLst>
                  <a:ext uri="{FF2B5EF4-FFF2-40B4-BE49-F238E27FC236}">
                    <a16:creationId xmlns:a16="http://schemas.microsoft.com/office/drawing/2014/main" xmlns="" id="{97B48984-E938-45E2-B4FC-1FBE02687D24}"/>
                  </a:ext>
                </a:extLst>
              </p:cNvPr>
              <p:cNvSpPr/>
              <p:nvPr/>
            </p:nvSpPr>
            <p:spPr>
              <a:xfrm>
                <a:off x="771301" y="1916832"/>
                <a:ext cx="2345839" cy="302433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tIns="1350000" anchor="t" anchorCtr="1">
                <a:normAutofit/>
              </a:bodyPr>
              <a:lstStyle/>
              <a:p>
                <a:pPr algn="ctr">
                  <a:lnSpc>
                    <a:spcPct val="114000"/>
                  </a:lnSpc>
                </a:pP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Right Triangle 4">
                <a:extLst>
                  <a:ext uri="{FF2B5EF4-FFF2-40B4-BE49-F238E27FC236}">
                    <a16:creationId xmlns:a16="http://schemas.microsoft.com/office/drawing/2014/main" xmlns="" id="{2E9C2AF3-2230-4212-9CCD-87719DF7EDF0}"/>
                  </a:ext>
                </a:extLst>
              </p:cNvPr>
              <p:cNvSpPr/>
              <p:nvPr/>
            </p:nvSpPr>
            <p:spPr>
              <a:xfrm rot="5400000">
                <a:off x="807813" y="1880319"/>
                <a:ext cx="840739" cy="913764"/>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33" name="Right Triangle 5">
                <a:extLst>
                  <a:ext uri="{FF2B5EF4-FFF2-40B4-BE49-F238E27FC236}">
                    <a16:creationId xmlns:a16="http://schemas.microsoft.com/office/drawing/2014/main" xmlns="" id="{A5C89B9A-BE83-4F69-94B1-E1CB802E3AE0}"/>
                  </a:ext>
                </a:extLst>
              </p:cNvPr>
              <p:cNvSpPr/>
              <p:nvPr/>
            </p:nvSpPr>
            <p:spPr>
              <a:xfrm rot="16200000">
                <a:off x="2170909" y="3994938"/>
                <a:ext cx="906847" cy="985614"/>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34" name="TextBox 6">
                <a:extLst>
                  <a:ext uri="{FF2B5EF4-FFF2-40B4-BE49-F238E27FC236}">
                    <a16:creationId xmlns:a16="http://schemas.microsoft.com/office/drawing/2014/main" xmlns="" id="{DD420F91-C4A7-458F-B08B-7D6F8EAF48C1}"/>
                  </a:ext>
                </a:extLst>
              </p:cNvPr>
              <p:cNvSpPr txBox="1"/>
              <p:nvPr/>
            </p:nvSpPr>
            <p:spPr>
              <a:xfrm>
                <a:off x="1135345" y="2665091"/>
                <a:ext cx="1617751" cy="379656"/>
              </a:xfrm>
              <a:prstGeom prst="rect">
                <a:avLst/>
              </a:prstGeom>
              <a:noFill/>
            </p:spPr>
            <p:txBody>
              <a:bodyPr wrap="none">
                <a:normAutofit lnSpcReduction="10000"/>
              </a:bodyPr>
              <a:lstStyle/>
              <a:p>
                <a:pPr algn="ctr"/>
                <a:r>
                  <a:rPr lang="zh-CN" altLang="en-US" sz="1400" b="1" dirty="0">
                    <a:solidFill>
                      <a:schemeClr val="accent1"/>
                    </a:solidFill>
                  </a:rPr>
                  <a:t>点击添加内容</a:t>
                </a:r>
              </a:p>
            </p:txBody>
          </p:sp>
          <p:sp>
            <p:nvSpPr>
              <p:cNvPr id="35" name="TextBox 18">
                <a:extLst>
                  <a:ext uri="{FF2B5EF4-FFF2-40B4-BE49-F238E27FC236}">
                    <a16:creationId xmlns:a16="http://schemas.microsoft.com/office/drawing/2014/main" xmlns="" id="{0B1FAABA-2BB0-4016-8F7B-A6BAADF22BE3}"/>
                  </a:ext>
                </a:extLst>
              </p:cNvPr>
              <p:cNvSpPr txBox="1"/>
              <p:nvPr/>
            </p:nvSpPr>
            <p:spPr>
              <a:xfrm rot="18969360">
                <a:off x="771103" y="1977163"/>
                <a:ext cx="470000" cy="400110"/>
              </a:xfrm>
              <a:prstGeom prst="rect">
                <a:avLst/>
              </a:prstGeom>
              <a:noFill/>
            </p:spPr>
            <p:txBody>
              <a:bodyPr wrap="none">
                <a:normAutofit lnSpcReduction="10000"/>
              </a:bodyPr>
              <a:lstStyle/>
              <a:p>
                <a:pPr algn="ctr"/>
                <a:r>
                  <a:rPr lang="en-US" altLang="zh-CN" sz="1500" b="1" dirty="0">
                    <a:solidFill>
                      <a:schemeClr val="bg1"/>
                    </a:solidFill>
                  </a:rPr>
                  <a:t>02</a:t>
                </a:r>
              </a:p>
            </p:txBody>
          </p:sp>
        </p:grpSp>
        <p:sp>
          <p:nvSpPr>
            <p:cNvPr id="30" name="矩形 29"/>
            <p:cNvSpPr/>
            <p:nvPr/>
          </p:nvSpPr>
          <p:spPr>
            <a:xfrm>
              <a:off x="964618" y="3081938"/>
              <a:ext cx="1959204" cy="1245811"/>
            </a:xfrm>
            <a:prstGeom prst="rect">
              <a:avLst/>
            </a:prstGeom>
          </p:spPr>
          <p:txBody>
            <a:bodyPr wrap="square">
              <a:spAutoFit/>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662084" y="1450324"/>
            <a:ext cx="1759528" cy="2268253"/>
            <a:chOff x="771103" y="1916831"/>
            <a:chExt cx="2346037" cy="3024337"/>
          </a:xfrm>
        </p:grpSpPr>
        <p:grpSp>
          <p:nvGrpSpPr>
            <p:cNvPr id="37" name="ergethrtjth">
              <a:extLst>
                <a:ext uri="{FF2B5EF4-FFF2-40B4-BE49-F238E27FC236}">
                  <a16:creationId xmlns:a16="http://schemas.microsoft.com/office/drawing/2014/main" xmlns="" id="{9C8AADA8-D0C2-4638-9455-A041380E1F5C}"/>
                </a:ext>
              </a:extLst>
            </p:cNvPr>
            <p:cNvGrpSpPr/>
            <p:nvPr>
              <p:custDataLst>
                <p:tags r:id="rId2"/>
              </p:custDataLst>
            </p:nvPr>
          </p:nvGrpSpPr>
          <p:grpSpPr>
            <a:xfrm>
              <a:off x="771103" y="1916831"/>
              <a:ext cx="2346037" cy="3024337"/>
              <a:chOff x="771103" y="1916831"/>
              <a:chExt cx="2346037" cy="3024337"/>
            </a:xfrm>
          </p:grpSpPr>
          <p:sp>
            <p:nvSpPr>
              <p:cNvPr id="39" name="Rectangle 3">
                <a:extLst>
                  <a:ext uri="{FF2B5EF4-FFF2-40B4-BE49-F238E27FC236}">
                    <a16:creationId xmlns:a16="http://schemas.microsoft.com/office/drawing/2014/main" xmlns="" id="{97B48984-E938-45E2-B4FC-1FBE02687D24}"/>
                  </a:ext>
                </a:extLst>
              </p:cNvPr>
              <p:cNvSpPr/>
              <p:nvPr/>
            </p:nvSpPr>
            <p:spPr>
              <a:xfrm>
                <a:off x="771301" y="1916832"/>
                <a:ext cx="2345839" cy="302433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350000" anchor="t" anchorCtr="1">
                <a:normAutofit/>
              </a:bodyPr>
              <a:lstStyle/>
              <a:p>
                <a:pPr algn="ctr">
                  <a:lnSpc>
                    <a:spcPct val="114000"/>
                  </a:lnSpc>
                </a:pP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Right Triangle 4">
                <a:extLst>
                  <a:ext uri="{FF2B5EF4-FFF2-40B4-BE49-F238E27FC236}">
                    <a16:creationId xmlns:a16="http://schemas.microsoft.com/office/drawing/2014/main" xmlns="" id="{2E9C2AF3-2230-4212-9CCD-87719DF7EDF0}"/>
                  </a:ext>
                </a:extLst>
              </p:cNvPr>
              <p:cNvSpPr/>
              <p:nvPr/>
            </p:nvSpPr>
            <p:spPr>
              <a:xfrm rot="5400000">
                <a:off x="807813" y="1880319"/>
                <a:ext cx="840739" cy="913764"/>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41" name="Right Triangle 5">
                <a:extLst>
                  <a:ext uri="{FF2B5EF4-FFF2-40B4-BE49-F238E27FC236}">
                    <a16:creationId xmlns:a16="http://schemas.microsoft.com/office/drawing/2014/main" xmlns="" id="{A5C89B9A-BE83-4F69-94B1-E1CB802E3AE0}"/>
                  </a:ext>
                </a:extLst>
              </p:cNvPr>
              <p:cNvSpPr/>
              <p:nvPr/>
            </p:nvSpPr>
            <p:spPr>
              <a:xfrm rot="16200000">
                <a:off x="2170909" y="3994938"/>
                <a:ext cx="906847" cy="985614"/>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42" name="TextBox 6">
                <a:extLst>
                  <a:ext uri="{FF2B5EF4-FFF2-40B4-BE49-F238E27FC236}">
                    <a16:creationId xmlns:a16="http://schemas.microsoft.com/office/drawing/2014/main" xmlns="" id="{DD420F91-C4A7-458F-B08B-7D6F8EAF48C1}"/>
                  </a:ext>
                </a:extLst>
              </p:cNvPr>
              <p:cNvSpPr txBox="1"/>
              <p:nvPr/>
            </p:nvSpPr>
            <p:spPr>
              <a:xfrm>
                <a:off x="1135345" y="2665091"/>
                <a:ext cx="1617751" cy="379656"/>
              </a:xfrm>
              <a:prstGeom prst="rect">
                <a:avLst/>
              </a:prstGeom>
              <a:noFill/>
            </p:spPr>
            <p:txBody>
              <a:bodyPr wrap="none">
                <a:normAutofit lnSpcReduction="10000"/>
              </a:bodyPr>
              <a:lstStyle/>
              <a:p>
                <a:pPr algn="ctr"/>
                <a:r>
                  <a:rPr lang="zh-CN" altLang="en-US" sz="1400" b="1" dirty="0">
                    <a:solidFill>
                      <a:schemeClr val="accent1"/>
                    </a:solidFill>
                  </a:rPr>
                  <a:t>点击添加内容</a:t>
                </a:r>
              </a:p>
            </p:txBody>
          </p:sp>
          <p:sp>
            <p:nvSpPr>
              <p:cNvPr id="43" name="TextBox 18">
                <a:extLst>
                  <a:ext uri="{FF2B5EF4-FFF2-40B4-BE49-F238E27FC236}">
                    <a16:creationId xmlns:a16="http://schemas.microsoft.com/office/drawing/2014/main" xmlns="" id="{0B1FAABA-2BB0-4016-8F7B-A6BAADF22BE3}"/>
                  </a:ext>
                </a:extLst>
              </p:cNvPr>
              <p:cNvSpPr txBox="1"/>
              <p:nvPr/>
            </p:nvSpPr>
            <p:spPr>
              <a:xfrm rot="18969360">
                <a:off x="771103" y="1977163"/>
                <a:ext cx="470000" cy="400110"/>
              </a:xfrm>
              <a:prstGeom prst="rect">
                <a:avLst/>
              </a:prstGeom>
              <a:noFill/>
            </p:spPr>
            <p:txBody>
              <a:bodyPr wrap="none">
                <a:normAutofit lnSpcReduction="10000"/>
              </a:bodyPr>
              <a:lstStyle/>
              <a:p>
                <a:pPr algn="ctr"/>
                <a:r>
                  <a:rPr lang="en-US" altLang="zh-CN" sz="1500" b="1" dirty="0">
                    <a:solidFill>
                      <a:schemeClr val="bg1"/>
                    </a:solidFill>
                  </a:rPr>
                  <a:t>03</a:t>
                </a:r>
              </a:p>
            </p:txBody>
          </p:sp>
        </p:grpSp>
        <p:sp>
          <p:nvSpPr>
            <p:cNvPr id="38" name="矩形 37"/>
            <p:cNvSpPr/>
            <p:nvPr/>
          </p:nvSpPr>
          <p:spPr>
            <a:xfrm>
              <a:off x="964618" y="3081938"/>
              <a:ext cx="1959204" cy="1245811"/>
            </a:xfrm>
            <a:prstGeom prst="rect">
              <a:avLst/>
            </a:prstGeom>
          </p:spPr>
          <p:txBody>
            <a:bodyPr wrap="square">
              <a:spAutoFit/>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665861" y="1450324"/>
            <a:ext cx="1759528" cy="2268253"/>
            <a:chOff x="771103" y="1916831"/>
            <a:chExt cx="2346037" cy="3024337"/>
          </a:xfrm>
        </p:grpSpPr>
        <p:grpSp>
          <p:nvGrpSpPr>
            <p:cNvPr id="45" name="ergethrtjth">
              <a:extLst>
                <a:ext uri="{FF2B5EF4-FFF2-40B4-BE49-F238E27FC236}">
                  <a16:creationId xmlns:a16="http://schemas.microsoft.com/office/drawing/2014/main" xmlns="" id="{9C8AADA8-D0C2-4638-9455-A041380E1F5C}"/>
                </a:ext>
              </a:extLst>
            </p:cNvPr>
            <p:cNvGrpSpPr/>
            <p:nvPr>
              <p:custDataLst>
                <p:tags r:id="rId1"/>
              </p:custDataLst>
            </p:nvPr>
          </p:nvGrpSpPr>
          <p:grpSpPr>
            <a:xfrm>
              <a:off x="771103" y="1916831"/>
              <a:ext cx="2346037" cy="3024337"/>
              <a:chOff x="771103" y="1916831"/>
              <a:chExt cx="2346037" cy="3024337"/>
            </a:xfrm>
          </p:grpSpPr>
          <p:sp>
            <p:nvSpPr>
              <p:cNvPr id="47" name="Rectangle 3">
                <a:extLst>
                  <a:ext uri="{FF2B5EF4-FFF2-40B4-BE49-F238E27FC236}">
                    <a16:creationId xmlns:a16="http://schemas.microsoft.com/office/drawing/2014/main" xmlns="" id="{97B48984-E938-45E2-B4FC-1FBE02687D24}"/>
                  </a:ext>
                </a:extLst>
              </p:cNvPr>
              <p:cNvSpPr/>
              <p:nvPr/>
            </p:nvSpPr>
            <p:spPr>
              <a:xfrm>
                <a:off x="771301" y="1916832"/>
                <a:ext cx="2345839" cy="302433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tIns="1350000" anchor="t" anchorCtr="1">
                <a:normAutofit/>
              </a:bodyPr>
              <a:lstStyle/>
              <a:p>
                <a:pPr algn="ctr">
                  <a:lnSpc>
                    <a:spcPct val="114000"/>
                  </a:lnSpc>
                </a:pP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Right Triangle 4">
                <a:extLst>
                  <a:ext uri="{FF2B5EF4-FFF2-40B4-BE49-F238E27FC236}">
                    <a16:creationId xmlns:a16="http://schemas.microsoft.com/office/drawing/2014/main" xmlns="" id="{2E9C2AF3-2230-4212-9CCD-87719DF7EDF0}"/>
                  </a:ext>
                </a:extLst>
              </p:cNvPr>
              <p:cNvSpPr/>
              <p:nvPr/>
            </p:nvSpPr>
            <p:spPr>
              <a:xfrm rot="5400000">
                <a:off x="807813" y="1880319"/>
                <a:ext cx="840739" cy="913764"/>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49" name="Right Triangle 5">
                <a:extLst>
                  <a:ext uri="{FF2B5EF4-FFF2-40B4-BE49-F238E27FC236}">
                    <a16:creationId xmlns:a16="http://schemas.microsoft.com/office/drawing/2014/main" xmlns="" id="{A5C89B9A-BE83-4F69-94B1-E1CB802E3AE0}"/>
                  </a:ext>
                </a:extLst>
              </p:cNvPr>
              <p:cNvSpPr/>
              <p:nvPr/>
            </p:nvSpPr>
            <p:spPr>
              <a:xfrm rot="16200000">
                <a:off x="2170909" y="3994938"/>
                <a:ext cx="906847" cy="985614"/>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50" name="TextBox 6">
                <a:extLst>
                  <a:ext uri="{FF2B5EF4-FFF2-40B4-BE49-F238E27FC236}">
                    <a16:creationId xmlns:a16="http://schemas.microsoft.com/office/drawing/2014/main" xmlns="" id="{DD420F91-C4A7-458F-B08B-7D6F8EAF48C1}"/>
                  </a:ext>
                </a:extLst>
              </p:cNvPr>
              <p:cNvSpPr txBox="1"/>
              <p:nvPr/>
            </p:nvSpPr>
            <p:spPr>
              <a:xfrm>
                <a:off x="1135345" y="2665091"/>
                <a:ext cx="1617751" cy="379656"/>
              </a:xfrm>
              <a:prstGeom prst="rect">
                <a:avLst/>
              </a:prstGeom>
              <a:noFill/>
            </p:spPr>
            <p:txBody>
              <a:bodyPr wrap="none">
                <a:normAutofit lnSpcReduction="10000"/>
              </a:bodyPr>
              <a:lstStyle/>
              <a:p>
                <a:pPr algn="ctr"/>
                <a:r>
                  <a:rPr lang="zh-CN" altLang="en-US" sz="1400" b="1" dirty="0">
                    <a:solidFill>
                      <a:schemeClr val="accent1"/>
                    </a:solidFill>
                  </a:rPr>
                  <a:t>点击添加内容</a:t>
                </a:r>
              </a:p>
            </p:txBody>
          </p:sp>
          <p:sp>
            <p:nvSpPr>
              <p:cNvPr id="51" name="TextBox 18">
                <a:extLst>
                  <a:ext uri="{FF2B5EF4-FFF2-40B4-BE49-F238E27FC236}">
                    <a16:creationId xmlns:a16="http://schemas.microsoft.com/office/drawing/2014/main" xmlns="" id="{0B1FAABA-2BB0-4016-8F7B-A6BAADF22BE3}"/>
                  </a:ext>
                </a:extLst>
              </p:cNvPr>
              <p:cNvSpPr txBox="1"/>
              <p:nvPr/>
            </p:nvSpPr>
            <p:spPr>
              <a:xfrm rot="18969360">
                <a:off x="771103" y="1977163"/>
                <a:ext cx="470000" cy="400110"/>
              </a:xfrm>
              <a:prstGeom prst="rect">
                <a:avLst/>
              </a:prstGeom>
              <a:noFill/>
            </p:spPr>
            <p:txBody>
              <a:bodyPr wrap="none">
                <a:normAutofit lnSpcReduction="10000"/>
              </a:bodyPr>
              <a:lstStyle/>
              <a:p>
                <a:pPr algn="ctr"/>
                <a:r>
                  <a:rPr lang="en-US" altLang="zh-CN" sz="1500" b="1" dirty="0">
                    <a:solidFill>
                      <a:schemeClr val="bg1"/>
                    </a:solidFill>
                  </a:rPr>
                  <a:t>04</a:t>
                </a:r>
              </a:p>
            </p:txBody>
          </p:sp>
        </p:grpSp>
        <p:sp>
          <p:nvSpPr>
            <p:cNvPr id="46" name="矩形 45"/>
            <p:cNvSpPr/>
            <p:nvPr/>
          </p:nvSpPr>
          <p:spPr>
            <a:xfrm>
              <a:off x="964618" y="3081938"/>
              <a:ext cx="1959204" cy="1245811"/>
            </a:xfrm>
            <a:prstGeom prst="rect">
              <a:avLst/>
            </a:prstGeom>
          </p:spPr>
          <p:txBody>
            <a:bodyPr wrap="square">
              <a:spAutoFit/>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5317574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par>
                                <p:cTn id="21" presetID="17"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25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75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38056" y="1962538"/>
            <a:ext cx="1599214" cy="1599125"/>
            <a:chOff x="5117407" y="2616718"/>
            <a:chExt cx="2132285" cy="2132166"/>
          </a:xfrm>
        </p:grpSpPr>
        <p:sp>
          <p:nvSpPr>
            <p:cNvPr id="6" name="椭圆 5"/>
            <p:cNvSpPr/>
            <p:nvPr/>
          </p:nvSpPr>
          <p:spPr>
            <a:xfrm>
              <a:off x="5117407" y="2616718"/>
              <a:ext cx="2132285" cy="21321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35" tIns="34268" rIns="68535" bIns="34268" rtlCol="0" anchor="ctr"/>
            <a:lstStyle/>
            <a:p>
              <a:pPr algn="ctr"/>
              <a:endParaRPr lang="zh-CN" altLang="en-US" sz="1279">
                <a:cs typeface="+mn-ea"/>
                <a:sym typeface="+mn-lt"/>
              </a:endParaRPr>
            </a:p>
          </p:txBody>
        </p:sp>
        <p:sp>
          <p:nvSpPr>
            <p:cNvPr id="37" name="TextBox 19"/>
            <p:cNvSpPr txBox="1"/>
            <p:nvPr/>
          </p:nvSpPr>
          <p:spPr>
            <a:xfrm>
              <a:off x="5605514" y="3067661"/>
              <a:ext cx="1156066" cy="1224609"/>
            </a:xfrm>
            <a:prstGeom prst="rect">
              <a:avLst/>
            </a:prstGeom>
            <a:noFill/>
          </p:spPr>
          <p:txBody>
            <a:bodyPr wrap="square" lIns="0" tIns="0" rIns="0" bIns="0" rtlCol="0">
              <a:spAutoFit/>
            </a:bodyPr>
            <a:lstStyle/>
            <a:p>
              <a:pPr algn="ctr"/>
              <a:r>
                <a:rPr lang="zh-CN" altLang="en-US" sz="2984" b="1" dirty="0">
                  <a:solidFill>
                    <a:schemeClr val="bg1"/>
                  </a:solidFill>
                  <a:cs typeface="+mn-ea"/>
                  <a:sym typeface="+mn-lt"/>
                </a:rPr>
                <a:t>添加内容</a:t>
              </a:r>
            </a:p>
          </p:txBody>
        </p:sp>
      </p:grpSp>
      <p:grpSp>
        <p:nvGrpSpPr>
          <p:cNvPr id="2" name="组合 1"/>
          <p:cNvGrpSpPr/>
          <p:nvPr/>
        </p:nvGrpSpPr>
        <p:grpSpPr>
          <a:xfrm>
            <a:off x="591729" y="1180134"/>
            <a:ext cx="3916853" cy="1463280"/>
            <a:chOff x="788971" y="1573512"/>
            <a:chExt cx="5222471" cy="1951040"/>
          </a:xfrm>
        </p:grpSpPr>
        <p:sp>
          <p:nvSpPr>
            <p:cNvPr id="45" name="任意多边形 44"/>
            <p:cNvSpPr/>
            <p:nvPr/>
          </p:nvSpPr>
          <p:spPr>
            <a:xfrm>
              <a:off x="788971" y="1573512"/>
              <a:ext cx="5222471" cy="1951040"/>
            </a:xfrm>
            <a:custGeom>
              <a:avLst/>
              <a:gdLst>
                <a:gd name="connsiteX0" fmla="*/ 206207 w 5225694"/>
                <a:gd name="connsiteY0" fmla="*/ 0 h 1952352"/>
                <a:gd name="connsiteX1" fmla="*/ 5019487 w 5225694"/>
                <a:gd name="connsiteY1" fmla="*/ 0 h 1952352"/>
                <a:gd name="connsiteX2" fmla="*/ 5225694 w 5225694"/>
                <a:gd name="connsiteY2" fmla="*/ 206207 h 1952352"/>
                <a:gd name="connsiteX3" fmla="*/ 5225694 w 5225694"/>
                <a:gd name="connsiteY3" fmla="*/ 825272 h 1952352"/>
                <a:gd name="connsiteX4" fmla="*/ 5136284 w 5225694"/>
                <a:gd name="connsiteY4" fmla="*/ 838917 h 1952352"/>
                <a:gd name="connsiteX5" fmla="*/ 4126117 w 5225694"/>
                <a:gd name="connsiteY5" fmla="*/ 1849083 h 1952352"/>
                <a:gd name="connsiteX6" fmla="*/ 4115707 w 5225694"/>
                <a:gd name="connsiteY6" fmla="*/ 1952352 h 1952352"/>
                <a:gd name="connsiteX7" fmla="*/ 206207 w 5225694"/>
                <a:gd name="connsiteY7" fmla="*/ 1952352 h 1952352"/>
                <a:gd name="connsiteX8" fmla="*/ 0 w 5225694"/>
                <a:gd name="connsiteY8" fmla="*/ 1746145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5019487" y="0"/>
                  </a:lnTo>
                  <a:cubicBezTo>
                    <a:pt x="5133372" y="0"/>
                    <a:pt x="5225694" y="92322"/>
                    <a:pt x="5225694" y="206207"/>
                  </a:cubicBezTo>
                  <a:lnTo>
                    <a:pt x="5225694" y="825272"/>
                  </a:lnTo>
                  <a:lnTo>
                    <a:pt x="5136284" y="838917"/>
                  </a:lnTo>
                  <a:cubicBezTo>
                    <a:pt x="4629239" y="942674"/>
                    <a:pt x="4229874" y="1342039"/>
                    <a:pt x="4126117" y="1849083"/>
                  </a:cubicBezTo>
                  <a:lnTo>
                    <a:pt x="4115707" y="1952352"/>
                  </a:lnTo>
                  <a:lnTo>
                    <a:pt x="206207" y="1952352"/>
                  </a:lnTo>
                  <a:cubicBezTo>
                    <a:pt x="92322" y="1952352"/>
                    <a:pt x="0" y="1860030"/>
                    <a:pt x="0" y="1746145"/>
                  </a:cubicBezTo>
                  <a:lnTo>
                    <a:pt x="0" y="206207"/>
                  </a:lnTo>
                  <a:cubicBezTo>
                    <a:pt x="0" y="92322"/>
                    <a:pt x="92322" y="0"/>
                    <a:pt x="206207" y="0"/>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35" tIns="34268" rIns="68535" bIns="34268" rtlCol="0" anchor="ctr"/>
            <a:lstStyle/>
            <a:p>
              <a:pPr algn="ctr"/>
              <a:endParaRPr lang="zh-CN" altLang="en-US" sz="1279">
                <a:cs typeface="+mn-ea"/>
                <a:sym typeface="+mn-lt"/>
              </a:endParaRPr>
            </a:p>
          </p:txBody>
        </p:sp>
        <p:sp>
          <p:nvSpPr>
            <p:cNvPr id="49" name="TextBox 29"/>
            <p:cNvSpPr txBox="1"/>
            <p:nvPr/>
          </p:nvSpPr>
          <p:spPr>
            <a:xfrm>
              <a:off x="1220824" y="2298219"/>
              <a:ext cx="3757575" cy="769441"/>
            </a:xfrm>
            <a:prstGeom prst="rect">
              <a:avLst/>
            </a:prstGeom>
            <a:noFill/>
          </p:spPr>
          <p:txBody>
            <a:bodyPr wrap="square" lIns="0" tIns="0" rIns="0" bIns="0" rtlCol="0">
              <a:spAutoFit/>
            </a:bodyPr>
            <a:lstStyle/>
            <a:p>
              <a:pPr algn="just">
                <a:lnSpc>
                  <a:spcPts val="1499"/>
                </a:lnSpc>
              </a:pPr>
              <a:r>
                <a:rPr lang="zh-CN" altLang="en-US" sz="900" dirty="0">
                  <a:solidFill>
                    <a:schemeClr val="bg1">
                      <a:lumMod val="50000"/>
                    </a:schemeClr>
                  </a:solidFill>
                  <a:cs typeface="+mn-ea"/>
                  <a:sym typeface="+mn-lt"/>
                </a:rPr>
                <a:t>点击添加主要文字内容点击添加主要文字内容点击添加主要文字内容点击添加主要文字内容点击添加主要文字内容点击添加主要文字内容</a:t>
              </a:r>
              <a:endParaRPr lang="en-US" altLang="zh-CN" sz="900" dirty="0">
                <a:solidFill>
                  <a:schemeClr val="bg1">
                    <a:lumMod val="50000"/>
                  </a:schemeClr>
                </a:solidFill>
                <a:cs typeface="+mn-ea"/>
                <a:sym typeface="+mn-lt"/>
              </a:endParaRPr>
            </a:p>
          </p:txBody>
        </p:sp>
        <p:sp>
          <p:nvSpPr>
            <p:cNvPr id="50" name="TextBox 30"/>
            <p:cNvSpPr txBox="1"/>
            <p:nvPr/>
          </p:nvSpPr>
          <p:spPr>
            <a:xfrm>
              <a:off x="1220826" y="1834187"/>
              <a:ext cx="1861685" cy="276999"/>
            </a:xfrm>
            <a:prstGeom prst="rect">
              <a:avLst/>
            </a:prstGeom>
            <a:noFill/>
          </p:spPr>
          <p:txBody>
            <a:bodyPr wrap="square" lIns="0" tIns="0" rIns="0" bIns="0" rtlCol="0">
              <a:spAutoFit/>
            </a:bodyPr>
            <a:lstStyle/>
            <a:p>
              <a:r>
                <a:rPr lang="zh-CN" altLang="en-US" sz="1350" b="1" dirty="0">
                  <a:solidFill>
                    <a:schemeClr val="accent1"/>
                  </a:solidFill>
                  <a:cs typeface="+mn-ea"/>
                  <a:sym typeface="+mn-lt"/>
                </a:rPr>
                <a:t>点击添加内容</a:t>
              </a:r>
            </a:p>
          </p:txBody>
        </p:sp>
      </p:grpSp>
      <p:grpSp>
        <p:nvGrpSpPr>
          <p:cNvPr id="3" name="组合 2"/>
          <p:cNvGrpSpPr/>
          <p:nvPr/>
        </p:nvGrpSpPr>
        <p:grpSpPr>
          <a:xfrm>
            <a:off x="4766746" y="1180134"/>
            <a:ext cx="3916853" cy="1463280"/>
            <a:chOff x="6355660" y="1573512"/>
            <a:chExt cx="5222471" cy="1951040"/>
          </a:xfrm>
        </p:grpSpPr>
        <p:sp>
          <p:nvSpPr>
            <p:cNvPr id="46" name="任意多边形 45"/>
            <p:cNvSpPr/>
            <p:nvPr/>
          </p:nvSpPr>
          <p:spPr>
            <a:xfrm>
              <a:off x="6355660" y="1573512"/>
              <a:ext cx="5222471" cy="1951040"/>
            </a:xfrm>
            <a:custGeom>
              <a:avLst/>
              <a:gdLst>
                <a:gd name="connsiteX0" fmla="*/ 206207 w 5225694"/>
                <a:gd name="connsiteY0" fmla="*/ 0 h 1952352"/>
                <a:gd name="connsiteX1" fmla="*/ 5019487 w 5225694"/>
                <a:gd name="connsiteY1" fmla="*/ 0 h 1952352"/>
                <a:gd name="connsiteX2" fmla="*/ 5225694 w 5225694"/>
                <a:gd name="connsiteY2" fmla="*/ 206207 h 1952352"/>
                <a:gd name="connsiteX3" fmla="*/ 5225694 w 5225694"/>
                <a:gd name="connsiteY3" fmla="*/ 1746145 h 1952352"/>
                <a:gd name="connsiteX4" fmla="*/ 5019487 w 5225694"/>
                <a:gd name="connsiteY4" fmla="*/ 1952352 h 1952352"/>
                <a:gd name="connsiteX5" fmla="*/ 1109988 w 5225694"/>
                <a:gd name="connsiteY5" fmla="*/ 1952352 h 1952352"/>
                <a:gd name="connsiteX6" fmla="*/ 1099577 w 5225694"/>
                <a:gd name="connsiteY6" fmla="*/ 1849083 h 1952352"/>
                <a:gd name="connsiteX7" fmla="*/ 89411 w 5225694"/>
                <a:gd name="connsiteY7" fmla="*/ 838917 h 1952352"/>
                <a:gd name="connsiteX8" fmla="*/ 0 w 5225694"/>
                <a:gd name="connsiteY8" fmla="*/ 825272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5019487" y="0"/>
                  </a:lnTo>
                  <a:cubicBezTo>
                    <a:pt x="5133372" y="0"/>
                    <a:pt x="5225694" y="92322"/>
                    <a:pt x="5225694" y="206207"/>
                  </a:cubicBezTo>
                  <a:lnTo>
                    <a:pt x="5225694" y="1746145"/>
                  </a:lnTo>
                  <a:cubicBezTo>
                    <a:pt x="5225694" y="1860030"/>
                    <a:pt x="5133372" y="1952352"/>
                    <a:pt x="5019487" y="1952352"/>
                  </a:cubicBezTo>
                  <a:lnTo>
                    <a:pt x="1109988" y="1952352"/>
                  </a:lnTo>
                  <a:lnTo>
                    <a:pt x="1099577" y="1849083"/>
                  </a:lnTo>
                  <a:cubicBezTo>
                    <a:pt x="995821" y="1342039"/>
                    <a:pt x="596456" y="942674"/>
                    <a:pt x="89411" y="838917"/>
                  </a:cubicBezTo>
                  <a:lnTo>
                    <a:pt x="0" y="825272"/>
                  </a:lnTo>
                  <a:lnTo>
                    <a:pt x="0" y="206207"/>
                  </a:lnTo>
                  <a:cubicBezTo>
                    <a:pt x="0" y="92322"/>
                    <a:pt x="92322" y="0"/>
                    <a:pt x="206207" y="0"/>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35" tIns="34268" rIns="68535" bIns="34268" rtlCol="0" anchor="ctr"/>
            <a:lstStyle/>
            <a:p>
              <a:pPr algn="ctr"/>
              <a:endParaRPr lang="zh-CN" altLang="en-US" sz="1279">
                <a:cs typeface="+mn-ea"/>
                <a:sym typeface="+mn-lt"/>
              </a:endParaRPr>
            </a:p>
          </p:txBody>
        </p:sp>
        <p:sp>
          <p:nvSpPr>
            <p:cNvPr id="51" name="TextBox 29"/>
            <p:cNvSpPr txBox="1"/>
            <p:nvPr/>
          </p:nvSpPr>
          <p:spPr>
            <a:xfrm>
              <a:off x="7758749" y="2267295"/>
              <a:ext cx="3310326" cy="769441"/>
            </a:xfrm>
            <a:prstGeom prst="rect">
              <a:avLst/>
            </a:prstGeom>
            <a:noFill/>
          </p:spPr>
          <p:txBody>
            <a:bodyPr wrap="square" lIns="0" tIns="0" rIns="0" bIns="0" rtlCol="0">
              <a:spAutoFit/>
            </a:bodyPr>
            <a:lstStyle/>
            <a:p>
              <a:pPr algn="just">
                <a:lnSpc>
                  <a:spcPts val="1499"/>
                </a:lnSpc>
              </a:pPr>
              <a:r>
                <a:rPr lang="zh-CN" altLang="en-US" sz="900" dirty="0">
                  <a:solidFill>
                    <a:prstClr val="white">
                      <a:lumMod val="50000"/>
                    </a:prstClr>
                  </a:solidFill>
                  <a:cs typeface="+mn-ea"/>
                  <a:sym typeface="+mn-lt"/>
                </a:rPr>
                <a:t>点击添加主要文字内容点击添加主要文字内容点击添加主要文字内容点击添加主要文字内容点击添加主要文字内容点击添加主要文字内容</a:t>
              </a:r>
              <a:endParaRPr lang="en-US" altLang="zh-CN" sz="900" dirty="0">
                <a:solidFill>
                  <a:prstClr val="white">
                    <a:lumMod val="50000"/>
                  </a:prstClr>
                </a:solidFill>
                <a:cs typeface="+mn-ea"/>
                <a:sym typeface="+mn-lt"/>
              </a:endParaRPr>
            </a:p>
          </p:txBody>
        </p:sp>
        <p:sp>
          <p:nvSpPr>
            <p:cNvPr id="52" name="TextBox 30"/>
            <p:cNvSpPr txBox="1"/>
            <p:nvPr/>
          </p:nvSpPr>
          <p:spPr>
            <a:xfrm>
              <a:off x="7826872" y="1834187"/>
              <a:ext cx="1861685" cy="276999"/>
            </a:xfrm>
            <a:prstGeom prst="rect">
              <a:avLst/>
            </a:prstGeom>
            <a:noFill/>
          </p:spPr>
          <p:txBody>
            <a:bodyPr wrap="square" lIns="0" tIns="0" rIns="0" bIns="0" rtlCol="0">
              <a:spAutoFit/>
            </a:bodyPr>
            <a:lstStyle/>
            <a:p>
              <a:r>
                <a:rPr lang="zh-CN" altLang="en-US" sz="1350" b="1" dirty="0">
                  <a:solidFill>
                    <a:schemeClr val="accent1"/>
                  </a:solidFill>
                  <a:cs typeface="+mn-ea"/>
                  <a:sym typeface="+mn-lt"/>
                </a:rPr>
                <a:t>点击添加内容</a:t>
              </a:r>
            </a:p>
          </p:txBody>
        </p:sp>
      </p:grpSp>
      <p:grpSp>
        <p:nvGrpSpPr>
          <p:cNvPr id="5" name="组合 4"/>
          <p:cNvGrpSpPr/>
          <p:nvPr/>
        </p:nvGrpSpPr>
        <p:grpSpPr>
          <a:xfrm>
            <a:off x="591729" y="2880790"/>
            <a:ext cx="3916853" cy="1463280"/>
            <a:chOff x="788971" y="3841053"/>
            <a:chExt cx="5222471" cy="1951040"/>
          </a:xfrm>
        </p:grpSpPr>
        <p:sp>
          <p:nvSpPr>
            <p:cNvPr id="48" name="任意多边形 47"/>
            <p:cNvSpPr/>
            <p:nvPr/>
          </p:nvSpPr>
          <p:spPr>
            <a:xfrm>
              <a:off x="788971" y="3841053"/>
              <a:ext cx="5222471" cy="1951040"/>
            </a:xfrm>
            <a:custGeom>
              <a:avLst/>
              <a:gdLst>
                <a:gd name="connsiteX0" fmla="*/ 206207 w 5225694"/>
                <a:gd name="connsiteY0" fmla="*/ 0 h 1952352"/>
                <a:gd name="connsiteX1" fmla="*/ 4115707 w 5225694"/>
                <a:gd name="connsiteY1" fmla="*/ 0 h 1952352"/>
                <a:gd name="connsiteX2" fmla="*/ 4126117 w 5225694"/>
                <a:gd name="connsiteY2" fmla="*/ 103268 h 1952352"/>
                <a:gd name="connsiteX3" fmla="*/ 5136284 w 5225694"/>
                <a:gd name="connsiteY3" fmla="*/ 1113434 h 1952352"/>
                <a:gd name="connsiteX4" fmla="*/ 5225694 w 5225694"/>
                <a:gd name="connsiteY4" fmla="*/ 1127080 h 1952352"/>
                <a:gd name="connsiteX5" fmla="*/ 5225694 w 5225694"/>
                <a:gd name="connsiteY5" fmla="*/ 1746145 h 1952352"/>
                <a:gd name="connsiteX6" fmla="*/ 5019487 w 5225694"/>
                <a:gd name="connsiteY6" fmla="*/ 1952352 h 1952352"/>
                <a:gd name="connsiteX7" fmla="*/ 206207 w 5225694"/>
                <a:gd name="connsiteY7" fmla="*/ 1952352 h 1952352"/>
                <a:gd name="connsiteX8" fmla="*/ 0 w 5225694"/>
                <a:gd name="connsiteY8" fmla="*/ 1746145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4115707" y="0"/>
                  </a:lnTo>
                  <a:lnTo>
                    <a:pt x="4126117" y="103268"/>
                  </a:lnTo>
                  <a:cubicBezTo>
                    <a:pt x="4229874" y="610313"/>
                    <a:pt x="4629239" y="1009678"/>
                    <a:pt x="5136284" y="1113434"/>
                  </a:cubicBezTo>
                  <a:lnTo>
                    <a:pt x="5225694" y="1127080"/>
                  </a:lnTo>
                  <a:lnTo>
                    <a:pt x="5225694" y="1746145"/>
                  </a:lnTo>
                  <a:cubicBezTo>
                    <a:pt x="5225694" y="1860030"/>
                    <a:pt x="5133372" y="1952352"/>
                    <a:pt x="5019487" y="1952352"/>
                  </a:cubicBezTo>
                  <a:lnTo>
                    <a:pt x="206207" y="1952352"/>
                  </a:lnTo>
                  <a:cubicBezTo>
                    <a:pt x="92322" y="1952352"/>
                    <a:pt x="0" y="1860030"/>
                    <a:pt x="0" y="1746145"/>
                  </a:cubicBezTo>
                  <a:lnTo>
                    <a:pt x="0" y="206207"/>
                  </a:lnTo>
                  <a:cubicBezTo>
                    <a:pt x="0" y="92322"/>
                    <a:pt x="92322" y="0"/>
                    <a:pt x="206207" y="0"/>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35" tIns="34268" rIns="68535" bIns="34268" rtlCol="0" anchor="ctr"/>
            <a:lstStyle/>
            <a:p>
              <a:pPr algn="ctr"/>
              <a:endParaRPr lang="zh-CN" altLang="en-US" sz="1279">
                <a:cs typeface="+mn-ea"/>
                <a:sym typeface="+mn-lt"/>
              </a:endParaRPr>
            </a:p>
          </p:txBody>
        </p:sp>
        <p:sp>
          <p:nvSpPr>
            <p:cNvPr id="53" name="TextBox 29"/>
            <p:cNvSpPr txBox="1"/>
            <p:nvPr/>
          </p:nvSpPr>
          <p:spPr>
            <a:xfrm>
              <a:off x="1197736" y="4594397"/>
              <a:ext cx="3310326" cy="769441"/>
            </a:xfrm>
            <a:prstGeom prst="rect">
              <a:avLst/>
            </a:prstGeom>
            <a:noFill/>
          </p:spPr>
          <p:txBody>
            <a:bodyPr wrap="square" lIns="0" tIns="0" rIns="0" bIns="0" rtlCol="0">
              <a:spAutoFit/>
            </a:bodyPr>
            <a:lstStyle/>
            <a:p>
              <a:pPr algn="just">
                <a:lnSpc>
                  <a:spcPts val="1499"/>
                </a:lnSpc>
              </a:pPr>
              <a:r>
                <a:rPr lang="zh-CN" altLang="en-US" sz="900" dirty="0">
                  <a:solidFill>
                    <a:prstClr val="white">
                      <a:lumMod val="50000"/>
                    </a:prstClr>
                  </a:solidFill>
                  <a:cs typeface="+mn-ea"/>
                  <a:sym typeface="+mn-lt"/>
                </a:rPr>
                <a:t>点击添加主要文字内容点击添加主要文字内容点击添加主要文字内容点击添加主要文字内容点击添加主要文字内容点击添加主要文字内容</a:t>
              </a:r>
              <a:endParaRPr lang="en-US" altLang="zh-CN" sz="900" dirty="0">
                <a:solidFill>
                  <a:prstClr val="white">
                    <a:lumMod val="50000"/>
                  </a:prstClr>
                </a:solidFill>
                <a:cs typeface="+mn-ea"/>
                <a:sym typeface="+mn-lt"/>
              </a:endParaRPr>
            </a:p>
          </p:txBody>
        </p:sp>
        <p:sp>
          <p:nvSpPr>
            <p:cNvPr id="54" name="TextBox 30"/>
            <p:cNvSpPr txBox="1"/>
            <p:nvPr/>
          </p:nvSpPr>
          <p:spPr>
            <a:xfrm>
              <a:off x="1220826" y="4137694"/>
              <a:ext cx="1861685" cy="276999"/>
            </a:xfrm>
            <a:prstGeom prst="rect">
              <a:avLst/>
            </a:prstGeom>
            <a:noFill/>
          </p:spPr>
          <p:txBody>
            <a:bodyPr wrap="square" lIns="0" tIns="0" rIns="0" bIns="0" rtlCol="0">
              <a:spAutoFit/>
            </a:bodyPr>
            <a:lstStyle/>
            <a:p>
              <a:r>
                <a:rPr lang="zh-CN" altLang="en-US" sz="1350" b="1" dirty="0">
                  <a:solidFill>
                    <a:schemeClr val="accent1"/>
                  </a:solidFill>
                  <a:cs typeface="+mn-ea"/>
                  <a:sym typeface="+mn-lt"/>
                </a:rPr>
                <a:t>点击添加内容</a:t>
              </a:r>
            </a:p>
          </p:txBody>
        </p:sp>
      </p:grpSp>
      <p:grpSp>
        <p:nvGrpSpPr>
          <p:cNvPr id="4" name="组合 3"/>
          <p:cNvGrpSpPr/>
          <p:nvPr/>
        </p:nvGrpSpPr>
        <p:grpSpPr>
          <a:xfrm>
            <a:off x="4766746" y="2880790"/>
            <a:ext cx="3916853" cy="1463280"/>
            <a:chOff x="6355660" y="3841053"/>
            <a:chExt cx="5222471" cy="1951040"/>
          </a:xfrm>
        </p:grpSpPr>
        <p:sp>
          <p:nvSpPr>
            <p:cNvPr id="47" name="任意多边形 46"/>
            <p:cNvSpPr/>
            <p:nvPr/>
          </p:nvSpPr>
          <p:spPr>
            <a:xfrm>
              <a:off x="6355660" y="3841053"/>
              <a:ext cx="5222471" cy="1951040"/>
            </a:xfrm>
            <a:custGeom>
              <a:avLst/>
              <a:gdLst>
                <a:gd name="connsiteX0" fmla="*/ 1109987 w 5225694"/>
                <a:gd name="connsiteY0" fmla="*/ 0 h 1952352"/>
                <a:gd name="connsiteX1" fmla="*/ 5019487 w 5225694"/>
                <a:gd name="connsiteY1" fmla="*/ 0 h 1952352"/>
                <a:gd name="connsiteX2" fmla="*/ 5225694 w 5225694"/>
                <a:gd name="connsiteY2" fmla="*/ 206207 h 1952352"/>
                <a:gd name="connsiteX3" fmla="*/ 5225694 w 5225694"/>
                <a:gd name="connsiteY3" fmla="*/ 1746145 h 1952352"/>
                <a:gd name="connsiteX4" fmla="*/ 5019487 w 5225694"/>
                <a:gd name="connsiteY4" fmla="*/ 1952352 h 1952352"/>
                <a:gd name="connsiteX5" fmla="*/ 206207 w 5225694"/>
                <a:gd name="connsiteY5" fmla="*/ 1952352 h 1952352"/>
                <a:gd name="connsiteX6" fmla="*/ 0 w 5225694"/>
                <a:gd name="connsiteY6" fmla="*/ 1746145 h 1952352"/>
                <a:gd name="connsiteX7" fmla="*/ 0 w 5225694"/>
                <a:gd name="connsiteY7" fmla="*/ 1127080 h 1952352"/>
                <a:gd name="connsiteX8" fmla="*/ 89411 w 5225694"/>
                <a:gd name="connsiteY8" fmla="*/ 1113434 h 1952352"/>
                <a:gd name="connsiteX9" fmla="*/ 1099577 w 5225694"/>
                <a:gd name="connsiteY9" fmla="*/ 103268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5694" h="1952352">
                  <a:moveTo>
                    <a:pt x="1109987" y="0"/>
                  </a:moveTo>
                  <a:lnTo>
                    <a:pt x="5019487" y="0"/>
                  </a:lnTo>
                  <a:cubicBezTo>
                    <a:pt x="5133372" y="0"/>
                    <a:pt x="5225694" y="92322"/>
                    <a:pt x="5225694" y="206207"/>
                  </a:cubicBezTo>
                  <a:lnTo>
                    <a:pt x="5225694" y="1746145"/>
                  </a:lnTo>
                  <a:cubicBezTo>
                    <a:pt x="5225694" y="1860030"/>
                    <a:pt x="5133372" y="1952352"/>
                    <a:pt x="5019487" y="1952352"/>
                  </a:cubicBezTo>
                  <a:lnTo>
                    <a:pt x="206207" y="1952352"/>
                  </a:lnTo>
                  <a:cubicBezTo>
                    <a:pt x="92322" y="1952352"/>
                    <a:pt x="0" y="1860030"/>
                    <a:pt x="0" y="1746145"/>
                  </a:cubicBezTo>
                  <a:lnTo>
                    <a:pt x="0" y="1127080"/>
                  </a:lnTo>
                  <a:lnTo>
                    <a:pt x="89411" y="1113434"/>
                  </a:lnTo>
                  <a:cubicBezTo>
                    <a:pt x="596456" y="1009678"/>
                    <a:pt x="995821" y="610313"/>
                    <a:pt x="1099577" y="103268"/>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35" tIns="34268" rIns="68535" bIns="34268" rtlCol="0" anchor="ctr"/>
            <a:lstStyle/>
            <a:p>
              <a:pPr algn="ctr"/>
              <a:endParaRPr lang="zh-CN" altLang="en-US" sz="1279">
                <a:cs typeface="+mn-ea"/>
                <a:sym typeface="+mn-lt"/>
              </a:endParaRPr>
            </a:p>
          </p:txBody>
        </p:sp>
        <p:sp>
          <p:nvSpPr>
            <p:cNvPr id="55" name="TextBox 29"/>
            <p:cNvSpPr txBox="1"/>
            <p:nvPr/>
          </p:nvSpPr>
          <p:spPr>
            <a:xfrm>
              <a:off x="7795305" y="4594397"/>
              <a:ext cx="3310326" cy="769441"/>
            </a:xfrm>
            <a:prstGeom prst="rect">
              <a:avLst/>
            </a:prstGeom>
            <a:noFill/>
          </p:spPr>
          <p:txBody>
            <a:bodyPr wrap="square" lIns="0" tIns="0" rIns="0" bIns="0" rtlCol="0">
              <a:spAutoFit/>
            </a:bodyPr>
            <a:lstStyle/>
            <a:p>
              <a:pPr algn="just">
                <a:lnSpc>
                  <a:spcPts val="1499"/>
                </a:lnSpc>
              </a:pPr>
              <a:r>
                <a:rPr lang="zh-CN" altLang="en-US" sz="900" dirty="0">
                  <a:solidFill>
                    <a:prstClr val="white">
                      <a:lumMod val="50000"/>
                    </a:prstClr>
                  </a:solidFill>
                  <a:cs typeface="+mn-ea"/>
                  <a:sym typeface="+mn-lt"/>
                </a:rPr>
                <a:t>点击添加主要文字内容点击添加主要文字内容点击添加主要文字内容点击添加主要文字内容点击添加主要文字内容点击添加主要文字内容</a:t>
              </a:r>
              <a:endParaRPr lang="en-US" altLang="zh-CN" sz="900" dirty="0">
                <a:solidFill>
                  <a:prstClr val="white">
                    <a:lumMod val="50000"/>
                  </a:prstClr>
                </a:solidFill>
                <a:cs typeface="+mn-ea"/>
                <a:sym typeface="+mn-lt"/>
              </a:endParaRPr>
            </a:p>
          </p:txBody>
        </p:sp>
        <p:sp>
          <p:nvSpPr>
            <p:cNvPr id="56" name="TextBox 30"/>
            <p:cNvSpPr txBox="1"/>
            <p:nvPr/>
          </p:nvSpPr>
          <p:spPr>
            <a:xfrm>
              <a:off x="7826872" y="4137690"/>
              <a:ext cx="1861685" cy="276999"/>
            </a:xfrm>
            <a:prstGeom prst="rect">
              <a:avLst/>
            </a:prstGeom>
            <a:noFill/>
          </p:spPr>
          <p:txBody>
            <a:bodyPr wrap="square" lIns="0" tIns="0" rIns="0" bIns="0" rtlCol="0">
              <a:spAutoFit/>
            </a:bodyPr>
            <a:lstStyle/>
            <a:p>
              <a:r>
                <a:rPr lang="zh-CN" altLang="en-US" sz="1350" b="1" dirty="0">
                  <a:solidFill>
                    <a:schemeClr val="accent1"/>
                  </a:solidFill>
                  <a:cs typeface="+mn-ea"/>
                  <a:sym typeface="+mn-lt"/>
                </a:rPr>
                <a:t>点击添加内容</a:t>
              </a:r>
            </a:p>
          </p:txBody>
        </p:sp>
      </p:grpSp>
    </p:spTree>
    <p:extLst>
      <p:ext uri="{BB962C8B-B14F-4D97-AF65-F5344CB8AC3E}">
        <p14:creationId xmlns:p14="http://schemas.microsoft.com/office/powerpoint/2010/main" val="176663445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9"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2"/>
          <p:cNvSpPr>
            <a:spLocks noChangeArrowheads="1"/>
          </p:cNvSpPr>
          <p:nvPr/>
        </p:nvSpPr>
        <p:spPr bwMode="auto">
          <a:xfrm>
            <a:off x="7128932" y="2622608"/>
            <a:ext cx="639737" cy="1547615"/>
          </a:xfrm>
          <a:prstGeom prst="rect">
            <a:avLst/>
          </a:prstGeom>
          <a:solidFill>
            <a:schemeClr val="accent1"/>
          </a:solid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3" name="矩形 46"/>
          <p:cNvSpPr>
            <a:spLocks noChangeAspect="1" noChangeArrowheads="1"/>
          </p:cNvSpPr>
          <p:nvPr/>
        </p:nvSpPr>
        <p:spPr bwMode="auto">
          <a:xfrm>
            <a:off x="1375333" y="2622608"/>
            <a:ext cx="2349125" cy="1547615"/>
          </a:xfrm>
          <a:prstGeom prst="rect">
            <a:avLst/>
          </a:prstGeom>
          <a:blipFill dpi="0" rotWithShape="1">
            <a:blip r:embed="rId3"/>
            <a:srcRect/>
            <a:stretch>
              <a:fillRect/>
            </a:stretch>
          </a:blipFill>
          <a:ln>
            <a:noFill/>
          </a:ln>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4" name="矩形 47"/>
          <p:cNvSpPr>
            <a:spLocks noChangeAspect="1" noChangeArrowheads="1"/>
          </p:cNvSpPr>
          <p:nvPr/>
        </p:nvSpPr>
        <p:spPr bwMode="auto">
          <a:xfrm>
            <a:off x="3007140" y="1012503"/>
            <a:ext cx="2347658" cy="1546165"/>
          </a:xfrm>
          <a:prstGeom prst="rect">
            <a:avLst/>
          </a:prstGeom>
          <a:blipFill dpi="0" rotWithShape="1">
            <a:blip r:embed="rId4"/>
            <a:srcRect/>
            <a:stretch>
              <a:fillRect/>
            </a:stretch>
          </a:blipFill>
          <a:ln>
            <a:noFill/>
          </a:ln>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6" name="矩形 59"/>
          <p:cNvSpPr>
            <a:spLocks noChangeAspect="1" noChangeArrowheads="1"/>
          </p:cNvSpPr>
          <p:nvPr/>
        </p:nvSpPr>
        <p:spPr bwMode="auto">
          <a:xfrm>
            <a:off x="5419543" y="1011052"/>
            <a:ext cx="2349125" cy="1547615"/>
          </a:xfrm>
          <a:prstGeom prst="rect">
            <a:avLst/>
          </a:prstGeom>
          <a:blipFill dpi="0" rotWithShape="1">
            <a:blip r:embed="rId5"/>
            <a:srcRect/>
            <a:stretch>
              <a:fillRect/>
            </a:stretch>
          </a:blip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grpSp>
        <p:nvGrpSpPr>
          <p:cNvPr id="3" name="组合 2"/>
          <p:cNvGrpSpPr/>
          <p:nvPr/>
        </p:nvGrpSpPr>
        <p:grpSpPr>
          <a:xfrm>
            <a:off x="1375334" y="1011052"/>
            <a:ext cx="1567061" cy="1547615"/>
            <a:chOff x="1462246" y="1552354"/>
            <a:chExt cx="1666091" cy="1645415"/>
          </a:xfrm>
        </p:grpSpPr>
        <p:sp>
          <p:nvSpPr>
            <p:cNvPr id="45" name="矩形 1"/>
            <p:cNvSpPr>
              <a:spLocks noChangeArrowheads="1"/>
            </p:cNvSpPr>
            <p:nvPr/>
          </p:nvSpPr>
          <p:spPr bwMode="auto">
            <a:xfrm>
              <a:off x="1462246" y="1552354"/>
              <a:ext cx="1666091" cy="1645415"/>
            </a:xfrm>
            <a:prstGeom prst="rect">
              <a:avLst/>
            </a:prstGeom>
            <a:solidFill>
              <a:schemeClr val="accent1"/>
            </a:solid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8607"/>
                </a:solidFill>
                <a:sym typeface="微软雅黑" panose="020B0503020204020204" pitchFamily="34" charset="-122"/>
              </a:endParaRPr>
            </a:p>
          </p:txBody>
        </p:sp>
        <p:sp>
          <p:nvSpPr>
            <p:cNvPr id="47" name="矩形 56"/>
            <p:cNvSpPr>
              <a:spLocks noChangeArrowheads="1"/>
            </p:cNvSpPr>
            <p:nvPr/>
          </p:nvSpPr>
          <p:spPr bwMode="auto">
            <a:xfrm>
              <a:off x="1462246" y="1645795"/>
              <a:ext cx="1586141" cy="35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599" b="1" dirty="0">
                  <a:solidFill>
                    <a:schemeClr val="bg1"/>
                  </a:solidFill>
                  <a:sym typeface="微软雅黑" panose="020B0503020204020204" pitchFamily="34" charset="-122"/>
                </a:rPr>
                <a:t>添加主题</a:t>
              </a:r>
              <a:endParaRPr lang="zh-CN" altLang="en-US" sz="1599" dirty="0">
                <a:solidFill>
                  <a:schemeClr val="bg1"/>
                </a:solidFill>
                <a:sym typeface="微软雅黑" panose="020B0503020204020204" pitchFamily="34" charset="-122"/>
              </a:endParaRPr>
            </a:p>
          </p:txBody>
        </p:sp>
        <p:sp>
          <p:nvSpPr>
            <p:cNvPr id="48" name="矩形 57"/>
            <p:cNvSpPr>
              <a:spLocks noChangeArrowheads="1"/>
            </p:cNvSpPr>
            <p:nvPr/>
          </p:nvSpPr>
          <p:spPr bwMode="auto">
            <a:xfrm>
              <a:off x="1574800" y="1973137"/>
              <a:ext cx="1477592" cy="970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ts val="1592"/>
                </a:lnSpc>
                <a:spcBef>
                  <a:spcPct val="0"/>
                </a:spcBef>
                <a:buNone/>
              </a:pPr>
              <a:r>
                <a:rPr lang="zh-CN" altLang="en-US" sz="1035" dirty="0">
                  <a:solidFill>
                    <a:schemeClr val="bg1">
                      <a:lumMod val="95000"/>
                    </a:schemeClr>
                  </a:solidFill>
                  <a:sym typeface="微软雅黑" panose="020B0503020204020204" pitchFamily="34" charset="-122"/>
                </a:rPr>
                <a:t>请输入您的文字内容请输入您的文字内容请输入您的文字内容请输入您的文字内容</a:t>
              </a:r>
            </a:p>
          </p:txBody>
        </p:sp>
      </p:grpSp>
      <p:grpSp>
        <p:nvGrpSpPr>
          <p:cNvPr id="5" name="组合 4"/>
          <p:cNvGrpSpPr/>
          <p:nvPr/>
        </p:nvGrpSpPr>
        <p:grpSpPr>
          <a:xfrm>
            <a:off x="3808279" y="2622608"/>
            <a:ext cx="3235366" cy="1547615"/>
            <a:chOff x="4048940" y="3265752"/>
            <a:chExt cx="3439823" cy="1645415"/>
          </a:xfrm>
        </p:grpSpPr>
        <p:sp>
          <p:nvSpPr>
            <p:cNvPr id="42" name="矩形 37"/>
            <p:cNvSpPr>
              <a:spLocks noChangeArrowheads="1"/>
            </p:cNvSpPr>
            <p:nvPr/>
          </p:nvSpPr>
          <p:spPr bwMode="auto">
            <a:xfrm>
              <a:off x="4048940" y="3265752"/>
              <a:ext cx="3439823" cy="1645415"/>
            </a:xfrm>
            <a:prstGeom prst="rect">
              <a:avLst/>
            </a:prstGeom>
            <a:solidFill>
              <a:schemeClr val="accent2"/>
            </a:solid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9" name="矩形 44"/>
            <p:cNvSpPr>
              <a:spLocks noChangeArrowheads="1"/>
            </p:cNvSpPr>
            <p:nvPr/>
          </p:nvSpPr>
          <p:spPr bwMode="auto">
            <a:xfrm>
              <a:off x="4145554" y="3368596"/>
              <a:ext cx="2283749" cy="35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599" b="1" dirty="0">
                  <a:solidFill>
                    <a:schemeClr val="bg1">
                      <a:lumMod val="95000"/>
                    </a:schemeClr>
                  </a:solidFill>
                  <a:sym typeface="微软雅黑" panose="020B0503020204020204" pitchFamily="34" charset="-122"/>
                </a:rPr>
                <a:t>添加主题</a:t>
              </a:r>
              <a:endParaRPr lang="zh-CN" altLang="en-US" sz="1599" dirty="0">
                <a:solidFill>
                  <a:schemeClr val="bg1">
                    <a:lumMod val="95000"/>
                  </a:schemeClr>
                </a:solidFill>
                <a:sym typeface="微软雅黑" panose="020B0503020204020204" pitchFamily="34" charset="-122"/>
              </a:endParaRPr>
            </a:p>
          </p:txBody>
        </p:sp>
        <p:sp>
          <p:nvSpPr>
            <p:cNvPr id="50" name="矩形 45"/>
            <p:cNvSpPr>
              <a:spLocks noChangeArrowheads="1"/>
            </p:cNvSpPr>
            <p:nvPr/>
          </p:nvSpPr>
          <p:spPr bwMode="auto">
            <a:xfrm>
              <a:off x="4145554" y="3661732"/>
              <a:ext cx="3154940" cy="77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035" dirty="0">
                  <a:solidFill>
                    <a:schemeClr val="bg1">
                      <a:lumMod val="95000"/>
                    </a:schemeClr>
                  </a:solidFill>
                  <a:sym typeface="微软雅黑" panose="020B0503020204020204" pitchFamily="34" charset="-122"/>
                </a:rPr>
                <a:t>右键点击图片选择设置图片格式可直接替换图片，在此录入上述图表的综合描述说明，在此录入上述图表的综合分析说明，在此录入上述图表的综合分析说明，在此录入上述图表的综合分析说明。 </a:t>
              </a:r>
            </a:p>
          </p:txBody>
        </p:sp>
      </p:grpSp>
    </p:spTree>
    <p:extLst>
      <p:ext uri="{BB962C8B-B14F-4D97-AF65-F5344CB8AC3E}">
        <p14:creationId xmlns:p14="http://schemas.microsoft.com/office/powerpoint/2010/main" val="423852440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400" fill="hold"/>
                                        <p:tgtEl>
                                          <p:spTgt spid="44"/>
                                        </p:tgtEl>
                                        <p:attrNameLst>
                                          <p:attrName>ppt_w</p:attrName>
                                        </p:attrNameLst>
                                      </p:cBhvr>
                                      <p:tavLst>
                                        <p:tav tm="0">
                                          <p:val>
                                            <p:fltVal val="0"/>
                                          </p:val>
                                        </p:tav>
                                        <p:tav tm="100000">
                                          <p:val>
                                            <p:strVal val="#ppt_w"/>
                                          </p:val>
                                        </p:tav>
                                      </p:tavLst>
                                    </p:anim>
                                    <p:anim calcmode="lin" valueType="num">
                                      <p:cBhvr>
                                        <p:cTn id="14" dur="400" fill="hold"/>
                                        <p:tgtEl>
                                          <p:spTgt spid="44"/>
                                        </p:tgtEl>
                                        <p:attrNameLst>
                                          <p:attrName>ppt_h</p:attrName>
                                        </p:attrNameLst>
                                      </p:cBhvr>
                                      <p:tavLst>
                                        <p:tav tm="0">
                                          <p:val>
                                            <p:fltVal val="0"/>
                                          </p:val>
                                        </p:tav>
                                        <p:tav tm="100000">
                                          <p:val>
                                            <p:strVal val="#ppt_h"/>
                                          </p:val>
                                        </p:tav>
                                      </p:tavLst>
                                    </p:anim>
                                    <p:animEffect transition="in" filter="fade">
                                      <p:cBhvr>
                                        <p:cTn id="15" dur="400"/>
                                        <p:tgtEl>
                                          <p:spTgt spid="44"/>
                                        </p:tgtEl>
                                      </p:cBhvr>
                                    </p:animEffect>
                                  </p:childTnLst>
                                </p:cTn>
                              </p:par>
                            </p:childTnLst>
                          </p:cTn>
                        </p:par>
                        <p:par>
                          <p:cTn id="16" fill="hold">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400" fill="hold"/>
                                        <p:tgtEl>
                                          <p:spTgt spid="46"/>
                                        </p:tgtEl>
                                        <p:attrNameLst>
                                          <p:attrName>ppt_w</p:attrName>
                                        </p:attrNameLst>
                                      </p:cBhvr>
                                      <p:tavLst>
                                        <p:tav tm="0">
                                          <p:val>
                                            <p:fltVal val="0"/>
                                          </p:val>
                                        </p:tav>
                                        <p:tav tm="100000">
                                          <p:val>
                                            <p:strVal val="#ppt_w"/>
                                          </p:val>
                                        </p:tav>
                                      </p:tavLst>
                                    </p:anim>
                                    <p:anim calcmode="lin" valueType="num">
                                      <p:cBhvr>
                                        <p:cTn id="20" dur="400" fill="hold"/>
                                        <p:tgtEl>
                                          <p:spTgt spid="46"/>
                                        </p:tgtEl>
                                        <p:attrNameLst>
                                          <p:attrName>ppt_h</p:attrName>
                                        </p:attrNameLst>
                                      </p:cBhvr>
                                      <p:tavLst>
                                        <p:tav tm="0">
                                          <p:val>
                                            <p:fltVal val="0"/>
                                          </p:val>
                                        </p:tav>
                                        <p:tav tm="100000">
                                          <p:val>
                                            <p:strVal val="#ppt_h"/>
                                          </p:val>
                                        </p:tav>
                                      </p:tavLst>
                                    </p:anim>
                                    <p:animEffect transition="in" filter="fade">
                                      <p:cBhvr>
                                        <p:cTn id="21" dur="400"/>
                                        <p:tgtEl>
                                          <p:spTgt spid="46"/>
                                        </p:tgtEl>
                                      </p:cBhvr>
                                    </p:animEffect>
                                  </p:childTnLst>
                                </p:cTn>
                              </p:par>
                            </p:childTnLst>
                          </p:cTn>
                        </p:par>
                        <p:par>
                          <p:cTn id="22" fill="hold">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400" fill="hold"/>
                                        <p:tgtEl>
                                          <p:spTgt spid="43"/>
                                        </p:tgtEl>
                                        <p:attrNameLst>
                                          <p:attrName>ppt_w</p:attrName>
                                        </p:attrNameLst>
                                      </p:cBhvr>
                                      <p:tavLst>
                                        <p:tav tm="0">
                                          <p:val>
                                            <p:fltVal val="0"/>
                                          </p:val>
                                        </p:tav>
                                        <p:tav tm="100000">
                                          <p:val>
                                            <p:strVal val="#ppt_w"/>
                                          </p:val>
                                        </p:tav>
                                      </p:tavLst>
                                    </p:anim>
                                    <p:anim calcmode="lin" valueType="num">
                                      <p:cBhvr>
                                        <p:cTn id="26" dur="400" fill="hold"/>
                                        <p:tgtEl>
                                          <p:spTgt spid="43"/>
                                        </p:tgtEl>
                                        <p:attrNameLst>
                                          <p:attrName>ppt_h</p:attrName>
                                        </p:attrNameLst>
                                      </p:cBhvr>
                                      <p:tavLst>
                                        <p:tav tm="0">
                                          <p:val>
                                            <p:fltVal val="0"/>
                                          </p:val>
                                        </p:tav>
                                        <p:tav tm="100000">
                                          <p:val>
                                            <p:strVal val="#ppt_h"/>
                                          </p:val>
                                        </p:tav>
                                      </p:tavLst>
                                    </p:anim>
                                    <p:animEffect transition="in" filter="fade">
                                      <p:cBhvr>
                                        <p:cTn id="27" dur="400"/>
                                        <p:tgtEl>
                                          <p:spTgt spid="43"/>
                                        </p:tgtEl>
                                      </p:cBhvr>
                                    </p:animEffect>
                                  </p:childTnLst>
                                </p:cTn>
                              </p:par>
                            </p:childTnLst>
                          </p:cTn>
                        </p:par>
                        <p:par>
                          <p:cTn id="28" fill="hold">
                            <p:stCondLst>
                              <p:cond delay="16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400" fill="hold"/>
                                        <p:tgtEl>
                                          <p:spTgt spid="5"/>
                                        </p:tgtEl>
                                        <p:attrNameLst>
                                          <p:attrName>ppt_w</p:attrName>
                                        </p:attrNameLst>
                                      </p:cBhvr>
                                      <p:tavLst>
                                        <p:tav tm="0">
                                          <p:val>
                                            <p:fltVal val="0"/>
                                          </p:val>
                                        </p:tav>
                                        <p:tav tm="100000">
                                          <p:val>
                                            <p:strVal val="#ppt_w"/>
                                          </p:val>
                                        </p:tav>
                                      </p:tavLst>
                                    </p:anim>
                                    <p:anim calcmode="lin" valueType="num">
                                      <p:cBhvr>
                                        <p:cTn id="32" dur="400" fill="hold"/>
                                        <p:tgtEl>
                                          <p:spTgt spid="5"/>
                                        </p:tgtEl>
                                        <p:attrNameLst>
                                          <p:attrName>ppt_h</p:attrName>
                                        </p:attrNameLst>
                                      </p:cBhvr>
                                      <p:tavLst>
                                        <p:tav tm="0">
                                          <p:val>
                                            <p:fltVal val="0"/>
                                          </p:val>
                                        </p:tav>
                                        <p:tav tm="100000">
                                          <p:val>
                                            <p:strVal val="#ppt_h"/>
                                          </p:val>
                                        </p:tav>
                                      </p:tavLst>
                                    </p:anim>
                                    <p:animEffect transition="in" filter="fade">
                                      <p:cBhvr>
                                        <p:cTn id="33" dur="400"/>
                                        <p:tgtEl>
                                          <p:spTgt spid="5"/>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400" fill="hold"/>
                                        <p:tgtEl>
                                          <p:spTgt spid="41"/>
                                        </p:tgtEl>
                                        <p:attrNameLst>
                                          <p:attrName>ppt_w</p:attrName>
                                        </p:attrNameLst>
                                      </p:cBhvr>
                                      <p:tavLst>
                                        <p:tav tm="0">
                                          <p:val>
                                            <p:fltVal val="0"/>
                                          </p:val>
                                        </p:tav>
                                        <p:tav tm="100000">
                                          <p:val>
                                            <p:strVal val="#ppt_w"/>
                                          </p:val>
                                        </p:tav>
                                      </p:tavLst>
                                    </p:anim>
                                    <p:anim calcmode="lin" valueType="num">
                                      <p:cBhvr>
                                        <p:cTn id="38" dur="400" fill="hold"/>
                                        <p:tgtEl>
                                          <p:spTgt spid="41"/>
                                        </p:tgtEl>
                                        <p:attrNameLst>
                                          <p:attrName>ppt_h</p:attrName>
                                        </p:attrNameLst>
                                      </p:cBhvr>
                                      <p:tavLst>
                                        <p:tav tm="0">
                                          <p:val>
                                            <p:fltVal val="0"/>
                                          </p:val>
                                        </p:tav>
                                        <p:tav tm="100000">
                                          <p:val>
                                            <p:strVal val="#ppt_h"/>
                                          </p:val>
                                        </p:tav>
                                      </p:tavLst>
                                    </p:anim>
                                    <p:animEffect transition="in" filter="fade">
                                      <p:cBhvr>
                                        <p:cTn id="39"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animBg="1"/>
      <p:bldP spid="44" grpId="0" animBg="1"/>
      <p:bldP spid="4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09710" y="1333208"/>
            <a:ext cx="4917662" cy="2628557"/>
            <a:chOff x="2489147" y="1532462"/>
            <a:chExt cx="7382103" cy="3945834"/>
          </a:xfrm>
        </p:grpSpPr>
        <p:grpSp>
          <p:nvGrpSpPr>
            <p:cNvPr id="6" name="组合 5"/>
            <p:cNvGrpSpPr/>
            <p:nvPr/>
          </p:nvGrpSpPr>
          <p:grpSpPr>
            <a:xfrm>
              <a:off x="5749495" y="1532462"/>
              <a:ext cx="4121755" cy="3474666"/>
              <a:chOff x="7759065" y="1559433"/>
              <a:chExt cx="2743200" cy="2312536"/>
            </a:xfrm>
            <a:solidFill>
              <a:schemeClr val="accent1"/>
            </a:solidFill>
            <a:effectLst/>
          </p:grpSpPr>
          <p:sp>
            <p:nvSpPr>
              <p:cNvPr id="7" name="椭圆形标注 22"/>
              <p:cNvSpPr/>
              <p:nvPr/>
            </p:nvSpPr>
            <p:spPr>
              <a:xfrm>
                <a:off x="7830694" y="1609184"/>
                <a:ext cx="2386639" cy="2262785"/>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42026 w 2387242"/>
                  <a:gd name="connsiteY0" fmla="*/ 2262737 h 2262745"/>
                  <a:gd name="connsiteX1" fmla="*/ 1586378 w 2387242"/>
                  <a:gd name="connsiteY1" fmla="*/ 1835860 h 2262745"/>
                  <a:gd name="connsiteX2" fmla="*/ 202999 w 2387242"/>
                  <a:gd name="connsiteY2" fmla="*/ 1445870 h 2262745"/>
                  <a:gd name="connsiteX3" fmla="*/ 669470 w 2387242"/>
                  <a:gd name="connsiteY3" fmla="*/ 111352 h 2262745"/>
                  <a:gd name="connsiteX4" fmla="*/ 2077101 w 2387242"/>
                  <a:gd name="connsiteY4" fmla="*/ 216756 h 2262745"/>
                  <a:gd name="connsiteX5" fmla="*/ 2058792 w 2387242"/>
                  <a:gd name="connsiteY5" fmla="*/ 1684848 h 2262745"/>
                  <a:gd name="connsiteX6" fmla="*/ 2272791 w 2387242"/>
                  <a:gd name="connsiteY6" fmla="*/ 2244632 h 2262745"/>
                  <a:gd name="connsiteX7" fmla="*/ 2142026 w 2387242"/>
                  <a:gd name="connsiteY7" fmla="*/ 2262737 h 2262745"/>
                  <a:gd name="connsiteX0" fmla="*/ 2142026 w 2386639"/>
                  <a:gd name="connsiteY0" fmla="*/ 2262737 h 2262785"/>
                  <a:gd name="connsiteX1" fmla="*/ 1586378 w 2386639"/>
                  <a:gd name="connsiteY1" fmla="*/ 1835860 h 2262785"/>
                  <a:gd name="connsiteX2" fmla="*/ 202999 w 2386639"/>
                  <a:gd name="connsiteY2" fmla="*/ 1445870 h 2262785"/>
                  <a:gd name="connsiteX3" fmla="*/ 669470 w 2386639"/>
                  <a:gd name="connsiteY3" fmla="*/ 111352 h 2262785"/>
                  <a:gd name="connsiteX4" fmla="*/ 2077101 w 2386639"/>
                  <a:gd name="connsiteY4" fmla="*/ 216756 h 2262785"/>
                  <a:gd name="connsiteX5" fmla="*/ 2058792 w 2386639"/>
                  <a:gd name="connsiteY5" fmla="*/ 1684848 h 2262785"/>
                  <a:gd name="connsiteX6" fmla="*/ 2290080 w 2386639"/>
                  <a:gd name="connsiteY6" fmla="*/ 2261921 h 2262785"/>
                  <a:gd name="connsiteX7" fmla="*/ 2142026 w 2386639"/>
                  <a:gd name="connsiteY7" fmla="*/ 2262737 h 226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639" h="2262785">
                    <a:moveTo>
                      <a:pt x="2142026" y="2262737"/>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96" y="1343987"/>
                      <a:pt x="2058792" y="1684848"/>
                    </a:cubicBezTo>
                    <a:cubicBezTo>
                      <a:pt x="2094289" y="2025709"/>
                      <a:pt x="2241950" y="2172143"/>
                      <a:pt x="2290080" y="2261921"/>
                    </a:cubicBezTo>
                    <a:cubicBezTo>
                      <a:pt x="2214385" y="2259624"/>
                      <a:pt x="2212719" y="2263238"/>
                      <a:pt x="2142026" y="2262737"/>
                    </a:cubicBezTo>
                    <a:close/>
                  </a:path>
                </a:pathLst>
              </a:custGeom>
              <a:grp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a:solidFill>
                    <a:srgbClr val="FFFFFF"/>
                  </a:solidFill>
                  <a:latin typeface="微软雅黑" panose="020B0503020204020204" pitchFamily="34" charset="-122"/>
                  <a:ea typeface="微软雅黑" panose="020B0503020204020204" pitchFamily="34" charset="-122"/>
                </a:endParaRPr>
              </a:p>
            </p:txBody>
          </p:sp>
          <p:sp>
            <p:nvSpPr>
              <p:cNvPr id="8" name="椭圆形标注 7"/>
              <p:cNvSpPr/>
              <p:nvPr/>
            </p:nvSpPr>
            <p:spPr>
              <a:xfrm>
                <a:off x="7759065" y="1559433"/>
                <a:ext cx="2743200" cy="1837944"/>
              </a:xfrm>
              <a:prstGeom prst="wedgeEllipseCallout">
                <a:avLst>
                  <a:gd name="adj1" fmla="val 35828"/>
                  <a:gd name="adj2" fmla="val 75095"/>
                </a:avLst>
              </a:prstGeom>
              <a:grp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89147" y="2499199"/>
              <a:ext cx="3403467" cy="2881260"/>
              <a:chOff x="7759065" y="1559433"/>
              <a:chExt cx="2743200" cy="2322300"/>
            </a:xfrm>
            <a:effectLst>
              <a:outerShdw blurRad="165100" dist="38100" algn="l" rotWithShape="0">
                <a:prstClr val="black">
                  <a:alpha val="40000"/>
                </a:prstClr>
              </a:outerShdw>
            </a:effectLst>
          </p:grpSpPr>
          <p:sp>
            <p:nvSpPr>
              <p:cNvPr id="10" name="椭圆形标注 22"/>
              <p:cNvSpPr/>
              <p:nvPr/>
            </p:nvSpPr>
            <p:spPr>
              <a:xfrm>
                <a:off x="7830694" y="1609184"/>
                <a:ext cx="2386633" cy="227254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43402 w 2387242"/>
                  <a:gd name="connsiteY0" fmla="*/ 2266995 h 2267002"/>
                  <a:gd name="connsiteX1" fmla="*/ 1586378 w 2387242"/>
                  <a:gd name="connsiteY1" fmla="*/ 1835860 h 2267002"/>
                  <a:gd name="connsiteX2" fmla="*/ 202999 w 2387242"/>
                  <a:gd name="connsiteY2" fmla="*/ 1445870 h 2267002"/>
                  <a:gd name="connsiteX3" fmla="*/ 669470 w 2387242"/>
                  <a:gd name="connsiteY3" fmla="*/ 111352 h 2267002"/>
                  <a:gd name="connsiteX4" fmla="*/ 2077101 w 2387242"/>
                  <a:gd name="connsiteY4" fmla="*/ 216756 h 2267002"/>
                  <a:gd name="connsiteX5" fmla="*/ 2058792 w 2387242"/>
                  <a:gd name="connsiteY5" fmla="*/ 1684848 h 2267002"/>
                  <a:gd name="connsiteX6" fmla="*/ 2272791 w 2387242"/>
                  <a:gd name="connsiteY6" fmla="*/ 2244632 h 2267002"/>
                  <a:gd name="connsiteX7" fmla="*/ 2143402 w 2387242"/>
                  <a:gd name="connsiteY7" fmla="*/ 2266995 h 2267002"/>
                  <a:gd name="connsiteX0" fmla="*/ 2143402 w 2386633"/>
                  <a:gd name="connsiteY0" fmla="*/ 2266995 h 2272549"/>
                  <a:gd name="connsiteX1" fmla="*/ 1586378 w 2386633"/>
                  <a:gd name="connsiteY1" fmla="*/ 1835860 h 2272549"/>
                  <a:gd name="connsiteX2" fmla="*/ 202999 w 2386633"/>
                  <a:gd name="connsiteY2" fmla="*/ 1445870 h 2272549"/>
                  <a:gd name="connsiteX3" fmla="*/ 669470 w 2386633"/>
                  <a:gd name="connsiteY3" fmla="*/ 111352 h 2272549"/>
                  <a:gd name="connsiteX4" fmla="*/ 2077101 w 2386633"/>
                  <a:gd name="connsiteY4" fmla="*/ 216756 h 2272549"/>
                  <a:gd name="connsiteX5" fmla="*/ 2058792 w 2386633"/>
                  <a:gd name="connsiteY5" fmla="*/ 1684848 h 2272549"/>
                  <a:gd name="connsiteX6" fmla="*/ 2290239 w 2386633"/>
                  <a:gd name="connsiteY6" fmla="*/ 2272549 h 2272549"/>
                  <a:gd name="connsiteX7" fmla="*/ 2143402 w 2386633"/>
                  <a:gd name="connsiteY7" fmla="*/ 2266995 h 227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633" h="2272549">
                    <a:moveTo>
                      <a:pt x="2143402" y="2266995"/>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69" y="1342216"/>
                      <a:pt x="2058792" y="1684848"/>
                    </a:cubicBezTo>
                    <a:cubicBezTo>
                      <a:pt x="2094315" y="2027480"/>
                      <a:pt x="2242109" y="2182771"/>
                      <a:pt x="2290239" y="2272549"/>
                    </a:cubicBezTo>
                    <a:cubicBezTo>
                      <a:pt x="2214544" y="2270252"/>
                      <a:pt x="2214095" y="2267496"/>
                      <a:pt x="2143402" y="2266995"/>
                    </a:cubicBezTo>
                    <a:close/>
                  </a:path>
                </a:pathLst>
              </a:custGeom>
              <a:solidFill>
                <a:schemeClr val="accent2">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dirty="0">
                  <a:solidFill>
                    <a:srgbClr val="FFFFFF"/>
                  </a:solidFill>
                  <a:latin typeface="微软雅黑" panose="020B0503020204020204" pitchFamily="34" charset="-122"/>
                  <a:ea typeface="微软雅黑" panose="020B0503020204020204" pitchFamily="34" charset="-122"/>
                </a:endParaRPr>
              </a:p>
            </p:txBody>
          </p:sp>
          <p:sp>
            <p:nvSpPr>
              <p:cNvPr id="11" name="椭圆形标注 10"/>
              <p:cNvSpPr/>
              <p:nvPr/>
            </p:nvSpPr>
            <p:spPr>
              <a:xfrm>
                <a:off x="7759065" y="1559433"/>
                <a:ext cx="2743200" cy="1837944"/>
              </a:xfrm>
              <a:prstGeom prst="wedgeEllipseCallout">
                <a:avLst>
                  <a:gd name="adj1" fmla="val 35828"/>
                  <a:gd name="adj2" fmla="val 75095"/>
                </a:avLst>
              </a:prstGeom>
              <a:solidFill>
                <a:schemeClr val="accent2"/>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a:solidFill>
                    <a:srgbClr val="FFFFFF"/>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752835" y="2893621"/>
              <a:ext cx="3054040" cy="2584675"/>
              <a:chOff x="7759065" y="1559433"/>
              <a:chExt cx="2743200" cy="2321607"/>
            </a:xfrm>
            <a:solidFill>
              <a:schemeClr val="accent2"/>
            </a:solidFill>
            <a:effectLst>
              <a:outerShdw blurRad="292100" dist="165100" dir="16200000" sx="102000" sy="102000" rotWithShape="0">
                <a:prstClr val="black">
                  <a:alpha val="35000"/>
                </a:prstClr>
              </a:outerShdw>
            </a:effectLst>
          </p:grpSpPr>
          <p:sp>
            <p:nvSpPr>
              <p:cNvPr id="13" name="椭圆形标注 22"/>
              <p:cNvSpPr/>
              <p:nvPr/>
            </p:nvSpPr>
            <p:spPr>
              <a:xfrm>
                <a:off x="7830694" y="1609184"/>
                <a:ext cx="2386564" cy="2271856"/>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42307 w 2387242"/>
                  <a:gd name="connsiteY0" fmla="*/ 2269790 h 2269796"/>
                  <a:gd name="connsiteX1" fmla="*/ 1586378 w 2387242"/>
                  <a:gd name="connsiteY1" fmla="*/ 1835860 h 2269796"/>
                  <a:gd name="connsiteX2" fmla="*/ 202999 w 2387242"/>
                  <a:gd name="connsiteY2" fmla="*/ 1445870 h 2269796"/>
                  <a:gd name="connsiteX3" fmla="*/ 669470 w 2387242"/>
                  <a:gd name="connsiteY3" fmla="*/ 111352 h 2269796"/>
                  <a:gd name="connsiteX4" fmla="*/ 2077101 w 2387242"/>
                  <a:gd name="connsiteY4" fmla="*/ 216756 h 2269796"/>
                  <a:gd name="connsiteX5" fmla="*/ 2058792 w 2387242"/>
                  <a:gd name="connsiteY5" fmla="*/ 1684848 h 2269796"/>
                  <a:gd name="connsiteX6" fmla="*/ 2272791 w 2387242"/>
                  <a:gd name="connsiteY6" fmla="*/ 2244632 h 2269796"/>
                  <a:gd name="connsiteX7" fmla="*/ 2142307 w 2387242"/>
                  <a:gd name="connsiteY7" fmla="*/ 2269790 h 2269796"/>
                  <a:gd name="connsiteX0" fmla="*/ 2142307 w 2386564"/>
                  <a:gd name="connsiteY0" fmla="*/ 2269790 h 2271855"/>
                  <a:gd name="connsiteX1" fmla="*/ 1586378 w 2386564"/>
                  <a:gd name="connsiteY1" fmla="*/ 1835860 h 2271855"/>
                  <a:gd name="connsiteX2" fmla="*/ 202999 w 2386564"/>
                  <a:gd name="connsiteY2" fmla="*/ 1445870 h 2271855"/>
                  <a:gd name="connsiteX3" fmla="*/ 669470 w 2386564"/>
                  <a:gd name="connsiteY3" fmla="*/ 111352 h 2271855"/>
                  <a:gd name="connsiteX4" fmla="*/ 2077101 w 2386564"/>
                  <a:gd name="connsiteY4" fmla="*/ 216756 h 2271855"/>
                  <a:gd name="connsiteX5" fmla="*/ 2058792 w 2386564"/>
                  <a:gd name="connsiteY5" fmla="*/ 1684848 h 2271855"/>
                  <a:gd name="connsiteX6" fmla="*/ 2292235 w 2386564"/>
                  <a:gd name="connsiteY6" fmla="*/ 2271855 h 2271855"/>
                  <a:gd name="connsiteX7" fmla="*/ 2142307 w 2386564"/>
                  <a:gd name="connsiteY7" fmla="*/ 2269790 h 227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564" h="2271855">
                    <a:moveTo>
                      <a:pt x="2142307" y="2269790"/>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936" y="1342332"/>
                      <a:pt x="2058792" y="1684848"/>
                    </a:cubicBezTo>
                    <a:cubicBezTo>
                      <a:pt x="2094648" y="2027364"/>
                      <a:pt x="2244105" y="2182077"/>
                      <a:pt x="2292235" y="2271855"/>
                    </a:cubicBezTo>
                    <a:cubicBezTo>
                      <a:pt x="2216540" y="2269558"/>
                      <a:pt x="2213000" y="2270291"/>
                      <a:pt x="2142307" y="2269790"/>
                    </a:cubicBezTo>
                    <a:close/>
                  </a:path>
                </a:pathLst>
              </a:custGeom>
              <a:grp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a:solidFill>
                    <a:srgbClr val="FFFFFF"/>
                  </a:solidFill>
                  <a:latin typeface="微软雅黑" panose="020B0503020204020204" pitchFamily="34" charset="-122"/>
                  <a:ea typeface="微软雅黑" panose="020B0503020204020204" pitchFamily="34" charset="-122"/>
                </a:endParaRPr>
              </a:p>
            </p:txBody>
          </p:sp>
          <p:sp>
            <p:nvSpPr>
              <p:cNvPr id="14" name="椭圆形标注 13"/>
              <p:cNvSpPr/>
              <p:nvPr/>
            </p:nvSpPr>
            <p:spPr>
              <a:xfrm>
                <a:off x="7759065" y="1559433"/>
                <a:ext cx="2743200" cy="1837944"/>
              </a:xfrm>
              <a:prstGeom prst="wedgeEllipseCallout">
                <a:avLst>
                  <a:gd name="adj1" fmla="val 35828"/>
                  <a:gd name="adj2" fmla="val 75095"/>
                </a:avLst>
              </a:prstGeom>
              <a:grp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a:solidFill>
                    <a:srgbClr val="FFFFFF"/>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558927" y="3252261"/>
              <a:ext cx="2493818" cy="2116109"/>
              <a:chOff x="7759065" y="1559433"/>
              <a:chExt cx="2743200" cy="2327720"/>
            </a:xfrm>
            <a:effectLst>
              <a:outerShdw blurRad="254000" dist="88900" dir="18900000" algn="bl" rotWithShape="0">
                <a:prstClr val="black">
                  <a:alpha val="40000"/>
                </a:prstClr>
              </a:outerShdw>
            </a:effectLst>
          </p:grpSpPr>
          <p:sp>
            <p:nvSpPr>
              <p:cNvPr id="23" name="椭圆形标注 22"/>
              <p:cNvSpPr/>
              <p:nvPr/>
            </p:nvSpPr>
            <p:spPr>
              <a:xfrm>
                <a:off x="7830694" y="1609184"/>
                <a:ext cx="2386412" cy="227796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52312 w 2387242"/>
                  <a:gd name="connsiteY0" fmla="*/ 2271142 h 2271148"/>
                  <a:gd name="connsiteX1" fmla="*/ 1586378 w 2387242"/>
                  <a:gd name="connsiteY1" fmla="*/ 1835860 h 2271148"/>
                  <a:gd name="connsiteX2" fmla="*/ 202999 w 2387242"/>
                  <a:gd name="connsiteY2" fmla="*/ 1445870 h 2271148"/>
                  <a:gd name="connsiteX3" fmla="*/ 669470 w 2387242"/>
                  <a:gd name="connsiteY3" fmla="*/ 111352 h 2271148"/>
                  <a:gd name="connsiteX4" fmla="*/ 2077101 w 2387242"/>
                  <a:gd name="connsiteY4" fmla="*/ 216756 h 2271148"/>
                  <a:gd name="connsiteX5" fmla="*/ 2058792 w 2387242"/>
                  <a:gd name="connsiteY5" fmla="*/ 1684848 h 2271148"/>
                  <a:gd name="connsiteX6" fmla="*/ 2272791 w 2387242"/>
                  <a:gd name="connsiteY6" fmla="*/ 2244632 h 2271148"/>
                  <a:gd name="connsiteX7" fmla="*/ 2152312 w 2387242"/>
                  <a:gd name="connsiteY7" fmla="*/ 2271142 h 2271148"/>
                  <a:gd name="connsiteX0" fmla="*/ 2152312 w 2386412"/>
                  <a:gd name="connsiteY0" fmla="*/ 2271142 h 2277969"/>
                  <a:gd name="connsiteX1" fmla="*/ 1586378 w 2386412"/>
                  <a:gd name="connsiteY1" fmla="*/ 1835860 h 2277969"/>
                  <a:gd name="connsiteX2" fmla="*/ 202999 w 2386412"/>
                  <a:gd name="connsiteY2" fmla="*/ 1445870 h 2277969"/>
                  <a:gd name="connsiteX3" fmla="*/ 669470 w 2386412"/>
                  <a:gd name="connsiteY3" fmla="*/ 111352 h 2277969"/>
                  <a:gd name="connsiteX4" fmla="*/ 2077101 w 2386412"/>
                  <a:gd name="connsiteY4" fmla="*/ 216756 h 2277969"/>
                  <a:gd name="connsiteX5" fmla="*/ 2058792 w 2386412"/>
                  <a:gd name="connsiteY5" fmla="*/ 1684848 h 2277969"/>
                  <a:gd name="connsiteX6" fmla="*/ 2296603 w 2386412"/>
                  <a:gd name="connsiteY6" fmla="*/ 2277969 h 2277969"/>
                  <a:gd name="connsiteX7" fmla="*/ 2152312 w 2386412"/>
                  <a:gd name="connsiteY7" fmla="*/ 2271142 h 227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412" h="2277969">
                    <a:moveTo>
                      <a:pt x="2152312" y="2271142"/>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208" y="1341313"/>
                      <a:pt x="2058792" y="1684848"/>
                    </a:cubicBezTo>
                    <a:cubicBezTo>
                      <a:pt x="2095376" y="2028383"/>
                      <a:pt x="2248473" y="2188191"/>
                      <a:pt x="2296603" y="2277969"/>
                    </a:cubicBezTo>
                    <a:cubicBezTo>
                      <a:pt x="2220908" y="2275672"/>
                      <a:pt x="2223005" y="2271643"/>
                      <a:pt x="2152312" y="2271142"/>
                    </a:cubicBezTo>
                    <a:close/>
                  </a:path>
                </a:pathLst>
              </a:custGeom>
              <a:solidFill>
                <a:schemeClr val="accent1">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a:solidFill>
                    <a:srgbClr val="FFFFFF"/>
                  </a:solidFill>
                  <a:latin typeface="微软雅黑" panose="020B0503020204020204" pitchFamily="34" charset="-122"/>
                  <a:ea typeface="微软雅黑" panose="020B0503020204020204" pitchFamily="34" charset="-122"/>
                </a:endParaRPr>
              </a:p>
            </p:txBody>
          </p:sp>
          <p:sp>
            <p:nvSpPr>
              <p:cNvPr id="2" name="椭圆形标注 1"/>
              <p:cNvSpPr/>
              <p:nvPr/>
            </p:nvSpPr>
            <p:spPr>
              <a:xfrm>
                <a:off x="7759065" y="1559433"/>
                <a:ext cx="2743200" cy="1837944"/>
              </a:xfrm>
              <a:prstGeom prst="wedgeEllipseCallout">
                <a:avLst>
                  <a:gd name="adj1" fmla="val 35828"/>
                  <a:gd name="adj2" fmla="val 75095"/>
                </a:avLst>
              </a:prstGeom>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b="1">
                  <a:solidFill>
                    <a:srgbClr val="FFFFFF"/>
                  </a:solidFill>
                  <a:latin typeface="微软雅黑" panose="020B0503020204020204" pitchFamily="34" charset="-122"/>
                  <a:ea typeface="微软雅黑" panose="020B0503020204020204" pitchFamily="34" charset="-122"/>
                </a:endParaRPr>
              </a:p>
            </p:txBody>
          </p:sp>
        </p:grpSp>
        <p:sp>
          <p:nvSpPr>
            <p:cNvPr id="16" name="文本框 15"/>
            <p:cNvSpPr txBox="1"/>
            <p:nvPr/>
          </p:nvSpPr>
          <p:spPr>
            <a:xfrm>
              <a:off x="5237937" y="3764525"/>
              <a:ext cx="1144950" cy="762326"/>
            </a:xfrm>
            <a:prstGeom prst="rect">
              <a:avLst/>
            </a:prstGeom>
            <a:noFill/>
          </p:spPr>
          <p:txBody>
            <a:bodyPr wrap="square" rtlCol="0">
              <a:spAutoFit/>
            </a:bodyPr>
            <a:lstStyle/>
            <a:p>
              <a:pPr algn="ctr" defTabSz="685800">
                <a:defRPr/>
              </a:pPr>
              <a:r>
                <a:rPr lang="en-US" altLang="zh-CN" sz="2700" b="1" dirty="0">
                  <a:solidFill>
                    <a:srgbClr val="FFFFFF"/>
                  </a:solidFill>
                  <a:latin typeface="微软雅黑" panose="020B0503020204020204" pitchFamily="34" charset="-122"/>
                  <a:ea typeface="微软雅黑" panose="020B0503020204020204" pitchFamily="34" charset="-122"/>
                </a:rPr>
                <a:t>01</a:t>
              </a:r>
              <a:endParaRPr lang="zh-CN" altLang="en-US" sz="2700" b="1" dirty="0">
                <a:solidFill>
                  <a:srgbClr val="FFFFFF"/>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125739" y="3505162"/>
              <a:ext cx="1127156" cy="762326"/>
            </a:xfrm>
            <a:prstGeom prst="rect">
              <a:avLst/>
            </a:prstGeom>
            <a:noFill/>
          </p:spPr>
          <p:txBody>
            <a:bodyPr wrap="square" rtlCol="0">
              <a:spAutoFit/>
            </a:bodyPr>
            <a:lstStyle/>
            <a:p>
              <a:pPr algn="ctr" defTabSz="685800">
                <a:defRPr/>
              </a:pPr>
              <a:r>
                <a:rPr lang="en-US" altLang="zh-CN" sz="2700" b="1" dirty="0">
                  <a:solidFill>
                    <a:srgbClr val="FFFFFF"/>
                  </a:solidFill>
                  <a:latin typeface="微软雅黑" panose="020B0503020204020204" pitchFamily="34" charset="-122"/>
                  <a:ea typeface="微软雅黑" panose="020B0503020204020204" pitchFamily="34" charset="-122"/>
                </a:rPr>
                <a:t>02</a:t>
              </a:r>
              <a:endParaRPr lang="zh-CN" altLang="en-US" sz="2700" b="1" dirty="0">
                <a:solidFill>
                  <a:srgbClr val="FFFFFF"/>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259930" y="2050079"/>
              <a:ext cx="1365825" cy="762326"/>
            </a:xfrm>
            <a:prstGeom prst="rect">
              <a:avLst/>
            </a:prstGeom>
            <a:noFill/>
          </p:spPr>
          <p:txBody>
            <a:bodyPr wrap="square" rtlCol="0">
              <a:spAutoFit/>
            </a:bodyPr>
            <a:lstStyle/>
            <a:p>
              <a:pPr algn="ctr" defTabSz="685800">
                <a:defRPr/>
              </a:pPr>
              <a:r>
                <a:rPr lang="en-US" altLang="zh-CN" sz="2700" b="1" dirty="0">
                  <a:solidFill>
                    <a:srgbClr val="FFFFFF"/>
                  </a:solidFill>
                  <a:latin typeface="微软雅黑" panose="020B0503020204020204" pitchFamily="34" charset="-122"/>
                  <a:ea typeface="微软雅黑" panose="020B0503020204020204" pitchFamily="34" charset="-122"/>
                </a:rPr>
                <a:t>04</a:t>
              </a:r>
              <a:endParaRPr lang="zh-CN" altLang="en-US" sz="2700" b="1" dirty="0">
                <a:solidFill>
                  <a:srgbClr val="FFFFFF"/>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193778" y="3324362"/>
              <a:ext cx="1208196" cy="762326"/>
            </a:xfrm>
            <a:prstGeom prst="rect">
              <a:avLst/>
            </a:prstGeom>
            <a:noFill/>
          </p:spPr>
          <p:txBody>
            <a:bodyPr wrap="square" rtlCol="0">
              <a:spAutoFit/>
            </a:bodyPr>
            <a:lstStyle/>
            <a:p>
              <a:pPr algn="ctr" defTabSz="685800">
                <a:defRPr/>
              </a:pPr>
              <a:r>
                <a:rPr lang="en-US" altLang="zh-CN" sz="2700" b="1" dirty="0">
                  <a:solidFill>
                    <a:srgbClr val="FFFFFF"/>
                  </a:solidFill>
                  <a:latin typeface="微软雅黑" panose="020B0503020204020204" pitchFamily="34" charset="-122"/>
                  <a:ea typeface="微软雅黑" panose="020B0503020204020204" pitchFamily="34" charset="-122"/>
                </a:rPr>
                <a:t>03</a:t>
              </a:r>
              <a:endParaRPr lang="zh-CN" altLang="en-US" sz="2700" b="1" dirty="0">
                <a:solidFill>
                  <a:srgbClr val="FFFFFF"/>
                </a:solidFill>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 xmlns:a16="http://schemas.microsoft.com/office/drawing/2014/main" id="{B5FE0340-A361-4027-8D38-AD725E707875}"/>
              </a:ext>
            </a:extLst>
          </p:cNvPr>
          <p:cNvGrpSpPr/>
          <p:nvPr/>
        </p:nvGrpSpPr>
        <p:grpSpPr>
          <a:xfrm>
            <a:off x="313597" y="2354995"/>
            <a:ext cx="1554202" cy="724893"/>
            <a:chOff x="7288817" y="1528640"/>
            <a:chExt cx="2072269" cy="966524"/>
          </a:xfrm>
        </p:grpSpPr>
        <p:sp>
          <p:nvSpPr>
            <p:cNvPr id="36" name="文本框 35">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8" name="组合 37">
            <a:extLst>
              <a:ext uri="{FF2B5EF4-FFF2-40B4-BE49-F238E27FC236}">
                <a16:creationId xmlns="" xmlns:a16="http://schemas.microsoft.com/office/drawing/2014/main" id="{B5FE0340-A361-4027-8D38-AD725E707875}"/>
              </a:ext>
            </a:extLst>
          </p:cNvPr>
          <p:cNvGrpSpPr/>
          <p:nvPr/>
        </p:nvGrpSpPr>
        <p:grpSpPr>
          <a:xfrm flipH="1">
            <a:off x="6590112" y="1602055"/>
            <a:ext cx="1554202" cy="724893"/>
            <a:chOff x="7288817" y="1528640"/>
            <a:chExt cx="2072269" cy="966524"/>
          </a:xfrm>
        </p:grpSpPr>
        <p:sp>
          <p:nvSpPr>
            <p:cNvPr id="39" name="文本框 38">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1" name="组合 40">
            <a:extLst>
              <a:ext uri="{FF2B5EF4-FFF2-40B4-BE49-F238E27FC236}">
                <a16:creationId xmlns="" xmlns:a16="http://schemas.microsoft.com/office/drawing/2014/main" id="{B5FE0340-A361-4027-8D38-AD725E707875}"/>
              </a:ext>
            </a:extLst>
          </p:cNvPr>
          <p:cNvGrpSpPr/>
          <p:nvPr/>
        </p:nvGrpSpPr>
        <p:grpSpPr>
          <a:xfrm flipH="1">
            <a:off x="6442176" y="2986842"/>
            <a:ext cx="1554202" cy="724893"/>
            <a:chOff x="7288817" y="1528640"/>
            <a:chExt cx="2072269" cy="966524"/>
          </a:xfrm>
        </p:grpSpPr>
        <p:sp>
          <p:nvSpPr>
            <p:cNvPr id="42" name="文本框 41">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4" name="组合 43">
            <a:extLst>
              <a:ext uri="{FF2B5EF4-FFF2-40B4-BE49-F238E27FC236}">
                <a16:creationId xmlns="" xmlns:a16="http://schemas.microsoft.com/office/drawing/2014/main" id="{B5FE0340-A361-4027-8D38-AD725E707875}"/>
              </a:ext>
            </a:extLst>
          </p:cNvPr>
          <p:cNvGrpSpPr/>
          <p:nvPr/>
        </p:nvGrpSpPr>
        <p:grpSpPr>
          <a:xfrm flipH="1">
            <a:off x="3604623" y="3961765"/>
            <a:ext cx="1554202" cy="724893"/>
            <a:chOff x="7288817" y="1528640"/>
            <a:chExt cx="2072269" cy="966524"/>
          </a:xfrm>
        </p:grpSpPr>
        <p:sp>
          <p:nvSpPr>
            <p:cNvPr id="45" name="文本框 44">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120098223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0-#ppt_w/2"/>
                                          </p:val>
                                        </p:tav>
                                        <p:tav tm="100000">
                                          <p:val>
                                            <p:strVal val="#ppt_x"/>
                                          </p:val>
                                        </p:tav>
                                      </p:tavLst>
                                    </p:anim>
                                    <p:anim calcmode="lin" valueType="num">
                                      <p:cBhvr additive="base">
                                        <p:cTn id="14" dur="500" fill="hold"/>
                                        <p:tgtEl>
                                          <p:spTgt spid="3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1+#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1+#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1466850"/>
            <a:ext cx="5296367" cy="3902337"/>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607313" y="4581640"/>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ectangle 2">
            <a:extLst>
              <a:ext uri="{FF2B5EF4-FFF2-40B4-BE49-F238E27FC236}">
                <a16:creationId xmlns:a16="http://schemas.microsoft.com/office/drawing/2014/main" xmlns="" id="{A598169F-BAC5-4A2A-8DB5-78D82EACDC56}"/>
              </a:ext>
            </a:extLst>
          </p:cNvPr>
          <p:cNvSpPr/>
          <p:nvPr/>
        </p:nvSpPr>
        <p:spPr>
          <a:xfrm>
            <a:off x="1143000" y="819150"/>
            <a:ext cx="1447801" cy="1219200"/>
          </a:xfrm>
          <a:prstGeom prst="rect">
            <a:avLst/>
          </a:prstGeom>
          <a:noFill/>
        </p:spPr>
        <p:txBody>
          <a:bodyPr wrap="square">
            <a:noAutofit/>
          </a:bodyPr>
          <a:lstStyle/>
          <a:p>
            <a:pPr algn="r"/>
            <a:r>
              <a:rPr lang="en-US" altLang="zh-CN" sz="7200" b="1" spc="300" dirty="0" smtClean="0">
                <a:solidFill>
                  <a:schemeClr val="accent2"/>
                </a:solidFill>
                <a:latin typeface="微软雅黑" panose="020B0503020204020204" pitchFamily="34" charset="-122"/>
                <a:ea typeface="微软雅黑" panose="020B0503020204020204" pitchFamily="34" charset="-122"/>
                <a:cs typeface="+mn-ea"/>
                <a:sym typeface="+mn-lt"/>
              </a:rPr>
              <a:t>03</a:t>
            </a:r>
            <a:endParaRPr lang="zh-CN" altLang="en-US" sz="7200" b="1" spc="3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39783" y="2190750"/>
            <a:ext cx="4108817" cy="877163"/>
          </a:xfrm>
          <a:prstGeom prst="rect">
            <a:avLst/>
          </a:prstGeom>
          <a:noFill/>
        </p:spPr>
        <p:txBody>
          <a:bodyPr wrap="none" rtlCol="0">
            <a:spAutoFit/>
          </a:bodyPr>
          <a:lstStyle/>
          <a:p>
            <a:r>
              <a:rPr lang="zh-CN" altLang="en-US" sz="5100" b="1" dirty="0">
                <a:solidFill>
                  <a:schemeClr val="accent1"/>
                </a:solidFill>
                <a:latin typeface="微软雅黑" panose="020B0503020204020204" pitchFamily="34" charset="-122"/>
                <a:ea typeface="微软雅黑" panose="020B0503020204020204" pitchFamily="34" charset="-122"/>
              </a:rPr>
              <a:t>团队发展方向</a:t>
            </a:r>
          </a:p>
        </p:txBody>
      </p:sp>
      <p:sp>
        <p:nvSpPr>
          <p:cNvPr id="16" name="Shape 285"/>
          <p:cNvSpPr txBox="1"/>
          <p:nvPr/>
        </p:nvSpPr>
        <p:spPr>
          <a:xfrm>
            <a:off x="3770863" y="2909036"/>
            <a:ext cx="4077737" cy="449325"/>
          </a:xfrm>
          <a:prstGeom prst="rect">
            <a:avLst/>
          </a:prstGeom>
          <a:noFill/>
          <a:ln>
            <a:noFill/>
          </a:ln>
        </p:spPr>
        <p:txBody>
          <a:bodyPr lIns="68560" tIns="34275" rIns="68560" bIns="34275" anchor="t" anchorCtr="0">
            <a:noAutofit/>
          </a:bodyPr>
          <a:lstStyle/>
          <a:p>
            <a:pPr>
              <a:lnSpc>
                <a:spcPct val="130000"/>
              </a:lnSpc>
            </a:pPr>
            <a:r>
              <a:rPr lang="zh-CN" altLang="en-US" sz="1500" dirty="0" smtClean="0">
                <a:solidFill>
                  <a:schemeClr val="accent1"/>
                </a:solidFill>
                <a:latin typeface="微软雅黑" panose="020B0503020204020204" pitchFamily="34" charset="-122"/>
                <a:ea typeface="微软雅黑" panose="020B0503020204020204" pitchFamily="34" charset="-122"/>
              </a:rPr>
              <a:t>点击添加主要</a:t>
            </a:r>
            <a:r>
              <a:rPr lang="zh-CN" altLang="en-US" sz="1500" dirty="0">
                <a:solidFill>
                  <a:schemeClr val="accent1"/>
                </a:solidFill>
                <a:latin typeface="微软雅黑" panose="020B0503020204020204" pitchFamily="34" charset="-122"/>
                <a:ea typeface="微软雅黑" panose="020B0503020204020204" pitchFamily="34" charset="-122"/>
              </a:rPr>
              <a:t>文字内容点击添加主要</a:t>
            </a:r>
            <a:r>
              <a:rPr lang="zh-CN" altLang="en-US" sz="1500" dirty="0" smtClean="0">
                <a:solidFill>
                  <a:schemeClr val="accent1"/>
                </a:solidFill>
                <a:latin typeface="微软雅黑" panose="020B0503020204020204" pitchFamily="34" charset="-122"/>
                <a:ea typeface="微软雅黑" panose="020B0503020204020204" pitchFamily="34" charset="-122"/>
              </a:rPr>
              <a:t>文字添加</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326993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 calcmode="lin" valueType="num">
                                      <p:cBhvr>
                                        <p:cTn id="18" dur="500" fill="hold"/>
                                        <p:tgtEl>
                                          <p:spTgt spid="14"/>
                                        </p:tgtEl>
                                        <p:attrNameLst>
                                          <p:attrName>style.rotation</p:attrName>
                                        </p:attrNameLst>
                                      </p:cBhvr>
                                      <p:tavLst>
                                        <p:tav tm="0">
                                          <p:val>
                                            <p:fltVal val="360"/>
                                          </p:val>
                                        </p:tav>
                                        <p:tav tm="100000">
                                          <p:val>
                                            <p:fltVal val="0"/>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矩形 504"/>
          <p:cNvSpPr/>
          <p:nvPr/>
        </p:nvSpPr>
        <p:spPr>
          <a:xfrm>
            <a:off x="1023231" y="2784493"/>
            <a:ext cx="6858000" cy="1458895"/>
          </a:xfrm>
          <a:prstGeom prst="rect">
            <a:avLst/>
          </a:prstGeom>
          <a:solidFill>
            <a:schemeClr val="bg1">
              <a:lumMod val="95000"/>
            </a:schemeClr>
          </a:solidFill>
          <a:ln w="12700" cap="flat" cmpd="sng" algn="ctr">
            <a:noFill/>
            <a:prstDash val="solid"/>
            <a:miter lim="800000"/>
          </a:ln>
          <a:effectLst/>
        </p:spPr>
        <p:txBody>
          <a:bodyPr rtlCol="0" anchor="ctr"/>
          <a:lstStyle/>
          <a:p>
            <a:pPr algn="ctr" defTabSz="685800">
              <a:defRPr/>
            </a:pPr>
            <a:endParaRPr lang="zh-CN" altLang="en-US" sz="135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06" name="矩形 505"/>
          <p:cNvSpPr/>
          <p:nvPr/>
        </p:nvSpPr>
        <p:spPr>
          <a:xfrm>
            <a:off x="6638221" y="2784493"/>
            <a:ext cx="500063" cy="1458895"/>
          </a:xfrm>
          <a:prstGeom prst="rect">
            <a:avLst/>
          </a:prstGeom>
          <a:solidFill>
            <a:schemeClr val="accent1"/>
          </a:solidFill>
          <a:ln w="12700" cap="flat" cmpd="sng" algn="ctr">
            <a:noFill/>
            <a:prstDash val="solid"/>
            <a:miter lim="800000"/>
          </a:ln>
          <a:effectLst/>
        </p:spPr>
        <p:txBody>
          <a:bodyPr vert="eaVert" rtlCol="0" anchor="ctr"/>
          <a:lstStyle/>
          <a:p>
            <a:pPr algn="ctr" defTabSz="685800">
              <a:defRPr/>
            </a:pPr>
            <a:r>
              <a:rPr lang="zh-CN" altLang="en-US" sz="1500" kern="0" dirty="0">
                <a:solidFill>
                  <a:prstClr val="white"/>
                </a:solidFill>
                <a:latin typeface="Arial" panose="020B0604020202020204" pitchFamily="34" charset="0"/>
                <a:ea typeface="微软雅黑" panose="020B0503020204020204" pitchFamily="34" charset="-122"/>
                <a:sym typeface="Arial" panose="020B0604020202020204" pitchFamily="34" charset="0"/>
              </a:rPr>
              <a:t>点击添加内容</a:t>
            </a:r>
          </a:p>
        </p:txBody>
      </p:sp>
      <p:grpSp>
        <p:nvGrpSpPr>
          <p:cNvPr id="6" name="组合 5"/>
          <p:cNvGrpSpPr/>
          <p:nvPr/>
        </p:nvGrpSpPr>
        <p:grpSpPr>
          <a:xfrm>
            <a:off x="1752284" y="2422056"/>
            <a:ext cx="928821" cy="1993607"/>
            <a:chOff x="2336379" y="3229408"/>
            <a:chExt cx="1238428" cy="2658142"/>
          </a:xfrm>
        </p:grpSpPr>
        <p:sp>
          <p:nvSpPr>
            <p:cNvPr id="507" name="等腰三角形 506"/>
            <p:cNvSpPr/>
            <p:nvPr/>
          </p:nvSpPr>
          <p:spPr>
            <a:xfrm>
              <a:off x="3322774" y="3465009"/>
              <a:ext cx="252033" cy="247649"/>
            </a:xfrm>
            <a:prstGeom prst="triangle">
              <a:avLst/>
            </a:prstGeom>
            <a:solidFill>
              <a:schemeClr val="accent1">
                <a:lumMod val="50000"/>
              </a:schemeClr>
            </a:solidFill>
            <a:ln w="12700" cap="flat" cmpd="sng" algn="ctr">
              <a:noFill/>
              <a:prstDash val="solid"/>
              <a:miter lim="800000"/>
            </a:ln>
            <a:effectLst/>
          </p:spPr>
          <p:txBody>
            <a:bodyPr rtlCol="0" anchor="ctr"/>
            <a:lstStyle/>
            <a:p>
              <a:pPr algn="ctr" defTabSz="685800">
                <a:defRPr/>
              </a:pPr>
              <a:endParaRPr lang="zh-CN" altLang="en-US" sz="135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08" name="任意多边形 507"/>
            <p:cNvSpPr/>
            <p:nvPr/>
          </p:nvSpPr>
          <p:spPr>
            <a:xfrm rot="1434947">
              <a:off x="2336379" y="3229408"/>
              <a:ext cx="599340" cy="2658142"/>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chemeClr val="accent2"/>
            </a:solidFill>
          </p:spPr>
          <p:txBody>
            <a:bodyPr vert="eaVert" wrap="square" rtlCol="0" anchor="ctr" anchorCtr="0">
              <a:noAutofit/>
            </a:bodyPr>
            <a:lstStyle/>
            <a:p>
              <a:pPr algn="ctr">
                <a:lnSpc>
                  <a:spcPct val="120000"/>
                </a:lnSpc>
              </a:pPr>
              <a:r>
                <a:rPr lang="zh-CN" altLang="en-US" sz="1200" dirty="0">
                  <a:solidFill>
                    <a:prstClr val="white"/>
                  </a:solidFill>
                  <a:latin typeface="微软雅黑" panose="020B0503020204020204" pitchFamily="34" charset="-122"/>
                  <a:ea typeface="微软雅黑" panose="020B0503020204020204" pitchFamily="34" charset="-122"/>
                </a:rPr>
                <a:t>点击添加主要内容</a:t>
              </a:r>
            </a:p>
          </p:txBody>
        </p:sp>
      </p:grpSp>
      <p:grpSp>
        <p:nvGrpSpPr>
          <p:cNvPr id="5" name="组合 4"/>
          <p:cNvGrpSpPr/>
          <p:nvPr/>
        </p:nvGrpSpPr>
        <p:grpSpPr>
          <a:xfrm>
            <a:off x="2622446" y="2421910"/>
            <a:ext cx="929517" cy="1997039"/>
            <a:chOff x="3496594" y="3229212"/>
            <a:chExt cx="1239356" cy="2662719"/>
          </a:xfrm>
        </p:grpSpPr>
        <p:sp>
          <p:nvSpPr>
            <p:cNvPr id="509" name="等腰三角形 508"/>
            <p:cNvSpPr/>
            <p:nvPr/>
          </p:nvSpPr>
          <p:spPr>
            <a:xfrm>
              <a:off x="4483917" y="3465009"/>
              <a:ext cx="252033" cy="247649"/>
            </a:xfrm>
            <a:prstGeom prst="triangle">
              <a:avLst/>
            </a:prstGeom>
            <a:solidFill>
              <a:schemeClr val="accent1">
                <a:lumMod val="50000"/>
              </a:schemeClr>
            </a:solidFill>
            <a:ln w="12700" cap="flat" cmpd="sng" algn="ctr">
              <a:noFill/>
              <a:prstDash val="solid"/>
              <a:miter lim="800000"/>
            </a:ln>
            <a:effectLst/>
          </p:spPr>
          <p:txBody>
            <a:bodyPr rtlCol="0" anchor="ctr"/>
            <a:lstStyle/>
            <a:p>
              <a:pPr algn="ctr" defTabSz="685800">
                <a:defRPr/>
              </a:pPr>
              <a:endParaRPr lang="zh-CN" altLang="en-US" sz="135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10" name="任意多边形 509"/>
            <p:cNvSpPr/>
            <p:nvPr/>
          </p:nvSpPr>
          <p:spPr>
            <a:xfrm rot="1434947">
              <a:off x="3496594" y="3229212"/>
              <a:ext cx="599340" cy="2662719"/>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chemeClr val="accent1"/>
            </a:solidFill>
          </p:spPr>
          <p:txBody>
            <a:bodyPr rot="0" spcFirstLastPara="0" vertOverflow="overflow" horzOverflow="overflow" vert="eaVert" wrap="square" lIns="68580" tIns="34290" rIns="68580" bIns="34290" numCol="1" spcCol="0" rtlCol="0" fromWordArt="0" anchor="ctr" anchorCtr="0" forceAA="0" compatLnSpc="1">
              <a:prstTxWarp prst="textNoShape">
                <a:avLst/>
              </a:prstTxWarp>
              <a:noAutofit/>
            </a:bodyPr>
            <a:lstStyle/>
            <a:p>
              <a:pPr algn="ctr">
                <a:lnSpc>
                  <a:spcPct val="120000"/>
                </a:lnSpc>
              </a:pPr>
              <a:r>
                <a:rPr lang="zh-CN" altLang="en-US" sz="1200" dirty="0">
                  <a:solidFill>
                    <a:prstClr val="white"/>
                  </a:solidFill>
                  <a:latin typeface="微软雅黑" panose="020B0503020204020204" pitchFamily="34" charset="-122"/>
                  <a:ea typeface="微软雅黑" panose="020B0503020204020204" pitchFamily="34" charset="-122"/>
                </a:rPr>
                <a:t>点击添加主要内容</a:t>
              </a:r>
            </a:p>
          </p:txBody>
        </p:sp>
      </p:grpSp>
      <p:grpSp>
        <p:nvGrpSpPr>
          <p:cNvPr id="4" name="组合 3"/>
          <p:cNvGrpSpPr/>
          <p:nvPr/>
        </p:nvGrpSpPr>
        <p:grpSpPr>
          <a:xfrm>
            <a:off x="3492001" y="2421634"/>
            <a:ext cx="930819" cy="2003465"/>
            <a:chOff x="4656001" y="3228844"/>
            <a:chExt cx="1241092" cy="2671287"/>
          </a:xfrm>
        </p:grpSpPr>
        <p:sp>
          <p:nvSpPr>
            <p:cNvPr id="511" name="等腰三角形 510"/>
            <p:cNvSpPr/>
            <p:nvPr/>
          </p:nvSpPr>
          <p:spPr>
            <a:xfrm>
              <a:off x="5645060" y="3465009"/>
              <a:ext cx="252033" cy="247649"/>
            </a:xfrm>
            <a:prstGeom prst="triangle">
              <a:avLst/>
            </a:prstGeom>
            <a:solidFill>
              <a:schemeClr val="accent1">
                <a:lumMod val="50000"/>
              </a:schemeClr>
            </a:solidFill>
            <a:ln w="12700" cap="flat" cmpd="sng" algn="ctr">
              <a:noFill/>
              <a:prstDash val="solid"/>
              <a:miter lim="800000"/>
            </a:ln>
            <a:effectLst/>
          </p:spPr>
          <p:txBody>
            <a:bodyPr rtlCol="0" anchor="ctr"/>
            <a:lstStyle/>
            <a:p>
              <a:pPr algn="ctr" defTabSz="685800">
                <a:defRPr/>
              </a:pPr>
              <a:endParaRPr lang="zh-CN" altLang="en-US" sz="135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 name="任意多边形 511"/>
            <p:cNvSpPr/>
            <p:nvPr/>
          </p:nvSpPr>
          <p:spPr>
            <a:xfrm rot="1434947">
              <a:off x="4656001" y="3228844"/>
              <a:ext cx="599340" cy="2671287"/>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chemeClr val="accent2"/>
            </a:solidFill>
          </p:spPr>
          <p:txBody>
            <a:bodyPr rot="0" spcFirstLastPara="0" vertOverflow="overflow" horzOverflow="overflow" vert="eaVert" wrap="square" lIns="68580" tIns="34290" rIns="68580" bIns="34290" numCol="1" spcCol="0" rtlCol="0" fromWordArt="0" anchor="ctr" anchorCtr="0" forceAA="0" compatLnSpc="1">
              <a:prstTxWarp prst="textNoShape">
                <a:avLst/>
              </a:prstTxWarp>
              <a:noAutofit/>
            </a:bodyPr>
            <a:lstStyle/>
            <a:p>
              <a:pPr algn="ctr">
                <a:lnSpc>
                  <a:spcPct val="120000"/>
                </a:lnSpc>
              </a:pPr>
              <a:r>
                <a:rPr lang="zh-CN" altLang="en-US" sz="1200" dirty="0">
                  <a:solidFill>
                    <a:prstClr val="white"/>
                  </a:solidFill>
                  <a:latin typeface="微软雅黑" panose="020B0503020204020204" pitchFamily="34" charset="-122"/>
                  <a:ea typeface="微软雅黑" panose="020B0503020204020204" pitchFamily="34" charset="-122"/>
                </a:rPr>
                <a:t>点击添加主要内容</a:t>
              </a:r>
            </a:p>
          </p:txBody>
        </p:sp>
      </p:grpSp>
      <p:grpSp>
        <p:nvGrpSpPr>
          <p:cNvPr id="3" name="组合 2"/>
          <p:cNvGrpSpPr/>
          <p:nvPr/>
        </p:nvGrpSpPr>
        <p:grpSpPr>
          <a:xfrm>
            <a:off x="4364536" y="2421989"/>
            <a:ext cx="929141" cy="1995186"/>
            <a:chOff x="5819381" y="3229318"/>
            <a:chExt cx="1238855" cy="2660248"/>
          </a:xfrm>
        </p:grpSpPr>
        <p:sp>
          <p:nvSpPr>
            <p:cNvPr id="513" name="等腰三角形 512"/>
            <p:cNvSpPr/>
            <p:nvPr/>
          </p:nvSpPr>
          <p:spPr>
            <a:xfrm>
              <a:off x="6806203" y="3465009"/>
              <a:ext cx="252033" cy="247649"/>
            </a:xfrm>
            <a:prstGeom prst="triangle">
              <a:avLst/>
            </a:prstGeom>
            <a:solidFill>
              <a:schemeClr val="accent1">
                <a:lumMod val="50000"/>
              </a:schemeClr>
            </a:solidFill>
            <a:ln w="12700" cap="flat" cmpd="sng" algn="ctr">
              <a:noFill/>
              <a:prstDash val="solid"/>
              <a:miter lim="800000"/>
            </a:ln>
            <a:effectLst/>
          </p:spPr>
          <p:txBody>
            <a:bodyPr rtlCol="0" anchor="ctr"/>
            <a:lstStyle/>
            <a:p>
              <a:pPr algn="ctr" defTabSz="685800">
                <a:defRPr/>
              </a:pPr>
              <a:endParaRPr lang="zh-CN" altLang="en-US" sz="135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 name="任意多边形 513"/>
            <p:cNvSpPr/>
            <p:nvPr/>
          </p:nvSpPr>
          <p:spPr>
            <a:xfrm rot="1434947">
              <a:off x="5819381" y="3229318"/>
              <a:ext cx="599340" cy="2660248"/>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chemeClr val="accent1"/>
            </a:solidFill>
          </p:spPr>
          <p:txBody>
            <a:bodyPr rot="0" spcFirstLastPara="0" vertOverflow="overflow" horzOverflow="overflow" vert="eaVert" wrap="square" lIns="68580" tIns="34290" rIns="68580" bIns="34290" numCol="1" spcCol="0" rtlCol="0" fromWordArt="0" anchor="ctr" anchorCtr="0" forceAA="0" compatLnSpc="1">
              <a:prstTxWarp prst="textNoShape">
                <a:avLst/>
              </a:prstTxWarp>
              <a:noAutofit/>
            </a:bodyPr>
            <a:lstStyle/>
            <a:p>
              <a:pPr algn="ctr">
                <a:lnSpc>
                  <a:spcPct val="120000"/>
                </a:lnSpc>
              </a:pPr>
              <a:r>
                <a:rPr lang="zh-CN" altLang="en-US" sz="1200" dirty="0">
                  <a:solidFill>
                    <a:prstClr val="white"/>
                  </a:solidFill>
                  <a:latin typeface="微软雅黑" panose="020B0503020204020204" pitchFamily="34" charset="-122"/>
                  <a:ea typeface="微软雅黑" panose="020B0503020204020204" pitchFamily="34" charset="-122"/>
                </a:rPr>
                <a:t>点击添加主要内容</a:t>
              </a:r>
            </a:p>
          </p:txBody>
        </p:sp>
      </p:grpSp>
      <p:grpSp>
        <p:nvGrpSpPr>
          <p:cNvPr id="7" name="组合 6"/>
          <p:cNvGrpSpPr/>
          <p:nvPr/>
        </p:nvGrpSpPr>
        <p:grpSpPr>
          <a:xfrm>
            <a:off x="954087" y="1111092"/>
            <a:ext cx="7161865" cy="1098692"/>
            <a:chOff x="1272115" y="1481455"/>
            <a:chExt cx="9549153" cy="1464923"/>
          </a:xfrm>
        </p:grpSpPr>
        <p:sp>
          <p:nvSpPr>
            <p:cNvPr id="517" name="文本框 516"/>
            <p:cNvSpPr txBox="1"/>
            <p:nvPr/>
          </p:nvSpPr>
          <p:spPr>
            <a:xfrm>
              <a:off x="1313602" y="1481455"/>
              <a:ext cx="1785104" cy="430887"/>
            </a:xfrm>
            <a:prstGeom prst="rect">
              <a:avLst/>
            </a:prstGeom>
            <a:noFill/>
          </p:spPr>
          <p:txBody>
            <a:bodyPr wrap="none" rtlCol="0">
              <a:spAutoFit/>
            </a:bodyPr>
            <a:lstStyle/>
            <a:p>
              <a:r>
                <a:rPr lang="zh-CN" altLang="en-US" sz="1500" b="1" dirty="0">
                  <a:solidFill>
                    <a:prstClr val="black"/>
                  </a:solidFill>
                  <a:latin typeface="微软雅黑" panose="020B0503020204020204" pitchFamily="34" charset="-122"/>
                  <a:ea typeface="微软雅黑" panose="020B0503020204020204" pitchFamily="34" charset="-122"/>
                </a:rPr>
                <a:t>点击添加内容</a:t>
              </a:r>
            </a:p>
          </p:txBody>
        </p:sp>
        <p:sp>
          <p:nvSpPr>
            <p:cNvPr id="518" name="文本框 517"/>
            <p:cNvSpPr txBox="1"/>
            <p:nvPr/>
          </p:nvSpPr>
          <p:spPr>
            <a:xfrm>
              <a:off x="1272115" y="1853771"/>
              <a:ext cx="9549153" cy="1092607"/>
            </a:xfrm>
            <a:prstGeom prst="rect">
              <a:avLst/>
            </a:prstGeom>
            <a:noFill/>
          </p:spPr>
          <p:txBody>
            <a:bodyPr wrap="square" rtlCol="0">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点击添加主要内容点击添加主要内容点击添加主要内容点击添加主要内容点击添加主要内容点击添加主要内容点击添加主要内容点击添加主要内容点击添加主要内容点击添加主要内容点击添加主要内容点击添加主要内容点击添加主要内容点击添加主要内容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234599" y="2421821"/>
            <a:ext cx="929936" cy="1999104"/>
            <a:chOff x="6979465" y="3229094"/>
            <a:chExt cx="1239914" cy="2665472"/>
          </a:xfrm>
        </p:grpSpPr>
        <p:sp>
          <p:nvSpPr>
            <p:cNvPr id="516" name="任意多边形 515"/>
            <p:cNvSpPr/>
            <p:nvPr/>
          </p:nvSpPr>
          <p:spPr>
            <a:xfrm rot="1434947">
              <a:off x="6979465" y="3229094"/>
              <a:ext cx="599340" cy="2665472"/>
            </a:xfrm>
            <a:custGeom>
              <a:avLst/>
              <a:gdLst>
                <a:gd name="connsiteX0" fmla="*/ 12802 w 599340"/>
                <a:gd name="connsiteY0" fmla="*/ 260111 h 2980354"/>
                <a:gd name="connsiteX1" fmla="*/ 599340 w 599340"/>
                <a:gd name="connsiteY1" fmla="*/ 0 h 2980354"/>
                <a:gd name="connsiteX2" fmla="*/ 586537 w 599340"/>
                <a:gd name="connsiteY2" fmla="*/ 2720243 h 2980354"/>
                <a:gd name="connsiteX3" fmla="*/ 0 w 599340"/>
                <a:gd name="connsiteY3" fmla="*/ 2980354 h 2980354"/>
              </a:gdLst>
              <a:ahLst/>
              <a:cxnLst>
                <a:cxn ang="0">
                  <a:pos x="connsiteX0" y="connsiteY0"/>
                </a:cxn>
                <a:cxn ang="0">
                  <a:pos x="connsiteX1" y="connsiteY1"/>
                </a:cxn>
                <a:cxn ang="0">
                  <a:pos x="connsiteX2" y="connsiteY2"/>
                </a:cxn>
                <a:cxn ang="0">
                  <a:pos x="connsiteX3" y="connsiteY3"/>
                </a:cxn>
              </a:cxnLst>
              <a:rect l="l" t="t" r="r" b="b"/>
              <a:pathLst>
                <a:path w="599340" h="2980354">
                  <a:moveTo>
                    <a:pt x="12802" y="260111"/>
                  </a:moveTo>
                  <a:lnTo>
                    <a:pt x="599340" y="0"/>
                  </a:lnTo>
                  <a:lnTo>
                    <a:pt x="586537" y="2720243"/>
                  </a:lnTo>
                  <a:lnTo>
                    <a:pt x="0" y="2980354"/>
                  </a:lnTo>
                  <a:close/>
                </a:path>
              </a:pathLst>
            </a:custGeom>
            <a:solidFill>
              <a:schemeClr val="accent2"/>
            </a:solidFill>
          </p:spPr>
          <p:txBody>
            <a:bodyPr rot="0" spcFirstLastPara="0" vertOverflow="overflow" horzOverflow="overflow" vert="eaVert" wrap="square" lIns="68580" tIns="34290" rIns="68580" bIns="34290" numCol="1" spcCol="0" rtlCol="0" fromWordArt="0" anchor="ctr" anchorCtr="0" forceAA="0" compatLnSpc="1">
              <a:prstTxWarp prst="textNoShape">
                <a:avLst/>
              </a:prstTxWarp>
              <a:noAutofit/>
            </a:bodyPr>
            <a:lstStyle/>
            <a:p>
              <a:pPr algn="ctr">
                <a:lnSpc>
                  <a:spcPct val="120000"/>
                </a:lnSpc>
              </a:pPr>
              <a:r>
                <a:rPr lang="zh-CN" altLang="en-US" sz="1200" dirty="0">
                  <a:solidFill>
                    <a:prstClr val="white"/>
                  </a:solidFill>
                  <a:latin typeface="微软雅黑" panose="020B0503020204020204" pitchFamily="34" charset="-122"/>
                  <a:ea typeface="微软雅黑" panose="020B0503020204020204" pitchFamily="34" charset="-122"/>
                </a:rPr>
                <a:t>点击添加主要内容</a:t>
              </a:r>
            </a:p>
          </p:txBody>
        </p:sp>
        <p:sp>
          <p:nvSpPr>
            <p:cNvPr id="515" name="等腰三角形 514"/>
            <p:cNvSpPr/>
            <p:nvPr/>
          </p:nvSpPr>
          <p:spPr>
            <a:xfrm>
              <a:off x="7967346" y="3465009"/>
              <a:ext cx="252033" cy="247649"/>
            </a:xfrm>
            <a:prstGeom prst="triangle">
              <a:avLst/>
            </a:prstGeom>
            <a:solidFill>
              <a:schemeClr val="accent1">
                <a:lumMod val="50000"/>
              </a:schemeClr>
            </a:solidFill>
            <a:ln w="12700" cap="flat" cmpd="sng" algn="ctr">
              <a:noFill/>
              <a:prstDash val="solid"/>
              <a:miter lim="800000"/>
            </a:ln>
            <a:effectLst/>
          </p:spPr>
          <p:txBody>
            <a:bodyPr rtlCol="0" anchor="ctr"/>
            <a:lstStyle/>
            <a:p>
              <a:pPr algn="ctr" defTabSz="685800">
                <a:defRPr/>
              </a:pPr>
              <a:endParaRPr lang="zh-CN" altLang="en-US" sz="135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93193726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05"/>
                                        </p:tgtEl>
                                        <p:attrNameLst>
                                          <p:attrName>style.visibility</p:attrName>
                                        </p:attrNameLst>
                                      </p:cBhvr>
                                      <p:to>
                                        <p:strVal val="visible"/>
                                      </p:to>
                                    </p:set>
                                    <p:animEffect transition="in" filter="randombar(horizontal)">
                                      <p:cBhvr>
                                        <p:cTn id="11" dur="500"/>
                                        <p:tgtEl>
                                          <p:spTgt spid="505"/>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00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250"/>
                                  </p:stCondLst>
                                  <p:childTnLst>
                                    <p:set>
                                      <p:cBhvr>
                                        <p:cTn id="34" dur="1" fill="hold">
                                          <p:stCondLst>
                                            <p:cond delay="0"/>
                                          </p:stCondLst>
                                        </p:cTn>
                                        <p:tgtEl>
                                          <p:spTgt spid="506"/>
                                        </p:tgtEl>
                                        <p:attrNameLst>
                                          <p:attrName>style.visibility</p:attrName>
                                        </p:attrNameLst>
                                      </p:cBhvr>
                                      <p:to>
                                        <p:strVal val="visible"/>
                                      </p:to>
                                    </p:set>
                                    <p:anim calcmode="lin" valueType="num">
                                      <p:cBhvr additive="base">
                                        <p:cTn id="35" dur="500" fill="hold"/>
                                        <p:tgtEl>
                                          <p:spTgt spid="506"/>
                                        </p:tgtEl>
                                        <p:attrNameLst>
                                          <p:attrName>ppt_x</p:attrName>
                                        </p:attrNameLst>
                                      </p:cBhvr>
                                      <p:tavLst>
                                        <p:tav tm="0">
                                          <p:val>
                                            <p:strVal val="1+#ppt_w/2"/>
                                          </p:val>
                                        </p:tav>
                                        <p:tav tm="100000">
                                          <p:val>
                                            <p:strVal val="#ppt_x"/>
                                          </p:val>
                                        </p:tav>
                                      </p:tavLst>
                                    </p:anim>
                                    <p:anim calcmode="lin" valueType="num">
                                      <p:cBhvr additive="base">
                                        <p:cTn id="36" dur="500" fill="hold"/>
                                        <p:tgtEl>
                                          <p:spTgt spid="5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 grpId="0" animBg="1"/>
      <p:bldP spid="50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7464" y="488049"/>
            <a:ext cx="6286500" cy="3529013"/>
            <a:chOff x="1634836" y="692295"/>
            <a:chExt cx="8382000" cy="4705350"/>
          </a:xfrm>
        </p:grpSpPr>
        <p:sp>
          <p:nvSpPr>
            <p:cNvPr id="388" name="Freeform 28">
              <a:extLst>
                <a:ext uri="{FF2B5EF4-FFF2-40B4-BE49-F238E27FC236}">
                  <a16:creationId xmlns="" xmlns:a16="http://schemas.microsoft.com/office/drawing/2014/main" id="{E5FA086E-A982-474B-94D6-1481E7BE9B7F}"/>
                </a:ext>
              </a:extLst>
            </p:cNvPr>
            <p:cNvSpPr>
              <a:spLocks noEditPoints="1"/>
            </p:cNvSpPr>
            <p:nvPr/>
          </p:nvSpPr>
          <p:spPr bwMode="auto">
            <a:xfrm>
              <a:off x="1644361" y="4830907"/>
              <a:ext cx="8372475" cy="452438"/>
            </a:xfrm>
            <a:custGeom>
              <a:avLst/>
              <a:gdLst>
                <a:gd name="T0" fmla="*/ 24 w 2777"/>
                <a:gd name="T1" fmla="*/ 0 h 150"/>
                <a:gd name="T2" fmla="*/ 2753 w 2777"/>
                <a:gd name="T3" fmla="*/ 0 h 150"/>
                <a:gd name="T4" fmla="*/ 2777 w 2777"/>
                <a:gd name="T5" fmla="*/ 24 h 150"/>
                <a:gd name="T6" fmla="*/ 2777 w 2777"/>
                <a:gd name="T7" fmla="*/ 126 h 150"/>
                <a:gd name="T8" fmla="*/ 2753 w 2777"/>
                <a:gd name="T9" fmla="*/ 150 h 150"/>
                <a:gd name="T10" fmla="*/ 24 w 2777"/>
                <a:gd name="T11" fmla="*/ 150 h 150"/>
                <a:gd name="T12" fmla="*/ 0 w 2777"/>
                <a:gd name="T13" fmla="*/ 126 h 150"/>
                <a:gd name="T14" fmla="*/ 0 w 2777"/>
                <a:gd name="T15" fmla="*/ 24 h 150"/>
                <a:gd name="T16" fmla="*/ 24 w 2777"/>
                <a:gd name="T17" fmla="*/ 0 h 150"/>
                <a:gd name="T18" fmla="*/ 56 w 2777"/>
                <a:gd name="T19" fmla="*/ 43 h 150"/>
                <a:gd name="T20" fmla="*/ 2721 w 2777"/>
                <a:gd name="T21" fmla="*/ 43 h 150"/>
                <a:gd name="T22" fmla="*/ 2734 w 2777"/>
                <a:gd name="T23" fmla="*/ 55 h 150"/>
                <a:gd name="T24" fmla="*/ 2734 w 2777"/>
                <a:gd name="T25" fmla="*/ 95 h 150"/>
                <a:gd name="T26" fmla="*/ 2721 w 2777"/>
                <a:gd name="T27" fmla="*/ 107 h 150"/>
                <a:gd name="T28" fmla="*/ 56 w 2777"/>
                <a:gd name="T29" fmla="*/ 107 h 150"/>
                <a:gd name="T30" fmla="*/ 43 w 2777"/>
                <a:gd name="T31" fmla="*/ 95 h 150"/>
                <a:gd name="T32" fmla="*/ 43 w 2777"/>
                <a:gd name="T33" fmla="*/ 55 h 150"/>
                <a:gd name="T34" fmla="*/ 56 w 2777"/>
                <a:gd name="T35" fmla="*/ 4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7" h="150">
                  <a:moveTo>
                    <a:pt x="24" y="0"/>
                  </a:moveTo>
                  <a:cubicBezTo>
                    <a:pt x="2753" y="0"/>
                    <a:pt x="2753" y="0"/>
                    <a:pt x="2753" y="0"/>
                  </a:cubicBezTo>
                  <a:cubicBezTo>
                    <a:pt x="2766" y="0"/>
                    <a:pt x="2777" y="11"/>
                    <a:pt x="2777" y="24"/>
                  </a:cubicBezTo>
                  <a:cubicBezTo>
                    <a:pt x="2777" y="126"/>
                    <a:pt x="2777" y="126"/>
                    <a:pt x="2777" y="126"/>
                  </a:cubicBezTo>
                  <a:cubicBezTo>
                    <a:pt x="2777" y="139"/>
                    <a:pt x="2766" y="150"/>
                    <a:pt x="2753" y="150"/>
                  </a:cubicBezTo>
                  <a:cubicBezTo>
                    <a:pt x="24" y="150"/>
                    <a:pt x="24" y="150"/>
                    <a:pt x="24" y="150"/>
                  </a:cubicBezTo>
                  <a:cubicBezTo>
                    <a:pt x="11" y="150"/>
                    <a:pt x="0" y="139"/>
                    <a:pt x="0" y="126"/>
                  </a:cubicBezTo>
                  <a:cubicBezTo>
                    <a:pt x="0" y="24"/>
                    <a:pt x="0" y="24"/>
                    <a:pt x="0" y="24"/>
                  </a:cubicBezTo>
                  <a:cubicBezTo>
                    <a:pt x="0" y="11"/>
                    <a:pt x="11" y="0"/>
                    <a:pt x="24" y="0"/>
                  </a:cubicBezTo>
                  <a:close/>
                  <a:moveTo>
                    <a:pt x="56" y="43"/>
                  </a:moveTo>
                  <a:cubicBezTo>
                    <a:pt x="2721" y="43"/>
                    <a:pt x="2721" y="43"/>
                    <a:pt x="2721" y="43"/>
                  </a:cubicBezTo>
                  <a:cubicBezTo>
                    <a:pt x="2728" y="43"/>
                    <a:pt x="2734" y="48"/>
                    <a:pt x="2734" y="55"/>
                  </a:cubicBezTo>
                  <a:cubicBezTo>
                    <a:pt x="2734" y="95"/>
                    <a:pt x="2734" y="95"/>
                    <a:pt x="2734" y="95"/>
                  </a:cubicBezTo>
                  <a:cubicBezTo>
                    <a:pt x="2734" y="102"/>
                    <a:pt x="2728" y="107"/>
                    <a:pt x="2721" y="107"/>
                  </a:cubicBezTo>
                  <a:cubicBezTo>
                    <a:pt x="56" y="107"/>
                    <a:pt x="56" y="107"/>
                    <a:pt x="56" y="107"/>
                  </a:cubicBezTo>
                  <a:cubicBezTo>
                    <a:pt x="49" y="107"/>
                    <a:pt x="43" y="102"/>
                    <a:pt x="43" y="95"/>
                  </a:cubicBezTo>
                  <a:cubicBezTo>
                    <a:pt x="43" y="55"/>
                    <a:pt x="43" y="55"/>
                    <a:pt x="43" y="55"/>
                  </a:cubicBezTo>
                  <a:cubicBezTo>
                    <a:pt x="43" y="48"/>
                    <a:pt x="49" y="43"/>
                    <a:pt x="56" y="4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89" name="Oval 29">
              <a:extLst>
                <a:ext uri="{FF2B5EF4-FFF2-40B4-BE49-F238E27FC236}">
                  <a16:creationId xmlns="" xmlns:a16="http://schemas.microsoft.com/office/drawing/2014/main" id="{4C5AF01A-A77B-4F07-922C-68D327CE0EB6}"/>
                </a:ext>
              </a:extLst>
            </p:cNvPr>
            <p:cNvSpPr>
              <a:spLocks noChangeArrowheads="1"/>
            </p:cNvSpPr>
            <p:nvPr/>
          </p:nvSpPr>
          <p:spPr bwMode="auto">
            <a:xfrm>
              <a:off x="2157124" y="4595957"/>
              <a:ext cx="801688" cy="801688"/>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0" name="Oval 30">
              <a:extLst>
                <a:ext uri="{FF2B5EF4-FFF2-40B4-BE49-F238E27FC236}">
                  <a16:creationId xmlns="" xmlns:a16="http://schemas.microsoft.com/office/drawing/2014/main" id="{1B54671F-E91E-4FEB-BF9A-32AD963FCB2E}"/>
                </a:ext>
              </a:extLst>
            </p:cNvPr>
            <p:cNvSpPr>
              <a:spLocks noChangeArrowheads="1"/>
            </p:cNvSpPr>
            <p:nvPr/>
          </p:nvSpPr>
          <p:spPr bwMode="auto">
            <a:xfrm>
              <a:off x="3806536" y="4595957"/>
              <a:ext cx="801688" cy="801688"/>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1" name="Oval 31">
              <a:extLst>
                <a:ext uri="{FF2B5EF4-FFF2-40B4-BE49-F238E27FC236}">
                  <a16:creationId xmlns="" xmlns:a16="http://schemas.microsoft.com/office/drawing/2014/main" id="{A30E40BE-2829-40BA-B352-57F339A7B206}"/>
                </a:ext>
              </a:extLst>
            </p:cNvPr>
            <p:cNvSpPr>
              <a:spLocks noChangeArrowheads="1"/>
            </p:cNvSpPr>
            <p:nvPr/>
          </p:nvSpPr>
          <p:spPr bwMode="auto">
            <a:xfrm>
              <a:off x="5449599" y="4595957"/>
              <a:ext cx="801688" cy="801688"/>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2" name="Oval 32">
              <a:extLst>
                <a:ext uri="{FF2B5EF4-FFF2-40B4-BE49-F238E27FC236}">
                  <a16:creationId xmlns="" xmlns:a16="http://schemas.microsoft.com/office/drawing/2014/main" id="{D626479F-E28C-45D4-8AA3-0B0EA6C054AD}"/>
                </a:ext>
              </a:extLst>
            </p:cNvPr>
            <p:cNvSpPr>
              <a:spLocks noChangeArrowheads="1"/>
            </p:cNvSpPr>
            <p:nvPr/>
          </p:nvSpPr>
          <p:spPr bwMode="auto">
            <a:xfrm>
              <a:off x="7083136" y="4595957"/>
              <a:ext cx="803275" cy="801688"/>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3" name="Oval 33">
              <a:extLst>
                <a:ext uri="{FF2B5EF4-FFF2-40B4-BE49-F238E27FC236}">
                  <a16:creationId xmlns="" xmlns:a16="http://schemas.microsoft.com/office/drawing/2014/main" id="{68B3CA79-2697-4422-9407-30522F917B0F}"/>
                </a:ext>
              </a:extLst>
            </p:cNvPr>
            <p:cNvSpPr>
              <a:spLocks noChangeArrowheads="1"/>
            </p:cNvSpPr>
            <p:nvPr/>
          </p:nvSpPr>
          <p:spPr bwMode="auto">
            <a:xfrm>
              <a:off x="8727786" y="4595957"/>
              <a:ext cx="801688" cy="801688"/>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4" name="Freeform 34">
              <a:extLst>
                <a:ext uri="{FF2B5EF4-FFF2-40B4-BE49-F238E27FC236}">
                  <a16:creationId xmlns="" xmlns:a16="http://schemas.microsoft.com/office/drawing/2014/main" id="{C1002BA8-B351-4C60-AAF9-8C801C9C74E1}"/>
                </a:ext>
              </a:extLst>
            </p:cNvPr>
            <p:cNvSpPr>
              <a:spLocks/>
            </p:cNvSpPr>
            <p:nvPr/>
          </p:nvSpPr>
          <p:spPr bwMode="auto">
            <a:xfrm>
              <a:off x="1634836" y="2168670"/>
              <a:ext cx="1309688" cy="3168650"/>
            </a:xfrm>
            <a:custGeom>
              <a:avLst/>
              <a:gdLst>
                <a:gd name="T0" fmla="*/ 434 w 434"/>
                <a:gd name="T1" fmla="*/ 603 h 1052"/>
                <a:gd name="T2" fmla="*/ 333 w 434"/>
                <a:gd name="T3" fmla="*/ 627 h 1052"/>
                <a:gd name="T4" fmla="*/ 333 w 434"/>
                <a:gd name="T5" fmla="*/ 828 h 1052"/>
                <a:gd name="T6" fmla="*/ 420 w 434"/>
                <a:gd name="T7" fmla="*/ 939 h 1052"/>
                <a:gd name="T8" fmla="*/ 306 w 434"/>
                <a:gd name="T9" fmla="*/ 1052 h 1052"/>
                <a:gd name="T10" fmla="*/ 193 w 434"/>
                <a:gd name="T11" fmla="*/ 939 h 1052"/>
                <a:gd name="T12" fmla="*/ 280 w 434"/>
                <a:gd name="T13" fmla="*/ 828 h 1052"/>
                <a:gd name="T14" fmla="*/ 280 w 434"/>
                <a:gd name="T15" fmla="*/ 625 h 1052"/>
                <a:gd name="T16" fmla="*/ 0 w 434"/>
                <a:gd name="T17" fmla="*/ 313 h 1052"/>
                <a:gd name="T18" fmla="*/ 313 w 434"/>
                <a:gd name="T19" fmla="*/ 0 h 1052"/>
                <a:gd name="T20" fmla="*/ 434 w 434"/>
                <a:gd name="T21" fmla="*/ 24 h 1052"/>
                <a:gd name="T22" fmla="*/ 434 w 434"/>
                <a:gd name="T23" fmla="*/ 603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4" h="1052">
                  <a:moveTo>
                    <a:pt x="434" y="603"/>
                  </a:moveTo>
                  <a:cubicBezTo>
                    <a:pt x="403" y="616"/>
                    <a:pt x="368" y="624"/>
                    <a:pt x="333" y="627"/>
                  </a:cubicBezTo>
                  <a:cubicBezTo>
                    <a:pt x="333" y="828"/>
                    <a:pt x="333" y="828"/>
                    <a:pt x="333" y="828"/>
                  </a:cubicBezTo>
                  <a:cubicBezTo>
                    <a:pt x="383" y="840"/>
                    <a:pt x="420" y="885"/>
                    <a:pt x="420" y="939"/>
                  </a:cubicBezTo>
                  <a:cubicBezTo>
                    <a:pt x="420" y="1001"/>
                    <a:pt x="369" y="1052"/>
                    <a:pt x="306" y="1052"/>
                  </a:cubicBezTo>
                  <a:cubicBezTo>
                    <a:pt x="244" y="1052"/>
                    <a:pt x="193" y="1001"/>
                    <a:pt x="193" y="939"/>
                  </a:cubicBezTo>
                  <a:cubicBezTo>
                    <a:pt x="193" y="885"/>
                    <a:pt x="230" y="840"/>
                    <a:pt x="280" y="828"/>
                  </a:cubicBezTo>
                  <a:cubicBezTo>
                    <a:pt x="280" y="625"/>
                    <a:pt x="280" y="625"/>
                    <a:pt x="280" y="625"/>
                  </a:cubicBezTo>
                  <a:cubicBezTo>
                    <a:pt x="123" y="609"/>
                    <a:pt x="0" y="476"/>
                    <a:pt x="0" y="313"/>
                  </a:cubicBezTo>
                  <a:cubicBezTo>
                    <a:pt x="0" y="140"/>
                    <a:pt x="140" y="0"/>
                    <a:pt x="313" y="0"/>
                  </a:cubicBezTo>
                  <a:cubicBezTo>
                    <a:pt x="356" y="0"/>
                    <a:pt x="397" y="8"/>
                    <a:pt x="434" y="24"/>
                  </a:cubicBezTo>
                  <a:cubicBezTo>
                    <a:pt x="434" y="603"/>
                    <a:pt x="434" y="603"/>
                    <a:pt x="434" y="60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5" name="Freeform 35">
              <a:extLst>
                <a:ext uri="{FF2B5EF4-FFF2-40B4-BE49-F238E27FC236}">
                  <a16:creationId xmlns="" xmlns:a16="http://schemas.microsoft.com/office/drawing/2014/main" id="{A218B3F9-A692-4FEC-9BE6-733DF682B3E7}"/>
                </a:ext>
              </a:extLst>
            </p:cNvPr>
            <p:cNvSpPr>
              <a:spLocks/>
            </p:cNvSpPr>
            <p:nvPr/>
          </p:nvSpPr>
          <p:spPr bwMode="auto">
            <a:xfrm>
              <a:off x="2361911" y="2240107"/>
              <a:ext cx="582613" cy="1744663"/>
            </a:xfrm>
            <a:custGeom>
              <a:avLst/>
              <a:gdLst>
                <a:gd name="T0" fmla="*/ 0 w 193"/>
                <a:gd name="T1" fmla="*/ 289 h 579"/>
                <a:gd name="T2" fmla="*/ 193 w 193"/>
                <a:gd name="T3" fmla="*/ 579 h 579"/>
                <a:gd name="T4" fmla="*/ 193 w 193"/>
                <a:gd name="T5" fmla="*/ 0 h 579"/>
                <a:gd name="T6" fmla="*/ 0 w 193"/>
                <a:gd name="T7" fmla="*/ 289 h 579"/>
              </a:gdLst>
              <a:ahLst/>
              <a:cxnLst>
                <a:cxn ang="0">
                  <a:pos x="T0" y="T1"/>
                </a:cxn>
                <a:cxn ang="0">
                  <a:pos x="T2" y="T3"/>
                </a:cxn>
                <a:cxn ang="0">
                  <a:pos x="T4" y="T5"/>
                </a:cxn>
                <a:cxn ang="0">
                  <a:pos x="T6" y="T7"/>
                </a:cxn>
              </a:cxnLst>
              <a:rect l="0" t="0" r="r" b="b"/>
              <a:pathLst>
                <a:path w="193" h="579">
                  <a:moveTo>
                    <a:pt x="0" y="289"/>
                  </a:moveTo>
                  <a:cubicBezTo>
                    <a:pt x="0" y="420"/>
                    <a:pt x="80" y="531"/>
                    <a:pt x="193" y="579"/>
                  </a:cubicBezTo>
                  <a:cubicBezTo>
                    <a:pt x="193" y="0"/>
                    <a:pt x="193" y="0"/>
                    <a:pt x="193" y="0"/>
                  </a:cubicBezTo>
                  <a:cubicBezTo>
                    <a:pt x="76" y="48"/>
                    <a:pt x="0" y="163"/>
                    <a:pt x="0" y="289"/>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6" name="Oval 36">
              <a:extLst>
                <a:ext uri="{FF2B5EF4-FFF2-40B4-BE49-F238E27FC236}">
                  <a16:creationId xmlns="" xmlns:a16="http://schemas.microsoft.com/office/drawing/2014/main" id="{9AB3B138-C567-4E3F-BA0E-966A4F8DBD46}"/>
                </a:ext>
              </a:extLst>
            </p:cNvPr>
            <p:cNvSpPr>
              <a:spLocks noChangeArrowheads="1"/>
            </p:cNvSpPr>
            <p:nvPr/>
          </p:nvSpPr>
          <p:spPr bwMode="auto">
            <a:xfrm>
              <a:off x="2338099" y="4773757"/>
              <a:ext cx="442913" cy="442913"/>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397" name="Freeform 37">
              <a:extLst>
                <a:ext uri="{FF2B5EF4-FFF2-40B4-BE49-F238E27FC236}">
                  <a16:creationId xmlns="" xmlns:a16="http://schemas.microsoft.com/office/drawing/2014/main" id="{E7F60AEE-0B47-4B56-AF1E-B74497934A8D}"/>
                </a:ext>
              </a:extLst>
            </p:cNvPr>
            <p:cNvSpPr>
              <a:spLocks noEditPoints="1"/>
            </p:cNvSpPr>
            <p:nvPr/>
          </p:nvSpPr>
          <p:spPr bwMode="auto">
            <a:xfrm>
              <a:off x="2422236" y="4918220"/>
              <a:ext cx="134938" cy="157163"/>
            </a:xfrm>
            <a:custGeom>
              <a:avLst/>
              <a:gdLst>
                <a:gd name="T0" fmla="*/ 45 w 45"/>
                <a:gd name="T1" fmla="*/ 26 h 52"/>
                <a:gd name="T2" fmla="*/ 43 w 45"/>
                <a:gd name="T3" fmla="*/ 36 h 52"/>
                <a:gd name="T4" fmla="*/ 38 w 45"/>
                <a:gd name="T5" fmla="*/ 45 h 52"/>
                <a:gd name="T6" fmla="*/ 31 w 45"/>
                <a:gd name="T7" fmla="*/ 50 h 52"/>
                <a:gd name="T8" fmla="*/ 22 w 45"/>
                <a:gd name="T9" fmla="*/ 52 h 52"/>
                <a:gd name="T10" fmla="*/ 13 w 45"/>
                <a:gd name="T11" fmla="*/ 50 h 52"/>
                <a:gd name="T12" fmla="*/ 6 w 45"/>
                <a:gd name="T13" fmla="*/ 45 h 52"/>
                <a:gd name="T14" fmla="*/ 2 w 45"/>
                <a:gd name="T15" fmla="*/ 36 h 52"/>
                <a:gd name="T16" fmla="*/ 0 w 45"/>
                <a:gd name="T17" fmla="*/ 26 h 52"/>
                <a:gd name="T18" fmla="*/ 2 w 45"/>
                <a:gd name="T19" fmla="*/ 15 h 52"/>
                <a:gd name="T20" fmla="*/ 6 w 45"/>
                <a:gd name="T21" fmla="*/ 7 h 52"/>
                <a:gd name="T22" fmla="*/ 13 w 45"/>
                <a:gd name="T23" fmla="*/ 2 h 52"/>
                <a:gd name="T24" fmla="*/ 22 w 45"/>
                <a:gd name="T25" fmla="*/ 0 h 52"/>
                <a:gd name="T26" fmla="*/ 31 w 45"/>
                <a:gd name="T27" fmla="*/ 2 h 52"/>
                <a:gd name="T28" fmla="*/ 38 w 45"/>
                <a:gd name="T29" fmla="*/ 7 h 52"/>
                <a:gd name="T30" fmla="*/ 43 w 45"/>
                <a:gd name="T31" fmla="*/ 15 h 52"/>
                <a:gd name="T32" fmla="*/ 45 w 45"/>
                <a:gd name="T33" fmla="*/ 26 h 52"/>
                <a:gd name="T34" fmla="*/ 31 w 45"/>
                <a:gd name="T35" fmla="*/ 26 h 52"/>
                <a:gd name="T36" fmla="*/ 28 w 45"/>
                <a:gd name="T37" fmla="*/ 16 h 52"/>
                <a:gd name="T38" fmla="*/ 22 w 45"/>
                <a:gd name="T39" fmla="*/ 12 h 52"/>
                <a:gd name="T40" fmla="*/ 16 w 45"/>
                <a:gd name="T41" fmla="*/ 16 h 52"/>
                <a:gd name="T42" fmla="*/ 14 w 45"/>
                <a:gd name="T43" fmla="*/ 26 h 52"/>
                <a:gd name="T44" fmla="*/ 16 w 45"/>
                <a:gd name="T45" fmla="*/ 36 h 52"/>
                <a:gd name="T46" fmla="*/ 22 w 45"/>
                <a:gd name="T47" fmla="*/ 39 h 52"/>
                <a:gd name="T48" fmla="*/ 28 w 45"/>
                <a:gd name="T49" fmla="*/ 36 h 52"/>
                <a:gd name="T50" fmla="*/ 31 w 45"/>
                <a:gd name="T51"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52">
                  <a:moveTo>
                    <a:pt x="45" y="26"/>
                  </a:moveTo>
                  <a:cubicBezTo>
                    <a:pt x="45" y="30"/>
                    <a:pt x="44" y="33"/>
                    <a:pt x="43" y="36"/>
                  </a:cubicBezTo>
                  <a:cubicBezTo>
                    <a:pt x="42" y="39"/>
                    <a:pt x="40" y="42"/>
                    <a:pt x="38" y="45"/>
                  </a:cubicBezTo>
                  <a:cubicBezTo>
                    <a:pt x="36" y="47"/>
                    <a:pt x="34" y="49"/>
                    <a:pt x="31" y="50"/>
                  </a:cubicBezTo>
                  <a:cubicBezTo>
                    <a:pt x="28" y="51"/>
                    <a:pt x="25" y="52"/>
                    <a:pt x="22" y="52"/>
                  </a:cubicBezTo>
                  <a:cubicBezTo>
                    <a:pt x="19" y="52"/>
                    <a:pt x="16" y="51"/>
                    <a:pt x="13" y="50"/>
                  </a:cubicBezTo>
                  <a:cubicBezTo>
                    <a:pt x="11" y="49"/>
                    <a:pt x="8" y="47"/>
                    <a:pt x="6" y="45"/>
                  </a:cubicBezTo>
                  <a:cubicBezTo>
                    <a:pt x="4" y="42"/>
                    <a:pt x="3" y="39"/>
                    <a:pt x="2" y="36"/>
                  </a:cubicBezTo>
                  <a:cubicBezTo>
                    <a:pt x="0" y="33"/>
                    <a:pt x="0" y="30"/>
                    <a:pt x="0" y="26"/>
                  </a:cubicBezTo>
                  <a:cubicBezTo>
                    <a:pt x="0" y="22"/>
                    <a:pt x="0" y="19"/>
                    <a:pt x="2" y="15"/>
                  </a:cubicBezTo>
                  <a:cubicBezTo>
                    <a:pt x="3" y="12"/>
                    <a:pt x="4" y="10"/>
                    <a:pt x="6" y="7"/>
                  </a:cubicBezTo>
                  <a:cubicBezTo>
                    <a:pt x="8" y="5"/>
                    <a:pt x="11" y="3"/>
                    <a:pt x="13" y="2"/>
                  </a:cubicBezTo>
                  <a:cubicBezTo>
                    <a:pt x="16" y="1"/>
                    <a:pt x="19" y="0"/>
                    <a:pt x="22" y="0"/>
                  </a:cubicBezTo>
                  <a:cubicBezTo>
                    <a:pt x="25" y="0"/>
                    <a:pt x="28" y="1"/>
                    <a:pt x="31" y="2"/>
                  </a:cubicBezTo>
                  <a:cubicBezTo>
                    <a:pt x="34" y="3"/>
                    <a:pt x="36" y="5"/>
                    <a:pt x="38" y="7"/>
                  </a:cubicBezTo>
                  <a:cubicBezTo>
                    <a:pt x="40" y="10"/>
                    <a:pt x="42" y="12"/>
                    <a:pt x="43" y="15"/>
                  </a:cubicBezTo>
                  <a:cubicBezTo>
                    <a:pt x="44" y="19"/>
                    <a:pt x="45" y="22"/>
                    <a:pt x="45" y="26"/>
                  </a:cubicBezTo>
                  <a:close/>
                  <a:moveTo>
                    <a:pt x="31" y="26"/>
                  </a:moveTo>
                  <a:cubicBezTo>
                    <a:pt x="31" y="22"/>
                    <a:pt x="30" y="19"/>
                    <a:pt x="28" y="16"/>
                  </a:cubicBezTo>
                  <a:cubicBezTo>
                    <a:pt x="27" y="14"/>
                    <a:pt x="25" y="12"/>
                    <a:pt x="22" y="12"/>
                  </a:cubicBezTo>
                  <a:cubicBezTo>
                    <a:pt x="20" y="12"/>
                    <a:pt x="18" y="14"/>
                    <a:pt x="16" y="16"/>
                  </a:cubicBezTo>
                  <a:cubicBezTo>
                    <a:pt x="14" y="19"/>
                    <a:pt x="14" y="22"/>
                    <a:pt x="14" y="26"/>
                  </a:cubicBezTo>
                  <a:cubicBezTo>
                    <a:pt x="14" y="30"/>
                    <a:pt x="14" y="33"/>
                    <a:pt x="16" y="36"/>
                  </a:cubicBezTo>
                  <a:cubicBezTo>
                    <a:pt x="18" y="38"/>
                    <a:pt x="20" y="39"/>
                    <a:pt x="22" y="39"/>
                  </a:cubicBezTo>
                  <a:cubicBezTo>
                    <a:pt x="25" y="39"/>
                    <a:pt x="27" y="38"/>
                    <a:pt x="28" y="36"/>
                  </a:cubicBezTo>
                  <a:cubicBezTo>
                    <a:pt x="30" y="33"/>
                    <a:pt x="31" y="30"/>
                    <a:pt x="3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8" name="Freeform 38">
              <a:extLst>
                <a:ext uri="{FF2B5EF4-FFF2-40B4-BE49-F238E27FC236}">
                  <a16:creationId xmlns="" xmlns:a16="http://schemas.microsoft.com/office/drawing/2014/main" id="{88596E3B-DB4D-4AA0-AA3A-7F65EDAC7E9B}"/>
                </a:ext>
              </a:extLst>
            </p:cNvPr>
            <p:cNvSpPr>
              <a:spLocks/>
            </p:cNvSpPr>
            <p:nvPr/>
          </p:nvSpPr>
          <p:spPr bwMode="auto">
            <a:xfrm>
              <a:off x="2579399" y="4924570"/>
              <a:ext cx="117475" cy="147638"/>
            </a:xfrm>
            <a:custGeom>
              <a:avLst/>
              <a:gdLst>
                <a:gd name="T0" fmla="*/ 39 w 39"/>
                <a:gd name="T1" fmla="*/ 37 h 49"/>
                <a:gd name="T2" fmla="*/ 39 w 39"/>
                <a:gd name="T3" fmla="*/ 49 h 49"/>
                <a:gd name="T4" fmla="*/ 2 w 39"/>
                <a:gd name="T5" fmla="*/ 49 h 49"/>
                <a:gd name="T6" fmla="*/ 2 w 39"/>
                <a:gd name="T7" fmla="*/ 37 h 49"/>
                <a:gd name="T8" fmla="*/ 14 w 39"/>
                <a:gd name="T9" fmla="*/ 37 h 49"/>
                <a:gd name="T10" fmla="*/ 14 w 39"/>
                <a:gd name="T11" fmla="*/ 15 h 49"/>
                <a:gd name="T12" fmla="*/ 12 w 39"/>
                <a:gd name="T13" fmla="*/ 17 h 49"/>
                <a:gd name="T14" fmla="*/ 8 w 39"/>
                <a:gd name="T15" fmla="*/ 19 h 49"/>
                <a:gd name="T16" fmla="*/ 4 w 39"/>
                <a:gd name="T17" fmla="*/ 20 h 49"/>
                <a:gd name="T18" fmla="*/ 0 w 39"/>
                <a:gd name="T19" fmla="*/ 21 h 49"/>
                <a:gd name="T20" fmla="*/ 0 w 39"/>
                <a:gd name="T21" fmla="*/ 8 h 49"/>
                <a:gd name="T22" fmla="*/ 4 w 39"/>
                <a:gd name="T23" fmla="*/ 7 h 49"/>
                <a:gd name="T24" fmla="*/ 8 w 39"/>
                <a:gd name="T25" fmla="*/ 5 h 49"/>
                <a:gd name="T26" fmla="*/ 12 w 39"/>
                <a:gd name="T27" fmla="*/ 2 h 49"/>
                <a:gd name="T28" fmla="*/ 14 w 39"/>
                <a:gd name="T29" fmla="*/ 0 h 49"/>
                <a:gd name="T30" fmla="*/ 28 w 39"/>
                <a:gd name="T31" fmla="*/ 0 h 49"/>
                <a:gd name="T32" fmla="*/ 28 w 39"/>
                <a:gd name="T33" fmla="*/ 37 h 49"/>
                <a:gd name="T34" fmla="*/ 39 w 39"/>
                <a:gd name="T35"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9">
                  <a:moveTo>
                    <a:pt x="39" y="37"/>
                  </a:moveTo>
                  <a:cubicBezTo>
                    <a:pt x="39" y="49"/>
                    <a:pt x="39" y="49"/>
                    <a:pt x="39" y="49"/>
                  </a:cubicBezTo>
                  <a:cubicBezTo>
                    <a:pt x="2" y="49"/>
                    <a:pt x="2" y="49"/>
                    <a:pt x="2" y="49"/>
                  </a:cubicBezTo>
                  <a:cubicBezTo>
                    <a:pt x="2" y="37"/>
                    <a:pt x="2" y="37"/>
                    <a:pt x="2" y="37"/>
                  </a:cubicBezTo>
                  <a:cubicBezTo>
                    <a:pt x="14" y="37"/>
                    <a:pt x="14" y="37"/>
                    <a:pt x="14" y="37"/>
                  </a:cubicBezTo>
                  <a:cubicBezTo>
                    <a:pt x="14" y="15"/>
                    <a:pt x="14" y="15"/>
                    <a:pt x="14" y="15"/>
                  </a:cubicBezTo>
                  <a:cubicBezTo>
                    <a:pt x="14" y="16"/>
                    <a:pt x="13" y="16"/>
                    <a:pt x="12" y="17"/>
                  </a:cubicBezTo>
                  <a:cubicBezTo>
                    <a:pt x="11" y="18"/>
                    <a:pt x="9" y="18"/>
                    <a:pt x="8" y="19"/>
                  </a:cubicBezTo>
                  <a:cubicBezTo>
                    <a:pt x="7" y="19"/>
                    <a:pt x="5" y="20"/>
                    <a:pt x="4" y="20"/>
                  </a:cubicBezTo>
                  <a:cubicBezTo>
                    <a:pt x="3" y="21"/>
                    <a:pt x="1" y="21"/>
                    <a:pt x="0" y="21"/>
                  </a:cubicBezTo>
                  <a:cubicBezTo>
                    <a:pt x="0" y="8"/>
                    <a:pt x="0" y="8"/>
                    <a:pt x="0" y="8"/>
                  </a:cubicBezTo>
                  <a:cubicBezTo>
                    <a:pt x="1" y="8"/>
                    <a:pt x="2" y="8"/>
                    <a:pt x="4" y="7"/>
                  </a:cubicBezTo>
                  <a:cubicBezTo>
                    <a:pt x="5" y="7"/>
                    <a:pt x="7" y="6"/>
                    <a:pt x="8" y="5"/>
                  </a:cubicBezTo>
                  <a:cubicBezTo>
                    <a:pt x="9" y="4"/>
                    <a:pt x="11" y="3"/>
                    <a:pt x="12" y="2"/>
                  </a:cubicBezTo>
                  <a:cubicBezTo>
                    <a:pt x="13" y="1"/>
                    <a:pt x="14" y="1"/>
                    <a:pt x="14" y="0"/>
                  </a:cubicBezTo>
                  <a:cubicBezTo>
                    <a:pt x="28" y="0"/>
                    <a:pt x="28" y="0"/>
                    <a:pt x="28" y="0"/>
                  </a:cubicBezTo>
                  <a:cubicBezTo>
                    <a:pt x="28" y="37"/>
                    <a:pt x="28" y="37"/>
                    <a:pt x="28" y="37"/>
                  </a:cubicBezTo>
                  <a:cubicBezTo>
                    <a:pt x="39" y="37"/>
                    <a:pt x="39" y="37"/>
                    <a:pt x="39"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9" name="Freeform 39">
              <a:extLst>
                <a:ext uri="{FF2B5EF4-FFF2-40B4-BE49-F238E27FC236}">
                  <a16:creationId xmlns="" xmlns:a16="http://schemas.microsoft.com/office/drawing/2014/main" id="{85729CE4-0033-422A-8DBC-74E31E3B082A}"/>
                </a:ext>
              </a:extLst>
            </p:cNvPr>
            <p:cNvSpPr>
              <a:spLocks/>
            </p:cNvSpPr>
            <p:nvPr/>
          </p:nvSpPr>
          <p:spPr bwMode="auto">
            <a:xfrm>
              <a:off x="3281074" y="1816245"/>
              <a:ext cx="1309688" cy="3521075"/>
            </a:xfrm>
            <a:custGeom>
              <a:avLst/>
              <a:gdLst>
                <a:gd name="T0" fmla="*/ 434 w 434"/>
                <a:gd name="T1" fmla="*/ 603 h 1169"/>
                <a:gd name="T2" fmla="*/ 333 w 434"/>
                <a:gd name="T3" fmla="*/ 627 h 1169"/>
                <a:gd name="T4" fmla="*/ 333 w 434"/>
                <a:gd name="T5" fmla="*/ 945 h 1169"/>
                <a:gd name="T6" fmla="*/ 420 w 434"/>
                <a:gd name="T7" fmla="*/ 1056 h 1169"/>
                <a:gd name="T8" fmla="*/ 307 w 434"/>
                <a:gd name="T9" fmla="*/ 1169 h 1169"/>
                <a:gd name="T10" fmla="*/ 193 w 434"/>
                <a:gd name="T11" fmla="*/ 1056 h 1169"/>
                <a:gd name="T12" fmla="*/ 281 w 434"/>
                <a:gd name="T13" fmla="*/ 945 h 1169"/>
                <a:gd name="T14" fmla="*/ 281 w 434"/>
                <a:gd name="T15" fmla="*/ 625 h 1169"/>
                <a:gd name="T16" fmla="*/ 0 w 434"/>
                <a:gd name="T17" fmla="*/ 314 h 1169"/>
                <a:gd name="T18" fmla="*/ 313 w 434"/>
                <a:gd name="T19" fmla="*/ 0 h 1169"/>
                <a:gd name="T20" fmla="*/ 434 w 434"/>
                <a:gd name="T21" fmla="*/ 24 h 1169"/>
                <a:gd name="T22" fmla="*/ 434 w 434"/>
                <a:gd name="T23" fmla="*/ 60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4" h="1169">
                  <a:moveTo>
                    <a:pt x="434" y="603"/>
                  </a:moveTo>
                  <a:cubicBezTo>
                    <a:pt x="403" y="616"/>
                    <a:pt x="369" y="624"/>
                    <a:pt x="333" y="627"/>
                  </a:cubicBezTo>
                  <a:cubicBezTo>
                    <a:pt x="333" y="945"/>
                    <a:pt x="333" y="945"/>
                    <a:pt x="333" y="945"/>
                  </a:cubicBezTo>
                  <a:cubicBezTo>
                    <a:pt x="383" y="957"/>
                    <a:pt x="420" y="1002"/>
                    <a:pt x="420" y="1056"/>
                  </a:cubicBezTo>
                  <a:cubicBezTo>
                    <a:pt x="420" y="1118"/>
                    <a:pt x="369" y="1169"/>
                    <a:pt x="307" y="1169"/>
                  </a:cubicBezTo>
                  <a:cubicBezTo>
                    <a:pt x="244" y="1169"/>
                    <a:pt x="193" y="1118"/>
                    <a:pt x="193" y="1056"/>
                  </a:cubicBezTo>
                  <a:cubicBezTo>
                    <a:pt x="193" y="1002"/>
                    <a:pt x="230" y="957"/>
                    <a:pt x="281" y="945"/>
                  </a:cubicBezTo>
                  <a:cubicBezTo>
                    <a:pt x="281" y="625"/>
                    <a:pt x="281" y="625"/>
                    <a:pt x="281" y="625"/>
                  </a:cubicBezTo>
                  <a:cubicBezTo>
                    <a:pt x="123" y="609"/>
                    <a:pt x="0" y="476"/>
                    <a:pt x="0" y="314"/>
                  </a:cubicBezTo>
                  <a:cubicBezTo>
                    <a:pt x="0" y="140"/>
                    <a:pt x="140" y="0"/>
                    <a:pt x="313" y="0"/>
                  </a:cubicBezTo>
                  <a:cubicBezTo>
                    <a:pt x="356" y="0"/>
                    <a:pt x="397" y="8"/>
                    <a:pt x="434" y="24"/>
                  </a:cubicBezTo>
                  <a:cubicBezTo>
                    <a:pt x="434" y="603"/>
                    <a:pt x="434" y="603"/>
                    <a:pt x="434" y="60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0" name="Freeform 40">
              <a:extLst>
                <a:ext uri="{FF2B5EF4-FFF2-40B4-BE49-F238E27FC236}">
                  <a16:creationId xmlns="" xmlns:a16="http://schemas.microsoft.com/office/drawing/2014/main" id="{44E7E7D2-4FAD-4740-8727-E0FE0FD55BC6}"/>
                </a:ext>
              </a:extLst>
            </p:cNvPr>
            <p:cNvSpPr>
              <a:spLocks/>
            </p:cNvSpPr>
            <p:nvPr/>
          </p:nvSpPr>
          <p:spPr bwMode="auto">
            <a:xfrm>
              <a:off x="4008149" y="1887682"/>
              <a:ext cx="582613" cy="1744663"/>
            </a:xfrm>
            <a:custGeom>
              <a:avLst/>
              <a:gdLst>
                <a:gd name="T0" fmla="*/ 0 w 193"/>
                <a:gd name="T1" fmla="*/ 290 h 579"/>
                <a:gd name="T2" fmla="*/ 193 w 193"/>
                <a:gd name="T3" fmla="*/ 579 h 579"/>
                <a:gd name="T4" fmla="*/ 193 w 193"/>
                <a:gd name="T5" fmla="*/ 0 h 579"/>
                <a:gd name="T6" fmla="*/ 0 w 193"/>
                <a:gd name="T7" fmla="*/ 290 h 579"/>
              </a:gdLst>
              <a:ahLst/>
              <a:cxnLst>
                <a:cxn ang="0">
                  <a:pos x="T0" y="T1"/>
                </a:cxn>
                <a:cxn ang="0">
                  <a:pos x="T2" y="T3"/>
                </a:cxn>
                <a:cxn ang="0">
                  <a:pos x="T4" y="T5"/>
                </a:cxn>
                <a:cxn ang="0">
                  <a:pos x="T6" y="T7"/>
                </a:cxn>
              </a:cxnLst>
              <a:rect l="0" t="0" r="r" b="b"/>
              <a:pathLst>
                <a:path w="193" h="579">
                  <a:moveTo>
                    <a:pt x="0" y="290"/>
                  </a:moveTo>
                  <a:cubicBezTo>
                    <a:pt x="0" y="420"/>
                    <a:pt x="80" y="531"/>
                    <a:pt x="193" y="579"/>
                  </a:cubicBezTo>
                  <a:cubicBezTo>
                    <a:pt x="193" y="0"/>
                    <a:pt x="193" y="0"/>
                    <a:pt x="193" y="0"/>
                  </a:cubicBezTo>
                  <a:cubicBezTo>
                    <a:pt x="77" y="48"/>
                    <a:pt x="0" y="163"/>
                    <a:pt x="0" y="29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1" name="Oval 41">
              <a:extLst>
                <a:ext uri="{FF2B5EF4-FFF2-40B4-BE49-F238E27FC236}">
                  <a16:creationId xmlns="" xmlns:a16="http://schemas.microsoft.com/office/drawing/2014/main" id="{E371747A-D23D-4F1D-9462-7E0F2FD9B693}"/>
                </a:ext>
              </a:extLst>
            </p:cNvPr>
            <p:cNvSpPr>
              <a:spLocks noChangeArrowheads="1"/>
            </p:cNvSpPr>
            <p:nvPr/>
          </p:nvSpPr>
          <p:spPr bwMode="auto">
            <a:xfrm>
              <a:off x="3984336" y="4773757"/>
              <a:ext cx="442913" cy="442913"/>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2" name="Freeform 42">
              <a:extLst>
                <a:ext uri="{FF2B5EF4-FFF2-40B4-BE49-F238E27FC236}">
                  <a16:creationId xmlns="" xmlns:a16="http://schemas.microsoft.com/office/drawing/2014/main" id="{2EA9E985-08FB-4F29-BC6F-BAF795AD5900}"/>
                </a:ext>
              </a:extLst>
            </p:cNvPr>
            <p:cNvSpPr>
              <a:spLocks noEditPoints="1"/>
            </p:cNvSpPr>
            <p:nvPr/>
          </p:nvSpPr>
          <p:spPr bwMode="auto">
            <a:xfrm>
              <a:off x="4058949" y="4918220"/>
              <a:ext cx="136525" cy="157163"/>
            </a:xfrm>
            <a:custGeom>
              <a:avLst/>
              <a:gdLst>
                <a:gd name="T0" fmla="*/ 45 w 45"/>
                <a:gd name="T1" fmla="*/ 26 h 52"/>
                <a:gd name="T2" fmla="*/ 43 w 45"/>
                <a:gd name="T3" fmla="*/ 36 h 52"/>
                <a:gd name="T4" fmla="*/ 39 w 45"/>
                <a:gd name="T5" fmla="*/ 45 h 52"/>
                <a:gd name="T6" fmla="*/ 32 w 45"/>
                <a:gd name="T7" fmla="*/ 50 h 52"/>
                <a:gd name="T8" fmla="*/ 23 w 45"/>
                <a:gd name="T9" fmla="*/ 52 h 52"/>
                <a:gd name="T10" fmla="*/ 14 w 45"/>
                <a:gd name="T11" fmla="*/ 50 h 52"/>
                <a:gd name="T12" fmla="*/ 7 w 45"/>
                <a:gd name="T13" fmla="*/ 45 h 52"/>
                <a:gd name="T14" fmla="*/ 2 w 45"/>
                <a:gd name="T15" fmla="*/ 36 h 52"/>
                <a:gd name="T16" fmla="*/ 0 w 45"/>
                <a:gd name="T17" fmla="*/ 26 h 52"/>
                <a:gd name="T18" fmla="*/ 2 w 45"/>
                <a:gd name="T19" fmla="*/ 15 h 52"/>
                <a:gd name="T20" fmla="*/ 7 w 45"/>
                <a:gd name="T21" fmla="*/ 7 h 52"/>
                <a:gd name="T22" fmla="*/ 14 w 45"/>
                <a:gd name="T23" fmla="*/ 2 h 52"/>
                <a:gd name="T24" fmla="*/ 23 w 45"/>
                <a:gd name="T25" fmla="*/ 0 h 52"/>
                <a:gd name="T26" fmla="*/ 32 w 45"/>
                <a:gd name="T27" fmla="*/ 2 h 52"/>
                <a:gd name="T28" fmla="*/ 39 w 45"/>
                <a:gd name="T29" fmla="*/ 7 h 52"/>
                <a:gd name="T30" fmla="*/ 43 w 45"/>
                <a:gd name="T31" fmla="*/ 15 h 52"/>
                <a:gd name="T32" fmla="*/ 45 w 45"/>
                <a:gd name="T33" fmla="*/ 26 h 52"/>
                <a:gd name="T34" fmla="*/ 31 w 45"/>
                <a:gd name="T35" fmla="*/ 26 h 52"/>
                <a:gd name="T36" fmla="*/ 29 w 45"/>
                <a:gd name="T37" fmla="*/ 16 h 52"/>
                <a:gd name="T38" fmla="*/ 23 w 45"/>
                <a:gd name="T39" fmla="*/ 12 h 52"/>
                <a:gd name="T40" fmla="*/ 17 w 45"/>
                <a:gd name="T41" fmla="*/ 16 h 52"/>
                <a:gd name="T42" fmla="*/ 14 w 45"/>
                <a:gd name="T43" fmla="*/ 26 h 52"/>
                <a:gd name="T44" fmla="*/ 17 w 45"/>
                <a:gd name="T45" fmla="*/ 36 h 52"/>
                <a:gd name="T46" fmla="*/ 23 w 45"/>
                <a:gd name="T47" fmla="*/ 39 h 52"/>
                <a:gd name="T48" fmla="*/ 29 w 45"/>
                <a:gd name="T49" fmla="*/ 36 h 52"/>
                <a:gd name="T50" fmla="*/ 31 w 45"/>
                <a:gd name="T51"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52">
                  <a:moveTo>
                    <a:pt x="45" y="26"/>
                  </a:moveTo>
                  <a:cubicBezTo>
                    <a:pt x="45" y="30"/>
                    <a:pt x="45" y="33"/>
                    <a:pt x="43" y="36"/>
                  </a:cubicBezTo>
                  <a:cubicBezTo>
                    <a:pt x="42" y="39"/>
                    <a:pt x="41" y="42"/>
                    <a:pt x="39" y="45"/>
                  </a:cubicBezTo>
                  <a:cubicBezTo>
                    <a:pt x="37" y="47"/>
                    <a:pt x="34" y="49"/>
                    <a:pt x="32" y="50"/>
                  </a:cubicBezTo>
                  <a:cubicBezTo>
                    <a:pt x="29" y="51"/>
                    <a:pt x="26" y="52"/>
                    <a:pt x="23" y="52"/>
                  </a:cubicBezTo>
                  <a:cubicBezTo>
                    <a:pt x="20" y="52"/>
                    <a:pt x="17" y="51"/>
                    <a:pt x="14" y="50"/>
                  </a:cubicBezTo>
                  <a:cubicBezTo>
                    <a:pt x="11" y="49"/>
                    <a:pt x="9" y="47"/>
                    <a:pt x="7" y="45"/>
                  </a:cubicBezTo>
                  <a:cubicBezTo>
                    <a:pt x="5" y="42"/>
                    <a:pt x="3" y="39"/>
                    <a:pt x="2" y="36"/>
                  </a:cubicBezTo>
                  <a:cubicBezTo>
                    <a:pt x="1" y="33"/>
                    <a:pt x="0" y="30"/>
                    <a:pt x="0" y="26"/>
                  </a:cubicBezTo>
                  <a:cubicBezTo>
                    <a:pt x="0" y="22"/>
                    <a:pt x="1" y="19"/>
                    <a:pt x="2" y="15"/>
                  </a:cubicBezTo>
                  <a:cubicBezTo>
                    <a:pt x="3" y="12"/>
                    <a:pt x="5" y="10"/>
                    <a:pt x="7" y="7"/>
                  </a:cubicBezTo>
                  <a:cubicBezTo>
                    <a:pt x="9" y="5"/>
                    <a:pt x="11" y="3"/>
                    <a:pt x="14" y="2"/>
                  </a:cubicBezTo>
                  <a:cubicBezTo>
                    <a:pt x="17" y="1"/>
                    <a:pt x="20" y="0"/>
                    <a:pt x="23" y="0"/>
                  </a:cubicBezTo>
                  <a:cubicBezTo>
                    <a:pt x="26" y="0"/>
                    <a:pt x="29" y="1"/>
                    <a:pt x="32" y="2"/>
                  </a:cubicBezTo>
                  <a:cubicBezTo>
                    <a:pt x="34" y="3"/>
                    <a:pt x="37" y="5"/>
                    <a:pt x="39" y="7"/>
                  </a:cubicBezTo>
                  <a:cubicBezTo>
                    <a:pt x="41" y="10"/>
                    <a:pt x="42" y="12"/>
                    <a:pt x="43" y="15"/>
                  </a:cubicBezTo>
                  <a:cubicBezTo>
                    <a:pt x="45" y="19"/>
                    <a:pt x="45" y="22"/>
                    <a:pt x="45" y="26"/>
                  </a:cubicBezTo>
                  <a:close/>
                  <a:moveTo>
                    <a:pt x="31" y="26"/>
                  </a:moveTo>
                  <a:cubicBezTo>
                    <a:pt x="31" y="22"/>
                    <a:pt x="31" y="19"/>
                    <a:pt x="29" y="16"/>
                  </a:cubicBezTo>
                  <a:cubicBezTo>
                    <a:pt x="27" y="14"/>
                    <a:pt x="25" y="12"/>
                    <a:pt x="23" y="12"/>
                  </a:cubicBezTo>
                  <a:cubicBezTo>
                    <a:pt x="20" y="12"/>
                    <a:pt x="18" y="14"/>
                    <a:pt x="17" y="16"/>
                  </a:cubicBezTo>
                  <a:cubicBezTo>
                    <a:pt x="15" y="19"/>
                    <a:pt x="14" y="22"/>
                    <a:pt x="14" y="26"/>
                  </a:cubicBezTo>
                  <a:cubicBezTo>
                    <a:pt x="14" y="30"/>
                    <a:pt x="15" y="33"/>
                    <a:pt x="17" y="36"/>
                  </a:cubicBezTo>
                  <a:cubicBezTo>
                    <a:pt x="18" y="38"/>
                    <a:pt x="20" y="39"/>
                    <a:pt x="23" y="39"/>
                  </a:cubicBezTo>
                  <a:cubicBezTo>
                    <a:pt x="25" y="39"/>
                    <a:pt x="27" y="38"/>
                    <a:pt x="29" y="36"/>
                  </a:cubicBezTo>
                  <a:cubicBezTo>
                    <a:pt x="31" y="33"/>
                    <a:pt x="31" y="30"/>
                    <a:pt x="3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3" name="Freeform 43">
              <a:extLst>
                <a:ext uri="{FF2B5EF4-FFF2-40B4-BE49-F238E27FC236}">
                  <a16:creationId xmlns="" xmlns:a16="http://schemas.microsoft.com/office/drawing/2014/main" id="{AED7AAFD-1B0A-4CCD-99CB-1F398D90C896}"/>
                </a:ext>
              </a:extLst>
            </p:cNvPr>
            <p:cNvSpPr>
              <a:spLocks/>
            </p:cNvSpPr>
            <p:nvPr/>
          </p:nvSpPr>
          <p:spPr bwMode="auto">
            <a:xfrm>
              <a:off x="4216111" y="4921395"/>
              <a:ext cx="130175" cy="150813"/>
            </a:xfrm>
            <a:custGeom>
              <a:avLst/>
              <a:gdLst>
                <a:gd name="T0" fmla="*/ 0 w 43"/>
                <a:gd name="T1" fmla="*/ 50 h 50"/>
                <a:gd name="T2" fmla="*/ 1 w 43"/>
                <a:gd name="T3" fmla="*/ 43 h 50"/>
                <a:gd name="T4" fmla="*/ 3 w 43"/>
                <a:gd name="T5" fmla="*/ 37 h 50"/>
                <a:gd name="T6" fmla="*/ 7 w 43"/>
                <a:gd name="T7" fmla="*/ 32 h 50"/>
                <a:gd name="T8" fmla="*/ 13 w 43"/>
                <a:gd name="T9" fmla="*/ 28 h 50"/>
                <a:gd name="T10" fmla="*/ 20 w 43"/>
                <a:gd name="T11" fmla="*/ 24 h 50"/>
                <a:gd name="T12" fmla="*/ 24 w 43"/>
                <a:gd name="T13" fmla="*/ 22 h 50"/>
                <a:gd name="T14" fmla="*/ 27 w 43"/>
                <a:gd name="T15" fmla="*/ 20 h 50"/>
                <a:gd name="T16" fmla="*/ 27 w 43"/>
                <a:gd name="T17" fmla="*/ 17 h 50"/>
                <a:gd name="T18" fmla="*/ 26 w 43"/>
                <a:gd name="T19" fmla="*/ 14 h 50"/>
                <a:gd name="T20" fmla="*/ 21 w 43"/>
                <a:gd name="T21" fmla="*/ 12 h 50"/>
                <a:gd name="T22" fmla="*/ 14 w 43"/>
                <a:gd name="T23" fmla="*/ 14 h 50"/>
                <a:gd name="T24" fmla="*/ 9 w 43"/>
                <a:gd name="T25" fmla="*/ 18 h 50"/>
                <a:gd name="T26" fmla="*/ 1 w 43"/>
                <a:gd name="T27" fmla="*/ 8 h 50"/>
                <a:gd name="T28" fmla="*/ 4 w 43"/>
                <a:gd name="T29" fmla="*/ 5 h 50"/>
                <a:gd name="T30" fmla="*/ 9 w 43"/>
                <a:gd name="T31" fmla="*/ 3 h 50"/>
                <a:gd name="T32" fmla="*/ 16 w 43"/>
                <a:gd name="T33" fmla="*/ 1 h 50"/>
                <a:gd name="T34" fmla="*/ 23 w 43"/>
                <a:gd name="T35" fmla="*/ 0 h 50"/>
                <a:gd name="T36" fmla="*/ 37 w 43"/>
                <a:gd name="T37" fmla="*/ 4 h 50"/>
                <a:gd name="T38" fmla="*/ 42 w 43"/>
                <a:gd name="T39" fmla="*/ 15 h 50"/>
                <a:gd name="T40" fmla="*/ 41 w 43"/>
                <a:gd name="T41" fmla="*/ 20 h 50"/>
                <a:gd name="T42" fmla="*/ 39 w 43"/>
                <a:gd name="T43" fmla="*/ 24 h 50"/>
                <a:gd name="T44" fmla="*/ 36 w 43"/>
                <a:gd name="T45" fmla="*/ 27 h 50"/>
                <a:gd name="T46" fmla="*/ 32 w 43"/>
                <a:gd name="T47" fmla="*/ 30 h 50"/>
                <a:gd name="T48" fmla="*/ 29 w 43"/>
                <a:gd name="T49" fmla="*/ 31 h 50"/>
                <a:gd name="T50" fmla="*/ 25 w 43"/>
                <a:gd name="T51" fmla="*/ 34 h 50"/>
                <a:gd name="T52" fmla="*/ 22 w 43"/>
                <a:gd name="T53" fmla="*/ 36 h 50"/>
                <a:gd name="T54" fmla="*/ 20 w 43"/>
                <a:gd name="T55" fmla="*/ 38 h 50"/>
                <a:gd name="T56" fmla="*/ 43 w 43"/>
                <a:gd name="T57" fmla="*/ 38 h 50"/>
                <a:gd name="T58" fmla="*/ 43 w 43"/>
                <a:gd name="T59" fmla="*/ 50 h 50"/>
                <a:gd name="T60" fmla="*/ 0 w 43"/>
                <a:gd name="T6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50">
                  <a:moveTo>
                    <a:pt x="0" y="50"/>
                  </a:moveTo>
                  <a:cubicBezTo>
                    <a:pt x="0" y="47"/>
                    <a:pt x="1" y="45"/>
                    <a:pt x="1" y="43"/>
                  </a:cubicBezTo>
                  <a:cubicBezTo>
                    <a:pt x="1" y="41"/>
                    <a:pt x="2" y="39"/>
                    <a:pt x="3" y="37"/>
                  </a:cubicBezTo>
                  <a:cubicBezTo>
                    <a:pt x="4" y="35"/>
                    <a:pt x="5" y="34"/>
                    <a:pt x="7" y="32"/>
                  </a:cubicBezTo>
                  <a:cubicBezTo>
                    <a:pt x="9" y="31"/>
                    <a:pt x="11" y="29"/>
                    <a:pt x="13" y="28"/>
                  </a:cubicBezTo>
                  <a:cubicBezTo>
                    <a:pt x="16" y="26"/>
                    <a:pt x="18" y="25"/>
                    <a:pt x="20" y="24"/>
                  </a:cubicBezTo>
                  <a:cubicBezTo>
                    <a:pt x="22" y="23"/>
                    <a:pt x="23" y="22"/>
                    <a:pt x="24" y="22"/>
                  </a:cubicBezTo>
                  <a:cubicBezTo>
                    <a:pt x="25" y="21"/>
                    <a:pt x="26" y="20"/>
                    <a:pt x="27" y="20"/>
                  </a:cubicBezTo>
                  <a:cubicBezTo>
                    <a:pt x="27" y="19"/>
                    <a:pt x="27" y="18"/>
                    <a:pt x="27" y="17"/>
                  </a:cubicBezTo>
                  <a:cubicBezTo>
                    <a:pt x="27" y="16"/>
                    <a:pt x="27" y="15"/>
                    <a:pt x="26" y="14"/>
                  </a:cubicBezTo>
                  <a:cubicBezTo>
                    <a:pt x="24" y="13"/>
                    <a:pt x="23" y="12"/>
                    <a:pt x="21" y="12"/>
                  </a:cubicBezTo>
                  <a:cubicBezTo>
                    <a:pt x="18" y="12"/>
                    <a:pt x="16" y="13"/>
                    <a:pt x="14" y="14"/>
                  </a:cubicBezTo>
                  <a:cubicBezTo>
                    <a:pt x="13" y="15"/>
                    <a:pt x="11" y="17"/>
                    <a:pt x="9" y="18"/>
                  </a:cubicBezTo>
                  <a:cubicBezTo>
                    <a:pt x="1" y="8"/>
                    <a:pt x="1" y="8"/>
                    <a:pt x="1" y="8"/>
                  </a:cubicBezTo>
                  <a:cubicBezTo>
                    <a:pt x="1" y="7"/>
                    <a:pt x="3" y="6"/>
                    <a:pt x="4" y="5"/>
                  </a:cubicBezTo>
                  <a:cubicBezTo>
                    <a:pt x="6" y="4"/>
                    <a:pt x="8" y="4"/>
                    <a:pt x="9" y="3"/>
                  </a:cubicBezTo>
                  <a:cubicBezTo>
                    <a:pt x="11" y="2"/>
                    <a:pt x="14" y="1"/>
                    <a:pt x="16" y="1"/>
                  </a:cubicBezTo>
                  <a:cubicBezTo>
                    <a:pt x="18" y="0"/>
                    <a:pt x="21" y="0"/>
                    <a:pt x="23" y="0"/>
                  </a:cubicBezTo>
                  <a:cubicBezTo>
                    <a:pt x="29" y="0"/>
                    <a:pt x="34" y="2"/>
                    <a:pt x="37" y="4"/>
                  </a:cubicBezTo>
                  <a:cubicBezTo>
                    <a:pt x="41" y="7"/>
                    <a:pt x="42" y="11"/>
                    <a:pt x="42" y="15"/>
                  </a:cubicBezTo>
                  <a:cubicBezTo>
                    <a:pt x="42" y="17"/>
                    <a:pt x="42" y="19"/>
                    <a:pt x="41" y="20"/>
                  </a:cubicBezTo>
                  <a:cubicBezTo>
                    <a:pt x="41" y="22"/>
                    <a:pt x="40" y="23"/>
                    <a:pt x="39" y="24"/>
                  </a:cubicBezTo>
                  <a:cubicBezTo>
                    <a:pt x="38" y="25"/>
                    <a:pt x="37" y="26"/>
                    <a:pt x="36" y="27"/>
                  </a:cubicBezTo>
                  <a:cubicBezTo>
                    <a:pt x="34" y="28"/>
                    <a:pt x="33" y="29"/>
                    <a:pt x="32" y="30"/>
                  </a:cubicBezTo>
                  <a:cubicBezTo>
                    <a:pt x="31" y="30"/>
                    <a:pt x="30" y="31"/>
                    <a:pt x="29" y="31"/>
                  </a:cubicBezTo>
                  <a:cubicBezTo>
                    <a:pt x="28" y="32"/>
                    <a:pt x="27" y="33"/>
                    <a:pt x="25" y="34"/>
                  </a:cubicBezTo>
                  <a:cubicBezTo>
                    <a:pt x="24" y="34"/>
                    <a:pt x="23" y="35"/>
                    <a:pt x="22" y="36"/>
                  </a:cubicBezTo>
                  <a:cubicBezTo>
                    <a:pt x="21" y="36"/>
                    <a:pt x="20" y="37"/>
                    <a:pt x="20" y="38"/>
                  </a:cubicBezTo>
                  <a:cubicBezTo>
                    <a:pt x="43" y="38"/>
                    <a:pt x="43" y="38"/>
                    <a:pt x="43" y="38"/>
                  </a:cubicBezTo>
                  <a:cubicBezTo>
                    <a:pt x="43" y="50"/>
                    <a:pt x="43" y="50"/>
                    <a:pt x="43" y="50"/>
                  </a:cubicBezTo>
                  <a:cubicBezTo>
                    <a:pt x="0" y="50"/>
                    <a:pt x="0" y="50"/>
                    <a:pt x="0"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4" name="Freeform 44">
              <a:extLst>
                <a:ext uri="{FF2B5EF4-FFF2-40B4-BE49-F238E27FC236}">
                  <a16:creationId xmlns="" xmlns:a16="http://schemas.microsoft.com/office/drawing/2014/main" id="{D878D254-4D2A-4D68-B3F7-AC5CCAD81EC9}"/>
                </a:ext>
              </a:extLst>
            </p:cNvPr>
            <p:cNvSpPr>
              <a:spLocks/>
            </p:cNvSpPr>
            <p:nvPr/>
          </p:nvSpPr>
          <p:spPr bwMode="auto">
            <a:xfrm>
              <a:off x="4924136" y="1447945"/>
              <a:ext cx="1312863" cy="3889375"/>
            </a:xfrm>
            <a:custGeom>
              <a:avLst/>
              <a:gdLst>
                <a:gd name="T0" fmla="*/ 435 w 435"/>
                <a:gd name="T1" fmla="*/ 603 h 1291"/>
                <a:gd name="T2" fmla="*/ 333 w 435"/>
                <a:gd name="T3" fmla="*/ 626 h 1291"/>
                <a:gd name="T4" fmla="*/ 333 w 435"/>
                <a:gd name="T5" fmla="*/ 1067 h 1291"/>
                <a:gd name="T6" fmla="*/ 421 w 435"/>
                <a:gd name="T7" fmla="*/ 1178 h 1291"/>
                <a:gd name="T8" fmla="*/ 307 w 435"/>
                <a:gd name="T9" fmla="*/ 1291 h 1291"/>
                <a:gd name="T10" fmla="*/ 194 w 435"/>
                <a:gd name="T11" fmla="*/ 1178 h 1291"/>
                <a:gd name="T12" fmla="*/ 281 w 435"/>
                <a:gd name="T13" fmla="*/ 1067 h 1291"/>
                <a:gd name="T14" fmla="*/ 281 w 435"/>
                <a:gd name="T15" fmla="*/ 625 h 1291"/>
                <a:gd name="T16" fmla="*/ 0 w 435"/>
                <a:gd name="T17" fmla="*/ 313 h 1291"/>
                <a:gd name="T18" fmla="*/ 314 w 435"/>
                <a:gd name="T19" fmla="*/ 0 h 1291"/>
                <a:gd name="T20" fmla="*/ 435 w 435"/>
                <a:gd name="T21" fmla="*/ 24 h 1291"/>
                <a:gd name="T22" fmla="*/ 435 w 435"/>
                <a:gd name="T23" fmla="*/ 603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5" h="1291">
                  <a:moveTo>
                    <a:pt x="435" y="603"/>
                  </a:moveTo>
                  <a:cubicBezTo>
                    <a:pt x="403" y="616"/>
                    <a:pt x="369" y="624"/>
                    <a:pt x="333" y="626"/>
                  </a:cubicBezTo>
                  <a:cubicBezTo>
                    <a:pt x="333" y="1067"/>
                    <a:pt x="333" y="1067"/>
                    <a:pt x="333" y="1067"/>
                  </a:cubicBezTo>
                  <a:cubicBezTo>
                    <a:pt x="383" y="1079"/>
                    <a:pt x="421" y="1124"/>
                    <a:pt x="421" y="1178"/>
                  </a:cubicBezTo>
                  <a:cubicBezTo>
                    <a:pt x="421" y="1240"/>
                    <a:pt x="370" y="1291"/>
                    <a:pt x="307" y="1291"/>
                  </a:cubicBezTo>
                  <a:cubicBezTo>
                    <a:pt x="244" y="1291"/>
                    <a:pt x="194" y="1240"/>
                    <a:pt x="194" y="1178"/>
                  </a:cubicBezTo>
                  <a:cubicBezTo>
                    <a:pt x="194" y="1124"/>
                    <a:pt x="231" y="1079"/>
                    <a:pt x="281" y="1067"/>
                  </a:cubicBezTo>
                  <a:cubicBezTo>
                    <a:pt x="281" y="625"/>
                    <a:pt x="281" y="625"/>
                    <a:pt x="281" y="625"/>
                  </a:cubicBezTo>
                  <a:cubicBezTo>
                    <a:pt x="123" y="609"/>
                    <a:pt x="0" y="475"/>
                    <a:pt x="0" y="313"/>
                  </a:cubicBezTo>
                  <a:cubicBezTo>
                    <a:pt x="0" y="140"/>
                    <a:pt x="141" y="0"/>
                    <a:pt x="314" y="0"/>
                  </a:cubicBezTo>
                  <a:cubicBezTo>
                    <a:pt x="357" y="0"/>
                    <a:pt x="398" y="8"/>
                    <a:pt x="435" y="24"/>
                  </a:cubicBezTo>
                  <a:cubicBezTo>
                    <a:pt x="435" y="603"/>
                    <a:pt x="435" y="603"/>
                    <a:pt x="435" y="60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5" name="Freeform 45">
              <a:extLst>
                <a:ext uri="{FF2B5EF4-FFF2-40B4-BE49-F238E27FC236}">
                  <a16:creationId xmlns="" xmlns:a16="http://schemas.microsoft.com/office/drawing/2014/main" id="{C52FA6C7-8123-4EE0-988A-FBE64DC76EC6}"/>
                </a:ext>
              </a:extLst>
            </p:cNvPr>
            <p:cNvSpPr>
              <a:spLocks/>
            </p:cNvSpPr>
            <p:nvPr/>
          </p:nvSpPr>
          <p:spPr bwMode="auto">
            <a:xfrm>
              <a:off x="5654386" y="1520970"/>
              <a:ext cx="582613" cy="1744663"/>
            </a:xfrm>
            <a:custGeom>
              <a:avLst/>
              <a:gdLst>
                <a:gd name="T0" fmla="*/ 0 w 193"/>
                <a:gd name="T1" fmla="*/ 289 h 579"/>
                <a:gd name="T2" fmla="*/ 192 w 193"/>
                <a:gd name="T3" fmla="*/ 579 h 579"/>
                <a:gd name="T4" fmla="*/ 193 w 193"/>
                <a:gd name="T5" fmla="*/ 0 h 579"/>
                <a:gd name="T6" fmla="*/ 0 w 193"/>
                <a:gd name="T7" fmla="*/ 289 h 579"/>
              </a:gdLst>
              <a:ahLst/>
              <a:cxnLst>
                <a:cxn ang="0">
                  <a:pos x="T0" y="T1"/>
                </a:cxn>
                <a:cxn ang="0">
                  <a:pos x="T2" y="T3"/>
                </a:cxn>
                <a:cxn ang="0">
                  <a:pos x="T4" y="T5"/>
                </a:cxn>
                <a:cxn ang="0">
                  <a:pos x="T6" y="T7"/>
                </a:cxn>
              </a:cxnLst>
              <a:rect l="0" t="0" r="r" b="b"/>
              <a:pathLst>
                <a:path w="193" h="579">
                  <a:moveTo>
                    <a:pt x="0" y="289"/>
                  </a:moveTo>
                  <a:cubicBezTo>
                    <a:pt x="0" y="420"/>
                    <a:pt x="79" y="531"/>
                    <a:pt x="192" y="579"/>
                  </a:cubicBezTo>
                  <a:cubicBezTo>
                    <a:pt x="193" y="0"/>
                    <a:pt x="193" y="0"/>
                    <a:pt x="193" y="0"/>
                  </a:cubicBezTo>
                  <a:cubicBezTo>
                    <a:pt x="76" y="48"/>
                    <a:pt x="0" y="163"/>
                    <a:pt x="0" y="289"/>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6" name="Oval 46">
              <a:extLst>
                <a:ext uri="{FF2B5EF4-FFF2-40B4-BE49-F238E27FC236}">
                  <a16:creationId xmlns="" xmlns:a16="http://schemas.microsoft.com/office/drawing/2014/main" id="{6C72D8D1-AD75-421E-BF54-751D9E8CE257}"/>
                </a:ext>
              </a:extLst>
            </p:cNvPr>
            <p:cNvSpPr>
              <a:spLocks noChangeArrowheads="1"/>
            </p:cNvSpPr>
            <p:nvPr/>
          </p:nvSpPr>
          <p:spPr bwMode="auto">
            <a:xfrm>
              <a:off x="5630574" y="4773757"/>
              <a:ext cx="442913" cy="442913"/>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07" name="Freeform 47">
              <a:extLst>
                <a:ext uri="{FF2B5EF4-FFF2-40B4-BE49-F238E27FC236}">
                  <a16:creationId xmlns="" xmlns:a16="http://schemas.microsoft.com/office/drawing/2014/main" id="{F66855D8-8405-4E90-A7A8-01C4CB7C14CA}"/>
                </a:ext>
              </a:extLst>
            </p:cNvPr>
            <p:cNvSpPr>
              <a:spLocks noEditPoints="1"/>
            </p:cNvSpPr>
            <p:nvPr/>
          </p:nvSpPr>
          <p:spPr bwMode="auto">
            <a:xfrm>
              <a:off x="5708361" y="4918220"/>
              <a:ext cx="133350" cy="157163"/>
            </a:xfrm>
            <a:custGeom>
              <a:avLst/>
              <a:gdLst>
                <a:gd name="T0" fmla="*/ 44 w 44"/>
                <a:gd name="T1" fmla="*/ 26 h 52"/>
                <a:gd name="T2" fmla="*/ 43 w 44"/>
                <a:gd name="T3" fmla="*/ 36 h 52"/>
                <a:gd name="T4" fmla="*/ 38 w 44"/>
                <a:gd name="T5" fmla="*/ 45 h 52"/>
                <a:gd name="T6" fmla="*/ 31 w 44"/>
                <a:gd name="T7" fmla="*/ 50 h 52"/>
                <a:gd name="T8" fmla="*/ 22 w 44"/>
                <a:gd name="T9" fmla="*/ 52 h 52"/>
                <a:gd name="T10" fmla="*/ 13 w 44"/>
                <a:gd name="T11" fmla="*/ 50 h 52"/>
                <a:gd name="T12" fmla="*/ 6 w 44"/>
                <a:gd name="T13" fmla="*/ 45 h 52"/>
                <a:gd name="T14" fmla="*/ 1 w 44"/>
                <a:gd name="T15" fmla="*/ 36 h 52"/>
                <a:gd name="T16" fmla="*/ 0 w 44"/>
                <a:gd name="T17" fmla="*/ 26 h 52"/>
                <a:gd name="T18" fmla="*/ 1 w 44"/>
                <a:gd name="T19" fmla="*/ 15 h 52"/>
                <a:gd name="T20" fmla="*/ 6 w 44"/>
                <a:gd name="T21" fmla="*/ 7 h 52"/>
                <a:gd name="T22" fmla="*/ 13 w 44"/>
                <a:gd name="T23" fmla="*/ 2 h 52"/>
                <a:gd name="T24" fmla="*/ 22 w 44"/>
                <a:gd name="T25" fmla="*/ 0 h 52"/>
                <a:gd name="T26" fmla="*/ 31 w 44"/>
                <a:gd name="T27" fmla="*/ 2 h 52"/>
                <a:gd name="T28" fmla="*/ 38 w 44"/>
                <a:gd name="T29" fmla="*/ 7 h 52"/>
                <a:gd name="T30" fmla="*/ 43 w 44"/>
                <a:gd name="T31" fmla="*/ 15 h 52"/>
                <a:gd name="T32" fmla="*/ 44 w 44"/>
                <a:gd name="T33" fmla="*/ 26 h 52"/>
                <a:gd name="T34" fmla="*/ 30 w 44"/>
                <a:gd name="T35" fmla="*/ 26 h 52"/>
                <a:gd name="T36" fmla="*/ 28 w 44"/>
                <a:gd name="T37" fmla="*/ 16 h 52"/>
                <a:gd name="T38" fmla="*/ 22 w 44"/>
                <a:gd name="T39" fmla="*/ 12 h 52"/>
                <a:gd name="T40" fmla="*/ 16 w 44"/>
                <a:gd name="T41" fmla="*/ 16 h 52"/>
                <a:gd name="T42" fmla="*/ 13 w 44"/>
                <a:gd name="T43" fmla="*/ 26 h 52"/>
                <a:gd name="T44" fmla="*/ 16 w 44"/>
                <a:gd name="T45" fmla="*/ 36 h 52"/>
                <a:gd name="T46" fmla="*/ 22 w 44"/>
                <a:gd name="T47" fmla="*/ 39 h 52"/>
                <a:gd name="T48" fmla="*/ 28 w 44"/>
                <a:gd name="T49" fmla="*/ 36 h 52"/>
                <a:gd name="T50" fmla="*/ 30 w 44"/>
                <a:gd name="T51"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2">
                  <a:moveTo>
                    <a:pt x="44" y="26"/>
                  </a:moveTo>
                  <a:cubicBezTo>
                    <a:pt x="44" y="30"/>
                    <a:pt x="44" y="33"/>
                    <a:pt x="43" y="36"/>
                  </a:cubicBezTo>
                  <a:cubicBezTo>
                    <a:pt x="41" y="39"/>
                    <a:pt x="40" y="42"/>
                    <a:pt x="38" y="45"/>
                  </a:cubicBezTo>
                  <a:cubicBezTo>
                    <a:pt x="36" y="47"/>
                    <a:pt x="33" y="49"/>
                    <a:pt x="31" y="50"/>
                  </a:cubicBezTo>
                  <a:cubicBezTo>
                    <a:pt x="28" y="51"/>
                    <a:pt x="25" y="52"/>
                    <a:pt x="22" y="52"/>
                  </a:cubicBezTo>
                  <a:cubicBezTo>
                    <a:pt x="19" y="52"/>
                    <a:pt x="16" y="51"/>
                    <a:pt x="13" y="50"/>
                  </a:cubicBezTo>
                  <a:cubicBezTo>
                    <a:pt x="10" y="49"/>
                    <a:pt x="8" y="47"/>
                    <a:pt x="6" y="45"/>
                  </a:cubicBezTo>
                  <a:cubicBezTo>
                    <a:pt x="4" y="42"/>
                    <a:pt x="2" y="39"/>
                    <a:pt x="1" y="36"/>
                  </a:cubicBezTo>
                  <a:cubicBezTo>
                    <a:pt x="0" y="33"/>
                    <a:pt x="0" y="30"/>
                    <a:pt x="0" y="26"/>
                  </a:cubicBezTo>
                  <a:cubicBezTo>
                    <a:pt x="0" y="22"/>
                    <a:pt x="0" y="19"/>
                    <a:pt x="1" y="15"/>
                  </a:cubicBezTo>
                  <a:cubicBezTo>
                    <a:pt x="2" y="12"/>
                    <a:pt x="4" y="10"/>
                    <a:pt x="6" y="7"/>
                  </a:cubicBezTo>
                  <a:cubicBezTo>
                    <a:pt x="8" y="5"/>
                    <a:pt x="10" y="3"/>
                    <a:pt x="13" y="2"/>
                  </a:cubicBezTo>
                  <a:cubicBezTo>
                    <a:pt x="16" y="1"/>
                    <a:pt x="19" y="0"/>
                    <a:pt x="22" y="0"/>
                  </a:cubicBezTo>
                  <a:cubicBezTo>
                    <a:pt x="25" y="0"/>
                    <a:pt x="28" y="1"/>
                    <a:pt x="31" y="2"/>
                  </a:cubicBezTo>
                  <a:cubicBezTo>
                    <a:pt x="33" y="3"/>
                    <a:pt x="36" y="5"/>
                    <a:pt x="38" y="7"/>
                  </a:cubicBezTo>
                  <a:cubicBezTo>
                    <a:pt x="40" y="10"/>
                    <a:pt x="41" y="12"/>
                    <a:pt x="43" y="15"/>
                  </a:cubicBezTo>
                  <a:cubicBezTo>
                    <a:pt x="44" y="19"/>
                    <a:pt x="44" y="22"/>
                    <a:pt x="44" y="26"/>
                  </a:cubicBezTo>
                  <a:close/>
                  <a:moveTo>
                    <a:pt x="30" y="26"/>
                  </a:moveTo>
                  <a:cubicBezTo>
                    <a:pt x="30" y="22"/>
                    <a:pt x="30" y="19"/>
                    <a:pt x="28" y="16"/>
                  </a:cubicBezTo>
                  <a:cubicBezTo>
                    <a:pt x="26" y="14"/>
                    <a:pt x="24" y="12"/>
                    <a:pt x="22" y="12"/>
                  </a:cubicBezTo>
                  <a:cubicBezTo>
                    <a:pt x="19" y="12"/>
                    <a:pt x="17" y="14"/>
                    <a:pt x="16" y="16"/>
                  </a:cubicBezTo>
                  <a:cubicBezTo>
                    <a:pt x="14" y="19"/>
                    <a:pt x="13" y="22"/>
                    <a:pt x="13" y="26"/>
                  </a:cubicBezTo>
                  <a:cubicBezTo>
                    <a:pt x="13" y="30"/>
                    <a:pt x="14" y="33"/>
                    <a:pt x="16" y="36"/>
                  </a:cubicBezTo>
                  <a:cubicBezTo>
                    <a:pt x="17" y="38"/>
                    <a:pt x="19" y="39"/>
                    <a:pt x="22" y="39"/>
                  </a:cubicBezTo>
                  <a:cubicBezTo>
                    <a:pt x="24" y="39"/>
                    <a:pt x="26" y="38"/>
                    <a:pt x="28" y="36"/>
                  </a:cubicBezTo>
                  <a:cubicBezTo>
                    <a:pt x="30" y="33"/>
                    <a:pt x="30" y="30"/>
                    <a:pt x="3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8" name="Freeform 48">
              <a:extLst>
                <a:ext uri="{FF2B5EF4-FFF2-40B4-BE49-F238E27FC236}">
                  <a16:creationId xmlns="" xmlns:a16="http://schemas.microsoft.com/office/drawing/2014/main" id="{141D0E9B-4769-4978-A985-56886065175F}"/>
                </a:ext>
              </a:extLst>
            </p:cNvPr>
            <p:cNvSpPr>
              <a:spLocks/>
            </p:cNvSpPr>
            <p:nvPr/>
          </p:nvSpPr>
          <p:spPr bwMode="auto">
            <a:xfrm>
              <a:off x="5859174" y="4924570"/>
              <a:ext cx="133350" cy="187325"/>
            </a:xfrm>
            <a:custGeom>
              <a:avLst/>
              <a:gdLst>
                <a:gd name="T0" fmla="*/ 32 w 44"/>
                <a:gd name="T1" fmla="*/ 29 h 62"/>
                <a:gd name="T2" fmla="*/ 37 w 44"/>
                <a:gd name="T3" fmla="*/ 31 h 62"/>
                <a:gd name="T4" fmla="*/ 41 w 44"/>
                <a:gd name="T5" fmla="*/ 34 h 62"/>
                <a:gd name="T6" fmla="*/ 43 w 44"/>
                <a:gd name="T7" fmla="*/ 38 h 62"/>
                <a:gd name="T8" fmla="*/ 44 w 44"/>
                <a:gd name="T9" fmla="*/ 44 h 62"/>
                <a:gd name="T10" fmla="*/ 42 w 44"/>
                <a:gd name="T11" fmla="*/ 51 h 62"/>
                <a:gd name="T12" fmla="*/ 38 w 44"/>
                <a:gd name="T13" fmla="*/ 57 h 62"/>
                <a:gd name="T14" fmla="*/ 30 w 44"/>
                <a:gd name="T15" fmla="*/ 60 h 62"/>
                <a:gd name="T16" fmla="*/ 21 w 44"/>
                <a:gd name="T17" fmla="*/ 62 h 62"/>
                <a:gd name="T18" fmla="*/ 0 w 44"/>
                <a:gd name="T19" fmla="*/ 54 h 62"/>
                <a:gd name="T20" fmla="*/ 8 w 44"/>
                <a:gd name="T21" fmla="*/ 44 h 62"/>
                <a:gd name="T22" fmla="*/ 13 w 44"/>
                <a:gd name="T23" fmla="*/ 48 h 62"/>
                <a:gd name="T24" fmla="*/ 20 w 44"/>
                <a:gd name="T25" fmla="*/ 49 h 62"/>
                <a:gd name="T26" fmla="*/ 30 w 44"/>
                <a:gd name="T27" fmla="*/ 42 h 62"/>
                <a:gd name="T28" fmla="*/ 27 w 44"/>
                <a:gd name="T29" fmla="*/ 36 h 62"/>
                <a:gd name="T30" fmla="*/ 18 w 44"/>
                <a:gd name="T31" fmla="*/ 34 h 62"/>
                <a:gd name="T32" fmla="*/ 15 w 44"/>
                <a:gd name="T33" fmla="*/ 34 h 62"/>
                <a:gd name="T34" fmla="*/ 15 w 44"/>
                <a:gd name="T35" fmla="*/ 24 h 62"/>
                <a:gd name="T36" fmla="*/ 18 w 44"/>
                <a:gd name="T37" fmla="*/ 24 h 62"/>
                <a:gd name="T38" fmla="*/ 25 w 44"/>
                <a:gd name="T39" fmla="*/ 22 h 62"/>
                <a:gd name="T40" fmla="*/ 28 w 44"/>
                <a:gd name="T41" fmla="*/ 17 h 62"/>
                <a:gd name="T42" fmla="*/ 26 w 44"/>
                <a:gd name="T43" fmla="*/ 13 h 62"/>
                <a:gd name="T44" fmla="*/ 21 w 44"/>
                <a:gd name="T45" fmla="*/ 11 h 62"/>
                <a:gd name="T46" fmla="*/ 15 w 44"/>
                <a:gd name="T47" fmla="*/ 13 h 62"/>
                <a:gd name="T48" fmla="*/ 10 w 44"/>
                <a:gd name="T49" fmla="*/ 18 h 62"/>
                <a:gd name="T50" fmla="*/ 1 w 44"/>
                <a:gd name="T51" fmla="*/ 8 h 62"/>
                <a:gd name="T52" fmla="*/ 5 w 44"/>
                <a:gd name="T53" fmla="*/ 5 h 62"/>
                <a:gd name="T54" fmla="*/ 10 w 44"/>
                <a:gd name="T55" fmla="*/ 2 h 62"/>
                <a:gd name="T56" fmla="*/ 16 w 44"/>
                <a:gd name="T57" fmla="*/ 0 h 62"/>
                <a:gd name="T58" fmla="*/ 23 w 44"/>
                <a:gd name="T59" fmla="*/ 0 h 62"/>
                <a:gd name="T60" fmla="*/ 31 w 44"/>
                <a:gd name="T61" fmla="*/ 1 h 62"/>
                <a:gd name="T62" fmla="*/ 37 w 44"/>
                <a:gd name="T63" fmla="*/ 4 h 62"/>
                <a:gd name="T64" fmla="*/ 41 w 44"/>
                <a:gd name="T65" fmla="*/ 9 h 62"/>
                <a:gd name="T66" fmla="*/ 43 w 44"/>
                <a:gd name="T67" fmla="*/ 15 h 62"/>
                <a:gd name="T68" fmla="*/ 42 w 44"/>
                <a:gd name="T69" fmla="*/ 20 h 62"/>
                <a:gd name="T70" fmla="*/ 40 w 44"/>
                <a:gd name="T71" fmla="*/ 24 h 62"/>
                <a:gd name="T72" fmla="*/ 36 w 44"/>
                <a:gd name="T73" fmla="*/ 27 h 62"/>
                <a:gd name="T74" fmla="*/ 32 w 44"/>
                <a:gd name="T75"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62">
                  <a:moveTo>
                    <a:pt x="32" y="29"/>
                  </a:moveTo>
                  <a:cubicBezTo>
                    <a:pt x="34" y="29"/>
                    <a:pt x="35" y="30"/>
                    <a:pt x="37" y="31"/>
                  </a:cubicBezTo>
                  <a:cubicBezTo>
                    <a:pt x="38" y="31"/>
                    <a:pt x="39" y="33"/>
                    <a:pt x="41" y="34"/>
                  </a:cubicBezTo>
                  <a:cubicBezTo>
                    <a:pt x="42" y="35"/>
                    <a:pt x="42" y="37"/>
                    <a:pt x="43" y="38"/>
                  </a:cubicBezTo>
                  <a:cubicBezTo>
                    <a:pt x="44" y="40"/>
                    <a:pt x="44" y="42"/>
                    <a:pt x="44" y="44"/>
                  </a:cubicBezTo>
                  <a:cubicBezTo>
                    <a:pt x="44" y="47"/>
                    <a:pt x="43" y="49"/>
                    <a:pt x="42" y="51"/>
                  </a:cubicBezTo>
                  <a:cubicBezTo>
                    <a:pt x="41" y="53"/>
                    <a:pt x="40" y="55"/>
                    <a:pt x="38" y="57"/>
                  </a:cubicBezTo>
                  <a:cubicBezTo>
                    <a:pt x="36" y="58"/>
                    <a:pt x="33" y="60"/>
                    <a:pt x="30" y="60"/>
                  </a:cubicBezTo>
                  <a:cubicBezTo>
                    <a:pt x="27" y="61"/>
                    <a:pt x="24" y="62"/>
                    <a:pt x="21" y="62"/>
                  </a:cubicBezTo>
                  <a:cubicBezTo>
                    <a:pt x="12" y="62"/>
                    <a:pt x="5" y="59"/>
                    <a:pt x="0" y="54"/>
                  </a:cubicBezTo>
                  <a:cubicBezTo>
                    <a:pt x="8" y="44"/>
                    <a:pt x="8" y="44"/>
                    <a:pt x="8" y="44"/>
                  </a:cubicBezTo>
                  <a:cubicBezTo>
                    <a:pt x="9" y="46"/>
                    <a:pt x="11" y="47"/>
                    <a:pt x="13" y="48"/>
                  </a:cubicBezTo>
                  <a:cubicBezTo>
                    <a:pt x="15" y="49"/>
                    <a:pt x="17" y="49"/>
                    <a:pt x="20" y="49"/>
                  </a:cubicBezTo>
                  <a:cubicBezTo>
                    <a:pt x="26" y="49"/>
                    <a:pt x="30" y="47"/>
                    <a:pt x="30" y="42"/>
                  </a:cubicBezTo>
                  <a:cubicBezTo>
                    <a:pt x="30" y="39"/>
                    <a:pt x="29" y="37"/>
                    <a:pt x="27" y="36"/>
                  </a:cubicBezTo>
                  <a:cubicBezTo>
                    <a:pt x="25" y="35"/>
                    <a:pt x="22" y="34"/>
                    <a:pt x="18" y="34"/>
                  </a:cubicBezTo>
                  <a:cubicBezTo>
                    <a:pt x="15" y="34"/>
                    <a:pt x="15" y="34"/>
                    <a:pt x="15" y="34"/>
                  </a:cubicBezTo>
                  <a:cubicBezTo>
                    <a:pt x="15" y="24"/>
                    <a:pt x="15" y="24"/>
                    <a:pt x="15" y="24"/>
                  </a:cubicBezTo>
                  <a:cubicBezTo>
                    <a:pt x="18" y="24"/>
                    <a:pt x="18" y="24"/>
                    <a:pt x="18" y="24"/>
                  </a:cubicBezTo>
                  <a:cubicBezTo>
                    <a:pt x="21" y="24"/>
                    <a:pt x="24" y="24"/>
                    <a:pt x="25" y="22"/>
                  </a:cubicBezTo>
                  <a:cubicBezTo>
                    <a:pt x="27" y="21"/>
                    <a:pt x="28" y="19"/>
                    <a:pt x="28" y="17"/>
                  </a:cubicBezTo>
                  <a:cubicBezTo>
                    <a:pt x="28" y="15"/>
                    <a:pt x="28" y="14"/>
                    <a:pt x="26" y="13"/>
                  </a:cubicBezTo>
                  <a:cubicBezTo>
                    <a:pt x="25" y="12"/>
                    <a:pt x="23" y="11"/>
                    <a:pt x="21" y="11"/>
                  </a:cubicBezTo>
                  <a:cubicBezTo>
                    <a:pt x="19" y="11"/>
                    <a:pt x="17" y="12"/>
                    <a:pt x="15" y="13"/>
                  </a:cubicBezTo>
                  <a:cubicBezTo>
                    <a:pt x="13" y="14"/>
                    <a:pt x="11" y="16"/>
                    <a:pt x="10" y="18"/>
                  </a:cubicBezTo>
                  <a:cubicBezTo>
                    <a:pt x="1" y="8"/>
                    <a:pt x="1" y="8"/>
                    <a:pt x="1" y="8"/>
                  </a:cubicBezTo>
                  <a:cubicBezTo>
                    <a:pt x="2" y="7"/>
                    <a:pt x="3" y="6"/>
                    <a:pt x="5" y="5"/>
                  </a:cubicBezTo>
                  <a:cubicBezTo>
                    <a:pt x="6" y="4"/>
                    <a:pt x="8" y="3"/>
                    <a:pt x="10" y="2"/>
                  </a:cubicBezTo>
                  <a:cubicBezTo>
                    <a:pt x="12" y="1"/>
                    <a:pt x="14" y="1"/>
                    <a:pt x="16" y="0"/>
                  </a:cubicBezTo>
                  <a:cubicBezTo>
                    <a:pt x="18" y="0"/>
                    <a:pt x="20" y="0"/>
                    <a:pt x="23" y="0"/>
                  </a:cubicBezTo>
                  <a:cubicBezTo>
                    <a:pt x="26" y="0"/>
                    <a:pt x="28" y="0"/>
                    <a:pt x="31" y="1"/>
                  </a:cubicBezTo>
                  <a:cubicBezTo>
                    <a:pt x="33" y="1"/>
                    <a:pt x="35" y="2"/>
                    <a:pt x="37" y="4"/>
                  </a:cubicBezTo>
                  <a:cubicBezTo>
                    <a:pt x="39" y="5"/>
                    <a:pt x="40" y="7"/>
                    <a:pt x="41" y="9"/>
                  </a:cubicBezTo>
                  <a:cubicBezTo>
                    <a:pt x="42" y="10"/>
                    <a:pt x="43" y="13"/>
                    <a:pt x="43" y="15"/>
                  </a:cubicBezTo>
                  <a:cubicBezTo>
                    <a:pt x="43" y="17"/>
                    <a:pt x="43" y="18"/>
                    <a:pt x="42" y="20"/>
                  </a:cubicBezTo>
                  <a:cubicBezTo>
                    <a:pt x="41" y="21"/>
                    <a:pt x="41" y="23"/>
                    <a:pt x="40" y="24"/>
                  </a:cubicBezTo>
                  <a:cubicBezTo>
                    <a:pt x="39" y="25"/>
                    <a:pt x="38" y="26"/>
                    <a:pt x="36" y="27"/>
                  </a:cubicBezTo>
                  <a:cubicBezTo>
                    <a:pt x="35" y="28"/>
                    <a:pt x="33" y="28"/>
                    <a:pt x="3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9" name="Freeform 49">
              <a:extLst>
                <a:ext uri="{FF2B5EF4-FFF2-40B4-BE49-F238E27FC236}">
                  <a16:creationId xmlns="" xmlns:a16="http://schemas.microsoft.com/office/drawing/2014/main" id="{84B5CA79-51E0-449C-BF17-4E6FF5CA6DD0}"/>
                </a:ext>
              </a:extLst>
            </p:cNvPr>
            <p:cNvSpPr>
              <a:spLocks/>
            </p:cNvSpPr>
            <p:nvPr/>
          </p:nvSpPr>
          <p:spPr bwMode="auto">
            <a:xfrm>
              <a:off x="6559261" y="1087582"/>
              <a:ext cx="1308100" cy="4249738"/>
            </a:xfrm>
            <a:custGeom>
              <a:avLst/>
              <a:gdLst>
                <a:gd name="T0" fmla="*/ 434 w 434"/>
                <a:gd name="T1" fmla="*/ 603 h 1411"/>
                <a:gd name="T2" fmla="*/ 333 w 434"/>
                <a:gd name="T3" fmla="*/ 626 h 1411"/>
                <a:gd name="T4" fmla="*/ 333 w 434"/>
                <a:gd name="T5" fmla="*/ 1187 h 1411"/>
                <a:gd name="T6" fmla="*/ 420 w 434"/>
                <a:gd name="T7" fmla="*/ 1298 h 1411"/>
                <a:gd name="T8" fmla="*/ 307 w 434"/>
                <a:gd name="T9" fmla="*/ 1411 h 1411"/>
                <a:gd name="T10" fmla="*/ 193 w 434"/>
                <a:gd name="T11" fmla="*/ 1298 h 1411"/>
                <a:gd name="T12" fmla="*/ 281 w 434"/>
                <a:gd name="T13" fmla="*/ 1187 h 1411"/>
                <a:gd name="T14" fmla="*/ 281 w 434"/>
                <a:gd name="T15" fmla="*/ 625 h 1411"/>
                <a:gd name="T16" fmla="*/ 0 w 434"/>
                <a:gd name="T17" fmla="*/ 313 h 1411"/>
                <a:gd name="T18" fmla="*/ 313 w 434"/>
                <a:gd name="T19" fmla="*/ 0 h 1411"/>
                <a:gd name="T20" fmla="*/ 434 w 434"/>
                <a:gd name="T21" fmla="*/ 24 h 1411"/>
                <a:gd name="T22" fmla="*/ 434 w 434"/>
                <a:gd name="T23" fmla="*/ 603 h 1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4" h="1411">
                  <a:moveTo>
                    <a:pt x="434" y="603"/>
                  </a:moveTo>
                  <a:cubicBezTo>
                    <a:pt x="403" y="616"/>
                    <a:pt x="369" y="624"/>
                    <a:pt x="333" y="626"/>
                  </a:cubicBezTo>
                  <a:cubicBezTo>
                    <a:pt x="333" y="1187"/>
                    <a:pt x="333" y="1187"/>
                    <a:pt x="333" y="1187"/>
                  </a:cubicBezTo>
                  <a:cubicBezTo>
                    <a:pt x="383" y="1199"/>
                    <a:pt x="420" y="1244"/>
                    <a:pt x="420" y="1298"/>
                  </a:cubicBezTo>
                  <a:cubicBezTo>
                    <a:pt x="420" y="1360"/>
                    <a:pt x="369" y="1411"/>
                    <a:pt x="307" y="1411"/>
                  </a:cubicBezTo>
                  <a:cubicBezTo>
                    <a:pt x="244" y="1411"/>
                    <a:pt x="193" y="1360"/>
                    <a:pt x="193" y="1298"/>
                  </a:cubicBezTo>
                  <a:cubicBezTo>
                    <a:pt x="193" y="1244"/>
                    <a:pt x="230" y="1199"/>
                    <a:pt x="281" y="1187"/>
                  </a:cubicBezTo>
                  <a:cubicBezTo>
                    <a:pt x="281" y="625"/>
                    <a:pt x="281" y="625"/>
                    <a:pt x="281" y="625"/>
                  </a:cubicBezTo>
                  <a:cubicBezTo>
                    <a:pt x="123" y="609"/>
                    <a:pt x="0" y="476"/>
                    <a:pt x="0" y="313"/>
                  </a:cubicBezTo>
                  <a:cubicBezTo>
                    <a:pt x="0" y="140"/>
                    <a:pt x="140" y="0"/>
                    <a:pt x="313" y="0"/>
                  </a:cubicBezTo>
                  <a:cubicBezTo>
                    <a:pt x="356" y="0"/>
                    <a:pt x="397" y="8"/>
                    <a:pt x="434" y="24"/>
                  </a:cubicBezTo>
                  <a:cubicBezTo>
                    <a:pt x="434" y="603"/>
                    <a:pt x="434" y="603"/>
                    <a:pt x="434" y="60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10" name="Freeform 50">
              <a:extLst>
                <a:ext uri="{FF2B5EF4-FFF2-40B4-BE49-F238E27FC236}">
                  <a16:creationId xmlns="" xmlns:a16="http://schemas.microsoft.com/office/drawing/2014/main" id="{3C1B21D3-ACE3-4BA9-939A-259A238AD80F}"/>
                </a:ext>
              </a:extLst>
            </p:cNvPr>
            <p:cNvSpPr>
              <a:spLocks/>
            </p:cNvSpPr>
            <p:nvPr/>
          </p:nvSpPr>
          <p:spPr bwMode="auto">
            <a:xfrm>
              <a:off x="7286336" y="1159020"/>
              <a:ext cx="581025" cy="1744663"/>
            </a:xfrm>
            <a:custGeom>
              <a:avLst/>
              <a:gdLst>
                <a:gd name="T0" fmla="*/ 0 w 193"/>
                <a:gd name="T1" fmla="*/ 289 h 579"/>
                <a:gd name="T2" fmla="*/ 193 w 193"/>
                <a:gd name="T3" fmla="*/ 579 h 579"/>
                <a:gd name="T4" fmla="*/ 193 w 193"/>
                <a:gd name="T5" fmla="*/ 0 h 579"/>
                <a:gd name="T6" fmla="*/ 0 w 193"/>
                <a:gd name="T7" fmla="*/ 289 h 579"/>
              </a:gdLst>
              <a:ahLst/>
              <a:cxnLst>
                <a:cxn ang="0">
                  <a:pos x="T0" y="T1"/>
                </a:cxn>
                <a:cxn ang="0">
                  <a:pos x="T2" y="T3"/>
                </a:cxn>
                <a:cxn ang="0">
                  <a:pos x="T4" y="T5"/>
                </a:cxn>
                <a:cxn ang="0">
                  <a:pos x="T6" y="T7"/>
                </a:cxn>
              </a:cxnLst>
              <a:rect l="0" t="0" r="r" b="b"/>
              <a:pathLst>
                <a:path w="193" h="579">
                  <a:moveTo>
                    <a:pt x="0" y="289"/>
                  </a:moveTo>
                  <a:cubicBezTo>
                    <a:pt x="0" y="420"/>
                    <a:pt x="80" y="531"/>
                    <a:pt x="193" y="579"/>
                  </a:cubicBezTo>
                  <a:cubicBezTo>
                    <a:pt x="193" y="0"/>
                    <a:pt x="193" y="0"/>
                    <a:pt x="193" y="0"/>
                  </a:cubicBezTo>
                  <a:cubicBezTo>
                    <a:pt x="77" y="48"/>
                    <a:pt x="0" y="163"/>
                    <a:pt x="0" y="289"/>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11" name="Oval 51">
              <a:extLst>
                <a:ext uri="{FF2B5EF4-FFF2-40B4-BE49-F238E27FC236}">
                  <a16:creationId xmlns="" xmlns:a16="http://schemas.microsoft.com/office/drawing/2014/main" id="{9A75F6AE-91D8-4CD2-982A-DF2D12CD7CF4}"/>
                </a:ext>
              </a:extLst>
            </p:cNvPr>
            <p:cNvSpPr>
              <a:spLocks noChangeArrowheads="1"/>
            </p:cNvSpPr>
            <p:nvPr/>
          </p:nvSpPr>
          <p:spPr bwMode="auto">
            <a:xfrm>
              <a:off x="7260936" y="4773757"/>
              <a:ext cx="444500" cy="442913"/>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12" name="Freeform 52">
              <a:extLst>
                <a:ext uri="{FF2B5EF4-FFF2-40B4-BE49-F238E27FC236}">
                  <a16:creationId xmlns="" xmlns:a16="http://schemas.microsoft.com/office/drawing/2014/main" id="{D7AB21EA-38BF-4A6E-9F61-6A5EFA25AEED}"/>
                </a:ext>
              </a:extLst>
            </p:cNvPr>
            <p:cNvSpPr>
              <a:spLocks noEditPoints="1"/>
            </p:cNvSpPr>
            <p:nvPr/>
          </p:nvSpPr>
          <p:spPr bwMode="auto">
            <a:xfrm>
              <a:off x="7340311" y="4918220"/>
              <a:ext cx="131763" cy="157163"/>
            </a:xfrm>
            <a:custGeom>
              <a:avLst/>
              <a:gdLst>
                <a:gd name="T0" fmla="*/ 44 w 44"/>
                <a:gd name="T1" fmla="*/ 26 h 52"/>
                <a:gd name="T2" fmla="*/ 43 w 44"/>
                <a:gd name="T3" fmla="*/ 36 h 52"/>
                <a:gd name="T4" fmla="*/ 38 w 44"/>
                <a:gd name="T5" fmla="*/ 45 h 52"/>
                <a:gd name="T6" fmla="*/ 31 w 44"/>
                <a:gd name="T7" fmla="*/ 50 h 52"/>
                <a:gd name="T8" fmla="*/ 22 w 44"/>
                <a:gd name="T9" fmla="*/ 52 h 52"/>
                <a:gd name="T10" fmla="*/ 13 w 44"/>
                <a:gd name="T11" fmla="*/ 50 h 52"/>
                <a:gd name="T12" fmla="*/ 6 w 44"/>
                <a:gd name="T13" fmla="*/ 45 h 52"/>
                <a:gd name="T14" fmla="*/ 1 w 44"/>
                <a:gd name="T15" fmla="*/ 36 h 52"/>
                <a:gd name="T16" fmla="*/ 0 w 44"/>
                <a:gd name="T17" fmla="*/ 26 h 52"/>
                <a:gd name="T18" fmla="*/ 1 w 44"/>
                <a:gd name="T19" fmla="*/ 15 h 52"/>
                <a:gd name="T20" fmla="*/ 6 w 44"/>
                <a:gd name="T21" fmla="*/ 7 h 52"/>
                <a:gd name="T22" fmla="*/ 13 w 44"/>
                <a:gd name="T23" fmla="*/ 2 h 52"/>
                <a:gd name="T24" fmla="*/ 22 w 44"/>
                <a:gd name="T25" fmla="*/ 0 h 52"/>
                <a:gd name="T26" fmla="*/ 31 w 44"/>
                <a:gd name="T27" fmla="*/ 2 h 52"/>
                <a:gd name="T28" fmla="*/ 38 w 44"/>
                <a:gd name="T29" fmla="*/ 7 h 52"/>
                <a:gd name="T30" fmla="*/ 43 w 44"/>
                <a:gd name="T31" fmla="*/ 15 h 52"/>
                <a:gd name="T32" fmla="*/ 44 w 44"/>
                <a:gd name="T33" fmla="*/ 26 h 52"/>
                <a:gd name="T34" fmla="*/ 31 w 44"/>
                <a:gd name="T35" fmla="*/ 26 h 52"/>
                <a:gd name="T36" fmla="*/ 28 w 44"/>
                <a:gd name="T37" fmla="*/ 16 h 52"/>
                <a:gd name="T38" fmla="*/ 22 w 44"/>
                <a:gd name="T39" fmla="*/ 12 h 52"/>
                <a:gd name="T40" fmla="*/ 16 w 44"/>
                <a:gd name="T41" fmla="*/ 16 h 52"/>
                <a:gd name="T42" fmla="*/ 13 w 44"/>
                <a:gd name="T43" fmla="*/ 26 h 52"/>
                <a:gd name="T44" fmla="*/ 16 w 44"/>
                <a:gd name="T45" fmla="*/ 36 h 52"/>
                <a:gd name="T46" fmla="*/ 22 w 44"/>
                <a:gd name="T47" fmla="*/ 39 h 52"/>
                <a:gd name="T48" fmla="*/ 28 w 44"/>
                <a:gd name="T49" fmla="*/ 36 h 52"/>
                <a:gd name="T50" fmla="*/ 31 w 44"/>
                <a:gd name="T51"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2">
                  <a:moveTo>
                    <a:pt x="44" y="26"/>
                  </a:moveTo>
                  <a:cubicBezTo>
                    <a:pt x="44" y="30"/>
                    <a:pt x="44" y="33"/>
                    <a:pt x="43" y="36"/>
                  </a:cubicBezTo>
                  <a:cubicBezTo>
                    <a:pt x="41" y="39"/>
                    <a:pt x="40" y="42"/>
                    <a:pt x="38" y="45"/>
                  </a:cubicBezTo>
                  <a:cubicBezTo>
                    <a:pt x="36" y="47"/>
                    <a:pt x="34" y="49"/>
                    <a:pt x="31" y="50"/>
                  </a:cubicBezTo>
                  <a:cubicBezTo>
                    <a:pt x="28" y="51"/>
                    <a:pt x="25" y="52"/>
                    <a:pt x="22" y="52"/>
                  </a:cubicBezTo>
                  <a:cubicBezTo>
                    <a:pt x="19" y="52"/>
                    <a:pt x="16" y="51"/>
                    <a:pt x="13" y="50"/>
                  </a:cubicBezTo>
                  <a:cubicBezTo>
                    <a:pt x="10" y="49"/>
                    <a:pt x="8" y="47"/>
                    <a:pt x="6" y="45"/>
                  </a:cubicBezTo>
                  <a:cubicBezTo>
                    <a:pt x="4" y="42"/>
                    <a:pt x="2" y="39"/>
                    <a:pt x="1" y="36"/>
                  </a:cubicBezTo>
                  <a:cubicBezTo>
                    <a:pt x="0" y="33"/>
                    <a:pt x="0" y="30"/>
                    <a:pt x="0" y="26"/>
                  </a:cubicBezTo>
                  <a:cubicBezTo>
                    <a:pt x="0" y="22"/>
                    <a:pt x="0" y="19"/>
                    <a:pt x="1" y="15"/>
                  </a:cubicBezTo>
                  <a:cubicBezTo>
                    <a:pt x="2" y="12"/>
                    <a:pt x="4" y="10"/>
                    <a:pt x="6" y="7"/>
                  </a:cubicBezTo>
                  <a:cubicBezTo>
                    <a:pt x="8" y="5"/>
                    <a:pt x="10" y="3"/>
                    <a:pt x="13" y="2"/>
                  </a:cubicBezTo>
                  <a:cubicBezTo>
                    <a:pt x="16" y="1"/>
                    <a:pt x="19" y="0"/>
                    <a:pt x="22" y="0"/>
                  </a:cubicBezTo>
                  <a:cubicBezTo>
                    <a:pt x="25" y="0"/>
                    <a:pt x="28" y="1"/>
                    <a:pt x="31" y="2"/>
                  </a:cubicBezTo>
                  <a:cubicBezTo>
                    <a:pt x="34" y="3"/>
                    <a:pt x="36" y="5"/>
                    <a:pt x="38" y="7"/>
                  </a:cubicBezTo>
                  <a:cubicBezTo>
                    <a:pt x="40" y="10"/>
                    <a:pt x="41" y="12"/>
                    <a:pt x="43" y="15"/>
                  </a:cubicBezTo>
                  <a:cubicBezTo>
                    <a:pt x="44" y="19"/>
                    <a:pt x="44" y="22"/>
                    <a:pt x="44" y="26"/>
                  </a:cubicBezTo>
                  <a:close/>
                  <a:moveTo>
                    <a:pt x="31" y="26"/>
                  </a:moveTo>
                  <a:cubicBezTo>
                    <a:pt x="31" y="22"/>
                    <a:pt x="30" y="19"/>
                    <a:pt x="28" y="16"/>
                  </a:cubicBezTo>
                  <a:cubicBezTo>
                    <a:pt x="27" y="14"/>
                    <a:pt x="24" y="12"/>
                    <a:pt x="22" y="12"/>
                  </a:cubicBezTo>
                  <a:cubicBezTo>
                    <a:pt x="19" y="12"/>
                    <a:pt x="17" y="14"/>
                    <a:pt x="16" y="16"/>
                  </a:cubicBezTo>
                  <a:cubicBezTo>
                    <a:pt x="14" y="19"/>
                    <a:pt x="13" y="22"/>
                    <a:pt x="13" y="26"/>
                  </a:cubicBezTo>
                  <a:cubicBezTo>
                    <a:pt x="13" y="30"/>
                    <a:pt x="14" y="33"/>
                    <a:pt x="16" y="36"/>
                  </a:cubicBezTo>
                  <a:cubicBezTo>
                    <a:pt x="17" y="38"/>
                    <a:pt x="19" y="39"/>
                    <a:pt x="22" y="39"/>
                  </a:cubicBezTo>
                  <a:cubicBezTo>
                    <a:pt x="24" y="39"/>
                    <a:pt x="27" y="38"/>
                    <a:pt x="28" y="36"/>
                  </a:cubicBezTo>
                  <a:cubicBezTo>
                    <a:pt x="30" y="33"/>
                    <a:pt x="31" y="30"/>
                    <a:pt x="3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3" name="Freeform 53">
              <a:extLst>
                <a:ext uri="{FF2B5EF4-FFF2-40B4-BE49-F238E27FC236}">
                  <a16:creationId xmlns="" xmlns:a16="http://schemas.microsoft.com/office/drawing/2014/main" id="{C6CD8B0D-E136-4AD4-AC45-F775996A3598}"/>
                </a:ext>
              </a:extLst>
            </p:cNvPr>
            <p:cNvSpPr>
              <a:spLocks noEditPoints="1"/>
            </p:cNvSpPr>
            <p:nvPr/>
          </p:nvSpPr>
          <p:spPr bwMode="auto">
            <a:xfrm>
              <a:off x="7491124" y="4924570"/>
              <a:ext cx="134938" cy="180975"/>
            </a:xfrm>
            <a:custGeom>
              <a:avLst/>
              <a:gdLst>
                <a:gd name="T0" fmla="*/ 43 w 85"/>
                <a:gd name="T1" fmla="*/ 114 h 114"/>
                <a:gd name="T2" fmla="*/ 43 w 85"/>
                <a:gd name="T3" fmla="*/ 91 h 114"/>
                <a:gd name="T4" fmla="*/ 0 w 85"/>
                <a:gd name="T5" fmla="*/ 91 h 114"/>
                <a:gd name="T6" fmla="*/ 0 w 85"/>
                <a:gd name="T7" fmla="*/ 68 h 114"/>
                <a:gd name="T8" fmla="*/ 53 w 85"/>
                <a:gd name="T9" fmla="*/ 0 h 114"/>
                <a:gd name="T10" fmla="*/ 70 w 85"/>
                <a:gd name="T11" fmla="*/ 0 h 114"/>
                <a:gd name="T12" fmla="*/ 70 w 85"/>
                <a:gd name="T13" fmla="*/ 68 h 114"/>
                <a:gd name="T14" fmla="*/ 85 w 85"/>
                <a:gd name="T15" fmla="*/ 68 h 114"/>
                <a:gd name="T16" fmla="*/ 85 w 85"/>
                <a:gd name="T17" fmla="*/ 91 h 114"/>
                <a:gd name="T18" fmla="*/ 70 w 85"/>
                <a:gd name="T19" fmla="*/ 91 h 114"/>
                <a:gd name="T20" fmla="*/ 70 w 85"/>
                <a:gd name="T21" fmla="*/ 114 h 114"/>
                <a:gd name="T22" fmla="*/ 43 w 85"/>
                <a:gd name="T23" fmla="*/ 114 h 114"/>
                <a:gd name="T24" fmla="*/ 43 w 85"/>
                <a:gd name="T25" fmla="*/ 114 h 114"/>
                <a:gd name="T26" fmla="*/ 24 w 85"/>
                <a:gd name="T27" fmla="*/ 68 h 114"/>
                <a:gd name="T28" fmla="*/ 47 w 85"/>
                <a:gd name="T29" fmla="*/ 68 h 114"/>
                <a:gd name="T30" fmla="*/ 47 w 85"/>
                <a:gd name="T31" fmla="*/ 40 h 114"/>
                <a:gd name="T32" fmla="*/ 24 w 85"/>
                <a:gd name="T33" fmla="*/ 68 h 114"/>
                <a:gd name="T34" fmla="*/ 24 w 85"/>
                <a:gd name="T35" fmla="*/ 6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14">
                  <a:moveTo>
                    <a:pt x="43" y="114"/>
                  </a:moveTo>
                  <a:lnTo>
                    <a:pt x="43" y="91"/>
                  </a:lnTo>
                  <a:lnTo>
                    <a:pt x="0" y="91"/>
                  </a:lnTo>
                  <a:lnTo>
                    <a:pt x="0" y="68"/>
                  </a:lnTo>
                  <a:lnTo>
                    <a:pt x="53" y="0"/>
                  </a:lnTo>
                  <a:lnTo>
                    <a:pt x="70" y="0"/>
                  </a:lnTo>
                  <a:lnTo>
                    <a:pt x="70" y="68"/>
                  </a:lnTo>
                  <a:lnTo>
                    <a:pt x="85" y="68"/>
                  </a:lnTo>
                  <a:lnTo>
                    <a:pt x="85" y="91"/>
                  </a:lnTo>
                  <a:lnTo>
                    <a:pt x="70" y="91"/>
                  </a:lnTo>
                  <a:lnTo>
                    <a:pt x="70" y="114"/>
                  </a:lnTo>
                  <a:lnTo>
                    <a:pt x="43" y="114"/>
                  </a:lnTo>
                  <a:lnTo>
                    <a:pt x="43" y="114"/>
                  </a:lnTo>
                  <a:close/>
                  <a:moveTo>
                    <a:pt x="24" y="68"/>
                  </a:moveTo>
                  <a:lnTo>
                    <a:pt x="47" y="68"/>
                  </a:lnTo>
                  <a:lnTo>
                    <a:pt x="47" y="40"/>
                  </a:lnTo>
                  <a:lnTo>
                    <a:pt x="24" y="68"/>
                  </a:lnTo>
                  <a:lnTo>
                    <a:pt x="2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4" name="Freeform 54">
              <a:extLst>
                <a:ext uri="{FF2B5EF4-FFF2-40B4-BE49-F238E27FC236}">
                  <a16:creationId xmlns="" xmlns:a16="http://schemas.microsoft.com/office/drawing/2014/main" id="{3E0E5948-3BE9-4F97-BF50-780366776EF8}"/>
                </a:ext>
              </a:extLst>
            </p:cNvPr>
            <p:cNvSpPr>
              <a:spLocks/>
            </p:cNvSpPr>
            <p:nvPr/>
          </p:nvSpPr>
          <p:spPr bwMode="auto">
            <a:xfrm>
              <a:off x="8202324" y="692295"/>
              <a:ext cx="1311275" cy="4645025"/>
            </a:xfrm>
            <a:custGeom>
              <a:avLst/>
              <a:gdLst>
                <a:gd name="T0" fmla="*/ 435 w 435"/>
                <a:gd name="T1" fmla="*/ 603 h 1542"/>
                <a:gd name="T2" fmla="*/ 333 w 435"/>
                <a:gd name="T3" fmla="*/ 627 h 1542"/>
                <a:gd name="T4" fmla="*/ 333 w 435"/>
                <a:gd name="T5" fmla="*/ 1318 h 1542"/>
                <a:gd name="T6" fmla="*/ 421 w 435"/>
                <a:gd name="T7" fmla="*/ 1429 h 1542"/>
                <a:gd name="T8" fmla="*/ 307 w 435"/>
                <a:gd name="T9" fmla="*/ 1542 h 1542"/>
                <a:gd name="T10" fmla="*/ 194 w 435"/>
                <a:gd name="T11" fmla="*/ 1429 h 1542"/>
                <a:gd name="T12" fmla="*/ 281 w 435"/>
                <a:gd name="T13" fmla="*/ 1318 h 1542"/>
                <a:gd name="T14" fmla="*/ 281 w 435"/>
                <a:gd name="T15" fmla="*/ 626 h 1542"/>
                <a:gd name="T16" fmla="*/ 0 w 435"/>
                <a:gd name="T17" fmla="*/ 314 h 1542"/>
                <a:gd name="T18" fmla="*/ 314 w 435"/>
                <a:gd name="T19" fmla="*/ 0 h 1542"/>
                <a:gd name="T20" fmla="*/ 435 w 435"/>
                <a:gd name="T21" fmla="*/ 24 h 1542"/>
                <a:gd name="T22" fmla="*/ 435 w 435"/>
                <a:gd name="T23" fmla="*/ 603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5" h="1542">
                  <a:moveTo>
                    <a:pt x="435" y="603"/>
                  </a:moveTo>
                  <a:cubicBezTo>
                    <a:pt x="403" y="616"/>
                    <a:pt x="369" y="625"/>
                    <a:pt x="333" y="627"/>
                  </a:cubicBezTo>
                  <a:cubicBezTo>
                    <a:pt x="333" y="1318"/>
                    <a:pt x="333" y="1318"/>
                    <a:pt x="333" y="1318"/>
                  </a:cubicBezTo>
                  <a:cubicBezTo>
                    <a:pt x="384" y="1330"/>
                    <a:pt x="421" y="1375"/>
                    <a:pt x="421" y="1429"/>
                  </a:cubicBezTo>
                  <a:cubicBezTo>
                    <a:pt x="421" y="1491"/>
                    <a:pt x="370" y="1542"/>
                    <a:pt x="307" y="1542"/>
                  </a:cubicBezTo>
                  <a:cubicBezTo>
                    <a:pt x="244" y="1542"/>
                    <a:pt x="194" y="1491"/>
                    <a:pt x="194" y="1429"/>
                  </a:cubicBezTo>
                  <a:cubicBezTo>
                    <a:pt x="194" y="1375"/>
                    <a:pt x="231" y="1330"/>
                    <a:pt x="281" y="1318"/>
                  </a:cubicBezTo>
                  <a:cubicBezTo>
                    <a:pt x="281" y="626"/>
                    <a:pt x="281" y="626"/>
                    <a:pt x="281" y="626"/>
                  </a:cubicBezTo>
                  <a:cubicBezTo>
                    <a:pt x="123" y="609"/>
                    <a:pt x="0" y="476"/>
                    <a:pt x="0" y="314"/>
                  </a:cubicBezTo>
                  <a:cubicBezTo>
                    <a:pt x="0" y="140"/>
                    <a:pt x="141" y="0"/>
                    <a:pt x="314" y="0"/>
                  </a:cubicBezTo>
                  <a:cubicBezTo>
                    <a:pt x="357" y="0"/>
                    <a:pt x="398" y="9"/>
                    <a:pt x="435" y="24"/>
                  </a:cubicBezTo>
                  <a:cubicBezTo>
                    <a:pt x="435" y="603"/>
                    <a:pt x="435" y="603"/>
                    <a:pt x="435" y="60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15" name="Freeform 55">
              <a:extLst>
                <a:ext uri="{FF2B5EF4-FFF2-40B4-BE49-F238E27FC236}">
                  <a16:creationId xmlns="" xmlns:a16="http://schemas.microsoft.com/office/drawing/2014/main" id="{76B1830C-6031-47CC-8117-D0DD561283C0}"/>
                </a:ext>
              </a:extLst>
            </p:cNvPr>
            <p:cNvSpPr>
              <a:spLocks/>
            </p:cNvSpPr>
            <p:nvPr/>
          </p:nvSpPr>
          <p:spPr bwMode="auto">
            <a:xfrm>
              <a:off x="8932574" y="765320"/>
              <a:ext cx="581025" cy="1743075"/>
            </a:xfrm>
            <a:custGeom>
              <a:avLst/>
              <a:gdLst>
                <a:gd name="T0" fmla="*/ 0 w 193"/>
                <a:gd name="T1" fmla="*/ 290 h 579"/>
                <a:gd name="T2" fmla="*/ 193 w 193"/>
                <a:gd name="T3" fmla="*/ 579 h 579"/>
                <a:gd name="T4" fmla="*/ 193 w 193"/>
                <a:gd name="T5" fmla="*/ 0 h 579"/>
                <a:gd name="T6" fmla="*/ 0 w 193"/>
                <a:gd name="T7" fmla="*/ 290 h 579"/>
              </a:gdLst>
              <a:ahLst/>
              <a:cxnLst>
                <a:cxn ang="0">
                  <a:pos x="T0" y="T1"/>
                </a:cxn>
                <a:cxn ang="0">
                  <a:pos x="T2" y="T3"/>
                </a:cxn>
                <a:cxn ang="0">
                  <a:pos x="T4" y="T5"/>
                </a:cxn>
                <a:cxn ang="0">
                  <a:pos x="T6" y="T7"/>
                </a:cxn>
              </a:cxnLst>
              <a:rect l="0" t="0" r="r" b="b"/>
              <a:pathLst>
                <a:path w="193" h="579">
                  <a:moveTo>
                    <a:pt x="0" y="290"/>
                  </a:moveTo>
                  <a:cubicBezTo>
                    <a:pt x="0" y="415"/>
                    <a:pt x="76" y="531"/>
                    <a:pt x="193" y="579"/>
                  </a:cubicBezTo>
                  <a:cubicBezTo>
                    <a:pt x="193" y="0"/>
                    <a:pt x="193" y="0"/>
                    <a:pt x="193" y="0"/>
                  </a:cubicBezTo>
                  <a:cubicBezTo>
                    <a:pt x="76" y="49"/>
                    <a:pt x="0" y="163"/>
                    <a:pt x="0" y="29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16" name="Oval 56">
              <a:extLst>
                <a:ext uri="{FF2B5EF4-FFF2-40B4-BE49-F238E27FC236}">
                  <a16:creationId xmlns="" xmlns:a16="http://schemas.microsoft.com/office/drawing/2014/main" id="{2351AA0F-CC3D-4978-A52E-D98B35398B28}"/>
                </a:ext>
              </a:extLst>
            </p:cNvPr>
            <p:cNvSpPr>
              <a:spLocks noChangeArrowheads="1"/>
            </p:cNvSpPr>
            <p:nvPr/>
          </p:nvSpPr>
          <p:spPr bwMode="auto">
            <a:xfrm>
              <a:off x="8907174" y="4773757"/>
              <a:ext cx="444500" cy="442913"/>
            </a:xfrm>
            <a:prstGeom prst="ellipse">
              <a:avLst/>
            </a:pr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417" name="Freeform 57">
              <a:extLst>
                <a:ext uri="{FF2B5EF4-FFF2-40B4-BE49-F238E27FC236}">
                  <a16:creationId xmlns="" xmlns:a16="http://schemas.microsoft.com/office/drawing/2014/main" id="{DE30C35E-1C4C-4040-AB45-2F30B025BDBE}"/>
                </a:ext>
              </a:extLst>
            </p:cNvPr>
            <p:cNvSpPr>
              <a:spLocks noEditPoints="1"/>
            </p:cNvSpPr>
            <p:nvPr/>
          </p:nvSpPr>
          <p:spPr bwMode="auto">
            <a:xfrm>
              <a:off x="8986549" y="4918220"/>
              <a:ext cx="134938" cy="157163"/>
            </a:xfrm>
            <a:custGeom>
              <a:avLst/>
              <a:gdLst>
                <a:gd name="T0" fmla="*/ 45 w 45"/>
                <a:gd name="T1" fmla="*/ 26 h 52"/>
                <a:gd name="T2" fmla="*/ 43 w 45"/>
                <a:gd name="T3" fmla="*/ 36 h 52"/>
                <a:gd name="T4" fmla="*/ 38 w 45"/>
                <a:gd name="T5" fmla="*/ 45 h 52"/>
                <a:gd name="T6" fmla="*/ 31 w 45"/>
                <a:gd name="T7" fmla="*/ 50 h 52"/>
                <a:gd name="T8" fmla="*/ 22 w 45"/>
                <a:gd name="T9" fmla="*/ 52 h 52"/>
                <a:gd name="T10" fmla="*/ 13 w 45"/>
                <a:gd name="T11" fmla="*/ 50 h 52"/>
                <a:gd name="T12" fmla="*/ 6 w 45"/>
                <a:gd name="T13" fmla="*/ 45 h 52"/>
                <a:gd name="T14" fmla="*/ 2 w 45"/>
                <a:gd name="T15" fmla="*/ 36 h 52"/>
                <a:gd name="T16" fmla="*/ 0 w 45"/>
                <a:gd name="T17" fmla="*/ 26 h 52"/>
                <a:gd name="T18" fmla="*/ 2 w 45"/>
                <a:gd name="T19" fmla="*/ 15 h 52"/>
                <a:gd name="T20" fmla="*/ 6 w 45"/>
                <a:gd name="T21" fmla="*/ 7 h 52"/>
                <a:gd name="T22" fmla="*/ 13 w 45"/>
                <a:gd name="T23" fmla="*/ 2 h 52"/>
                <a:gd name="T24" fmla="*/ 22 w 45"/>
                <a:gd name="T25" fmla="*/ 0 h 52"/>
                <a:gd name="T26" fmla="*/ 31 w 45"/>
                <a:gd name="T27" fmla="*/ 2 h 52"/>
                <a:gd name="T28" fmla="*/ 38 w 45"/>
                <a:gd name="T29" fmla="*/ 7 h 52"/>
                <a:gd name="T30" fmla="*/ 43 w 45"/>
                <a:gd name="T31" fmla="*/ 15 h 52"/>
                <a:gd name="T32" fmla="*/ 45 w 45"/>
                <a:gd name="T33" fmla="*/ 26 h 52"/>
                <a:gd name="T34" fmla="*/ 31 w 45"/>
                <a:gd name="T35" fmla="*/ 26 h 52"/>
                <a:gd name="T36" fmla="*/ 29 w 45"/>
                <a:gd name="T37" fmla="*/ 16 h 52"/>
                <a:gd name="T38" fmla="*/ 22 w 45"/>
                <a:gd name="T39" fmla="*/ 12 h 52"/>
                <a:gd name="T40" fmla="*/ 16 w 45"/>
                <a:gd name="T41" fmla="*/ 16 h 52"/>
                <a:gd name="T42" fmla="*/ 14 w 45"/>
                <a:gd name="T43" fmla="*/ 26 h 52"/>
                <a:gd name="T44" fmla="*/ 16 w 45"/>
                <a:gd name="T45" fmla="*/ 36 h 52"/>
                <a:gd name="T46" fmla="*/ 22 w 45"/>
                <a:gd name="T47" fmla="*/ 39 h 52"/>
                <a:gd name="T48" fmla="*/ 29 w 45"/>
                <a:gd name="T49" fmla="*/ 36 h 52"/>
                <a:gd name="T50" fmla="*/ 31 w 45"/>
                <a:gd name="T51"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52">
                  <a:moveTo>
                    <a:pt x="45" y="26"/>
                  </a:moveTo>
                  <a:cubicBezTo>
                    <a:pt x="45" y="30"/>
                    <a:pt x="44" y="33"/>
                    <a:pt x="43" y="36"/>
                  </a:cubicBezTo>
                  <a:cubicBezTo>
                    <a:pt x="42" y="39"/>
                    <a:pt x="40" y="42"/>
                    <a:pt x="38" y="45"/>
                  </a:cubicBezTo>
                  <a:cubicBezTo>
                    <a:pt x="36" y="47"/>
                    <a:pt x="34" y="49"/>
                    <a:pt x="31" y="50"/>
                  </a:cubicBezTo>
                  <a:cubicBezTo>
                    <a:pt x="29" y="51"/>
                    <a:pt x="26" y="52"/>
                    <a:pt x="22" y="52"/>
                  </a:cubicBezTo>
                  <a:cubicBezTo>
                    <a:pt x="19" y="52"/>
                    <a:pt x="16" y="51"/>
                    <a:pt x="13" y="50"/>
                  </a:cubicBezTo>
                  <a:cubicBezTo>
                    <a:pt x="11" y="49"/>
                    <a:pt x="8" y="47"/>
                    <a:pt x="6" y="45"/>
                  </a:cubicBezTo>
                  <a:cubicBezTo>
                    <a:pt x="4" y="42"/>
                    <a:pt x="3" y="39"/>
                    <a:pt x="2" y="36"/>
                  </a:cubicBezTo>
                  <a:cubicBezTo>
                    <a:pt x="1" y="33"/>
                    <a:pt x="0" y="30"/>
                    <a:pt x="0" y="26"/>
                  </a:cubicBezTo>
                  <a:cubicBezTo>
                    <a:pt x="0" y="22"/>
                    <a:pt x="1" y="19"/>
                    <a:pt x="2" y="15"/>
                  </a:cubicBezTo>
                  <a:cubicBezTo>
                    <a:pt x="3" y="12"/>
                    <a:pt x="4" y="10"/>
                    <a:pt x="6" y="7"/>
                  </a:cubicBezTo>
                  <a:cubicBezTo>
                    <a:pt x="8" y="5"/>
                    <a:pt x="11" y="3"/>
                    <a:pt x="13" y="2"/>
                  </a:cubicBezTo>
                  <a:cubicBezTo>
                    <a:pt x="16" y="1"/>
                    <a:pt x="19" y="0"/>
                    <a:pt x="22" y="0"/>
                  </a:cubicBezTo>
                  <a:cubicBezTo>
                    <a:pt x="26" y="0"/>
                    <a:pt x="29" y="1"/>
                    <a:pt x="31" y="2"/>
                  </a:cubicBezTo>
                  <a:cubicBezTo>
                    <a:pt x="34" y="3"/>
                    <a:pt x="36" y="5"/>
                    <a:pt x="38" y="7"/>
                  </a:cubicBezTo>
                  <a:cubicBezTo>
                    <a:pt x="40" y="10"/>
                    <a:pt x="42" y="12"/>
                    <a:pt x="43" y="15"/>
                  </a:cubicBezTo>
                  <a:cubicBezTo>
                    <a:pt x="44" y="19"/>
                    <a:pt x="45" y="22"/>
                    <a:pt x="45" y="26"/>
                  </a:cubicBezTo>
                  <a:close/>
                  <a:moveTo>
                    <a:pt x="31" y="26"/>
                  </a:moveTo>
                  <a:cubicBezTo>
                    <a:pt x="31" y="22"/>
                    <a:pt x="30" y="19"/>
                    <a:pt x="29" y="16"/>
                  </a:cubicBezTo>
                  <a:cubicBezTo>
                    <a:pt x="27" y="14"/>
                    <a:pt x="25" y="12"/>
                    <a:pt x="22" y="12"/>
                  </a:cubicBezTo>
                  <a:cubicBezTo>
                    <a:pt x="20" y="12"/>
                    <a:pt x="18" y="14"/>
                    <a:pt x="16" y="16"/>
                  </a:cubicBezTo>
                  <a:cubicBezTo>
                    <a:pt x="15" y="19"/>
                    <a:pt x="14" y="22"/>
                    <a:pt x="14" y="26"/>
                  </a:cubicBezTo>
                  <a:cubicBezTo>
                    <a:pt x="14" y="30"/>
                    <a:pt x="15" y="33"/>
                    <a:pt x="16" y="36"/>
                  </a:cubicBezTo>
                  <a:cubicBezTo>
                    <a:pt x="18" y="38"/>
                    <a:pt x="20" y="39"/>
                    <a:pt x="22" y="39"/>
                  </a:cubicBezTo>
                  <a:cubicBezTo>
                    <a:pt x="25" y="39"/>
                    <a:pt x="27" y="38"/>
                    <a:pt x="29" y="36"/>
                  </a:cubicBezTo>
                  <a:cubicBezTo>
                    <a:pt x="30" y="33"/>
                    <a:pt x="31" y="30"/>
                    <a:pt x="3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8" name="Freeform 58">
              <a:extLst>
                <a:ext uri="{FF2B5EF4-FFF2-40B4-BE49-F238E27FC236}">
                  <a16:creationId xmlns="" xmlns:a16="http://schemas.microsoft.com/office/drawing/2014/main" id="{73AF6E3C-1EA0-4CC6-86D3-0703BC35F974}"/>
                </a:ext>
              </a:extLst>
            </p:cNvPr>
            <p:cNvSpPr>
              <a:spLocks/>
            </p:cNvSpPr>
            <p:nvPr/>
          </p:nvSpPr>
          <p:spPr bwMode="auto">
            <a:xfrm>
              <a:off x="9140536" y="4924570"/>
              <a:ext cx="128588" cy="187325"/>
            </a:xfrm>
            <a:custGeom>
              <a:avLst/>
              <a:gdLst>
                <a:gd name="T0" fmla="*/ 23 w 43"/>
                <a:gd name="T1" fmla="*/ 21 h 62"/>
                <a:gd name="T2" fmla="*/ 31 w 43"/>
                <a:gd name="T3" fmla="*/ 23 h 62"/>
                <a:gd name="T4" fmla="*/ 37 w 43"/>
                <a:gd name="T5" fmla="*/ 27 h 62"/>
                <a:gd name="T6" fmla="*/ 41 w 43"/>
                <a:gd name="T7" fmla="*/ 33 h 62"/>
                <a:gd name="T8" fmla="*/ 43 w 43"/>
                <a:gd name="T9" fmla="*/ 41 h 62"/>
                <a:gd name="T10" fmla="*/ 41 w 43"/>
                <a:gd name="T11" fmla="*/ 49 h 62"/>
                <a:gd name="T12" fmla="*/ 37 w 43"/>
                <a:gd name="T13" fmla="*/ 56 h 62"/>
                <a:gd name="T14" fmla="*/ 29 w 43"/>
                <a:gd name="T15" fmla="*/ 60 h 62"/>
                <a:gd name="T16" fmla="*/ 20 w 43"/>
                <a:gd name="T17" fmla="*/ 62 h 62"/>
                <a:gd name="T18" fmla="*/ 8 w 43"/>
                <a:gd name="T19" fmla="*/ 59 h 62"/>
                <a:gd name="T20" fmla="*/ 0 w 43"/>
                <a:gd name="T21" fmla="*/ 52 h 62"/>
                <a:gd name="T22" fmla="*/ 8 w 43"/>
                <a:gd name="T23" fmla="*/ 43 h 62"/>
                <a:gd name="T24" fmla="*/ 13 w 43"/>
                <a:gd name="T25" fmla="*/ 48 h 62"/>
                <a:gd name="T26" fmla="*/ 20 w 43"/>
                <a:gd name="T27" fmla="*/ 50 h 62"/>
                <a:gd name="T28" fmla="*/ 27 w 43"/>
                <a:gd name="T29" fmla="*/ 47 h 62"/>
                <a:gd name="T30" fmla="*/ 29 w 43"/>
                <a:gd name="T31" fmla="*/ 41 h 62"/>
                <a:gd name="T32" fmla="*/ 27 w 43"/>
                <a:gd name="T33" fmla="*/ 35 h 62"/>
                <a:gd name="T34" fmla="*/ 21 w 43"/>
                <a:gd name="T35" fmla="*/ 33 h 62"/>
                <a:gd name="T36" fmla="*/ 17 w 43"/>
                <a:gd name="T37" fmla="*/ 34 h 62"/>
                <a:gd name="T38" fmla="*/ 13 w 43"/>
                <a:gd name="T39" fmla="*/ 37 h 62"/>
                <a:gd name="T40" fmla="*/ 2 w 43"/>
                <a:gd name="T41" fmla="*/ 37 h 62"/>
                <a:gd name="T42" fmla="*/ 2 w 43"/>
                <a:gd name="T43" fmla="*/ 35 h 62"/>
                <a:gd name="T44" fmla="*/ 3 w 43"/>
                <a:gd name="T45" fmla="*/ 31 h 62"/>
                <a:gd name="T46" fmla="*/ 4 w 43"/>
                <a:gd name="T47" fmla="*/ 25 h 62"/>
                <a:gd name="T48" fmla="*/ 5 w 43"/>
                <a:gd name="T49" fmla="*/ 18 h 62"/>
                <a:gd name="T50" fmla="*/ 9 w 43"/>
                <a:gd name="T51" fmla="*/ 0 h 62"/>
                <a:gd name="T52" fmla="*/ 39 w 43"/>
                <a:gd name="T53" fmla="*/ 0 h 62"/>
                <a:gd name="T54" fmla="*/ 39 w 43"/>
                <a:gd name="T55" fmla="*/ 13 h 62"/>
                <a:gd name="T56" fmla="*/ 19 w 43"/>
                <a:gd name="T57" fmla="*/ 13 h 62"/>
                <a:gd name="T58" fmla="*/ 17 w 43"/>
                <a:gd name="T59" fmla="*/ 23 h 62"/>
                <a:gd name="T60" fmla="*/ 19 w 43"/>
                <a:gd name="T61" fmla="*/ 22 h 62"/>
                <a:gd name="T62" fmla="*/ 23 w 43"/>
                <a:gd name="T63" fmla="*/ 2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62">
                  <a:moveTo>
                    <a:pt x="23" y="21"/>
                  </a:moveTo>
                  <a:cubicBezTo>
                    <a:pt x="26" y="21"/>
                    <a:pt x="28" y="22"/>
                    <a:pt x="31" y="23"/>
                  </a:cubicBezTo>
                  <a:cubicBezTo>
                    <a:pt x="33" y="24"/>
                    <a:pt x="35" y="25"/>
                    <a:pt x="37" y="27"/>
                  </a:cubicBezTo>
                  <a:cubicBezTo>
                    <a:pt x="39" y="29"/>
                    <a:pt x="40" y="31"/>
                    <a:pt x="41" y="33"/>
                  </a:cubicBezTo>
                  <a:cubicBezTo>
                    <a:pt x="42" y="35"/>
                    <a:pt x="43" y="38"/>
                    <a:pt x="43" y="41"/>
                  </a:cubicBezTo>
                  <a:cubicBezTo>
                    <a:pt x="43" y="44"/>
                    <a:pt x="42" y="47"/>
                    <a:pt x="41" y="49"/>
                  </a:cubicBezTo>
                  <a:cubicBezTo>
                    <a:pt x="40" y="52"/>
                    <a:pt x="39" y="54"/>
                    <a:pt x="37" y="56"/>
                  </a:cubicBezTo>
                  <a:cubicBezTo>
                    <a:pt x="34" y="58"/>
                    <a:pt x="32" y="59"/>
                    <a:pt x="29" y="60"/>
                  </a:cubicBezTo>
                  <a:cubicBezTo>
                    <a:pt x="26" y="61"/>
                    <a:pt x="23" y="62"/>
                    <a:pt x="20" y="62"/>
                  </a:cubicBezTo>
                  <a:cubicBezTo>
                    <a:pt x="16" y="62"/>
                    <a:pt x="12" y="61"/>
                    <a:pt x="8" y="59"/>
                  </a:cubicBezTo>
                  <a:cubicBezTo>
                    <a:pt x="4" y="57"/>
                    <a:pt x="2" y="55"/>
                    <a:pt x="0" y="52"/>
                  </a:cubicBezTo>
                  <a:cubicBezTo>
                    <a:pt x="8" y="43"/>
                    <a:pt x="8" y="43"/>
                    <a:pt x="8" y="43"/>
                  </a:cubicBezTo>
                  <a:cubicBezTo>
                    <a:pt x="9" y="45"/>
                    <a:pt x="11" y="47"/>
                    <a:pt x="13" y="48"/>
                  </a:cubicBezTo>
                  <a:cubicBezTo>
                    <a:pt x="16" y="49"/>
                    <a:pt x="18" y="50"/>
                    <a:pt x="20" y="50"/>
                  </a:cubicBezTo>
                  <a:cubicBezTo>
                    <a:pt x="23" y="50"/>
                    <a:pt x="25" y="49"/>
                    <a:pt x="27" y="47"/>
                  </a:cubicBezTo>
                  <a:cubicBezTo>
                    <a:pt x="28" y="46"/>
                    <a:pt x="29" y="44"/>
                    <a:pt x="29" y="41"/>
                  </a:cubicBezTo>
                  <a:cubicBezTo>
                    <a:pt x="29" y="39"/>
                    <a:pt x="28" y="37"/>
                    <a:pt x="27" y="35"/>
                  </a:cubicBezTo>
                  <a:cubicBezTo>
                    <a:pt x="25" y="34"/>
                    <a:pt x="23" y="33"/>
                    <a:pt x="21" y="33"/>
                  </a:cubicBezTo>
                  <a:cubicBezTo>
                    <a:pt x="19" y="33"/>
                    <a:pt x="18" y="33"/>
                    <a:pt x="17" y="34"/>
                  </a:cubicBezTo>
                  <a:cubicBezTo>
                    <a:pt x="15" y="35"/>
                    <a:pt x="14" y="36"/>
                    <a:pt x="13" y="37"/>
                  </a:cubicBezTo>
                  <a:cubicBezTo>
                    <a:pt x="2" y="37"/>
                    <a:pt x="2" y="37"/>
                    <a:pt x="2" y="37"/>
                  </a:cubicBezTo>
                  <a:cubicBezTo>
                    <a:pt x="2" y="37"/>
                    <a:pt x="2" y="36"/>
                    <a:pt x="2" y="35"/>
                  </a:cubicBezTo>
                  <a:cubicBezTo>
                    <a:pt x="2" y="34"/>
                    <a:pt x="2" y="33"/>
                    <a:pt x="3" y="31"/>
                  </a:cubicBezTo>
                  <a:cubicBezTo>
                    <a:pt x="3" y="29"/>
                    <a:pt x="3" y="27"/>
                    <a:pt x="4" y="25"/>
                  </a:cubicBezTo>
                  <a:cubicBezTo>
                    <a:pt x="4" y="23"/>
                    <a:pt x="5" y="21"/>
                    <a:pt x="5" y="18"/>
                  </a:cubicBezTo>
                  <a:cubicBezTo>
                    <a:pt x="6" y="13"/>
                    <a:pt x="7" y="7"/>
                    <a:pt x="9" y="0"/>
                  </a:cubicBezTo>
                  <a:cubicBezTo>
                    <a:pt x="39" y="0"/>
                    <a:pt x="39" y="0"/>
                    <a:pt x="39" y="0"/>
                  </a:cubicBezTo>
                  <a:cubicBezTo>
                    <a:pt x="39" y="13"/>
                    <a:pt x="39" y="13"/>
                    <a:pt x="39" y="13"/>
                  </a:cubicBezTo>
                  <a:cubicBezTo>
                    <a:pt x="19" y="13"/>
                    <a:pt x="19" y="13"/>
                    <a:pt x="19" y="13"/>
                  </a:cubicBezTo>
                  <a:cubicBezTo>
                    <a:pt x="17" y="23"/>
                    <a:pt x="17" y="23"/>
                    <a:pt x="17" y="23"/>
                  </a:cubicBezTo>
                  <a:cubicBezTo>
                    <a:pt x="17" y="23"/>
                    <a:pt x="18" y="22"/>
                    <a:pt x="19" y="22"/>
                  </a:cubicBezTo>
                  <a:cubicBezTo>
                    <a:pt x="20" y="22"/>
                    <a:pt x="21" y="21"/>
                    <a:pt x="23"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9" name="Freeform 59">
              <a:extLst>
                <a:ext uri="{FF2B5EF4-FFF2-40B4-BE49-F238E27FC236}">
                  <a16:creationId xmlns="" xmlns:a16="http://schemas.microsoft.com/office/drawing/2014/main" id="{528DD7C1-8ED8-48C3-85E9-16DFD5A5C8E9}"/>
                </a:ext>
              </a:extLst>
            </p:cNvPr>
            <p:cNvSpPr>
              <a:spLocks/>
            </p:cNvSpPr>
            <p:nvPr/>
          </p:nvSpPr>
          <p:spPr bwMode="auto">
            <a:xfrm>
              <a:off x="2676236" y="2951307"/>
              <a:ext cx="7938" cy="39688"/>
            </a:xfrm>
            <a:custGeom>
              <a:avLst/>
              <a:gdLst>
                <a:gd name="T0" fmla="*/ 3 w 3"/>
                <a:gd name="T1" fmla="*/ 11 h 13"/>
                <a:gd name="T2" fmla="*/ 1 w 3"/>
                <a:gd name="T3" fmla="*/ 13 h 13"/>
                <a:gd name="T4" fmla="*/ 1 w 3"/>
                <a:gd name="T5" fmla="*/ 13 h 13"/>
                <a:gd name="T6" fmla="*/ 0 w 3"/>
                <a:gd name="T7" fmla="*/ 11 h 13"/>
                <a:gd name="T8" fmla="*/ 0 w 3"/>
                <a:gd name="T9" fmla="*/ 1 h 13"/>
                <a:gd name="T10" fmla="*/ 1 w 3"/>
                <a:gd name="T11" fmla="*/ 0 h 13"/>
                <a:gd name="T12" fmla="*/ 1 w 3"/>
                <a:gd name="T13" fmla="*/ 0 h 13"/>
                <a:gd name="T14" fmla="*/ 3 w 3"/>
                <a:gd name="T15" fmla="*/ 1 h 13"/>
                <a:gd name="T16" fmla="*/ 3 w 3"/>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3">
                  <a:moveTo>
                    <a:pt x="3" y="11"/>
                  </a:moveTo>
                  <a:cubicBezTo>
                    <a:pt x="3" y="12"/>
                    <a:pt x="2" y="13"/>
                    <a:pt x="1" y="13"/>
                  </a:cubicBezTo>
                  <a:cubicBezTo>
                    <a:pt x="1" y="13"/>
                    <a:pt x="1" y="13"/>
                    <a:pt x="1" y="13"/>
                  </a:cubicBezTo>
                  <a:cubicBezTo>
                    <a:pt x="0" y="13"/>
                    <a:pt x="0" y="12"/>
                    <a:pt x="0" y="11"/>
                  </a:cubicBezTo>
                  <a:cubicBezTo>
                    <a:pt x="0" y="1"/>
                    <a:pt x="0" y="1"/>
                    <a:pt x="0" y="1"/>
                  </a:cubicBezTo>
                  <a:cubicBezTo>
                    <a:pt x="0" y="0"/>
                    <a:pt x="0" y="0"/>
                    <a:pt x="1" y="0"/>
                  </a:cubicBezTo>
                  <a:cubicBezTo>
                    <a:pt x="1" y="0"/>
                    <a:pt x="1" y="0"/>
                    <a:pt x="1" y="0"/>
                  </a:cubicBezTo>
                  <a:cubicBezTo>
                    <a:pt x="2" y="0"/>
                    <a:pt x="3" y="0"/>
                    <a:pt x="3" y="1"/>
                  </a:cubicBezTo>
                  <a:cubicBezTo>
                    <a:pt x="3" y="11"/>
                    <a:pt x="3" y="11"/>
                    <a:pt x="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0" name="Freeform 60">
              <a:extLst>
                <a:ext uri="{FF2B5EF4-FFF2-40B4-BE49-F238E27FC236}">
                  <a16:creationId xmlns="" xmlns:a16="http://schemas.microsoft.com/office/drawing/2014/main" id="{6FE3BA25-B38C-439B-81C4-77CBA5121CC1}"/>
                </a:ext>
              </a:extLst>
            </p:cNvPr>
            <p:cNvSpPr>
              <a:spLocks/>
            </p:cNvSpPr>
            <p:nvPr/>
          </p:nvSpPr>
          <p:spPr bwMode="auto">
            <a:xfrm>
              <a:off x="2546061" y="3011632"/>
              <a:ext cx="33338" cy="30163"/>
            </a:xfrm>
            <a:custGeom>
              <a:avLst/>
              <a:gdLst>
                <a:gd name="T0" fmla="*/ 10 w 11"/>
                <a:gd name="T1" fmla="*/ 7 h 10"/>
                <a:gd name="T2" fmla="*/ 10 w 11"/>
                <a:gd name="T3" fmla="*/ 9 h 10"/>
                <a:gd name="T4" fmla="*/ 10 w 11"/>
                <a:gd name="T5" fmla="*/ 9 h 10"/>
                <a:gd name="T6" fmla="*/ 8 w 11"/>
                <a:gd name="T7" fmla="*/ 10 h 10"/>
                <a:gd name="T8" fmla="*/ 0 w 11"/>
                <a:gd name="T9" fmla="*/ 3 h 10"/>
                <a:gd name="T10" fmla="*/ 0 w 11"/>
                <a:gd name="T11" fmla="*/ 1 h 10"/>
                <a:gd name="T12" fmla="*/ 0 w 11"/>
                <a:gd name="T13" fmla="*/ 1 h 10"/>
                <a:gd name="T14" fmla="*/ 2 w 11"/>
                <a:gd name="T15" fmla="*/ 0 h 10"/>
                <a:gd name="T16" fmla="*/ 10 w 11"/>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10" y="7"/>
                  </a:moveTo>
                  <a:cubicBezTo>
                    <a:pt x="11" y="8"/>
                    <a:pt x="11" y="9"/>
                    <a:pt x="10" y="9"/>
                  </a:cubicBezTo>
                  <a:cubicBezTo>
                    <a:pt x="10" y="9"/>
                    <a:pt x="10" y="9"/>
                    <a:pt x="10" y="9"/>
                  </a:cubicBezTo>
                  <a:cubicBezTo>
                    <a:pt x="9" y="10"/>
                    <a:pt x="8" y="10"/>
                    <a:pt x="8" y="10"/>
                  </a:cubicBezTo>
                  <a:cubicBezTo>
                    <a:pt x="0" y="3"/>
                    <a:pt x="0" y="3"/>
                    <a:pt x="0" y="3"/>
                  </a:cubicBezTo>
                  <a:cubicBezTo>
                    <a:pt x="0" y="2"/>
                    <a:pt x="0" y="1"/>
                    <a:pt x="0" y="1"/>
                  </a:cubicBezTo>
                  <a:cubicBezTo>
                    <a:pt x="0" y="1"/>
                    <a:pt x="0" y="1"/>
                    <a:pt x="0" y="1"/>
                  </a:cubicBezTo>
                  <a:cubicBezTo>
                    <a:pt x="1" y="0"/>
                    <a:pt x="2" y="0"/>
                    <a:pt x="2" y="0"/>
                  </a:cubicBezTo>
                  <a:cubicBezTo>
                    <a:pt x="10" y="7"/>
                    <a:pt x="10" y="7"/>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1" name="Freeform 61">
              <a:extLst>
                <a:ext uri="{FF2B5EF4-FFF2-40B4-BE49-F238E27FC236}">
                  <a16:creationId xmlns="" xmlns:a16="http://schemas.microsoft.com/office/drawing/2014/main" id="{38127DA5-9E9F-4231-AAF3-DBC47D9E31EE}"/>
                </a:ext>
              </a:extLst>
            </p:cNvPr>
            <p:cNvSpPr>
              <a:spLocks/>
            </p:cNvSpPr>
            <p:nvPr/>
          </p:nvSpPr>
          <p:spPr bwMode="auto">
            <a:xfrm>
              <a:off x="2503199" y="3148157"/>
              <a:ext cx="42863" cy="11113"/>
            </a:xfrm>
            <a:custGeom>
              <a:avLst/>
              <a:gdLst>
                <a:gd name="T0" fmla="*/ 12 w 14"/>
                <a:gd name="T1" fmla="*/ 0 h 4"/>
                <a:gd name="T2" fmla="*/ 13 w 14"/>
                <a:gd name="T3" fmla="*/ 1 h 4"/>
                <a:gd name="T4" fmla="*/ 13 w 14"/>
                <a:gd name="T5" fmla="*/ 1 h 4"/>
                <a:gd name="T6" fmla="*/ 12 w 14"/>
                <a:gd name="T7" fmla="*/ 3 h 4"/>
                <a:gd name="T8" fmla="*/ 2 w 14"/>
                <a:gd name="T9" fmla="*/ 4 h 4"/>
                <a:gd name="T10" fmla="*/ 0 w 14"/>
                <a:gd name="T11" fmla="*/ 3 h 4"/>
                <a:gd name="T12" fmla="*/ 0 w 14"/>
                <a:gd name="T13" fmla="*/ 3 h 4"/>
                <a:gd name="T14" fmla="*/ 2 w 14"/>
                <a:gd name="T15" fmla="*/ 1 h 4"/>
                <a:gd name="T16" fmla="*/ 12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2" y="0"/>
                  </a:moveTo>
                  <a:cubicBezTo>
                    <a:pt x="13" y="0"/>
                    <a:pt x="13" y="0"/>
                    <a:pt x="13" y="1"/>
                  </a:cubicBezTo>
                  <a:cubicBezTo>
                    <a:pt x="13" y="1"/>
                    <a:pt x="13" y="1"/>
                    <a:pt x="13" y="1"/>
                  </a:cubicBezTo>
                  <a:cubicBezTo>
                    <a:pt x="14" y="2"/>
                    <a:pt x="13" y="3"/>
                    <a:pt x="12" y="3"/>
                  </a:cubicBezTo>
                  <a:cubicBezTo>
                    <a:pt x="2" y="4"/>
                    <a:pt x="2" y="4"/>
                    <a:pt x="2" y="4"/>
                  </a:cubicBezTo>
                  <a:cubicBezTo>
                    <a:pt x="1" y="4"/>
                    <a:pt x="0" y="4"/>
                    <a:pt x="0" y="3"/>
                  </a:cubicBezTo>
                  <a:cubicBezTo>
                    <a:pt x="0" y="3"/>
                    <a:pt x="0" y="3"/>
                    <a:pt x="0" y="3"/>
                  </a:cubicBezTo>
                  <a:cubicBezTo>
                    <a:pt x="0" y="2"/>
                    <a:pt x="1" y="1"/>
                    <a:pt x="2" y="1"/>
                  </a:cubicBezTo>
                  <a:cubicBezTo>
                    <a:pt x="12" y="0"/>
                    <a:pt x="12" y="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3" name="Freeform 63">
              <a:extLst>
                <a:ext uri="{FF2B5EF4-FFF2-40B4-BE49-F238E27FC236}">
                  <a16:creationId xmlns="" xmlns:a16="http://schemas.microsoft.com/office/drawing/2014/main" id="{BD33B12C-A520-411A-BE99-053319A5D712}"/>
                </a:ext>
              </a:extLst>
            </p:cNvPr>
            <p:cNvSpPr>
              <a:spLocks/>
            </p:cNvSpPr>
            <p:nvPr/>
          </p:nvSpPr>
          <p:spPr bwMode="auto">
            <a:xfrm>
              <a:off x="2784186" y="3005282"/>
              <a:ext cx="33338" cy="30163"/>
            </a:xfrm>
            <a:custGeom>
              <a:avLst/>
              <a:gdLst>
                <a:gd name="T0" fmla="*/ 3 w 11"/>
                <a:gd name="T1" fmla="*/ 10 h 10"/>
                <a:gd name="T2" fmla="*/ 1 w 11"/>
                <a:gd name="T3" fmla="*/ 9 h 10"/>
                <a:gd name="T4" fmla="*/ 1 w 11"/>
                <a:gd name="T5" fmla="*/ 9 h 10"/>
                <a:gd name="T6" fmla="*/ 1 w 11"/>
                <a:gd name="T7" fmla="*/ 7 h 10"/>
                <a:gd name="T8" fmla="*/ 8 w 11"/>
                <a:gd name="T9" fmla="*/ 0 h 10"/>
                <a:gd name="T10" fmla="*/ 11 w 11"/>
                <a:gd name="T11" fmla="*/ 0 h 10"/>
                <a:gd name="T12" fmla="*/ 11 w 11"/>
                <a:gd name="T13" fmla="*/ 0 h 10"/>
                <a:gd name="T14" fmla="*/ 11 w 11"/>
                <a:gd name="T15" fmla="*/ 3 h 10"/>
                <a:gd name="T16" fmla="*/ 3 w 11"/>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3" y="10"/>
                  </a:moveTo>
                  <a:cubicBezTo>
                    <a:pt x="2" y="10"/>
                    <a:pt x="1" y="10"/>
                    <a:pt x="1" y="9"/>
                  </a:cubicBezTo>
                  <a:cubicBezTo>
                    <a:pt x="1" y="9"/>
                    <a:pt x="1" y="9"/>
                    <a:pt x="1" y="9"/>
                  </a:cubicBezTo>
                  <a:cubicBezTo>
                    <a:pt x="0" y="8"/>
                    <a:pt x="0" y="7"/>
                    <a:pt x="1" y="7"/>
                  </a:cubicBezTo>
                  <a:cubicBezTo>
                    <a:pt x="8" y="0"/>
                    <a:pt x="8" y="0"/>
                    <a:pt x="8" y="0"/>
                  </a:cubicBezTo>
                  <a:cubicBezTo>
                    <a:pt x="9" y="0"/>
                    <a:pt x="10" y="0"/>
                    <a:pt x="11" y="0"/>
                  </a:cubicBezTo>
                  <a:cubicBezTo>
                    <a:pt x="11" y="0"/>
                    <a:pt x="11" y="0"/>
                    <a:pt x="11" y="0"/>
                  </a:cubicBezTo>
                  <a:cubicBezTo>
                    <a:pt x="11" y="1"/>
                    <a:pt x="11" y="2"/>
                    <a:pt x="11" y="3"/>
                  </a:cubicBezTo>
                  <a:cubicBezTo>
                    <a:pt x="3" y="10"/>
                    <a:pt x="3" y="10"/>
                    <a:pt x="3"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4" name="Freeform 64">
              <a:extLst>
                <a:ext uri="{FF2B5EF4-FFF2-40B4-BE49-F238E27FC236}">
                  <a16:creationId xmlns="" xmlns:a16="http://schemas.microsoft.com/office/drawing/2014/main" id="{55E6D86F-94A2-4E5E-9CFE-49722573B310}"/>
                </a:ext>
              </a:extLst>
            </p:cNvPr>
            <p:cNvSpPr>
              <a:spLocks noEditPoints="1"/>
            </p:cNvSpPr>
            <p:nvPr/>
          </p:nvSpPr>
          <p:spPr bwMode="auto">
            <a:xfrm>
              <a:off x="2566699" y="3005282"/>
              <a:ext cx="223838" cy="311150"/>
            </a:xfrm>
            <a:custGeom>
              <a:avLst/>
              <a:gdLst>
                <a:gd name="T0" fmla="*/ 49 w 74"/>
                <a:gd name="T1" fmla="*/ 88 h 103"/>
                <a:gd name="T2" fmla="*/ 48 w 74"/>
                <a:gd name="T3" fmla="*/ 91 h 103"/>
                <a:gd name="T4" fmla="*/ 46 w 74"/>
                <a:gd name="T5" fmla="*/ 91 h 103"/>
                <a:gd name="T6" fmla="*/ 28 w 74"/>
                <a:gd name="T7" fmla="*/ 91 h 103"/>
                <a:gd name="T8" fmla="*/ 27 w 74"/>
                <a:gd name="T9" fmla="*/ 91 h 103"/>
                <a:gd name="T10" fmla="*/ 26 w 74"/>
                <a:gd name="T11" fmla="*/ 88 h 103"/>
                <a:gd name="T12" fmla="*/ 26 w 74"/>
                <a:gd name="T13" fmla="*/ 78 h 103"/>
                <a:gd name="T14" fmla="*/ 49 w 74"/>
                <a:gd name="T15" fmla="*/ 78 h 103"/>
                <a:gd name="T16" fmla="*/ 49 w 74"/>
                <a:gd name="T17" fmla="*/ 88 h 103"/>
                <a:gd name="T18" fmla="*/ 24 w 74"/>
                <a:gd name="T19" fmla="*/ 19 h 103"/>
                <a:gd name="T20" fmla="*/ 14 w 74"/>
                <a:gd name="T21" fmla="*/ 37 h 103"/>
                <a:gd name="T22" fmla="*/ 22 w 74"/>
                <a:gd name="T23" fmla="*/ 55 h 103"/>
                <a:gd name="T24" fmla="*/ 23 w 74"/>
                <a:gd name="T25" fmla="*/ 57 h 103"/>
                <a:gd name="T26" fmla="*/ 23 w 74"/>
                <a:gd name="T27" fmla="*/ 57 h 103"/>
                <a:gd name="T28" fmla="*/ 20 w 74"/>
                <a:gd name="T29" fmla="*/ 57 h 103"/>
                <a:gd name="T30" fmla="*/ 11 w 74"/>
                <a:gd name="T31" fmla="*/ 37 h 103"/>
                <a:gd name="T32" fmla="*/ 21 w 74"/>
                <a:gd name="T33" fmla="*/ 16 h 103"/>
                <a:gd name="T34" fmla="*/ 24 w 74"/>
                <a:gd name="T35" fmla="*/ 16 h 103"/>
                <a:gd name="T36" fmla="*/ 24 w 74"/>
                <a:gd name="T37" fmla="*/ 16 h 103"/>
                <a:gd name="T38" fmla="*/ 24 w 74"/>
                <a:gd name="T39" fmla="*/ 19 h 103"/>
                <a:gd name="T40" fmla="*/ 74 w 74"/>
                <a:gd name="T41" fmla="*/ 37 h 103"/>
                <a:gd name="T42" fmla="*/ 37 w 74"/>
                <a:gd name="T43" fmla="*/ 0 h 103"/>
                <a:gd name="T44" fmla="*/ 0 w 74"/>
                <a:gd name="T45" fmla="*/ 37 h 103"/>
                <a:gd name="T46" fmla="*/ 22 w 74"/>
                <a:gd name="T47" fmla="*/ 71 h 103"/>
                <a:gd name="T48" fmla="*/ 22 w 74"/>
                <a:gd name="T49" fmla="*/ 78 h 103"/>
                <a:gd name="T50" fmla="*/ 22 w 74"/>
                <a:gd name="T51" fmla="*/ 88 h 103"/>
                <a:gd name="T52" fmla="*/ 27 w 74"/>
                <a:gd name="T53" fmla="*/ 95 h 103"/>
                <a:gd name="T54" fmla="*/ 28 w 74"/>
                <a:gd name="T55" fmla="*/ 97 h 103"/>
                <a:gd name="T56" fmla="*/ 35 w 74"/>
                <a:gd name="T57" fmla="*/ 103 h 103"/>
                <a:gd name="T58" fmla="*/ 40 w 74"/>
                <a:gd name="T59" fmla="*/ 103 h 103"/>
                <a:gd name="T60" fmla="*/ 46 w 74"/>
                <a:gd name="T61" fmla="*/ 97 h 103"/>
                <a:gd name="T62" fmla="*/ 47 w 74"/>
                <a:gd name="T63" fmla="*/ 95 h 103"/>
                <a:gd name="T64" fmla="*/ 52 w 74"/>
                <a:gd name="T65" fmla="*/ 88 h 103"/>
                <a:gd name="T66" fmla="*/ 52 w 74"/>
                <a:gd name="T67" fmla="*/ 75 h 103"/>
                <a:gd name="T68" fmla="*/ 52 w 74"/>
                <a:gd name="T69" fmla="*/ 71 h 103"/>
                <a:gd name="T70" fmla="*/ 74 w 74"/>
                <a:gd name="T71" fmla="*/ 3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103">
                  <a:moveTo>
                    <a:pt x="49" y="88"/>
                  </a:moveTo>
                  <a:cubicBezTo>
                    <a:pt x="49" y="89"/>
                    <a:pt x="48" y="90"/>
                    <a:pt x="48" y="91"/>
                  </a:cubicBezTo>
                  <a:cubicBezTo>
                    <a:pt x="47" y="91"/>
                    <a:pt x="47" y="91"/>
                    <a:pt x="46" y="91"/>
                  </a:cubicBezTo>
                  <a:cubicBezTo>
                    <a:pt x="28" y="91"/>
                    <a:pt x="28" y="91"/>
                    <a:pt x="28" y="91"/>
                  </a:cubicBezTo>
                  <a:cubicBezTo>
                    <a:pt x="28" y="91"/>
                    <a:pt x="27" y="91"/>
                    <a:pt x="27" y="91"/>
                  </a:cubicBezTo>
                  <a:cubicBezTo>
                    <a:pt x="26" y="90"/>
                    <a:pt x="26" y="89"/>
                    <a:pt x="26" y="88"/>
                  </a:cubicBezTo>
                  <a:cubicBezTo>
                    <a:pt x="26" y="78"/>
                    <a:pt x="26" y="78"/>
                    <a:pt x="26" y="78"/>
                  </a:cubicBezTo>
                  <a:cubicBezTo>
                    <a:pt x="49" y="78"/>
                    <a:pt x="49" y="78"/>
                    <a:pt x="49" y="78"/>
                  </a:cubicBezTo>
                  <a:cubicBezTo>
                    <a:pt x="49" y="88"/>
                    <a:pt x="49" y="88"/>
                    <a:pt x="49" y="88"/>
                  </a:cubicBezTo>
                  <a:close/>
                  <a:moveTo>
                    <a:pt x="24" y="19"/>
                  </a:moveTo>
                  <a:cubicBezTo>
                    <a:pt x="18" y="23"/>
                    <a:pt x="14" y="29"/>
                    <a:pt x="14" y="37"/>
                  </a:cubicBezTo>
                  <a:cubicBezTo>
                    <a:pt x="14" y="44"/>
                    <a:pt x="17" y="50"/>
                    <a:pt x="22" y="55"/>
                  </a:cubicBezTo>
                  <a:cubicBezTo>
                    <a:pt x="23" y="55"/>
                    <a:pt x="23" y="56"/>
                    <a:pt x="23" y="57"/>
                  </a:cubicBezTo>
                  <a:cubicBezTo>
                    <a:pt x="23" y="57"/>
                    <a:pt x="23" y="57"/>
                    <a:pt x="23" y="57"/>
                  </a:cubicBezTo>
                  <a:cubicBezTo>
                    <a:pt x="22" y="58"/>
                    <a:pt x="21" y="58"/>
                    <a:pt x="20" y="57"/>
                  </a:cubicBezTo>
                  <a:cubicBezTo>
                    <a:pt x="14" y="52"/>
                    <a:pt x="11" y="45"/>
                    <a:pt x="11" y="37"/>
                  </a:cubicBezTo>
                  <a:cubicBezTo>
                    <a:pt x="11" y="28"/>
                    <a:pt x="15" y="21"/>
                    <a:pt x="21" y="16"/>
                  </a:cubicBezTo>
                  <a:cubicBezTo>
                    <a:pt x="22" y="15"/>
                    <a:pt x="23" y="15"/>
                    <a:pt x="24" y="16"/>
                  </a:cubicBezTo>
                  <a:cubicBezTo>
                    <a:pt x="24" y="16"/>
                    <a:pt x="24" y="16"/>
                    <a:pt x="24" y="16"/>
                  </a:cubicBezTo>
                  <a:cubicBezTo>
                    <a:pt x="24" y="17"/>
                    <a:pt x="24" y="18"/>
                    <a:pt x="24" y="19"/>
                  </a:cubicBezTo>
                  <a:close/>
                  <a:moveTo>
                    <a:pt x="74" y="37"/>
                  </a:moveTo>
                  <a:cubicBezTo>
                    <a:pt x="74" y="17"/>
                    <a:pt x="58" y="0"/>
                    <a:pt x="37" y="0"/>
                  </a:cubicBezTo>
                  <a:cubicBezTo>
                    <a:pt x="17" y="0"/>
                    <a:pt x="0" y="17"/>
                    <a:pt x="0" y="37"/>
                  </a:cubicBezTo>
                  <a:cubicBezTo>
                    <a:pt x="0" y="52"/>
                    <a:pt x="9" y="65"/>
                    <a:pt x="22" y="71"/>
                  </a:cubicBezTo>
                  <a:cubicBezTo>
                    <a:pt x="22" y="78"/>
                    <a:pt x="22" y="78"/>
                    <a:pt x="22" y="78"/>
                  </a:cubicBezTo>
                  <a:cubicBezTo>
                    <a:pt x="22" y="88"/>
                    <a:pt x="22" y="88"/>
                    <a:pt x="22" y="88"/>
                  </a:cubicBezTo>
                  <a:cubicBezTo>
                    <a:pt x="22" y="91"/>
                    <a:pt x="24" y="94"/>
                    <a:pt x="27" y="95"/>
                  </a:cubicBezTo>
                  <a:cubicBezTo>
                    <a:pt x="28" y="96"/>
                    <a:pt x="28" y="96"/>
                    <a:pt x="28" y="97"/>
                  </a:cubicBezTo>
                  <a:cubicBezTo>
                    <a:pt x="30" y="101"/>
                    <a:pt x="33" y="103"/>
                    <a:pt x="35" y="103"/>
                  </a:cubicBezTo>
                  <a:cubicBezTo>
                    <a:pt x="40" y="103"/>
                    <a:pt x="40" y="103"/>
                    <a:pt x="40" y="103"/>
                  </a:cubicBezTo>
                  <a:cubicBezTo>
                    <a:pt x="42" y="103"/>
                    <a:pt x="45" y="101"/>
                    <a:pt x="46" y="97"/>
                  </a:cubicBezTo>
                  <a:cubicBezTo>
                    <a:pt x="47" y="96"/>
                    <a:pt x="47" y="96"/>
                    <a:pt x="47" y="95"/>
                  </a:cubicBezTo>
                  <a:cubicBezTo>
                    <a:pt x="50" y="94"/>
                    <a:pt x="52" y="91"/>
                    <a:pt x="52" y="88"/>
                  </a:cubicBezTo>
                  <a:cubicBezTo>
                    <a:pt x="52" y="75"/>
                    <a:pt x="52" y="75"/>
                    <a:pt x="52" y="75"/>
                  </a:cubicBezTo>
                  <a:cubicBezTo>
                    <a:pt x="52" y="71"/>
                    <a:pt x="52" y="71"/>
                    <a:pt x="52" y="71"/>
                  </a:cubicBezTo>
                  <a:cubicBezTo>
                    <a:pt x="65" y="65"/>
                    <a:pt x="74" y="52"/>
                    <a:pt x="7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5" name="Freeform 65">
              <a:extLst>
                <a:ext uri="{FF2B5EF4-FFF2-40B4-BE49-F238E27FC236}">
                  <a16:creationId xmlns="" xmlns:a16="http://schemas.microsoft.com/office/drawing/2014/main" id="{4E15499A-3FC6-40AB-AB3B-8DE26121AD19}"/>
                </a:ext>
              </a:extLst>
            </p:cNvPr>
            <p:cNvSpPr>
              <a:spLocks noEditPoints="1"/>
            </p:cNvSpPr>
            <p:nvPr/>
          </p:nvSpPr>
          <p:spPr bwMode="auto">
            <a:xfrm>
              <a:off x="4185949" y="2621107"/>
              <a:ext cx="250825" cy="236538"/>
            </a:xfrm>
            <a:custGeom>
              <a:avLst/>
              <a:gdLst>
                <a:gd name="T0" fmla="*/ 44 w 83"/>
                <a:gd name="T1" fmla="*/ 11 h 79"/>
                <a:gd name="T2" fmla="*/ 22 w 83"/>
                <a:gd name="T3" fmla="*/ 21 h 79"/>
                <a:gd name="T4" fmla="*/ 25 w 83"/>
                <a:gd name="T5" fmla="*/ 61 h 79"/>
                <a:gd name="T6" fmla="*/ 44 w 83"/>
                <a:gd name="T7" fmla="*/ 68 h 79"/>
                <a:gd name="T8" fmla="*/ 65 w 83"/>
                <a:gd name="T9" fmla="*/ 58 h 79"/>
                <a:gd name="T10" fmla="*/ 72 w 83"/>
                <a:gd name="T11" fmla="*/ 37 h 79"/>
                <a:gd name="T12" fmla="*/ 62 w 83"/>
                <a:gd name="T13" fmla="*/ 18 h 79"/>
                <a:gd name="T14" fmla="*/ 44 w 83"/>
                <a:gd name="T15" fmla="*/ 11 h 79"/>
                <a:gd name="T16" fmla="*/ 44 w 83"/>
                <a:gd name="T17" fmla="*/ 79 h 79"/>
                <a:gd name="T18" fmla="*/ 18 w 83"/>
                <a:gd name="T19" fmla="*/ 69 h 79"/>
                <a:gd name="T20" fmla="*/ 14 w 83"/>
                <a:gd name="T21" fmla="*/ 14 h 79"/>
                <a:gd name="T22" fmla="*/ 44 w 83"/>
                <a:gd name="T23" fmla="*/ 0 h 79"/>
                <a:gd name="T24" fmla="*/ 69 w 83"/>
                <a:gd name="T25" fmla="*/ 10 h 79"/>
                <a:gd name="T26" fmla="*/ 83 w 83"/>
                <a:gd name="T27" fmla="*/ 36 h 79"/>
                <a:gd name="T28" fmla="*/ 73 w 83"/>
                <a:gd name="T29" fmla="*/ 65 h 79"/>
                <a:gd name="T30" fmla="*/ 44 w 83"/>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9">
                  <a:moveTo>
                    <a:pt x="44" y="11"/>
                  </a:moveTo>
                  <a:cubicBezTo>
                    <a:pt x="35" y="11"/>
                    <a:pt x="27" y="15"/>
                    <a:pt x="22" y="21"/>
                  </a:cubicBezTo>
                  <a:cubicBezTo>
                    <a:pt x="12" y="33"/>
                    <a:pt x="13" y="51"/>
                    <a:pt x="25" y="61"/>
                  </a:cubicBezTo>
                  <a:cubicBezTo>
                    <a:pt x="30" y="65"/>
                    <a:pt x="37" y="68"/>
                    <a:pt x="44" y="68"/>
                  </a:cubicBezTo>
                  <a:cubicBezTo>
                    <a:pt x="52" y="68"/>
                    <a:pt x="60" y="64"/>
                    <a:pt x="65" y="58"/>
                  </a:cubicBezTo>
                  <a:cubicBezTo>
                    <a:pt x="70" y="52"/>
                    <a:pt x="72" y="45"/>
                    <a:pt x="72" y="37"/>
                  </a:cubicBezTo>
                  <a:cubicBezTo>
                    <a:pt x="71" y="30"/>
                    <a:pt x="68" y="23"/>
                    <a:pt x="62" y="18"/>
                  </a:cubicBezTo>
                  <a:cubicBezTo>
                    <a:pt x="57" y="14"/>
                    <a:pt x="50" y="11"/>
                    <a:pt x="44" y="11"/>
                  </a:cubicBezTo>
                  <a:close/>
                  <a:moveTo>
                    <a:pt x="44" y="79"/>
                  </a:moveTo>
                  <a:cubicBezTo>
                    <a:pt x="34" y="79"/>
                    <a:pt x="25" y="75"/>
                    <a:pt x="18" y="69"/>
                  </a:cubicBezTo>
                  <a:cubicBezTo>
                    <a:pt x="2" y="55"/>
                    <a:pt x="0" y="31"/>
                    <a:pt x="14" y="14"/>
                  </a:cubicBezTo>
                  <a:cubicBezTo>
                    <a:pt x="21" y="5"/>
                    <a:pt x="32" y="0"/>
                    <a:pt x="44" y="0"/>
                  </a:cubicBezTo>
                  <a:cubicBezTo>
                    <a:pt x="53" y="0"/>
                    <a:pt x="62" y="4"/>
                    <a:pt x="69" y="10"/>
                  </a:cubicBezTo>
                  <a:cubicBezTo>
                    <a:pt x="77" y="16"/>
                    <a:pt x="82" y="26"/>
                    <a:pt x="83" y="36"/>
                  </a:cubicBezTo>
                  <a:cubicBezTo>
                    <a:pt x="83" y="47"/>
                    <a:pt x="80" y="57"/>
                    <a:pt x="73" y="65"/>
                  </a:cubicBezTo>
                  <a:cubicBezTo>
                    <a:pt x="66" y="74"/>
                    <a:pt x="55" y="79"/>
                    <a:pt x="44"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6" name="Freeform 66">
              <a:extLst>
                <a:ext uri="{FF2B5EF4-FFF2-40B4-BE49-F238E27FC236}">
                  <a16:creationId xmlns="" xmlns:a16="http://schemas.microsoft.com/office/drawing/2014/main" id="{FF8A6ED2-B03A-46A1-ABB2-6FEE54ACB7C3}"/>
                </a:ext>
              </a:extLst>
            </p:cNvPr>
            <p:cNvSpPr>
              <a:spLocks/>
            </p:cNvSpPr>
            <p:nvPr/>
          </p:nvSpPr>
          <p:spPr bwMode="auto">
            <a:xfrm>
              <a:off x="4204999" y="2806845"/>
              <a:ext cx="60325" cy="60325"/>
            </a:xfrm>
            <a:custGeom>
              <a:avLst/>
              <a:gdLst>
                <a:gd name="T0" fmla="*/ 15 w 38"/>
                <a:gd name="T1" fmla="*/ 38 h 38"/>
                <a:gd name="T2" fmla="*/ 0 w 38"/>
                <a:gd name="T3" fmla="*/ 25 h 38"/>
                <a:gd name="T4" fmla="*/ 22 w 38"/>
                <a:gd name="T5" fmla="*/ 0 h 38"/>
                <a:gd name="T6" fmla="*/ 38 w 38"/>
                <a:gd name="T7" fmla="*/ 13 h 38"/>
                <a:gd name="T8" fmla="*/ 15 w 38"/>
                <a:gd name="T9" fmla="*/ 38 h 38"/>
                <a:gd name="T10" fmla="*/ 15 w 38"/>
                <a:gd name="T11" fmla="*/ 38 h 38"/>
              </a:gdLst>
              <a:ahLst/>
              <a:cxnLst>
                <a:cxn ang="0">
                  <a:pos x="T0" y="T1"/>
                </a:cxn>
                <a:cxn ang="0">
                  <a:pos x="T2" y="T3"/>
                </a:cxn>
                <a:cxn ang="0">
                  <a:pos x="T4" y="T5"/>
                </a:cxn>
                <a:cxn ang="0">
                  <a:pos x="T6" y="T7"/>
                </a:cxn>
                <a:cxn ang="0">
                  <a:pos x="T8" y="T9"/>
                </a:cxn>
                <a:cxn ang="0">
                  <a:pos x="T10" y="T11"/>
                </a:cxn>
              </a:cxnLst>
              <a:rect l="0" t="0" r="r" b="b"/>
              <a:pathLst>
                <a:path w="38" h="38">
                  <a:moveTo>
                    <a:pt x="15" y="38"/>
                  </a:moveTo>
                  <a:lnTo>
                    <a:pt x="0" y="25"/>
                  </a:lnTo>
                  <a:lnTo>
                    <a:pt x="22" y="0"/>
                  </a:lnTo>
                  <a:lnTo>
                    <a:pt x="38" y="13"/>
                  </a:lnTo>
                  <a:lnTo>
                    <a:pt x="15" y="38"/>
                  </a:lnTo>
                  <a:lnTo>
                    <a:pt x="1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7" name="Freeform 67">
              <a:extLst>
                <a:ext uri="{FF2B5EF4-FFF2-40B4-BE49-F238E27FC236}">
                  <a16:creationId xmlns="" xmlns:a16="http://schemas.microsoft.com/office/drawing/2014/main" id="{43CF7910-0E98-40A2-8417-55FE2566A8B8}"/>
                </a:ext>
              </a:extLst>
            </p:cNvPr>
            <p:cNvSpPr>
              <a:spLocks/>
            </p:cNvSpPr>
            <p:nvPr/>
          </p:nvSpPr>
          <p:spPr bwMode="auto">
            <a:xfrm>
              <a:off x="4131974" y="2840182"/>
              <a:ext cx="104775" cy="114300"/>
            </a:xfrm>
            <a:custGeom>
              <a:avLst/>
              <a:gdLst>
                <a:gd name="T0" fmla="*/ 15 w 35"/>
                <a:gd name="T1" fmla="*/ 35 h 38"/>
                <a:gd name="T2" fmla="*/ 8 w 35"/>
                <a:gd name="T3" fmla="*/ 36 h 38"/>
                <a:gd name="T4" fmla="*/ 2 w 35"/>
                <a:gd name="T5" fmla="*/ 31 h 38"/>
                <a:gd name="T6" fmla="*/ 2 w 35"/>
                <a:gd name="T7" fmla="*/ 23 h 38"/>
                <a:gd name="T8" fmla="*/ 19 w 35"/>
                <a:gd name="T9" fmla="*/ 3 h 38"/>
                <a:gd name="T10" fmla="*/ 27 w 35"/>
                <a:gd name="T11" fmla="*/ 2 h 38"/>
                <a:gd name="T12" fmla="*/ 32 w 35"/>
                <a:gd name="T13" fmla="*/ 7 h 38"/>
                <a:gd name="T14" fmla="*/ 33 w 35"/>
                <a:gd name="T15" fmla="*/ 14 h 38"/>
                <a:gd name="T16" fmla="*/ 15 w 35"/>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15" y="35"/>
                  </a:moveTo>
                  <a:cubicBezTo>
                    <a:pt x="13" y="37"/>
                    <a:pt x="10" y="38"/>
                    <a:pt x="8" y="36"/>
                  </a:cubicBezTo>
                  <a:cubicBezTo>
                    <a:pt x="2" y="31"/>
                    <a:pt x="2" y="31"/>
                    <a:pt x="2" y="31"/>
                  </a:cubicBezTo>
                  <a:cubicBezTo>
                    <a:pt x="0" y="29"/>
                    <a:pt x="0" y="26"/>
                    <a:pt x="2" y="23"/>
                  </a:cubicBezTo>
                  <a:cubicBezTo>
                    <a:pt x="19" y="3"/>
                    <a:pt x="19" y="3"/>
                    <a:pt x="19" y="3"/>
                  </a:cubicBezTo>
                  <a:cubicBezTo>
                    <a:pt x="21" y="0"/>
                    <a:pt x="25" y="0"/>
                    <a:pt x="27" y="2"/>
                  </a:cubicBezTo>
                  <a:cubicBezTo>
                    <a:pt x="32" y="7"/>
                    <a:pt x="32" y="7"/>
                    <a:pt x="32" y="7"/>
                  </a:cubicBezTo>
                  <a:cubicBezTo>
                    <a:pt x="35" y="9"/>
                    <a:pt x="35" y="12"/>
                    <a:pt x="33" y="14"/>
                  </a:cubicBezTo>
                  <a:cubicBezTo>
                    <a:pt x="15" y="35"/>
                    <a:pt x="15" y="35"/>
                    <a:pt x="1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8" name="Freeform 68">
              <a:extLst>
                <a:ext uri="{FF2B5EF4-FFF2-40B4-BE49-F238E27FC236}">
                  <a16:creationId xmlns="" xmlns:a16="http://schemas.microsoft.com/office/drawing/2014/main" id="{301D5B56-2C52-46D1-8F1F-F7AFB784491E}"/>
                </a:ext>
              </a:extLst>
            </p:cNvPr>
            <p:cNvSpPr>
              <a:spLocks/>
            </p:cNvSpPr>
            <p:nvPr/>
          </p:nvSpPr>
          <p:spPr bwMode="auto">
            <a:xfrm>
              <a:off x="4265324" y="2665557"/>
              <a:ext cx="77788" cy="44450"/>
            </a:xfrm>
            <a:custGeom>
              <a:avLst/>
              <a:gdLst>
                <a:gd name="T0" fmla="*/ 25 w 26"/>
                <a:gd name="T1" fmla="*/ 5 h 15"/>
                <a:gd name="T2" fmla="*/ 13 w 26"/>
                <a:gd name="T3" fmla="*/ 7 h 15"/>
                <a:gd name="T4" fmla="*/ 0 w 26"/>
                <a:gd name="T5" fmla="*/ 11 h 15"/>
                <a:gd name="T6" fmla="*/ 11 w 26"/>
                <a:gd name="T7" fmla="*/ 1 h 15"/>
                <a:gd name="T8" fmla="*/ 25 w 26"/>
                <a:gd name="T9" fmla="*/ 5 h 15"/>
              </a:gdLst>
              <a:ahLst/>
              <a:cxnLst>
                <a:cxn ang="0">
                  <a:pos x="T0" y="T1"/>
                </a:cxn>
                <a:cxn ang="0">
                  <a:pos x="T2" y="T3"/>
                </a:cxn>
                <a:cxn ang="0">
                  <a:pos x="T4" y="T5"/>
                </a:cxn>
                <a:cxn ang="0">
                  <a:pos x="T6" y="T7"/>
                </a:cxn>
                <a:cxn ang="0">
                  <a:pos x="T8" y="T9"/>
                </a:cxn>
              </a:cxnLst>
              <a:rect l="0" t="0" r="r" b="b"/>
              <a:pathLst>
                <a:path w="26" h="15">
                  <a:moveTo>
                    <a:pt x="25" y="5"/>
                  </a:moveTo>
                  <a:cubicBezTo>
                    <a:pt x="26" y="9"/>
                    <a:pt x="20" y="5"/>
                    <a:pt x="13" y="7"/>
                  </a:cubicBezTo>
                  <a:cubicBezTo>
                    <a:pt x="6" y="8"/>
                    <a:pt x="1" y="15"/>
                    <a:pt x="0" y="11"/>
                  </a:cubicBezTo>
                  <a:cubicBezTo>
                    <a:pt x="0" y="7"/>
                    <a:pt x="7" y="2"/>
                    <a:pt x="11" y="1"/>
                  </a:cubicBezTo>
                  <a:cubicBezTo>
                    <a:pt x="16" y="0"/>
                    <a:pt x="24" y="1"/>
                    <a:pt x="2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9" name="Freeform 69">
              <a:extLst>
                <a:ext uri="{FF2B5EF4-FFF2-40B4-BE49-F238E27FC236}">
                  <a16:creationId xmlns="" xmlns:a16="http://schemas.microsoft.com/office/drawing/2014/main" id="{F7829C4B-1F4C-448F-AE6D-14ED52FE44F6}"/>
                </a:ext>
              </a:extLst>
            </p:cNvPr>
            <p:cNvSpPr>
              <a:spLocks/>
            </p:cNvSpPr>
            <p:nvPr/>
          </p:nvSpPr>
          <p:spPr bwMode="auto">
            <a:xfrm>
              <a:off x="4343111" y="2678257"/>
              <a:ext cx="23813" cy="17463"/>
            </a:xfrm>
            <a:custGeom>
              <a:avLst/>
              <a:gdLst>
                <a:gd name="T0" fmla="*/ 7 w 8"/>
                <a:gd name="T1" fmla="*/ 4 h 6"/>
                <a:gd name="T2" fmla="*/ 3 w 8"/>
                <a:gd name="T3" fmla="*/ 5 h 6"/>
                <a:gd name="T4" fmla="*/ 1 w 8"/>
                <a:gd name="T5" fmla="*/ 2 h 6"/>
                <a:gd name="T6" fmla="*/ 4 w 8"/>
                <a:gd name="T7" fmla="*/ 0 h 6"/>
                <a:gd name="T8" fmla="*/ 7 w 8"/>
                <a:gd name="T9" fmla="*/ 4 h 6"/>
              </a:gdLst>
              <a:ahLst/>
              <a:cxnLst>
                <a:cxn ang="0">
                  <a:pos x="T0" y="T1"/>
                </a:cxn>
                <a:cxn ang="0">
                  <a:pos x="T2" y="T3"/>
                </a:cxn>
                <a:cxn ang="0">
                  <a:pos x="T4" y="T5"/>
                </a:cxn>
                <a:cxn ang="0">
                  <a:pos x="T6" y="T7"/>
                </a:cxn>
                <a:cxn ang="0">
                  <a:pos x="T8" y="T9"/>
                </a:cxn>
              </a:cxnLst>
              <a:rect l="0" t="0" r="r" b="b"/>
              <a:pathLst>
                <a:path w="8" h="6">
                  <a:moveTo>
                    <a:pt x="7" y="4"/>
                  </a:moveTo>
                  <a:cubicBezTo>
                    <a:pt x="7" y="6"/>
                    <a:pt x="5" y="5"/>
                    <a:pt x="3" y="5"/>
                  </a:cubicBezTo>
                  <a:cubicBezTo>
                    <a:pt x="1" y="4"/>
                    <a:pt x="0" y="4"/>
                    <a:pt x="1" y="2"/>
                  </a:cubicBezTo>
                  <a:cubicBezTo>
                    <a:pt x="2" y="0"/>
                    <a:pt x="2" y="0"/>
                    <a:pt x="4" y="0"/>
                  </a:cubicBezTo>
                  <a:cubicBezTo>
                    <a:pt x="5" y="1"/>
                    <a:pt x="8" y="3"/>
                    <a:pt x="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0" name="Freeform 70">
              <a:extLst>
                <a:ext uri="{FF2B5EF4-FFF2-40B4-BE49-F238E27FC236}">
                  <a16:creationId xmlns="" xmlns:a16="http://schemas.microsoft.com/office/drawing/2014/main" id="{0ECDACE9-B360-4CA6-8D84-627DD4F87340}"/>
                </a:ext>
              </a:extLst>
            </p:cNvPr>
            <p:cNvSpPr>
              <a:spLocks noEditPoints="1"/>
            </p:cNvSpPr>
            <p:nvPr/>
          </p:nvSpPr>
          <p:spPr bwMode="auto">
            <a:xfrm>
              <a:off x="5808374" y="2270270"/>
              <a:ext cx="271463" cy="265113"/>
            </a:xfrm>
            <a:custGeom>
              <a:avLst/>
              <a:gdLst>
                <a:gd name="T0" fmla="*/ 45 w 90"/>
                <a:gd name="T1" fmla="*/ 36 h 88"/>
                <a:gd name="T2" fmla="*/ 5 w 90"/>
                <a:gd name="T3" fmla="*/ 23 h 88"/>
                <a:gd name="T4" fmla="*/ 85 w 90"/>
                <a:gd name="T5" fmla="*/ 23 h 88"/>
                <a:gd name="T6" fmla="*/ 88 w 90"/>
                <a:gd name="T7" fmla="*/ 41 h 88"/>
                <a:gd name="T8" fmla="*/ 2 w 90"/>
                <a:gd name="T9" fmla="*/ 41 h 88"/>
                <a:gd name="T10" fmla="*/ 45 w 90"/>
                <a:gd name="T11" fmla="*/ 44 h 88"/>
                <a:gd name="T12" fmla="*/ 88 w 90"/>
                <a:gd name="T13" fmla="*/ 41 h 88"/>
                <a:gd name="T14" fmla="*/ 45 w 90"/>
                <a:gd name="T15" fmla="*/ 66 h 88"/>
                <a:gd name="T16" fmla="*/ 5 w 90"/>
                <a:gd name="T17" fmla="*/ 52 h 88"/>
                <a:gd name="T18" fmla="*/ 85 w 90"/>
                <a:gd name="T19" fmla="*/ 52 h 88"/>
                <a:gd name="T20" fmla="*/ 88 w 90"/>
                <a:gd name="T21" fmla="*/ 70 h 88"/>
                <a:gd name="T22" fmla="*/ 2 w 90"/>
                <a:gd name="T23" fmla="*/ 70 h 88"/>
                <a:gd name="T24" fmla="*/ 45 w 90"/>
                <a:gd name="T25" fmla="*/ 73 h 88"/>
                <a:gd name="T26" fmla="*/ 88 w 90"/>
                <a:gd name="T27" fmla="*/ 70 h 88"/>
                <a:gd name="T28" fmla="*/ 88 w 90"/>
                <a:gd name="T29" fmla="*/ 12 h 88"/>
                <a:gd name="T30" fmla="*/ 2 w 90"/>
                <a:gd name="T31" fmla="*/ 12 h 88"/>
                <a:gd name="T32" fmla="*/ 90 w 90"/>
                <a:gd name="T33" fmla="*/ 17 h 88"/>
                <a:gd name="T34" fmla="*/ 45 w 90"/>
                <a:gd name="T35" fmla="*/ 0 h 88"/>
                <a:gd name="T36" fmla="*/ 0 w 90"/>
                <a:gd name="T37" fmla="*/ 17 h 88"/>
                <a:gd name="T38" fmla="*/ 0 w 90"/>
                <a:gd name="T39" fmla="*/ 26 h 88"/>
                <a:gd name="T40" fmla="*/ 3 w 90"/>
                <a:gd name="T41" fmla="*/ 37 h 88"/>
                <a:gd name="T42" fmla="*/ 0 w 90"/>
                <a:gd name="T43" fmla="*/ 47 h 88"/>
                <a:gd name="T44" fmla="*/ 0 w 90"/>
                <a:gd name="T45" fmla="*/ 56 h 88"/>
                <a:gd name="T46" fmla="*/ 3 w 90"/>
                <a:gd name="T47" fmla="*/ 66 h 88"/>
                <a:gd name="T48" fmla="*/ 0 w 90"/>
                <a:gd name="T49" fmla="*/ 76 h 88"/>
                <a:gd name="T50" fmla="*/ 90 w 90"/>
                <a:gd name="T51" fmla="*/ 76 h 88"/>
                <a:gd name="T52" fmla="*/ 87 w 90"/>
                <a:gd name="T53" fmla="*/ 66 h 88"/>
                <a:gd name="T54" fmla="*/ 90 w 90"/>
                <a:gd name="T55" fmla="*/ 56 h 88"/>
                <a:gd name="T56" fmla="*/ 90 w 90"/>
                <a:gd name="T57" fmla="*/ 47 h 88"/>
                <a:gd name="T58" fmla="*/ 87 w 90"/>
                <a:gd name="T59" fmla="*/ 37 h 88"/>
                <a:gd name="T60" fmla="*/ 90 w 90"/>
                <a:gd name="T61" fmla="*/ 26 h 88"/>
                <a:gd name="T62" fmla="*/ 90 w 90"/>
                <a:gd name="T6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88">
                  <a:moveTo>
                    <a:pt x="88" y="26"/>
                  </a:moveTo>
                  <a:cubicBezTo>
                    <a:pt x="88" y="31"/>
                    <a:pt x="70" y="36"/>
                    <a:pt x="45" y="36"/>
                  </a:cubicBezTo>
                  <a:cubicBezTo>
                    <a:pt x="19" y="36"/>
                    <a:pt x="2" y="31"/>
                    <a:pt x="2" y="26"/>
                  </a:cubicBezTo>
                  <a:cubicBezTo>
                    <a:pt x="2" y="25"/>
                    <a:pt x="3" y="24"/>
                    <a:pt x="5" y="23"/>
                  </a:cubicBezTo>
                  <a:cubicBezTo>
                    <a:pt x="12" y="27"/>
                    <a:pt x="29" y="29"/>
                    <a:pt x="45" y="29"/>
                  </a:cubicBezTo>
                  <a:cubicBezTo>
                    <a:pt x="61" y="29"/>
                    <a:pt x="77" y="27"/>
                    <a:pt x="85" y="23"/>
                  </a:cubicBezTo>
                  <a:cubicBezTo>
                    <a:pt x="87" y="24"/>
                    <a:pt x="88" y="25"/>
                    <a:pt x="88" y="26"/>
                  </a:cubicBezTo>
                  <a:close/>
                  <a:moveTo>
                    <a:pt x="88" y="41"/>
                  </a:moveTo>
                  <a:cubicBezTo>
                    <a:pt x="88" y="46"/>
                    <a:pt x="70" y="51"/>
                    <a:pt x="45" y="51"/>
                  </a:cubicBezTo>
                  <a:cubicBezTo>
                    <a:pt x="19" y="51"/>
                    <a:pt x="2" y="46"/>
                    <a:pt x="2" y="41"/>
                  </a:cubicBezTo>
                  <a:cubicBezTo>
                    <a:pt x="2" y="40"/>
                    <a:pt x="3" y="39"/>
                    <a:pt x="5" y="38"/>
                  </a:cubicBezTo>
                  <a:cubicBezTo>
                    <a:pt x="12" y="42"/>
                    <a:pt x="29" y="44"/>
                    <a:pt x="45" y="44"/>
                  </a:cubicBezTo>
                  <a:cubicBezTo>
                    <a:pt x="61" y="44"/>
                    <a:pt x="77" y="42"/>
                    <a:pt x="85" y="38"/>
                  </a:cubicBezTo>
                  <a:cubicBezTo>
                    <a:pt x="87" y="39"/>
                    <a:pt x="88" y="40"/>
                    <a:pt x="88" y="41"/>
                  </a:cubicBezTo>
                  <a:close/>
                  <a:moveTo>
                    <a:pt x="88" y="56"/>
                  </a:moveTo>
                  <a:cubicBezTo>
                    <a:pt x="88" y="60"/>
                    <a:pt x="70" y="66"/>
                    <a:pt x="45" y="66"/>
                  </a:cubicBezTo>
                  <a:cubicBezTo>
                    <a:pt x="19" y="66"/>
                    <a:pt x="2" y="60"/>
                    <a:pt x="2" y="56"/>
                  </a:cubicBezTo>
                  <a:cubicBezTo>
                    <a:pt x="2" y="54"/>
                    <a:pt x="3" y="53"/>
                    <a:pt x="5" y="52"/>
                  </a:cubicBezTo>
                  <a:cubicBezTo>
                    <a:pt x="12" y="56"/>
                    <a:pt x="29" y="58"/>
                    <a:pt x="45" y="58"/>
                  </a:cubicBezTo>
                  <a:cubicBezTo>
                    <a:pt x="61" y="58"/>
                    <a:pt x="77" y="56"/>
                    <a:pt x="85" y="52"/>
                  </a:cubicBezTo>
                  <a:cubicBezTo>
                    <a:pt x="87" y="53"/>
                    <a:pt x="88" y="54"/>
                    <a:pt x="88" y="56"/>
                  </a:cubicBezTo>
                  <a:close/>
                  <a:moveTo>
                    <a:pt x="88" y="70"/>
                  </a:moveTo>
                  <a:cubicBezTo>
                    <a:pt x="88" y="75"/>
                    <a:pt x="70" y="80"/>
                    <a:pt x="45" y="80"/>
                  </a:cubicBezTo>
                  <a:cubicBezTo>
                    <a:pt x="19" y="80"/>
                    <a:pt x="2" y="75"/>
                    <a:pt x="2" y="70"/>
                  </a:cubicBezTo>
                  <a:cubicBezTo>
                    <a:pt x="2" y="69"/>
                    <a:pt x="3" y="68"/>
                    <a:pt x="5" y="67"/>
                  </a:cubicBezTo>
                  <a:cubicBezTo>
                    <a:pt x="12" y="71"/>
                    <a:pt x="29" y="73"/>
                    <a:pt x="45" y="73"/>
                  </a:cubicBezTo>
                  <a:cubicBezTo>
                    <a:pt x="61" y="73"/>
                    <a:pt x="77" y="71"/>
                    <a:pt x="85" y="67"/>
                  </a:cubicBezTo>
                  <a:cubicBezTo>
                    <a:pt x="87" y="68"/>
                    <a:pt x="88" y="69"/>
                    <a:pt x="88" y="70"/>
                  </a:cubicBezTo>
                  <a:close/>
                  <a:moveTo>
                    <a:pt x="45" y="2"/>
                  </a:moveTo>
                  <a:cubicBezTo>
                    <a:pt x="70" y="2"/>
                    <a:pt x="88" y="7"/>
                    <a:pt x="88" y="12"/>
                  </a:cubicBezTo>
                  <a:cubicBezTo>
                    <a:pt x="88" y="16"/>
                    <a:pt x="70" y="22"/>
                    <a:pt x="45" y="22"/>
                  </a:cubicBezTo>
                  <a:cubicBezTo>
                    <a:pt x="19" y="22"/>
                    <a:pt x="2" y="16"/>
                    <a:pt x="2" y="12"/>
                  </a:cubicBezTo>
                  <a:cubicBezTo>
                    <a:pt x="2" y="7"/>
                    <a:pt x="19" y="2"/>
                    <a:pt x="45" y="2"/>
                  </a:cubicBezTo>
                  <a:close/>
                  <a:moveTo>
                    <a:pt x="90" y="17"/>
                  </a:moveTo>
                  <a:cubicBezTo>
                    <a:pt x="90" y="12"/>
                    <a:pt x="90" y="12"/>
                    <a:pt x="90" y="12"/>
                  </a:cubicBezTo>
                  <a:cubicBezTo>
                    <a:pt x="90" y="4"/>
                    <a:pt x="67" y="0"/>
                    <a:pt x="45" y="0"/>
                  </a:cubicBezTo>
                  <a:cubicBezTo>
                    <a:pt x="23" y="0"/>
                    <a:pt x="0" y="4"/>
                    <a:pt x="0" y="12"/>
                  </a:cubicBezTo>
                  <a:cubicBezTo>
                    <a:pt x="0" y="17"/>
                    <a:pt x="0" y="17"/>
                    <a:pt x="0" y="17"/>
                  </a:cubicBezTo>
                  <a:cubicBezTo>
                    <a:pt x="0" y="19"/>
                    <a:pt x="1" y="21"/>
                    <a:pt x="3" y="22"/>
                  </a:cubicBezTo>
                  <a:cubicBezTo>
                    <a:pt x="1" y="23"/>
                    <a:pt x="0" y="25"/>
                    <a:pt x="0" y="26"/>
                  </a:cubicBezTo>
                  <a:cubicBezTo>
                    <a:pt x="0" y="32"/>
                    <a:pt x="0" y="32"/>
                    <a:pt x="0" y="32"/>
                  </a:cubicBezTo>
                  <a:cubicBezTo>
                    <a:pt x="0" y="34"/>
                    <a:pt x="1" y="35"/>
                    <a:pt x="3" y="37"/>
                  </a:cubicBezTo>
                  <a:cubicBezTo>
                    <a:pt x="1" y="38"/>
                    <a:pt x="0" y="39"/>
                    <a:pt x="0" y="41"/>
                  </a:cubicBezTo>
                  <a:cubicBezTo>
                    <a:pt x="0" y="47"/>
                    <a:pt x="0" y="47"/>
                    <a:pt x="0" y="47"/>
                  </a:cubicBezTo>
                  <a:cubicBezTo>
                    <a:pt x="0" y="48"/>
                    <a:pt x="1" y="50"/>
                    <a:pt x="3" y="51"/>
                  </a:cubicBezTo>
                  <a:cubicBezTo>
                    <a:pt x="1" y="52"/>
                    <a:pt x="0" y="54"/>
                    <a:pt x="0" y="56"/>
                  </a:cubicBezTo>
                  <a:cubicBezTo>
                    <a:pt x="0" y="61"/>
                    <a:pt x="0" y="61"/>
                    <a:pt x="0" y="61"/>
                  </a:cubicBezTo>
                  <a:cubicBezTo>
                    <a:pt x="0" y="63"/>
                    <a:pt x="1" y="64"/>
                    <a:pt x="3" y="66"/>
                  </a:cubicBezTo>
                  <a:cubicBezTo>
                    <a:pt x="1" y="67"/>
                    <a:pt x="0" y="69"/>
                    <a:pt x="0" y="70"/>
                  </a:cubicBezTo>
                  <a:cubicBezTo>
                    <a:pt x="0" y="76"/>
                    <a:pt x="0" y="76"/>
                    <a:pt x="0" y="76"/>
                  </a:cubicBezTo>
                  <a:cubicBezTo>
                    <a:pt x="0" y="84"/>
                    <a:pt x="23" y="88"/>
                    <a:pt x="45" y="88"/>
                  </a:cubicBezTo>
                  <a:cubicBezTo>
                    <a:pt x="67" y="88"/>
                    <a:pt x="90" y="84"/>
                    <a:pt x="90" y="76"/>
                  </a:cubicBezTo>
                  <a:cubicBezTo>
                    <a:pt x="90" y="70"/>
                    <a:pt x="90" y="70"/>
                    <a:pt x="90" y="70"/>
                  </a:cubicBezTo>
                  <a:cubicBezTo>
                    <a:pt x="90" y="69"/>
                    <a:pt x="89" y="67"/>
                    <a:pt x="87" y="66"/>
                  </a:cubicBezTo>
                  <a:cubicBezTo>
                    <a:pt x="89" y="64"/>
                    <a:pt x="90" y="63"/>
                    <a:pt x="90" y="61"/>
                  </a:cubicBezTo>
                  <a:cubicBezTo>
                    <a:pt x="90" y="56"/>
                    <a:pt x="90" y="56"/>
                    <a:pt x="90" y="56"/>
                  </a:cubicBezTo>
                  <a:cubicBezTo>
                    <a:pt x="90" y="54"/>
                    <a:pt x="89" y="52"/>
                    <a:pt x="87" y="51"/>
                  </a:cubicBezTo>
                  <a:cubicBezTo>
                    <a:pt x="89" y="50"/>
                    <a:pt x="90" y="48"/>
                    <a:pt x="90" y="47"/>
                  </a:cubicBezTo>
                  <a:cubicBezTo>
                    <a:pt x="90" y="41"/>
                    <a:pt x="90" y="41"/>
                    <a:pt x="90" y="41"/>
                  </a:cubicBezTo>
                  <a:cubicBezTo>
                    <a:pt x="90" y="39"/>
                    <a:pt x="89" y="38"/>
                    <a:pt x="87" y="37"/>
                  </a:cubicBezTo>
                  <a:cubicBezTo>
                    <a:pt x="89" y="35"/>
                    <a:pt x="90" y="34"/>
                    <a:pt x="90" y="32"/>
                  </a:cubicBezTo>
                  <a:cubicBezTo>
                    <a:pt x="90" y="26"/>
                    <a:pt x="90" y="26"/>
                    <a:pt x="90" y="26"/>
                  </a:cubicBezTo>
                  <a:cubicBezTo>
                    <a:pt x="90" y="25"/>
                    <a:pt x="89" y="23"/>
                    <a:pt x="87" y="22"/>
                  </a:cubicBezTo>
                  <a:cubicBezTo>
                    <a:pt x="89" y="21"/>
                    <a:pt x="90" y="19"/>
                    <a:pt x="9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1" name="Freeform 71">
              <a:extLst>
                <a:ext uri="{FF2B5EF4-FFF2-40B4-BE49-F238E27FC236}">
                  <a16:creationId xmlns="" xmlns:a16="http://schemas.microsoft.com/office/drawing/2014/main" id="{0CAA005A-023A-4D99-B636-9FC21148FD60}"/>
                </a:ext>
              </a:extLst>
            </p:cNvPr>
            <p:cNvSpPr>
              <a:spLocks noEditPoints="1"/>
            </p:cNvSpPr>
            <p:nvPr/>
          </p:nvSpPr>
          <p:spPr bwMode="auto">
            <a:xfrm>
              <a:off x="7532399" y="1863870"/>
              <a:ext cx="82550" cy="80963"/>
            </a:xfrm>
            <a:custGeom>
              <a:avLst/>
              <a:gdLst>
                <a:gd name="T0" fmla="*/ 13 w 27"/>
                <a:gd name="T1" fmla="*/ 20 h 27"/>
                <a:gd name="T2" fmla="*/ 6 w 27"/>
                <a:gd name="T3" fmla="*/ 13 h 27"/>
                <a:gd name="T4" fmla="*/ 13 w 27"/>
                <a:gd name="T5" fmla="*/ 6 h 27"/>
                <a:gd name="T6" fmla="*/ 20 w 27"/>
                <a:gd name="T7" fmla="*/ 13 h 27"/>
                <a:gd name="T8" fmla="*/ 13 w 27"/>
                <a:gd name="T9" fmla="*/ 20 h 27"/>
                <a:gd name="T10" fmla="*/ 27 w 27"/>
                <a:gd name="T11" fmla="*/ 13 h 27"/>
                <a:gd name="T12" fmla="*/ 13 w 27"/>
                <a:gd name="T13" fmla="*/ 0 h 27"/>
                <a:gd name="T14" fmla="*/ 0 w 27"/>
                <a:gd name="T15" fmla="*/ 13 h 27"/>
                <a:gd name="T16" fmla="*/ 9 w 27"/>
                <a:gd name="T17" fmla="*/ 26 h 27"/>
                <a:gd name="T18" fmla="*/ 13 w 27"/>
                <a:gd name="T19" fmla="*/ 27 h 27"/>
                <a:gd name="T20" fmla="*/ 18 w 27"/>
                <a:gd name="T21" fmla="*/ 26 h 27"/>
                <a:gd name="T22" fmla="*/ 27 w 27"/>
                <a:gd name="T2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13" y="20"/>
                  </a:moveTo>
                  <a:cubicBezTo>
                    <a:pt x="10" y="20"/>
                    <a:pt x="6" y="17"/>
                    <a:pt x="6" y="13"/>
                  </a:cubicBezTo>
                  <a:cubicBezTo>
                    <a:pt x="6" y="9"/>
                    <a:pt x="10" y="6"/>
                    <a:pt x="13" y="6"/>
                  </a:cubicBezTo>
                  <a:cubicBezTo>
                    <a:pt x="17" y="6"/>
                    <a:pt x="20" y="9"/>
                    <a:pt x="20" y="13"/>
                  </a:cubicBezTo>
                  <a:cubicBezTo>
                    <a:pt x="20" y="17"/>
                    <a:pt x="17" y="20"/>
                    <a:pt x="13" y="20"/>
                  </a:cubicBezTo>
                  <a:close/>
                  <a:moveTo>
                    <a:pt x="27" y="13"/>
                  </a:moveTo>
                  <a:cubicBezTo>
                    <a:pt x="27" y="6"/>
                    <a:pt x="21" y="0"/>
                    <a:pt x="13" y="0"/>
                  </a:cubicBezTo>
                  <a:cubicBezTo>
                    <a:pt x="6" y="0"/>
                    <a:pt x="0" y="6"/>
                    <a:pt x="0" y="13"/>
                  </a:cubicBezTo>
                  <a:cubicBezTo>
                    <a:pt x="0" y="19"/>
                    <a:pt x="3" y="24"/>
                    <a:pt x="9" y="26"/>
                  </a:cubicBezTo>
                  <a:cubicBezTo>
                    <a:pt x="10" y="27"/>
                    <a:pt x="12" y="27"/>
                    <a:pt x="13" y="27"/>
                  </a:cubicBezTo>
                  <a:cubicBezTo>
                    <a:pt x="15" y="27"/>
                    <a:pt x="16" y="27"/>
                    <a:pt x="18" y="26"/>
                  </a:cubicBezTo>
                  <a:cubicBezTo>
                    <a:pt x="23" y="24"/>
                    <a:pt x="27" y="19"/>
                    <a:pt x="27"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2" name="Freeform 72">
              <a:extLst>
                <a:ext uri="{FF2B5EF4-FFF2-40B4-BE49-F238E27FC236}">
                  <a16:creationId xmlns="" xmlns:a16="http://schemas.microsoft.com/office/drawing/2014/main" id="{7F2704E8-47F2-4B88-AACC-6BD0DD401652}"/>
                </a:ext>
              </a:extLst>
            </p:cNvPr>
            <p:cNvSpPr>
              <a:spLocks/>
            </p:cNvSpPr>
            <p:nvPr/>
          </p:nvSpPr>
          <p:spPr bwMode="auto">
            <a:xfrm>
              <a:off x="7424449" y="2044845"/>
              <a:ext cx="53975" cy="47625"/>
            </a:xfrm>
            <a:custGeom>
              <a:avLst/>
              <a:gdLst>
                <a:gd name="T0" fmla="*/ 21 w 34"/>
                <a:gd name="T1" fmla="*/ 0 h 30"/>
                <a:gd name="T2" fmla="*/ 11 w 34"/>
                <a:gd name="T3" fmla="*/ 13 h 30"/>
                <a:gd name="T4" fmla="*/ 0 w 34"/>
                <a:gd name="T5" fmla="*/ 25 h 30"/>
                <a:gd name="T6" fmla="*/ 17 w 34"/>
                <a:gd name="T7" fmla="*/ 29 h 30"/>
                <a:gd name="T8" fmla="*/ 34 w 34"/>
                <a:gd name="T9" fmla="*/ 30 h 30"/>
                <a:gd name="T10" fmla="*/ 28 w 34"/>
                <a:gd name="T11" fmla="*/ 15 h 30"/>
                <a:gd name="T12" fmla="*/ 21 w 34"/>
                <a:gd name="T13" fmla="*/ 0 h 30"/>
                <a:gd name="T14" fmla="*/ 21 w 34"/>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0">
                  <a:moveTo>
                    <a:pt x="21" y="0"/>
                  </a:moveTo>
                  <a:lnTo>
                    <a:pt x="11" y="13"/>
                  </a:lnTo>
                  <a:lnTo>
                    <a:pt x="0" y="25"/>
                  </a:lnTo>
                  <a:lnTo>
                    <a:pt x="17" y="29"/>
                  </a:lnTo>
                  <a:lnTo>
                    <a:pt x="34" y="30"/>
                  </a:lnTo>
                  <a:lnTo>
                    <a:pt x="28" y="15"/>
                  </a:lnTo>
                  <a:lnTo>
                    <a:pt x="21" y="0"/>
                  </a:ln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3" name="Freeform 73">
              <a:extLst>
                <a:ext uri="{FF2B5EF4-FFF2-40B4-BE49-F238E27FC236}">
                  <a16:creationId xmlns="" xmlns:a16="http://schemas.microsoft.com/office/drawing/2014/main" id="{5478F47A-6A0E-483F-929F-2AE919FC0852}"/>
                </a:ext>
              </a:extLst>
            </p:cNvPr>
            <p:cNvSpPr>
              <a:spLocks/>
            </p:cNvSpPr>
            <p:nvPr/>
          </p:nvSpPr>
          <p:spPr bwMode="auto">
            <a:xfrm>
              <a:off x="7665749" y="2044845"/>
              <a:ext cx="53975" cy="47625"/>
            </a:xfrm>
            <a:custGeom>
              <a:avLst/>
              <a:gdLst>
                <a:gd name="T0" fmla="*/ 34 w 34"/>
                <a:gd name="T1" fmla="*/ 25 h 30"/>
                <a:gd name="T2" fmla="*/ 25 w 34"/>
                <a:gd name="T3" fmla="*/ 13 h 30"/>
                <a:gd name="T4" fmla="*/ 13 w 34"/>
                <a:gd name="T5" fmla="*/ 0 h 30"/>
                <a:gd name="T6" fmla="*/ 8 w 34"/>
                <a:gd name="T7" fmla="*/ 15 h 30"/>
                <a:gd name="T8" fmla="*/ 0 w 34"/>
                <a:gd name="T9" fmla="*/ 30 h 30"/>
                <a:gd name="T10" fmla="*/ 17 w 34"/>
                <a:gd name="T11" fmla="*/ 29 h 30"/>
                <a:gd name="T12" fmla="*/ 34 w 34"/>
                <a:gd name="T13" fmla="*/ 25 h 30"/>
                <a:gd name="T14" fmla="*/ 34 w 34"/>
                <a:gd name="T15" fmla="*/ 25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0">
                  <a:moveTo>
                    <a:pt x="34" y="25"/>
                  </a:moveTo>
                  <a:lnTo>
                    <a:pt x="25" y="13"/>
                  </a:lnTo>
                  <a:lnTo>
                    <a:pt x="13" y="0"/>
                  </a:lnTo>
                  <a:lnTo>
                    <a:pt x="8" y="15"/>
                  </a:lnTo>
                  <a:lnTo>
                    <a:pt x="0" y="30"/>
                  </a:lnTo>
                  <a:lnTo>
                    <a:pt x="17" y="29"/>
                  </a:lnTo>
                  <a:lnTo>
                    <a:pt x="34" y="25"/>
                  </a:lnTo>
                  <a:lnTo>
                    <a:pt x="3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4" name="Freeform 74">
              <a:extLst>
                <a:ext uri="{FF2B5EF4-FFF2-40B4-BE49-F238E27FC236}">
                  <a16:creationId xmlns="" xmlns:a16="http://schemas.microsoft.com/office/drawing/2014/main" id="{613101E8-4A72-4A06-98F7-B62FC0745D42}"/>
                </a:ext>
              </a:extLst>
            </p:cNvPr>
            <p:cNvSpPr>
              <a:spLocks/>
            </p:cNvSpPr>
            <p:nvPr/>
          </p:nvSpPr>
          <p:spPr bwMode="auto">
            <a:xfrm>
              <a:off x="7433974" y="1951182"/>
              <a:ext cx="276225" cy="250825"/>
            </a:xfrm>
            <a:custGeom>
              <a:avLst/>
              <a:gdLst>
                <a:gd name="T0" fmla="*/ 92 w 92"/>
                <a:gd name="T1" fmla="*/ 52 h 83"/>
                <a:gd name="T2" fmla="*/ 91 w 92"/>
                <a:gd name="T3" fmla="*/ 48 h 83"/>
                <a:gd name="T4" fmla="*/ 87 w 92"/>
                <a:gd name="T5" fmla="*/ 48 h 83"/>
                <a:gd name="T6" fmla="*/ 83 w 92"/>
                <a:gd name="T7" fmla="*/ 49 h 83"/>
                <a:gd name="T8" fmla="*/ 78 w 92"/>
                <a:gd name="T9" fmla="*/ 55 h 83"/>
                <a:gd name="T10" fmla="*/ 54 w 92"/>
                <a:gd name="T11" fmla="*/ 55 h 83"/>
                <a:gd name="T12" fmla="*/ 51 w 92"/>
                <a:gd name="T13" fmla="*/ 12 h 83"/>
                <a:gd name="T14" fmla="*/ 62 w 92"/>
                <a:gd name="T15" fmla="*/ 12 h 83"/>
                <a:gd name="T16" fmla="*/ 65 w 92"/>
                <a:gd name="T17" fmla="*/ 9 h 83"/>
                <a:gd name="T18" fmla="*/ 65 w 92"/>
                <a:gd name="T19" fmla="*/ 8 h 83"/>
                <a:gd name="T20" fmla="*/ 62 w 92"/>
                <a:gd name="T21" fmla="*/ 5 h 83"/>
                <a:gd name="T22" fmla="*/ 51 w 92"/>
                <a:gd name="T23" fmla="*/ 5 h 83"/>
                <a:gd name="T24" fmla="*/ 51 w 92"/>
                <a:gd name="T25" fmla="*/ 0 h 83"/>
                <a:gd name="T26" fmla="*/ 46 w 92"/>
                <a:gd name="T27" fmla="*/ 1 h 83"/>
                <a:gd name="T28" fmla="*/ 42 w 92"/>
                <a:gd name="T29" fmla="*/ 0 h 83"/>
                <a:gd name="T30" fmla="*/ 41 w 92"/>
                <a:gd name="T31" fmla="*/ 5 h 83"/>
                <a:gd name="T32" fmla="*/ 30 w 92"/>
                <a:gd name="T33" fmla="*/ 5 h 83"/>
                <a:gd name="T34" fmla="*/ 27 w 92"/>
                <a:gd name="T35" fmla="*/ 8 h 83"/>
                <a:gd name="T36" fmla="*/ 27 w 92"/>
                <a:gd name="T37" fmla="*/ 9 h 83"/>
                <a:gd name="T38" fmla="*/ 30 w 92"/>
                <a:gd name="T39" fmla="*/ 12 h 83"/>
                <a:gd name="T40" fmla="*/ 41 w 92"/>
                <a:gd name="T41" fmla="*/ 12 h 83"/>
                <a:gd name="T42" fmla="*/ 39 w 92"/>
                <a:gd name="T43" fmla="*/ 55 h 83"/>
                <a:gd name="T44" fmla="*/ 14 w 92"/>
                <a:gd name="T45" fmla="*/ 55 h 83"/>
                <a:gd name="T46" fmla="*/ 10 w 92"/>
                <a:gd name="T47" fmla="*/ 49 h 83"/>
                <a:gd name="T48" fmla="*/ 6 w 92"/>
                <a:gd name="T49" fmla="*/ 48 h 83"/>
                <a:gd name="T50" fmla="*/ 2 w 92"/>
                <a:gd name="T51" fmla="*/ 48 h 83"/>
                <a:gd name="T52" fmla="*/ 1 w 92"/>
                <a:gd name="T53" fmla="*/ 52 h 83"/>
                <a:gd name="T54" fmla="*/ 14 w 92"/>
                <a:gd name="T55" fmla="*/ 68 h 83"/>
                <a:gd name="T56" fmla="*/ 20 w 92"/>
                <a:gd name="T57" fmla="*/ 70 h 83"/>
                <a:gd name="T58" fmla="*/ 44 w 92"/>
                <a:gd name="T59" fmla="*/ 81 h 83"/>
                <a:gd name="T60" fmla="*/ 49 w 92"/>
                <a:gd name="T61" fmla="*/ 81 h 83"/>
                <a:gd name="T62" fmla="*/ 72 w 92"/>
                <a:gd name="T63" fmla="*/ 70 h 83"/>
                <a:gd name="T64" fmla="*/ 78 w 92"/>
                <a:gd name="T65" fmla="*/ 68 h 83"/>
                <a:gd name="T66" fmla="*/ 92 w 92"/>
                <a:gd name="T67" fmla="*/ 5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3">
                  <a:moveTo>
                    <a:pt x="92" y="52"/>
                  </a:moveTo>
                  <a:cubicBezTo>
                    <a:pt x="92" y="51"/>
                    <a:pt x="91" y="49"/>
                    <a:pt x="91" y="48"/>
                  </a:cubicBezTo>
                  <a:cubicBezTo>
                    <a:pt x="87" y="48"/>
                    <a:pt x="87" y="48"/>
                    <a:pt x="87" y="48"/>
                  </a:cubicBezTo>
                  <a:cubicBezTo>
                    <a:pt x="83" y="49"/>
                    <a:pt x="83" y="49"/>
                    <a:pt x="83" y="49"/>
                  </a:cubicBezTo>
                  <a:cubicBezTo>
                    <a:pt x="82" y="51"/>
                    <a:pt x="81" y="53"/>
                    <a:pt x="78" y="55"/>
                  </a:cubicBezTo>
                  <a:cubicBezTo>
                    <a:pt x="73" y="58"/>
                    <a:pt x="56" y="61"/>
                    <a:pt x="54" y="55"/>
                  </a:cubicBezTo>
                  <a:cubicBezTo>
                    <a:pt x="53" y="51"/>
                    <a:pt x="52" y="29"/>
                    <a:pt x="51" y="12"/>
                  </a:cubicBezTo>
                  <a:cubicBezTo>
                    <a:pt x="62" y="12"/>
                    <a:pt x="62" y="12"/>
                    <a:pt x="62" y="12"/>
                  </a:cubicBezTo>
                  <a:cubicBezTo>
                    <a:pt x="64" y="12"/>
                    <a:pt x="65" y="10"/>
                    <a:pt x="65" y="9"/>
                  </a:cubicBezTo>
                  <a:cubicBezTo>
                    <a:pt x="65" y="8"/>
                    <a:pt x="65" y="8"/>
                    <a:pt x="65" y="8"/>
                  </a:cubicBezTo>
                  <a:cubicBezTo>
                    <a:pt x="65" y="7"/>
                    <a:pt x="64" y="5"/>
                    <a:pt x="62" y="5"/>
                  </a:cubicBezTo>
                  <a:cubicBezTo>
                    <a:pt x="51" y="5"/>
                    <a:pt x="51" y="5"/>
                    <a:pt x="51" y="5"/>
                  </a:cubicBezTo>
                  <a:cubicBezTo>
                    <a:pt x="51" y="3"/>
                    <a:pt x="51" y="2"/>
                    <a:pt x="51" y="0"/>
                  </a:cubicBezTo>
                  <a:cubicBezTo>
                    <a:pt x="49" y="0"/>
                    <a:pt x="48" y="1"/>
                    <a:pt x="46" y="1"/>
                  </a:cubicBezTo>
                  <a:cubicBezTo>
                    <a:pt x="45" y="1"/>
                    <a:pt x="43" y="0"/>
                    <a:pt x="42" y="0"/>
                  </a:cubicBezTo>
                  <a:cubicBezTo>
                    <a:pt x="42" y="2"/>
                    <a:pt x="42" y="3"/>
                    <a:pt x="41" y="5"/>
                  </a:cubicBezTo>
                  <a:cubicBezTo>
                    <a:pt x="30" y="5"/>
                    <a:pt x="30" y="5"/>
                    <a:pt x="30" y="5"/>
                  </a:cubicBezTo>
                  <a:cubicBezTo>
                    <a:pt x="29" y="5"/>
                    <a:pt x="27" y="7"/>
                    <a:pt x="27" y="8"/>
                  </a:cubicBezTo>
                  <a:cubicBezTo>
                    <a:pt x="27" y="9"/>
                    <a:pt x="27" y="9"/>
                    <a:pt x="27" y="9"/>
                  </a:cubicBezTo>
                  <a:cubicBezTo>
                    <a:pt x="27" y="10"/>
                    <a:pt x="29" y="12"/>
                    <a:pt x="30" y="12"/>
                  </a:cubicBezTo>
                  <a:cubicBezTo>
                    <a:pt x="41" y="12"/>
                    <a:pt x="41" y="12"/>
                    <a:pt x="41" y="12"/>
                  </a:cubicBezTo>
                  <a:cubicBezTo>
                    <a:pt x="41" y="29"/>
                    <a:pt x="40" y="51"/>
                    <a:pt x="39" y="55"/>
                  </a:cubicBezTo>
                  <a:cubicBezTo>
                    <a:pt x="37" y="61"/>
                    <a:pt x="19" y="58"/>
                    <a:pt x="14" y="55"/>
                  </a:cubicBezTo>
                  <a:cubicBezTo>
                    <a:pt x="12" y="53"/>
                    <a:pt x="10" y="51"/>
                    <a:pt x="10" y="49"/>
                  </a:cubicBezTo>
                  <a:cubicBezTo>
                    <a:pt x="6" y="48"/>
                    <a:pt x="6" y="48"/>
                    <a:pt x="6" y="48"/>
                  </a:cubicBezTo>
                  <a:cubicBezTo>
                    <a:pt x="2" y="48"/>
                    <a:pt x="2" y="48"/>
                    <a:pt x="2" y="48"/>
                  </a:cubicBezTo>
                  <a:cubicBezTo>
                    <a:pt x="1" y="49"/>
                    <a:pt x="1" y="51"/>
                    <a:pt x="1" y="52"/>
                  </a:cubicBezTo>
                  <a:cubicBezTo>
                    <a:pt x="0" y="61"/>
                    <a:pt x="7" y="65"/>
                    <a:pt x="14" y="68"/>
                  </a:cubicBezTo>
                  <a:cubicBezTo>
                    <a:pt x="16" y="69"/>
                    <a:pt x="18" y="69"/>
                    <a:pt x="20" y="70"/>
                  </a:cubicBezTo>
                  <a:cubicBezTo>
                    <a:pt x="30" y="73"/>
                    <a:pt x="38" y="74"/>
                    <a:pt x="44" y="81"/>
                  </a:cubicBezTo>
                  <a:cubicBezTo>
                    <a:pt x="45" y="83"/>
                    <a:pt x="47" y="83"/>
                    <a:pt x="49" y="81"/>
                  </a:cubicBezTo>
                  <a:cubicBezTo>
                    <a:pt x="54" y="74"/>
                    <a:pt x="63" y="73"/>
                    <a:pt x="72" y="70"/>
                  </a:cubicBezTo>
                  <a:cubicBezTo>
                    <a:pt x="74" y="69"/>
                    <a:pt x="76" y="69"/>
                    <a:pt x="78" y="68"/>
                  </a:cubicBezTo>
                  <a:cubicBezTo>
                    <a:pt x="85" y="65"/>
                    <a:pt x="92" y="61"/>
                    <a:pt x="9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5" name="Freeform 75">
              <a:extLst>
                <a:ext uri="{FF2B5EF4-FFF2-40B4-BE49-F238E27FC236}">
                  <a16:creationId xmlns="" xmlns:a16="http://schemas.microsoft.com/office/drawing/2014/main" id="{1B58B2A1-3916-46AD-AC34-581745E27F07}"/>
                </a:ext>
              </a:extLst>
            </p:cNvPr>
            <p:cNvSpPr>
              <a:spLocks/>
            </p:cNvSpPr>
            <p:nvPr/>
          </p:nvSpPr>
          <p:spPr bwMode="auto">
            <a:xfrm>
              <a:off x="9097674" y="1678132"/>
              <a:ext cx="84138" cy="84138"/>
            </a:xfrm>
            <a:custGeom>
              <a:avLst/>
              <a:gdLst>
                <a:gd name="T0" fmla="*/ 10 w 28"/>
                <a:gd name="T1" fmla="*/ 0 h 28"/>
                <a:gd name="T2" fmla="*/ 2 w 28"/>
                <a:gd name="T3" fmla="*/ 18 h 28"/>
                <a:gd name="T4" fmla="*/ 1 w 28"/>
                <a:gd name="T5" fmla="*/ 27 h 28"/>
                <a:gd name="T6" fmla="*/ 10 w 28"/>
                <a:gd name="T7" fmla="*/ 25 h 28"/>
                <a:gd name="T8" fmla="*/ 28 w 28"/>
                <a:gd name="T9" fmla="*/ 18 h 28"/>
                <a:gd name="T10" fmla="*/ 10 w 28"/>
                <a:gd name="T11" fmla="*/ 0 h 28"/>
              </a:gdLst>
              <a:ahLst/>
              <a:cxnLst>
                <a:cxn ang="0">
                  <a:pos x="T0" y="T1"/>
                </a:cxn>
                <a:cxn ang="0">
                  <a:pos x="T2" y="T3"/>
                </a:cxn>
                <a:cxn ang="0">
                  <a:pos x="T4" y="T5"/>
                </a:cxn>
                <a:cxn ang="0">
                  <a:pos x="T6" y="T7"/>
                </a:cxn>
                <a:cxn ang="0">
                  <a:pos x="T8" y="T9"/>
                </a:cxn>
                <a:cxn ang="0">
                  <a:pos x="T10" y="T11"/>
                </a:cxn>
              </a:cxnLst>
              <a:rect l="0" t="0" r="r" b="b"/>
              <a:pathLst>
                <a:path w="28" h="28">
                  <a:moveTo>
                    <a:pt x="10" y="0"/>
                  </a:moveTo>
                  <a:cubicBezTo>
                    <a:pt x="2" y="18"/>
                    <a:pt x="2" y="18"/>
                    <a:pt x="2" y="18"/>
                  </a:cubicBezTo>
                  <a:cubicBezTo>
                    <a:pt x="0" y="25"/>
                    <a:pt x="0" y="26"/>
                    <a:pt x="1" y="27"/>
                  </a:cubicBezTo>
                  <a:cubicBezTo>
                    <a:pt x="1" y="27"/>
                    <a:pt x="3" y="28"/>
                    <a:pt x="10" y="25"/>
                  </a:cubicBezTo>
                  <a:cubicBezTo>
                    <a:pt x="28" y="18"/>
                    <a:pt x="28" y="18"/>
                    <a:pt x="28" y="18"/>
                  </a:cubicBezTo>
                  <a:cubicBezTo>
                    <a:pt x="10" y="0"/>
                    <a:pt x="10" y="0"/>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6" name="Freeform 76">
              <a:extLst>
                <a:ext uri="{FF2B5EF4-FFF2-40B4-BE49-F238E27FC236}">
                  <a16:creationId xmlns="" xmlns:a16="http://schemas.microsoft.com/office/drawing/2014/main" id="{CBD596E5-E8FE-482F-B302-AD0AB1ABC5F2}"/>
                </a:ext>
              </a:extLst>
            </p:cNvPr>
            <p:cNvSpPr>
              <a:spLocks/>
            </p:cNvSpPr>
            <p:nvPr/>
          </p:nvSpPr>
          <p:spPr bwMode="auto">
            <a:xfrm>
              <a:off x="9137361" y="1511445"/>
              <a:ext cx="211138" cy="214313"/>
            </a:xfrm>
            <a:custGeom>
              <a:avLst/>
              <a:gdLst>
                <a:gd name="T0" fmla="*/ 51 w 70"/>
                <a:gd name="T1" fmla="*/ 0 h 71"/>
                <a:gd name="T2" fmla="*/ 7 w 70"/>
                <a:gd name="T3" fmla="*/ 44 h 71"/>
                <a:gd name="T4" fmla="*/ 0 w 70"/>
                <a:gd name="T5" fmla="*/ 52 h 71"/>
                <a:gd name="T6" fmla="*/ 18 w 70"/>
                <a:gd name="T7" fmla="*/ 71 h 71"/>
                <a:gd name="T8" fmla="*/ 70 w 70"/>
                <a:gd name="T9" fmla="*/ 18 h 71"/>
                <a:gd name="T10" fmla="*/ 51 w 70"/>
                <a:gd name="T11" fmla="*/ 0 h 71"/>
              </a:gdLst>
              <a:ahLst/>
              <a:cxnLst>
                <a:cxn ang="0">
                  <a:pos x="T0" y="T1"/>
                </a:cxn>
                <a:cxn ang="0">
                  <a:pos x="T2" y="T3"/>
                </a:cxn>
                <a:cxn ang="0">
                  <a:pos x="T4" y="T5"/>
                </a:cxn>
                <a:cxn ang="0">
                  <a:pos x="T6" y="T7"/>
                </a:cxn>
                <a:cxn ang="0">
                  <a:pos x="T8" y="T9"/>
                </a:cxn>
                <a:cxn ang="0">
                  <a:pos x="T10" y="T11"/>
                </a:cxn>
              </a:cxnLst>
              <a:rect l="0" t="0" r="r" b="b"/>
              <a:pathLst>
                <a:path w="70" h="71">
                  <a:moveTo>
                    <a:pt x="51" y="0"/>
                  </a:moveTo>
                  <a:cubicBezTo>
                    <a:pt x="7" y="44"/>
                    <a:pt x="7" y="44"/>
                    <a:pt x="7" y="44"/>
                  </a:cubicBezTo>
                  <a:cubicBezTo>
                    <a:pt x="7" y="44"/>
                    <a:pt x="0" y="52"/>
                    <a:pt x="0" y="52"/>
                  </a:cubicBezTo>
                  <a:cubicBezTo>
                    <a:pt x="18" y="71"/>
                    <a:pt x="18" y="71"/>
                    <a:pt x="18" y="71"/>
                  </a:cubicBezTo>
                  <a:cubicBezTo>
                    <a:pt x="70" y="18"/>
                    <a:pt x="70" y="18"/>
                    <a:pt x="70" y="18"/>
                  </a:cubicBezTo>
                  <a:cubicBezTo>
                    <a:pt x="51" y="0"/>
                    <a:pt x="51"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7" name="Freeform 77">
              <a:extLst>
                <a:ext uri="{FF2B5EF4-FFF2-40B4-BE49-F238E27FC236}">
                  <a16:creationId xmlns="" xmlns:a16="http://schemas.microsoft.com/office/drawing/2014/main" id="{BC16C265-7CBB-4147-9AD1-549FEC144F3F}"/>
                </a:ext>
              </a:extLst>
            </p:cNvPr>
            <p:cNvSpPr>
              <a:spLocks/>
            </p:cNvSpPr>
            <p:nvPr/>
          </p:nvSpPr>
          <p:spPr bwMode="auto">
            <a:xfrm>
              <a:off x="9299286" y="1481282"/>
              <a:ext cx="76200" cy="79375"/>
            </a:xfrm>
            <a:custGeom>
              <a:avLst/>
              <a:gdLst>
                <a:gd name="T0" fmla="*/ 23 w 25"/>
                <a:gd name="T1" fmla="*/ 15 h 26"/>
                <a:gd name="T2" fmla="*/ 10 w 25"/>
                <a:gd name="T3" fmla="*/ 2 h 26"/>
                <a:gd name="T4" fmla="*/ 4 w 25"/>
                <a:gd name="T5" fmla="*/ 2 h 26"/>
                <a:gd name="T6" fmla="*/ 0 w 25"/>
                <a:gd name="T7" fmla="*/ 7 h 26"/>
                <a:gd name="T8" fmla="*/ 18 w 25"/>
                <a:gd name="T9" fmla="*/ 26 h 26"/>
                <a:gd name="T10" fmla="*/ 23 w 25"/>
                <a:gd name="T11" fmla="*/ 21 h 26"/>
                <a:gd name="T12" fmla="*/ 23 w 25"/>
                <a:gd name="T13" fmla="*/ 15 h 26"/>
              </a:gdLst>
              <a:ahLst/>
              <a:cxnLst>
                <a:cxn ang="0">
                  <a:pos x="T0" y="T1"/>
                </a:cxn>
                <a:cxn ang="0">
                  <a:pos x="T2" y="T3"/>
                </a:cxn>
                <a:cxn ang="0">
                  <a:pos x="T4" y="T5"/>
                </a:cxn>
                <a:cxn ang="0">
                  <a:pos x="T6" y="T7"/>
                </a:cxn>
                <a:cxn ang="0">
                  <a:pos x="T8" y="T9"/>
                </a:cxn>
                <a:cxn ang="0">
                  <a:pos x="T10" y="T11"/>
                </a:cxn>
                <a:cxn ang="0">
                  <a:pos x="T12" y="T13"/>
                </a:cxn>
              </a:cxnLst>
              <a:rect l="0" t="0" r="r" b="b"/>
              <a:pathLst>
                <a:path w="25" h="26">
                  <a:moveTo>
                    <a:pt x="23" y="15"/>
                  </a:moveTo>
                  <a:cubicBezTo>
                    <a:pt x="10" y="2"/>
                    <a:pt x="10" y="2"/>
                    <a:pt x="10" y="2"/>
                  </a:cubicBezTo>
                  <a:cubicBezTo>
                    <a:pt x="9" y="0"/>
                    <a:pt x="6" y="0"/>
                    <a:pt x="4" y="2"/>
                  </a:cubicBezTo>
                  <a:cubicBezTo>
                    <a:pt x="0" y="7"/>
                    <a:pt x="0" y="7"/>
                    <a:pt x="0" y="7"/>
                  </a:cubicBezTo>
                  <a:cubicBezTo>
                    <a:pt x="6" y="14"/>
                    <a:pt x="16" y="23"/>
                    <a:pt x="18" y="26"/>
                  </a:cubicBezTo>
                  <a:cubicBezTo>
                    <a:pt x="23" y="21"/>
                    <a:pt x="23" y="21"/>
                    <a:pt x="23" y="21"/>
                  </a:cubicBezTo>
                  <a:cubicBezTo>
                    <a:pt x="25" y="19"/>
                    <a:pt x="25" y="16"/>
                    <a:pt x="23"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 name="Freeform 529">
              <a:extLst>
                <a:ext uri="{FF2B5EF4-FFF2-40B4-BE49-F238E27FC236}">
                  <a16:creationId xmlns="" xmlns:a16="http://schemas.microsoft.com/office/drawing/2014/main" id="{01F74A8C-1C94-4C74-9710-ECCC042F5A9A}"/>
                </a:ext>
              </a:extLst>
            </p:cNvPr>
            <p:cNvSpPr>
              <a:spLocks/>
            </p:cNvSpPr>
            <p:nvPr/>
          </p:nvSpPr>
          <p:spPr bwMode="auto">
            <a:xfrm>
              <a:off x="1634836" y="4205432"/>
              <a:ext cx="177800" cy="355600"/>
            </a:xfrm>
            <a:custGeom>
              <a:avLst/>
              <a:gdLst>
                <a:gd name="T0" fmla="*/ 0 w 112"/>
                <a:gd name="T1" fmla="*/ 224 h 224"/>
                <a:gd name="T2" fmla="*/ 112 w 112"/>
                <a:gd name="T3" fmla="*/ 112 h 224"/>
                <a:gd name="T4" fmla="*/ 0 w 112"/>
                <a:gd name="T5" fmla="*/ 0 h 224"/>
                <a:gd name="T6" fmla="*/ 0 w 112"/>
                <a:gd name="T7" fmla="*/ 224 h 224"/>
                <a:gd name="T8" fmla="*/ 0 w 112"/>
                <a:gd name="T9" fmla="*/ 224 h 224"/>
              </a:gdLst>
              <a:ahLst/>
              <a:cxnLst>
                <a:cxn ang="0">
                  <a:pos x="T0" y="T1"/>
                </a:cxn>
                <a:cxn ang="0">
                  <a:pos x="T2" y="T3"/>
                </a:cxn>
                <a:cxn ang="0">
                  <a:pos x="T4" y="T5"/>
                </a:cxn>
                <a:cxn ang="0">
                  <a:pos x="T6" y="T7"/>
                </a:cxn>
                <a:cxn ang="0">
                  <a:pos x="T8" y="T9"/>
                </a:cxn>
              </a:cxnLst>
              <a:rect l="0" t="0" r="r" b="b"/>
              <a:pathLst>
                <a:path w="112" h="224">
                  <a:moveTo>
                    <a:pt x="0" y="224"/>
                  </a:moveTo>
                  <a:lnTo>
                    <a:pt x="112" y="112"/>
                  </a:lnTo>
                  <a:lnTo>
                    <a:pt x="0" y="0"/>
                  </a:lnTo>
                  <a:lnTo>
                    <a:pt x="0" y="224"/>
                  </a:lnTo>
                  <a:lnTo>
                    <a:pt x="0" y="22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31" name="Freeform 530">
              <a:extLst>
                <a:ext uri="{FF2B5EF4-FFF2-40B4-BE49-F238E27FC236}">
                  <a16:creationId xmlns="" xmlns:a16="http://schemas.microsoft.com/office/drawing/2014/main" id="{71E78399-B432-45C2-B8F3-DCFFF2EABCBA}"/>
                </a:ext>
              </a:extLst>
            </p:cNvPr>
            <p:cNvSpPr>
              <a:spLocks/>
            </p:cNvSpPr>
            <p:nvPr/>
          </p:nvSpPr>
          <p:spPr bwMode="auto">
            <a:xfrm>
              <a:off x="3303299" y="4205432"/>
              <a:ext cx="177800" cy="355600"/>
            </a:xfrm>
            <a:custGeom>
              <a:avLst/>
              <a:gdLst>
                <a:gd name="T0" fmla="*/ 0 w 112"/>
                <a:gd name="T1" fmla="*/ 224 h 224"/>
                <a:gd name="T2" fmla="*/ 112 w 112"/>
                <a:gd name="T3" fmla="*/ 112 h 224"/>
                <a:gd name="T4" fmla="*/ 0 w 112"/>
                <a:gd name="T5" fmla="*/ 0 h 224"/>
                <a:gd name="T6" fmla="*/ 0 w 112"/>
                <a:gd name="T7" fmla="*/ 224 h 224"/>
                <a:gd name="T8" fmla="*/ 0 w 112"/>
                <a:gd name="T9" fmla="*/ 224 h 224"/>
              </a:gdLst>
              <a:ahLst/>
              <a:cxnLst>
                <a:cxn ang="0">
                  <a:pos x="T0" y="T1"/>
                </a:cxn>
                <a:cxn ang="0">
                  <a:pos x="T2" y="T3"/>
                </a:cxn>
                <a:cxn ang="0">
                  <a:pos x="T4" y="T5"/>
                </a:cxn>
                <a:cxn ang="0">
                  <a:pos x="T6" y="T7"/>
                </a:cxn>
                <a:cxn ang="0">
                  <a:pos x="T8" y="T9"/>
                </a:cxn>
              </a:cxnLst>
              <a:rect l="0" t="0" r="r" b="b"/>
              <a:pathLst>
                <a:path w="112" h="224">
                  <a:moveTo>
                    <a:pt x="0" y="224"/>
                  </a:moveTo>
                  <a:lnTo>
                    <a:pt x="112" y="112"/>
                  </a:lnTo>
                  <a:lnTo>
                    <a:pt x="0" y="0"/>
                  </a:lnTo>
                  <a:lnTo>
                    <a:pt x="0" y="224"/>
                  </a:lnTo>
                  <a:lnTo>
                    <a:pt x="0" y="22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32" name="Freeform 531">
              <a:extLst>
                <a:ext uri="{FF2B5EF4-FFF2-40B4-BE49-F238E27FC236}">
                  <a16:creationId xmlns="" xmlns:a16="http://schemas.microsoft.com/office/drawing/2014/main" id="{89D58560-FCC0-47D1-BF67-0D0DB3F849FB}"/>
                </a:ext>
              </a:extLst>
            </p:cNvPr>
            <p:cNvSpPr>
              <a:spLocks/>
            </p:cNvSpPr>
            <p:nvPr/>
          </p:nvSpPr>
          <p:spPr bwMode="auto">
            <a:xfrm>
              <a:off x="4997161" y="4205432"/>
              <a:ext cx="177800" cy="355600"/>
            </a:xfrm>
            <a:custGeom>
              <a:avLst/>
              <a:gdLst>
                <a:gd name="T0" fmla="*/ 0 w 112"/>
                <a:gd name="T1" fmla="*/ 224 h 224"/>
                <a:gd name="T2" fmla="*/ 112 w 112"/>
                <a:gd name="T3" fmla="*/ 112 h 224"/>
                <a:gd name="T4" fmla="*/ 0 w 112"/>
                <a:gd name="T5" fmla="*/ 0 h 224"/>
                <a:gd name="T6" fmla="*/ 0 w 112"/>
                <a:gd name="T7" fmla="*/ 224 h 224"/>
                <a:gd name="T8" fmla="*/ 0 w 112"/>
                <a:gd name="T9" fmla="*/ 224 h 224"/>
              </a:gdLst>
              <a:ahLst/>
              <a:cxnLst>
                <a:cxn ang="0">
                  <a:pos x="T0" y="T1"/>
                </a:cxn>
                <a:cxn ang="0">
                  <a:pos x="T2" y="T3"/>
                </a:cxn>
                <a:cxn ang="0">
                  <a:pos x="T4" y="T5"/>
                </a:cxn>
                <a:cxn ang="0">
                  <a:pos x="T6" y="T7"/>
                </a:cxn>
                <a:cxn ang="0">
                  <a:pos x="T8" y="T9"/>
                </a:cxn>
              </a:cxnLst>
              <a:rect l="0" t="0" r="r" b="b"/>
              <a:pathLst>
                <a:path w="112" h="224">
                  <a:moveTo>
                    <a:pt x="0" y="224"/>
                  </a:moveTo>
                  <a:lnTo>
                    <a:pt x="112" y="112"/>
                  </a:lnTo>
                  <a:lnTo>
                    <a:pt x="0" y="0"/>
                  </a:lnTo>
                  <a:lnTo>
                    <a:pt x="0" y="224"/>
                  </a:lnTo>
                  <a:lnTo>
                    <a:pt x="0" y="22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33" name="Freeform 532">
              <a:extLst>
                <a:ext uri="{FF2B5EF4-FFF2-40B4-BE49-F238E27FC236}">
                  <a16:creationId xmlns="" xmlns:a16="http://schemas.microsoft.com/office/drawing/2014/main" id="{D941A29C-B5C4-4DC3-A9DE-18258C5804AB}"/>
                </a:ext>
              </a:extLst>
            </p:cNvPr>
            <p:cNvSpPr>
              <a:spLocks/>
            </p:cNvSpPr>
            <p:nvPr/>
          </p:nvSpPr>
          <p:spPr bwMode="auto">
            <a:xfrm>
              <a:off x="6616411" y="4205432"/>
              <a:ext cx="177800" cy="355600"/>
            </a:xfrm>
            <a:custGeom>
              <a:avLst/>
              <a:gdLst>
                <a:gd name="T0" fmla="*/ 0 w 112"/>
                <a:gd name="T1" fmla="*/ 224 h 224"/>
                <a:gd name="T2" fmla="*/ 112 w 112"/>
                <a:gd name="T3" fmla="*/ 112 h 224"/>
                <a:gd name="T4" fmla="*/ 0 w 112"/>
                <a:gd name="T5" fmla="*/ 0 h 224"/>
                <a:gd name="T6" fmla="*/ 0 w 112"/>
                <a:gd name="T7" fmla="*/ 224 h 224"/>
                <a:gd name="T8" fmla="*/ 0 w 112"/>
                <a:gd name="T9" fmla="*/ 224 h 224"/>
              </a:gdLst>
              <a:ahLst/>
              <a:cxnLst>
                <a:cxn ang="0">
                  <a:pos x="T0" y="T1"/>
                </a:cxn>
                <a:cxn ang="0">
                  <a:pos x="T2" y="T3"/>
                </a:cxn>
                <a:cxn ang="0">
                  <a:pos x="T4" y="T5"/>
                </a:cxn>
                <a:cxn ang="0">
                  <a:pos x="T6" y="T7"/>
                </a:cxn>
                <a:cxn ang="0">
                  <a:pos x="T8" y="T9"/>
                </a:cxn>
              </a:cxnLst>
              <a:rect l="0" t="0" r="r" b="b"/>
              <a:pathLst>
                <a:path w="112" h="224">
                  <a:moveTo>
                    <a:pt x="0" y="224"/>
                  </a:moveTo>
                  <a:lnTo>
                    <a:pt x="112" y="112"/>
                  </a:lnTo>
                  <a:lnTo>
                    <a:pt x="0" y="0"/>
                  </a:lnTo>
                  <a:lnTo>
                    <a:pt x="0" y="224"/>
                  </a:lnTo>
                  <a:lnTo>
                    <a:pt x="0" y="22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134" name="Freeform 533">
              <a:extLst>
                <a:ext uri="{FF2B5EF4-FFF2-40B4-BE49-F238E27FC236}">
                  <a16:creationId xmlns="" xmlns:a16="http://schemas.microsoft.com/office/drawing/2014/main" id="{F3FC3747-7D66-4CEE-90DB-3F095D1C64A9}"/>
                </a:ext>
              </a:extLst>
            </p:cNvPr>
            <p:cNvSpPr>
              <a:spLocks/>
            </p:cNvSpPr>
            <p:nvPr/>
          </p:nvSpPr>
          <p:spPr bwMode="auto">
            <a:xfrm>
              <a:off x="8235661" y="4205432"/>
              <a:ext cx="177800" cy="355600"/>
            </a:xfrm>
            <a:custGeom>
              <a:avLst/>
              <a:gdLst>
                <a:gd name="T0" fmla="*/ 0 w 112"/>
                <a:gd name="T1" fmla="*/ 224 h 224"/>
                <a:gd name="T2" fmla="*/ 112 w 112"/>
                <a:gd name="T3" fmla="*/ 112 h 224"/>
                <a:gd name="T4" fmla="*/ 0 w 112"/>
                <a:gd name="T5" fmla="*/ 0 h 224"/>
                <a:gd name="T6" fmla="*/ 0 w 112"/>
                <a:gd name="T7" fmla="*/ 224 h 224"/>
                <a:gd name="T8" fmla="*/ 0 w 112"/>
                <a:gd name="T9" fmla="*/ 224 h 224"/>
              </a:gdLst>
              <a:ahLst/>
              <a:cxnLst>
                <a:cxn ang="0">
                  <a:pos x="T0" y="T1"/>
                </a:cxn>
                <a:cxn ang="0">
                  <a:pos x="T2" y="T3"/>
                </a:cxn>
                <a:cxn ang="0">
                  <a:pos x="T4" y="T5"/>
                </a:cxn>
                <a:cxn ang="0">
                  <a:pos x="T6" y="T7"/>
                </a:cxn>
                <a:cxn ang="0">
                  <a:pos x="T8" y="T9"/>
                </a:cxn>
              </a:cxnLst>
              <a:rect l="0" t="0" r="r" b="b"/>
              <a:pathLst>
                <a:path w="112" h="224">
                  <a:moveTo>
                    <a:pt x="0" y="224"/>
                  </a:moveTo>
                  <a:lnTo>
                    <a:pt x="112" y="112"/>
                  </a:lnTo>
                  <a:lnTo>
                    <a:pt x="0" y="0"/>
                  </a:lnTo>
                  <a:lnTo>
                    <a:pt x="0" y="224"/>
                  </a:lnTo>
                  <a:lnTo>
                    <a:pt x="0" y="22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65" name="组合 564">
            <a:extLst>
              <a:ext uri="{FF2B5EF4-FFF2-40B4-BE49-F238E27FC236}">
                <a16:creationId xmlns="" xmlns:a16="http://schemas.microsoft.com/office/drawing/2014/main" id="{B5FE0340-A361-4027-8D38-AD725E707875}"/>
              </a:ext>
            </a:extLst>
          </p:cNvPr>
          <p:cNvGrpSpPr/>
          <p:nvPr/>
        </p:nvGrpSpPr>
        <p:grpSpPr>
          <a:xfrm>
            <a:off x="1360320" y="4072817"/>
            <a:ext cx="1556279" cy="685794"/>
            <a:chOff x="7226954" y="1525189"/>
            <a:chExt cx="2075038" cy="914392"/>
          </a:xfrm>
        </p:grpSpPr>
        <p:sp>
          <p:nvSpPr>
            <p:cNvPr id="566" name="文本框 565">
              <a:extLst>
                <a:ext uri="{FF2B5EF4-FFF2-40B4-BE49-F238E27FC236}">
                  <a16:creationId xmlns="" xmlns:a16="http://schemas.microsoft.com/office/drawing/2014/main" id="{714EA6E6-C9AA-43F2-BDAE-845D9FA4DB58}"/>
                </a:ext>
              </a:extLst>
            </p:cNvPr>
            <p:cNvSpPr txBox="1"/>
            <p:nvPr/>
          </p:nvSpPr>
          <p:spPr>
            <a:xfrm>
              <a:off x="7310249" y="1825225"/>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7" name="文本框 566">
              <a:extLst>
                <a:ext uri="{FF2B5EF4-FFF2-40B4-BE49-F238E27FC236}">
                  <a16:creationId xmlns="" xmlns:a16="http://schemas.microsoft.com/office/drawing/2014/main" id="{84A59E26-DA2B-406C-B8C9-D8633C1CF6E1}"/>
                </a:ext>
              </a:extLst>
            </p:cNvPr>
            <p:cNvSpPr txBox="1"/>
            <p:nvPr/>
          </p:nvSpPr>
          <p:spPr>
            <a:xfrm>
              <a:off x="7226954" y="1525189"/>
              <a:ext cx="2075038"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71" name="组合 570">
            <a:extLst>
              <a:ext uri="{FF2B5EF4-FFF2-40B4-BE49-F238E27FC236}">
                <a16:creationId xmlns="" xmlns:a16="http://schemas.microsoft.com/office/drawing/2014/main" id="{B5FE0340-A361-4027-8D38-AD725E707875}"/>
              </a:ext>
            </a:extLst>
          </p:cNvPr>
          <p:cNvGrpSpPr/>
          <p:nvPr/>
        </p:nvGrpSpPr>
        <p:grpSpPr>
          <a:xfrm>
            <a:off x="2606853" y="4072817"/>
            <a:ext cx="1556279" cy="685794"/>
            <a:chOff x="7226954" y="1525189"/>
            <a:chExt cx="2075038" cy="914392"/>
          </a:xfrm>
        </p:grpSpPr>
        <p:sp>
          <p:nvSpPr>
            <p:cNvPr id="572" name="文本框 571">
              <a:extLst>
                <a:ext uri="{FF2B5EF4-FFF2-40B4-BE49-F238E27FC236}">
                  <a16:creationId xmlns="" xmlns:a16="http://schemas.microsoft.com/office/drawing/2014/main" id="{714EA6E6-C9AA-43F2-BDAE-845D9FA4DB58}"/>
                </a:ext>
              </a:extLst>
            </p:cNvPr>
            <p:cNvSpPr txBox="1"/>
            <p:nvPr/>
          </p:nvSpPr>
          <p:spPr>
            <a:xfrm>
              <a:off x="7310249" y="1825225"/>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3" name="文本框 572">
              <a:extLst>
                <a:ext uri="{FF2B5EF4-FFF2-40B4-BE49-F238E27FC236}">
                  <a16:creationId xmlns="" xmlns:a16="http://schemas.microsoft.com/office/drawing/2014/main" id="{84A59E26-DA2B-406C-B8C9-D8633C1CF6E1}"/>
                </a:ext>
              </a:extLst>
            </p:cNvPr>
            <p:cNvSpPr txBox="1"/>
            <p:nvPr/>
          </p:nvSpPr>
          <p:spPr>
            <a:xfrm>
              <a:off x="7226954" y="1525189"/>
              <a:ext cx="2075038"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74" name="组合 573">
            <a:extLst>
              <a:ext uri="{FF2B5EF4-FFF2-40B4-BE49-F238E27FC236}">
                <a16:creationId xmlns="" xmlns:a16="http://schemas.microsoft.com/office/drawing/2014/main" id="{B5FE0340-A361-4027-8D38-AD725E707875}"/>
              </a:ext>
            </a:extLst>
          </p:cNvPr>
          <p:cNvGrpSpPr/>
          <p:nvPr/>
        </p:nvGrpSpPr>
        <p:grpSpPr>
          <a:xfrm>
            <a:off x="3853386" y="4072817"/>
            <a:ext cx="1556279" cy="685794"/>
            <a:chOff x="7226954" y="1525189"/>
            <a:chExt cx="2075038" cy="914392"/>
          </a:xfrm>
        </p:grpSpPr>
        <p:sp>
          <p:nvSpPr>
            <p:cNvPr id="575" name="文本框 574">
              <a:extLst>
                <a:ext uri="{FF2B5EF4-FFF2-40B4-BE49-F238E27FC236}">
                  <a16:creationId xmlns="" xmlns:a16="http://schemas.microsoft.com/office/drawing/2014/main" id="{714EA6E6-C9AA-43F2-BDAE-845D9FA4DB58}"/>
                </a:ext>
              </a:extLst>
            </p:cNvPr>
            <p:cNvSpPr txBox="1"/>
            <p:nvPr/>
          </p:nvSpPr>
          <p:spPr>
            <a:xfrm>
              <a:off x="7310249" y="1825225"/>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6" name="文本框 575">
              <a:extLst>
                <a:ext uri="{FF2B5EF4-FFF2-40B4-BE49-F238E27FC236}">
                  <a16:creationId xmlns="" xmlns:a16="http://schemas.microsoft.com/office/drawing/2014/main" id="{84A59E26-DA2B-406C-B8C9-D8633C1CF6E1}"/>
                </a:ext>
              </a:extLst>
            </p:cNvPr>
            <p:cNvSpPr txBox="1"/>
            <p:nvPr/>
          </p:nvSpPr>
          <p:spPr>
            <a:xfrm>
              <a:off x="7226954" y="1525189"/>
              <a:ext cx="2075038"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77" name="组合 576">
            <a:extLst>
              <a:ext uri="{FF2B5EF4-FFF2-40B4-BE49-F238E27FC236}">
                <a16:creationId xmlns="" xmlns:a16="http://schemas.microsoft.com/office/drawing/2014/main" id="{B5FE0340-A361-4027-8D38-AD725E707875}"/>
              </a:ext>
            </a:extLst>
          </p:cNvPr>
          <p:cNvGrpSpPr/>
          <p:nvPr/>
        </p:nvGrpSpPr>
        <p:grpSpPr>
          <a:xfrm>
            <a:off x="5099919" y="4072817"/>
            <a:ext cx="1556279" cy="685794"/>
            <a:chOff x="7226954" y="1525189"/>
            <a:chExt cx="2075038" cy="914392"/>
          </a:xfrm>
        </p:grpSpPr>
        <p:sp>
          <p:nvSpPr>
            <p:cNvPr id="578" name="文本框 577">
              <a:extLst>
                <a:ext uri="{FF2B5EF4-FFF2-40B4-BE49-F238E27FC236}">
                  <a16:creationId xmlns="" xmlns:a16="http://schemas.microsoft.com/office/drawing/2014/main" id="{714EA6E6-C9AA-43F2-BDAE-845D9FA4DB58}"/>
                </a:ext>
              </a:extLst>
            </p:cNvPr>
            <p:cNvSpPr txBox="1"/>
            <p:nvPr/>
          </p:nvSpPr>
          <p:spPr>
            <a:xfrm>
              <a:off x="7310249" y="1825225"/>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9" name="文本框 578">
              <a:extLst>
                <a:ext uri="{FF2B5EF4-FFF2-40B4-BE49-F238E27FC236}">
                  <a16:creationId xmlns="" xmlns:a16="http://schemas.microsoft.com/office/drawing/2014/main" id="{84A59E26-DA2B-406C-B8C9-D8633C1CF6E1}"/>
                </a:ext>
              </a:extLst>
            </p:cNvPr>
            <p:cNvSpPr txBox="1"/>
            <p:nvPr/>
          </p:nvSpPr>
          <p:spPr>
            <a:xfrm>
              <a:off x="7226954" y="1525189"/>
              <a:ext cx="2075038"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80" name="组合 579">
            <a:extLst>
              <a:ext uri="{FF2B5EF4-FFF2-40B4-BE49-F238E27FC236}">
                <a16:creationId xmlns="" xmlns:a16="http://schemas.microsoft.com/office/drawing/2014/main" id="{B5FE0340-A361-4027-8D38-AD725E707875}"/>
              </a:ext>
            </a:extLst>
          </p:cNvPr>
          <p:cNvGrpSpPr/>
          <p:nvPr/>
        </p:nvGrpSpPr>
        <p:grpSpPr>
          <a:xfrm>
            <a:off x="6346453" y="4072817"/>
            <a:ext cx="1556279" cy="685794"/>
            <a:chOff x="7226954" y="1525189"/>
            <a:chExt cx="2075038" cy="914392"/>
          </a:xfrm>
        </p:grpSpPr>
        <p:sp>
          <p:nvSpPr>
            <p:cNvPr id="581" name="文本框 580">
              <a:extLst>
                <a:ext uri="{FF2B5EF4-FFF2-40B4-BE49-F238E27FC236}">
                  <a16:creationId xmlns="" xmlns:a16="http://schemas.microsoft.com/office/drawing/2014/main" id="{714EA6E6-C9AA-43F2-BDAE-845D9FA4DB58}"/>
                </a:ext>
              </a:extLst>
            </p:cNvPr>
            <p:cNvSpPr txBox="1"/>
            <p:nvPr/>
          </p:nvSpPr>
          <p:spPr>
            <a:xfrm>
              <a:off x="7310249" y="1825225"/>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2" name="文本框 581">
              <a:extLst>
                <a:ext uri="{FF2B5EF4-FFF2-40B4-BE49-F238E27FC236}">
                  <a16:creationId xmlns="" xmlns:a16="http://schemas.microsoft.com/office/drawing/2014/main" id="{84A59E26-DA2B-406C-B8C9-D8633C1CF6E1}"/>
                </a:ext>
              </a:extLst>
            </p:cNvPr>
            <p:cNvSpPr txBox="1"/>
            <p:nvPr/>
          </p:nvSpPr>
          <p:spPr>
            <a:xfrm>
              <a:off x="7226954" y="1525189"/>
              <a:ext cx="2075038"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187748592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65"/>
                                        </p:tgtEl>
                                        <p:attrNameLst>
                                          <p:attrName>style.visibility</p:attrName>
                                        </p:attrNameLst>
                                      </p:cBhvr>
                                      <p:to>
                                        <p:strVal val="visible"/>
                                      </p:to>
                                    </p:set>
                                    <p:anim calcmode="lin" valueType="num">
                                      <p:cBhvr>
                                        <p:cTn id="11" dur="500" fill="hold"/>
                                        <p:tgtEl>
                                          <p:spTgt spid="565"/>
                                        </p:tgtEl>
                                        <p:attrNameLst>
                                          <p:attrName>ppt_w</p:attrName>
                                        </p:attrNameLst>
                                      </p:cBhvr>
                                      <p:tavLst>
                                        <p:tav tm="0">
                                          <p:val>
                                            <p:fltVal val="0"/>
                                          </p:val>
                                        </p:tav>
                                        <p:tav tm="100000">
                                          <p:val>
                                            <p:strVal val="#ppt_w"/>
                                          </p:val>
                                        </p:tav>
                                      </p:tavLst>
                                    </p:anim>
                                    <p:anim calcmode="lin" valueType="num">
                                      <p:cBhvr>
                                        <p:cTn id="12" dur="500" fill="hold"/>
                                        <p:tgtEl>
                                          <p:spTgt spid="565"/>
                                        </p:tgtEl>
                                        <p:attrNameLst>
                                          <p:attrName>ppt_h</p:attrName>
                                        </p:attrNameLst>
                                      </p:cBhvr>
                                      <p:tavLst>
                                        <p:tav tm="0">
                                          <p:val>
                                            <p:fltVal val="0"/>
                                          </p:val>
                                        </p:tav>
                                        <p:tav tm="100000">
                                          <p:val>
                                            <p:strVal val="#ppt_h"/>
                                          </p:val>
                                        </p:tav>
                                      </p:tavLst>
                                    </p:anim>
                                    <p:animEffect transition="in" filter="fade">
                                      <p:cBhvr>
                                        <p:cTn id="13" dur="500"/>
                                        <p:tgtEl>
                                          <p:spTgt spid="56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71"/>
                                        </p:tgtEl>
                                        <p:attrNameLst>
                                          <p:attrName>style.visibility</p:attrName>
                                        </p:attrNameLst>
                                      </p:cBhvr>
                                      <p:to>
                                        <p:strVal val="visible"/>
                                      </p:to>
                                    </p:set>
                                    <p:anim calcmode="lin" valueType="num">
                                      <p:cBhvr>
                                        <p:cTn id="17" dur="500" fill="hold"/>
                                        <p:tgtEl>
                                          <p:spTgt spid="571"/>
                                        </p:tgtEl>
                                        <p:attrNameLst>
                                          <p:attrName>ppt_w</p:attrName>
                                        </p:attrNameLst>
                                      </p:cBhvr>
                                      <p:tavLst>
                                        <p:tav tm="0">
                                          <p:val>
                                            <p:fltVal val="0"/>
                                          </p:val>
                                        </p:tav>
                                        <p:tav tm="100000">
                                          <p:val>
                                            <p:strVal val="#ppt_w"/>
                                          </p:val>
                                        </p:tav>
                                      </p:tavLst>
                                    </p:anim>
                                    <p:anim calcmode="lin" valueType="num">
                                      <p:cBhvr>
                                        <p:cTn id="18" dur="500" fill="hold"/>
                                        <p:tgtEl>
                                          <p:spTgt spid="571"/>
                                        </p:tgtEl>
                                        <p:attrNameLst>
                                          <p:attrName>ppt_h</p:attrName>
                                        </p:attrNameLst>
                                      </p:cBhvr>
                                      <p:tavLst>
                                        <p:tav tm="0">
                                          <p:val>
                                            <p:fltVal val="0"/>
                                          </p:val>
                                        </p:tav>
                                        <p:tav tm="100000">
                                          <p:val>
                                            <p:strVal val="#ppt_h"/>
                                          </p:val>
                                        </p:tav>
                                      </p:tavLst>
                                    </p:anim>
                                    <p:animEffect transition="in" filter="fade">
                                      <p:cBhvr>
                                        <p:cTn id="19" dur="500"/>
                                        <p:tgtEl>
                                          <p:spTgt spid="57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74"/>
                                        </p:tgtEl>
                                        <p:attrNameLst>
                                          <p:attrName>style.visibility</p:attrName>
                                        </p:attrNameLst>
                                      </p:cBhvr>
                                      <p:to>
                                        <p:strVal val="visible"/>
                                      </p:to>
                                    </p:set>
                                    <p:anim calcmode="lin" valueType="num">
                                      <p:cBhvr>
                                        <p:cTn id="23" dur="500" fill="hold"/>
                                        <p:tgtEl>
                                          <p:spTgt spid="574"/>
                                        </p:tgtEl>
                                        <p:attrNameLst>
                                          <p:attrName>ppt_w</p:attrName>
                                        </p:attrNameLst>
                                      </p:cBhvr>
                                      <p:tavLst>
                                        <p:tav tm="0">
                                          <p:val>
                                            <p:fltVal val="0"/>
                                          </p:val>
                                        </p:tav>
                                        <p:tav tm="100000">
                                          <p:val>
                                            <p:strVal val="#ppt_w"/>
                                          </p:val>
                                        </p:tav>
                                      </p:tavLst>
                                    </p:anim>
                                    <p:anim calcmode="lin" valueType="num">
                                      <p:cBhvr>
                                        <p:cTn id="24" dur="500" fill="hold"/>
                                        <p:tgtEl>
                                          <p:spTgt spid="574"/>
                                        </p:tgtEl>
                                        <p:attrNameLst>
                                          <p:attrName>ppt_h</p:attrName>
                                        </p:attrNameLst>
                                      </p:cBhvr>
                                      <p:tavLst>
                                        <p:tav tm="0">
                                          <p:val>
                                            <p:fltVal val="0"/>
                                          </p:val>
                                        </p:tav>
                                        <p:tav tm="100000">
                                          <p:val>
                                            <p:strVal val="#ppt_h"/>
                                          </p:val>
                                        </p:tav>
                                      </p:tavLst>
                                    </p:anim>
                                    <p:animEffect transition="in" filter="fade">
                                      <p:cBhvr>
                                        <p:cTn id="25" dur="500"/>
                                        <p:tgtEl>
                                          <p:spTgt spid="57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577"/>
                                        </p:tgtEl>
                                        <p:attrNameLst>
                                          <p:attrName>style.visibility</p:attrName>
                                        </p:attrNameLst>
                                      </p:cBhvr>
                                      <p:to>
                                        <p:strVal val="visible"/>
                                      </p:to>
                                    </p:set>
                                    <p:anim calcmode="lin" valueType="num">
                                      <p:cBhvr>
                                        <p:cTn id="29" dur="500" fill="hold"/>
                                        <p:tgtEl>
                                          <p:spTgt spid="577"/>
                                        </p:tgtEl>
                                        <p:attrNameLst>
                                          <p:attrName>ppt_w</p:attrName>
                                        </p:attrNameLst>
                                      </p:cBhvr>
                                      <p:tavLst>
                                        <p:tav tm="0">
                                          <p:val>
                                            <p:fltVal val="0"/>
                                          </p:val>
                                        </p:tav>
                                        <p:tav tm="100000">
                                          <p:val>
                                            <p:strVal val="#ppt_w"/>
                                          </p:val>
                                        </p:tav>
                                      </p:tavLst>
                                    </p:anim>
                                    <p:anim calcmode="lin" valueType="num">
                                      <p:cBhvr>
                                        <p:cTn id="30" dur="500" fill="hold"/>
                                        <p:tgtEl>
                                          <p:spTgt spid="577"/>
                                        </p:tgtEl>
                                        <p:attrNameLst>
                                          <p:attrName>ppt_h</p:attrName>
                                        </p:attrNameLst>
                                      </p:cBhvr>
                                      <p:tavLst>
                                        <p:tav tm="0">
                                          <p:val>
                                            <p:fltVal val="0"/>
                                          </p:val>
                                        </p:tav>
                                        <p:tav tm="100000">
                                          <p:val>
                                            <p:strVal val="#ppt_h"/>
                                          </p:val>
                                        </p:tav>
                                      </p:tavLst>
                                    </p:anim>
                                    <p:animEffect transition="in" filter="fade">
                                      <p:cBhvr>
                                        <p:cTn id="31" dur="500"/>
                                        <p:tgtEl>
                                          <p:spTgt spid="577"/>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80"/>
                                        </p:tgtEl>
                                        <p:attrNameLst>
                                          <p:attrName>style.visibility</p:attrName>
                                        </p:attrNameLst>
                                      </p:cBhvr>
                                      <p:to>
                                        <p:strVal val="visible"/>
                                      </p:to>
                                    </p:set>
                                    <p:anim calcmode="lin" valueType="num">
                                      <p:cBhvr>
                                        <p:cTn id="35" dur="500" fill="hold"/>
                                        <p:tgtEl>
                                          <p:spTgt spid="580"/>
                                        </p:tgtEl>
                                        <p:attrNameLst>
                                          <p:attrName>ppt_w</p:attrName>
                                        </p:attrNameLst>
                                      </p:cBhvr>
                                      <p:tavLst>
                                        <p:tav tm="0">
                                          <p:val>
                                            <p:fltVal val="0"/>
                                          </p:val>
                                        </p:tav>
                                        <p:tav tm="100000">
                                          <p:val>
                                            <p:strVal val="#ppt_w"/>
                                          </p:val>
                                        </p:tav>
                                      </p:tavLst>
                                    </p:anim>
                                    <p:anim calcmode="lin" valueType="num">
                                      <p:cBhvr>
                                        <p:cTn id="36" dur="500" fill="hold"/>
                                        <p:tgtEl>
                                          <p:spTgt spid="580"/>
                                        </p:tgtEl>
                                        <p:attrNameLst>
                                          <p:attrName>ppt_h</p:attrName>
                                        </p:attrNameLst>
                                      </p:cBhvr>
                                      <p:tavLst>
                                        <p:tav tm="0">
                                          <p:val>
                                            <p:fltVal val="0"/>
                                          </p:val>
                                        </p:tav>
                                        <p:tav tm="100000">
                                          <p:val>
                                            <p:strVal val="#ppt_h"/>
                                          </p:val>
                                        </p:tav>
                                      </p:tavLst>
                                    </p:anim>
                                    <p:animEffect transition="in" filter="fade">
                                      <p:cBhvr>
                                        <p:cTn id="37" dur="500"/>
                                        <p:tgtEl>
                                          <p:spTgt spid="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6"/>
          <p:cNvGrpSpPr/>
          <p:nvPr/>
        </p:nvGrpSpPr>
        <p:grpSpPr bwMode="auto">
          <a:xfrm>
            <a:off x="2723260" y="1335057"/>
            <a:ext cx="3854537" cy="2901395"/>
            <a:chOff x="3200238" y="2031113"/>
            <a:chExt cx="4303307" cy="3238214"/>
          </a:xfrm>
        </p:grpSpPr>
        <p:grpSp>
          <p:nvGrpSpPr>
            <p:cNvPr id="4" name="Group 3"/>
            <p:cNvGrpSpPr/>
            <p:nvPr/>
          </p:nvGrpSpPr>
          <p:grpSpPr bwMode="auto">
            <a:xfrm>
              <a:off x="3200238" y="2031113"/>
              <a:ext cx="4303307" cy="3238214"/>
              <a:chOff x="3366492" y="2204299"/>
              <a:chExt cx="4303307" cy="3238214"/>
            </a:xfrm>
          </p:grpSpPr>
          <p:sp>
            <p:nvSpPr>
              <p:cNvPr id="108563" name="AutoShape 3"/>
              <p:cNvSpPr>
                <a:spLocks noChangeAspect="1" noChangeArrowheads="1" noTextEdit="1"/>
              </p:cNvSpPr>
              <p:nvPr/>
            </p:nvSpPr>
            <p:spPr bwMode="auto">
              <a:xfrm rot="-5400000">
                <a:off x="3987896" y="1766574"/>
                <a:ext cx="3060500" cy="411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799">
                  <a:cs typeface="+mn-ea"/>
                  <a:sym typeface="+mn-lt"/>
                </a:endParaRPr>
              </a:p>
            </p:txBody>
          </p:sp>
          <p:sp>
            <p:nvSpPr>
              <p:cNvPr id="6" name="Freeform 5"/>
              <p:cNvSpPr/>
              <p:nvPr/>
            </p:nvSpPr>
            <p:spPr bwMode="auto">
              <a:xfrm rot="16200000">
                <a:off x="5169718" y="4012303"/>
                <a:ext cx="1363543" cy="696847"/>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3"/>
                      <a:pt x="294" y="183"/>
                      <a:pt x="364" y="246"/>
                    </a:cubicBezTo>
                    <a:close/>
                  </a:path>
                </a:pathLst>
              </a:custGeom>
              <a:solidFill>
                <a:schemeClr val="accent3"/>
              </a:solidFill>
              <a:ln>
                <a:noFill/>
              </a:ln>
            </p:spPr>
            <p:txBody>
              <a:bodyPr/>
              <a:lstStyle/>
              <a:p>
                <a:pPr>
                  <a:defRPr/>
                </a:pPr>
                <a:endParaRPr lang="en-US" sz="1799">
                  <a:cs typeface="+mn-ea"/>
                  <a:sym typeface="+mn-lt"/>
                </a:endParaRPr>
              </a:p>
            </p:txBody>
          </p:sp>
          <p:sp>
            <p:nvSpPr>
              <p:cNvPr id="7" name="Freeform 6"/>
              <p:cNvSpPr/>
              <p:nvPr/>
            </p:nvSpPr>
            <p:spPr bwMode="auto">
              <a:xfrm rot="16200000">
                <a:off x="6641191" y="4013891"/>
                <a:ext cx="1363543" cy="693673"/>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4"/>
              </a:solidFill>
              <a:ln>
                <a:noFill/>
              </a:ln>
            </p:spPr>
            <p:txBody>
              <a:bodyPr/>
              <a:lstStyle/>
              <a:p>
                <a:pPr>
                  <a:defRPr/>
                </a:pPr>
                <a:endParaRPr lang="en-US" sz="1799">
                  <a:cs typeface="+mn-ea"/>
                  <a:sym typeface="+mn-lt"/>
                </a:endParaRPr>
              </a:p>
            </p:txBody>
          </p:sp>
          <p:sp>
            <p:nvSpPr>
              <p:cNvPr id="8" name="Freeform 7"/>
              <p:cNvSpPr/>
              <p:nvPr/>
            </p:nvSpPr>
            <p:spPr bwMode="auto">
              <a:xfrm rot="16200000">
                <a:off x="6240388" y="4413114"/>
                <a:ext cx="693677" cy="1365121"/>
              </a:xfrm>
              <a:custGeom>
                <a:avLst/>
                <a:gdLst>
                  <a:gd name="T0" fmla="*/ 246 w 246"/>
                  <a:gd name="T1" fmla="*/ 118 h 483"/>
                  <a:gd name="T2" fmla="*/ 128 w 246"/>
                  <a:gd name="T3" fmla="*/ 0 h 483"/>
                  <a:gd name="T4" fmla="*/ 128 w 246"/>
                  <a:gd name="T5" fmla="*/ 483 h 483"/>
                  <a:gd name="T6" fmla="*/ 246 w 246"/>
                  <a:gd name="T7" fmla="*/ 365 h 483"/>
                  <a:gd name="T8" fmla="*/ 246 w 246"/>
                  <a:gd name="T9" fmla="*/ 118 h 483"/>
                </a:gdLst>
                <a:ahLst/>
                <a:cxnLst>
                  <a:cxn ang="0">
                    <a:pos x="T0" y="T1"/>
                  </a:cxn>
                  <a:cxn ang="0">
                    <a:pos x="T2" y="T3"/>
                  </a:cxn>
                  <a:cxn ang="0">
                    <a:pos x="T4" y="T5"/>
                  </a:cxn>
                  <a:cxn ang="0">
                    <a:pos x="T6" y="T7"/>
                  </a:cxn>
                  <a:cxn ang="0">
                    <a:pos x="T8" y="T9"/>
                  </a:cxn>
                </a:cxnLst>
                <a:rect l="0" t="0" r="r" b="b"/>
                <a:pathLst>
                  <a:path w="246" h="483">
                    <a:moveTo>
                      <a:pt x="246" y="118"/>
                    </a:moveTo>
                    <a:cubicBezTo>
                      <a:pt x="128" y="0"/>
                      <a:pt x="128" y="0"/>
                      <a:pt x="128" y="0"/>
                    </a:cubicBezTo>
                    <a:cubicBezTo>
                      <a:pt x="0" y="135"/>
                      <a:pt x="0" y="347"/>
                      <a:pt x="128" y="483"/>
                    </a:cubicBezTo>
                    <a:cubicBezTo>
                      <a:pt x="246" y="365"/>
                      <a:pt x="246" y="365"/>
                      <a:pt x="246" y="365"/>
                    </a:cubicBezTo>
                    <a:cubicBezTo>
                      <a:pt x="183" y="295"/>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1799">
                  <a:cs typeface="+mn-ea"/>
                  <a:sym typeface="+mn-lt"/>
                </a:endParaRPr>
              </a:p>
            </p:txBody>
          </p:sp>
          <p:sp>
            <p:nvSpPr>
              <p:cNvPr id="9" name="Freeform 8"/>
              <p:cNvSpPr/>
              <p:nvPr/>
            </p:nvSpPr>
            <p:spPr bwMode="auto">
              <a:xfrm rot="16200000">
                <a:off x="6240388" y="2943219"/>
                <a:ext cx="693677" cy="1365121"/>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7"/>
                      <a:pt x="246" y="135"/>
                      <a:pt x="118" y="0"/>
                    </a:cubicBezTo>
                    <a:close/>
                  </a:path>
                </a:pathLst>
              </a:custGeom>
              <a:solidFill>
                <a:schemeClr val="accent3"/>
              </a:solidFill>
              <a:ln>
                <a:noFill/>
              </a:ln>
            </p:spPr>
            <p:txBody>
              <a:bodyPr/>
              <a:lstStyle/>
              <a:p>
                <a:pPr>
                  <a:defRPr/>
                </a:pPr>
                <a:endParaRPr lang="en-US" sz="1799">
                  <a:cs typeface="+mn-ea"/>
                  <a:sym typeface="+mn-lt"/>
                </a:endParaRPr>
              </a:p>
            </p:txBody>
          </p:sp>
          <p:sp>
            <p:nvSpPr>
              <p:cNvPr id="10" name="Freeform 9"/>
              <p:cNvSpPr/>
              <p:nvPr/>
            </p:nvSpPr>
            <p:spPr bwMode="auto">
              <a:xfrm rot="16200000">
                <a:off x="3030764" y="4009923"/>
                <a:ext cx="1365129" cy="693673"/>
              </a:xfrm>
              <a:custGeom>
                <a:avLst/>
                <a:gdLst>
                  <a:gd name="T0" fmla="*/ 365 w 483"/>
                  <a:gd name="T1" fmla="*/ 246 h 246"/>
                  <a:gd name="T2" fmla="*/ 483 w 483"/>
                  <a:gd name="T3" fmla="*/ 128 h 246"/>
                  <a:gd name="T4" fmla="*/ 0 w 483"/>
                  <a:gd name="T5" fmla="*/ 128 h 246"/>
                  <a:gd name="T6" fmla="*/ 118 w 483"/>
                  <a:gd name="T7" fmla="*/ 246 h 246"/>
                  <a:gd name="T8" fmla="*/ 365 w 483"/>
                  <a:gd name="T9" fmla="*/ 246 h 246"/>
                </a:gdLst>
                <a:ahLst/>
                <a:cxnLst>
                  <a:cxn ang="0">
                    <a:pos x="T0" y="T1"/>
                  </a:cxn>
                  <a:cxn ang="0">
                    <a:pos x="T2" y="T3"/>
                  </a:cxn>
                  <a:cxn ang="0">
                    <a:pos x="T4" y="T5"/>
                  </a:cxn>
                  <a:cxn ang="0">
                    <a:pos x="T6" y="T7"/>
                  </a:cxn>
                  <a:cxn ang="0">
                    <a:pos x="T8" y="T9"/>
                  </a:cxn>
                </a:cxnLst>
                <a:rect l="0" t="0" r="r" b="b"/>
                <a:pathLst>
                  <a:path w="483" h="246">
                    <a:moveTo>
                      <a:pt x="365" y="246"/>
                    </a:moveTo>
                    <a:cubicBezTo>
                      <a:pt x="483" y="128"/>
                      <a:pt x="483" y="128"/>
                      <a:pt x="483" y="128"/>
                    </a:cubicBezTo>
                    <a:cubicBezTo>
                      <a:pt x="347" y="0"/>
                      <a:pt x="135" y="0"/>
                      <a:pt x="0" y="128"/>
                    </a:cubicBezTo>
                    <a:cubicBezTo>
                      <a:pt x="118" y="246"/>
                      <a:pt x="118" y="246"/>
                      <a:pt x="118" y="246"/>
                    </a:cubicBezTo>
                    <a:cubicBezTo>
                      <a:pt x="188" y="183"/>
                      <a:pt x="295" y="183"/>
                      <a:pt x="365" y="246"/>
                    </a:cubicBezTo>
                    <a:close/>
                  </a:path>
                </a:pathLst>
              </a:custGeom>
              <a:solidFill>
                <a:schemeClr val="accent2"/>
              </a:solidFill>
              <a:ln>
                <a:noFill/>
              </a:ln>
            </p:spPr>
            <p:txBody>
              <a:bodyPr/>
              <a:lstStyle/>
              <a:p>
                <a:pPr>
                  <a:defRPr/>
                </a:pPr>
                <a:endParaRPr lang="en-US" sz="1799">
                  <a:cs typeface="+mn-ea"/>
                  <a:sym typeface="+mn-lt"/>
                </a:endParaRPr>
              </a:p>
            </p:txBody>
          </p:sp>
          <p:sp>
            <p:nvSpPr>
              <p:cNvPr id="11" name="Freeform 10"/>
              <p:cNvSpPr/>
              <p:nvPr/>
            </p:nvSpPr>
            <p:spPr bwMode="auto">
              <a:xfrm rot="16200000">
                <a:off x="4499063" y="4009923"/>
                <a:ext cx="1365129" cy="693672"/>
              </a:xfrm>
              <a:custGeom>
                <a:avLst/>
                <a:gdLst>
                  <a:gd name="T0" fmla="*/ 118 w 483"/>
                  <a:gd name="T1" fmla="*/ 0 h 246"/>
                  <a:gd name="T2" fmla="*/ 0 w 483"/>
                  <a:gd name="T3" fmla="*/ 118 h 246"/>
                  <a:gd name="T4" fmla="*/ 483 w 483"/>
                  <a:gd name="T5" fmla="*/ 118 h 246"/>
                  <a:gd name="T6" fmla="*/ 365 w 483"/>
                  <a:gd name="T7" fmla="*/ 0 h 246"/>
                  <a:gd name="T8" fmla="*/ 118 w 483"/>
                  <a:gd name="T9" fmla="*/ 0 h 246"/>
                </a:gdLst>
                <a:ahLst/>
                <a:cxnLst>
                  <a:cxn ang="0">
                    <a:pos x="T0" y="T1"/>
                  </a:cxn>
                  <a:cxn ang="0">
                    <a:pos x="T2" y="T3"/>
                  </a:cxn>
                  <a:cxn ang="0">
                    <a:pos x="T4" y="T5"/>
                  </a:cxn>
                  <a:cxn ang="0">
                    <a:pos x="T6" y="T7"/>
                  </a:cxn>
                  <a:cxn ang="0">
                    <a:pos x="T8" y="T9"/>
                  </a:cxn>
                </a:cxnLst>
                <a:rect l="0" t="0" r="r" b="b"/>
                <a:pathLst>
                  <a:path w="483" h="246">
                    <a:moveTo>
                      <a:pt x="118" y="0"/>
                    </a:moveTo>
                    <a:cubicBezTo>
                      <a:pt x="0" y="118"/>
                      <a:pt x="0" y="118"/>
                      <a:pt x="0" y="118"/>
                    </a:cubicBezTo>
                    <a:cubicBezTo>
                      <a:pt x="135" y="246"/>
                      <a:pt x="347" y="246"/>
                      <a:pt x="483" y="118"/>
                    </a:cubicBezTo>
                    <a:cubicBezTo>
                      <a:pt x="365" y="0"/>
                      <a:pt x="365" y="0"/>
                      <a:pt x="365" y="0"/>
                    </a:cubicBezTo>
                    <a:cubicBezTo>
                      <a:pt x="295" y="63"/>
                      <a:pt x="188" y="63"/>
                      <a:pt x="118" y="0"/>
                    </a:cubicBezTo>
                    <a:close/>
                  </a:path>
                </a:pathLst>
              </a:custGeom>
              <a:solidFill>
                <a:schemeClr val="accent3"/>
              </a:solidFill>
              <a:ln>
                <a:noFill/>
              </a:ln>
            </p:spPr>
            <p:txBody>
              <a:bodyPr/>
              <a:lstStyle/>
              <a:p>
                <a:pPr>
                  <a:defRPr/>
                </a:pPr>
                <a:endParaRPr lang="en-US" sz="1799">
                  <a:cs typeface="+mn-ea"/>
                  <a:sym typeface="+mn-lt"/>
                </a:endParaRPr>
              </a:p>
            </p:txBody>
          </p:sp>
          <p:sp>
            <p:nvSpPr>
              <p:cNvPr id="12" name="Freeform 11"/>
              <p:cNvSpPr/>
              <p:nvPr/>
            </p:nvSpPr>
            <p:spPr bwMode="auto">
              <a:xfrm rot="16200000">
                <a:off x="4099846" y="4410733"/>
                <a:ext cx="695264" cy="1361947"/>
              </a:xfrm>
              <a:custGeom>
                <a:avLst/>
                <a:gdLst>
                  <a:gd name="T0" fmla="*/ 246 w 246"/>
                  <a:gd name="T1" fmla="*/ 118 h 482"/>
                  <a:gd name="T2" fmla="*/ 128 w 246"/>
                  <a:gd name="T3" fmla="*/ 0 h 482"/>
                  <a:gd name="T4" fmla="*/ 128 w 246"/>
                  <a:gd name="T5" fmla="*/ 482 h 482"/>
                  <a:gd name="T6" fmla="*/ 246 w 246"/>
                  <a:gd name="T7" fmla="*/ 364 h 482"/>
                  <a:gd name="T8" fmla="*/ 246 w 246"/>
                  <a:gd name="T9" fmla="*/ 118 h 482"/>
                </a:gdLst>
                <a:ahLst/>
                <a:cxnLst>
                  <a:cxn ang="0">
                    <a:pos x="T0" y="T1"/>
                  </a:cxn>
                  <a:cxn ang="0">
                    <a:pos x="T2" y="T3"/>
                  </a:cxn>
                  <a:cxn ang="0">
                    <a:pos x="T4" y="T5"/>
                  </a:cxn>
                  <a:cxn ang="0">
                    <a:pos x="T6" y="T7"/>
                  </a:cxn>
                  <a:cxn ang="0">
                    <a:pos x="T8" y="T9"/>
                  </a:cxn>
                </a:cxnLst>
                <a:rect l="0" t="0" r="r" b="b"/>
                <a:pathLst>
                  <a:path w="246" h="482">
                    <a:moveTo>
                      <a:pt x="246" y="118"/>
                    </a:moveTo>
                    <a:cubicBezTo>
                      <a:pt x="128" y="0"/>
                      <a:pt x="128" y="0"/>
                      <a:pt x="128" y="0"/>
                    </a:cubicBezTo>
                    <a:cubicBezTo>
                      <a:pt x="0" y="135"/>
                      <a:pt x="0" y="347"/>
                      <a:pt x="128" y="482"/>
                    </a:cubicBezTo>
                    <a:cubicBezTo>
                      <a:pt x="246" y="364"/>
                      <a:pt x="246" y="364"/>
                      <a:pt x="246" y="364"/>
                    </a:cubicBezTo>
                    <a:cubicBezTo>
                      <a:pt x="183" y="294"/>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1799">
                  <a:cs typeface="+mn-ea"/>
                  <a:sym typeface="+mn-lt"/>
                </a:endParaRPr>
              </a:p>
            </p:txBody>
          </p:sp>
          <p:sp>
            <p:nvSpPr>
              <p:cNvPr id="13" name="Freeform 12"/>
              <p:cNvSpPr/>
              <p:nvPr/>
            </p:nvSpPr>
            <p:spPr bwMode="auto">
              <a:xfrm rot="16200000">
                <a:off x="4099846" y="2939250"/>
                <a:ext cx="695264" cy="1361947"/>
              </a:xfrm>
              <a:custGeom>
                <a:avLst/>
                <a:gdLst>
                  <a:gd name="T0" fmla="*/ 118 w 246"/>
                  <a:gd name="T1" fmla="*/ 0 h 482"/>
                  <a:gd name="T2" fmla="*/ 0 w 246"/>
                  <a:gd name="T3" fmla="*/ 118 h 482"/>
                  <a:gd name="T4" fmla="*/ 0 w 246"/>
                  <a:gd name="T5" fmla="*/ 364 h 482"/>
                  <a:gd name="T6" fmla="*/ 118 w 246"/>
                  <a:gd name="T7" fmla="*/ 482 h 482"/>
                  <a:gd name="T8" fmla="*/ 118 w 246"/>
                  <a:gd name="T9" fmla="*/ 0 h 482"/>
                </a:gdLst>
                <a:ahLst/>
                <a:cxnLst>
                  <a:cxn ang="0">
                    <a:pos x="T0" y="T1"/>
                  </a:cxn>
                  <a:cxn ang="0">
                    <a:pos x="T2" y="T3"/>
                  </a:cxn>
                  <a:cxn ang="0">
                    <a:pos x="T4" y="T5"/>
                  </a:cxn>
                  <a:cxn ang="0">
                    <a:pos x="T6" y="T7"/>
                  </a:cxn>
                  <a:cxn ang="0">
                    <a:pos x="T8" y="T9"/>
                  </a:cxn>
                </a:cxnLst>
                <a:rect l="0" t="0" r="r" b="b"/>
                <a:pathLst>
                  <a:path w="246" h="482">
                    <a:moveTo>
                      <a:pt x="118" y="0"/>
                    </a:moveTo>
                    <a:cubicBezTo>
                      <a:pt x="0" y="118"/>
                      <a:pt x="0" y="118"/>
                      <a:pt x="0" y="118"/>
                    </a:cubicBezTo>
                    <a:cubicBezTo>
                      <a:pt x="62" y="188"/>
                      <a:pt x="62" y="294"/>
                      <a:pt x="0" y="364"/>
                    </a:cubicBezTo>
                    <a:cubicBezTo>
                      <a:pt x="118" y="482"/>
                      <a:pt x="118" y="482"/>
                      <a:pt x="118" y="482"/>
                    </a:cubicBezTo>
                    <a:cubicBezTo>
                      <a:pt x="246" y="347"/>
                      <a:pt x="246" y="135"/>
                      <a:pt x="118" y="0"/>
                    </a:cubicBezTo>
                    <a:close/>
                  </a:path>
                </a:pathLst>
              </a:custGeom>
              <a:solidFill>
                <a:schemeClr val="accent3"/>
              </a:solidFill>
              <a:ln>
                <a:noFill/>
              </a:ln>
            </p:spPr>
            <p:txBody>
              <a:bodyPr/>
              <a:lstStyle/>
              <a:p>
                <a:pPr>
                  <a:defRPr/>
                </a:pPr>
                <a:endParaRPr lang="en-US" sz="1799">
                  <a:cs typeface="+mn-ea"/>
                  <a:sym typeface="+mn-lt"/>
                </a:endParaRPr>
              </a:p>
            </p:txBody>
          </p:sp>
          <p:sp>
            <p:nvSpPr>
              <p:cNvPr id="14" name="Freeform 13"/>
              <p:cNvSpPr/>
              <p:nvPr/>
            </p:nvSpPr>
            <p:spPr bwMode="auto">
              <a:xfrm rot="16200000">
                <a:off x="4096669" y="2939248"/>
                <a:ext cx="1361955" cy="695259"/>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4"/>
                      <a:pt x="294" y="184"/>
                      <a:pt x="364" y="246"/>
                    </a:cubicBezTo>
                    <a:close/>
                  </a:path>
                </a:pathLst>
              </a:custGeom>
              <a:solidFill>
                <a:schemeClr val="accent2"/>
              </a:solidFill>
              <a:ln>
                <a:noFill/>
              </a:ln>
            </p:spPr>
            <p:txBody>
              <a:bodyPr/>
              <a:lstStyle/>
              <a:p>
                <a:pPr>
                  <a:defRPr/>
                </a:pPr>
                <a:endParaRPr lang="en-US" sz="1799">
                  <a:cs typeface="+mn-ea"/>
                  <a:sym typeface="+mn-lt"/>
                </a:endParaRPr>
              </a:p>
            </p:txBody>
          </p:sp>
          <p:sp>
            <p:nvSpPr>
              <p:cNvPr id="15" name="Freeform 14"/>
              <p:cNvSpPr/>
              <p:nvPr/>
            </p:nvSpPr>
            <p:spPr bwMode="auto">
              <a:xfrm rot="16200000">
                <a:off x="5568143" y="2939248"/>
                <a:ext cx="1361955" cy="695259"/>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2"/>
              </a:solidFill>
              <a:ln>
                <a:noFill/>
              </a:ln>
            </p:spPr>
            <p:txBody>
              <a:bodyPr/>
              <a:lstStyle/>
              <a:p>
                <a:pPr>
                  <a:defRPr/>
                </a:pPr>
                <a:endParaRPr lang="en-US" sz="1799">
                  <a:cs typeface="+mn-ea"/>
                  <a:sym typeface="+mn-lt"/>
                </a:endParaRPr>
              </a:p>
            </p:txBody>
          </p:sp>
          <p:sp>
            <p:nvSpPr>
              <p:cNvPr id="16" name="Freeform 15"/>
              <p:cNvSpPr/>
              <p:nvPr/>
            </p:nvSpPr>
            <p:spPr bwMode="auto">
              <a:xfrm rot="16200000">
                <a:off x="5165751" y="1870165"/>
                <a:ext cx="695264" cy="1363533"/>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8"/>
                      <a:pt x="246" y="136"/>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1799">
                  <a:cs typeface="+mn-ea"/>
                  <a:sym typeface="+mn-lt"/>
                </a:endParaRPr>
              </a:p>
            </p:txBody>
          </p:sp>
        </p:grpSp>
        <p:sp>
          <p:nvSpPr>
            <p:cNvPr id="34" name="Freeform 27"/>
            <p:cNvSpPr>
              <a:spLocks noChangeArrowheads="1"/>
            </p:cNvSpPr>
            <p:nvPr/>
          </p:nvSpPr>
          <p:spPr bwMode="auto">
            <a:xfrm>
              <a:off x="3987374" y="3936359"/>
              <a:ext cx="604682" cy="473227"/>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799">
                <a:cs typeface="+mn-ea"/>
                <a:sym typeface="+mn-lt"/>
              </a:endParaRPr>
            </a:p>
          </p:txBody>
        </p:sp>
        <p:sp>
          <p:nvSpPr>
            <p:cNvPr id="35" name="Freeform 97"/>
            <p:cNvSpPr>
              <a:spLocks noChangeArrowheads="1"/>
            </p:cNvSpPr>
            <p:nvPr/>
          </p:nvSpPr>
          <p:spPr bwMode="auto">
            <a:xfrm>
              <a:off x="5071610" y="2885136"/>
              <a:ext cx="556310" cy="477540"/>
            </a:xfrm>
            <a:custGeom>
              <a:avLst/>
              <a:gdLst>
                <a:gd name="T0" fmla="*/ 257447 w 497"/>
                <a:gd name="T1" fmla="*/ 258948 h 426"/>
                <a:gd name="T2" fmla="*/ 257447 w 497"/>
                <a:gd name="T3" fmla="*/ 258948 h 426"/>
                <a:gd name="T4" fmla="*/ 306698 w 497"/>
                <a:gd name="T5" fmla="*/ 258948 h 426"/>
                <a:gd name="T6" fmla="*/ 306698 w 497"/>
                <a:gd name="T7" fmla="*/ 308271 h 426"/>
                <a:gd name="T8" fmla="*/ 555191 w 497"/>
                <a:gd name="T9" fmla="*/ 308271 h 426"/>
                <a:gd name="T10" fmla="*/ 545117 w 497"/>
                <a:gd name="T11" fmla="*/ 149091 h 426"/>
                <a:gd name="T12" fmla="*/ 495866 w 497"/>
                <a:gd name="T13" fmla="*/ 89679 h 426"/>
                <a:gd name="T14" fmla="*/ 406319 w 497"/>
                <a:gd name="T15" fmla="*/ 89679 h 426"/>
                <a:gd name="T16" fmla="*/ 377216 w 497"/>
                <a:gd name="T17" fmla="*/ 30267 h 426"/>
                <a:gd name="T18" fmla="*/ 335801 w 497"/>
                <a:gd name="T19" fmla="*/ 0 h 426"/>
                <a:gd name="T20" fmla="*/ 217151 w 497"/>
                <a:gd name="T21" fmla="*/ 0 h 426"/>
                <a:gd name="T22" fmla="*/ 188048 w 497"/>
                <a:gd name="T23" fmla="*/ 30267 h 426"/>
                <a:gd name="T24" fmla="*/ 148872 w 497"/>
                <a:gd name="T25" fmla="*/ 89679 h 426"/>
                <a:gd name="T26" fmla="*/ 59325 w 497"/>
                <a:gd name="T27" fmla="*/ 89679 h 426"/>
                <a:gd name="T28" fmla="*/ 10074 w 497"/>
                <a:gd name="T29" fmla="*/ 149091 h 426"/>
                <a:gd name="T30" fmla="*/ 0 w 497"/>
                <a:gd name="T31" fmla="*/ 308271 h 426"/>
                <a:gd name="T32" fmla="*/ 257447 w 497"/>
                <a:gd name="T33" fmla="*/ 308271 h 426"/>
                <a:gd name="T34" fmla="*/ 257447 w 497"/>
                <a:gd name="T35" fmla="*/ 258948 h 426"/>
                <a:gd name="T36" fmla="*/ 208196 w 497"/>
                <a:gd name="T37" fmla="*/ 59412 h 426"/>
                <a:gd name="T38" fmla="*/ 208196 w 497"/>
                <a:gd name="T39" fmla="*/ 59412 h 426"/>
                <a:gd name="T40" fmla="*/ 237299 w 497"/>
                <a:gd name="T41" fmla="*/ 40355 h 426"/>
                <a:gd name="T42" fmla="*/ 317891 w 497"/>
                <a:gd name="T43" fmla="*/ 40355 h 426"/>
                <a:gd name="T44" fmla="*/ 345875 w 497"/>
                <a:gd name="T45" fmla="*/ 59412 h 426"/>
                <a:gd name="T46" fmla="*/ 357068 w 497"/>
                <a:gd name="T47" fmla="*/ 89679 h 426"/>
                <a:gd name="T48" fmla="*/ 198122 w 497"/>
                <a:gd name="T49" fmla="*/ 89679 h 426"/>
                <a:gd name="T50" fmla="*/ 208196 w 497"/>
                <a:gd name="T51" fmla="*/ 59412 h 426"/>
                <a:gd name="T52" fmla="*/ 306698 w 497"/>
                <a:gd name="T53" fmla="*/ 397950 h 426"/>
                <a:gd name="T54" fmla="*/ 306698 w 497"/>
                <a:gd name="T55" fmla="*/ 397950 h 426"/>
                <a:gd name="T56" fmla="*/ 257447 w 497"/>
                <a:gd name="T57" fmla="*/ 397950 h 426"/>
                <a:gd name="T58" fmla="*/ 257447 w 497"/>
                <a:gd name="T59" fmla="*/ 338538 h 426"/>
                <a:gd name="T60" fmla="*/ 10074 w 497"/>
                <a:gd name="T61" fmla="*/ 338538 h 426"/>
                <a:gd name="T62" fmla="*/ 19029 w 497"/>
                <a:gd name="T63" fmla="*/ 427096 h 426"/>
                <a:gd name="T64" fmla="*/ 69399 w 497"/>
                <a:gd name="T65" fmla="*/ 476419 h 426"/>
                <a:gd name="T66" fmla="*/ 485792 w 497"/>
                <a:gd name="T67" fmla="*/ 476419 h 426"/>
                <a:gd name="T68" fmla="*/ 535043 w 497"/>
                <a:gd name="T69" fmla="*/ 427096 h 426"/>
                <a:gd name="T70" fmla="*/ 545117 w 497"/>
                <a:gd name="T71" fmla="*/ 338538 h 426"/>
                <a:gd name="T72" fmla="*/ 306698 w 497"/>
                <a:gd name="T73" fmla="*/ 338538 h 426"/>
                <a:gd name="T74" fmla="*/ 306698 w 497"/>
                <a:gd name="T75" fmla="*/ 397950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799">
                <a:cs typeface="+mn-ea"/>
                <a:sym typeface="+mn-lt"/>
              </a:endParaRPr>
            </a:p>
          </p:txBody>
        </p:sp>
        <p:sp>
          <p:nvSpPr>
            <p:cNvPr id="36" name="Freeform 116"/>
            <p:cNvSpPr>
              <a:spLocks noChangeArrowheads="1"/>
            </p:cNvSpPr>
            <p:nvPr/>
          </p:nvSpPr>
          <p:spPr bwMode="auto">
            <a:xfrm>
              <a:off x="6194390" y="3947764"/>
              <a:ext cx="433260" cy="450415"/>
            </a:xfrm>
            <a:custGeom>
              <a:avLst/>
              <a:gdLst>
                <a:gd name="T0" fmla="*/ 389447 w 445"/>
                <a:gd name="T1" fmla="*/ 155013 h 462"/>
                <a:gd name="T2" fmla="*/ 389447 w 445"/>
                <a:gd name="T3" fmla="*/ 155013 h 462"/>
                <a:gd name="T4" fmla="*/ 258982 w 445"/>
                <a:gd name="T5" fmla="*/ 7799 h 462"/>
                <a:gd name="T6" fmla="*/ 35050 w 445"/>
                <a:gd name="T7" fmla="*/ 241781 h 462"/>
                <a:gd name="T8" fmla="*/ 8763 w 445"/>
                <a:gd name="T9" fmla="*/ 311001 h 462"/>
                <a:gd name="T10" fmla="*/ 78863 w 445"/>
                <a:gd name="T11" fmla="*/ 346098 h 462"/>
                <a:gd name="T12" fmla="*/ 95415 w 445"/>
                <a:gd name="T13" fmla="*/ 337324 h 462"/>
                <a:gd name="T14" fmla="*/ 130465 w 445"/>
                <a:gd name="T15" fmla="*/ 362672 h 462"/>
                <a:gd name="T16" fmla="*/ 155779 w 445"/>
                <a:gd name="T17" fmla="*/ 423117 h 462"/>
                <a:gd name="T18" fmla="*/ 182067 w 445"/>
                <a:gd name="T19" fmla="*/ 440666 h 462"/>
                <a:gd name="T20" fmla="*/ 233668 w 445"/>
                <a:gd name="T21" fmla="*/ 423117 h 462"/>
                <a:gd name="T22" fmla="*/ 242431 w 445"/>
                <a:gd name="T23" fmla="*/ 405568 h 462"/>
                <a:gd name="T24" fmla="*/ 224906 w 445"/>
                <a:gd name="T25" fmla="*/ 380220 h 462"/>
                <a:gd name="T26" fmla="*/ 198618 w 445"/>
                <a:gd name="T27" fmla="*/ 328549 h 462"/>
                <a:gd name="T28" fmla="*/ 224906 w 445"/>
                <a:gd name="T29" fmla="*/ 302227 h 462"/>
                <a:gd name="T30" fmla="*/ 405999 w 445"/>
                <a:gd name="T31" fmla="*/ 346098 h 462"/>
                <a:gd name="T32" fmla="*/ 389447 w 445"/>
                <a:gd name="T33" fmla="*/ 155013 h 462"/>
                <a:gd name="T34" fmla="*/ 379711 w 445"/>
                <a:gd name="T35" fmla="*/ 302227 h 462"/>
                <a:gd name="T36" fmla="*/ 379711 w 445"/>
                <a:gd name="T37" fmla="*/ 302227 h 462"/>
                <a:gd name="T38" fmla="*/ 294033 w 445"/>
                <a:gd name="T39" fmla="*/ 198885 h 462"/>
                <a:gd name="T40" fmla="*/ 276508 w 445"/>
                <a:gd name="T41" fmla="*/ 60445 h 462"/>
                <a:gd name="T42" fmla="*/ 354397 w 445"/>
                <a:gd name="T43" fmla="*/ 172562 h 462"/>
                <a:gd name="T44" fmla="*/ 379711 w 445"/>
                <a:gd name="T45" fmla="*/ 30222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799">
                <a:cs typeface="+mn-ea"/>
                <a:sym typeface="+mn-lt"/>
              </a:endParaRPr>
            </a:p>
          </p:txBody>
        </p:sp>
      </p:grpSp>
      <p:grpSp>
        <p:nvGrpSpPr>
          <p:cNvPr id="28" name="组合 27">
            <a:extLst>
              <a:ext uri="{FF2B5EF4-FFF2-40B4-BE49-F238E27FC236}">
                <a16:creationId xmlns="" xmlns:a16="http://schemas.microsoft.com/office/drawing/2014/main" id="{B5FE0340-A361-4027-8D38-AD725E707875}"/>
              </a:ext>
            </a:extLst>
          </p:cNvPr>
          <p:cNvGrpSpPr/>
          <p:nvPr/>
        </p:nvGrpSpPr>
        <p:grpSpPr>
          <a:xfrm>
            <a:off x="951019" y="2794815"/>
            <a:ext cx="1556279" cy="727482"/>
            <a:chOff x="7226954" y="1525189"/>
            <a:chExt cx="2075038" cy="969976"/>
          </a:xfrm>
        </p:grpSpPr>
        <p:sp>
          <p:nvSpPr>
            <p:cNvPr id="39" name="文本框 38">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1" name="组合 40">
            <a:extLst>
              <a:ext uri="{FF2B5EF4-FFF2-40B4-BE49-F238E27FC236}">
                <a16:creationId xmlns="" xmlns:a16="http://schemas.microsoft.com/office/drawing/2014/main" id="{B5FE0340-A361-4027-8D38-AD725E707875}"/>
              </a:ext>
            </a:extLst>
          </p:cNvPr>
          <p:cNvGrpSpPr/>
          <p:nvPr/>
        </p:nvGrpSpPr>
        <p:grpSpPr>
          <a:xfrm>
            <a:off x="6657685" y="2877543"/>
            <a:ext cx="1556279" cy="727482"/>
            <a:chOff x="7226954" y="1525189"/>
            <a:chExt cx="2075038" cy="969976"/>
          </a:xfrm>
        </p:grpSpPr>
        <p:sp>
          <p:nvSpPr>
            <p:cNvPr id="42" name="文本框 41">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4" name="组合 43">
            <a:extLst>
              <a:ext uri="{FF2B5EF4-FFF2-40B4-BE49-F238E27FC236}">
                <a16:creationId xmlns="" xmlns:a16="http://schemas.microsoft.com/office/drawing/2014/main" id="{B5FE0340-A361-4027-8D38-AD725E707875}"/>
              </a:ext>
            </a:extLst>
          </p:cNvPr>
          <p:cNvGrpSpPr/>
          <p:nvPr/>
        </p:nvGrpSpPr>
        <p:grpSpPr>
          <a:xfrm>
            <a:off x="3881631" y="672162"/>
            <a:ext cx="1556279" cy="727482"/>
            <a:chOff x="7226954" y="1525189"/>
            <a:chExt cx="2075038" cy="969976"/>
          </a:xfrm>
        </p:grpSpPr>
        <p:sp>
          <p:nvSpPr>
            <p:cNvPr id="45" name="文本框 44">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112074579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36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Effect transition="in" filter="fade">
                                      <p:cBhvr>
                                        <p:cTn id="22" dur="500"/>
                                        <p:tgtEl>
                                          <p:spTgt spid="41"/>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97179" y="985999"/>
            <a:ext cx="3620904" cy="3279908"/>
            <a:chOff x="4019743" y="1715393"/>
            <a:chExt cx="4138725" cy="3748965"/>
          </a:xfrm>
        </p:grpSpPr>
        <p:sp>
          <p:nvSpPr>
            <p:cNvPr id="52" name="任意多边形: 形状 51"/>
            <p:cNvSpPr/>
            <p:nvPr/>
          </p:nvSpPr>
          <p:spPr>
            <a:xfrm>
              <a:off x="5635260" y="3292443"/>
              <a:ext cx="889661" cy="926645"/>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w="12700" cap="flat">
              <a:noFill/>
              <a:miter lim="400000"/>
            </a:ln>
            <a:effectLst/>
          </p:spPr>
          <p:txBody>
            <a:bodyPr wrap="square" lIns="26773" tIns="26773" rIns="26773" bIns="26773" numCol="1"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endParaRPr sz="900">
                <a:cs typeface="+mn-ea"/>
                <a:sym typeface="+mn-lt"/>
              </a:endParaRPr>
            </a:p>
          </p:txBody>
        </p:sp>
        <p:sp>
          <p:nvSpPr>
            <p:cNvPr id="32" name="任意多边形: 形状 31"/>
            <p:cNvSpPr/>
            <p:nvPr/>
          </p:nvSpPr>
          <p:spPr>
            <a:xfrm rot="3042067" flipH="1">
              <a:off x="7281007" y="3101470"/>
              <a:ext cx="773707" cy="77315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26773" tIns="26773" rIns="26773" bIns="26773" numCol="1" anchor="ctr">
              <a:noAutofit/>
            </a:bodyPr>
            <a:lstStyle/>
            <a:p>
              <a:pPr lvl="0"/>
              <a:endParaRPr sz="900">
                <a:cs typeface="+mn-ea"/>
                <a:sym typeface="+mn-lt"/>
              </a:endParaRPr>
            </a:p>
          </p:txBody>
        </p:sp>
        <p:sp>
          <p:nvSpPr>
            <p:cNvPr id="33" name="任意多边形: 形状 32"/>
            <p:cNvSpPr/>
            <p:nvPr/>
          </p:nvSpPr>
          <p:spPr>
            <a:xfrm rot="18557933">
              <a:off x="4107732" y="3101470"/>
              <a:ext cx="773707" cy="77315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26773" tIns="26773" rIns="26773" bIns="26773" numCol="1" anchor="ctr">
              <a:noAutofit/>
            </a:bodyPr>
            <a:lstStyle/>
            <a:p>
              <a:pPr lvl="0"/>
              <a:endParaRPr sz="900">
                <a:cs typeface="+mn-ea"/>
                <a:sym typeface="+mn-lt"/>
              </a:endParaRPr>
            </a:p>
          </p:txBody>
        </p:sp>
        <p:sp>
          <p:nvSpPr>
            <p:cNvPr id="34" name="任意多边形: 形状 33"/>
            <p:cNvSpPr/>
            <p:nvPr/>
          </p:nvSpPr>
          <p:spPr>
            <a:xfrm rot="19974801" flipH="1" flipV="1">
              <a:off x="6998403" y="4350568"/>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26773" tIns="26773" rIns="26773" bIns="26773" numCol="1" anchor="ctr">
              <a:noAutofit/>
            </a:bodyPr>
            <a:lstStyle/>
            <a:p>
              <a:pPr lvl="0"/>
              <a:endParaRPr sz="900">
                <a:cs typeface="+mn-ea"/>
                <a:sym typeface="+mn-lt"/>
              </a:endParaRPr>
            </a:p>
          </p:txBody>
        </p:sp>
        <p:sp>
          <p:nvSpPr>
            <p:cNvPr id="35" name="任意多边形: 形状 34"/>
            <p:cNvSpPr/>
            <p:nvPr/>
          </p:nvSpPr>
          <p:spPr>
            <a:xfrm rot="1625199" flipV="1">
              <a:off x="4413920" y="4314529"/>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26773" tIns="26773" rIns="26773" bIns="26773" numCol="1" anchor="ctr">
              <a:noAutofit/>
            </a:bodyPr>
            <a:lstStyle/>
            <a:p>
              <a:pPr lvl="0"/>
              <a:endParaRPr sz="900">
                <a:cs typeface="+mn-ea"/>
                <a:sym typeface="+mn-lt"/>
              </a:endParaRPr>
            </a:p>
          </p:txBody>
        </p:sp>
        <p:sp>
          <p:nvSpPr>
            <p:cNvPr id="36" name="任意多边形: 形状 35"/>
            <p:cNvSpPr/>
            <p:nvPr/>
          </p:nvSpPr>
          <p:spPr>
            <a:xfrm rot="21540000" flipH="1">
              <a:off x="6438033" y="1924459"/>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26773" tIns="26773" rIns="26773" bIns="26773" numCol="1" anchor="ctr">
              <a:noAutofit/>
            </a:bodyPr>
            <a:lstStyle/>
            <a:p>
              <a:pPr lvl="0"/>
              <a:endParaRPr sz="900">
                <a:cs typeface="+mn-ea"/>
                <a:sym typeface="+mn-lt"/>
              </a:endParaRPr>
            </a:p>
          </p:txBody>
        </p:sp>
        <p:sp>
          <p:nvSpPr>
            <p:cNvPr id="37" name="任意多边形: 形状 36"/>
            <p:cNvSpPr/>
            <p:nvPr/>
          </p:nvSpPr>
          <p:spPr>
            <a:xfrm rot="60000">
              <a:off x="4936326" y="1924459"/>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26773" tIns="26773" rIns="26773" bIns="26773" numCol="1" anchor="ctr">
              <a:noAutofit/>
            </a:bodyPr>
            <a:lstStyle/>
            <a:p>
              <a:pPr lvl="0"/>
              <a:endParaRPr sz="900">
                <a:cs typeface="+mn-ea"/>
                <a:sym typeface="+mn-lt"/>
              </a:endParaRPr>
            </a:p>
          </p:txBody>
        </p:sp>
        <p:sp>
          <p:nvSpPr>
            <p:cNvPr id="40" name="任意多边形: 形状 39"/>
            <p:cNvSpPr/>
            <p:nvPr/>
          </p:nvSpPr>
          <p:spPr>
            <a:xfrm rot="60000">
              <a:off x="4200069" y="4212531"/>
              <a:ext cx="1216786" cy="1213654"/>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accent1"/>
              </a:solidFill>
              <a:miter lim="400000"/>
            </a:ln>
            <a:effectLst/>
          </p:spPr>
          <p:txBody>
            <a:bodyPr wrap="square" lIns="26773" tIns="26773" rIns="26773" bIns="26773" numCol="1" anchor="ctr">
              <a:noAutofit/>
            </a:bodyPr>
            <a:lstStyle/>
            <a:p>
              <a:pPr lvl="0">
                <a:lnSpc>
                  <a:spcPct val="90000"/>
                </a:lnSpc>
                <a:defRPr sz="4000">
                  <a:solidFill>
                    <a:srgbClr val="FFFFFF"/>
                  </a:solidFill>
                </a:defRPr>
              </a:pPr>
              <a:endParaRPr sz="3599">
                <a:cs typeface="+mn-ea"/>
                <a:sym typeface="+mn-lt"/>
              </a:endParaRPr>
            </a:p>
          </p:txBody>
        </p:sp>
        <p:sp>
          <p:nvSpPr>
            <p:cNvPr id="41" name="矩形 40"/>
            <p:cNvSpPr/>
            <p:nvPr/>
          </p:nvSpPr>
          <p:spPr>
            <a:xfrm>
              <a:off x="4703012" y="4568973"/>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01</a:t>
              </a:r>
            </a:p>
          </p:txBody>
        </p:sp>
        <p:sp>
          <p:nvSpPr>
            <p:cNvPr id="42" name="任意多边形: 形状 41"/>
            <p:cNvSpPr/>
            <p:nvPr/>
          </p:nvSpPr>
          <p:spPr>
            <a:xfrm rot="60000">
              <a:off x="4019743" y="2753085"/>
              <a:ext cx="1143486" cy="1265816"/>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accent2"/>
              </a:solidFill>
              <a:miter lim="400000"/>
            </a:ln>
            <a:effectLst/>
          </p:spPr>
          <p:txBody>
            <a:bodyPr wrap="square" lIns="26773" tIns="26773" rIns="26773" bIns="26773" numCol="1" anchor="ctr">
              <a:noAutofit/>
            </a:bodyPr>
            <a:lstStyle/>
            <a:p>
              <a:pPr lvl="0"/>
              <a:endParaRPr sz="900">
                <a:cs typeface="+mn-ea"/>
                <a:sym typeface="+mn-lt"/>
              </a:endParaRPr>
            </a:p>
          </p:txBody>
        </p:sp>
        <p:sp>
          <p:nvSpPr>
            <p:cNvPr id="43" name="矩形 42"/>
            <p:cNvSpPr/>
            <p:nvPr/>
          </p:nvSpPr>
          <p:spPr>
            <a:xfrm>
              <a:off x="4343466" y="3236363"/>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02</a:t>
              </a:r>
            </a:p>
          </p:txBody>
        </p:sp>
        <p:sp>
          <p:nvSpPr>
            <p:cNvPr id="44" name="任意多边形: 形状 43"/>
            <p:cNvSpPr/>
            <p:nvPr/>
          </p:nvSpPr>
          <p:spPr>
            <a:xfrm rot="60000">
              <a:off x="4687198" y="1715393"/>
              <a:ext cx="1192133" cy="119128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accent1"/>
              </a:solidFill>
              <a:miter lim="400000"/>
            </a:ln>
            <a:effectLst/>
          </p:spPr>
          <p:txBody>
            <a:bodyPr wrap="square" lIns="26773" tIns="26773" rIns="26773" bIns="26773" numCol="1" anchor="ctr">
              <a:noAutofit/>
            </a:bodyPr>
            <a:lstStyle/>
            <a:p>
              <a:pPr lvl="0"/>
              <a:endParaRPr sz="900">
                <a:cs typeface="+mn-ea"/>
                <a:sym typeface="+mn-lt"/>
              </a:endParaRPr>
            </a:p>
          </p:txBody>
        </p:sp>
        <p:sp>
          <p:nvSpPr>
            <p:cNvPr id="45" name="矩形 44"/>
            <p:cNvSpPr/>
            <p:nvPr/>
          </p:nvSpPr>
          <p:spPr>
            <a:xfrm>
              <a:off x="5214083" y="2116071"/>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03</a:t>
              </a:r>
            </a:p>
          </p:txBody>
        </p:sp>
        <p:sp>
          <p:nvSpPr>
            <p:cNvPr id="46" name="任意多边形: 形状 45"/>
            <p:cNvSpPr/>
            <p:nvPr/>
          </p:nvSpPr>
          <p:spPr>
            <a:xfrm rot="60000">
              <a:off x="6264779" y="1736895"/>
              <a:ext cx="1200062" cy="1187083"/>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accent2"/>
              </a:solidFill>
              <a:miter lim="400000"/>
            </a:ln>
            <a:effectLst/>
          </p:spPr>
          <p:txBody>
            <a:bodyPr wrap="square" lIns="26773" tIns="26773" rIns="26773" bIns="26773" numCol="1" anchor="ctr">
              <a:noAutofit/>
            </a:bodyPr>
            <a:lstStyle/>
            <a:p>
              <a:pPr>
                <a:defRPr sz="3000">
                  <a:solidFill>
                    <a:srgbClr val="FFFFFF"/>
                  </a:solidFill>
                  <a:effectLst>
                    <a:outerShdw blurRad="38100" dist="12700" dir="5400000" rotWithShape="0">
                      <a:srgbClr val="000000">
                        <a:alpha val="50000"/>
                      </a:srgbClr>
                    </a:outerShdw>
                  </a:effectLst>
                </a:defRPr>
              </a:pPr>
              <a:endParaRPr sz="2000">
                <a:cs typeface="+mn-ea"/>
                <a:sym typeface="+mn-lt"/>
              </a:endParaRPr>
            </a:p>
          </p:txBody>
        </p:sp>
        <p:sp>
          <p:nvSpPr>
            <p:cNvPr id="47" name="矩形 46"/>
            <p:cNvSpPr/>
            <p:nvPr/>
          </p:nvSpPr>
          <p:spPr>
            <a:xfrm>
              <a:off x="6583772" y="2116073"/>
              <a:ext cx="413770"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04</a:t>
              </a:r>
            </a:p>
          </p:txBody>
        </p:sp>
        <p:sp>
          <p:nvSpPr>
            <p:cNvPr id="48" name="任意多边形: 形状 47"/>
            <p:cNvSpPr/>
            <p:nvPr/>
          </p:nvSpPr>
          <p:spPr>
            <a:xfrm rot="60000">
              <a:off x="7010324" y="2722842"/>
              <a:ext cx="1148144" cy="1260869"/>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accent1"/>
              </a:solidFill>
              <a:miter lim="400000"/>
            </a:ln>
            <a:effectLst/>
          </p:spPr>
          <p:txBody>
            <a:bodyPr wrap="square" lIns="26773" tIns="26773" rIns="26773" bIns="26773" numCol="1" anchor="ctr">
              <a:noAutofit/>
            </a:bodyPr>
            <a:lstStyle/>
            <a:p>
              <a:pPr lvl="0"/>
              <a:endParaRPr sz="900">
                <a:cs typeface="+mn-ea"/>
                <a:sym typeface="+mn-lt"/>
              </a:endParaRPr>
            </a:p>
          </p:txBody>
        </p:sp>
        <p:sp>
          <p:nvSpPr>
            <p:cNvPr id="49" name="矩形 48"/>
            <p:cNvSpPr/>
            <p:nvPr/>
          </p:nvSpPr>
          <p:spPr>
            <a:xfrm>
              <a:off x="7421061" y="3236363"/>
              <a:ext cx="413770"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05</a:t>
              </a:r>
            </a:p>
          </p:txBody>
        </p:sp>
        <p:sp>
          <p:nvSpPr>
            <p:cNvPr id="50" name="任意多边形: 形状 49"/>
            <p:cNvSpPr/>
            <p:nvPr/>
          </p:nvSpPr>
          <p:spPr>
            <a:xfrm rot="60000">
              <a:off x="6767836" y="4251359"/>
              <a:ext cx="1214318" cy="1212999"/>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accent2"/>
              </a:solidFill>
              <a:miter lim="400000"/>
            </a:ln>
            <a:effectLst/>
          </p:spPr>
          <p:txBody>
            <a:bodyPr wrap="square" lIns="26773" tIns="26773" rIns="26773" bIns="26773" numCol="1" anchor="ctr">
              <a:noAutofit/>
            </a:bodyPr>
            <a:lstStyle/>
            <a:p>
              <a:pPr lvl="0"/>
              <a:endParaRPr sz="900">
                <a:cs typeface="+mn-ea"/>
                <a:sym typeface="+mn-lt"/>
              </a:endParaRPr>
            </a:p>
          </p:txBody>
        </p:sp>
        <p:sp>
          <p:nvSpPr>
            <p:cNvPr id="51" name="矩形 50"/>
            <p:cNvSpPr/>
            <p:nvPr/>
          </p:nvSpPr>
          <p:spPr>
            <a:xfrm>
              <a:off x="7162820" y="4578953"/>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06</a:t>
              </a:r>
            </a:p>
          </p:txBody>
        </p:sp>
      </p:grpSp>
      <p:grpSp>
        <p:nvGrpSpPr>
          <p:cNvPr id="69" name="组合 68">
            <a:extLst>
              <a:ext uri="{FF2B5EF4-FFF2-40B4-BE49-F238E27FC236}">
                <a16:creationId xmlns="" xmlns:a16="http://schemas.microsoft.com/office/drawing/2014/main" id="{B5FE0340-A361-4027-8D38-AD725E707875}"/>
              </a:ext>
            </a:extLst>
          </p:cNvPr>
          <p:cNvGrpSpPr/>
          <p:nvPr/>
        </p:nvGrpSpPr>
        <p:grpSpPr>
          <a:xfrm>
            <a:off x="6143842" y="971246"/>
            <a:ext cx="1556279" cy="727482"/>
            <a:chOff x="7226954" y="1525189"/>
            <a:chExt cx="2075038" cy="969976"/>
          </a:xfrm>
        </p:grpSpPr>
        <p:sp>
          <p:nvSpPr>
            <p:cNvPr id="70" name="文本框 69">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文本框 70">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72" name="组合 71">
            <a:extLst>
              <a:ext uri="{FF2B5EF4-FFF2-40B4-BE49-F238E27FC236}">
                <a16:creationId xmlns="" xmlns:a16="http://schemas.microsoft.com/office/drawing/2014/main" id="{B5FE0340-A361-4027-8D38-AD725E707875}"/>
              </a:ext>
            </a:extLst>
          </p:cNvPr>
          <p:cNvGrpSpPr/>
          <p:nvPr/>
        </p:nvGrpSpPr>
        <p:grpSpPr>
          <a:xfrm>
            <a:off x="6743602" y="2023484"/>
            <a:ext cx="1556279" cy="727482"/>
            <a:chOff x="7226954" y="1525189"/>
            <a:chExt cx="2075038" cy="969976"/>
          </a:xfrm>
        </p:grpSpPr>
        <p:sp>
          <p:nvSpPr>
            <p:cNvPr id="73" name="文本框 72">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文本框 73">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75" name="组合 74">
            <a:extLst>
              <a:ext uri="{FF2B5EF4-FFF2-40B4-BE49-F238E27FC236}">
                <a16:creationId xmlns="" xmlns:a16="http://schemas.microsoft.com/office/drawing/2014/main" id="{B5FE0340-A361-4027-8D38-AD725E707875}"/>
              </a:ext>
            </a:extLst>
          </p:cNvPr>
          <p:cNvGrpSpPr/>
          <p:nvPr/>
        </p:nvGrpSpPr>
        <p:grpSpPr>
          <a:xfrm>
            <a:off x="6626440" y="3287438"/>
            <a:ext cx="1556279" cy="727482"/>
            <a:chOff x="7226954" y="1525189"/>
            <a:chExt cx="2075038" cy="969976"/>
          </a:xfrm>
        </p:grpSpPr>
        <p:sp>
          <p:nvSpPr>
            <p:cNvPr id="76" name="文本框 75">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文本框 76">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78" name="组合 77">
            <a:extLst>
              <a:ext uri="{FF2B5EF4-FFF2-40B4-BE49-F238E27FC236}">
                <a16:creationId xmlns="" xmlns:a16="http://schemas.microsoft.com/office/drawing/2014/main" id="{B5FE0340-A361-4027-8D38-AD725E707875}"/>
              </a:ext>
            </a:extLst>
          </p:cNvPr>
          <p:cNvGrpSpPr/>
          <p:nvPr/>
        </p:nvGrpSpPr>
        <p:grpSpPr>
          <a:xfrm>
            <a:off x="1000383" y="3228329"/>
            <a:ext cx="1556279" cy="727482"/>
            <a:chOff x="7226954" y="1525189"/>
            <a:chExt cx="2075038" cy="969976"/>
          </a:xfrm>
        </p:grpSpPr>
        <p:sp>
          <p:nvSpPr>
            <p:cNvPr id="79" name="文本框 78">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文本框 79">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81" name="组合 80">
            <a:extLst>
              <a:ext uri="{FF2B5EF4-FFF2-40B4-BE49-F238E27FC236}">
                <a16:creationId xmlns="" xmlns:a16="http://schemas.microsoft.com/office/drawing/2014/main" id="{B5FE0340-A361-4027-8D38-AD725E707875}"/>
              </a:ext>
            </a:extLst>
          </p:cNvPr>
          <p:cNvGrpSpPr/>
          <p:nvPr/>
        </p:nvGrpSpPr>
        <p:grpSpPr>
          <a:xfrm>
            <a:off x="789154" y="2099171"/>
            <a:ext cx="1556279" cy="727482"/>
            <a:chOff x="7226954" y="1525189"/>
            <a:chExt cx="2075038" cy="969976"/>
          </a:xfrm>
        </p:grpSpPr>
        <p:sp>
          <p:nvSpPr>
            <p:cNvPr id="82" name="文本框 81">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文本框 82">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84" name="组合 83">
            <a:extLst>
              <a:ext uri="{FF2B5EF4-FFF2-40B4-BE49-F238E27FC236}">
                <a16:creationId xmlns="" xmlns:a16="http://schemas.microsoft.com/office/drawing/2014/main" id="{B5FE0340-A361-4027-8D38-AD725E707875}"/>
              </a:ext>
            </a:extLst>
          </p:cNvPr>
          <p:cNvGrpSpPr/>
          <p:nvPr/>
        </p:nvGrpSpPr>
        <p:grpSpPr>
          <a:xfrm>
            <a:off x="1333477" y="1117055"/>
            <a:ext cx="1556279" cy="727482"/>
            <a:chOff x="7226954" y="1525189"/>
            <a:chExt cx="2075038" cy="969976"/>
          </a:xfrm>
        </p:grpSpPr>
        <p:sp>
          <p:nvSpPr>
            <p:cNvPr id="85" name="文本框 84">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文本框 85">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218016664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500" fill="hold"/>
                                        <p:tgtEl>
                                          <p:spTgt spid="69"/>
                                        </p:tgtEl>
                                        <p:attrNameLst>
                                          <p:attrName>ppt_x</p:attrName>
                                        </p:attrNameLst>
                                      </p:cBhvr>
                                      <p:tavLst>
                                        <p:tav tm="0">
                                          <p:val>
                                            <p:strVal val="1+#ppt_w/2"/>
                                          </p:val>
                                        </p:tav>
                                        <p:tav tm="100000">
                                          <p:val>
                                            <p:strVal val="#ppt_x"/>
                                          </p:val>
                                        </p:tav>
                                      </p:tavLst>
                                    </p:anim>
                                    <p:anim calcmode="lin" valueType="num">
                                      <p:cBhvr additive="base">
                                        <p:cTn id="14" dur="500" fill="hold"/>
                                        <p:tgtEl>
                                          <p:spTgt spid="6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additive="base">
                                        <p:cTn id="17" dur="500" fill="hold"/>
                                        <p:tgtEl>
                                          <p:spTgt spid="72"/>
                                        </p:tgtEl>
                                        <p:attrNameLst>
                                          <p:attrName>ppt_x</p:attrName>
                                        </p:attrNameLst>
                                      </p:cBhvr>
                                      <p:tavLst>
                                        <p:tav tm="0">
                                          <p:val>
                                            <p:strVal val="1+#ppt_w/2"/>
                                          </p:val>
                                        </p:tav>
                                        <p:tav tm="100000">
                                          <p:val>
                                            <p:strVal val="#ppt_x"/>
                                          </p:val>
                                        </p:tav>
                                      </p:tavLst>
                                    </p:anim>
                                    <p:anim calcmode="lin" valueType="num">
                                      <p:cBhvr additive="base">
                                        <p:cTn id="18" dur="500" fill="hold"/>
                                        <p:tgtEl>
                                          <p:spTgt spid="7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500" fill="hold"/>
                                        <p:tgtEl>
                                          <p:spTgt spid="75"/>
                                        </p:tgtEl>
                                        <p:attrNameLst>
                                          <p:attrName>ppt_x</p:attrName>
                                        </p:attrNameLst>
                                      </p:cBhvr>
                                      <p:tavLst>
                                        <p:tav tm="0">
                                          <p:val>
                                            <p:strVal val="1+#ppt_w/2"/>
                                          </p:val>
                                        </p:tav>
                                        <p:tav tm="100000">
                                          <p:val>
                                            <p:strVal val="#ppt_x"/>
                                          </p:val>
                                        </p:tav>
                                      </p:tavLst>
                                    </p:anim>
                                    <p:anim calcmode="lin" valueType="num">
                                      <p:cBhvr additive="base">
                                        <p:cTn id="22" dur="500" fill="hold"/>
                                        <p:tgtEl>
                                          <p:spTgt spid="7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additive="base">
                                        <p:cTn id="25" dur="500" fill="hold"/>
                                        <p:tgtEl>
                                          <p:spTgt spid="78"/>
                                        </p:tgtEl>
                                        <p:attrNameLst>
                                          <p:attrName>ppt_x</p:attrName>
                                        </p:attrNameLst>
                                      </p:cBhvr>
                                      <p:tavLst>
                                        <p:tav tm="0">
                                          <p:val>
                                            <p:strVal val="0-#ppt_w/2"/>
                                          </p:val>
                                        </p:tav>
                                        <p:tav tm="100000">
                                          <p:val>
                                            <p:strVal val="#ppt_x"/>
                                          </p:val>
                                        </p:tav>
                                      </p:tavLst>
                                    </p:anim>
                                    <p:anim calcmode="lin" valueType="num">
                                      <p:cBhvr additive="base">
                                        <p:cTn id="26" dur="500" fill="hold"/>
                                        <p:tgtEl>
                                          <p:spTgt spid="7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additive="base">
                                        <p:cTn id="29" dur="500" fill="hold"/>
                                        <p:tgtEl>
                                          <p:spTgt spid="81"/>
                                        </p:tgtEl>
                                        <p:attrNameLst>
                                          <p:attrName>ppt_x</p:attrName>
                                        </p:attrNameLst>
                                      </p:cBhvr>
                                      <p:tavLst>
                                        <p:tav tm="0">
                                          <p:val>
                                            <p:strVal val="0-#ppt_w/2"/>
                                          </p:val>
                                        </p:tav>
                                        <p:tav tm="100000">
                                          <p:val>
                                            <p:strVal val="#ppt_x"/>
                                          </p:val>
                                        </p:tav>
                                      </p:tavLst>
                                    </p:anim>
                                    <p:anim calcmode="lin" valueType="num">
                                      <p:cBhvr additive="base">
                                        <p:cTn id="30" dur="500" fill="hold"/>
                                        <p:tgtEl>
                                          <p:spTgt spid="81"/>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additive="base">
                                        <p:cTn id="33" dur="500" fill="hold"/>
                                        <p:tgtEl>
                                          <p:spTgt spid="84"/>
                                        </p:tgtEl>
                                        <p:attrNameLst>
                                          <p:attrName>ppt_x</p:attrName>
                                        </p:attrNameLst>
                                      </p:cBhvr>
                                      <p:tavLst>
                                        <p:tav tm="0">
                                          <p:val>
                                            <p:strVal val="0-#ppt_w/2"/>
                                          </p:val>
                                        </p:tav>
                                        <p:tav tm="100000">
                                          <p:val>
                                            <p:strVal val="#ppt_x"/>
                                          </p:val>
                                        </p:tav>
                                      </p:tavLst>
                                    </p:anim>
                                    <p:anim calcmode="lin" valueType="num">
                                      <p:cBhvr additive="base">
                                        <p:cTn id="34"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1466850"/>
            <a:ext cx="5296367" cy="3902337"/>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607313" y="4581640"/>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ectangle 2">
            <a:extLst>
              <a:ext uri="{FF2B5EF4-FFF2-40B4-BE49-F238E27FC236}">
                <a16:creationId xmlns:a16="http://schemas.microsoft.com/office/drawing/2014/main" xmlns="" id="{A598169F-BAC5-4A2A-8DB5-78D82EACDC56}"/>
              </a:ext>
            </a:extLst>
          </p:cNvPr>
          <p:cNvSpPr/>
          <p:nvPr/>
        </p:nvSpPr>
        <p:spPr>
          <a:xfrm>
            <a:off x="1143000" y="819150"/>
            <a:ext cx="1447801" cy="1219200"/>
          </a:xfrm>
          <a:prstGeom prst="rect">
            <a:avLst/>
          </a:prstGeom>
          <a:noFill/>
        </p:spPr>
        <p:txBody>
          <a:bodyPr wrap="square">
            <a:noAutofit/>
          </a:bodyPr>
          <a:lstStyle/>
          <a:p>
            <a:pPr algn="r"/>
            <a:r>
              <a:rPr lang="en-US" altLang="zh-CN" sz="7200" b="1" spc="300" dirty="0" smtClean="0">
                <a:solidFill>
                  <a:schemeClr val="accent2"/>
                </a:solidFill>
                <a:latin typeface="微软雅黑" panose="020B0503020204020204" pitchFamily="34" charset="-122"/>
                <a:ea typeface="微软雅黑" panose="020B0503020204020204" pitchFamily="34" charset="-122"/>
                <a:cs typeface="+mn-ea"/>
                <a:sym typeface="+mn-lt"/>
              </a:rPr>
              <a:t>04</a:t>
            </a:r>
            <a:endParaRPr lang="zh-CN" altLang="en-US" sz="7200" b="1" spc="3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39783" y="2190750"/>
            <a:ext cx="4108817" cy="877163"/>
          </a:xfrm>
          <a:prstGeom prst="rect">
            <a:avLst/>
          </a:prstGeom>
          <a:noFill/>
        </p:spPr>
        <p:txBody>
          <a:bodyPr wrap="none" rtlCol="0">
            <a:spAutoFit/>
          </a:bodyPr>
          <a:lstStyle/>
          <a:p>
            <a:r>
              <a:rPr lang="zh-CN" altLang="en-US" sz="5100" b="1" dirty="0">
                <a:solidFill>
                  <a:schemeClr val="accent1"/>
                </a:solidFill>
                <a:latin typeface="微软雅黑" panose="020B0503020204020204" pitchFamily="34" charset="-122"/>
                <a:ea typeface="微软雅黑" panose="020B0503020204020204" pitchFamily="34" charset="-122"/>
              </a:rPr>
              <a:t>项目合作前景</a:t>
            </a:r>
          </a:p>
        </p:txBody>
      </p:sp>
      <p:sp>
        <p:nvSpPr>
          <p:cNvPr id="16" name="Shape 285"/>
          <p:cNvSpPr txBox="1"/>
          <p:nvPr/>
        </p:nvSpPr>
        <p:spPr>
          <a:xfrm>
            <a:off x="3770863" y="2909036"/>
            <a:ext cx="4077737" cy="449325"/>
          </a:xfrm>
          <a:prstGeom prst="rect">
            <a:avLst/>
          </a:prstGeom>
          <a:noFill/>
          <a:ln>
            <a:noFill/>
          </a:ln>
        </p:spPr>
        <p:txBody>
          <a:bodyPr lIns="68560" tIns="34275" rIns="68560" bIns="34275" anchor="t" anchorCtr="0">
            <a:noAutofit/>
          </a:bodyPr>
          <a:lstStyle/>
          <a:p>
            <a:pPr>
              <a:lnSpc>
                <a:spcPct val="130000"/>
              </a:lnSpc>
            </a:pPr>
            <a:r>
              <a:rPr lang="zh-CN" altLang="en-US" sz="1500" dirty="0" smtClean="0">
                <a:solidFill>
                  <a:schemeClr val="accent1"/>
                </a:solidFill>
                <a:latin typeface="微软雅黑" panose="020B0503020204020204" pitchFamily="34" charset="-122"/>
                <a:ea typeface="微软雅黑" panose="020B0503020204020204" pitchFamily="34" charset="-122"/>
              </a:rPr>
              <a:t>点击添加主要</a:t>
            </a:r>
            <a:r>
              <a:rPr lang="zh-CN" altLang="en-US" sz="1500" dirty="0">
                <a:solidFill>
                  <a:schemeClr val="accent1"/>
                </a:solidFill>
                <a:latin typeface="微软雅黑" panose="020B0503020204020204" pitchFamily="34" charset="-122"/>
                <a:ea typeface="微软雅黑" panose="020B0503020204020204" pitchFamily="34" charset="-122"/>
              </a:rPr>
              <a:t>文字内容点击添加主要</a:t>
            </a:r>
            <a:r>
              <a:rPr lang="zh-CN" altLang="en-US" sz="1500" dirty="0" smtClean="0">
                <a:solidFill>
                  <a:schemeClr val="accent1"/>
                </a:solidFill>
                <a:latin typeface="微软雅黑" panose="020B0503020204020204" pitchFamily="34" charset="-122"/>
                <a:ea typeface="微软雅黑" panose="020B0503020204020204" pitchFamily="34" charset="-122"/>
              </a:rPr>
              <a:t>文字添加</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619652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 calcmode="lin" valueType="num">
                                      <p:cBhvr>
                                        <p:cTn id="18" dur="500" fill="hold"/>
                                        <p:tgtEl>
                                          <p:spTgt spid="14"/>
                                        </p:tgtEl>
                                        <p:attrNameLst>
                                          <p:attrName>style.rotation</p:attrName>
                                        </p:attrNameLst>
                                      </p:cBhvr>
                                      <p:tavLst>
                                        <p:tav tm="0">
                                          <p:val>
                                            <p:fltVal val="360"/>
                                          </p:val>
                                        </p:tav>
                                        <p:tav tm="100000">
                                          <p:val>
                                            <p:fltVal val="0"/>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flipH="1">
            <a:off x="4267200" y="-1466850"/>
            <a:ext cx="5308939" cy="3911600"/>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a:off x="-63500" y="4581991"/>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ectangle 2">
            <a:extLst>
              <a:ext uri="{FF2B5EF4-FFF2-40B4-BE49-F238E27FC236}">
                <a16:creationId xmlns:a16="http://schemas.microsoft.com/office/drawing/2014/main" xmlns="" id="{A598169F-BAC5-4A2A-8DB5-78D82EACDC56}"/>
              </a:ext>
            </a:extLst>
          </p:cNvPr>
          <p:cNvSpPr/>
          <p:nvPr/>
        </p:nvSpPr>
        <p:spPr>
          <a:xfrm>
            <a:off x="6781800" y="666750"/>
            <a:ext cx="918126" cy="1701801"/>
          </a:xfrm>
          <a:prstGeom prst="rect">
            <a:avLst/>
          </a:prstGeom>
          <a:noFill/>
        </p:spPr>
        <p:txBody>
          <a:bodyPr wrap="square">
            <a:noAutofit/>
          </a:bodyPr>
          <a:lstStyle/>
          <a:p>
            <a:pPr algn="r"/>
            <a:r>
              <a:rPr lang="zh-CN" altLang="en-US" sz="4800" b="1" spc="300" dirty="0">
                <a:solidFill>
                  <a:schemeClr val="accent1"/>
                </a:solidFill>
                <a:latin typeface="微软雅黑" panose="020B0503020204020204" pitchFamily="34" charset="-122"/>
                <a:ea typeface="微软雅黑" panose="020B0503020204020204" pitchFamily="34" charset="-122"/>
                <a:cs typeface="+mn-ea"/>
                <a:sym typeface="+mn-lt"/>
              </a:rPr>
              <a:t>目</a:t>
            </a:r>
            <a:r>
              <a:rPr lang="zh-CN" altLang="en-US" sz="4800" b="1" spc="300" dirty="0">
                <a:solidFill>
                  <a:schemeClr val="accent2"/>
                </a:solidFill>
                <a:latin typeface="微软雅黑" panose="020B0503020204020204" pitchFamily="34" charset="-122"/>
                <a:ea typeface="微软雅黑" panose="020B0503020204020204" pitchFamily="34" charset="-122"/>
                <a:cs typeface="+mn-ea"/>
                <a:sym typeface="+mn-lt"/>
              </a:rPr>
              <a:t>录</a:t>
            </a:r>
          </a:p>
        </p:txBody>
      </p:sp>
      <p:grpSp>
        <p:nvGrpSpPr>
          <p:cNvPr id="15" name="Group 5">
            <a:extLst>
              <a:ext uri="{FF2B5EF4-FFF2-40B4-BE49-F238E27FC236}">
                <a16:creationId xmlns:a16="http://schemas.microsoft.com/office/drawing/2014/main" xmlns="" id="{0BE1A182-B0BE-4ADF-BB5E-EABEEEB59037}"/>
              </a:ext>
            </a:extLst>
          </p:cNvPr>
          <p:cNvGrpSpPr/>
          <p:nvPr/>
        </p:nvGrpSpPr>
        <p:grpSpPr>
          <a:xfrm>
            <a:off x="1937323" y="1123950"/>
            <a:ext cx="2177477" cy="530915"/>
            <a:chOff x="1598315" y="1418185"/>
            <a:chExt cx="2903300" cy="707886"/>
          </a:xfrm>
        </p:grpSpPr>
        <p:sp>
          <p:nvSpPr>
            <p:cNvPr id="16" name="TextBox 6">
              <a:extLst>
                <a:ext uri="{FF2B5EF4-FFF2-40B4-BE49-F238E27FC236}">
                  <a16:creationId xmlns:a16="http://schemas.microsoft.com/office/drawing/2014/main" xmlns="" id="{8AF1ADED-40BC-4B54-9647-F8940B34ACCF}"/>
                </a:ext>
              </a:extLst>
            </p:cNvPr>
            <p:cNvSpPr txBox="1"/>
            <p:nvPr/>
          </p:nvSpPr>
          <p:spPr>
            <a:xfrm>
              <a:off x="1598315" y="1418185"/>
              <a:ext cx="655949" cy="707886"/>
            </a:xfrm>
            <a:prstGeom prst="rect">
              <a:avLst/>
            </a:prstGeom>
            <a:noFill/>
          </p:spPr>
          <p:txBody>
            <a:bodyPr wrap="none" anchor="ctr">
              <a:normAutofit fontScale="85000" lnSpcReduction="20000"/>
            </a:bodyPr>
            <a:lstStyle/>
            <a:p>
              <a:r>
                <a:rPr lang="en-US" altLang="zh-CN" sz="4000" b="1" dirty="0">
                  <a:solidFill>
                    <a:schemeClr val="accent1"/>
                  </a:solidFill>
                  <a:latin typeface="微软雅黑" panose="020B0503020204020204" pitchFamily="34" charset="-122"/>
                  <a:ea typeface="微软雅黑" panose="020B0503020204020204" pitchFamily="34" charset="-122"/>
                  <a:cs typeface="+mn-ea"/>
                  <a:sym typeface="+mn-lt"/>
                </a:rPr>
                <a:t>01</a:t>
              </a:r>
            </a:p>
          </p:txBody>
        </p:sp>
        <p:grpSp>
          <p:nvGrpSpPr>
            <p:cNvPr id="17" name="Group 7">
              <a:extLst>
                <a:ext uri="{FF2B5EF4-FFF2-40B4-BE49-F238E27FC236}">
                  <a16:creationId xmlns:a16="http://schemas.microsoft.com/office/drawing/2014/main" xmlns="" id="{29C40D1D-550C-40FB-BCC8-AF3D2601EC20}"/>
                </a:ext>
              </a:extLst>
            </p:cNvPr>
            <p:cNvGrpSpPr/>
            <p:nvPr/>
          </p:nvGrpSpPr>
          <p:grpSpPr>
            <a:xfrm>
              <a:off x="1979380" y="1602789"/>
              <a:ext cx="2522235" cy="475016"/>
              <a:chOff x="3856847" y="777934"/>
              <a:chExt cx="2522235" cy="475016"/>
            </a:xfrm>
          </p:grpSpPr>
          <p:sp>
            <p:nvSpPr>
              <p:cNvPr id="18" name="TextBox 8">
                <a:extLst>
                  <a:ext uri="{FF2B5EF4-FFF2-40B4-BE49-F238E27FC236}">
                    <a16:creationId xmlns:a16="http://schemas.microsoft.com/office/drawing/2014/main" xmlns="" id="{E224F2BC-7517-4E37-8BB2-B599327BAE6C}"/>
                  </a:ext>
                </a:extLst>
              </p:cNvPr>
              <p:cNvSpPr txBox="1"/>
              <p:nvPr/>
            </p:nvSpPr>
            <p:spPr>
              <a:xfrm>
                <a:off x="3856847" y="777934"/>
                <a:ext cx="2406823" cy="242864"/>
              </a:xfrm>
              <a:prstGeom prst="rect">
                <a:avLst/>
              </a:prstGeom>
              <a:noFill/>
            </p:spPr>
            <p:txBody>
              <a:bodyPr wrap="none" lIns="360000" tIns="0" rIns="0" bIns="0" anchor="b" anchorCtr="0">
                <a:noAutofit/>
              </a:bodyPr>
              <a:lstStyle/>
              <a:p>
                <a:r>
                  <a:rPr lang="zh-CN" altLang="en-US" sz="2000" dirty="0" smtClean="0">
                    <a:solidFill>
                      <a:schemeClr val="accent1"/>
                    </a:solidFill>
                    <a:latin typeface="微软雅黑" panose="020B0503020204020204" pitchFamily="34" charset="-122"/>
                    <a:ea typeface="微软雅黑" panose="020B0503020204020204" pitchFamily="34" charset="-122"/>
                    <a:cs typeface="+mn-ea"/>
                    <a:sym typeface="+mn-lt"/>
                  </a:rPr>
                  <a:t>团队整体介绍</a:t>
                </a:r>
                <a:endParaRPr lang="zh-CN" altLang="en-US" sz="20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9" name="TextBox 9">
                <a:extLst>
                  <a:ext uri="{FF2B5EF4-FFF2-40B4-BE49-F238E27FC236}">
                    <a16:creationId xmlns:a16="http://schemas.microsoft.com/office/drawing/2014/main" xmlns="" id="{07EB5730-B4DA-41BB-BB01-97F64147FE69}"/>
                  </a:ext>
                </a:extLst>
              </p:cNvPr>
              <p:cNvSpPr txBox="1">
                <a:spLocks/>
              </p:cNvSpPr>
              <p:nvPr/>
            </p:nvSpPr>
            <p:spPr>
              <a:xfrm>
                <a:off x="3876250" y="932584"/>
                <a:ext cx="2502832" cy="320366"/>
              </a:xfrm>
              <a:prstGeom prst="rect">
                <a:avLst/>
              </a:prstGeom>
            </p:spPr>
            <p:txBody>
              <a:bodyPr vert="horz" wrap="square" lIns="360000" tIns="0" rIns="0" bIns="0" anchor="ctr" anchorCtr="0">
                <a:normAutofit/>
              </a:bodyPr>
              <a:lstStyle/>
              <a:p>
                <a:pPr>
                  <a:lnSpc>
                    <a:spcPct val="120000"/>
                  </a:lnSpc>
                </a:pPr>
                <a:r>
                  <a:rPr lang="en-US" altLang="zh-CN" sz="800" dirty="0">
                    <a:solidFill>
                      <a:schemeClr val="accent1"/>
                    </a:solidFill>
                    <a:latin typeface="微软雅黑" panose="020B0503020204020204" pitchFamily="34" charset="-122"/>
                    <a:ea typeface="微软雅黑" panose="020B0503020204020204" pitchFamily="34" charset="-122"/>
                    <a:cs typeface="+mn-ea"/>
                    <a:sym typeface="+mn-lt"/>
                  </a:rPr>
                  <a:t>PLEASE ADD YOUR TITLE HERE</a:t>
                </a:r>
              </a:p>
            </p:txBody>
          </p:sp>
        </p:grpSp>
      </p:grpSp>
      <p:grpSp>
        <p:nvGrpSpPr>
          <p:cNvPr id="20" name="Group 5">
            <a:extLst>
              <a:ext uri="{FF2B5EF4-FFF2-40B4-BE49-F238E27FC236}">
                <a16:creationId xmlns:a16="http://schemas.microsoft.com/office/drawing/2014/main" xmlns="" id="{0BE1A182-B0BE-4ADF-BB5E-EABEEEB59037}"/>
              </a:ext>
            </a:extLst>
          </p:cNvPr>
          <p:cNvGrpSpPr/>
          <p:nvPr/>
        </p:nvGrpSpPr>
        <p:grpSpPr>
          <a:xfrm>
            <a:off x="1937323" y="1867521"/>
            <a:ext cx="2177477" cy="530915"/>
            <a:chOff x="1598315" y="1418185"/>
            <a:chExt cx="2903300" cy="707886"/>
          </a:xfrm>
        </p:grpSpPr>
        <p:sp>
          <p:nvSpPr>
            <p:cNvPr id="21" name="TextBox 6">
              <a:extLst>
                <a:ext uri="{FF2B5EF4-FFF2-40B4-BE49-F238E27FC236}">
                  <a16:creationId xmlns:a16="http://schemas.microsoft.com/office/drawing/2014/main" xmlns="" id="{8AF1ADED-40BC-4B54-9647-F8940B34ACCF}"/>
                </a:ext>
              </a:extLst>
            </p:cNvPr>
            <p:cNvSpPr txBox="1"/>
            <p:nvPr/>
          </p:nvSpPr>
          <p:spPr>
            <a:xfrm>
              <a:off x="1598315" y="1418185"/>
              <a:ext cx="655949" cy="707886"/>
            </a:xfrm>
            <a:prstGeom prst="rect">
              <a:avLst/>
            </a:prstGeom>
            <a:noFill/>
          </p:spPr>
          <p:txBody>
            <a:bodyPr wrap="none" anchor="ctr">
              <a:normAutofit fontScale="85000" lnSpcReduction="20000"/>
            </a:bodyPr>
            <a:lstStyle/>
            <a:p>
              <a:r>
                <a:rPr lang="en-US" altLang="zh-CN" sz="4000" b="1" dirty="0" smtClean="0">
                  <a:solidFill>
                    <a:schemeClr val="accent2"/>
                  </a:solidFill>
                  <a:latin typeface="微软雅黑" panose="020B0503020204020204" pitchFamily="34" charset="-122"/>
                  <a:ea typeface="微软雅黑" panose="020B0503020204020204" pitchFamily="34" charset="-122"/>
                  <a:cs typeface="+mn-ea"/>
                  <a:sym typeface="+mn-lt"/>
                </a:rPr>
                <a:t>02</a:t>
              </a:r>
              <a:endParaRPr lang="en-US" altLang="zh-CN" sz="4000" b="1" dirty="0">
                <a:solidFill>
                  <a:schemeClr val="accent2"/>
                </a:solidFill>
                <a:latin typeface="微软雅黑" panose="020B0503020204020204" pitchFamily="34" charset="-122"/>
                <a:ea typeface="微软雅黑" panose="020B0503020204020204" pitchFamily="34" charset="-122"/>
                <a:cs typeface="+mn-ea"/>
                <a:sym typeface="+mn-lt"/>
              </a:endParaRPr>
            </a:p>
          </p:txBody>
        </p:sp>
        <p:grpSp>
          <p:nvGrpSpPr>
            <p:cNvPr id="22" name="Group 7">
              <a:extLst>
                <a:ext uri="{FF2B5EF4-FFF2-40B4-BE49-F238E27FC236}">
                  <a16:creationId xmlns:a16="http://schemas.microsoft.com/office/drawing/2014/main" xmlns="" id="{29C40D1D-550C-40FB-BCC8-AF3D2601EC20}"/>
                </a:ext>
              </a:extLst>
            </p:cNvPr>
            <p:cNvGrpSpPr/>
            <p:nvPr/>
          </p:nvGrpSpPr>
          <p:grpSpPr>
            <a:xfrm>
              <a:off x="1979380" y="1602789"/>
              <a:ext cx="2522235" cy="475016"/>
              <a:chOff x="3856847" y="777934"/>
              <a:chExt cx="2522235" cy="475016"/>
            </a:xfrm>
          </p:grpSpPr>
          <p:sp>
            <p:nvSpPr>
              <p:cNvPr id="23" name="TextBox 8">
                <a:extLst>
                  <a:ext uri="{FF2B5EF4-FFF2-40B4-BE49-F238E27FC236}">
                    <a16:creationId xmlns:a16="http://schemas.microsoft.com/office/drawing/2014/main" xmlns="" id="{E224F2BC-7517-4E37-8BB2-B599327BAE6C}"/>
                  </a:ext>
                </a:extLst>
              </p:cNvPr>
              <p:cNvSpPr txBox="1"/>
              <p:nvPr/>
            </p:nvSpPr>
            <p:spPr>
              <a:xfrm>
                <a:off x="3856847" y="777934"/>
                <a:ext cx="2406823" cy="242864"/>
              </a:xfrm>
              <a:prstGeom prst="rect">
                <a:avLst/>
              </a:prstGeom>
              <a:noFill/>
            </p:spPr>
            <p:txBody>
              <a:bodyPr wrap="none" lIns="360000" tIns="0" rIns="0" bIns="0" anchor="b" anchorCtr="0">
                <a:noAutofit/>
              </a:bodyPr>
              <a:lstStyle/>
              <a:p>
                <a:r>
                  <a:rPr lang="zh-CN" altLang="en-US" sz="2000" dirty="0" smtClean="0">
                    <a:solidFill>
                      <a:schemeClr val="accent1"/>
                    </a:solidFill>
                    <a:latin typeface="微软雅黑" panose="020B0503020204020204" pitchFamily="34" charset="-122"/>
                    <a:ea typeface="微软雅黑" panose="020B0503020204020204" pitchFamily="34" charset="-122"/>
                    <a:cs typeface="+mn-ea"/>
                    <a:sym typeface="+mn-lt"/>
                  </a:rPr>
                  <a:t>团队主要业务</a:t>
                </a:r>
                <a:endParaRPr lang="zh-CN" altLang="en-US" sz="20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4" name="TextBox 9">
                <a:extLst>
                  <a:ext uri="{FF2B5EF4-FFF2-40B4-BE49-F238E27FC236}">
                    <a16:creationId xmlns:a16="http://schemas.microsoft.com/office/drawing/2014/main" xmlns="" id="{07EB5730-B4DA-41BB-BB01-97F64147FE69}"/>
                  </a:ext>
                </a:extLst>
              </p:cNvPr>
              <p:cNvSpPr txBox="1">
                <a:spLocks/>
              </p:cNvSpPr>
              <p:nvPr/>
            </p:nvSpPr>
            <p:spPr>
              <a:xfrm>
                <a:off x="3876250" y="932584"/>
                <a:ext cx="2502832" cy="320366"/>
              </a:xfrm>
              <a:prstGeom prst="rect">
                <a:avLst/>
              </a:prstGeom>
            </p:spPr>
            <p:txBody>
              <a:bodyPr vert="horz" wrap="square" lIns="360000" tIns="0" rIns="0" bIns="0" anchor="ctr" anchorCtr="0">
                <a:normAutofit/>
              </a:bodyPr>
              <a:lstStyle/>
              <a:p>
                <a:pPr>
                  <a:lnSpc>
                    <a:spcPct val="120000"/>
                  </a:lnSpc>
                </a:pPr>
                <a:r>
                  <a:rPr lang="en-US" altLang="zh-CN" sz="800" dirty="0">
                    <a:solidFill>
                      <a:schemeClr val="accent1"/>
                    </a:solidFill>
                    <a:latin typeface="微软雅黑" panose="020B0503020204020204" pitchFamily="34" charset="-122"/>
                    <a:ea typeface="微软雅黑" panose="020B0503020204020204" pitchFamily="34" charset="-122"/>
                    <a:cs typeface="+mn-ea"/>
                    <a:sym typeface="+mn-lt"/>
                  </a:rPr>
                  <a:t>PLEASE ADD YOUR TITLE HERE</a:t>
                </a:r>
              </a:p>
            </p:txBody>
          </p:sp>
        </p:grpSp>
      </p:grpSp>
      <p:grpSp>
        <p:nvGrpSpPr>
          <p:cNvPr id="25" name="Group 5">
            <a:extLst>
              <a:ext uri="{FF2B5EF4-FFF2-40B4-BE49-F238E27FC236}">
                <a16:creationId xmlns:a16="http://schemas.microsoft.com/office/drawing/2014/main" xmlns="" id="{0BE1A182-B0BE-4ADF-BB5E-EABEEEB59037}"/>
              </a:ext>
            </a:extLst>
          </p:cNvPr>
          <p:cNvGrpSpPr/>
          <p:nvPr/>
        </p:nvGrpSpPr>
        <p:grpSpPr>
          <a:xfrm>
            <a:off x="1937323" y="2611092"/>
            <a:ext cx="2177477" cy="530915"/>
            <a:chOff x="1598315" y="1418185"/>
            <a:chExt cx="2903300" cy="707886"/>
          </a:xfrm>
        </p:grpSpPr>
        <p:sp>
          <p:nvSpPr>
            <p:cNvPr id="26" name="TextBox 6">
              <a:extLst>
                <a:ext uri="{FF2B5EF4-FFF2-40B4-BE49-F238E27FC236}">
                  <a16:creationId xmlns:a16="http://schemas.microsoft.com/office/drawing/2014/main" xmlns="" id="{8AF1ADED-40BC-4B54-9647-F8940B34ACCF}"/>
                </a:ext>
              </a:extLst>
            </p:cNvPr>
            <p:cNvSpPr txBox="1"/>
            <p:nvPr/>
          </p:nvSpPr>
          <p:spPr>
            <a:xfrm>
              <a:off x="1598315" y="1418185"/>
              <a:ext cx="655949" cy="707886"/>
            </a:xfrm>
            <a:prstGeom prst="rect">
              <a:avLst/>
            </a:prstGeom>
            <a:noFill/>
          </p:spPr>
          <p:txBody>
            <a:bodyPr wrap="none" anchor="ctr">
              <a:normAutofit fontScale="85000" lnSpcReduction="20000"/>
            </a:bodyPr>
            <a:lstStyle/>
            <a:p>
              <a:r>
                <a:rPr lang="en-US" altLang="zh-CN" sz="4000" b="1" dirty="0" smtClean="0">
                  <a:solidFill>
                    <a:schemeClr val="accent1"/>
                  </a:solidFill>
                  <a:latin typeface="微软雅黑" panose="020B0503020204020204" pitchFamily="34" charset="-122"/>
                  <a:ea typeface="微软雅黑" panose="020B0503020204020204" pitchFamily="34" charset="-122"/>
                  <a:cs typeface="+mn-ea"/>
                  <a:sym typeface="+mn-lt"/>
                </a:rPr>
                <a:t>03</a:t>
              </a:r>
              <a:endParaRPr lang="en-US" altLang="zh-CN" sz="4000" b="1" dirty="0">
                <a:solidFill>
                  <a:schemeClr val="accent1"/>
                </a:solidFill>
                <a:latin typeface="微软雅黑" panose="020B0503020204020204" pitchFamily="34" charset="-122"/>
                <a:ea typeface="微软雅黑" panose="020B0503020204020204" pitchFamily="34" charset="-122"/>
                <a:cs typeface="+mn-ea"/>
                <a:sym typeface="+mn-lt"/>
              </a:endParaRPr>
            </a:p>
          </p:txBody>
        </p:sp>
        <p:grpSp>
          <p:nvGrpSpPr>
            <p:cNvPr id="27" name="Group 7">
              <a:extLst>
                <a:ext uri="{FF2B5EF4-FFF2-40B4-BE49-F238E27FC236}">
                  <a16:creationId xmlns:a16="http://schemas.microsoft.com/office/drawing/2014/main" xmlns="" id="{29C40D1D-550C-40FB-BCC8-AF3D2601EC20}"/>
                </a:ext>
              </a:extLst>
            </p:cNvPr>
            <p:cNvGrpSpPr/>
            <p:nvPr/>
          </p:nvGrpSpPr>
          <p:grpSpPr>
            <a:xfrm>
              <a:off x="1979380" y="1602789"/>
              <a:ext cx="2522235" cy="475016"/>
              <a:chOff x="3856847" y="777934"/>
              <a:chExt cx="2522235" cy="475016"/>
            </a:xfrm>
          </p:grpSpPr>
          <p:sp>
            <p:nvSpPr>
              <p:cNvPr id="28" name="TextBox 8">
                <a:extLst>
                  <a:ext uri="{FF2B5EF4-FFF2-40B4-BE49-F238E27FC236}">
                    <a16:creationId xmlns:a16="http://schemas.microsoft.com/office/drawing/2014/main" xmlns="" id="{E224F2BC-7517-4E37-8BB2-B599327BAE6C}"/>
                  </a:ext>
                </a:extLst>
              </p:cNvPr>
              <p:cNvSpPr txBox="1"/>
              <p:nvPr/>
            </p:nvSpPr>
            <p:spPr>
              <a:xfrm>
                <a:off x="3856847" y="777934"/>
                <a:ext cx="2406823" cy="242864"/>
              </a:xfrm>
              <a:prstGeom prst="rect">
                <a:avLst/>
              </a:prstGeom>
              <a:noFill/>
            </p:spPr>
            <p:txBody>
              <a:bodyPr wrap="none" lIns="360000" tIns="0" rIns="0" bIns="0" anchor="b" anchorCtr="0">
                <a:noAutofit/>
              </a:bodyPr>
              <a:lstStyle/>
              <a:p>
                <a:r>
                  <a:rPr lang="zh-CN" altLang="en-US" sz="2000" dirty="0" smtClean="0">
                    <a:solidFill>
                      <a:schemeClr val="accent1"/>
                    </a:solidFill>
                    <a:latin typeface="微软雅黑" panose="020B0503020204020204" pitchFamily="34" charset="-122"/>
                    <a:ea typeface="微软雅黑" panose="020B0503020204020204" pitchFamily="34" charset="-122"/>
                    <a:cs typeface="+mn-ea"/>
                    <a:sym typeface="+mn-lt"/>
                  </a:rPr>
                  <a:t>团队发展方向</a:t>
                </a:r>
                <a:endParaRPr lang="zh-CN" altLang="en-US" sz="20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9" name="TextBox 9">
                <a:extLst>
                  <a:ext uri="{FF2B5EF4-FFF2-40B4-BE49-F238E27FC236}">
                    <a16:creationId xmlns:a16="http://schemas.microsoft.com/office/drawing/2014/main" xmlns="" id="{07EB5730-B4DA-41BB-BB01-97F64147FE69}"/>
                  </a:ext>
                </a:extLst>
              </p:cNvPr>
              <p:cNvSpPr txBox="1">
                <a:spLocks/>
              </p:cNvSpPr>
              <p:nvPr/>
            </p:nvSpPr>
            <p:spPr>
              <a:xfrm>
                <a:off x="3876250" y="932584"/>
                <a:ext cx="2502832" cy="320366"/>
              </a:xfrm>
              <a:prstGeom prst="rect">
                <a:avLst/>
              </a:prstGeom>
            </p:spPr>
            <p:txBody>
              <a:bodyPr vert="horz" wrap="square" lIns="360000" tIns="0" rIns="0" bIns="0" anchor="ctr" anchorCtr="0">
                <a:normAutofit/>
              </a:bodyPr>
              <a:lstStyle/>
              <a:p>
                <a:pPr>
                  <a:lnSpc>
                    <a:spcPct val="120000"/>
                  </a:lnSpc>
                </a:pPr>
                <a:r>
                  <a:rPr lang="en-US" altLang="zh-CN" sz="800" dirty="0">
                    <a:solidFill>
                      <a:schemeClr val="accent1"/>
                    </a:solidFill>
                    <a:latin typeface="微软雅黑" panose="020B0503020204020204" pitchFamily="34" charset="-122"/>
                    <a:ea typeface="微软雅黑" panose="020B0503020204020204" pitchFamily="34" charset="-122"/>
                    <a:cs typeface="+mn-ea"/>
                    <a:sym typeface="+mn-lt"/>
                  </a:rPr>
                  <a:t>PLEASE ADD YOUR TITLE HERE</a:t>
                </a:r>
              </a:p>
            </p:txBody>
          </p:sp>
        </p:grpSp>
      </p:grpSp>
      <p:grpSp>
        <p:nvGrpSpPr>
          <p:cNvPr id="30" name="Group 5">
            <a:extLst>
              <a:ext uri="{FF2B5EF4-FFF2-40B4-BE49-F238E27FC236}">
                <a16:creationId xmlns:a16="http://schemas.microsoft.com/office/drawing/2014/main" xmlns="" id="{0BE1A182-B0BE-4ADF-BB5E-EABEEEB59037}"/>
              </a:ext>
            </a:extLst>
          </p:cNvPr>
          <p:cNvGrpSpPr/>
          <p:nvPr/>
        </p:nvGrpSpPr>
        <p:grpSpPr>
          <a:xfrm>
            <a:off x="1937323" y="3354663"/>
            <a:ext cx="2177477" cy="530915"/>
            <a:chOff x="1598315" y="1418185"/>
            <a:chExt cx="2903300" cy="707886"/>
          </a:xfrm>
        </p:grpSpPr>
        <p:sp>
          <p:nvSpPr>
            <p:cNvPr id="32" name="TextBox 6">
              <a:extLst>
                <a:ext uri="{FF2B5EF4-FFF2-40B4-BE49-F238E27FC236}">
                  <a16:creationId xmlns:a16="http://schemas.microsoft.com/office/drawing/2014/main" xmlns="" id="{8AF1ADED-40BC-4B54-9647-F8940B34ACCF}"/>
                </a:ext>
              </a:extLst>
            </p:cNvPr>
            <p:cNvSpPr txBox="1"/>
            <p:nvPr/>
          </p:nvSpPr>
          <p:spPr>
            <a:xfrm>
              <a:off x="1598315" y="1418185"/>
              <a:ext cx="655949" cy="707886"/>
            </a:xfrm>
            <a:prstGeom prst="rect">
              <a:avLst/>
            </a:prstGeom>
            <a:noFill/>
          </p:spPr>
          <p:txBody>
            <a:bodyPr wrap="none" anchor="ctr">
              <a:normAutofit fontScale="85000" lnSpcReduction="20000"/>
            </a:bodyPr>
            <a:lstStyle/>
            <a:p>
              <a:r>
                <a:rPr lang="en-US" altLang="zh-CN" sz="4000" b="1" dirty="0" smtClean="0">
                  <a:solidFill>
                    <a:schemeClr val="accent2"/>
                  </a:solidFill>
                  <a:latin typeface="微软雅黑" panose="020B0503020204020204" pitchFamily="34" charset="-122"/>
                  <a:ea typeface="微软雅黑" panose="020B0503020204020204" pitchFamily="34" charset="-122"/>
                  <a:cs typeface="+mn-ea"/>
                  <a:sym typeface="+mn-lt"/>
                </a:rPr>
                <a:t>04</a:t>
              </a:r>
              <a:endParaRPr lang="en-US" altLang="zh-CN" sz="4000" b="1" dirty="0">
                <a:solidFill>
                  <a:schemeClr val="accent2"/>
                </a:solidFill>
                <a:latin typeface="微软雅黑" panose="020B0503020204020204" pitchFamily="34" charset="-122"/>
                <a:ea typeface="微软雅黑" panose="020B0503020204020204" pitchFamily="34" charset="-122"/>
                <a:cs typeface="+mn-ea"/>
                <a:sym typeface="+mn-lt"/>
              </a:endParaRPr>
            </a:p>
          </p:txBody>
        </p:sp>
        <p:grpSp>
          <p:nvGrpSpPr>
            <p:cNvPr id="34" name="Group 7">
              <a:extLst>
                <a:ext uri="{FF2B5EF4-FFF2-40B4-BE49-F238E27FC236}">
                  <a16:creationId xmlns:a16="http://schemas.microsoft.com/office/drawing/2014/main" xmlns="" id="{29C40D1D-550C-40FB-BCC8-AF3D2601EC20}"/>
                </a:ext>
              </a:extLst>
            </p:cNvPr>
            <p:cNvGrpSpPr/>
            <p:nvPr/>
          </p:nvGrpSpPr>
          <p:grpSpPr>
            <a:xfrm>
              <a:off x="1979380" y="1602789"/>
              <a:ext cx="2522235" cy="475016"/>
              <a:chOff x="3856847" y="777934"/>
              <a:chExt cx="2522235" cy="475016"/>
            </a:xfrm>
          </p:grpSpPr>
          <p:sp>
            <p:nvSpPr>
              <p:cNvPr id="35" name="TextBox 8">
                <a:extLst>
                  <a:ext uri="{FF2B5EF4-FFF2-40B4-BE49-F238E27FC236}">
                    <a16:creationId xmlns:a16="http://schemas.microsoft.com/office/drawing/2014/main" xmlns="" id="{E224F2BC-7517-4E37-8BB2-B599327BAE6C}"/>
                  </a:ext>
                </a:extLst>
              </p:cNvPr>
              <p:cNvSpPr txBox="1"/>
              <p:nvPr/>
            </p:nvSpPr>
            <p:spPr>
              <a:xfrm>
                <a:off x="3856847" y="777934"/>
                <a:ext cx="2406823" cy="242864"/>
              </a:xfrm>
              <a:prstGeom prst="rect">
                <a:avLst/>
              </a:prstGeom>
              <a:noFill/>
            </p:spPr>
            <p:txBody>
              <a:bodyPr wrap="none" lIns="360000" tIns="0" rIns="0" bIns="0" anchor="b" anchorCtr="0">
                <a:noAutofit/>
              </a:bodyPr>
              <a:lstStyle/>
              <a:p>
                <a:r>
                  <a:rPr lang="zh-CN" altLang="en-US" sz="2000" dirty="0" smtClean="0">
                    <a:solidFill>
                      <a:schemeClr val="accent1"/>
                    </a:solidFill>
                    <a:latin typeface="微软雅黑" panose="020B0503020204020204" pitchFamily="34" charset="-122"/>
                    <a:ea typeface="微软雅黑" panose="020B0503020204020204" pitchFamily="34" charset="-122"/>
                    <a:cs typeface="+mn-ea"/>
                    <a:sym typeface="+mn-lt"/>
                  </a:rPr>
                  <a:t>项目合作前景</a:t>
                </a:r>
                <a:endParaRPr lang="zh-CN" altLang="en-US" sz="20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8" name="TextBox 9">
                <a:extLst>
                  <a:ext uri="{FF2B5EF4-FFF2-40B4-BE49-F238E27FC236}">
                    <a16:creationId xmlns:a16="http://schemas.microsoft.com/office/drawing/2014/main" xmlns="" id="{07EB5730-B4DA-41BB-BB01-97F64147FE69}"/>
                  </a:ext>
                </a:extLst>
              </p:cNvPr>
              <p:cNvSpPr txBox="1">
                <a:spLocks/>
              </p:cNvSpPr>
              <p:nvPr/>
            </p:nvSpPr>
            <p:spPr>
              <a:xfrm>
                <a:off x="3876250" y="932584"/>
                <a:ext cx="2502832" cy="320366"/>
              </a:xfrm>
              <a:prstGeom prst="rect">
                <a:avLst/>
              </a:prstGeom>
            </p:spPr>
            <p:txBody>
              <a:bodyPr vert="horz" wrap="square" lIns="360000" tIns="0" rIns="0" bIns="0" anchor="ctr" anchorCtr="0">
                <a:normAutofit/>
              </a:bodyPr>
              <a:lstStyle/>
              <a:p>
                <a:pPr>
                  <a:lnSpc>
                    <a:spcPct val="120000"/>
                  </a:lnSpc>
                </a:pPr>
                <a:r>
                  <a:rPr lang="en-US" altLang="zh-CN" sz="800" dirty="0">
                    <a:solidFill>
                      <a:schemeClr val="accent1"/>
                    </a:solidFill>
                    <a:latin typeface="微软雅黑" panose="020B0503020204020204" pitchFamily="34" charset="-122"/>
                    <a:ea typeface="微软雅黑" panose="020B0503020204020204" pitchFamily="34" charset="-122"/>
                    <a:cs typeface="+mn-ea"/>
                    <a:sym typeface="+mn-lt"/>
                  </a:rPr>
                  <a:t>PLEASE ADD YOUR TITLE HERE</a:t>
                </a:r>
              </a:p>
            </p:txBody>
          </p:sp>
        </p:grpSp>
      </p:grpSp>
      <p:grpSp>
        <p:nvGrpSpPr>
          <p:cNvPr id="39" name="Group 5">
            <a:extLst>
              <a:ext uri="{FF2B5EF4-FFF2-40B4-BE49-F238E27FC236}">
                <a16:creationId xmlns:a16="http://schemas.microsoft.com/office/drawing/2014/main" xmlns="" id="{0BE1A182-B0BE-4ADF-BB5E-EABEEEB59037}"/>
              </a:ext>
            </a:extLst>
          </p:cNvPr>
          <p:cNvGrpSpPr/>
          <p:nvPr/>
        </p:nvGrpSpPr>
        <p:grpSpPr>
          <a:xfrm>
            <a:off x="1937323" y="4098235"/>
            <a:ext cx="2177477" cy="530915"/>
            <a:chOff x="1598315" y="1418185"/>
            <a:chExt cx="2903300" cy="707886"/>
          </a:xfrm>
        </p:grpSpPr>
        <p:sp>
          <p:nvSpPr>
            <p:cNvPr id="42" name="TextBox 6">
              <a:extLst>
                <a:ext uri="{FF2B5EF4-FFF2-40B4-BE49-F238E27FC236}">
                  <a16:creationId xmlns:a16="http://schemas.microsoft.com/office/drawing/2014/main" xmlns="" id="{8AF1ADED-40BC-4B54-9647-F8940B34ACCF}"/>
                </a:ext>
              </a:extLst>
            </p:cNvPr>
            <p:cNvSpPr txBox="1"/>
            <p:nvPr/>
          </p:nvSpPr>
          <p:spPr>
            <a:xfrm>
              <a:off x="1598315" y="1418185"/>
              <a:ext cx="655949" cy="707886"/>
            </a:xfrm>
            <a:prstGeom prst="rect">
              <a:avLst/>
            </a:prstGeom>
            <a:noFill/>
          </p:spPr>
          <p:txBody>
            <a:bodyPr wrap="none" anchor="ctr">
              <a:normAutofit fontScale="85000" lnSpcReduction="20000"/>
            </a:bodyPr>
            <a:lstStyle/>
            <a:p>
              <a:r>
                <a:rPr lang="en-US" altLang="zh-CN" sz="4000" b="1" dirty="0" smtClean="0">
                  <a:solidFill>
                    <a:schemeClr val="accent1"/>
                  </a:solidFill>
                  <a:latin typeface="微软雅黑" panose="020B0503020204020204" pitchFamily="34" charset="-122"/>
                  <a:ea typeface="微软雅黑" panose="020B0503020204020204" pitchFamily="34" charset="-122"/>
                  <a:cs typeface="+mn-ea"/>
                  <a:sym typeface="+mn-lt"/>
                </a:rPr>
                <a:t>05</a:t>
              </a:r>
              <a:endParaRPr lang="en-US" altLang="zh-CN" sz="4000" b="1" dirty="0">
                <a:solidFill>
                  <a:schemeClr val="accent1"/>
                </a:solidFill>
                <a:latin typeface="微软雅黑" panose="020B0503020204020204" pitchFamily="34" charset="-122"/>
                <a:ea typeface="微软雅黑" panose="020B0503020204020204" pitchFamily="34" charset="-122"/>
                <a:cs typeface="+mn-ea"/>
                <a:sym typeface="+mn-lt"/>
              </a:endParaRPr>
            </a:p>
          </p:txBody>
        </p:sp>
        <p:grpSp>
          <p:nvGrpSpPr>
            <p:cNvPr id="43" name="Group 7">
              <a:extLst>
                <a:ext uri="{FF2B5EF4-FFF2-40B4-BE49-F238E27FC236}">
                  <a16:creationId xmlns:a16="http://schemas.microsoft.com/office/drawing/2014/main" xmlns="" id="{29C40D1D-550C-40FB-BCC8-AF3D2601EC20}"/>
                </a:ext>
              </a:extLst>
            </p:cNvPr>
            <p:cNvGrpSpPr/>
            <p:nvPr/>
          </p:nvGrpSpPr>
          <p:grpSpPr>
            <a:xfrm>
              <a:off x="1979380" y="1602789"/>
              <a:ext cx="2522235" cy="475016"/>
              <a:chOff x="3856847" y="777934"/>
              <a:chExt cx="2522235" cy="475016"/>
            </a:xfrm>
          </p:grpSpPr>
          <p:sp>
            <p:nvSpPr>
              <p:cNvPr id="44" name="TextBox 8">
                <a:extLst>
                  <a:ext uri="{FF2B5EF4-FFF2-40B4-BE49-F238E27FC236}">
                    <a16:creationId xmlns:a16="http://schemas.microsoft.com/office/drawing/2014/main" xmlns="" id="{E224F2BC-7517-4E37-8BB2-B599327BAE6C}"/>
                  </a:ext>
                </a:extLst>
              </p:cNvPr>
              <p:cNvSpPr txBox="1"/>
              <p:nvPr/>
            </p:nvSpPr>
            <p:spPr>
              <a:xfrm>
                <a:off x="3856847" y="777934"/>
                <a:ext cx="2406823" cy="242864"/>
              </a:xfrm>
              <a:prstGeom prst="rect">
                <a:avLst/>
              </a:prstGeom>
              <a:noFill/>
            </p:spPr>
            <p:txBody>
              <a:bodyPr wrap="none" lIns="360000" tIns="0" rIns="0" bIns="0" anchor="b" anchorCtr="0">
                <a:noAutofit/>
              </a:bodyPr>
              <a:lstStyle/>
              <a:p>
                <a:r>
                  <a:rPr lang="zh-CN" altLang="en-US" sz="2000" dirty="0" smtClean="0">
                    <a:solidFill>
                      <a:schemeClr val="accent1"/>
                    </a:solidFill>
                    <a:latin typeface="微软雅黑" panose="020B0503020204020204" pitchFamily="34" charset="-122"/>
                    <a:ea typeface="微软雅黑" panose="020B0503020204020204" pitchFamily="34" charset="-122"/>
                    <a:cs typeface="+mn-ea"/>
                    <a:sym typeface="+mn-lt"/>
                  </a:rPr>
                  <a:t>未来团队愿景</a:t>
                </a:r>
                <a:endParaRPr lang="zh-CN" altLang="en-US" sz="20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45" name="TextBox 9">
                <a:extLst>
                  <a:ext uri="{FF2B5EF4-FFF2-40B4-BE49-F238E27FC236}">
                    <a16:creationId xmlns:a16="http://schemas.microsoft.com/office/drawing/2014/main" xmlns="" id="{07EB5730-B4DA-41BB-BB01-97F64147FE69}"/>
                  </a:ext>
                </a:extLst>
              </p:cNvPr>
              <p:cNvSpPr txBox="1">
                <a:spLocks/>
              </p:cNvSpPr>
              <p:nvPr/>
            </p:nvSpPr>
            <p:spPr>
              <a:xfrm>
                <a:off x="3876250" y="932584"/>
                <a:ext cx="2502832" cy="320366"/>
              </a:xfrm>
              <a:prstGeom prst="rect">
                <a:avLst/>
              </a:prstGeom>
            </p:spPr>
            <p:txBody>
              <a:bodyPr vert="horz" wrap="square" lIns="360000" tIns="0" rIns="0" bIns="0" anchor="ctr" anchorCtr="0">
                <a:normAutofit/>
              </a:bodyPr>
              <a:lstStyle/>
              <a:p>
                <a:pPr>
                  <a:lnSpc>
                    <a:spcPct val="120000"/>
                  </a:lnSpc>
                </a:pPr>
                <a:r>
                  <a:rPr lang="en-US" altLang="zh-CN" sz="800" dirty="0">
                    <a:solidFill>
                      <a:schemeClr val="accent1"/>
                    </a:solidFill>
                    <a:latin typeface="微软雅黑" panose="020B0503020204020204" pitchFamily="34" charset="-122"/>
                    <a:ea typeface="微软雅黑" panose="020B0503020204020204" pitchFamily="34" charset="-122"/>
                    <a:cs typeface="+mn-ea"/>
                    <a:sym typeface="+mn-lt"/>
                  </a:rPr>
                  <a:t>PLEASE ADD YOUR TITLE HERE</a:t>
                </a:r>
              </a:p>
            </p:txBody>
          </p:sp>
        </p:grpSp>
      </p:grpSp>
    </p:spTree>
    <p:extLst>
      <p:ext uri="{BB962C8B-B14F-4D97-AF65-F5344CB8AC3E}">
        <p14:creationId xmlns:p14="http://schemas.microsoft.com/office/powerpoint/2010/main" val="334327457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2" presetClass="entr" presetSubtype="4" fill="hold" nodeType="afterEffect" p14:presetBounceEnd="34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34000">
                                          <p:cBhvr additive="base">
                                            <p:cTn id="22" dur="500" fill="hold"/>
                                            <p:tgtEl>
                                              <p:spTgt spid="15"/>
                                            </p:tgtEl>
                                            <p:attrNameLst>
                                              <p:attrName>ppt_x</p:attrName>
                                            </p:attrNameLst>
                                          </p:cBhvr>
                                          <p:tavLst>
                                            <p:tav tm="0">
                                              <p:val>
                                                <p:strVal val="#ppt_x"/>
                                              </p:val>
                                            </p:tav>
                                            <p:tav tm="100000">
                                              <p:val>
                                                <p:strVal val="#ppt_x"/>
                                              </p:val>
                                            </p:tav>
                                          </p:tavLst>
                                        </p:anim>
                                        <p:anim calcmode="lin" valueType="num" p14:bounceEnd="34000">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14:presetBounceEnd="34000">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14:bounceEnd="34000">
                                          <p:cBhvr additive="base">
                                            <p:cTn id="27" dur="500" fill="hold"/>
                                            <p:tgtEl>
                                              <p:spTgt spid="20"/>
                                            </p:tgtEl>
                                            <p:attrNameLst>
                                              <p:attrName>ppt_x</p:attrName>
                                            </p:attrNameLst>
                                          </p:cBhvr>
                                          <p:tavLst>
                                            <p:tav tm="0">
                                              <p:val>
                                                <p:strVal val="#ppt_x"/>
                                              </p:val>
                                            </p:tav>
                                            <p:tav tm="100000">
                                              <p:val>
                                                <p:strVal val="#ppt_x"/>
                                              </p:val>
                                            </p:tav>
                                          </p:tavLst>
                                        </p:anim>
                                        <p:anim calcmode="lin" valueType="num" p14:bounceEnd="34000">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14:presetBounceEnd="34000">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14:bounceEnd="34000">
                                          <p:cBhvr additive="base">
                                            <p:cTn id="32" dur="500" fill="hold"/>
                                            <p:tgtEl>
                                              <p:spTgt spid="25"/>
                                            </p:tgtEl>
                                            <p:attrNameLst>
                                              <p:attrName>ppt_x</p:attrName>
                                            </p:attrNameLst>
                                          </p:cBhvr>
                                          <p:tavLst>
                                            <p:tav tm="0">
                                              <p:val>
                                                <p:strVal val="#ppt_x"/>
                                              </p:val>
                                            </p:tav>
                                            <p:tav tm="100000">
                                              <p:val>
                                                <p:strVal val="#ppt_x"/>
                                              </p:val>
                                            </p:tav>
                                          </p:tavLst>
                                        </p:anim>
                                        <p:anim calcmode="lin" valueType="num" p14:bounceEnd="34000">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14:presetBounceEnd="34000">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14:bounceEnd="34000">
                                          <p:cBhvr additive="base">
                                            <p:cTn id="37" dur="500" fill="hold"/>
                                            <p:tgtEl>
                                              <p:spTgt spid="30"/>
                                            </p:tgtEl>
                                            <p:attrNameLst>
                                              <p:attrName>ppt_x</p:attrName>
                                            </p:attrNameLst>
                                          </p:cBhvr>
                                          <p:tavLst>
                                            <p:tav tm="0">
                                              <p:val>
                                                <p:strVal val="#ppt_x"/>
                                              </p:val>
                                            </p:tav>
                                            <p:tav tm="100000">
                                              <p:val>
                                                <p:strVal val="#ppt_x"/>
                                              </p:val>
                                            </p:tav>
                                          </p:tavLst>
                                        </p:anim>
                                        <p:anim calcmode="lin" valueType="num" p14:bounceEnd="34000">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14:presetBounceEnd="34000">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14:bounceEnd="34000">
                                          <p:cBhvr additive="base">
                                            <p:cTn id="42" dur="500" fill="hold"/>
                                            <p:tgtEl>
                                              <p:spTgt spid="39"/>
                                            </p:tgtEl>
                                            <p:attrNameLst>
                                              <p:attrName>ppt_x</p:attrName>
                                            </p:attrNameLst>
                                          </p:cBhvr>
                                          <p:tavLst>
                                            <p:tav tm="0">
                                              <p:val>
                                                <p:strVal val="#ppt_x"/>
                                              </p:val>
                                            </p:tav>
                                            <p:tav tm="100000">
                                              <p:val>
                                                <p:strVal val="#ppt_x"/>
                                              </p:val>
                                            </p:tav>
                                          </p:tavLst>
                                        </p:anim>
                                        <p:anim calcmode="lin" valueType="num" p14:bounceEnd="34000">
                                          <p:cBhvr additive="base">
                                            <p:cTn id="4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4" name="组合 403"/>
          <p:cNvGrpSpPr/>
          <p:nvPr/>
        </p:nvGrpSpPr>
        <p:grpSpPr>
          <a:xfrm>
            <a:off x="691753" y="1002722"/>
            <a:ext cx="7692629" cy="2886158"/>
            <a:chOff x="866920" y="1780309"/>
            <a:chExt cx="10256838" cy="3848210"/>
          </a:xfrm>
        </p:grpSpPr>
        <p:sp>
          <p:nvSpPr>
            <p:cNvPr id="227" name="Freeform 28">
              <a:extLst>
                <a:ext uri="{FF2B5EF4-FFF2-40B4-BE49-F238E27FC236}">
                  <a16:creationId xmlns="" xmlns:a16="http://schemas.microsoft.com/office/drawing/2014/main" id="{C726909F-AFAB-4F1F-A624-2D4522AC1DC4}"/>
                </a:ext>
              </a:extLst>
            </p:cNvPr>
            <p:cNvSpPr>
              <a:spLocks/>
            </p:cNvSpPr>
            <p:nvPr/>
          </p:nvSpPr>
          <p:spPr bwMode="auto">
            <a:xfrm>
              <a:off x="6575570" y="2118447"/>
              <a:ext cx="4548188" cy="2273300"/>
            </a:xfrm>
            <a:custGeom>
              <a:avLst/>
              <a:gdLst>
                <a:gd name="T0" fmla="*/ 1432 w 2865"/>
                <a:gd name="T1" fmla="*/ 0 h 1432"/>
                <a:gd name="T2" fmla="*/ 2865 w 2865"/>
                <a:gd name="T3" fmla="*/ 1432 h 1432"/>
                <a:gd name="T4" fmla="*/ 2042 w 2865"/>
                <a:gd name="T5" fmla="*/ 1432 h 1432"/>
                <a:gd name="T6" fmla="*/ 1432 w 2865"/>
                <a:gd name="T7" fmla="*/ 823 h 1432"/>
                <a:gd name="T8" fmla="*/ 823 w 2865"/>
                <a:gd name="T9" fmla="*/ 1432 h 1432"/>
                <a:gd name="T10" fmla="*/ 0 w 2865"/>
                <a:gd name="T11" fmla="*/ 1432 h 1432"/>
                <a:gd name="T12" fmla="*/ 1432 w 2865"/>
                <a:gd name="T13" fmla="*/ 0 h 1432"/>
                <a:gd name="T14" fmla="*/ 1432 w 2865"/>
                <a:gd name="T15" fmla="*/ 0 h 1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5" h="1432">
                  <a:moveTo>
                    <a:pt x="1432" y="0"/>
                  </a:moveTo>
                  <a:lnTo>
                    <a:pt x="2865" y="1432"/>
                  </a:lnTo>
                  <a:lnTo>
                    <a:pt x="2042" y="1432"/>
                  </a:lnTo>
                  <a:lnTo>
                    <a:pt x="1432" y="823"/>
                  </a:lnTo>
                  <a:lnTo>
                    <a:pt x="823" y="1432"/>
                  </a:lnTo>
                  <a:lnTo>
                    <a:pt x="0" y="1432"/>
                  </a:lnTo>
                  <a:lnTo>
                    <a:pt x="1432" y="0"/>
                  </a:lnTo>
                  <a:lnTo>
                    <a:pt x="1432"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28" name="Freeform 29">
              <a:extLst>
                <a:ext uri="{FF2B5EF4-FFF2-40B4-BE49-F238E27FC236}">
                  <a16:creationId xmlns="" xmlns:a16="http://schemas.microsoft.com/office/drawing/2014/main" id="{37EC217E-86C6-4AE3-B6E4-CB5D593A6603}"/>
                </a:ext>
              </a:extLst>
            </p:cNvPr>
            <p:cNvSpPr>
              <a:spLocks/>
            </p:cNvSpPr>
            <p:nvPr/>
          </p:nvSpPr>
          <p:spPr bwMode="auto">
            <a:xfrm>
              <a:off x="4678507" y="1934297"/>
              <a:ext cx="4918075" cy="2457450"/>
            </a:xfrm>
            <a:custGeom>
              <a:avLst/>
              <a:gdLst>
                <a:gd name="T0" fmla="*/ 1549 w 3098"/>
                <a:gd name="T1" fmla="*/ 0 h 1548"/>
                <a:gd name="T2" fmla="*/ 3098 w 3098"/>
                <a:gd name="T3" fmla="*/ 1548 h 1548"/>
                <a:gd name="T4" fmla="*/ 2207 w 3098"/>
                <a:gd name="T5" fmla="*/ 1548 h 1548"/>
                <a:gd name="T6" fmla="*/ 1549 w 3098"/>
                <a:gd name="T7" fmla="*/ 890 h 1548"/>
                <a:gd name="T8" fmla="*/ 891 w 3098"/>
                <a:gd name="T9" fmla="*/ 1548 h 1548"/>
                <a:gd name="T10" fmla="*/ 0 w 3098"/>
                <a:gd name="T11" fmla="*/ 1548 h 1548"/>
                <a:gd name="T12" fmla="*/ 1549 w 3098"/>
                <a:gd name="T13" fmla="*/ 0 h 1548"/>
                <a:gd name="T14" fmla="*/ 1549 w 3098"/>
                <a:gd name="T15" fmla="*/ 0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98" h="1548">
                  <a:moveTo>
                    <a:pt x="1549" y="0"/>
                  </a:moveTo>
                  <a:lnTo>
                    <a:pt x="3098" y="1548"/>
                  </a:lnTo>
                  <a:lnTo>
                    <a:pt x="2207" y="1548"/>
                  </a:lnTo>
                  <a:lnTo>
                    <a:pt x="1549" y="890"/>
                  </a:lnTo>
                  <a:lnTo>
                    <a:pt x="891" y="1548"/>
                  </a:lnTo>
                  <a:lnTo>
                    <a:pt x="0" y="1548"/>
                  </a:lnTo>
                  <a:lnTo>
                    <a:pt x="1549" y="0"/>
                  </a:lnTo>
                  <a:lnTo>
                    <a:pt x="1549"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29" name="Freeform 30">
              <a:extLst>
                <a:ext uri="{FF2B5EF4-FFF2-40B4-BE49-F238E27FC236}">
                  <a16:creationId xmlns="" xmlns:a16="http://schemas.microsoft.com/office/drawing/2014/main" id="{7E8BAE43-B1E5-4082-A96D-B797C0115F3B}"/>
                </a:ext>
              </a:extLst>
            </p:cNvPr>
            <p:cNvSpPr>
              <a:spLocks/>
            </p:cNvSpPr>
            <p:nvPr/>
          </p:nvSpPr>
          <p:spPr bwMode="auto">
            <a:xfrm>
              <a:off x="2784620" y="1845397"/>
              <a:ext cx="5100638" cy="2546350"/>
            </a:xfrm>
            <a:custGeom>
              <a:avLst/>
              <a:gdLst>
                <a:gd name="T0" fmla="*/ 1607 w 3213"/>
                <a:gd name="T1" fmla="*/ 0 h 1604"/>
                <a:gd name="T2" fmla="*/ 3213 w 3213"/>
                <a:gd name="T3" fmla="*/ 1604 h 1604"/>
                <a:gd name="T4" fmla="*/ 2290 w 3213"/>
                <a:gd name="T5" fmla="*/ 1604 h 1604"/>
                <a:gd name="T6" fmla="*/ 1607 w 3213"/>
                <a:gd name="T7" fmla="*/ 922 h 1604"/>
                <a:gd name="T8" fmla="*/ 925 w 3213"/>
                <a:gd name="T9" fmla="*/ 1604 h 1604"/>
                <a:gd name="T10" fmla="*/ 0 w 3213"/>
                <a:gd name="T11" fmla="*/ 1604 h 1604"/>
                <a:gd name="T12" fmla="*/ 1607 w 3213"/>
                <a:gd name="T13" fmla="*/ 0 h 1604"/>
                <a:gd name="T14" fmla="*/ 1607 w 3213"/>
                <a:gd name="T15" fmla="*/ 0 h 1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13" h="1604">
                  <a:moveTo>
                    <a:pt x="1607" y="0"/>
                  </a:moveTo>
                  <a:lnTo>
                    <a:pt x="3213" y="1604"/>
                  </a:lnTo>
                  <a:lnTo>
                    <a:pt x="2290" y="1604"/>
                  </a:lnTo>
                  <a:lnTo>
                    <a:pt x="1607" y="922"/>
                  </a:lnTo>
                  <a:lnTo>
                    <a:pt x="925" y="1604"/>
                  </a:lnTo>
                  <a:lnTo>
                    <a:pt x="0" y="1604"/>
                  </a:lnTo>
                  <a:lnTo>
                    <a:pt x="1607" y="0"/>
                  </a:lnTo>
                  <a:lnTo>
                    <a:pt x="1607"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30" name="Freeform 31">
              <a:extLst>
                <a:ext uri="{FF2B5EF4-FFF2-40B4-BE49-F238E27FC236}">
                  <a16:creationId xmlns="" xmlns:a16="http://schemas.microsoft.com/office/drawing/2014/main" id="{5168C02A-639F-47A9-A2C2-A139422D8750}"/>
                </a:ext>
              </a:extLst>
            </p:cNvPr>
            <p:cNvSpPr>
              <a:spLocks/>
            </p:cNvSpPr>
            <p:nvPr/>
          </p:nvSpPr>
          <p:spPr bwMode="auto">
            <a:xfrm>
              <a:off x="866920" y="1780309"/>
              <a:ext cx="5232400" cy="2611438"/>
            </a:xfrm>
            <a:custGeom>
              <a:avLst/>
              <a:gdLst>
                <a:gd name="T0" fmla="*/ 1647 w 3296"/>
                <a:gd name="T1" fmla="*/ 0 h 1645"/>
                <a:gd name="T2" fmla="*/ 3296 w 3296"/>
                <a:gd name="T3" fmla="*/ 1645 h 1645"/>
                <a:gd name="T4" fmla="*/ 2348 w 3296"/>
                <a:gd name="T5" fmla="*/ 1645 h 1645"/>
                <a:gd name="T6" fmla="*/ 1647 w 3296"/>
                <a:gd name="T7" fmla="*/ 944 h 1645"/>
                <a:gd name="T8" fmla="*/ 948 w 3296"/>
                <a:gd name="T9" fmla="*/ 1645 h 1645"/>
                <a:gd name="T10" fmla="*/ 0 w 3296"/>
                <a:gd name="T11" fmla="*/ 1645 h 1645"/>
                <a:gd name="T12" fmla="*/ 1647 w 3296"/>
                <a:gd name="T13" fmla="*/ 0 h 1645"/>
                <a:gd name="T14" fmla="*/ 1647 w 3296"/>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6" h="1645">
                  <a:moveTo>
                    <a:pt x="1647" y="0"/>
                  </a:moveTo>
                  <a:lnTo>
                    <a:pt x="3296" y="1645"/>
                  </a:lnTo>
                  <a:lnTo>
                    <a:pt x="2348" y="1645"/>
                  </a:lnTo>
                  <a:lnTo>
                    <a:pt x="1647" y="944"/>
                  </a:lnTo>
                  <a:lnTo>
                    <a:pt x="948" y="1645"/>
                  </a:lnTo>
                  <a:lnTo>
                    <a:pt x="0" y="1645"/>
                  </a:lnTo>
                  <a:lnTo>
                    <a:pt x="1647" y="0"/>
                  </a:lnTo>
                  <a:lnTo>
                    <a:pt x="1647"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nvGrpSpPr>
            <p:cNvPr id="2" name="组合 1"/>
            <p:cNvGrpSpPr/>
            <p:nvPr/>
          </p:nvGrpSpPr>
          <p:grpSpPr>
            <a:xfrm>
              <a:off x="2369779" y="4580768"/>
              <a:ext cx="1196975" cy="1042988"/>
              <a:chOff x="2938463" y="4057650"/>
              <a:chExt cx="1196975" cy="1042988"/>
            </a:xfrm>
          </p:grpSpPr>
          <p:sp>
            <p:nvSpPr>
              <p:cNvPr id="179" name="Freeform 376">
                <a:extLst>
                  <a:ext uri="{FF2B5EF4-FFF2-40B4-BE49-F238E27FC236}">
                    <a16:creationId xmlns="" xmlns:a16="http://schemas.microsoft.com/office/drawing/2014/main" id="{1B66FBCF-74BD-406D-B1D8-DF853F579A20}"/>
                  </a:ext>
                </a:extLst>
              </p:cNvPr>
              <p:cNvSpPr>
                <a:spLocks/>
              </p:cNvSpPr>
              <p:nvPr/>
            </p:nvSpPr>
            <p:spPr bwMode="auto">
              <a:xfrm>
                <a:off x="2938463" y="4503738"/>
                <a:ext cx="1196975" cy="596900"/>
              </a:xfrm>
              <a:custGeom>
                <a:avLst/>
                <a:gdLst>
                  <a:gd name="T0" fmla="*/ 377 w 754"/>
                  <a:gd name="T1" fmla="*/ 376 h 376"/>
                  <a:gd name="T2" fmla="*/ 754 w 754"/>
                  <a:gd name="T3" fmla="*/ 0 h 376"/>
                  <a:gd name="T4" fmla="*/ 651 w 754"/>
                  <a:gd name="T5" fmla="*/ 0 h 376"/>
                  <a:gd name="T6" fmla="*/ 377 w 754"/>
                  <a:gd name="T7" fmla="*/ 271 h 376"/>
                  <a:gd name="T8" fmla="*/ 103 w 754"/>
                  <a:gd name="T9" fmla="*/ 0 h 376"/>
                  <a:gd name="T10" fmla="*/ 0 w 754"/>
                  <a:gd name="T11" fmla="*/ 0 h 376"/>
                  <a:gd name="T12" fmla="*/ 377 w 754"/>
                  <a:gd name="T13" fmla="*/ 376 h 376"/>
                  <a:gd name="T14" fmla="*/ 377 w 754"/>
                  <a:gd name="T15" fmla="*/ 376 h 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4" h="376">
                    <a:moveTo>
                      <a:pt x="377" y="376"/>
                    </a:moveTo>
                    <a:lnTo>
                      <a:pt x="754" y="0"/>
                    </a:lnTo>
                    <a:lnTo>
                      <a:pt x="651" y="0"/>
                    </a:lnTo>
                    <a:lnTo>
                      <a:pt x="377" y="271"/>
                    </a:lnTo>
                    <a:lnTo>
                      <a:pt x="103" y="0"/>
                    </a:lnTo>
                    <a:lnTo>
                      <a:pt x="0" y="0"/>
                    </a:lnTo>
                    <a:lnTo>
                      <a:pt x="377" y="376"/>
                    </a:lnTo>
                    <a:lnTo>
                      <a:pt x="377" y="37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83" name="Freeform 380">
                <a:extLst>
                  <a:ext uri="{FF2B5EF4-FFF2-40B4-BE49-F238E27FC236}">
                    <a16:creationId xmlns="" xmlns:a16="http://schemas.microsoft.com/office/drawing/2014/main" id="{FDC10098-9CD9-4E6F-8E4A-3D76E3800C00}"/>
                  </a:ext>
                </a:extLst>
              </p:cNvPr>
              <p:cNvSpPr>
                <a:spLocks/>
              </p:cNvSpPr>
              <p:nvPr/>
            </p:nvSpPr>
            <p:spPr bwMode="auto">
              <a:xfrm>
                <a:off x="3502025" y="4327525"/>
                <a:ext cx="25400" cy="41275"/>
              </a:xfrm>
              <a:custGeom>
                <a:avLst/>
                <a:gdLst>
                  <a:gd name="T0" fmla="*/ 0 w 9"/>
                  <a:gd name="T1" fmla="*/ 7 h 14"/>
                  <a:gd name="T2" fmla="*/ 9 w 9"/>
                  <a:gd name="T3" fmla="*/ 14 h 14"/>
                  <a:gd name="T4" fmla="*/ 9 w 9"/>
                  <a:gd name="T5" fmla="*/ 0 h 14"/>
                  <a:gd name="T6" fmla="*/ 3 w 9"/>
                  <a:gd name="T7" fmla="*/ 2 h 14"/>
                  <a:gd name="T8" fmla="*/ 0 w 9"/>
                  <a:gd name="T9" fmla="*/ 7 h 14"/>
                </a:gdLst>
                <a:ahLst/>
                <a:cxnLst>
                  <a:cxn ang="0">
                    <a:pos x="T0" y="T1"/>
                  </a:cxn>
                  <a:cxn ang="0">
                    <a:pos x="T2" y="T3"/>
                  </a:cxn>
                  <a:cxn ang="0">
                    <a:pos x="T4" y="T5"/>
                  </a:cxn>
                  <a:cxn ang="0">
                    <a:pos x="T6" y="T7"/>
                  </a:cxn>
                  <a:cxn ang="0">
                    <a:pos x="T8" y="T9"/>
                  </a:cxn>
                </a:cxnLst>
                <a:rect l="0" t="0" r="r" b="b"/>
                <a:pathLst>
                  <a:path w="9" h="14">
                    <a:moveTo>
                      <a:pt x="0" y="7"/>
                    </a:moveTo>
                    <a:cubicBezTo>
                      <a:pt x="0" y="11"/>
                      <a:pt x="3" y="13"/>
                      <a:pt x="9" y="14"/>
                    </a:cubicBezTo>
                    <a:cubicBezTo>
                      <a:pt x="9" y="0"/>
                      <a:pt x="9" y="0"/>
                      <a:pt x="9" y="0"/>
                    </a:cubicBezTo>
                    <a:cubicBezTo>
                      <a:pt x="6" y="0"/>
                      <a:pt x="4" y="0"/>
                      <a:pt x="3" y="2"/>
                    </a:cubicBezTo>
                    <a:cubicBezTo>
                      <a:pt x="1" y="3"/>
                      <a:pt x="0" y="4"/>
                      <a:pt x="0" y="7"/>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84" name="Freeform 381">
                <a:extLst>
                  <a:ext uri="{FF2B5EF4-FFF2-40B4-BE49-F238E27FC236}">
                    <a16:creationId xmlns="" xmlns:a16="http://schemas.microsoft.com/office/drawing/2014/main" id="{C8AAE11C-9DFD-4083-AEB5-08F586B24919}"/>
                  </a:ext>
                </a:extLst>
              </p:cNvPr>
              <p:cNvSpPr>
                <a:spLocks/>
              </p:cNvSpPr>
              <p:nvPr/>
            </p:nvSpPr>
            <p:spPr bwMode="auto">
              <a:xfrm>
                <a:off x="3543300" y="4398963"/>
                <a:ext cx="26988" cy="47625"/>
              </a:xfrm>
              <a:custGeom>
                <a:avLst/>
                <a:gdLst>
                  <a:gd name="T0" fmla="*/ 0 w 9"/>
                  <a:gd name="T1" fmla="*/ 0 h 16"/>
                  <a:gd name="T2" fmla="*/ 0 w 9"/>
                  <a:gd name="T3" fmla="*/ 16 h 16"/>
                  <a:gd name="T4" fmla="*/ 7 w 9"/>
                  <a:gd name="T5" fmla="*/ 14 h 16"/>
                  <a:gd name="T6" fmla="*/ 9 w 9"/>
                  <a:gd name="T7" fmla="*/ 8 h 16"/>
                  <a:gd name="T8" fmla="*/ 0 w 9"/>
                  <a:gd name="T9" fmla="*/ 0 h 16"/>
                </a:gdLst>
                <a:ahLst/>
                <a:cxnLst>
                  <a:cxn ang="0">
                    <a:pos x="T0" y="T1"/>
                  </a:cxn>
                  <a:cxn ang="0">
                    <a:pos x="T2" y="T3"/>
                  </a:cxn>
                  <a:cxn ang="0">
                    <a:pos x="T4" y="T5"/>
                  </a:cxn>
                  <a:cxn ang="0">
                    <a:pos x="T6" y="T7"/>
                  </a:cxn>
                  <a:cxn ang="0">
                    <a:pos x="T8" y="T9"/>
                  </a:cxn>
                </a:cxnLst>
                <a:rect l="0" t="0" r="r" b="b"/>
                <a:pathLst>
                  <a:path w="9" h="16">
                    <a:moveTo>
                      <a:pt x="0" y="0"/>
                    </a:moveTo>
                    <a:cubicBezTo>
                      <a:pt x="0" y="16"/>
                      <a:pt x="0" y="16"/>
                      <a:pt x="0" y="16"/>
                    </a:cubicBezTo>
                    <a:cubicBezTo>
                      <a:pt x="3" y="16"/>
                      <a:pt x="5" y="15"/>
                      <a:pt x="7" y="14"/>
                    </a:cubicBezTo>
                    <a:cubicBezTo>
                      <a:pt x="9" y="12"/>
                      <a:pt x="9" y="10"/>
                      <a:pt x="9" y="8"/>
                    </a:cubicBezTo>
                    <a:cubicBezTo>
                      <a:pt x="9" y="4"/>
                      <a:pt x="6" y="1"/>
                      <a:pt x="0"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85" name="Freeform 382">
                <a:extLst>
                  <a:ext uri="{FF2B5EF4-FFF2-40B4-BE49-F238E27FC236}">
                    <a16:creationId xmlns="" xmlns:a16="http://schemas.microsoft.com/office/drawing/2014/main" id="{436919C4-5DF0-4C16-9FD2-993784C90834}"/>
                  </a:ext>
                </a:extLst>
              </p:cNvPr>
              <p:cNvSpPr>
                <a:spLocks/>
              </p:cNvSpPr>
              <p:nvPr/>
            </p:nvSpPr>
            <p:spPr bwMode="auto">
              <a:xfrm>
                <a:off x="3430588" y="4057650"/>
                <a:ext cx="215900" cy="98425"/>
              </a:xfrm>
              <a:custGeom>
                <a:avLst/>
                <a:gdLst>
                  <a:gd name="T0" fmla="*/ 53 w 73"/>
                  <a:gd name="T1" fmla="*/ 33 h 33"/>
                  <a:gd name="T2" fmla="*/ 54 w 73"/>
                  <a:gd name="T3" fmla="*/ 33 h 33"/>
                  <a:gd name="T4" fmla="*/ 65 w 73"/>
                  <a:gd name="T5" fmla="*/ 15 h 33"/>
                  <a:gd name="T6" fmla="*/ 36 w 73"/>
                  <a:gd name="T7" fmla="*/ 1 h 33"/>
                  <a:gd name="T8" fmla="*/ 8 w 73"/>
                  <a:gd name="T9" fmla="*/ 15 h 33"/>
                  <a:gd name="T10" fmla="*/ 19 w 73"/>
                  <a:gd name="T11" fmla="*/ 33 h 33"/>
                  <a:gd name="T12" fmla="*/ 20 w 73"/>
                  <a:gd name="T13" fmla="*/ 33 h 33"/>
                  <a:gd name="T14" fmla="*/ 53 w 73"/>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33">
                    <a:moveTo>
                      <a:pt x="53" y="33"/>
                    </a:moveTo>
                    <a:cubicBezTo>
                      <a:pt x="53" y="33"/>
                      <a:pt x="53" y="33"/>
                      <a:pt x="54" y="33"/>
                    </a:cubicBezTo>
                    <a:cubicBezTo>
                      <a:pt x="57" y="29"/>
                      <a:pt x="60" y="23"/>
                      <a:pt x="65" y="15"/>
                    </a:cubicBezTo>
                    <a:cubicBezTo>
                      <a:pt x="73" y="1"/>
                      <a:pt x="52" y="1"/>
                      <a:pt x="36" y="1"/>
                    </a:cubicBezTo>
                    <a:cubicBezTo>
                      <a:pt x="21" y="1"/>
                      <a:pt x="0" y="0"/>
                      <a:pt x="8" y="15"/>
                    </a:cubicBezTo>
                    <a:cubicBezTo>
                      <a:pt x="11" y="23"/>
                      <a:pt x="15" y="29"/>
                      <a:pt x="19" y="33"/>
                    </a:cubicBezTo>
                    <a:cubicBezTo>
                      <a:pt x="19" y="33"/>
                      <a:pt x="20" y="33"/>
                      <a:pt x="20" y="33"/>
                    </a:cubicBezTo>
                    <a:cubicBezTo>
                      <a:pt x="53" y="33"/>
                      <a:pt x="53" y="33"/>
                      <a:pt x="53" y="33"/>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86" name="Freeform 383">
                <a:extLst>
                  <a:ext uri="{FF2B5EF4-FFF2-40B4-BE49-F238E27FC236}">
                    <a16:creationId xmlns="" xmlns:a16="http://schemas.microsoft.com/office/drawing/2014/main" id="{BA6BF549-982B-4316-ADD9-99D949FCA5D0}"/>
                  </a:ext>
                </a:extLst>
              </p:cNvPr>
              <p:cNvSpPr>
                <a:spLocks noEditPoints="1"/>
              </p:cNvSpPr>
              <p:nvPr/>
            </p:nvSpPr>
            <p:spPr bwMode="auto">
              <a:xfrm>
                <a:off x="3346450" y="4181475"/>
                <a:ext cx="384175" cy="390525"/>
              </a:xfrm>
              <a:custGeom>
                <a:avLst/>
                <a:gdLst>
                  <a:gd name="T0" fmla="*/ 80 w 129"/>
                  <a:gd name="T1" fmla="*/ 91 h 131"/>
                  <a:gd name="T2" fmla="*/ 66 w 129"/>
                  <a:gd name="T3" fmla="*/ 96 h 131"/>
                  <a:gd name="T4" fmla="*/ 66 w 129"/>
                  <a:gd name="T5" fmla="*/ 104 h 131"/>
                  <a:gd name="T6" fmla="*/ 61 w 129"/>
                  <a:gd name="T7" fmla="*/ 104 h 131"/>
                  <a:gd name="T8" fmla="*/ 61 w 129"/>
                  <a:gd name="T9" fmla="*/ 96 h 131"/>
                  <a:gd name="T10" fmla="*/ 41 w 129"/>
                  <a:gd name="T11" fmla="*/ 82 h 131"/>
                  <a:gd name="T12" fmla="*/ 50 w 129"/>
                  <a:gd name="T13" fmla="*/ 80 h 131"/>
                  <a:gd name="T14" fmla="*/ 61 w 129"/>
                  <a:gd name="T15" fmla="*/ 89 h 131"/>
                  <a:gd name="T16" fmla="*/ 61 w 129"/>
                  <a:gd name="T17" fmla="*/ 73 h 131"/>
                  <a:gd name="T18" fmla="*/ 47 w 129"/>
                  <a:gd name="T19" fmla="*/ 66 h 131"/>
                  <a:gd name="T20" fmla="*/ 43 w 129"/>
                  <a:gd name="T21" fmla="*/ 57 h 131"/>
                  <a:gd name="T22" fmla="*/ 61 w 129"/>
                  <a:gd name="T23" fmla="*/ 41 h 131"/>
                  <a:gd name="T24" fmla="*/ 61 w 129"/>
                  <a:gd name="T25" fmla="*/ 35 h 131"/>
                  <a:gd name="T26" fmla="*/ 66 w 129"/>
                  <a:gd name="T27" fmla="*/ 35 h 131"/>
                  <a:gd name="T28" fmla="*/ 66 w 129"/>
                  <a:gd name="T29" fmla="*/ 41 h 131"/>
                  <a:gd name="T30" fmla="*/ 82 w 129"/>
                  <a:gd name="T31" fmla="*/ 54 h 131"/>
                  <a:gd name="T32" fmla="*/ 74 w 129"/>
                  <a:gd name="T33" fmla="*/ 56 h 131"/>
                  <a:gd name="T34" fmla="*/ 66 w 129"/>
                  <a:gd name="T35" fmla="*/ 49 h 131"/>
                  <a:gd name="T36" fmla="*/ 66 w 129"/>
                  <a:gd name="T37" fmla="*/ 63 h 131"/>
                  <a:gd name="T38" fmla="*/ 77 w 129"/>
                  <a:gd name="T39" fmla="*/ 67 h 131"/>
                  <a:gd name="T40" fmla="*/ 82 w 129"/>
                  <a:gd name="T41" fmla="*/ 71 h 131"/>
                  <a:gd name="T42" fmla="*/ 84 w 129"/>
                  <a:gd name="T43" fmla="*/ 80 h 131"/>
                  <a:gd name="T44" fmla="*/ 80 w 129"/>
                  <a:gd name="T45" fmla="*/ 91 h 131"/>
                  <a:gd name="T46" fmla="*/ 85 w 129"/>
                  <a:gd name="T47" fmla="*/ 1 h 131"/>
                  <a:gd name="T48" fmla="*/ 81 w 129"/>
                  <a:gd name="T49" fmla="*/ 6 h 131"/>
                  <a:gd name="T50" fmla="*/ 48 w 129"/>
                  <a:gd name="T51" fmla="*/ 6 h 131"/>
                  <a:gd name="T52" fmla="*/ 44 w 129"/>
                  <a:gd name="T53" fmla="*/ 0 h 131"/>
                  <a:gd name="T54" fmla="*/ 0 w 129"/>
                  <a:gd name="T55" fmla="*/ 82 h 131"/>
                  <a:gd name="T56" fmla="*/ 64 w 129"/>
                  <a:gd name="T57" fmla="*/ 131 h 131"/>
                  <a:gd name="T58" fmla="*/ 129 w 129"/>
                  <a:gd name="T59" fmla="*/ 82 h 131"/>
                  <a:gd name="T60" fmla="*/ 85 w 129"/>
                  <a:gd name="T61"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1">
                    <a:moveTo>
                      <a:pt x="80" y="91"/>
                    </a:moveTo>
                    <a:cubicBezTo>
                      <a:pt x="77" y="94"/>
                      <a:pt x="72" y="96"/>
                      <a:pt x="66" y="96"/>
                    </a:cubicBezTo>
                    <a:cubicBezTo>
                      <a:pt x="66" y="104"/>
                      <a:pt x="66" y="104"/>
                      <a:pt x="66" y="104"/>
                    </a:cubicBezTo>
                    <a:cubicBezTo>
                      <a:pt x="61" y="104"/>
                      <a:pt x="61" y="104"/>
                      <a:pt x="61" y="104"/>
                    </a:cubicBezTo>
                    <a:cubicBezTo>
                      <a:pt x="61" y="96"/>
                      <a:pt x="61" y="96"/>
                      <a:pt x="61" y="96"/>
                    </a:cubicBezTo>
                    <a:cubicBezTo>
                      <a:pt x="51" y="96"/>
                      <a:pt x="44" y="91"/>
                      <a:pt x="41" y="82"/>
                    </a:cubicBezTo>
                    <a:cubicBezTo>
                      <a:pt x="50" y="80"/>
                      <a:pt x="50" y="80"/>
                      <a:pt x="50" y="80"/>
                    </a:cubicBezTo>
                    <a:cubicBezTo>
                      <a:pt x="52" y="85"/>
                      <a:pt x="55" y="89"/>
                      <a:pt x="61" y="89"/>
                    </a:cubicBezTo>
                    <a:cubicBezTo>
                      <a:pt x="61" y="73"/>
                      <a:pt x="61" y="73"/>
                      <a:pt x="61" y="73"/>
                    </a:cubicBezTo>
                    <a:cubicBezTo>
                      <a:pt x="54" y="71"/>
                      <a:pt x="49" y="69"/>
                      <a:pt x="47" y="66"/>
                    </a:cubicBezTo>
                    <a:cubicBezTo>
                      <a:pt x="44" y="64"/>
                      <a:pt x="43" y="61"/>
                      <a:pt x="43" y="57"/>
                    </a:cubicBezTo>
                    <a:cubicBezTo>
                      <a:pt x="43" y="48"/>
                      <a:pt x="49" y="43"/>
                      <a:pt x="61" y="41"/>
                    </a:cubicBezTo>
                    <a:cubicBezTo>
                      <a:pt x="61" y="35"/>
                      <a:pt x="61" y="35"/>
                      <a:pt x="61" y="35"/>
                    </a:cubicBezTo>
                    <a:cubicBezTo>
                      <a:pt x="66" y="35"/>
                      <a:pt x="66" y="35"/>
                      <a:pt x="66" y="35"/>
                    </a:cubicBezTo>
                    <a:cubicBezTo>
                      <a:pt x="66" y="41"/>
                      <a:pt x="66" y="41"/>
                      <a:pt x="66" y="41"/>
                    </a:cubicBezTo>
                    <a:cubicBezTo>
                      <a:pt x="75" y="42"/>
                      <a:pt x="80" y="46"/>
                      <a:pt x="82" y="54"/>
                    </a:cubicBezTo>
                    <a:cubicBezTo>
                      <a:pt x="74" y="56"/>
                      <a:pt x="74" y="56"/>
                      <a:pt x="74" y="56"/>
                    </a:cubicBezTo>
                    <a:cubicBezTo>
                      <a:pt x="73" y="51"/>
                      <a:pt x="70" y="49"/>
                      <a:pt x="66" y="49"/>
                    </a:cubicBezTo>
                    <a:cubicBezTo>
                      <a:pt x="66" y="63"/>
                      <a:pt x="66" y="63"/>
                      <a:pt x="66" y="63"/>
                    </a:cubicBezTo>
                    <a:cubicBezTo>
                      <a:pt x="72" y="65"/>
                      <a:pt x="75" y="66"/>
                      <a:pt x="77" y="67"/>
                    </a:cubicBezTo>
                    <a:cubicBezTo>
                      <a:pt x="79" y="67"/>
                      <a:pt x="81" y="69"/>
                      <a:pt x="82" y="71"/>
                    </a:cubicBezTo>
                    <a:cubicBezTo>
                      <a:pt x="84" y="74"/>
                      <a:pt x="84" y="77"/>
                      <a:pt x="84" y="80"/>
                    </a:cubicBezTo>
                    <a:cubicBezTo>
                      <a:pt x="84" y="84"/>
                      <a:pt x="83" y="88"/>
                      <a:pt x="80" y="91"/>
                    </a:cubicBezTo>
                    <a:close/>
                    <a:moveTo>
                      <a:pt x="85" y="1"/>
                    </a:moveTo>
                    <a:cubicBezTo>
                      <a:pt x="84" y="4"/>
                      <a:pt x="83" y="6"/>
                      <a:pt x="81" y="6"/>
                    </a:cubicBezTo>
                    <a:cubicBezTo>
                      <a:pt x="48" y="6"/>
                      <a:pt x="48" y="6"/>
                      <a:pt x="48" y="6"/>
                    </a:cubicBezTo>
                    <a:cubicBezTo>
                      <a:pt x="46" y="6"/>
                      <a:pt x="44" y="3"/>
                      <a:pt x="44" y="0"/>
                    </a:cubicBezTo>
                    <a:cubicBezTo>
                      <a:pt x="19" y="14"/>
                      <a:pt x="0" y="52"/>
                      <a:pt x="0" y="82"/>
                    </a:cubicBezTo>
                    <a:cubicBezTo>
                      <a:pt x="0" y="120"/>
                      <a:pt x="29" y="131"/>
                      <a:pt x="64" y="131"/>
                    </a:cubicBezTo>
                    <a:cubicBezTo>
                      <a:pt x="100" y="131"/>
                      <a:pt x="129" y="120"/>
                      <a:pt x="129" y="82"/>
                    </a:cubicBezTo>
                    <a:cubicBezTo>
                      <a:pt x="129" y="53"/>
                      <a:pt x="108" y="16"/>
                      <a:pt x="85" y="1"/>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567335" y="4576006"/>
              <a:ext cx="1195388" cy="1052513"/>
              <a:chOff x="4794250" y="4048125"/>
              <a:chExt cx="1195388" cy="1052513"/>
            </a:xfrm>
          </p:grpSpPr>
          <p:sp>
            <p:nvSpPr>
              <p:cNvPr id="180" name="Freeform 377">
                <a:extLst>
                  <a:ext uri="{FF2B5EF4-FFF2-40B4-BE49-F238E27FC236}">
                    <a16:creationId xmlns="" xmlns:a16="http://schemas.microsoft.com/office/drawing/2014/main" id="{787844F6-FE5D-49A4-A375-B93898799D70}"/>
                  </a:ext>
                </a:extLst>
              </p:cNvPr>
              <p:cNvSpPr>
                <a:spLocks/>
              </p:cNvSpPr>
              <p:nvPr/>
            </p:nvSpPr>
            <p:spPr bwMode="auto">
              <a:xfrm>
                <a:off x="4794250" y="4503738"/>
                <a:ext cx="1195388" cy="596900"/>
              </a:xfrm>
              <a:custGeom>
                <a:avLst/>
                <a:gdLst>
                  <a:gd name="T0" fmla="*/ 376 w 753"/>
                  <a:gd name="T1" fmla="*/ 376 h 376"/>
                  <a:gd name="T2" fmla="*/ 753 w 753"/>
                  <a:gd name="T3" fmla="*/ 0 h 376"/>
                  <a:gd name="T4" fmla="*/ 650 w 753"/>
                  <a:gd name="T5" fmla="*/ 0 h 376"/>
                  <a:gd name="T6" fmla="*/ 376 w 753"/>
                  <a:gd name="T7" fmla="*/ 271 h 376"/>
                  <a:gd name="T8" fmla="*/ 103 w 753"/>
                  <a:gd name="T9" fmla="*/ 0 h 376"/>
                  <a:gd name="T10" fmla="*/ 0 w 753"/>
                  <a:gd name="T11" fmla="*/ 0 h 376"/>
                  <a:gd name="T12" fmla="*/ 376 w 753"/>
                  <a:gd name="T13" fmla="*/ 376 h 376"/>
                  <a:gd name="T14" fmla="*/ 376 w 753"/>
                  <a:gd name="T15" fmla="*/ 376 h 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3" h="376">
                    <a:moveTo>
                      <a:pt x="376" y="376"/>
                    </a:moveTo>
                    <a:lnTo>
                      <a:pt x="753" y="0"/>
                    </a:lnTo>
                    <a:lnTo>
                      <a:pt x="650" y="0"/>
                    </a:lnTo>
                    <a:lnTo>
                      <a:pt x="376" y="271"/>
                    </a:lnTo>
                    <a:lnTo>
                      <a:pt x="103" y="0"/>
                    </a:lnTo>
                    <a:lnTo>
                      <a:pt x="0" y="0"/>
                    </a:lnTo>
                    <a:lnTo>
                      <a:pt x="376" y="376"/>
                    </a:lnTo>
                    <a:lnTo>
                      <a:pt x="376" y="376"/>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87" name="Freeform 384">
                <a:extLst>
                  <a:ext uri="{FF2B5EF4-FFF2-40B4-BE49-F238E27FC236}">
                    <a16:creationId xmlns="" xmlns:a16="http://schemas.microsoft.com/office/drawing/2014/main" id="{23628D4A-0429-4F4C-9EF5-F79A7919F70A}"/>
                  </a:ext>
                </a:extLst>
              </p:cNvPr>
              <p:cNvSpPr>
                <a:spLocks/>
              </p:cNvSpPr>
              <p:nvPr/>
            </p:nvSpPr>
            <p:spPr bwMode="auto">
              <a:xfrm>
                <a:off x="5380038" y="4048125"/>
                <a:ext cx="14288" cy="57150"/>
              </a:xfrm>
              <a:custGeom>
                <a:avLst/>
                <a:gdLst>
                  <a:gd name="T0" fmla="*/ 5 w 5"/>
                  <a:gd name="T1" fmla="*/ 17 h 19"/>
                  <a:gd name="T2" fmla="*/ 3 w 5"/>
                  <a:gd name="T3" fmla="*/ 19 h 19"/>
                  <a:gd name="T4" fmla="*/ 3 w 5"/>
                  <a:gd name="T5" fmla="*/ 19 h 19"/>
                  <a:gd name="T6" fmla="*/ 0 w 5"/>
                  <a:gd name="T7" fmla="*/ 17 h 19"/>
                  <a:gd name="T8" fmla="*/ 0 w 5"/>
                  <a:gd name="T9" fmla="*/ 2 h 19"/>
                  <a:gd name="T10" fmla="*/ 3 w 5"/>
                  <a:gd name="T11" fmla="*/ 0 h 19"/>
                  <a:gd name="T12" fmla="*/ 3 w 5"/>
                  <a:gd name="T13" fmla="*/ 0 h 19"/>
                  <a:gd name="T14" fmla="*/ 5 w 5"/>
                  <a:gd name="T15" fmla="*/ 2 h 19"/>
                  <a:gd name="T16" fmla="*/ 5 w 5"/>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9">
                    <a:moveTo>
                      <a:pt x="5" y="17"/>
                    </a:moveTo>
                    <a:cubicBezTo>
                      <a:pt x="5" y="18"/>
                      <a:pt x="4" y="19"/>
                      <a:pt x="3" y="19"/>
                    </a:cubicBezTo>
                    <a:cubicBezTo>
                      <a:pt x="3" y="19"/>
                      <a:pt x="3" y="19"/>
                      <a:pt x="3" y="19"/>
                    </a:cubicBezTo>
                    <a:cubicBezTo>
                      <a:pt x="1" y="19"/>
                      <a:pt x="0" y="18"/>
                      <a:pt x="0" y="17"/>
                    </a:cubicBezTo>
                    <a:cubicBezTo>
                      <a:pt x="0" y="2"/>
                      <a:pt x="0" y="2"/>
                      <a:pt x="0" y="2"/>
                    </a:cubicBezTo>
                    <a:cubicBezTo>
                      <a:pt x="0" y="1"/>
                      <a:pt x="1" y="0"/>
                      <a:pt x="3" y="0"/>
                    </a:cubicBezTo>
                    <a:cubicBezTo>
                      <a:pt x="3" y="0"/>
                      <a:pt x="3" y="0"/>
                      <a:pt x="3" y="0"/>
                    </a:cubicBezTo>
                    <a:cubicBezTo>
                      <a:pt x="4" y="0"/>
                      <a:pt x="5" y="1"/>
                      <a:pt x="5" y="2"/>
                    </a:cubicBezTo>
                    <a:cubicBezTo>
                      <a:pt x="5" y="17"/>
                      <a:pt x="5" y="17"/>
                      <a:pt x="5" y="17"/>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88" name="Freeform 385">
                <a:extLst>
                  <a:ext uri="{FF2B5EF4-FFF2-40B4-BE49-F238E27FC236}">
                    <a16:creationId xmlns="" xmlns:a16="http://schemas.microsoft.com/office/drawing/2014/main" id="{7C9EE9E6-638E-467F-89D7-4CE3DB3ECFC5}"/>
                  </a:ext>
                </a:extLst>
              </p:cNvPr>
              <p:cNvSpPr>
                <a:spLocks/>
              </p:cNvSpPr>
              <p:nvPr/>
            </p:nvSpPr>
            <p:spPr bwMode="auto">
              <a:xfrm>
                <a:off x="5189538" y="4137025"/>
                <a:ext cx="50800" cy="44450"/>
              </a:xfrm>
              <a:custGeom>
                <a:avLst/>
                <a:gdLst>
                  <a:gd name="T0" fmla="*/ 16 w 17"/>
                  <a:gd name="T1" fmla="*/ 11 h 15"/>
                  <a:gd name="T2" fmla="*/ 16 w 17"/>
                  <a:gd name="T3" fmla="*/ 14 h 15"/>
                  <a:gd name="T4" fmla="*/ 16 w 17"/>
                  <a:gd name="T5" fmla="*/ 14 h 15"/>
                  <a:gd name="T6" fmla="*/ 12 w 17"/>
                  <a:gd name="T7" fmla="*/ 14 h 15"/>
                  <a:gd name="T8" fmla="*/ 1 w 17"/>
                  <a:gd name="T9" fmla="*/ 4 h 15"/>
                  <a:gd name="T10" fmla="*/ 1 w 17"/>
                  <a:gd name="T11" fmla="*/ 1 h 15"/>
                  <a:gd name="T12" fmla="*/ 1 w 17"/>
                  <a:gd name="T13" fmla="*/ 1 h 15"/>
                  <a:gd name="T14" fmla="*/ 5 w 17"/>
                  <a:gd name="T15" fmla="*/ 0 h 15"/>
                  <a:gd name="T16" fmla="*/ 16 w 17"/>
                  <a:gd name="T1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5">
                    <a:moveTo>
                      <a:pt x="16" y="11"/>
                    </a:moveTo>
                    <a:cubicBezTo>
                      <a:pt x="17" y="11"/>
                      <a:pt x="17" y="13"/>
                      <a:pt x="16" y="14"/>
                    </a:cubicBezTo>
                    <a:cubicBezTo>
                      <a:pt x="16" y="14"/>
                      <a:pt x="16" y="14"/>
                      <a:pt x="16" y="14"/>
                    </a:cubicBezTo>
                    <a:cubicBezTo>
                      <a:pt x="15" y="15"/>
                      <a:pt x="13" y="15"/>
                      <a:pt x="12" y="14"/>
                    </a:cubicBezTo>
                    <a:cubicBezTo>
                      <a:pt x="1" y="4"/>
                      <a:pt x="1" y="4"/>
                      <a:pt x="1" y="4"/>
                    </a:cubicBezTo>
                    <a:cubicBezTo>
                      <a:pt x="0" y="3"/>
                      <a:pt x="0" y="2"/>
                      <a:pt x="1" y="1"/>
                    </a:cubicBezTo>
                    <a:cubicBezTo>
                      <a:pt x="1" y="1"/>
                      <a:pt x="1" y="1"/>
                      <a:pt x="1" y="1"/>
                    </a:cubicBezTo>
                    <a:cubicBezTo>
                      <a:pt x="2" y="0"/>
                      <a:pt x="4" y="0"/>
                      <a:pt x="5" y="0"/>
                    </a:cubicBezTo>
                    <a:cubicBezTo>
                      <a:pt x="16" y="11"/>
                      <a:pt x="16" y="11"/>
                      <a:pt x="16" y="11"/>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89" name="Freeform 386">
                <a:extLst>
                  <a:ext uri="{FF2B5EF4-FFF2-40B4-BE49-F238E27FC236}">
                    <a16:creationId xmlns="" xmlns:a16="http://schemas.microsoft.com/office/drawing/2014/main" id="{46985242-9AA0-436A-BD2B-73ADEC9D3EE1}"/>
                  </a:ext>
                </a:extLst>
              </p:cNvPr>
              <p:cNvSpPr>
                <a:spLocks/>
              </p:cNvSpPr>
              <p:nvPr/>
            </p:nvSpPr>
            <p:spPr bwMode="auto">
              <a:xfrm>
                <a:off x="5129213" y="4333875"/>
                <a:ext cx="60325" cy="20638"/>
              </a:xfrm>
              <a:custGeom>
                <a:avLst/>
                <a:gdLst>
                  <a:gd name="T0" fmla="*/ 18 w 20"/>
                  <a:gd name="T1" fmla="*/ 0 h 7"/>
                  <a:gd name="T2" fmla="*/ 20 w 20"/>
                  <a:gd name="T3" fmla="*/ 3 h 7"/>
                  <a:gd name="T4" fmla="*/ 20 w 20"/>
                  <a:gd name="T5" fmla="*/ 3 h 7"/>
                  <a:gd name="T6" fmla="*/ 18 w 20"/>
                  <a:gd name="T7" fmla="*/ 5 h 7"/>
                  <a:gd name="T8" fmla="*/ 3 w 20"/>
                  <a:gd name="T9" fmla="*/ 7 h 7"/>
                  <a:gd name="T10" fmla="*/ 1 w 20"/>
                  <a:gd name="T11" fmla="*/ 5 h 7"/>
                  <a:gd name="T12" fmla="*/ 1 w 20"/>
                  <a:gd name="T13" fmla="*/ 5 h 7"/>
                  <a:gd name="T14" fmla="*/ 2 w 20"/>
                  <a:gd name="T15" fmla="*/ 2 h 7"/>
                  <a:gd name="T16" fmla="*/ 18 w 20"/>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
                    <a:moveTo>
                      <a:pt x="18" y="0"/>
                    </a:moveTo>
                    <a:cubicBezTo>
                      <a:pt x="19" y="0"/>
                      <a:pt x="20" y="1"/>
                      <a:pt x="20" y="3"/>
                    </a:cubicBezTo>
                    <a:cubicBezTo>
                      <a:pt x="20" y="3"/>
                      <a:pt x="20" y="3"/>
                      <a:pt x="20" y="3"/>
                    </a:cubicBezTo>
                    <a:cubicBezTo>
                      <a:pt x="20" y="4"/>
                      <a:pt x="19" y="5"/>
                      <a:pt x="18" y="5"/>
                    </a:cubicBezTo>
                    <a:cubicBezTo>
                      <a:pt x="3" y="7"/>
                      <a:pt x="3" y="7"/>
                      <a:pt x="3" y="7"/>
                    </a:cubicBezTo>
                    <a:cubicBezTo>
                      <a:pt x="2" y="7"/>
                      <a:pt x="1" y="6"/>
                      <a:pt x="1" y="5"/>
                    </a:cubicBezTo>
                    <a:cubicBezTo>
                      <a:pt x="1" y="5"/>
                      <a:pt x="1" y="5"/>
                      <a:pt x="1" y="5"/>
                    </a:cubicBezTo>
                    <a:cubicBezTo>
                      <a:pt x="0" y="3"/>
                      <a:pt x="1" y="2"/>
                      <a:pt x="2" y="2"/>
                    </a:cubicBezTo>
                    <a:cubicBezTo>
                      <a:pt x="18" y="0"/>
                      <a:pt x="18" y="0"/>
                      <a:pt x="18" y="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0" name="Freeform 387">
                <a:extLst>
                  <a:ext uri="{FF2B5EF4-FFF2-40B4-BE49-F238E27FC236}">
                    <a16:creationId xmlns="" xmlns:a16="http://schemas.microsoft.com/office/drawing/2014/main" id="{42AF6CEB-50C0-4965-9452-34E54BCADFD7}"/>
                  </a:ext>
                </a:extLst>
              </p:cNvPr>
              <p:cNvSpPr>
                <a:spLocks/>
              </p:cNvSpPr>
              <p:nvPr/>
            </p:nvSpPr>
            <p:spPr bwMode="auto">
              <a:xfrm>
                <a:off x="5603875" y="4322763"/>
                <a:ext cx="55563" cy="17463"/>
              </a:xfrm>
              <a:custGeom>
                <a:avLst/>
                <a:gdLst>
                  <a:gd name="T0" fmla="*/ 2 w 19"/>
                  <a:gd name="T1" fmla="*/ 5 h 6"/>
                  <a:gd name="T2" fmla="*/ 0 w 19"/>
                  <a:gd name="T3" fmla="*/ 2 h 6"/>
                  <a:gd name="T4" fmla="*/ 0 w 19"/>
                  <a:gd name="T5" fmla="*/ 2 h 6"/>
                  <a:gd name="T6" fmla="*/ 2 w 19"/>
                  <a:gd name="T7" fmla="*/ 0 h 6"/>
                  <a:gd name="T8" fmla="*/ 17 w 19"/>
                  <a:gd name="T9" fmla="*/ 1 h 6"/>
                  <a:gd name="T10" fmla="*/ 19 w 19"/>
                  <a:gd name="T11" fmla="*/ 4 h 6"/>
                  <a:gd name="T12" fmla="*/ 19 w 19"/>
                  <a:gd name="T13" fmla="*/ 4 h 6"/>
                  <a:gd name="T14" fmla="*/ 17 w 19"/>
                  <a:gd name="T15" fmla="*/ 6 h 6"/>
                  <a:gd name="T16" fmla="*/ 2 w 19"/>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
                    <a:moveTo>
                      <a:pt x="2" y="5"/>
                    </a:moveTo>
                    <a:cubicBezTo>
                      <a:pt x="0" y="5"/>
                      <a:pt x="0" y="3"/>
                      <a:pt x="0" y="2"/>
                    </a:cubicBezTo>
                    <a:cubicBezTo>
                      <a:pt x="0" y="2"/>
                      <a:pt x="0" y="2"/>
                      <a:pt x="0" y="2"/>
                    </a:cubicBezTo>
                    <a:cubicBezTo>
                      <a:pt x="0" y="1"/>
                      <a:pt x="1" y="0"/>
                      <a:pt x="2" y="0"/>
                    </a:cubicBezTo>
                    <a:cubicBezTo>
                      <a:pt x="17" y="1"/>
                      <a:pt x="17" y="1"/>
                      <a:pt x="17" y="1"/>
                    </a:cubicBezTo>
                    <a:cubicBezTo>
                      <a:pt x="19" y="1"/>
                      <a:pt x="19" y="3"/>
                      <a:pt x="19" y="4"/>
                    </a:cubicBezTo>
                    <a:cubicBezTo>
                      <a:pt x="19" y="4"/>
                      <a:pt x="19" y="4"/>
                      <a:pt x="19" y="4"/>
                    </a:cubicBezTo>
                    <a:cubicBezTo>
                      <a:pt x="19" y="5"/>
                      <a:pt x="18" y="6"/>
                      <a:pt x="17" y="6"/>
                    </a:cubicBezTo>
                    <a:cubicBezTo>
                      <a:pt x="2" y="5"/>
                      <a:pt x="2" y="5"/>
                      <a:pt x="2" y="5"/>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1" name="Freeform 388">
                <a:extLst>
                  <a:ext uri="{FF2B5EF4-FFF2-40B4-BE49-F238E27FC236}">
                    <a16:creationId xmlns="" xmlns:a16="http://schemas.microsoft.com/office/drawing/2014/main" id="{0A28DF8A-9ED0-421F-AECB-D10CB1E6EE15}"/>
                  </a:ext>
                </a:extLst>
              </p:cNvPr>
              <p:cNvSpPr>
                <a:spLocks/>
              </p:cNvSpPr>
              <p:nvPr/>
            </p:nvSpPr>
            <p:spPr bwMode="auto">
              <a:xfrm>
                <a:off x="5540375" y="4125913"/>
                <a:ext cx="50800" cy="47625"/>
              </a:xfrm>
              <a:custGeom>
                <a:avLst/>
                <a:gdLst>
                  <a:gd name="T0" fmla="*/ 5 w 17"/>
                  <a:gd name="T1" fmla="*/ 15 h 16"/>
                  <a:gd name="T2" fmla="*/ 1 w 17"/>
                  <a:gd name="T3" fmla="*/ 15 h 16"/>
                  <a:gd name="T4" fmla="*/ 1 w 17"/>
                  <a:gd name="T5" fmla="*/ 15 h 16"/>
                  <a:gd name="T6" fmla="*/ 1 w 17"/>
                  <a:gd name="T7" fmla="*/ 11 h 16"/>
                  <a:gd name="T8" fmla="*/ 13 w 17"/>
                  <a:gd name="T9" fmla="*/ 1 h 16"/>
                  <a:gd name="T10" fmla="*/ 16 w 17"/>
                  <a:gd name="T11" fmla="*/ 1 h 16"/>
                  <a:gd name="T12" fmla="*/ 16 w 17"/>
                  <a:gd name="T13" fmla="*/ 1 h 16"/>
                  <a:gd name="T14" fmla="*/ 16 w 17"/>
                  <a:gd name="T15" fmla="*/ 5 h 16"/>
                  <a:gd name="T16" fmla="*/ 5 w 17"/>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5" y="15"/>
                    </a:moveTo>
                    <a:cubicBezTo>
                      <a:pt x="4" y="16"/>
                      <a:pt x="2" y="16"/>
                      <a:pt x="1" y="15"/>
                    </a:cubicBezTo>
                    <a:cubicBezTo>
                      <a:pt x="1" y="15"/>
                      <a:pt x="1" y="15"/>
                      <a:pt x="1" y="15"/>
                    </a:cubicBezTo>
                    <a:cubicBezTo>
                      <a:pt x="1" y="14"/>
                      <a:pt x="0" y="12"/>
                      <a:pt x="1" y="11"/>
                    </a:cubicBezTo>
                    <a:cubicBezTo>
                      <a:pt x="13" y="1"/>
                      <a:pt x="13" y="1"/>
                      <a:pt x="13" y="1"/>
                    </a:cubicBezTo>
                    <a:cubicBezTo>
                      <a:pt x="14" y="0"/>
                      <a:pt x="15" y="0"/>
                      <a:pt x="16" y="1"/>
                    </a:cubicBezTo>
                    <a:cubicBezTo>
                      <a:pt x="16" y="1"/>
                      <a:pt x="16" y="1"/>
                      <a:pt x="16" y="1"/>
                    </a:cubicBezTo>
                    <a:cubicBezTo>
                      <a:pt x="17" y="3"/>
                      <a:pt x="17" y="4"/>
                      <a:pt x="16" y="5"/>
                    </a:cubicBezTo>
                    <a:cubicBezTo>
                      <a:pt x="5" y="15"/>
                      <a:pt x="5" y="15"/>
                      <a:pt x="5" y="15"/>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2" name="Freeform 389">
                <a:extLst>
                  <a:ext uri="{FF2B5EF4-FFF2-40B4-BE49-F238E27FC236}">
                    <a16:creationId xmlns="" xmlns:a16="http://schemas.microsoft.com/office/drawing/2014/main" id="{CDB60944-38EB-498F-BF3B-44EC53BCF3B1}"/>
                  </a:ext>
                </a:extLst>
              </p:cNvPr>
              <p:cNvSpPr>
                <a:spLocks noEditPoints="1"/>
              </p:cNvSpPr>
              <p:nvPr/>
            </p:nvSpPr>
            <p:spPr bwMode="auto">
              <a:xfrm>
                <a:off x="5224463" y="4129088"/>
                <a:ext cx="325438" cy="454025"/>
              </a:xfrm>
              <a:custGeom>
                <a:avLst/>
                <a:gdLst>
                  <a:gd name="T0" fmla="*/ 72 w 109"/>
                  <a:gd name="T1" fmla="*/ 131 h 153"/>
                  <a:gd name="T2" fmla="*/ 70 w 109"/>
                  <a:gd name="T3" fmla="*/ 135 h 153"/>
                  <a:gd name="T4" fmla="*/ 68 w 109"/>
                  <a:gd name="T5" fmla="*/ 136 h 153"/>
                  <a:gd name="T6" fmla="*/ 42 w 109"/>
                  <a:gd name="T7" fmla="*/ 136 h 153"/>
                  <a:gd name="T8" fmla="*/ 39 w 109"/>
                  <a:gd name="T9" fmla="*/ 135 h 153"/>
                  <a:gd name="T10" fmla="*/ 37 w 109"/>
                  <a:gd name="T11" fmla="*/ 131 h 153"/>
                  <a:gd name="T12" fmla="*/ 37 w 109"/>
                  <a:gd name="T13" fmla="*/ 116 h 153"/>
                  <a:gd name="T14" fmla="*/ 72 w 109"/>
                  <a:gd name="T15" fmla="*/ 116 h 153"/>
                  <a:gd name="T16" fmla="*/ 72 w 109"/>
                  <a:gd name="T17" fmla="*/ 131 h 153"/>
                  <a:gd name="T18" fmla="*/ 34 w 109"/>
                  <a:gd name="T19" fmla="*/ 28 h 153"/>
                  <a:gd name="T20" fmla="*/ 21 w 109"/>
                  <a:gd name="T21" fmla="*/ 55 h 153"/>
                  <a:gd name="T22" fmla="*/ 33 w 109"/>
                  <a:gd name="T23" fmla="*/ 81 h 153"/>
                  <a:gd name="T24" fmla="*/ 33 w 109"/>
                  <a:gd name="T25" fmla="*/ 84 h 153"/>
                  <a:gd name="T26" fmla="*/ 33 w 109"/>
                  <a:gd name="T27" fmla="*/ 84 h 153"/>
                  <a:gd name="T28" fmla="*/ 29 w 109"/>
                  <a:gd name="T29" fmla="*/ 85 h 153"/>
                  <a:gd name="T30" fmla="*/ 15 w 109"/>
                  <a:gd name="T31" fmla="*/ 55 h 153"/>
                  <a:gd name="T32" fmla="*/ 31 w 109"/>
                  <a:gd name="T33" fmla="*/ 24 h 153"/>
                  <a:gd name="T34" fmla="*/ 35 w 109"/>
                  <a:gd name="T35" fmla="*/ 24 h 153"/>
                  <a:gd name="T36" fmla="*/ 35 w 109"/>
                  <a:gd name="T37" fmla="*/ 24 h 153"/>
                  <a:gd name="T38" fmla="*/ 34 w 109"/>
                  <a:gd name="T39" fmla="*/ 28 h 153"/>
                  <a:gd name="T40" fmla="*/ 109 w 109"/>
                  <a:gd name="T41" fmla="*/ 55 h 153"/>
                  <a:gd name="T42" fmla="*/ 55 w 109"/>
                  <a:gd name="T43" fmla="*/ 0 h 153"/>
                  <a:gd name="T44" fmla="*/ 0 w 109"/>
                  <a:gd name="T45" fmla="*/ 55 h 153"/>
                  <a:gd name="T46" fmla="*/ 32 w 109"/>
                  <a:gd name="T47" fmla="*/ 105 h 153"/>
                  <a:gd name="T48" fmla="*/ 32 w 109"/>
                  <a:gd name="T49" fmla="*/ 116 h 153"/>
                  <a:gd name="T50" fmla="*/ 32 w 109"/>
                  <a:gd name="T51" fmla="*/ 131 h 153"/>
                  <a:gd name="T52" fmla="*/ 40 w 109"/>
                  <a:gd name="T53" fmla="*/ 141 h 153"/>
                  <a:gd name="T54" fmla="*/ 41 w 109"/>
                  <a:gd name="T55" fmla="*/ 144 h 153"/>
                  <a:gd name="T56" fmla="*/ 51 w 109"/>
                  <a:gd name="T57" fmla="*/ 153 h 153"/>
                  <a:gd name="T58" fmla="*/ 58 w 109"/>
                  <a:gd name="T59" fmla="*/ 153 h 153"/>
                  <a:gd name="T60" fmla="*/ 68 w 109"/>
                  <a:gd name="T61" fmla="*/ 144 h 153"/>
                  <a:gd name="T62" fmla="*/ 69 w 109"/>
                  <a:gd name="T63" fmla="*/ 141 h 153"/>
                  <a:gd name="T64" fmla="*/ 77 w 109"/>
                  <a:gd name="T65" fmla="*/ 131 h 153"/>
                  <a:gd name="T66" fmla="*/ 77 w 109"/>
                  <a:gd name="T67" fmla="*/ 111 h 153"/>
                  <a:gd name="T68" fmla="*/ 77 w 109"/>
                  <a:gd name="T69" fmla="*/ 105 h 153"/>
                  <a:gd name="T70" fmla="*/ 109 w 109"/>
                  <a:gd name="T71" fmla="*/ 5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53">
                    <a:moveTo>
                      <a:pt x="72" y="131"/>
                    </a:moveTo>
                    <a:cubicBezTo>
                      <a:pt x="72" y="132"/>
                      <a:pt x="71" y="134"/>
                      <a:pt x="70" y="135"/>
                    </a:cubicBezTo>
                    <a:cubicBezTo>
                      <a:pt x="69" y="135"/>
                      <a:pt x="69" y="136"/>
                      <a:pt x="68" y="136"/>
                    </a:cubicBezTo>
                    <a:cubicBezTo>
                      <a:pt x="42" y="136"/>
                      <a:pt x="42" y="136"/>
                      <a:pt x="42" y="136"/>
                    </a:cubicBezTo>
                    <a:cubicBezTo>
                      <a:pt x="41" y="136"/>
                      <a:pt x="40" y="135"/>
                      <a:pt x="39" y="135"/>
                    </a:cubicBezTo>
                    <a:cubicBezTo>
                      <a:pt x="38" y="134"/>
                      <a:pt x="37" y="132"/>
                      <a:pt x="37" y="131"/>
                    </a:cubicBezTo>
                    <a:cubicBezTo>
                      <a:pt x="37" y="116"/>
                      <a:pt x="37" y="116"/>
                      <a:pt x="37" y="116"/>
                    </a:cubicBezTo>
                    <a:cubicBezTo>
                      <a:pt x="72" y="116"/>
                      <a:pt x="72" y="116"/>
                      <a:pt x="72" y="116"/>
                    </a:cubicBezTo>
                    <a:cubicBezTo>
                      <a:pt x="72" y="131"/>
                      <a:pt x="72" y="131"/>
                      <a:pt x="72" y="131"/>
                    </a:cubicBezTo>
                    <a:close/>
                    <a:moveTo>
                      <a:pt x="34" y="28"/>
                    </a:moveTo>
                    <a:cubicBezTo>
                      <a:pt x="26" y="34"/>
                      <a:pt x="21" y="44"/>
                      <a:pt x="21" y="55"/>
                    </a:cubicBezTo>
                    <a:cubicBezTo>
                      <a:pt x="21" y="65"/>
                      <a:pt x="25" y="75"/>
                      <a:pt x="33" y="81"/>
                    </a:cubicBezTo>
                    <a:cubicBezTo>
                      <a:pt x="34" y="82"/>
                      <a:pt x="34" y="83"/>
                      <a:pt x="33" y="84"/>
                    </a:cubicBezTo>
                    <a:cubicBezTo>
                      <a:pt x="33" y="84"/>
                      <a:pt x="33" y="84"/>
                      <a:pt x="33" y="84"/>
                    </a:cubicBezTo>
                    <a:cubicBezTo>
                      <a:pt x="32" y="86"/>
                      <a:pt x="31" y="86"/>
                      <a:pt x="29" y="85"/>
                    </a:cubicBezTo>
                    <a:cubicBezTo>
                      <a:pt x="21" y="78"/>
                      <a:pt x="15" y="67"/>
                      <a:pt x="15" y="55"/>
                    </a:cubicBezTo>
                    <a:cubicBezTo>
                      <a:pt x="15" y="42"/>
                      <a:pt x="22" y="31"/>
                      <a:pt x="31" y="24"/>
                    </a:cubicBezTo>
                    <a:cubicBezTo>
                      <a:pt x="32" y="23"/>
                      <a:pt x="34" y="23"/>
                      <a:pt x="35" y="24"/>
                    </a:cubicBezTo>
                    <a:cubicBezTo>
                      <a:pt x="35" y="24"/>
                      <a:pt x="35" y="24"/>
                      <a:pt x="35" y="24"/>
                    </a:cubicBezTo>
                    <a:cubicBezTo>
                      <a:pt x="36" y="25"/>
                      <a:pt x="35" y="27"/>
                      <a:pt x="34" y="28"/>
                    </a:cubicBezTo>
                    <a:close/>
                    <a:moveTo>
                      <a:pt x="109" y="55"/>
                    </a:moveTo>
                    <a:cubicBezTo>
                      <a:pt x="109" y="25"/>
                      <a:pt x="85" y="0"/>
                      <a:pt x="55" y="0"/>
                    </a:cubicBezTo>
                    <a:cubicBezTo>
                      <a:pt x="24" y="0"/>
                      <a:pt x="0" y="25"/>
                      <a:pt x="0" y="55"/>
                    </a:cubicBezTo>
                    <a:cubicBezTo>
                      <a:pt x="0" y="77"/>
                      <a:pt x="13" y="96"/>
                      <a:pt x="32" y="105"/>
                    </a:cubicBezTo>
                    <a:cubicBezTo>
                      <a:pt x="32" y="116"/>
                      <a:pt x="32" y="116"/>
                      <a:pt x="32" y="116"/>
                    </a:cubicBezTo>
                    <a:cubicBezTo>
                      <a:pt x="32" y="131"/>
                      <a:pt x="32" y="131"/>
                      <a:pt x="32" y="131"/>
                    </a:cubicBezTo>
                    <a:cubicBezTo>
                      <a:pt x="32" y="136"/>
                      <a:pt x="36" y="140"/>
                      <a:pt x="40" y="141"/>
                    </a:cubicBezTo>
                    <a:cubicBezTo>
                      <a:pt x="40" y="142"/>
                      <a:pt x="41" y="143"/>
                      <a:pt x="41" y="144"/>
                    </a:cubicBezTo>
                    <a:cubicBezTo>
                      <a:pt x="44" y="150"/>
                      <a:pt x="48" y="153"/>
                      <a:pt x="51" y="153"/>
                    </a:cubicBezTo>
                    <a:cubicBezTo>
                      <a:pt x="58" y="153"/>
                      <a:pt x="58" y="153"/>
                      <a:pt x="58" y="153"/>
                    </a:cubicBezTo>
                    <a:cubicBezTo>
                      <a:pt x="62" y="153"/>
                      <a:pt x="66" y="150"/>
                      <a:pt x="68" y="144"/>
                    </a:cubicBezTo>
                    <a:cubicBezTo>
                      <a:pt x="69" y="143"/>
                      <a:pt x="69" y="142"/>
                      <a:pt x="69" y="141"/>
                    </a:cubicBezTo>
                    <a:cubicBezTo>
                      <a:pt x="74" y="140"/>
                      <a:pt x="77" y="136"/>
                      <a:pt x="77" y="131"/>
                    </a:cubicBezTo>
                    <a:cubicBezTo>
                      <a:pt x="77" y="111"/>
                      <a:pt x="77" y="111"/>
                      <a:pt x="77" y="111"/>
                    </a:cubicBezTo>
                    <a:cubicBezTo>
                      <a:pt x="77" y="105"/>
                      <a:pt x="77" y="105"/>
                      <a:pt x="77" y="105"/>
                    </a:cubicBezTo>
                    <a:cubicBezTo>
                      <a:pt x="96" y="96"/>
                      <a:pt x="109" y="77"/>
                      <a:pt x="109" y="55"/>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763304" y="4592675"/>
              <a:ext cx="1196975" cy="1019175"/>
              <a:chOff x="6594475" y="4081463"/>
              <a:chExt cx="1196975" cy="1019175"/>
            </a:xfrm>
          </p:grpSpPr>
          <p:sp>
            <p:nvSpPr>
              <p:cNvPr id="181" name="Freeform 378">
                <a:extLst>
                  <a:ext uri="{FF2B5EF4-FFF2-40B4-BE49-F238E27FC236}">
                    <a16:creationId xmlns="" xmlns:a16="http://schemas.microsoft.com/office/drawing/2014/main" id="{A2E9F221-63DD-4744-9F4B-17E0DAE77E36}"/>
                  </a:ext>
                </a:extLst>
              </p:cNvPr>
              <p:cNvSpPr>
                <a:spLocks/>
              </p:cNvSpPr>
              <p:nvPr/>
            </p:nvSpPr>
            <p:spPr bwMode="auto">
              <a:xfrm>
                <a:off x="6594475" y="4503738"/>
                <a:ext cx="1196975" cy="596900"/>
              </a:xfrm>
              <a:custGeom>
                <a:avLst/>
                <a:gdLst>
                  <a:gd name="T0" fmla="*/ 377 w 754"/>
                  <a:gd name="T1" fmla="*/ 376 h 376"/>
                  <a:gd name="T2" fmla="*/ 754 w 754"/>
                  <a:gd name="T3" fmla="*/ 0 h 376"/>
                  <a:gd name="T4" fmla="*/ 651 w 754"/>
                  <a:gd name="T5" fmla="*/ 0 h 376"/>
                  <a:gd name="T6" fmla="*/ 377 w 754"/>
                  <a:gd name="T7" fmla="*/ 271 h 376"/>
                  <a:gd name="T8" fmla="*/ 103 w 754"/>
                  <a:gd name="T9" fmla="*/ 0 h 376"/>
                  <a:gd name="T10" fmla="*/ 0 w 754"/>
                  <a:gd name="T11" fmla="*/ 0 h 376"/>
                  <a:gd name="T12" fmla="*/ 377 w 754"/>
                  <a:gd name="T13" fmla="*/ 376 h 376"/>
                  <a:gd name="T14" fmla="*/ 377 w 754"/>
                  <a:gd name="T15" fmla="*/ 376 h 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4" h="376">
                    <a:moveTo>
                      <a:pt x="377" y="376"/>
                    </a:moveTo>
                    <a:lnTo>
                      <a:pt x="754" y="0"/>
                    </a:lnTo>
                    <a:lnTo>
                      <a:pt x="651" y="0"/>
                    </a:lnTo>
                    <a:lnTo>
                      <a:pt x="377" y="271"/>
                    </a:lnTo>
                    <a:lnTo>
                      <a:pt x="103" y="0"/>
                    </a:lnTo>
                    <a:lnTo>
                      <a:pt x="0" y="0"/>
                    </a:lnTo>
                    <a:lnTo>
                      <a:pt x="377" y="376"/>
                    </a:lnTo>
                    <a:lnTo>
                      <a:pt x="377" y="376"/>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3" name="Freeform 390">
                <a:extLst>
                  <a:ext uri="{FF2B5EF4-FFF2-40B4-BE49-F238E27FC236}">
                    <a16:creationId xmlns="" xmlns:a16="http://schemas.microsoft.com/office/drawing/2014/main" id="{4579EFA3-3DA9-4354-8A98-AD42ABEB336B}"/>
                  </a:ext>
                </a:extLst>
              </p:cNvPr>
              <p:cNvSpPr>
                <a:spLocks noEditPoints="1"/>
              </p:cNvSpPr>
              <p:nvPr/>
            </p:nvSpPr>
            <p:spPr bwMode="auto">
              <a:xfrm>
                <a:off x="6961188" y="4081463"/>
                <a:ext cx="466725" cy="466725"/>
              </a:xfrm>
              <a:custGeom>
                <a:avLst/>
                <a:gdLst>
                  <a:gd name="T0" fmla="*/ 78 w 157"/>
                  <a:gd name="T1" fmla="*/ 146 h 157"/>
                  <a:gd name="T2" fmla="*/ 11 w 157"/>
                  <a:gd name="T3" fmla="*/ 79 h 157"/>
                  <a:gd name="T4" fmla="*/ 78 w 157"/>
                  <a:gd name="T5" fmla="*/ 12 h 157"/>
                  <a:gd name="T6" fmla="*/ 145 w 157"/>
                  <a:gd name="T7" fmla="*/ 79 h 157"/>
                  <a:gd name="T8" fmla="*/ 78 w 157"/>
                  <a:gd name="T9" fmla="*/ 146 h 157"/>
                  <a:gd name="T10" fmla="*/ 78 w 157"/>
                  <a:gd name="T11" fmla="*/ 0 h 157"/>
                  <a:gd name="T12" fmla="*/ 0 w 157"/>
                  <a:gd name="T13" fmla="*/ 79 h 157"/>
                  <a:gd name="T14" fmla="*/ 78 w 157"/>
                  <a:gd name="T15" fmla="*/ 157 h 157"/>
                  <a:gd name="T16" fmla="*/ 157 w 157"/>
                  <a:gd name="T17" fmla="*/ 79 h 157"/>
                  <a:gd name="T18" fmla="*/ 78 w 157"/>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157">
                    <a:moveTo>
                      <a:pt x="78" y="146"/>
                    </a:moveTo>
                    <a:cubicBezTo>
                      <a:pt x="41" y="146"/>
                      <a:pt x="11" y="116"/>
                      <a:pt x="11" y="79"/>
                    </a:cubicBezTo>
                    <a:cubicBezTo>
                      <a:pt x="11" y="42"/>
                      <a:pt x="41" y="12"/>
                      <a:pt x="78" y="12"/>
                    </a:cubicBezTo>
                    <a:cubicBezTo>
                      <a:pt x="115" y="12"/>
                      <a:pt x="145" y="42"/>
                      <a:pt x="145" y="79"/>
                    </a:cubicBezTo>
                    <a:cubicBezTo>
                      <a:pt x="145" y="116"/>
                      <a:pt x="115" y="146"/>
                      <a:pt x="78" y="146"/>
                    </a:cubicBezTo>
                    <a:close/>
                    <a:moveTo>
                      <a:pt x="78" y="0"/>
                    </a:moveTo>
                    <a:cubicBezTo>
                      <a:pt x="35" y="0"/>
                      <a:pt x="0" y="35"/>
                      <a:pt x="0" y="79"/>
                    </a:cubicBezTo>
                    <a:cubicBezTo>
                      <a:pt x="0" y="122"/>
                      <a:pt x="35" y="157"/>
                      <a:pt x="78" y="157"/>
                    </a:cubicBezTo>
                    <a:cubicBezTo>
                      <a:pt x="121" y="157"/>
                      <a:pt x="157" y="122"/>
                      <a:pt x="157" y="79"/>
                    </a:cubicBezTo>
                    <a:cubicBezTo>
                      <a:pt x="157" y="35"/>
                      <a:pt x="121" y="0"/>
                      <a:pt x="78"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4" name="Freeform 391">
                <a:extLst>
                  <a:ext uri="{FF2B5EF4-FFF2-40B4-BE49-F238E27FC236}">
                    <a16:creationId xmlns="" xmlns:a16="http://schemas.microsoft.com/office/drawing/2014/main" id="{ECB110D1-68EB-4954-8D37-F3940C1DE21E}"/>
                  </a:ext>
                </a:extLst>
              </p:cNvPr>
              <p:cNvSpPr>
                <a:spLocks/>
              </p:cNvSpPr>
              <p:nvPr/>
            </p:nvSpPr>
            <p:spPr bwMode="auto">
              <a:xfrm>
                <a:off x="7181850" y="4129088"/>
                <a:ext cx="23813" cy="44450"/>
              </a:xfrm>
              <a:custGeom>
                <a:avLst/>
                <a:gdLst>
                  <a:gd name="T0" fmla="*/ 4 w 8"/>
                  <a:gd name="T1" fmla="*/ 15 h 15"/>
                  <a:gd name="T2" fmla="*/ 8 w 8"/>
                  <a:gd name="T3" fmla="*/ 11 h 15"/>
                  <a:gd name="T4" fmla="*/ 8 w 8"/>
                  <a:gd name="T5" fmla="*/ 4 h 15"/>
                  <a:gd name="T6" fmla="*/ 4 w 8"/>
                  <a:gd name="T7" fmla="*/ 0 h 15"/>
                  <a:gd name="T8" fmla="*/ 0 w 8"/>
                  <a:gd name="T9" fmla="*/ 4 h 15"/>
                  <a:gd name="T10" fmla="*/ 0 w 8"/>
                  <a:gd name="T11" fmla="*/ 11 h 15"/>
                  <a:gd name="T12" fmla="*/ 4 w 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4" y="15"/>
                    </a:moveTo>
                    <a:cubicBezTo>
                      <a:pt x="6" y="15"/>
                      <a:pt x="8" y="13"/>
                      <a:pt x="8" y="11"/>
                    </a:cubicBezTo>
                    <a:cubicBezTo>
                      <a:pt x="8" y="4"/>
                      <a:pt x="8" y="4"/>
                      <a:pt x="8" y="4"/>
                    </a:cubicBezTo>
                    <a:cubicBezTo>
                      <a:pt x="8" y="1"/>
                      <a:pt x="6" y="0"/>
                      <a:pt x="4" y="0"/>
                    </a:cubicBezTo>
                    <a:cubicBezTo>
                      <a:pt x="2" y="0"/>
                      <a:pt x="0" y="1"/>
                      <a:pt x="0" y="4"/>
                    </a:cubicBezTo>
                    <a:cubicBezTo>
                      <a:pt x="0" y="11"/>
                      <a:pt x="0" y="11"/>
                      <a:pt x="0" y="11"/>
                    </a:cubicBezTo>
                    <a:cubicBezTo>
                      <a:pt x="0" y="13"/>
                      <a:pt x="2" y="15"/>
                      <a:pt x="4" y="15"/>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5" name="Freeform 392">
                <a:extLst>
                  <a:ext uri="{FF2B5EF4-FFF2-40B4-BE49-F238E27FC236}">
                    <a16:creationId xmlns="" xmlns:a16="http://schemas.microsoft.com/office/drawing/2014/main" id="{435695A9-DC37-4395-808E-0FB34E3314CE}"/>
                  </a:ext>
                </a:extLst>
              </p:cNvPr>
              <p:cNvSpPr>
                <a:spLocks/>
              </p:cNvSpPr>
              <p:nvPr/>
            </p:nvSpPr>
            <p:spPr bwMode="auto">
              <a:xfrm>
                <a:off x="7181850" y="4452938"/>
                <a:ext cx="23813" cy="47625"/>
              </a:xfrm>
              <a:custGeom>
                <a:avLst/>
                <a:gdLst>
                  <a:gd name="T0" fmla="*/ 4 w 8"/>
                  <a:gd name="T1" fmla="*/ 0 h 16"/>
                  <a:gd name="T2" fmla="*/ 0 w 8"/>
                  <a:gd name="T3" fmla="*/ 4 h 16"/>
                  <a:gd name="T4" fmla="*/ 0 w 8"/>
                  <a:gd name="T5" fmla="*/ 12 h 16"/>
                  <a:gd name="T6" fmla="*/ 4 w 8"/>
                  <a:gd name="T7" fmla="*/ 16 h 16"/>
                  <a:gd name="T8" fmla="*/ 8 w 8"/>
                  <a:gd name="T9" fmla="*/ 12 h 16"/>
                  <a:gd name="T10" fmla="*/ 8 w 8"/>
                  <a:gd name="T11" fmla="*/ 4 h 16"/>
                  <a:gd name="T12" fmla="*/ 4 w 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0"/>
                    </a:moveTo>
                    <a:cubicBezTo>
                      <a:pt x="2" y="0"/>
                      <a:pt x="0" y="2"/>
                      <a:pt x="0" y="4"/>
                    </a:cubicBezTo>
                    <a:cubicBezTo>
                      <a:pt x="0" y="12"/>
                      <a:pt x="0" y="12"/>
                      <a:pt x="0" y="12"/>
                    </a:cubicBezTo>
                    <a:cubicBezTo>
                      <a:pt x="0" y="14"/>
                      <a:pt x="2" y="16"/>
                      <a:pt x="4" y="16"/>
                    </a:cubicBezTo>
                    <a:cubicBezTo>
                      <a:pt x="6" y="16"/>
                      <a:pt x="8" y="14"/>
                      <a:pt x="8" y="12"/>
                    </a:cubicBezTo>
                    <a:cubicBezTo>
                      <a:pt x="8" y="4"/>
                      <a:pt x="8" y="4"/>
                      <a:pt x="8" y="4"/>
                    </a:cubicBezTo>
                    <a:cubicBezTo>
                      <a:pt x="8" y="2"/>
                      <a:pt x="6" y="0"/>
                      <a:pt x="4"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6" name="Freeform 393">
                <a:extLst>
                  <a:ext uri="{FF2B5EF4-FFF2-40B4-BE49-F238E27FC236}">
                    <a16:creationId xmlns="" xmlns:a16="http://schemas.microsoft.com/office/drawing/2014/main" id="{E84A6EDF-D9F8-42A6-B5BE-B6592F6C3B47}"/>
                  </a:ext>
                </a:extLst>
              </p:cNvPr>
              <p:cNvSpPr>
                <a:spLocks/>
              </p:cNvSpPr>
              <p:nvPr/>
            </p:nvSpPr>
            <p:spPr bwMode="auto">
              <a:xfrm>
                <a:off x="7008813" y="4300538"/>
                <a:ext cx="44450" cy="23813"/>
              </a:xfrm>
              <a:custGeom>
                <a:avLst/>
                <a:gdLst>
                  <a:gd name="T0" fmla="*/ 11 w 15"/>
                  <a:gd name="T1" fmla="*/ 0 h 8"/>
                  <a:gd name="T2" fmla="*/ 3 w 15"/>
                  <a:gd name="T3" fmla="*/ 0 h 8"/>
                  <a:gd name="T4" fmla="*/ 0 w 15"/>
                  <a:gd name="T5" fmla="*/ 4 h 8"/>
                  <a:gd name="T6" fmla="*/ 3 w 15"/>
                  <a:gd name="T7" fmla="*/ 8 h 8"/>
                  <a:gd name="T8" fmla="*/ 11 w 15"/>
                  <a:gd name="T9" fmla="*/ 8 h 8"/>
                  <a:gd name="T10" fmla="*/ 15 w 15"/>
                  <a:gd name="T11" fmla="*/ 4 h 8"/>
                  <a:gd name="T12" fmla="*/ 11 w 15"/>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5" h="8">
                    <a:moveTo>
                      <a:pt x="11" y="0"/>
                    </a:moveTo>
                    <a:cubicBezTo>
                      <a:pt x="3" y="0"/>
                      <a:pt x="3" y="0"/>
                      <a:pt x="3" y="0"/>
                    </a:cubicBezTo>
                    <a:cubicBezTo>
                      <a:pt x="1" y="0"/>
                      <a:pt x="0" y="2"/>
                      <a:pt x="0" y="4"/>
                    </a:cubicBezTo>
                    <a:cubicBezTo>
                      <a:pt x="0" y="6"/>
                      <a:pt x="1" y="8"/>
                      <a:pt x="3" y="8"/>
                    </a:cubicBezTo>
                    <a:cubicBezTo>
                      <a:pt x="11" y="8"/>
                      <a:pt x="11" y="8"/>
                      <a:pt x="11" y="8"/>
                    </a:cubicBezTo>
                    <a:cubicBezTo>
                      <a:pt x="13" y="8"/>
                      <a:pt x="15" y="6"/>
                      <a:pt x="15" y="4"/>
                    </a:cubicBezTo>
                    <a:cubicBezTo>
                      <a:pt x="15" y="2"/>
                      <a:pt x="13" y="0"/>
                      <a:pt x="11"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7" name="Freeform 394">
                <a:extLst>
                  <a:ext uri="{FF2B5EF4-FFF2-40B4-BE49-F238E27FC236}">
                    <a16:creationId xmlns="" xmlns:a16="http://schemas.microsoft.com/office/drawing/2014/main" id="{B1F470D1-3C22-49B6-B271-0E83FBDBB06F}"/>
                  </a:ext>
                </a:extLst>
              </p:cNvPr>
              <p:cNvSpPr>
                <a:spLocks/>
              </p:cNvSpPr>
              <p:nvPr/>
            </p:nvSpPr>
            <p:spPr bwMode="auto">
              <a:xfrm>
                <a:off x="7332663" y="4300538"/>
                <a:ext cx="47625" cy="23813"/>
              </a:xfrm>
              <a:custGeom>
                <a:avLst/>
                <a:gdLst>
                  <a:gd name="T0" fmla="*/ 12 w 16"/>
                  <a:gd name="T1" fmla="*/ 0 h 8"/>
                  <a:gd name="T2" fmla="*/ 4 w 16"/>
                  <a:gd name="T3" fmla="*/ 0 h 8"/>
                  <a:gd name="T4" fmla="*/ 0 w 16"/>
                  <a:gd name="T5" fmla="*/ 4 h 8"/>
                  <a:gd name="T6" fmla="*/ 4 w 16"/>
                  <a:gd name="T7" fmla="*/ 8 h 8"/>
                  <a:gd name="T8" fmla="*/ 12 w 16"/>
                  <a:gd name="T9" fmla="*/ 8 h 8"/>
                  <a:gd name="T10" fmla="*/ 16 w 16"/>
                  <a:gd name="T11" fmla="*/ 4 h 8"/>
                  <a:gd name="T12" fmla="*/ 12 w 1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12" y="0"/>
                    </a:moveTo>
                    <a:cubicBezTo>
                      <a:pt x="4" y="0"/>
                      <a:pt x="4" y="0"/>
                      <a:pt x="4" y="0"/>
                    </a:cubicBezTo>
                    <a:cubicBezTo>
                      <a:pt x="2" y="0"/>
                      <a:pt x="0" y="2"/>
                      <a:pt x="0" y="4"/>
                    </a:cubicBezTo>
                    <a:cubicBezTo>
                      <a:pt x="0" y="6"/>
                      <a:pt x="2" y="8"/>
                      <a:pt x="4" y="8"/>
                    </a:cubicBezTo>
                    <a:cubicBezTo>
                      <a:pt x="12" y="8"/>
                      <a:pt x="12" y="8"/>
                      <a:pt x="12" y="8"/>
                    </a:cubicBezTo>
                    <a:cubicBezTo>
                      <a:pt x="14" y="8"/>
                      <a:pt x="16" y="6"/>
                      <a:pt x="16" y="4"/>
                    </a:cubicBezTo>
                    <a:cubicBezTo>
                      <a:pt x="16" y="2"/>
                      <a:pt x="14" y="0"/>
                      <a:pt x="12" y="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8" name="Freeform 395">
                <a:extLst>
                  <a:ext uri="{FF2B5EF4-FFF2-40B4-BE49-F238E27FC236}">
                    <a16:creationId xmlns="" xmlns:a16="http://schemas.microsoft.com/office/drawing/2014/main" id="{2457C7A6-A767-4FA5-820D-D972CE17D952}"/>
                  </a:ext>
                </a:extLst>
              </p:cNvPr>
              <p:cNvSpPr>
                <a:spLocks/>
              </p:cNvSpPr>
              <p:nvPr/>
            </p:nvSpPr>
            <p:spPr bwMode="auto">
              <a:xfrm>
                <a:off x="7067550" y="4205288"/>
                <a:ext cx="163513" cy="214313"/>
              </a:xfrm>
              <a:custGeom>
                <a:avLst/>
                <a:gdLst>
                  <a:gd name="T0" fmla="*/ 46 w 55"/>
                  <a:gd name="T1" fmla="*/ 28 h 72"/>
                  <a:gd name="T2" fmla="*/ 46 w 55"/>
                  <a:gd name="T3" fmla="*/ 4 h 72"/>
                  <a:gd name="T4" fmla="*/ 42 w 55"/>
                  <a:gd name="T5" fmla="*/ 0 h 72"/>
                  <a:gd name="T6" fmla="*/ 38 w 55"/>
                  <a:gd name="T7" fmla="*/ 4 h 72"/>
                  <a:gd name="T8" fmla="*/ 38 w 55"/>
                  <a:gd name="T9" fmla="*/ 28 h 72"/>
                  <a:gd name="T10" fmla="*/ 34 w 55"/>
                  <a:gd name="T11" fmla="*/ 40 h 72"/>
                  <a:gd name="T12" fmla="*/ 2 w 55"/>
                  <a:gd name="T13" fmla="*/ 65 h 72"/>
                  <a:gd name="T14" fmla="*/ 1 w 55"/>
                  <a:gd name="T15" fmla="*/ 70 h 72"/>
                  <a:gd name="T16" fmla="*/ 6 w 55"/>
                  <a:gd name="T17" fmla="*/ 71 h 72"/>
                  <a:gd name="T18" fmla="*/ 40 w 55"/>
                  <a:gd name="T19" fmla="*/ 45 h 72"/>
                  <a:gd name="T20" fmla="*/ 46 w 55"/>
                  <a:gd name="T21" fmla="*/ 2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72">
                    <a:moveTo>
                      <a:pt x="46" y="28"/>
                    </a:moveTo>
                    <a:cubicBezTo>
                      <a:pt x="46" y="4"/>
                      <a:pt x="46" y="4"/>
                      <a:pt x="46" y="4"/>
                    </a:cubicBezTo>
                    <a:cubicBezTo>
                      <a:pt x="46" y="1"/>
                      <a:pt x="44" y="0"/>
                      <a:pt x="42" y="0"/>
                    </a:cubicBezTo>
                    <a:cubicBezTo>
                      <a:pt x="40" y="0"/>
                      <a:pt x="38" y="1"/>
                      <a:pt x="38" y="4"/>
                    </a:cubicBezTo>
                    <a:cubicBezTo>
                      <a:pt x="38" y="28"/>
                      <a:pt x="38" y="28"/>
                      <a:pt x="38" y="28"/>
                    </a:cubicBezTo>
                    <a:cubicBezTo>
                      <a:pt x="34" y="30"/>
                      <a:pt x="32" y="35"/>
                      <a:pt x="34" y="40"/>
                    </a:cubicBezTo>
                    <a:cubicBezTo>
                      <a:pt x="2" y="65"/>
                      <a:pt x="2" y="65"/>
                      <a:pt x="2" y="65"/>
                    </a:cubicBezTo>
                    <a:cubicBezTo>
                      <a:pt x="0" y="66"/>
                      <a:pt x="0" y="69"/>
                      <a:pt x="1" y="70"/>
                    </a:cubicBezTo>
                    <a:cubicBezTo>
                      <a:pt x="2" y="72"/>
                      <a:pt x="5" y="72"/>
                      <a:pt x="6" y="71"/>
                    </a:cubicBezTo>
                    <a:cubicBezTo>
                      <a:pt x="40" y="45"/>
                      <a:pt x="40" y="45"/>
                      <a:pt x="40" y="45"/>
                    </a:cubicBezTo>
                    <a:cubicBezTo>
                      <a:pt x="50" y="47"/>
                      <a:pt x="55" y="33"/>
                      <a:pt x="46" y="28"/>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960861" y="4601406"/>
              <a:ext cx="1196975" cy="1001713"/>
              <a:chOff x="8369300" y="4098925"/>
              <a:chExt cx="1196975" cy="1001713"/>
            </a:xfrm>
          </p:grpSpPr>
          <p:sp>
            <p:nvSpPr>
              <p:cNvPr id="182" name="Freeform 379">
                <a:extLst>
                  <a:ext uri="{FF2B5EF4-FFF2-40B4-BE49-F238E27FC236}">
                    <a16:creationId xmlns="" xmlns:a16="http://schemas.microsoft.com/office/drawing/2014/main" id="{FE64B33F-D9E6-49C2-B89F-B17B67A09198}"/>
                  </a:ext>
                </a:extLst>
              </p:cNvPr>
              <p:cNvSpPr>
                <a:spLocks/>
              </p:cNvSpPr>
              <p:nvPr/>
            </p:nvSpPr>
            <p:spPr bwMode="auto">
              <a:xfrm>
                <a:off x="8369300" y="4503738"/>
                <a:ext cx="1196975" cy="596900"/>
              </a:xfrm>
              <a:custGeom>
                <a:avLst/>
                <a:gdLst>
                  <a:gd name="T0" fmla="*/ 377 w 754"/>
                  <a:gd name="T1" fmla="*/ 376 h 376"/>
                  <a:gd name="T2" fmla="*/ 754 w 754"/>
                  <a:gd name="T3" fmla="*/ 0 h 376"/>
                  <a:gd name="T4" fmla="*/ 651 w 754"/>
                  <a:gd name="T5" fmla="*/ 0 h 376"/>
                  <a:gd name="T6" fmla="*/ 377 w 754"/>
                  <a:gd name="T7" fmla="*/ 271 h 376"/>
                  <a:gd name="T8" fmla="*/ 103 w 754"/>
                  <a:gd name="T9" fmla="*/ 0 h 376"/>
                  <a:gd name="T10" fmla="*/ 0 w 754"/>
                  <a:gd name="T11" fmla="*/ 0 h 376"/>
                  <a:gd name="T12" fmla="*/ 377 w 754"/>
                  <a:gd name="T13" fmla="*/ 376 h 376"/>
                  <a:gd name="T14" fmla="*/ 377 w 754"/>
                  <a:gd name="T15" fmla="*/ 376 h 3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4" h="376">
                    <a:moveTo>
                      <a:pt x="377" y="376"/>
                    </a:moveTo>
                    <a:lnTo>
                      <a:pt x="754" y="0"/>
                    </a:lnTo>
                    <a:lnTo>
                      <a:pt x="651" y="0"/>
                    </a:lnTo>
                    <a:lnTo>
                      <a:pt x="377" y="271"/>
                    </a:lnTo>
                    <a:lnTo>
                      <a:pt x="103" y="0"/>
                    </a:lnTo>
                    <a:lnTo>
                      <a:pt x="0" y="0"/>
                    </a:lnTo>
                    <a:lnTo>
                      <a:pt x="377" y="376"/>
                    </a:lnTo>
                    <a:lnTo>
                      <a:pt x="377" y="376"/>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199" name="Freeform 396">
                <a:extLst>
                  <a:ext uri="{FF2B5EF4-FFF2-40B4-BE49-F238E27FC236}">
                    <a16:creationId xmlns="" xmlns:a16="http://schemas.microsoft.com/office/drawing/2014/main" id="{102519D4-4DC1-4C4E-B75B-1756D714A730}"/>
                  </a:ext>
                </a:extLst>
              </p:cNvPr>
              <p:cNvSpPr>
                <a:spLocks noEditPoints="1"/>
              </p:cNvSpPr>
              <p:nvPr/>
            </p:nvSpPr>
            <p:spPr bwMode="auto">
              <a:xfrm>
                <a:off x="8863013" y="4098925"/>
                <a:ext cx="328613" cy="309563"/>
              </a:xfrm>
              <a:custGeom>
                <a:avLst/>
                <a:gdLst>
                  <a:gd name="T0" fmla="*/ 58 w 110"/>
                  <a:gd name="T1" fmla="*/ 14 h 104"/>
                  <a:gd name="T2" fmla="*/ 29 w 110"/>
                  <a:gd name="T3" fmla="*/ 28 h 104"/>
                  <a:gd name="T4" fmla="*/ 33 w 110"/>
                  <a:gd name="T5" fmla="*/ 81 h 104"/>
                  <a:gd name="T6" fmla="*/ 58 w 110"/>
                  <a:gd name="T7" fmla="*/ 90 h 104"/>
                  <a:gd name="T8" fmla="*/ 86 w 110"/>
                  <a:gd name="T9" fmla="*/ 76 h 104"/>
                  <a:gd name="T10" fmla="*/ 95 w 110"/>
                  <a:gd name="T11" fmla="*/ 49 h 104"/>
                  <a:gd name="T12" fmla="*/ 82 w 110"/>
                  <a:gd name="T13" fmla="*/ 23 h 104"/>
                  <a:gd name="T14" fmla="*/ 58 w 110"/>
                  <a:gd name="T15" fmla="*/ 14 h 104"/>
                  <a:gd name="T16" fmla="*/ 58 w 110"/>
                  <a:gd name="T17" fmla="*/ 104 h 104"/>
                  <a:gd name="T18" fmla="*/ 24 w 110"/>
                  <a:gd name="T19" fmla="*/ 91 h 104"/>
                  <a:gd name="T20" fmla="*/ 18 w 110"/>
                  <a:gd name="T21" fmla="*/ 18 h 104"/>
                  <a:gd name="T22" fmla="*/ 58 w 110"/>
                  <a:gd name="T23" fmla="*/ 0 h 104"/>
                  <a:gd name="T24" fmla="*/ 91 w 110"/>
                  <a:gd name="T25" fmla="*/ 12 h 104"/>
                  <a:gd name="T26" fmla="*/ 109 w 110"/>
                  <a:gd name="T27" fmla="*/ 48 h 104"/>
                  <a:gd name="T28" fmla="*/ 97 w 110"/>
                  <a:gd name="T29" fmla="*/ 86 h 104"/>
                  <a:gd name="T30" fmla="*/ 58 w 110"/>
                  <a:gd name="T3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04">
                    <a:moveTo>
                      <a:pt x="58" y="14"/>
                    </a:moveTo>
                    <a:cubicBezTo>
                      <a:pt x="47" y="14"/>
                      <a:pt x="36" y="19"/>
                      <a:pt x="29" y="28"/>
                    </a:cubicBezTo>
                    <a:cubicBezTo>
                      <a:pt x="16" y="43"/>
                      <a:pt x="17" y="67"/>
                      <a:pt x="33" y="81"/>
                    </a:cubicBezTo>
                    <a:cubicBezTo>
                      <a:pt x="40" y="86"/>
                      <a:pt x="49" y="90"/>
                      <a:pt x="58" y="90"/>
                    </a:cubicBezTo>
                    <a:cubicBezTo>
                      <a:pt x="69" y="90"/>
                      <a:pt x="79" y="85"/>
                      <a:pt x="86" y="76"/>
                    </a:cubicBezTo>
                    <a:cubicBezTo>
                      <a:pt x="93" y="69"/>
                      <a:pt x="96" y="59"/>
                      <a:pt x="95" y="49"/>
                    </a:cubicBezTo>
                    <a:cubicBezTo>
                      <a:pt x="94" y="39"/>
                      <a:pt x="90" y="30"/>
                      <a:pt x="82" y="23"/>
                    </a:cubicBezTo>
                    <a:cubicBezTo>
                      <a:pt x="75" y="17"/>
                      <a:pt x="67" y="14"/>
                      <a:pt x="58" y="14"/>
                    </a:cubicBezTo>
                    <a:close/>
                    <a:moveTo>
                      <a:pt x="58" y="104"/>
                    </a:moveTo>
                    <a:cubicBezTo>
                      <a:pt x="45" y="104"/>
                      <a:pt x="33" y="99"/>
                      <a:pt x="24" y="91"/>
                    </a:cubicBezTo>
                    <a:cubicBezTo>
                      <a:pt x="2" y="73"/>
                      <a:pt x="0" y="40"/>
                      <a:pt x="18" y="18"/>
                    </a:cubicBezTo>
                    <a:cubicBezTo>
                      <a:pt x="28" y="7"/>
                      <a:pt x="42" y="0"/>
                      <a:pt x="58" y="0"/>
                    </a:cubicBezTo>
                    <a:cubicBezTo>
                      <a:pt x="70" y="0"/>
                      <a:pt x="82" y="4"/>
                      <a:pt x="91" y="12"/>
                    </a:cubicBezTo>
                    <a:cubicBezTo>
                      <a:pt x="102" y="21"/>
                      <a:pt x="108" y="34"/>
                      <a:pt x="109" y="48"/>
                    </a:cubicBezTo>
                    <a:cubicBezTo>
                      <a:pt x="110" y="62"/>
                      <a:pt x="106" y="75"/>
                      <a:pt x="97" y="86"/>
                    </a:cubicBezTo>
                    <a:cubicBezTo>
                      <a:pt x="87" y="97"/>
                      <a:pt x="73" y="104"/>
                      <a:pt x="58" y="104"/>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00" name="Freeform 397">
                <a:extLst>
                  <a:ext uri="{FF2B5EF4-FFF2-40B4-BE49-F238E27FC236}">
                    <a16:creationId xmlns="" xmlns:a16="http://schemas.microsoft.com/office/drawing/2014/main" id="{EC83DA05-EDB3-4953-BDA2-6DBB1C72D81B}"/>
                  </a:ext>
                </a:extLst>
              </p:cNvPr>
              <p:cNvSpPr>
                <a:spLocks/>
              </p:cNvSpPr>
              <p:nvPr/>
            </p:nvSpPr>
            <p:spPr bwMode="auto">
              <a:xfrm>
                <a:off x="8886825" y="4340225"/>
                <a:ext cx="77788" cy="82550"/>
              </a:xfrm>
              <a:custGeom>
                <a:avLst/>
                <a:gdLst>
                  <a:gd name="T0" fmla="*/ 21 w 49"/>
                  <a:gd name="T1" fmla="*/ 52 h 52"/>
                  <a:gd name="T2" fmla="*/ 0 w 49"/>
                  <a:gd name="T3" fmla="*/ 33 h 52"/>
                  <a:gd name="T4" fmla="*/ 28 w 49"/>
                  <a:gd name="T5" fmla="*/ 0 h 52"/>
                  <a:gd name="T6" fmla="*/ 49 w 49"/>
                  <a:gd name="T7" fmla="*/ 18 h 52"/>
                  <a:gd name="T8" fmla="*/ 21 w 49"/>
                  <a:gd name="T9" fmla="*/ 52 h 52"/>
                  <a:gd name="T10" fmla="*/ 21 w 49"/>
                  <a:gd name="T11" fmla="*/ 52 h 52"/>
                </a:gdLst>
                <a:ahLst/>
                <a:cxnLst>
                  <a:cxn ang="0">
                    <a:pos x="T0" y="T1"/>
                  </a:cxn>
                  <a:cxn ang="0">
                    <a:pos x="T2" y="T3"/>
                  </a:cxn>
                  <a:cxn ang="0">
                    <a:pos x="T4" y="T5"/>
                  </a:cxn>
                  <a:cxn ang="0">
                    <a:pos x="T6" y="T7"/>
                  </a:cxn>
                  <a:cxn ang="0">
                    <a:pos x="T8" y="T9"/>
                  </a:cxn>
                  <a:cxn ang="0">
                    <a:pos x="T10" y="T11"/>
                  </a:cxn>
                </a:cxnLst>
                <a:rect l="0" t="0" r="r" b="b"/>
                <a:pathLst>
                  <a:path w="49" h="52">
                    <a:moveTo>
                      <a:pt x="21" y="52"/>
                    </a:moveTo>
                    <a:lnTo>
                      <a:pt x="0" y="33"/>
                    </a:lnTo>
                    <a:lnTo>
                      <a:pt x="28" y="0"/>
                    </a:lnTo>
                    <a:lnTo>
                      <a:pt x="49" y="18"/>
                    </a:lnTo>
                    <a:lnTo>
                      <a:pt x="21" y="52"/>
                    </a:lnTo>
                    <a:lnTo>
                      <a:pt x="21" y="52"/>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01" name="Freeform 398">
                <a:extLst>
                  <a:ext uri="{FF2B5EF4-FFF2-40B4-BE49-F238E27FC236}">
                    <a16:creationId xmlns="" xmlns:a16="http://schemas.microsoft.com/office/drawing/2014/main" id="{46DA35F1-0307-4BBD-8AAB-2548DEF146EE}"/>
                  </a:ext>
                </a:extLst>
              </p:cNvPr>
              <p:cNvSpPr>
                <a:spLocks/>
              </p:cNvSpPr>
              <p:nvPr/>
            </p:nvSpPr>
            <p:spPr bwMode="auto">
              <a:xfrm>
                <a:off x="8791575" y="4384675"/>
                <a:ext cx="136525" cy="149225"/>
              </a:xfrm>
              <a:custGeom>
                <a:avLst/>
                <a:gdLst>
                  <a:gd name="T0" fmla="*/ 20 w 46"/>
                  <a:gd name="T1" fmla="*/ 47 h 50"/>
                  <a:gd name="T2" fmla="*/ 10 w 46"/>
                  <a:gd name="T3" fmla="*/ 48 h 50"/>
                  <a:gd name="T4" fmla="*/ 3 w 46"/>
                  <a:gd name="T5" fmla="*/ 41 h 50"/>
                  <a:gd name="T6" fmla="*/ 2 w 46"/>
                  <a:gd name="T7" fmla="*/ 31 h 50"/>
                  <a:gd name="T8" fmla="*/ 26 w 46"/>
                  <a:gd name="T9" fmla="*/ 4 h 50"/>
                  <a:gd name="T10" fmla="*/ 36 w 46"/>
                  <a:gd name="T11" fmla="*/ 3 h 50"/>
                  <a:gd name="T12" fmla="*/ 43 w 46"/>
                  <a:gd name="T13" fmla="*/ 9 h 50"/>
                  <a:gd name="T14" fmla="*/ 44 w 46"/>
                  <a:gd name="T15" fmla="*/ 19 h 50"/>
                  <a:gd name="T16" fmla="*/ 20 w 46"/>
                  <a:gd name="T1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0">
                    <a:moveTo>
                      <a:pt x="20" y="47"/>
                    </a:moveTo>
                    <a:cubicBezTo>
                      <a:pt x="18" y="50"/>
                      <a:pt x="13" y="50"/>
                      <a:pt x="10" y="48"/>
                    </a:cubicBezTo>
                    <a:cubicBezTo>
                      <a:pt x="3" y="41"/>
                      <a:pt x="3" y="41"/>
                      <a:pt x="3" y="41"/>
                    </a:cubicBezTo>
                    <a:cubicBezTo>
                      <a:pt x="0" y="39"/>
                      <a:pt x="0" y="34"/>
                      <a:pt x="2" y="31"/>
                    </a:cubicBezTo>
                    <a:cubicBezTo>
                      <a:pt x="26" y="4"/>
                      <a:pt x="26" y="4"/>
                      <a:pt x="26" y="4"/>
                    </a:cubicBezTo>
                    <a:cubicBezTo>
                      <a:pt x="28" y="1"/>
                      <a:pt x="33" y="0"/>
                      <a:pt x="36" y="3"/>
                    </a:cubicBezTo>
                    <a:cubicBezTo>
                      <a:pt x="43" y="9"/>
                      <a:pt x="43" y="9"/>
                      <a:pt x="43" y="9"/>
                    </a:cubicBezTo>
                    <a:cubicBezTo>
                      <a:pt x="46" y="12"/>
                      <a:pt x="46" y="16"/>
                      <a:pt x="44" y="19"/>
                    </a:cubicBezTo>
                    <a:cubicBezTo>
                      <a:pt x="20" y="47"/>
                      <a:pt x="20" y="47"/>
                      <a:pt x="20" y="47"/>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02" name="Freeform 399">
                <a:extLst>
                  <a:ext uri="{FF2B5EF4-FFF2-40B4-BE49-F238E27FC236}">
                    <a16:creationId xmlns="" xmlns:a16="http://schemas.microsoft.com/office/drawing/2014/main" id="{F4490988-9DD8-4DB0-B49E-BB6142013DB0}"/>
                  </a:ext>
                </a:extLst>
              </p:cNvPr>
              <p:cNvSpPr>
                <a:spLocks/>
              </p:cNvSpPr>
              <p:nvPr/>
            </p:nvSpPr>
            <p:spPr bwMode="auto">
              <a:xfrm>
                <a:off x="8964613" y="4156075"/>
                <a:ext cx="104775" cy="58738"/>
              </a:xfrm>
              <a:custGeom>
                <a:avLst/>
                <a:gdLst>
                  <a:gd name="T0" fmla="*/ 34 w 35"/>
                  <a:gd name="T1" fmla="*/ 7 h 20"/>
                  <a:gd name="T2" fmla="*/ 18 w 35"/>
                  <a:gd name="T3" fmla="*/ 10 h 20"/>
                  <a:gd name="T4" fmla="*/ 1 w 35"/>
                  <a:gd name="T5" fmla="*/ 15 h 20"/>
                  <a:gd name="T6" fmla="*/ 15 w 35"/>
                  <a:gd name="T7" fmla="*/ 2 h 20"/>
                  <a:gd name="T8" fmla="*/ 34 w 35"/>
                  <a:gd name="T9" fmla="*/ 7 h 20"/>
                </a:gdLst>
                <a:ahLst/>
                <a:cxnLst>
                  <a:cxn ang="0">
                    <a:pos x="T0" y="T1"/>
                  </a:cxn>
                  <a:cxn ang="0">
                    <a:pos x="T2" y="T3"/>
                  </a:cxn>
                  <a:cxn ang="0">
                    <a:pos x="T4" y="T5"/>
                  </a:cxn>
                  <a:cxn ang="0">
                    <a:pos x="T6" y="T7"/>
                  </a:cxn>
                  <a:cxn ang="0">
                    <a:pos x="T8" y="T9"/>
                  </a:cxn>
                </a:cxnLst>
                <a:rect l="0" t="0" r="r" b="b"/>
                <a:pathLst>
                  <a:path w="35" h="20">
                    <a:moveTo>
                      <a:pt x="34" y="7"/>
                    </a:moveTo>
                    <a:cubicBezTo>
                      <a:pt x="35" y="12"/>
                      <a:pt x="27" y="7"/>
                      <a:pt x="18" y="10"/>
                    </a:cubicBezTo>
                    <a:cubicBezTo>
                      <a:pt x="9" y="12"/>
                      <a:pt x="2" y="20"/>
                      <a:pt x="1" y="15"/>
                    </a:cubicBezTo>
                    <a:cubicBezTo>
                      <a:pt x="0" y="10"/>
                      <a:pt x="10" y="3"/>
                      <a:pt x="15" y="2"/>
                    </a:cubicBezTo>
                    <a:cubicBezTo>
                      <a:pt x="21" y="0"/>
                      <a:pt x="33" y="2"/>
                      <a:pt x="34" y="7"/>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03" name="Freeform 400">
                <a:extLst>
                  <a:ext uri="{FF2B5EF4-FFF2-40B4-BE49-F238E27FC236}">
                    <a16:creationId xmlns="" xmlns:a16="http://schemas.microsoft.com/office/drawing/2014/main" id="{6E3090D1-FD41-47D6-92EB-284D71E8EC2F}"/>
                  </a:ext>
                </a:extLst>
              </p:cNvPr>
              <p:cNvSpPr>
                <a:spLocks/>
              </p:cNvSpPr>
              <p:nvPr/>
            </p:nvSpPr>
            <p:spPr bwMode="auto">
              <a:xfrm>
                <a:off x="9069388" y="4170363"/>
                <a:ext cx="28575" cy="26988"/>
              </a:xfrm>
              <a:custGeom>
                <a:avLst/>
                <a:gdLst>
                  <a:gd name="T0" fmla="*/ 9 w 10"/>
                  <a:gd name="T1" fmla="*/ 6 h 9"/>
                  <a:gd name="T2" fmla="*/ 4 w 10"/>
                  <a:gd name="T3" fmla="*/ 7 h 9"/>
                  <a:gd name="T4" fmla="*/ 1 w 10"/>
                  <a:gd name="T5" fmla="*/ 4 h 9"/>
                  <a:gd name="T6" fmla="*/ 5 w 10"/>
                  <a:gd name="T7" fmla="*/ 1 h 9"/>
                  <a:gd name="T8" fmla="*/ 9 w 10"/>
                  <a:gd name="T9" fmla="*/ 6 h 9"/>
                </a:gdLst>
                <a:ahLst/>
                <a:cxnLst>
                  <a:cxn ang="0">
                    <a:pos x="T0" y="T1"/>
                  </a:cxn>
                  <a:cxn ang="0">
                    <a:pos x="T2" y="T3"/>
                  </a:cxn>
                  <a:cxn ang="0">
                    <a:pos x="T4" y="T5"/>
                  </a:cxn>
                  <a:cxn ang="0">
                    <a:pos x="T6" y="T7"/>
                  </a:cxn>
                  <a:cxn ang="0">
                    <a:pos x="T8" y="T9"/>
                  </a:cxn>
                </a:cxnLst>
                <a:rect l="0" t="0" r="r" b="b"/>
                <a:pathLst>
                  <a:path w="10" h="9">
                    <a:moveTo>
                      <a:pt x="9" y="6"/>
                    </a:moveTo>
                    <a:cubicBezTo>
                      <a:pt x="8" y="9"/>
                      <a:pt x="6" y="8"/>
                      <a:pt x="4" y="7"/>
                    </a:cubicBezTo>
                    <a:cubicBezTo>
                      <a:pt x="1" y="6"/>
                      <a:pt x="0" y="6"/>
                      <a:pt x="1" y="4"/>
                    </a:cubicBezTo>
                    <a:cubicBezTo>
                      <a:pt x="2" y="1"/>
                      <a:pt x="2" y="0"/>
                      <a:pt x="5" y="1"/>
                    </a:cubicBezTo>
                    <a:cubicBezTo>
                      <a:pt x="7" y="2"/>
                      <a:pt x="10" y="4"/>
                      <a:pt x="9" y="6"/>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grpSp>
        <p:nvGrpSpPr>
          <p:cNvPr id="405" name="组合 404">
            <a:extLst>
              <a:ext uri="{FF2B5EF4-FFF2-40B4-BE49-F238E27FC236}">
                <a16:creationId xmlns="" xmlns:a16="http://schemas.microsoft.com/office/drawing/2014/main" id="{B5FE0340-A361-4027-8D38-AD725E707875}"/>
              </a:ext>
            </a:extLst>
          </p:cNvPr>
          <p:cNvGrpSpPr/>
          <p:nvPr/>
        </p:nvGrpSpPr>
        <p:grpSpPr>
          <a:xfrm>
            <a:off x="1445570" y="3901761"/>
            <a:ext cx="1556279" cy="727482"/>
            <a:chOff x="7226954" y="1525189"/>
            <a:chExt cx="2075038" cy="969976"/>
          </a:xfrm>
        </p:grpSpPr>
        <p:sp>
          <p:nvSpPr>
            <p:cNvPr id="406" name="文本框 405">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7" name="文本框 406">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08" name="组合 407">
            <a:extLst>
              <a:ext uri="{FF2B5EF4-FFF2-40B4-BE49-F238E27FC236}">
                <a16:creationId xmlns="" xmlns:a16="http://schemas.microsoft.com/office/drawing/2014/main" id="{B5FE0340-A361-4027-8D38-AD725E707875}"/>
              </a:ext>
            </a:extLst>
          </p:cNvPr>
          <p:cNvGrpSpPr/>
          <p:nvPr/>
        </p:nvGrpSpPr>
        <p:grpSpPr>
          <a:xfrm>
            <a:off x="3098104" y="3901761"/>
            <a:ext cx="1556279" cy="727482"/>
            <a:chOff x="7226954" y="1525189"/>
            <a:chExt cx="2075038" cy="969976"/>
          </a:xfrm>
        </p:grpSpPr>
        <p:sp>
          <p:nvSpPr>
            <p:cNvPr id="409" name="文本框 408">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0" name="文本框 409">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11" name="组合 410">
            <a:extLst>
              <a:ext uri="{FF2B5EF4-FFF2-40B4-BE49-F238E27FC236}">
                <a16:creationId xmlns="" xmlns:a16="http://schemas.microsoft.com/office/drawing/2014/main" id="{B5FE0340-A361-4027-8D38-AD725E707875}"/>
              </a:ext>
            </a:extLst>
          </p:cNvPr>
          <p:cNvGrpSpPr/>
          <p:nvPr/>
        </p:nvGrpSpPr>
        <p:grpSpPr>
          <a:xfrm>
            <a:off x="4750637" y="3901761"/>
            <a:ext cx="1556279" cy="727482"/>
            <a:chOff x="7226954" y="1525189"/>
            <a:chExt cx="2075038" cy="969976"/>
          </a:xfrm>
        </p:grpSpPr>
        <p:sp>
          <p:nvSpPr>
            <p:cNvPr id="412" name="文本框 411">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3" name="文本框 412">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14" name="组合 413">
            <a:extLst>
              <a:ext uri="{FF2B5EF4-FFF2-40B4-BE49-F238E27FC236}">
                <a16:creationId xmlns="" xmlns:a16="http://schemas.microsoft.com/office/drawing/2014/main" id="{B5FE0340-A361-4027-8D38-AD725E707875}"/>
              </a:ext>
            </a:extLst>
          </p:cNvPr>
          <p:cNvGrpSpPr/>
          <p:nvPr/>
        </p:nvGrpSpPr>
        <p:grpSpPr>
          <a:xfrm>
            <a:off x="6403170" y="3901761"/>
            <a:ext cx="1556279" cy="727482"/>
            <a:chOff x="7226954" y="1525189"/>
            <a:chExt cx="2075038" cy="969976"/>
          </a:xfrm>
        </p:grpSpPr>
        <p:sp>
          <p:nvSpPr>
            <p:cNvPr id="415" name="文本框 414">
              <a:extLst>
                <a:ext uri="{FF2B5EF4-FFF2-40B4-BE49-F238E27FC236}">
                  <a16:creationId xmlns="" xmlns:a16="http://schemas.microsoft.com/office/drawing/2014/main" id="{714EA6E6-C9AA-43F2-BDAE-845D9FA4DB58}"/>
                </a:ext>
              </a:extLst>
            </p:cNvPr>
            <p:cNvSpPr txBox="1"/>
            <p:nvPr/>
          </p:nvSpPr>
          <p:spPr>
            <a:xfrm>
              <a:off x="7288817" y="1810704"/>
              <a:ext cx="1951311"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6" name="文本框 415">
              <a:extLst>
                <a:ext uri="{FF2B5EF4-FFF2-40B4-BE49-F238E27FC236}">
                  <a16:creationId xmlns="" xmlns:a16="http://schemas.microsoft.com/office/drawing/2014/main" id="{84A59E26-DA2B-406C-B8C9-D8633C1CF6E1}"/>
                </a:ext>
              </a:extLst>
            </p:cNvPr>
            <p:cNvSpPr txBox="1"/>
            <p:nvPr/>
          </p:nvSpPr>
          <p:spPr>
            <a:xfrm>
              <a:off x="7226954" y="1525189"/>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189780022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4"/>
                                        </p:tgtEl>
                                        <p:attrNameLst>
                                          <p:attrName>style.visibility</p:attrName>
                                        </p:attrNameLst>
                                      </p:cBhvr>
                                      <p:to>
                                        <p:strVal val="visible"/>
                                      </p:to>
                                    </p:set>
                                    <p:animEffect transition="in" filter="fade">
                                      <p:cBhvr>
                                        <p:cTn id="7" dur="1000"/>
                                        <p:tgtEl>
                                          <p:spTgt spid="404"/>
                                        </p:tgtEl>
                                      </p:cBhvr>
                                    </p:animEffect>
                                    <p:anim calcmode="lin" valueType="num">
                                      <p:cBhvr>
                                        <p:cTn id="8" dur="1000" fill="hold"/>
                                        <p:tgtEl>
                                          <p:spTgt spid="404"/>
                                        </p:tgtEl>
                                        <p:attrNameLst>
                                          <p:attrName>ppt_x</p:attrName>
                                        </p:attrNameLst>
                                      </p:cBhvr>
                                      <p:tavLst>
                                        <p:tav tm="0">
                                          <p:val>
                                            <p:strVal val="#ppt_x"/>
                                          </p:val>
                                        </p:tav>
                                        <p:tav tm="100000">
                                          <p:val>
                                            <p:strVal val="#ppt_x"/>
                                          </p:val>
                                        </p:tav>
                                      </p:tavLst>
                                    </p:anim>
                                    <p:anim calcmode="lin" valueType="num">
                                      <p:cBhvr>
                                        <p:cTn id="9" dur="1000" fill="hold"/>
                                        <p:tgtEl>
                                          <p:spTgt spid="40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05"/>
                                        </p:tgtEl>
                                        <p:attrNameLst>
                                          <p:attrName>style.visibility</p:attrName>
                                        </p:attrNameLst>
                                      </p:cBhvr>
                                      <p:to>
                                        <p:strVal val="visible"/>
                                      </p:to>
                                    </p:set>
                                    <p:anim calcmode="lin" valueType="num">
                                      <p:cBhvr>
                                        <p:cTn id="13" dur="500" fill="hold"/>
                                        <p:tgtEl>
                                          <p:spTgt spid="405"/>
                                        </p:tgtEl>
                                        <p:attrNameLst>
                                          <p:attrName>ppt_w</p:attrName>
                                        </p:attrNameLst>
                                      </p:cBhvr>
                                      <p:tavLst>
                                        <p:tav tm="0">
                                          <p:val>
                                            <p:fltVal val="0"/>
                                          </p:val>
                                        </p:tav>
                                        <p:tav tm="100000">
                                          <p:val>
                                            <p:strVal val="#ppt_w"/>
                                          </p:val>
                                        </p:tav>
                                      </p:tavLst>
                                    </p:anim>
                                    <p:anim calcmode="lin" valueType="num">
                                      <p:cBhvr>
                                        <p:cTn id="14" dur="500" fill="hold"/>
                                        <p:tgtEl>
                                          <p:spTgt spid="405"/>
                                        </p:tgtEl>
                                        <p:attrNameLst>
                                          <p:attrName>ppt_h</p:attrName>
                                        </p:attrNameLst>
                                      </p:cBhvr>
                                      <p:tavLst>
                                        <p:tav tm="0">
                                          <p:val>
                                            <p:fltVal val="0"/>
                                          </p:val>
                                        </p:tav>
                                        <p:tav tm="100000">
                                          <p:val>
                                            <p:strVal val="#ppt_h"/>
                                          </p:val>
                                        </p:tav>
                                      </p:tavLst>
                                    </p:anim>
                                    <p:animEffect transition="in" filter="fade">
                                      <p:cBhvr>
                                        <p:cTn id="15" dur="500"/>
                                        <p:tgtEl>
                                          <p:spTgt spid="405"/>
                                        </p:tgtEl>
                                      </p:cBhvr>
                                    </p:animEffect>
                                  </p:childTnLst>
                                </p:cTn>
                              </p:par>
                              <p:par>
                                <p:cTn id="16" presetID="53" presetClass="entr" presetSubtype="16" fill="hold" nodeType="withEffect">
                                  <p:stCondLst>
                                    <p:cond delay="0"/>
                                  </p:stCondLst>
                                  <p:childTnLst>
                                    <p:set>
                                      <p:cBhvr>
                                        <p:cTn id="17" dur="1" fill="hold">
                                          <p:stCondLst>
                                            <p:cond delay="0"/>
                                          </p:stCondLst>
                                        </p:cTn>
                                        <p:tgtEl>
                                          <p:spTgt spid="408"/>
                                        </p:tgtEl>
                                        <p:attrNameLst>
                                          <p:attrName>style.visibility</p:attrName>
                                        </p:attrNameLst>
                                      </p:cBhvr>
                                      <p:to>
                                        <p:strVal val="visible"/>
                                      </p:to>
                                    </p:set>
                                    <p:anim calcmode="lin" valueType="num">
                                      <p:cBhvr>
                                        <p:cTn id="18" dur="500" fill="hold"/>
                                        <p:tgtEl>
                                          <p:spTgt spid="408"/>
                                        </p:tgtEl>
                                        <p:attrNameLst>
                                          <p:attrName>ppt_w</p:attrName>
                                        </p:attrNameLst>
                                      </p:cBhvr>
                                      <p:tavLst>
                                        <p:tav tm="0">
                                          <p:val>
                                            <p:fltVal val="0"/>
                                          </p:val>
                                        </p:tav>
                                        <p:tav tm="100000">
                                          <p:val>
                                            <p:strVal val="#ppt_w"/>
                                          </p:val>
                                        </p:tav>
                                      </p:tavLst>
                                    </p:anim>
                                    <p:anim calcmode="lin" valueType="num">
                                      <p:cBhvr>
                                        <p:cTn id="19" dur="500" fill="hold"/>
                                        <p:tgtEl>
                                          <p:spTgt spid="408"/>
                                        </p:tgtEl>
                                        <p:attrNameLst>
                                          <p:attrName>ppt_h</p:attrName>
                                        </p:attrNameLst>
                                      </p:cBhvr>
                                      <p:tavLst>
                                        <p:tav tm="0">
                                          <p:val>
                                            <p:fltVal val="0"/>
                                          </p:val>
                                        </p:tav>
                                        <p:tav tm="100000">
                                          <p:val>
                                            <p:strVal val="#ppt_h"/>
                                          </p:val>
                                        </p:tav>
                                      </p:tavLst>
                                    </p:anim>
                                    <p:animEffect transition="in" filter="fade">
                                      <p:cBhvr>
                                        <p:cTn id="20" dur="500"/>
                                        <p:tgtEl>
                                          <p:spTgt spid="408"/>
                                        </p:tgtEl>
                                      </p:cBhvr>
                                    </p:animEffect>
                                  </p:childTnLst>
                                </p:cTn>
                              </p:par>
                              <p:par>
                                <p:cTn id="21" presetID="53" presetClass="entr" presetSubtype="16" fill="hold" nodeType="withEffect">
                                  <p:stCondLst>
                                    <p:cond delay="0"/>
                                  </p:stCondLst>
                                  <p:childTnLst>
                                    <p:set>
                                      <p:cBhvr>
                                        <p:cTn id="22" dur="1" fill="hold">
                                          <p:stCondLst>
                                            <p:cond delay="0"/>
                                          </p:stCondLst>
                                        </p:cTn>
                                        <p:tgtEl>
                                          <p:spTgt spid="411"/>
                                        </p:tgtEl>
                                        <p:attrNameLst>
                                          <p:attrName>style.visibility</p:attrName>
                                        </p:attrNameLst>
                                      </p:cBhvr>
                                      <p:to>
                                        <p:strVal val="visible"/>
                                      </p:to>
                                    </p:set>
                                    <p:anim calcmode="lin" valueType="num">
                                      <p:cBhvr>
                                        <p:cTn id="23" dur="500" fill="hold"/>
                                        <p:tgtEl>
                                          <p:spTgt spid="411"/>
                                        </p:tgtEl>
                                        <p:attrNameLst>
                                          <p:attrName>ppt_w</p:attrName>
                                        </p:attrNameLst>
                                      </p:cBhvr>
                                      <p:tavLst>
                                        <p:tav tm="0">
                                          <p:val>
                                            <p:fltVal val="0"/>
                                          </p:val>
                                        </p:tav>
                                        <p:tav tm="100000">
                                          <p:val>
                                            <p:strVal val="#ppt_w"/>
                                          </p:val>
                                        </p:tav>
                                      </p:tavLst>
                                    </p:anim>
                                    <p:anim calcmode="lin" valueType="num">
                                      <p:cBhvr>
                                        <p:cTn id="24" dur="500" fill="hold"/>
                                        <p:tgtEl>
                                          <p:spTgt spid="411"/>
                                        </p:tgtEl>
                                        <p:attrNameLst>
                                          <p:attrName>ppt_h</p:attrName>
                                        </p:attrNameLst>
                                      </p:cBhvr>
                                      <p:tavLst>
                                        <p:tav tm="0">
                                          <p:val>
                                            <p:fltVal val="0"/>
                                          </p:val>
                                        </p:tav>
                                        <p:tav tm="100000">
                                          <p:val>
                                            <p:strVal val="#ppt_h"/>
                                          </p:val>
                                        </p:tav>
                                      </p:tavLst>
                                    </p:anim>
                                    <p:animEffect transition="in" filter="fade">
                                      <p:cBhvr>
                                        <p:cTn id="25" dur="500"/>
                                        <p:tgtEl>
                                          <p:spTgt spid="411"/>
                                        </p:tgtEl>
                                      </p:cBhvr>
                                    </p:animEffect>
                                  </p:childTnLst>
                                </p:cTn>
                              </p:par>
                              <p:par>
                                <p:cTn id="26" presetID="53" presetClass="entr" presetSubtype="16" fill="hold" nodeType="withEffect">
                                  <p:stCondLst>
                                    <p:cond delay="0"/>
                                  </p:stCondLst>
                                  <p:childTnLst>
                                    <p:set>
                                      <p:cBhvr>
                                        <p:cTn id="27" dur="1" fill="hold">
                                          <p:stCondLst>
                                            <p:cond delay="0"/>
                                          </p:stCondLst>
                                        </p:cTn>
                                        <p:tgtEl>
                                          <p:spTgt spid="414"/>
                                        </p:tgtEl>
                                        <p:attrNameLst>
                                          <p:attrName>style.visibility</p:attrName>
                                        </p:attrNameLst>
                                      </p:cBhvr>
                                      <p:to>
                                        <p:strVal val="visible"/>
                                      </p:to>
                                    </p:set>
                                    <p:anim calcmode="lin" valueType="num">
                                      <p:cBhvr>
                                        <p:cTn id="28" dur="500" fill="hold"/>
                                        <p:tgtEl>
                                          <p:spTgt spid="414"/>
                                        </p:tgtEl>
                                        <p:attrNameLst>
                                          <p:attrName>ppt_w</p:attrName>
                                        </p:attrNameLst>
                                      </p:cBhvr>
                                      <p:tavLst>
                                        <p:tav tm="0">
                                          <p:val>
                                            <p:fltVal val="0"/>
                                          </p:val>
                                        </p:tav>
                                        <p:tav tm="100000">
                                          <p:val>
                                            <p:strVal val="#ppt_w"/>
                                          </p:val>
                                        </p:tav>
                                      </p:tavLst>
                                    </p:anim>
                                    <p:anim calcmode="lin" valueType="num">
                                      <p:cBhvr>
                                        <p:cTn id="29" dur="500" fill="hold"/>
                                        <p:tgtEl>
                                          <p:spTgt spid="414"/>
                                        </p:tgtEl>
                                        <p:attrNameLst>
                                          <p:attrName>ppt_h</p:attrName>
                                        </p:attrNameLst>
                                      </p:cBhvr>
                                      <p:tavLst>
                                        <p:tav tm="0">
                                          <p:val>
                                            <p:fltVal val="0"/>
                                          </p:val>
                                        </p:tav>
                                        <p:tav tm="100000">
                                          <p:val>
                                            <p:strVal val="#ppt_h"/>
                                          </p:val>
                                        </p:tav>
                                      </p:tavLst>
                                    </p:anim>
                                    <p:animEffect transition="in" filter="fade">
                                      <p:cBhvr>
                                        <p:cTn id="30" dur="500"/>
                                        <p:tgtEl>
                                          <p:spTgt spid="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629675" y="1419978"/>
            <a:ext cx="2514123" cy="1929043"/>
          </a:xfrm>
          <a:prstGeom prst="hexagon">
            <a:avLst/>
          </a:prstGeom>
          <a:blipFill dpi="0" rotWithShape="1">
            <a:blip r:embed="rId3"/>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endParaRPr lang="zh-CN" altLang="en-US" sz="1799"/>
          </a:p>
        </p:txBody>
      </p:sp>
      <p:sp>
        <p:nvSpPr>
          <p:cNvPr id="23" name="六边形 22"/>
          <p:cNvSpPr/>
          <p:nvPr/>
        </p:nvSpPr>
        <p:spPr>
          <a:xfrm>
            <a:off x="3314939" y="1419978"/>
            <a:ext cx="2514123" cy="1929043"/>
          </a:xfrm>
          <a:prstGeom prst="hexagon">
            <a:avLst/>
          </a:prstGeom>
          <a:blipFill dpi="0" rotWithShape="1">
            <a:blip r:embed="rId4"/>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endParaRPr lang="zh-CN" altLang="en-US" sz="1799"/>
          </a:p>
        </p:txBody>
      </p:sp>
      <p:sp>
        <p:nvSpPr>
          <p:cNvPr id="24" name="六边形 23"/>
          <p:cNvSpPr/>
          <p:nvPr/>
        </p:nvSpPr>
        <p:spPr>
          <a:xfrm>
            <a:off x="6000204" y="1419978"/>
            <a:ext cx="2514123" cy="1929043"/>
          </a:xfrm>
          <a:prstGeom prst="hexagon">
            <a:avLst/>
          </a:prstGeom>
          <a:blipFill dpi="0" rotWithShape="1">
            <a:blip r:embed="rId5"/>
            <a:srcRec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5016" tIns="32508" rIns="65016" bIns="32508" rtlCol="0" anchor="ctr"/>
          <a:lstStyle/>
          <a:p>
            <a:pPr algn="ctr"/>
            <a:endParaRPr lang="zh-CN" altLang="en-US" sz="1799"/>
          </a:p>
        </p:txBody>
      </p:sp>
      <p:sp>
        <p:nvSpPr>
          <p:cNvPr id="25" name="TextBox 15"/>
          <p:cNvSpPr txBox="1"/>
          <p:nvPr/>
        </p:nvSpPr>
        <p:spPr>
          <a:xfrm>
            <a:off x="1039285" y="3852164"/>
            <a:ext cx="1926803" cy="694484"/>
          </a:xfrm>
          <a:prstGeom prst="rect">
            <a:avLst/>
          </a:prstGeom>
          <a:noFill/>
        </p:spPr>
        <p:txBody>
          <a:bodyPr wrap="square" lIns="70547" tIns="35274" rIns="70547" bIns="35274" rtlCol="0">
            <a:spAutoFit/>
          </a:bodyPr>
          <a:lstStyle/>
          <a:p>
            <a:pPr>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26" name="TextBox 16"/>
          <p:cNvSpPr txBox="1"/>
          <p:nvPr/>
        </p:nvSpPr>
        <p:spPr>
          <a:xfrm>
            <a:off x="1039285" y="3624075"/>
            <a:ext cx="1873715" cy="302069"/>
          </a:xfrm>
          <a:prstGeom prst="rect">
            <a:avLst/>
          </a:prstGeom>
          <a:noFill/>
        </p:spPr>
        <p:txBody>
          <a:bodyPr wrap="none" lIns="70547" tIns="35274" rIns="70547" bIns="35274" rtlCol="0">
            <a:spAutoFit/>
          </a:bodyPr>
          <a:lstStyle/>
          <a:p>
            <a:r>
              <a:rPr lang="zh-CN" altLang="en-US" sz="15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7" name="TextBox 15"/>
          <p:cNvSpPr txBox="1"/>
          <p:nvPr/>
        </p:nvSpPr>
        <p:spPr>
          <a:xfrm>
            <a:off x="3714391" y="3852164"/>
            <a:ext cx="1926803" cy="694484"/>
          </a:xfrm>
          <a:prstGeom prst="rect">
            <a:avLst/>
          </a:prstGeom>
          <a:noFill/>
        </p:spPr>
        <p:txBody>
          <a:bodyPr wrap="square" lIns="70547" tIns="35274" rIns="70547" bIns="35274" rtlCol="0">
            <a:spAutoFit/>
          </a:bodyPr>
          <a:lstStyle/>
          <a:p>
            <a:pPr>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28" name="TextBox 16"/>
          <p:cNvSpPr txBox="1"/>
          <p:nvPr/>
        </p:nvSpPr>
        <p:spPr>
          <a:xfrm>
            <a:off x="3714390" y="3624075"/>
            <a:ext cx="1873715" cy="302069"/>
          </a:xfrm>
          <a:prstGeom prst="rect">
            <a:avLst/>
          </a:prstGeom>
          <a:noFill/>
        </p:spPr>
        <p:txBody>
          <a:bodyPr wrap="none" lIns="70547" tIns="35274" rIns="70547" bIns="35274" rtlCol="0">
            <a:spAutoFit/>
          </a:bodyPr>
          <a:lstStyle/>
          <a:p>
            <a:r>
              <a:rPr lang="zh-CN" altLang="en-US" sz="15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9" name="TextBox 15"/>
          <p:cNvSpPr txBox="1"/>
          <p:nvPr/>
        </p:nvSpPr>
        <p:spPr>
          <a:xfrm>
            <a:off x="6450449" y="3852164"/>
            <a:ext cx="1926803" cy="694484"/>
          </a:xfrm>
          <a:prstGeom prst="rect">
            <a:avLst/>
          </a:prstGeom>
          <a:noFill/>
        </p:spPr>
        <p:txBody>
          <a:bodyPr wrap="square" lIns="70547" tIns="35274" rIns="70547" bIns="35274" rtlCol="0">
            <a:spAutoFit/>
          </a:bodyPr>
          <a:lstStyle/>
          <a:p>
            <a:pPr>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30" name="TextBox 16"/>
          <p:cNvSpPr txBox="1"/>
          <p:nvPr/>
        </p:nvSpPr>
        <p:spPr>
          <a:xfrm>
            <a:off x="6450448" y="3624075"/>
            <a:ext cx="1873715" cy="302069"/>
          </a:xfrm>
          <a:prstGeom prst="rect">
            <a:avLst/>
          </a:prstGeom>
          <a:noFill/>
        </p:spPr>
        <p:txBody>
          <a:bodyPr wrap="none" lIns="70547" tIns="35274" rIns="70547" bIns="35274" rtlCol="0">
            <a:spAutoFit/>
          </a:bodyPr>
          <a:lstStyle/>
          <a:p>
            <a:r>
              <a:rPr lang="zh-CN" altLang="en-US" sz="15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126202700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childTnLst>
                          </p:cTn>
                        </p:par>
                        <p:par>
                          <p:cTn id="19" fill="hold">
                            <p:stCondLst>
                              <p:cond delay="15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ppt_x</p:attrName>
                                        </p:attrNameLst>
                                      </p:cBhvr>
                                      <p:tavLst>
                                        <p:tav tm="0">
                                          <p:val>
                                            <p:strVal val="#ppt_x"/>
                                          </p:val>
                                        </p:tav>
                                        <p:tav tm="100000">
                                          <p:val>
                                            <p:strVal val="#ppt_x"/>
                                          </p:val>
                                        </p:tav>
                                      </p:tavLst>
                                    </p:anim>
                                    <p:anim calcmode="lin" valueType="num">
                                      <p:cBhvr>
                                        <p:cTn id="23" dur="250" fill="hold"/>
                                        <p:tgtEl>
                                          <p:spTgt spid="26"/>
                                        </p:tgtEl>
                                        <p:attrNameLst>
                                          <p:attrName>ppt_y</p:attrName>
                                        </p:attrNameLst>
                                      </p:cBhvr>
                                      <p:tavLst>
                                        <p:tav tm="0">
                                          <p:val>
                                            <p:strVal val="#ppt_y-#ppt_h/2"/>
                                          </p:val>
                                        </p:tav>
                                        <p:tav tm="100000">
                                          <p:val>
                                            <p:strVal val="#ppt_y"/>
                                          </p:val>
                                        </p:tav>
                                      </p:tavLst>
                                    </p:anim>
                                    <p:anim calcmode="lin" valueType="num">
                                      <p:cBhvr>
                                        <p:cTn id="24" dur="250" fill="hold"/>
                                        <p:tgtEl>
                                          <p:spTgt spid="26"/>
                                        </p:tgtEl>
                                        <p:attrNameLst>
                                          <p:attrName>ppt_w</p:attrName>
                                        </p:attrNameLst>
                                      </p:cBhvr>
                                      <p:tavLst>
                                        <p:tav tm="0">
                                          <p:val>
                                            <p:strVal val="#ppt_w"/>
                                          </p:val>
                                        </p:tav>
                                        <p:tav tm="100000">
                                          <p:val>
                                            <p:strVal val="#ppt_w"/>
                                          </p:val>
                                        </p:tav>
                                      </p:tavLst>
                                    </p:anim>
                                    <p:anim calcmode="lin" valueType="num">
                                      <p:cBhvr>
                                        <p:cTn id="25" dur="250" fill="hold"/>
                                        <p:tgtEl>
                                          <p:spTgt spid="26"/>
                                        </p:tgtEl>
                                        <p:attrNameLst>
                                          <p:attrName>ppt_h</p:attrName>
                                        </p:attrNameLst>
                                      </p:cBhvr>
                                      <p:tavLst>
                                        <p:tav tm="0">
                                          <p:val>
                                            <p:fltVal val="0"/>
                                          </p:val>
                                        </p:tav>
                                        <p:tav tm="100000">
                                          <p:val>
                                            <p:strVal val="#ppt_h"/>
                                          </p:val>
                                        </p:tav>
                                      </p:tavLst>
                                    </p:anim>
                                  </p:childTnLst>
                                </p:cTn>
                              </p:par>
                            </p:childTnLst>
                          </p:cTn>
                        </p:par>
                        <p:par>
                          <p:cTn id="26" fill="hold">
                            <p:stCondLst>
                              <p:cond delay="2550"/>
                            </p:stCondLst>
                            <p:childTnLst>
                              <p:par>
                                <p:cTn id="27" presetID="22" presetClass="entr" presetSubtype="8"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250" fill="hold"/>
                                        <p:tgtEl>
                                          <p:spTgt spid="28"/>
                                        </p:tgtEl>
                                        <p:attrNameLst>
                                          <p:attrName>ppt_x</p:attrName>
                                        </p:attrNameLst>
                                      </p:cBhvr>
                                      <p:tavLst>
                                        <p:tav tm="0">
                                          <p:val>
                                            <p:strVal val="#ppt_x"/>
                                          </p:val>
                                        </p:tav>
                                        <p:tav tm="100000">
                                          <p:val>
                                            <p:strVal val="#ppt_x"/>
                                          </p:val>
                                        </p:tav>
                                      </p:tavLst>
                                    </p:anim>
                                    <p:anim calcmode="lin" valueType="num">
                                      <p:cBhvr>
                                        <p:cTn id="34" dur="250" fill="hold"/>
                                        <p:tgtEl>
                                          <p:spTgt spid="28"/>
                                        </p:tgtEl>
                                        <p:attrNameLst>
                                          <p:attrName>ppt_y</p:attrName>
                                        </p:attrNameLst>
                                      </p:cBhvr>
                                      <p:tavLst>
                                        <p:tav tm="0">
                                          <p:val>
                                            <p:strVal val="#ppt_y-#ppt_h/2"/>
                                          </p:val>
                                        </p:tav>
                                        <p:tav tm="100000">
                                          <p:val>
                                            <p:strVal val="#ppt_y"/>
                                          </p:val>
                                        </p:tav>
                                      </p:tavLst>
                                    </p:anim>
                                    <p:anim calcmode="lin" valueType="num">
                                      <p:cBhvr>
                                        <p:cTn id="35" dur="250" fill="hold"/>
                                        <p:tgtEl>
                                          <p:spTgt spid="28"/>
                                        </p:tgtEl>
                                        <p:attrNameLst>
                                          <p:attrName>ppt_w</p:attrName>
                                        </p:attrNameLst>
                                      </p:cBhvr>
                                      <p:tavLst>
                                        <p:tav tm="0">
                                          <p:val>
                                            <p:strVal val="#ppt_w"/>
                                          </p:val>
                                        </p:tav>
                                        <p:tav tm="100000">
                                          <p:val>
                                            <p:strVal val="#ppt_w"/>
                                          </p:val>
                                        </p:tav>
                                      </p:tavLst>
                                    </p:anim>
                                    <p:anim calcmode="lin" valueType="num">
                                      <p:cBhvr>
                                        <p:cTn id="36" dur="250" fill="hold"/>
                                        <p:tgtEl>
                                          <p:spTgt spid="28"/>
                                        </p:tgtEl>
                                        <p:attrNameLst>
                                          <p:attrName>ppt_h</p:attrName>
                                        </p:attrNameLst>
                                      </p:cBhvr>
                                      <p:tavLst>
                                        <p:tav tm="0">
                                          <p:val>
                                            <p:fltVal val="0"/>
                                          </p:val>
                                        </p:tav>
                                        <p:tav tm="100000">
                                          <p:val>
                                            <p:strVal val="#ppt_h"/>
                                          </p:val>
                                        </p:tav>
                                      </p:tavLst>
                                    </p:anim>
                                  </p:childTnLst>
                                </p:cTn>
                              </p:par>
                            </p:childTnLst>
                          </p:cTn>
                        </p:par>
                        <p:par>
                          <p:cTn id="37" fill="hold">
                            <p:stCondLst>
                              <p:cond delay="41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6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0"/>
                                        </p:tgtEl>
                                        <p:attrNameLst>
                                          <p:attrName>style.visibility</p:attrName>
                                        </p:attrNameLst>
                                      </p:cBhvr>
                                      <p:to>
                                        <p:strVal val="visible"/>
                                      </p:to>
                                    </p:set>
                                    <p:anim calcmode="lin" valueType="num">
                                      <p:cBhvr>
                                        <p:cTn id="44" dur="250" fill="hold"/>
                                        <p:tgtEl>
                                          <p:spTgt spid="30"/>
                                        </p:tgtEl>
                                        <p:attrNameLst>
                                          <p:attrName>ppt_x</p:attrName>
                                        </p:attrNameLst>
                                      </p:cBhvr>
                                      <p:tavLst>
                                        <p:tav tm="0">
                                          <p:val>
                                            <p:strVal val="#ppt_x"/>
                                          </p:val>
                                        </p:tav>
                                        <p:tav tm="100000">
                                          <p:val>
                                            <p:strVal val="#ppt_x"/>
                                          </p:val>
                                        </p:tav>
                                      </p:tavLst>
                                    </p:anim>
                                    <p:anim calcmode="lin" valueType="num">
                                      <p:cBhvr>
                                        <p:cTn id="45" dur="250" fill="hold"/>
                                        <p:tgtEl>
                                          <p:spTgt spid="30"/>
                                        </p:tgtEl>
                                        <p:attrNameLst>
                                          <p:attrName>ppt_y</p:attrName>
                                        </p:attrNameLst>
                                      </p:cBhvr>
                                      <p:tavLst>
                                        <p:tav tm="0">
                                          <p:val>
                                            <p:strVal val="#ppt_y-#ppt_h/2"/>
                                          </p:val>
                                        </p:tav>
                                        <p:tav tm="100000">
                                          <p:val>
                                            <p:strVal val="#ppt_y"/>
                                          </p:val>
                                        </p:tav>
                                      </p:tavLst>
                                    </p:anim>
                                    <p:anim calcmode="lin" valueType="num">
                                      <p:cBhvr>
                                        <p:cTn id="46" dur="250" fill="hold"/>
                                        <p:tgtEl>
                                          <p:spTgt spid="30"/>
                                        </p:tgtEl>
                                        <p:attrNameLst>
                                          <p:attrName>ppt_w</p:attrName>
                                        </p:attrNameLst>
                                      </p:cBhvr>
                                      <p:tavLst>
                                        <p:tav tm="0">
                                          <p:val>
                                            <p:strVal val="#ppt_w"/>
                                          </p:val>
                                        </p:tav>
                                        <p:tav tm="100000">
                                          <p:val>
                                            <p:strVal val="#ppt_w"/>
                                          </p:val>
                                        </p:tav>
                                      </p:tavLst>
                                    </p:anim>
                                    <p:anim calcmode="lin" valueType="num">
                                      <p:cBhvr>
                                        <p:cTn id="47" dur="25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565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p:bldP spid="26"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 xmlns:a16="http://schemas.microsoft.com/office/drawing/2014/main" id="{B5FE0340-A361-4027-8D38-AD725E707875}"/>
              </a:ext>
            </a:extLst>
          </p:cNvPr>
          <p:cNvGrpSpPr/>
          <p:nvPr/>
        </p:nvGrpSpPr>
        <p:grpSpPr>
          <a:xfrm>
            <a:off x="1184343" y="1315776"/>
            <a:ext cx="1554202" cy="724893"/>
            <a:chOff x="7288817" y="1528640"/>
            <a:chExt cx="2072269" cy="966524"/>
          </a:xfrm>
        </p:grpSpPr>
        <p:sp>
          <p:nvSpPr>
            <p:cNvPr id="31" name="文本框 30">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3" name="组合 32">
            <a:extLst>
              <a:ext uri="{FF2B5EF4-FFF2-40B4-BE49-F238E27FC236}">
                <a16:creationId xmlns="" xmlns:a16="http://schemas.microsoft.com/office/drawing/2014/main" id="{B5FE0340-A361-4027-8D38-AD725E707875}"/>
              </a:ext>
            </a:extLst>
          </p:cNvPr>
          <p:cNvGrpSpPr/>
          <p:nvPr/>
        </p:nvGrpSpPr>
        <p:grpSpPr>
          <a:xfrm>
            <a:off x="1119996" y="3139785"/>
            <a:ext cx="1554202" cy="724893"/>
            <a:chOff x="7288817" y="1528640"/>
            <a:chExt cx="2072269" cy="966524"/>
          </a:xfrm>
        </p:grpSpPr>
        <p:sp>
          <p:nvSpPr>
            <p:cNvPr id="34" name="文本框 33">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6" name="组合 35">
            <a:extLst>
              <a:ext uri="{FF2B5EF4-FFF2-40B4-BE49-F238E27FC236}">
                <a16:creationId xmlns="" xmlns:a16="http://schemas.microsoft.com/office/drawing/2014/main" id="{B5FE0340-A361-4027-8D38-AD725E707875}"/>
              </a:ext>
            </a:extLst>
          </p:cNvPr>
          <p:cNvGrpSpPr/>
          <p:nvPr/>
        </p:nvGrpSpPr>
        <p:grpSpPr>
          <a:xfrm flipH="1">
            <a:off x="6673426" y="1421550"/>
            <a:ext cx="1554202" cy="724893"/>
            <a:chOff x="7288817" y="1528640"/>
            <a:chExt cx="2072269" cy="966524"/>
          </a:xfrm>
        </p:grpSpPr>
        <p:sp>
          <p:nvSpPr>
            <p:cNvPr id="37" name="文本框 36">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9" name="组合 38">
            <a:extLst>
              <a:ext uri="{FF2B5EF4-FFF2-40B4-BE49-F238E27FC236}">
                <a16:creationId xmlns="" xmlns:a16="http://schemas.microsoft.com/office/drawing/2014/main" id="{B5FE0340-A361-4027-8D38-AD725E707875}"/>
              </a:ext>
            </a:extLst>
          </p:cNvPr>
          <p:cNvGrpSpPr/>
          <p:nvPr/>
        </p:nvGrpSpPr>
        <p:grpSpPr>
          <a:xfrm flipH="1">
            <a:off x="6673426" y="3139785"/>
            <a:ext cx="1554202" cy="724893"/>
            <a:chOff x="7288817" y="1528640"/>
            <a:chExt cx="2072269" cy="966524"/>
          </a:xfrm>
        </p:grpSpPr>
        <p:sp>
          <p:nvSpPr>
            <p:cNvPr id="40" name="文本框 39">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5" name="组合 44"/>
          <p:cNvGrpSpPr/>
          <p:nvPr/>
        </p:nvGrpSpPr>
        <p:grpSpPr>
          <a:xfrm>
            <a:off x="2681355" y="1454207"/>
            <a:ext cx="4013360" cy="2316732"/>
            <a:chOff x="3575140" y="1938942"/>
            <a:chExt cx="5351146" cy="3088976"/>
          </a:xfrm>
        </p:grpSpPr>
        <p:grpSp>
          <p:nvGrpSpPr>
            <p:cNvPr id="28" name="组合 27"/>
            <p:cNvGrpSpPr/>
            <p:nvPr/>
          </p:nvGrpSpPr>
          <p:grpSpPr>
            <a:xfrm>
              <a:off x="3575140" y="1938942"/>
              <a:ext cx="5351146" cy="3088976"/>
              <a:chOff x="3177947" y="1695332"/>
              <a:chExt cx="3036503" cy="1752837"/>
            </a:xfrm>
          </p:grpSpPr>
          <p:sp>
            <p:nvSpPr>
              <p:cNvPr id="4" name="íśľiḑe"/>
              <p:cNvSpPr>
                <a:spLocks/>
              </p:cNvSpPr>
              <p:nvPr/>
            </p:nvSpPr>
            <p:spPr bwMode="auto">
              <a:xfrm>
                <a:off x="5127143" y="1850074"/>
                <a:ext cx="1087307" cy="1280394"/>
              </a:xfrm>
              <a:custGeom>
                <a:avLst/>
                <a:gdLst>
                  <a:gd name="T0" fmla="*/ 7 w 242"/>
                  <a:gd name="T1" fmla="*/ 285 h 285"/>
                  <a:gd name="T2" fmla="*/ 0 w 242"/>
                  <a:gd name="T3" fmla="*/ 247 h 285"/>
                  <a:gd name="T4" fmla="*/ 203 w 242"/>
                  <a:gd name="T5" fmla="*/ 109 h 285"/>
                  <a:gd name="T6" fmla="*/ 185 w 242"/>
                  <a:gd name="T7" fmla="*/ 63 h 285"/>
                  <a:gd name="T8" fmla="*/ 99 w 242"/>
                  <a:gd name="T9" fmla="*/ 61 h 285"/>
                  <a:gd name="T10" fmla="*/ 87 w 242"/>
                  <a:gd name="T11" fmla="*/ 25 h 285"/>
                  <a:gd name="T12" fmla="*/ 207 w 242"/>
                  <a:gd name="T13" fmla="*/ 31 h 285"/>
                  <a:gd name="T14" fmla="*/ 241 w 242"/>
                  <a:gd name="T15" fmla="*/ 109 h 285"/>
                  <a:gd name="T16" fmla="*/ 7 w 242"/>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285">
                    <a:moveTo>
                      <a:pt x="7" y="285"/>
                    </a:moveTo>
                    <a:cubicBezTo>
                      <a:pt x="0" y="247"/>
                      <a:pt x="0" y="247"/>
                      <a:pt x="0" y="247"/>
                    </a:cubicBezTo>
                    <a:cubicBezTo>
                      <a:pt x="56" y="236"/>
                      <a:pt x="203" y="189"/>
                      <a:pt x="203" y="109"/>
                    </a:cubicBezTo>
                    <a:cubicBezTo>
                      <a:pt x="203" y="86"/>
                      <a:pt x="197" y="71"/>
                      <a:pt x="185" y="63"/>
                    </a:cubicBezTo>
                    <a:cubicBezTo>
                      <a:pt x="161" y="45"/>
                      <a:pt x="115" y="55"/>
                      <a:pt x="99" y="61"/>
                    </a:cubicBezTo>
                    <a:cubicBezTo>
                      <a:pt x="87" y="25"/>
                      <a:pt x="87" y="25"/>
                      <a:pt x="87" y="25"/>
                    </a:cubicBezTo>
                    <a:cubicBezTo>
                      <a:pt x="94" y="22"/>
                      <a:pt x="163" y="0"/>
                      <a:pt x="207" y="31"/>
                    </a:cubicBezTo>
                    <a:cubicBezTo>
                      <a:pt x="230" y="47"/>
                      <a:pt x="241" y="73"/>
                      <a:pt x="241" y="109"/>
                    </a:cubicBezTo>
                    <a:cubicBezTo>
                      <a:pt x="242" y="237"/>
                      <a:pt x="17" y="283"/>
                      <a:pt x="7" y="285"/>
                    </a:cubicBezTo>
                    <a:close/>
                  </a:path>
                </a:pathLst>
              </a:custGeom>
              <a:solidFill>
                <a:schemeClr val="accent2"/>
              </a:solidFill>
              <a:ln>
                <a:solidFill>
                  <a:schemeClr val="bg1"/>
                </a:solidFill>
              </a:ln>
              <a:extLst/>
            </p:spPr>
            <p:txBody>
              <a:bodyPr anchor="ctr"/>
              <a:lstStyle/>
              <a:p>
                <a:pPr algn="ctr"/>
                <a:endParaRPr>
                  <a:solidFill>
                    <a:schemeClr val="tx1">
                      <a:lumMod val="75000"/>
                      <a:lumOff val="25000"/>
                    </a:schemeClr>
                  </a:solidFill>
                  <a:ea typeface="Microsoft YaHei" panose="020B0503020204020204" pitchFamily="34" charset="-122"/>
                </a:endParaRPr>
              </a:p>
            </p:txBody>
          </p:sp>
          <p:sp>
            <p:nvSpPr>
              <p:cNvPr id="5" name="iṥļiḋê"/>
              <p:cNvSpPr>
                <a:spLocks/>
              </p:cNvSpPr>
              <p:nvPr/>
            </p:nvSpPr>
            <p:spPr bwMode="auto">
              <a:xfrm>
                <a:off x="3177947" y="1695332"/>
                <a:ext cx="2266365" cy="1752837"/>
              </a:xfrm>
              <a:custGeom>
                <a:avLst/>
                <a:gdLst>
                  <a:gd name="T0" fmla="*/ 474 w 505"/>
                  <a:gd name="T1" fmla="*/ 0 h 390"/>
                  <a:gd name="T2" fmla="*/ 32 w 505"/>
                  <a:gd name="T3" fmla="*/ 0 h 390"/>
                  <a:gd name="T4" fmla="*/ 4 w 505"/>
                  <a:gd name="T5" fmla="*/ 24 h 390"/>
                  <a:gd name="T6" fmla="*/ 174 w 505"/>
                  <a:gd name="T7" fmla="*/ 356 h 390"/>
                  <a:gd name="T8" fmla="*/ 174 w 505"/>
                  <a:gd name="T9" fmla="*/ 374 h 390"/>
                  <a:gd name="T10" fmla="*/ 190 w 505"/>
                  <a:gd name="T11" fmla="*/ 390 h 390"/>
                  <a:gd name="T12" fmla="*/ 251 w 505"/>
                  <a:gd name="T13" fmla="*/ 390 h 390"/>
                  <a:gd name="T14" fmla="*/ 255 w 505"/>
                  <a:gd name="T15" fmla="*/ 390 h 390"/>
                  <a:gd name="T16" fmla="*/ 316 w 505"/>
                  <a:gd name="T17" fmla="*/ 390 h 390"/>
                  <a:gd name="T18" fmla="*/ 332 w 505"/>
                  <a:gd name="T19" fmla="*/ 374 h 390"/>
                  <a:gd name="T20" fmla="*/ 332 w 505"/>
                  <a:gd name="T21" fmla="*/ 356 h 390"/>
                  <a:gd name="T22" fmla="*/ 502 w 505"/>
                  <a:gd name="T23" fmla="*/ 24 h 390"/>
                  <a:gd name="T24" fmla="*/ 474 w 505"/>
                  <a:gd name="T2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5" h="390">
                    <a:moveTo>
                      <a:pt x="474" y="0"/>
                    </a:moveTo>
                    <a:cubicBezTo>
                      <a:pt x="447" y="0"/>
                      <a:pt x="59" y="0"/>
                      <a:pt x="32" y="0"/>
                    </a:cubicBezTo>
                    <a:cubicBezTo>
                      <a:pt x="0" y="0"/>
                      <a:pt x="4" y="16"/>
                      <a:pt x="4" y="24"/>
                    </a:cubicBezTo>
                    <a:cubicBezTo>
                      <a:pt x="13" y="287"/>
                      <a:pt x="174" y="356"/>
                      <a:pt x="174" y="356"/>
                    </a:cubicBezTo>
                    <a:cubicBezTo>
                      <a:pt x="174" y="374"/>
                      <a:pt x="174" y="374"/>
                      <a:pt x="174" y="374"/>
                    </a:cubicBezTo>
                    <a:cubicBezTo>
                      <a:pt x="174" y="374"/>
                      <a:pt x="174" y="390"/>
                      <a:pt x="190" y="390"/>
                    </a:cubicBezTo>
                    <a:cubicBezTo>
                      <a:pt x="202" y="390"/>
                      <a:pt x="237" y="390"/>
                      <a:pt x="251" y="390"/>
                    </a:cubicBezTo>
                    <a:cubicBezTo>
                      <a:pt x="253" y="390"/>
                      <a:pt x="254" y="390"/>
                      <a:pt x="255" y="390"/>
                    </a:cubicBezTo>
                    <a:cubicBezTo>
                      <a:pt x="269" y="390"/>
                      <a:pt x="304" y="390"/>
                      <a:pt x="316" y="390"/>
                    </a:cubicBezTo>
                    <a:cubicBezTo>
                      <a:pt x="332" y="390"/>
                      <a:pt x="332" y="374"/>
                      <a:pt x="332" y="374"/>
                    </a:cubicBezTo>
                    <a:cubicBezTo>
                      <a:pt x="332" y="356"/>
                      <a:pt x="332" y="356"/>
                      <a:pt x="332" y="356"/>
                    </a:cubicBezTo>
                    <a:cubicBezTo>
                      <a:pt x="332" y="356"/>
                      <a:pt x="493" y="287"/>
                      <a:pt x="502" y="24"/>
                    </a:cubicBezTo>
                    <a:cubicBezTo>
                      <a:pt x="502" y="16"/>
                      <a:pt x="505" y="0"/>
                      <a:pt x="474" y="0"/>
                    </a:cubicBezTo>
                    <a:close/>
                  </a:path>
                </a:pathLst>
              </a:custGeom>
              <a:solidFill>
                <a:schemeClr val="accent2"/>
              </a:solidFill>
              <a:ln>
                <a:solidFill>
                  <a:schemeClr val="bg1"/>
                </a:solidFill>
              </a:ln>
              <a:extLst/>
            </p:spPr>
            <p:txBody>
              <a:bodyPr anchor="ctr"/>
              <a:lstStyle/>
              <a:p>
                <a:pPr algn="ctr"/>
                <a:endParaRPr>
                  <a:solidFill>
                    <a:schemeClr val="tx1">
                      <a:lumMod val="75000"/>
                      <a:lumOff val="25000"/>
                    </a:schemeClr>
                  </a:solidFill>
                  <a:ea typeface="Microsoft YaHei" panose="020B0503020204020204" pitchFamily="34" charset="-122"/>
                </a:endParaRPr>
              </a:p>
            </p:txBody>
          </p:sp>
        </p:grpSp>
        <p:sp>
          <p:nvSpPr>
            <p:cNvPr id="6" name="íṧľîďê"/>
            <p:cNvSpPr/>
            <p:nvPr/>
          </p:nvSpPr>
          <p:spPr>
            <a:xfrm>
              <a:off x="4444568" y="4118805"/>
              <a:ext cx="2255097" cy="519896"/>
            </a:xfrm>
            <a:custGeom>
              <a:avLst/>
              <a:gdLst>
                <a:gd name="connsiteX0" fmla="*/ 0 w 1483454"/>
                <a:gd name="connsiteY0" fmla="*/ 0 h 342000"/>
                <a:gd name="connsiteX1" fmla="*/ 1483454 w 1483454"/>
                <a:gd name="connsiteY1" fmla="*/ 0 h 342000"/>
                <a:gd name="connsiteX2" fmla="*/ 1438250 w 1483454"/>
                <a:gd name="connsiteY2" fmla="*/ 58287 h 342000"/>
                <a:gd name="connsiteX3" fmla="*/ 1114669 w 1483454"/>
                <a:gd name="connsiteY3" fmla="*/ 342000 h 342000"/>
                <a:gd name="connsiteX4" fmla="*/ 1109013 w 1483454"/>
                <a:gd name="connsiteY4" fmla="*/ 342000 h 342000"/>
                <a:gd name="connsiteX5" fmla="*/ 1095581 w 1483454"/>
                <a:gd name="connsiteY5" fmla="*/ 342000 h 342000"/>
                <a:gd name="connsiteX6" fmla="*/ 1069422 w 1483454"/>
                <a:gd name="connsiteY6" fmla="*/ 342000 h 342000"/>
                <a:gd name="connsiteX7" fmla="*/ 1026297 w 1483454"/>
                <a:gd name="connsiteY7" fmla="*/ 342000 h 342000"/>
                <a:gd name="connsiteX8" fmla="*/ 961962 w 1483454"/>
                <a:gd name="connsiteY8" fmla="*/ 342000 h 342000"/>
                <a:gd name="connsiteX9" fmla="*/ 872175 w 1483454"/>
                <a:gd name="connsiteY9" fmla="*/ 342000 h 342000"/>
                <a:gd name="connsiteX10" fmla="*/ 752696 w 1483454"/>
                <a:gd name="connsiteY10" fmla="*/ 342000 h 342000"/>
                <a:gd name="connsiteX11" fmla="*/ 749954 w 1483454"/>
                <a:gd name="connsiteY11" fmla="*/ 342000 h 342000"/>
                <a:gd name="connsiteX12" fmla="*/ 730758 w 1483454"/>
                <a:gd name="connsiteY12" fmla="*/ 342000 h 342000"/>
                <a:gd name="connsiteX13" fmla="*/ 725102 w 1483454"/>
                <a:gd name="connsiteY13" fmla="*/ 342000 h 342000"/>
                <a:gd name="connsiteX14" fmla="*/ 711670 w 1483454"/>
                <a:gd name="connsiteY14" fmla="*/ 342000 h 342000"/>
                <a:gd name="connsiteX15" fmla="*/ 685512 w 1483454"/>
                <a:gd name="connsiteY15" fmla="*/ 342000 h 342000"/>
                <a:gd name="connsiteX16" fmla="*/ 642386 w 1483454"/>
                <a:gd name="connsiteY16" fmla="*/ 342000 h 342000"/>
                <a:gd name="connsiteX17" fmla="*/ 578051 w 1483454"/>
                <a:gd name="connsiteY17" fmla="*/ 342000 h 342000"/>
                <a:gd name="connsiteX18" fmla="*/ 488265 w 1483454"/>
                <a:gd name="connsiteY18" fmla="*/ 342000 h 342000"/>
                <a:gd name="connsiteX19" fmla="*/ 368786 w 1483454"/>
                <a:gd name="connsiteY19" fmla="*/ 342000 h 342000"/>
                <a:gd name="connsiteX20" fmla="*/ 45205 w 1483454"/>
                <a:gd name="connsiteY20" fmla="*/ 58287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83454" h="342000">
                  <a:moveTo>
                    <a:pt x="0" y="0"/>
                  </a:moveTo>
                  <a:lnTo>
                    <a:pt x="1483454" y="0"/>
                  </a:lnTo>
                  <a:lnTo>
                    <a:pt x="1438250" y="58287"/>
                  </a:lnTo>
                  <a:cubicBezTo>
                    <a:pt x="1265491" y="266761"/>
                    <a:pt x="1114669" y="342000"/>
                    <a:pt x="1114669" y="342000"/>
                  </a:cubicBezTo>
                  <a:lnTo>
                    <a:pt x="1109013" y="342000"/>
                  </a:lnTo>
                  <a:lnTo>
                    <a:pt x="1095581" y="342000"/>
                  </a:lnTo>
                  <a:lnTo>
                    <a:pt x="1069422" y="342000"/>
                  </a:lnTo>
                  <a:lnTo>
                    <a:pt x="1026297" y="342000"/>
                  </a:lnTo>
                  <a:lnTo>
                    <a:pt x="961962" y="342000"/>
                  </a:lnTo>
                  <a:lnTo>
                    <a:pt x="872175" y="342000"/>
                  </a:lnTo>
                  <a:lnTo>
                    <a:pt x="752696" y="342000"/>
                  </a:lnTo>
                  <a:lnTo>
                    <a:pt x="749954" y="342000"/>
                  </a:lnTo>
                  <a:lnTo>
                    <a:pt x="730758" y="342000"/>
                  </a:lnTo>
                  <a:lnTo>
                    <a:pt x="725102" y="342000"/>
                  </a:lnTo>
                  <a:lnTo>
                    <a:pt x="711670" y="342000"/>
                  </a:lnTo>
                  <a:lnTo>
                    <a:pt x="685512" y="342000"/>
                  </a:lnTo>
                  <a:lnTo>
                    <a:pt x="642386" y="342000"/>
                  </a:lnTo>
                  <a:lnTo>
                    <a:pt x="578051" y="342000"/>
                  </a:lnTo>
                  <a:lnTo>
                    <a:pt x="488265" y="342000"/>
                  </a:lnTo>
                  <a:lnTo>
                    <a:pt x="368786" y="342000"/>
                  </a:lnTo>
                  <a:cubicBezTo>
                    <a:pt x="368786" y="342000"/>
                    <a:pt x="217964" y="266761"/>
                    <a:pt x="45205" y="58287"/>
                  </a:cubicBez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a:solidFill>
                  <a:schemeClr val="tx1">
                    <a:lumMod val="75000"/>
                    <a:lumOff val="25000"/>
                  </a:schemeClr>
                </a:solidFill>
              </a:endParaRPr>
            </a:p>
          </p:txBody>
        </p:sp>
        <p:sp>
          <p:nvSpPr>
            <p:cNvPr id="7" name="iś1ïḑè"/>
            <p:cNvSpPr/>
            <p:nvPr/>
          </p:nvSpPr>
          <p:spPr>
            <a:xfrm>
              <a:off x="3939332" y="3079894"/>
              <a:ext cx="3265567" cy="519896"/>
            </a:xfrm>
            <a:custGeom>
              <a:avLst/>
              <a:gdLst>
                <a:gd name="connsiteX0" fmla="*/ 0 w 2148164"/>
                <a:gd name="connsiteY0" fmla="*/ 0 h 342000"/>
                <a:gd name="connsiteX1" fmla="*/ 2148164 w 2148164"/>
                <a:gd name="connsiteY1" fmla="*/ 0 h 342000"/>
                <a:gd name="connsiteX2" fmla="*/ 2141961 w 2148164"/>
                <a:gd name="connsiteY2" fmla="*/ 23337 h 342000"/>
                <a:gd name="connsiteX3" fmla="*/ 2030087 w 2148164"/>
                <a:gd name="connsiteY3" fmla="*/ 321819 h 342000"/>
                <a:gd name="connsiteX4" fmla="*/ 2020057 w 2148164"/>
                <a:gd name="connsiteY4" fmla="*/ 342000 h 342000"/>
                <a:gd name="connsiteX5" fmla="*/ 128108 w 2148164"/>
                <a:gd name="connsiteY5" fmla="*/ 342000 h 342000"/>
                <a:gd name="connsiteX6" fmla="*/ 118077 w 2148164"/>
                <a:gd name="connsiteY6" fmla="*/ 321819 h 342000"/>
                <a:gd name="connsiteX7" fmla="*/ 6203 w 2148164"/>
                <a:gd name="connsiteY7" fmla="*/ 23337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8164" h="342000">
                  <a:moveTo>
                    <a:pt x="0" y="0"/>
                  </a:moveTo>
                  <a:lnTo>
                    <a:pt x="2148164" y="0"/>
                  </a:lnTo>
                  <a:lnTo>
                    <a:pt x="2141961" y="23337"/>
                  </a:lnTo>
                  <a:cubicBezTo>
                    <a:pt x="2108669" y="133575"/>
                    <a:pt x="2070706" y="232767"/>
                    <a:pt x="2030087" y="321819"/>
                  </a:cubicBezTo>
                  <a:lnTo>
                    <a:pt x="2020057" y="342000"/>
                  </a:lnTo>
                  <a:lnTo>
                    <a:pt x="128108" y="342000"/>
                  </a:lnTo>
                  <a:lnTo>
                    <a:pt x="118077" y="321819"/>
                  </a:lnTo>
                  <a:cubicBezTo>
                    <a:pt x="77458" y="232767"/>
                    <a:pt x="39495" y="133575"/>
                    <a:pt x="6203" y="23337"/>
                  </a:cubicBez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a:solidFill>
                  <a:schemeClr val="tx1">
                    <a:lumMod val="75000"/>
                    <a:lumOff val="25000"/>
                  </a:schemeClr>
                </a:solidFill>
              </a:endParaRPr>
            </a:p>
          </p:txBody>
        </p:sp>
        <p:sp>
          <p:nvSpPr>
            <p:cNvPr id="8" name="ïš1îḋê"/>
            <p:cNvSpPr/>
            <p:nvPr/>
          </p:nvSpPr>
          <p:spPr>
            <a:xfrm>
              <a:off x="3821293" y="2560882"/>
              <a:ext cx="3501645" cy="519896"/>
            </a:xfrm>
            <a:custGeom>
              <a:avLst/>
              <a:gdLst>
                <a:gd name="connsiteX0" fmla="*/ 0 w 2303462"/>
                <a:gd name="connsiteY0" fmla="*/ 0 h 342000"/>
                <a:gd name="connsiteX1" fmla="*/ 2303462 w 2303462"/>
                <a:gd name="connsiteY1" fmla="*/ 0 h 342000"/>
                <a:gd name="connsiteX2" fmla="*/ 2265794 w 2303462"/>
                <a:gd name="connsiteY2" fmla="*/ 191002 h 342000"/>
                <a:gd name="connsiteX3" fmla="*/ 2225659 w 2303462"/>
                <a:gd name="connsiteY3" fmla="*/ 342000 h 342000"/>
                <a:gd name="connsiteX4" fmla="*/ 77804 w 2303462"/>
                <a:gd name="connsiteY4" fmla="*/ 342000 h 342000"/>
                <a:gd name="connsiteX5" fmla="*/ 37668 w 2303462"/>
                <a:gd name="connsiteY5" fmla="*/ 191002 h 342000"/>
                <a:gd name="connsiteX6" fmla="*/ 0 w 2303462"/>
                <a:gd name="connsiteY6" fmla="*/ 0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3462" h="342000">
                  <a:moveTo>
                    <a:pt x="0" y="0"/>
                  </a:moveTo>
                  <a:lnTo>
                    <a:pt x="2303462" y="0"/>
                  </a:lnTo>
                  <a:cubicBezTo>
                    <a:pt x="2292493" y="66618"/>
                    <a:pt x="2279853" y="130248"/>
                    <a:pt x="2265794" y="191002"/>
                  </a:cubicBezTo>
                  <a:lnTo>
                    <a:pt x="2225659" y="342000"/>
                  </a:lnTo>
                  <a:lnTo>
                    <a:pt x="77804" y="342000"/>
                  </a:lnTo>
                  <a:lnTo>
                    <a:pt x="37668" y="191002"/>
                  </a:lnTo>
                  <a:cubicBezTo>
                    <a:pt x="23609" y="130248"/>
                    <a:pt x="10969" y="66618"/>
                    <a:pt x="0" y="0"/>
                  </a:cubicBez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a:solidFill>
                  <a:schemeClr val="tx1">
                    <a:lumMod val="75000"/>
                    <a:lumOff val="25000"/>
                  </a:schemeClr>
                </a:solidFill>
              </a:endParaRPr>
            </a:p>
          </p:txBody>
        </p:sp>
        <p:sp>
          <p:nvSpPr>
            <p:cNvPr id="9" name="ïŝļïḍé"/>
            <p:cNvSpPr>
              <a:spLocks/>
            </p:cNvSpPr>
            <p:nvPr/>
          </p:nvSpPr>
          <p:spPr bwMode="auto">
            <a:xfrm>
              <a:off x="4134078" y="3599792"/>
              <a:ext cx="2876078" cy="519896"/>
            </a:xfrm>
            <a:custGeom>
              <a:avLst/>
              <a:gdLst>
                <a:gd name="connsiteX0" fmla="*/ 0 w 1891949"/>
                <a:gd name="connsiteY0" fmla="*/ 0 h 342000"/>
                <a:gd name="connsiteX1" fmla="*/ 1891949 w 1891949"/>
                <a:gd name="connsiteY1" fmla="*/ 0 h 342000"/>
                <a:gd name="connsiteX2" fmla="*/ 1839310 w 1891949"/>
                <a:gd name="connsiteY2" fmla="*/ 105906 h 342000"/>
                <a:gd name="connsiteX3" fmla="*/ 1708059 w 1891949"/>
                <a:gd name="connsiteY3" fmla="*/ 315170 h 342000"/>
                <a:gd name="connsiteX4" fmla="*/ 1687251 w 1891949"/>
                <a:gd name="connsiteY4" fmla="*/ 342000 h 342000"/>
                <a:gd name="connsiteX5" fmla="*/ 204698 w 1891949"/>
                <a:gd name="connsiteY5" fmla="*/ 342000 h 342000"/>
                <a:gd name="connsiteX6" fmla="*/ 183890 w 1891949"/>
                <a:gd name="connsiteY6" fmla="*/ 315170 h 342000"/>
                <a:gd name="connsiteX7" fmla="*/ 52638 w 1891949"/>
                <a:gd name="connsiteY7" fmla="*/ 105906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1949" h="342000">
                  <a:moveTo>
                    <a:pt x="0" y="0"/>
                  </a:moveTo>
                  <a:lnTo>
                    <a:pt x="1891949" y="0"/>
                  </a:lnTo>
                  <a:lnTo>
                    <a:pt x="1839310" y="105906"/>
                  </a:lnTo>
                  <a:cubicBezTo>
                    <a:pt x="1796538" y="185045"/>
                    <a:pt x="1752116" y="254498"/>
                    <a:pt x="1708059" y="315170"/>
                  </a:cubicBezTo>
                  <a:lnTo>
                    <a:pt x="1687251" y="342000"/>
                  </a:lnTo>
                  <a:lnTo>
                    <a:pt x="204698" y="342000"/>
                  </a:lnTo>
                  <a:lnTo>
                    <a:pt x="183890" y="315170"/>
                  </a:lnTo>
                  <a:cubicBezTo>
                    <a:pt x="139832" y="254498"/>
                    <a:pt x="95411" y="185045"/>
                    <a:pt x="52638" y="105906"/>
                  </a:cubicBez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a:solidFill>
                  <a:schemeClr val="tx1">
                    <a:lumMod val="75000"/>
                    <a:lumOff val="25000"/>
                  </a:schemeClr>
                </a:solidFill>
              </a:endParaRPr>
            </a:p>
          </p:txBody>
        </p:sp>
        <p:sp>
          <p:nvSpPr>
            <p:cNvPr id="3" name="文本框 2"/>
            <p:cNvSpPr txBox="1"/>
            <p:nvPr/>
          </p:nvSpPr>
          <p:spPr>
            <a:xfrm>
              <a:off x="4905961" y="2668913"/>
              <a:ext cx="1477328" cy="369332"/>
            </a:xfrm>
            <a:prstGeom prst="rect">
              <a:avLst/>
            </a:prstGeom>
            <a:noFill/>
          </p:spPr>
          <p:txBody>
            <a:bodyPr wrap="none" rtlCol="0">
              <a:spAutoFit/>
            </a:bodyPr>
            <a:lstStyle/>
            <a:p>
              <a:r>
                <a:rPr lang="zh-CN" altLang="en-US" sz="1200" dirty="0">
                  <a:solidFill>
                    <a:schemeClr val="bg1"/>
                  </a:solidFill>
                </a:rPr>
                <a:t>点击添加内容</a:t>
              </a:r>
            </a:p>
          </p:txBody>
        </p:sp>
        <p:sp>
          <p:nvSpPr>
            <p:cNvPr id="42" name="文本框 41"/>
            <p:cNvSpPr txBox="1"/>
            <p:nvPr/>
          </p:nvSpPr>
          <p:spPr>
            <a:xfrm>
              <a:off x="4905961" y="3188809"/>
              <a:ext cx="1477328" cy="369332"/>
            </a:xfrm>
            <a:prstGeom prst="rect">
              <a:avLst/>
            </a:prstGeom>
            <a:noFill/>
          </p:spPr>
          <p:txBody>
            <a:bodyPr wrap="none" rtlCol="0">
              <a:spAutoFit/>
            </a:bodyPr>
            <a:lstStyle/>
            <a:p>
              <a:r>
                <a:rPr lang="zh-CN" altLang="en-US" sz="1200" dirty="0">
                  <a:solidFill>
                    <a:schemeClr val="bg1"/>
                  </a:solidFill>
                </a:rPr>
                <a:t>点击添加内容</a:t>
              </a:r>
            </a:p>
          </p:txBody>
        </p:sp>
        <p:sp>
          <p:nvSpPr>
            <p:cNvPr id="43" name="文本框 42"/>
            <p:cNvSpPr txBox="1"/>
            <p:nvPr/>
          </p:nvSpPr>
          <p:spPr>
            <a:xfrm>
              <a:off x="4905961" y="3642923"/>
              <a:ext cx="1477328" cy="369332"/>
            </a:xfrm>
            <a:prstGeom prst="rect">
              <a:avLst/>
            </a:prstGeom>
            <a:noFill/>
          </p:spPr>
          <p:txBody>
            <a:bodyPr wrap="none" rtlCol="0">
              <a:spAutoFit/>
            </a:bodyPr>
            <a:lstStyle/>
            <a:p>
              <a:r>
                <a:rPr lang="zh-CN" altLang="en-US" sz="1200" dirty="0">
                  <a:solidFill>
                    <a:schemeClr val="bg1"/>
                  </a:solidFill>
                </a:rPr>
                <a:t>点击添加内容</a:t>
              </a:r>
            </a:p>
          </p:txBody>
        </p:sp>
        <p:sp>
          <p:nvSpPr>
            <p:cNvPr id="44" name="文本框 43"/>
            <p:cNvSpPr txBox="1"/>
            <p:nvPr/>
          </p:nvSpPr>
          <p:spPr>
            <a:xfrm>
              <a:off x="4905961" y="4158833"/>
              <a:ext cx="1477328" cy="369332"/>
            </a:xfrm>
            <a:prstGeom prst="rect">
              <a:avLst/>
            </a:prstGeom>
            <a:noFill/>
          </p:spPr>
          <p:txBody>
            <a:bodyPr wrap="none" rtlCol="0">
              <a:spAutoFit/>
            </a:bodyPr>
            <a:lstStyle/>
            <a:p>
              <a:r>
                <a:rPr lang="zh-CN" altLang="en-US" sz="1200" dirty="0">
                  <a:solidFill>
                    <a:schemeClr val="bg1"/>
                  </a:solidFill>
                </a:rPr>
                <a:t>点击添加内容</a:t>
              </a:r>
            </a:p>
          </p:txBody>
        </p:sp>
      </p:grpSp>
    </p:spTree>
    <p:extLst>
      <p:ext uri="{BB962C8B-B14F-4D97-AF65-F5344CB8AC3E}">
        <p14:creationId xmlns:p14="http://schemas.microsoft.com/office/powerpoint/2010/main" val="227292741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1+#ppt_w/2"/>
                                          </p:val>
                                        </p:tav>
                                        <p:tav tm="100000">
                                          <p:val>
                                            <p:strVal val="#ppt_x"/>
                                          </p:val>
                                        </p:tav>
                                      </p:tavLst>
                                    </p:anim>
                                    <p:anim calcmode="lin" valueType="num">
                                      <p:cBhvr additive="base">
                                        <p:cTn id="22" dur="5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1+#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93888" y="1481905"/>
            <a:ext cx="4989598" cy="2402264"/>
            <a:chOff x="4556871" y="1897063"/>
            <a:chExt cx="6363792" cy="3063875"/>
          </a:xfrm>
        </p:grpSpPr>
        <p:grpSp>
          <p:nvGrpSpPr>
            <p:cNvPr id="26" name="ewrgregeg">
              <a:extLst>
                <a:ext uri="{FF2B5EF4-FFF2-40B4-BE49-F238E27FC236}">
                  <a16:creationId xmlns:a16="http://schemas.microsoft.com/office/drawing/2014/main" xmlns="" id="{C33119FF-4B6C-4101-B8E6-42D545D4D9B7}"/>
                </a:ext>
              </a:extLst>
            </p:cNvPr>
            <p:cNvGrpSpPr/>
            <p:nvPr>
              <p:custDataLst>
                <p:tags r:id="rId1"/>
              </p:custDataLst>
            </p:nvPr>
          </p:nvGrpSpPr>
          <p:grpSpPr>
            <a:xfrm>
              <a:off x="7221423" y="2243932"/>
              <a:ext cx="2141538" cy="2370137"/>
              <a:chOff x="8173151" y="2370344"/>
              <a:chExt cx="2141538" cy="2370137"/>
            </a:xfrm>
          </p:grpSpPr>
          <p:sp>
            <p:nvSpPr>
              <p:cNvPr id="42" name="任意多边形 20">
                <a:extLst>
                  <a:ext uri="{FF2B5EF4-FFF2-40B4-BE49-F238E27FC236}">
                    <a16:creationId xmlns:a16="http://schemas.microsoft.com/office/drawing/2014/main" xmlns="" id="{1332C552-EA42-43A9-B059-93FE41324E9F}"/>
                  </a:ext>
                </a:extLst>
              </p:cNvPr>
              <p:cNvSpPr>
                <a:spLocks/>
              </p:cNvSpPr>
              <p:nvPr/>
            </p:nvSpPr>
            <p:spPr bwMode="auto">
              <a:xfrm>
                <a:off x="8173151" y="2875169"/>
                <a:ext cx="2141538" cy="1865312"/>
              </a:xfrm>
              <a:custGeom>
                <a:avLst/>
                <a:gdLst>
                  <a:gd name="T0" fmla="*/ 1161 w 2323"/>
                  <a:gd name="T1" fmla="*/ 2021 h 2022"/>
                  <a:gd name="T2" fmla="*/ 1161 w 2323"/>
                  <a:gd name="T3" fmla="*/ 2021 h 2022"/>
                  <a:gd name="T4" fmla="*/ 415 w 2323"/>
                  <a:gd name="T5" fmla="*/ 718 h 2022"/>
                  <a:gd name="T6" fmla="*/ 1916 w 2323"/>
                  <a:gd name="T7" fmla="*/ 718 h 2022"/>
                  <a:gd name="T8" fmla="*/ 1161 w 2323"/>
                  <a:gd name="T9" fmla="*/ 2021 h 2022"/>
                </a:gdLst>
                <a:ahLst/>
                <a:cxnLst>
                  <a:cxn ang="0">
                    <a:pos x="T0" y="T1"/>
                  </a:cxn>
                  <a:cxn ang="0">
                    <a:pos x="T2" y="T3"/>
                  </a:cxn>
                  <a:cxn ang="0">
                    <a:pos x="T4" y="T5"/>
                  </a:cxn>
                  <a:cxn ang="0">
                    <a:pos x="T6" y="T7"/>
                  </a:cxn>
                  <a:cxn ang="0">
                    <a:pos x="T8" y="T9"/>
                  </a:cxn>
                </a:cxnLst>
                <a:rect l="0" t="0" r="r" b="b"/>
                <a:pathLst>
                  <a:path w="2323" h="2022">
                    <a:moveTo>
                      <a:pt x="1161" y="2021"/>
                    </a:moveTo>
                    <a:lnTo>
                      <a:pt x="1161" y="2021"/>
                    </a:lnTo>
                    <a:cubicBezTo>
                      <a:pt x="340" y="2021"/>
                      <a:pt x="0" y="1435"/>
                      <a:pt x="415" y="718"/>
                    </a:cubicBezTo>
                    <a:cubicBezTo>
                      <a:pt x="821" y="0"/>
                      <a:pt x="1501" y="0"/>
                      <a:pt x="1916" y="718"/>
                    </a:cubicBezTo>
                    <a:cubicBezTo>
                      <a:pt x="2322" y="1435"/>
                      <a:pt x="1992" y="2021"/>
                      <a:pt x="1161" y="2021"/>
                    </a:cubicBezTo>
                  </a:path>
                </a:pathLst>
              </a:custGeom>
              <a:solidFill>
                <a:schemeClr val="accent3"/>
              </a:solidFill>
              <a:ln>
                <a:noFill/>
              </a:ln>
              <a:effectLst/>
              <a:extLst/>
            </p:spPr>
            <p:txBody>
              <a:bodyPr anchor="ctr"/>
              <a:lstStyle/>
              <a:p>
                <a:pPr algn="ctr"/>
                <a:endParaRPr sz="1350"/>
              </a:p>
            </p:txBody>
          </p:sp>
          <p:sp>
            <p:nvSpPr>
              <p:cNvPr id="43" name="任意多边形 21">
                <a:extLst>
                  <a:ext uri="{FF2B5EF4-FFF2-40B4-BE49-F238E27FC236}">
                    <a16:creationId xmlns:a16="http://schemas.microsoft.com/office/drawing/2014/main" xmlns="" id="{502AB3E6-BA35-4CD6-9593-35505AC4DB0D}"/>
                  </a:ext>
                </a:extLst>
              </p:cNvPr>
              <p:cNvSpPr>
                <a:spLocks/>
              </p:cNvSpPr>
              <p:nvPr/>
            </p:nvSpPr>
            <p:spPr bwMode="auto">
              <a:xfrm>
                <a:off x="8852601" y="2370344"/>
                <a:ext cx="784225" cy="577851"/>
              </a:xfrm>
              <a:custGeom>
                <a:avLst/>
                <a:gdLst>
                  <a:gd name="T0" fmla="*/ 784 w 851"/>
                  <a:gd name="T1" fmla="*/ 104 h 624"/>
                  <a:gd name="T2" fmla="*/ 784 w 851"/>
                  <a:gd name="T3" fmla="*/ 104 h 624"/>
                  <a:gd name="T4" fmla="*/ 680 w 851"/>
                  <a:gd name="T5" fmla="*/ 141 h 624"/>
                  <a:gd name="T6" fmla="*/ 604 w 851"/>
                  <a:gd name="T7" fmla="*/ 123 h 624"/>
                  <a:gd name="T8" fmla="*/ 576 w 851"/>
                  <a:gd name="T9" fmla="*/ 66 h 624"/>
                  <a:gd name="T10" fmla="*/ 529 w 851"/>
                  <a:gd name="T11" fmla="*/ 0 h 624"/>
                  <a:gd name="T12" fmla="*/ 481 w 851"/>
                  <a:gd name="T13" fmla="*/ 66 h 624"/>
                  <a:gd name="T14" fmla="*/ 453 w 851"/>
                  <a:gd name="T15" fmla="*/ 123 h 624"/>
                  <a:gd name="T16" fmla="*/ 387 w 851"/>
                  <a:gd name="T17" fmla="*/ 132 h 624"/>
                  <a:gd name="T18" fmla="*/ 387 w 851"/>
                  <a:gd name="T19" fmla="*/ 123 h 624"/>
                  <a:gd name="T20" fmla="*/ 321 w 851"/>
                  <a:gd name="T21" fmla="*/ 75 h 624"/>
                  <a:gd name="T22" fmla="*/ 264 w 851"/>
                  <a:gd name="T23" fmla="*/ 132 h 624"/>
                  <a:gd name="T24" fmla="*/ 255 w 851"/>
                  <a:gd name="T25" fmla="*/ 161 h 624"/>
                  <a:gd name="T26" fmla="*/ 179 w 851"/>
                  <a:gd name="T27" fmla="*/ 161 h 624"/>
                  <a:gd name="T28" fmla="*/ 179 w 851"/>
                  <a:gd name="T29" fmla="*/ 161 h 624"/>
                  <a:gd name="T30" fmla="*/ 66 w 851"/>
                  <a:gd name="T31" fmla="*/ 104 h 624"/>
                  <a:gd name="T32" fmla="*/ 66 w 851"/>
                  <a:gd name="T33" fmla="*/ 104 h 624"/>
                  <a:gd name="T34" fmla="*/ 19 w 851"/>
                  <a:gd name="T35" fmla="*/ 170 h 624"/>
                  <a:gd name="T36" fmla="*/ 142 w 851"/>
                  <a:gd name="T37" fmla="*/ 557 h 624"/>
                  <a:gd name="T38" fmla="*/ 236 w 851"/>
                  <a:gd name="T39" fmla="*/ 623 h 624"/>
                  <a:gd name="T40" fmla="*/ 614 w 851"/>
                  <a:gd name="T41" fmla="*/ 623 h 624"/>
                  <a:gd name="T42" fmla="*/ 708 w 851"/>
                  <a:gd name="T43" fmla="*/ 557 h 624"/>
                  <a:gd name="T44" fmla="*/ 840 w 851"/>
                  <a:gd name="T45" fmla="*/ 170 h 624"/>
                  <a:gd name="T46" fmla="*/ 793 w 851"/>
                  <a:gd name="T47" fmla="*/ 104 h 624"/>
                  <a:gd name="T48" fmla="*/ 784 w 851"/>
                  <a:gd name="T49" fmla="*/ 10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1" h="624">
                    <a:moveTo>
                      <a:pt x="784" y="104"/>
                    </a:moveTo>
                    <a:lnTo>
                      <a:pt x="784" y="104"/>
                    </a:lnTo>
                    <a:cubicBezTo>
                      <a:pt x="746" y="104"/>
                      <a:pt x="699" y="123"/>
                      <a:pt x="680" y="141"/>
                    </a:cubicBezTo>
                    <a:cubicBezTo>
                      <a:pt x="652" y="170"/>
                      <a:pt x="623" y="151"/>
                      <a:pt x="604" y="123"/>
                    </a:cubicBezTo>
                    <a:cubicBezTo>
                      <a:pt x="576" y="66"/>
                      <a:pt x="576" y="66"/>
                      <a:pt x="576" y="66"/>
                    </a:cubicBezTo>
                    <a:cubicBezTo>
                      <a:pt x="566" y="28"/>
                      <a:pt x="538" y="0"/>
                      <a:pt x="529" y="0"/>
                    </a:cubicBezTo>
                    <a:cubicBezTo>
                      <a:pt x="519" y="0"/>
                      <a:pt x="501" y="28"/>
                      <a:pt x="481" y="66"/>
                    </a:cubicBezTo>
                    <a:cubicBezTo>
                      <a:pt x="453" y="123"/>
                      <a:pt x="453" y="123"/>
                      <a:pt x="453" y="123"/>
                    </a:cubicBezTo>
                    <a:cubicBezTo>
                      <a:pt x="444" y="151"/>
                      <a:pt x="406" y="161"/>
                      <a:pt x="387" y="132"/>
                    </a:cubicBezTo>
                    <a:cubicBezTo>
                      <a:pt x="387" y="123"/>
                      <a:pt x="387" y="123"/>
                      <a:pt x="387" y="123"/>
                    </a:cubicBezTo>
                    <a:cubicBezTo>
                      <a:pt x="359" y="94"/>
                      <a:pt x="330" y="75"/>
                      <a:pt x="321" y="75"/>
                    </a:cubicBezTo>
                    <a:cubicBezTo>
                      <a:pt x="312" y="75"/>
                      <a:pt x="283" y="94"/>
                      <a:pt x="264" y="132"/>
                    </a:cubicBezTo>
                    <a:cubicBezTo>
                      <a:pt x="255" y="161"/>
                      <a:pt x="255" y="161"/>
                      <a:pt x="255" y="161"/>
                    </a:cubicBezTo>
                    <a:cubicBezTo>
                      <a:pt x="236" y="189"/>
                      <a:pt x="198" y="189"/>
                      <a:pt x="179" y="161"/>
                    </a:cubicBezTo>
                    <a:lnTo>
                      <a:pt x="179" y="161"/>
                    </a:lnTo>
                    <a:cubicBezTo>
                      <a:pt x="151" y="132"/>
                      <a:pt x="104" y="104"/>
                      <a:pt x="66" y="104"/>
                    </a:cubicBezTo>
                    <a:lnTo>
                      <a:pt x="66" y="104"/>
                    </a:lnTo>
                    <a:cubicBezTo>
                      <a:pt x="28" y="104"/>
                      <a:pt x="0" y="132"/>
                      <a:pt x="19" y="170"/>
                    </a:cubicBezTo>
                    <a:cubicBezTo>
                      <a:pt x="142" y="557"/>
                      <a:pt x="142" y="557"/>
                      <a:pt x="142" y="557"/>
                    </a:cubicBezTo>
                    <a:cubicBezTo>
                      <a:pt x="161" y="595"/>
                      <a:pt x="198" y="623"/>
                      <a:pt x="236" y="623"/>
                    </a:cubicBezTo>
                    <a:cubicBezTo>
                      <a:pt x="614" y="623"/>
                      <a:pt x="614" y="623"/>
                      <a:pt x="614" y="623"/>
                    </a:cubicBezTo>
                    <a:cubicBezTo>
                      <a:pt x="652" y="623"/>
                      <a:pt x="699" y="595"/>
                      <a:pt x="708" y="557"/>
                    </a:cubicBezTo>
                    <a:cubicBezTo>
                      <a:pt x="840" y="170"/>
                      <a:pt x="840" y="170"/>
                      <a:pt x="840" y="170"/>
                    </a:cubicBezTo>
                    <a:cubicBezTo>
                      <a:pt x="850" y="132"/>
                      <a:pt x="831" y="104"/>
                      <a:pt x="793" y="104"/>
                    </a:cubicBezTo>
                    <a:lnTo>
                      <a:pt x="784" y="104"/>
                    </a:lnTo>
                  </a:path>
                </a:pathLst>
              </a:custGeom>
              <a:solidFill>
                <a:schemeClr val="accent3"/>
              </a:solidFill>
              <a:ln>
                <a:noFill/>
              </a:ln>
              <a:effectLst/>
              <a:extLst/>
            </p:spPr>
            <p:txBody>
              <a:bodyPr anchor="ctr"/>
              <a:lstStyle/>
              <a:p>
                <a:pPr algn="ctr"/>
                <a:endParaRPr sz="1350"/>
              </a:p>
            </p:txBody>
          </p:sp>
          <p:sp>
            <p:nvSpPr>
              <p:cNvPr id="44" name="任意多边形 22">
                <a:extLst>
                  <a:ext uri="{FF2B5EF4-FFF2-40B4-BE49-F238E27FC236}">
                    <a16:creationId xmlns:a16="http://schemas.microsoft.com/office/drawing/2014/main" xmlns="" id="{2ECA1B74-FA04-4F7A-9ED5-488A148160BF}"/>
                  </a:ext>
                </a:extLst>
              </p:cNvPr>
              <p:cNvSpPr>
                <a:spLocks/>
              </p:cNvSpPr>
              <p:nvPr/>
            </p:nvSpPr>
            <p:spPr bwMode="auto">
              <a:xfrm>
                <a:off x="8937546" y="2927730"/>
                <a:ext cx="609355" cy="166602"/>
              </a:xfrm>
              <a:custGeom>
                <a:avLst/>
                <a:gdLst>
                  <a:gd name="T0" fmla="*/ 85525363 w 662"/>
                  <a:gd name="T1" fmla="*/ 12421131 h 180"/>
                  <a:gd name="T2" fmla="*/ 85525363 w 662"/>
                  <a:gd name="T3" fmla="*/ 12421131 h 180"/>
                  <a:gd name="T4" fmla="*/ 72198637 w 662"/>
                  <a:gd name="T5" fmla="*/ 23404200 h 180"/>
                  <a:gd name="T6" fmla="*/ 14750081 w 662"/>
                  <a:gd name="T7" fmla="*/ 23404200 h 180"/>
                  <a:gd name="T8" fmla="*/ 0 w 662"/>
                  <a:gd name="T9" fmla="*/ 12421131 h 180"/>
                  <a:gd name="T10" fmla="*/ 14750081 w 662"/>
                  <a:gd name="T11" fmla="*/ 0 h 180"/>
                  <a:gd name="T12" fmla="*/ 72198637 w 662"/>
                  <a:gd name="T13" fmla="*/ 0 h 180"/>
                  <a:gd name="T14" fmla="*/ 85525363 w 662"/>
                  <a:gd name="T15" fmla="*/ 12421131 h 1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2" h="180">
                    <a:moveTo>
                      <a:pt x="661" y="95"/>
                    </a:moveTo>
                    <a:lnTo>
                      <a:pt x="661" y="95"/>
                    </a:lnTo>
                    <a:cubicBezTo>
                      <a:pt x="661" y="142"/>
                      <a:pt x="614" y="179"/>
                      <a:pt x="558" y="179"/>
                    </a:cubicBezTo>
                    <a:cubicBezTo>
                      <a:pt x="114" y="179"/>
                      <a:pt x="114" y="179"/>
                      <a:pt x="114" y="179"/>
                    </a:cubicBezTo>
                    <a:cubicBezTo>
                      <a:pt x="57" y="179"/>
                      <a:pt x="0" y="142"/>
                      <a:pt x="0" y="95"/>
                    </a:cubicBezTo>
                    <a:cubicBezTo>
                      <a:pt x="0" y="47"/>
                      <a:pt x="57" y="0"/>
                      <a:pt x="114" y="0"/>
                    </a:cubicBezTo>
                    <a:cubicBezTo>
                      <a:pt x="558" y="0"/>
                      <a:pt x="558" y="0"/>
                      <a:pt x="558" y="0"/>
                    </a:cubicBezTo>
                    <a:cubicBezTo>
                      <a:pt x="614" y="0"/>
                      <a:pt x="661" y="47"/>
                      <a:pt x="661" y="95"/>
                    </a:cubicBezTo>
                  </a:path>
                </a:pathLst>
              </a:custGeom>
              <a:solidFill>
                <a:schemeClr val="accent2"/>
              </a:solidFill>
              <a:ln>
                <a:noFill/>
              </a:ln>
            </p:spPr>
            <p:txBody>
              <a:bodyPr anchor="ctr"/>
              <a:lstStyle/>
              <a:p>
                <a:pPr algn="ctr"/>
                <a:endParaRPr sz="1350"/>
              </a:p>
            </p:txBody>
          </p:sp>
          <p:sp>
            <p:nvSpPr>
              <p:cNvPr id="45" name="任意多边形 27">
                <a:extLst>
                  <a:ext uri="{FF2B5EF4-FFF2-40B4-BE49-F238E27FC236}">
                    <a16:creationId xmlns:a16="http://schemas.microsoft.com/office/drawing/2014/main" xmlns="" id="{DF80F8AA-88A7-454B-AD0C-8BD9D4BB4A96}"/>
                  </a:ext>
                </a:extLst>
              </p:cNvPr>
              <p:cNvSpPr>
                <a:spLocks/>
              </p:cNvSpPr>
              <p:nvPr/>
            </p:nvSpPr>
            <p:spPr bwMode="auto">
              <a:xfrm>
                <a:off x="9003622" y="3540540"/>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sz="1350"/>
              </a:p>
            </p:txBody>
          </p:sp>
        </p:grpSp>
        <p:grpSp>
          <p:nvGrpSpPr>
            <p:cNvPr id="27" name="wrgergerg">
              <a:extLst>
                <a:ext uri="{FF2B5EF4-FFF2-40B4-BE49-F238E27FC236}">
                  <a16:creationId xmlns:a16="http://schemas.microsoft.com/office/drawing/2014/main" xmlns="" id="{62444B0F-15A9-46CC-8BAF-4AF8B3A66215}"/>
                </a:ext>
              </a:extLst>
            </p:cNvPr>
            <p:cNvGrpSpPr/>
            <p:nvPr>
              <p:custDataLst>
                <p:tags r:id="rId2"/>
              </p:custDataLst>
            </p:nvPr>
          </p:nvGrpSpPr>
          <p:grpSpPr>
            <a:xfrm>
              <a:off x="4556871" y="2145507"/>
              <a:ext cx="2324100" cy="2566987"/>
              <a:chOff x="5423601" y="2387806"/>
              <a:chExt cx="2324100" cy="2566987"/>
            </a:xfrm>
          </p:grpSpPr>
          <p:sp>
            <p:nvSpPr>
              <p:cNvPr id="38" name="任意多边形 17">
                <a:extLst>
                  <a:ext uri="{FF2B5EF4-FFF2-40B4-BE49-F238E27FC236}">
                    <a16:creationId xmlns:a16="http://schemas.microsoft.com/office/drawing/2014/main" xmlns="" id="{FF45C09B-A464-42C2-901B-A80DFA8F17AF}"/>
                  </a:ext>
                </a:extLst>
              </p:cNvPr>
              <p:cNvSpPr>
                <a:spLocks/>
              </p:cNvSpPr>
              <p:nvPr/>
            </p:nvSpPr>
            <p:spPr bwMode="auto">
              <a:xfrm>
                <a:off x="5423601" y="2943431"/>
                <a:ext cx="2324100" cy="2011362"/>
              </a:xfrm>
              <a:custGeom>
                <a:avLst/>
                <a:gdLst>
                  <a:gd name="T0" fmla="*/ 1256 w 2521"/>
                  <a:gd name="T1" fmla="*/ 2181 h 2182"/>
                  <a:gd name="T2" fmla="*/ 1256 w 2521"/>
                  <a:gd name="T3" fmla="*/ 2181 h 2182"/>
                  <a:gd name="T4" fmla="*/ 444 w 2521"/>
                  <a:gd name="T5" fmla="*/ 774 h 2182"/>
                  <a:gd name="T6" fmla="*/ 2077 w 2521"/>
                  <a:gd name="T7" fmla="*/ 774 h 2182"/>
                  <a:gd name="T8" fmla="*/ 1256 w 2521"/>
                  <a:gd name="T9" fmla="*/ 2181 h 2182"/>
                </a:gdLst>
                <a:ahLst/>
                <a:cxnLst>
                  <a:cxn ang="0">
                    <a:pos x="T0" y="T1"/>
                  </a:cxn>
                  <a:cxn ang="0">
                    <a:pos x="T2" y="T3"/>
                  </a:cxn>
                  <a:cxn ang="0">
                    <a:pos x="T4" y="T5"/>
                  </a:cxn>
                  <a:cxn ang="0">
                    <a:pos x="T6" y="T7"/>
                  </a:cxn>
                  <a:cxn ang="0">
                    <a:pos x="T8" y="T9"/>
                  </a:cxn>
                </a:cxnLst>
                <a:rect l="0" t="0" r="r" b="b"/>
                <a:pathLst>
                  <a:path w="2521" h="2182">
                    <a:moveTo>
                      <a:pt x="1256" y="2181"/>
                    </a:moveTo>
                    <a:lnTo>
                      <a:pt x="1256" y="2181"/>
                    </a:lnTo>
                    <a:cubicBezTo>
                      <a:pt x="359" y="2181"/>
                      <a:pt x="0" y="1548"/>
                      <a:pt x="444" y="774"/>
                    </a:cubicBezTo>
                    <a:cubicBezTo>
                      <a:pt x="897" y="0"/>
                      <a:pt x="1624" y="0"/>
                      <a:pt x="2077" y="774"/>
                    </a:cubicBezTo>
                    <a:cubicBezTo>
                      <a:pt x="2520" y="1548"/>
                      <a:pt x="2153" y="2181"/>
                      <a:pt x="1256" y="2181"/>
                    </a:cubicBezTo>
                  </a:path>
                </a:pathLst>
              </a:custGeom>
              <a:solidFill>
                <a:schemeClr val="accent1"/>
              </a:solidFill>
              <a:ln>
                <a:noFill/>
              </a:ln>
              <a:effectLst/>
              <a:extLst/>
            </p:spPr>
            <p:txBody>
              <a:bodyPr anchor="ctr"/>
              <a:lstStyle/>
              <a:p>
                <a:pPr algn="ctr"/>
                <a:endParaRPr sz="1350"/>
              </a:p>
            </p:txBody>
          </p:sp>
          <p:sp>
            <p:nvSpPr>
              <p:cNvPr id="39" name="任意多边形 18">
                <a:extLst>
                  <a:ext uri="{FF2B5EF4-FFF2-40B4-BE49-F238E27FC236}">
                    <a16:creationId xmlns:a16="http://schemas.microsoft.com/office/drawing/2014/main" xmlns="" id="{4AC80D22-D938-416E-BCE6-2B0CF8264A54}"/>
                  </a:ext>
                </a:extLst>
              </p:cNvPr>
              <p:cNvSpPr>
                <a:spLocks/>
              </p:cNvSpPr>
              <p:nvPr/>
            </p:nvSpPr>
            <p:spPr bwMode="auto">
              <a:xfrm>
                <a:off x="6163376" y="2387806"/>
                <a:ext cx="844550" cy="625476"/>
              </a:xfrm>
              <a:custGeom>
                <a:avLst/>
                <a:gdLst>
                  <a:gd name="T0" fmla="*/ 850 w 916"/>
                  <a:gd name="T1" fmla="*/ 113 h 681"/>
                  <a:gd name="T2" fmla="*/ 850 w 916"/>
                  <a:gd name="T3" fmla="*/ 113 h 681"/>
                  <a:gd name="T4" fmla="*/ 727 w 916"/>
                  <a:gd name="T5" fmla="*/ 160 h 681"/>
                  <a:gd name="T6" fmla="*/ 651 w 916"/>
                  <a:gd name="T7" fmla="*/ 132 h 681"/>
                  <a:gd name="T8" fmla="*/ 623 w 916"/>
                  <a:gd name="T9" fmla="*/ 75 h 681"/>
                  <a:gd name="T10" fmla="*/ 566 w 916"/>
                  <a:gd name="T11" fmla="*/ 0 h 681"/>
                  <a:gd name="T12" fmla="*/ 519 w 916"/>
                  <a:gd name="T13" fmla="*/ 75 h 681"/>
                  <a:gd name="T14" fmla="*/ 491 w 916"/>
                  <a:gd name="T15" fmla="*/ 132 h 681"/>
                  <a:gd name="T16" fmla="*/ 415 w 916"/>
                  <a:gd name="T17" fmla="*/ 142 h 681"/>
                  <a:gd name="T18" fmla="*/ 406 w 916"/>
                  <a:gd name="T19" fmla="*/ 142 h 681"/>
                  <a:gd name="T20" fmla="*/ 340 w 916"/>
                  <a:gd name="T21" fmla="*/ 75 h 681"/>
                  <a:gd name="T22" fmla="*/ 283 w 916"/>
                  <a:gd name="T23" fmla="*/ 142 h 681"/>
                  <a:gd name="T24" fmla="*/ 264 w 916"/>
                  <a:gd name="T25" fmla="*/ 170 h 681"/>
                  <a:gd name="T26" fmla="*/ 189 w 916"/>
                  <a:gd name="T27" fmla="*/ 179 h 681"/>
                  <a:gd name="T28" fmla="*/ 189 w 916"/>
                  <a:gd name="T29" fmla="*/ 179 h 681"/>
                  <a:gd name="T30" fmla="*/ 66 w 916"/>
                  <a:gd name="T31" fmla="*/ 113 h 681"/>
                  <a:gd name="T32" fmla="*/ 57 w 916"/>
                  <a:gd name="T33" fmla="*/ 113 h 681"/>
                  <a:gd name="T34" fmla="*/ 9 w 916"/>
                  <a:gd name="T35" fmla="*/ 189 h 681"/>
                  <a:gd name="T36" fmla="*/ 151 w 916"/>
                  <a:gd name="T37" fmla="*/ 613 h 681"/>
                  <a:gd name="T38" fmla="*/ 245 w 916"/>
                  <a:gd name="T39" fmla="*/ 680 h 681"/>
                  <a:gd name="T40" fmla="*/ 661 w 916"/>
                  <a:gd name="T41" fmla="*/ 680 h 681"/>
                  <a:gd name="T42" fmla="*/ 764 w 916"/>
                  <a:gd name="T43" fmla="*/ 613 h 681"/>
                  <a:gd name="T44" fmla="*/ 906 w 916"/>
                  <a:gd name="T45" fmla="*/ 189 h 681"/>
                  <a:gd name="T46" fmla="*/ 850 w 916"/>
                  <a:gd name="T47" fmla="*/ 11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6" h="681">
                    <a:moveTo>
                      <a:pt x="850" y="113"/>
                    </a:moveTo>
                    <a:lnTo>
                      <a:pt x="850" y="113"/>
                    </a:lnTo>
                    <a:cubicBezTo>
                      <a:pt x="802" y="113"/>
                      <a:pt x="755" y="132"/>
                      <a:pt x="727" y="160"/>
                    </a:cubicBezTo>
                    <a:cubicBezTo>
                      <a:pt x="699" y="179"/>
                      <a:pt x="670" y="170"/>
                      <a:pt x="651" y="132"/>
                    </a:cubicBezTo>
                    <a:cubicBezTo>
                      <a:pt x="623" y="75"/>
                      <a:pt x="623" y="75"/>
                      <a:pt x="623" y="75"/>
                    </a:cubicBezTo>
                    <a:cubicBezTo>
                      <a:pt x="604" y="38"/>
                      <a:pt x="585" y="0"/>
                      <a:pt x="566" y="0"/>
                    </a:cubicBezTo>
                    <a:cubicBezTo>
                      <a:pt x="557" y="0"/>
                      <a:pt x="538" y="38"/>
                      <a:pt x="519" y="75"/>
                    </a:cubicBezTo>
                    <a:cubicBezTo>
                      <a:pt x="491" y="132"/>
                      <a:pt x="491" y="132"/>
                      <a:pt x="491" y="132"/>
                    </a:cubicBezTo>
                    <a:cubicBezTo>
                      <a:pt x="472" y="170"/>
                      <a:pt x="434" y="170"/>
                      <a:pt x="415" y="142"/>
                    </a:cubicBezTo>
                    <a:cubicBezTo>
                      <a:pt x="406" y="142"/>
                      <a:pt x="406" y="142"/>
                      <a:pt x="406" y="142"/>
                    </a:cubicBezTo>
                    <a:cubicBezTo>
                      <a:pt x="387" y="104"/>
                      <a:pt x="359" y="75"/>
                      <a:pt x="340" y="75"/>
                    </a:cubicBezTo>
                    <a:cubicBezTo>
                      <a:pt x="330" y="75"/>
                      <a:pt x="302" y="113"/>
                      <a:pt x="283" y="142"/>
                    </a:cubicBezTo>
                    <a:cubicBezTo>
                      <a:pt x="264" y="170"/>
                      <a:pt x="264" y="170"/>
                      <a:pt x="264" y="170"/>
                    </a:cubicBezTo>
                    <a:cubicBezTo>
                      <a:pt x="245" y="207"/>
                      <a:pt x="208" y="207"/>
                      <a:pt x="189" y="179"/>
                    </a:cubicBezTo>
                    <a:lnTo>
                      <a:pt x="189" y="179"/>
                    </a:lnTo>
                    <a:cubicBezTo>
                      <a:pt x="160" y="142"/>
                      <a:pt x="104" y="113"/>
                      <a:pt x="66" y="113"/>
                    </a:cubicBezTo>
                    <a:cubicBezTo>
                      <a:pt x="57" y="113"/>
                      <a:pt x="57" y="113"/>
                      <a:pt x="57" y="113"/>
                    </a:cubicBezTo>
                    <a:cubicBezTo>
                      <a:pt x="19" y="113"/>
                      <a:pt x="0" y="151"/>
                      <a:pt x="9" y="189"/>
                    </a:cubicBezTo>
                    <a:cubicBezTo>
                      <a:pt x="151" y="613"/>
                      <a:pt x="151" y="613"/>
                      <a:pt x="151" y="613"/>
                    </a:cubicBezTo>
                    <a:cubicBezTo>
                      <a:pt x="160" y="651"/>
                      <a:pt x="208" y="680"/>
                      <a:pt x="245" y="680"/>
                    </a:cubicBezTo>
                    <a:cubicBezTo>
                      <a:pt x="661" y="680"/>
                      <a:pt x="661" y="680"/>
                      <a:pt x="661" y="680"/>
                    </a:cubicBezTo>
                    <a:cubicBezTo>
                      <a:pt x="708" y="680"/>
                      <a:pt x="746" y="651"/>
                      <a:pt x="764" y="613"/>
                    </a:cubicBezTo>
                    <a:cubicBezTo>
                      <a:pt x="906" y="189"/>
                      <a:pt x="906" y="189"/>
                      <a:pt x="906" y="189"/>
                    </a:cubicBezTo>
                    <a:cubicBezTo>
                      <a:pt x="915" y="151"/>
                      <a:pt x="897" y="113"/>
                      <a:pt x="850" y="113"/>
                    </a:cubicBezTo>
                  </a:path>
                </a:pathLst>
              </a:custGeom>
              <a:solidFill>
                <a:schemeClr val="accent1"/>
              </a:solidFill>
              <a:ln>
                <a:noFill/>
              </a:ln>
              <a:effectLst/>
              <a:extLst/>
            </p:spPr>
            <p:txBody>
              <a:bodyPr anchor="ctr"/>
              <a:lstStyle/>
              <a:p>
                <a:pPr algn="ctr"/>
                <a:endParaRPr sz="1350"/>
              </a:p>
            </p:txBody>
          </p:sp>
          <p:sp>
            <p:nvSpPr>
              <p:cNvPr id="40" name="任意多边形 19">
                <a:extLst>
                  <a:ext uri="{FF2B5EF4-FFF2-40B4-BE49-F238E27FC236}">
                    <a16:creationId xmlns:a16="http://schemas.microsoft.com/office/drawing/2014/main" xmlns="" id="{9508A5DD-5A9B-4F9A-B601-99DE2FCBB4BE}"/>
                  </a:ext>
                </a:extLst>
              </p:cNvPr>
              <p:cNvSpPr>
                <a:spLocks/>
              </p:cNvSpPr>
              <p:nvPr/>
            </p:nvSpPr>
            <p:spPr bwMode="auto">
              <a:xfrm>
                <a:off x="6252324" y="2996808"/>
                <a:ext cx="662164" cy="174732"/>
              </a:xfrm>
              <a:custGeom>
                <a:avLst/>
                <a:gdLst>
                  <a:gd name="T0" fmla="*/ 92996688 w 719"/>
                  <a:gd name="T1" fmla="*/ 12262909 h 190"/>
                  <a:gd name="T2" fmla="*/ 92996688 w 719"/>
                  <a:gd name="T3" fmla="*/ 12262909 h 190"/>
                  <a:gd name="T4" fmla="*/ 78360619 w 719"/>
                  <a:gd name="T5" fmla="*/ 24396478 h 190"/>
                  <a:gd name="T6" fmla="*/ 15931318 w 719"/>
                  <a:gd name="T7" fmla="*/ 24396478 h 190"/>
                  <a:gd name="T8" fmla="*/ 0 w 719"/>
                  <a:gd name="T9" fmla="*/ 12262909 h 190"/>
                  <a:gd name="T10" fmla="*/ 15931318 w 719"/>
                  <a:gd name="T11" fmla="*/ 0 h 190"/>
                  <a:gd name="T12" fmla="*/ 78360619 w 719"/>
                  <a:gd name="T13" fmla="*/ 0 h 190"/>
                  <a:gd name="T14" fmla="*/ 92996688 w 719"/>
                  <a:gd name="T15" fmla="*/ 12262909 h 1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9" h="190">
                    <a:moveTo>
                      <a:pt x="718" y="95"/>
                    </a:moveTo>
                    <a:lnTo>
                      <a:pt x="718" y="95"/>
                    </a:lnTo>
                    <a:cubicBezTo>
                      <a:pt x="718" y="152"/>
                      <a:pt x="670" y="189"/>
                      <a:pt x="605" y="189"/>
                    </a:cubicBezTo>
                    <a:cubicBezTo>
                      <a:pt x="123" y="189"/>
                      <a:pt x="123" y="189"/>
                      <a:pt x="123" y="189"/>
                    </a:cubicBezTo>
                    <a:cubicBezTo>
                      <a:pt x="57" y="189"/>
                      <a:pt x="0" y="152"/>
                      <a:pt x="0" y="95"/>
                    </a:cubicBezTo>
                    <a:cubicBezTo>
                      <a:pt x="0" y="48"/>
                      <a:pt x="57" y="0"/>
                      <a:pt x="123" y="0"/>
                    </a:cubicBezTo>
                    <a:cubicBezTo>
                      <a:pt x="605" y="0"/>
                      <a:pt x="605" y="0"/>
                      <a:pt x="605" y="0"/>
                    </a:cubicBezTo>
                    <a:cubicBezTo>
                      <a:pt x="670" y="0"/>
                      <a:pt x="718" y="48"/>
                      <a:pt x="718" y="95"/>
                    </a:cubicBezTo>
                  </a:path>
                </a:pathLst>
              </a:custGeom>
              <a:solidFill>
                <a:schemeClr val="accent2"/>
              </a:solidFill>
              <a:ln>
                <a:noFill/>
              </a:ln>
            </p:spPr>
            <p:txBody>
              <a:bodyPr anchor="ctr"/>
              <a:lstStyle/>
              <a:p>
                <a:pPr algn="ctr"/>
                <a:endParaRPr sz="1350"/>
              </a:p>
            </p:txBody>
          </p:sp>
          <p:sp>
            <p:nvSpPr>
              <p:cNvPr id="41" name="任意多边形 28">
                <a:extLst>
                  <a:ext uri="{FF2B5EF4-FFF2-40B4-BE49-F238E27FC236}">
                    <a16:creationId xmlns:a16="http://schemas.microsoft.com/office/drawing/2014/main" xmlns="" id="{CC5B7E36-EADB-4D77-A093-7C9F52B17588}"/>
                  </a:ext>
                </a:extLst>
              </p:cNvPr>
              <p:cNvSpPr>
                <a:spLocks/>
              </p:cNvSpPr>
              <p:nvPr/>
            </p:nvSpPr>
            <p:spPr bwMode="auto">
              <a:xfrm>
                <a:off x="6238101" y="3651456"/>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1350"/>
              </a:p>
            </p:txBody>
          </p:sp>
        </p:grpSp>
        <p:grpSp>
          <p:nvGrpSpPr>
            <p:cNvPr id="28" name="ergwgewrg">
              <a:extLst>
                <a:ext uri="{FF2B5EF4-FFF2-40B4-BE49-F238E27FC236}">
                  <a16:creationId xmlns:a16="http://schemas.microsoft.com/office/drawing/2014/main" xmlns="" id="{2CE1449E-243A-44CB-82DA-8EB96C5AD336}"/>
                </a:ext>
              </a:extLst>
            </p:cNvPr>
            <p:cNvGrpSpPr/>
            <p:nvPr>
              <p:custDataLst>
                <p:tags r:id="rId3"/>
              </p:custDataLst>
            </p:nvPr>
          </p:nvGrpSpPr>
          <p:grpSpPr>
            <a:xfrm>
              <a:off x="5663722" y="1897063"/>
              <a:ext cx="2774950" cy="3063875"/>
              <a:chOff x="6565014" y="2273506"/>
              <a:chExt cx="2774950" cy="3063875"/>
            </a:xfrm>
          </p:grpSpPr>
          <p:sp>
            <p:nvSpPr>
              <p:cNvPr id="34" name="任意多边形 23">
                <a:extLst>
                  <a:ext uri="{FF2B5EF4-FFF2-40B4-BE49-F238E27FC236}">
                    <a16:creationId xmlns:a16="http://schemas.microsoft.com/office/drawing/2014/main" xmlns="" id="{5DAC7501-204B-40E7-9013-088B023DC8CB}"/>
                  </a:ext>
                </a:extLst>
              </p:cNvPr>
              <p:cNvSpPr>
                <a:spLocks/>
              </p:cNvSpPr>
              <p:nvPr/>
            </p:nvSpPr>
            <p:spPr bwMode="auto">
              <a:xfrm>
                <a:off x="6565014" y="2935493"/>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solidFill>
                <a:schemeClr val="accent2"/>
              </a:solidFill>
              <a:ln>
                <a:noFill/>
              </a:ln>
              <a:effectLst/>
              <a:extLst/>
            </p:spPr>
            <p:txBody>
              <a:bodyPr anchor="ctr"/>
              <a:lstStyle/>
              <a:p>
                <a:pPr algn="ctr"/>
                <a:endParaRPr sz="1350"/>
              </a:p>
            </p:txBody>
          </p:sp>
          <p:sp>
            <p:nvSpPr>
              <p:cNvPr id="35" name="任意多边形 24">
                <a:extLst>
                  <a:ext uri="{FF2B5EF4-FFF2-40B4-BE49-F238E27FC236}">
                    <a16:creationId xmlns:a16="http://schemas.microsoft.com/office/drawing/2014/main" xmlns="" id="{A99A80EC-4E89-4E97-AA58-237F3DEF7B14}"/>
                  </a:ext>
                </a:extLst>
              </p:cNvPr>
              <p:cNvSpPr>
                <a:spLocks/>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solidFill>
                <a:schemeClr val="accent2"/>
              </a:solidFill>
              <a:ln>
                <a:noFill/>
              </a:ln>
              <a:effectLst/>
              <a:extLst/>
            </p:spPr>
            <p:txBody>
              <a:bodyPr anchor="ctr"/>
              <a:lstStyle/>
              <a:p>
                <a:pPr algn="ctr"/>
                <a:endParaRPr sz="1350"/>
              </a:p>
            </p:txBody>
          </p:sp>
          <p:sp>
            <p:nvSpPr>
              <p:cNvPr id="36" name="任意多边形 25">
                <a:extLst>
                  <a:ext uri="{FF2B5EF4-FFF2-40B4-BE49-F238E27FC236}">
                    <a16:creationId xmlns:a16="http://schemas.microsoft.com/office/drawing/2014/main" xmlns="" id="{E388AF39-F721-492E-ACD3-C55EEBDFE7A3}"/>
                  </a:ext>
                </a:extLst>
              </p:cNvPr>
              <p:cNvSpPr>
                <a:spLocks/>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solidFill>
                <a:schemeClr val="accent1"/>
              </a:solidFill>
              <a:ln>
                <a:noFill/>
              </a:ln>
            </p:spPr>
            <p:txBody>
              <a:bodyPr anchor="ctr"/>
              <a:lstStyle/>
              <a:p>
                <a:pPr algn="ctr"/>
                <a:endParaRPr sz="1350"/>
              </a:p>
            </p:txBody>
          </p:sp>
          <p:sp>
            <p:nvSpPr>
              <p:cNvPr id="37" name="任意多边形 26">
                <a:extLst>
                  <a:ext uri="{FF2B5EF4-FFF2-40B4-BE49-F238E27FC236}">
                    <a16:creationId xmlns:a16="http://schemas.microsoft.com/office/drawing/2014/main" xmlns="" id="{B62EB05F-7E6A-4A24-A39E-979B0EB13F80}"/>
                  </a:ext>
                </a:extLst>
              </p:cNvPr>
              <p:cNvSpPr>
                <a:spLocks/>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1350"/>
              </a:p>
            </p:txBody>
          </p:sp>
        </p:grpSp>
        <p:grpSp>
          <p:nvGrpSpPr>
            <p:cNvPr id="29" name="sdfsgwergrw">
              <a:extLst>
                <a:ext uri="{FF2B5EF4-FFF2-40B4-BE49-F238E27FC236}">
                  <a16:creationId xmlns:a16="http://schemas.microsoft.com/office/drawing/2014/main" xmlns="" id="{20D62921-56E0-41DB-A419-DFCD0832E920}"/>
                </a:ext>
              </a:extLst>
            </p:cNvPr>
            <p:cNvGrpSpPr/>
            <p:nvPr>
              <p:custDataLst>
                <p:tags r:id="rId4"/>
              </p:custDataLst>
            </p:nvPr>
          </p:nvGrpSpPr>
          <p:grpSpPr>
            <a:xfrm>
              <a:off x="8145713" y="1897063"/>
              <a:ext cx="2774950" cy="3063875"/>
              <a:chOff x="6565014" y="2273506"/>
              <a:chExt cx="2774950" cy="3063875"/>
            </a:xfrm>
          </p:grpSpPr>
          <p:sp>
            <p:nvSpPr>
              <p:cNvPr id="30" name="任意多边形 32">
                <a:extLst>
                  <a:ext uri="{FF2B5EF4-FFF2-40B4-BE49-F238E27FC236}">
                    <a16:creationId xmlns:a16="http://schemas.microsoft.com/office/drawing/2014/main" xmlns="" id="{F7450EC0-88B7-4F86-A81C-2533A5EE2924}"/>
                  </a:ext>
                </a:extLst>
              </p:cNvPr>
              <p:cNvSpPr>
                <a:spLocks/>
              </p:cNvSpPr>
              <p:nvPr/>
            </p:nvSpPr>
            <p:spPr bwMode="auto">
              <a:xfrm>
                <a:off x="6565014" y="2935493"/>
                <a:ext cx="2774950" cy="2401888"/>
              </a:xfrm>
              <a:custGeom>
                <a:avLst/>
                <a:gdLst>
                  <a:gd name="T0" fmla="*/ 1500 w 3012"/>
                  <a:gd name="T1" fmla="*/ 2605 h 2606"/>
                  <a:gd name="T2" fmla="*/ 1500 w 3012"/>
                  <a:gd name="T3" fmla="*/ 2605 h 2606"/>
                  <a:gd name="T4" fmla="*/ 538 w 3012"/>
                  <a:gd name="T5" fmla="*/ 925 h 2606"/>
                  <a:gd name="T6" fmla="*/ 2473 w 3012"/>
                  <a:gd name="T7" fmla="*/ 925 h 2606"/>
                  <a:gd name="T8" fmla="*/ 1500 w 3012"/>
                  <a:gd name="T9" fmla="*/ 2605 h 2606"/>
                </a:gdLst>
                <a:ahLst/>
                <a:cxnLst>
                  <a:cxn ang="0">
                    <a:pos x="T0" y="T1"/>
                  </a:cxn>
                  <a:cxn ang="0">
                    <a:pos x="T2" y="T3"/>
                  </a:cxn>
                  <a:cxn ang="0">
                    <a:pos x="T4" y="T5"/>
                  </a:cxn>
                  <a:cxn ang="0">
                    <a:pos x="T6" y="T7"/>
                  </a:cxn>
                  <a:cxn ang="0">
                    <a:pos x="T8" y="T9"/>
                  </a:cxn>
                </a:cxnLst>
                <a:rect l="0" t="0" r="r" b="b"/>
                <a:pathLst>
                  <a:path w="3012" h="2606">
                    <a:moveTo>
                      <a:pt x="1500" y="2605"/>
                    </a:moveTo>
                    <a:lnTo>
                      <a:pt x="1500" y="2605"/>
                    </a:lnTo>
                    <a:cubicBezTo>
                      <a:pt x="434" y="2605"/>
                      <a:pt x="0" y="1850"/>
                      <a:pt x="538" y="925"/>
                    </a:cubicBezTo>
                    <a:cubicBezTo>
                      <a:pt x="1066" y="0"/>
                      <a:pt x="1944" y="0"/>
                      <a:pt x="2473" y="925"/>
                    </a:cubicBezTo>
                    <a:cubicBezTo>
                      <a:pt x="3011" y="1850"/>
                      <a:pt x="2576" y="2605"/>
                      <a:pt x="1500" y="2605"/>
                    </a:cubicBezTo>
                  </a:path>
                </a:pathLst>
              </a:custGeom>
              <a:solidFill>
                <a:schemeClr val="accent4">
                  <a:lumMod val="100000"/>
                </a:schemeClr>
              </a:solidFill>
              <a:ln>
                <a:noFill/>
              </a:ln>
              <a:effectLst/>
              <a:extLst/>
            </p:spPr>
            <p:txBody>
              <a:bodyPr anchor="ctr"/>
              <a:lstStyle/>
              <a:p>
                <a:pPr algn="ctr"/>
                <a:endParaRPr sz="1350"/>
              </a:p>
            </p:txBody>
          </p:sp>
          <p:sp>
            <p:nvSpPr>
              <p:cNvPr id="31" name="任意多边形 33">
                <a:extLst>
                  <a:ext uri="{FF2B5EF4-FFF2-40B4-BE49-F238E27FC236}">
                    <a16:creationId xmlns:a16="http://schemas.microsoft.com/office/drawing/2014/main" xmlns="" id="{240F760D-C470-43E2-AAF1-1F8B33A07F4D}"/>
                  </a:ext>
                </a:extLst>
              </p:cNvPr>
              <p:cNvSpPr>
                <a:spLocks/>
              </p:cNvSpPr>
              <p:nvPr/>
            </p:nvSpPr>
            <p:spPr bwMode="auto">
              <a:xfrm>
                <a:off x="7442900" y="2273506"/>
                <a:ext cx="1016001" cy="747714"/>
              </a:xfrm>
              <a:custGeom>
                <a:avLst/>
                <a:gdLst>
                  <a:gd name="T0" fmla="*/ 1018 w 1104"/>
                  <a:gd name="T1" fmla="*/ 142 h 813"/>
                  <a:gd name="T2" fmla="*/ 1018 w 1104"/>
                  <a:gd name="T3" fmla="*/ 142 h 813"/>
                  <a:gd name="T4" fmla="*/ 877 w 1104"/>
                  <a:gd name="T5" fmla="*/ 189 h 813"/>
                  <a:gd name="T6" fmla="*/ 782 w 1104"/>
                  <a:gd name="T7" fmla="*/ 151 h 813"/>
                  <a:gd name="T8" fmla="*/ 745 w 1104"/>
                  <a:gd name="T9" fmla="*/ 85 h 813"/>
                  <a:gd name="T10" fmla="*/ 688 w 1104"/>
                  <a:gd name="T11" fmla="*/ 0 h 813"/>
                  <a:gd name="T12" fmla="*/ 622 w 1104"/>
                  <a:gd name="T13" fmla="*/ 85 h 813"/>
                  <a:gd name="T14" fmla="*/ 584 w 1104"/>
                  <a:gd name="T15" fmla="*/ 151 h 813"/>
                  <a:gd name="T16" fmla="*/ 499 w 1104"/>
                  <a:gd name="T17" fmla="*/ 161 h 813"/>
                  <a:gd name="T18" fmla="*/ 499 w 1104"/>
                  <a:gd name="T19" fmla="*/ 161 h 813"/>
                  <a:gd name="T20" fmla="*/ 414 w 1104"/>
                  <a:gd name="T21" fmla="*/ 94 h 813"/>
                  <a:gd name="T22" fmla="*/ 348 w 1104"/>
                  <a:gd name="T23" fmla="*/ 170 h 813"/>
                  <a:gd name="T24" fmla="*/ 329 w 1104"/>
                  <a:gd name="T25" fmla="*/ 198 h 813"/>
                  <a:gd name="T26" fmla="*/ 225 w 1104"/>
                  <a:gd name="T27" fmla="*/ 208 h 813"/>
                  <a:gd name="T28" fmla="*/ 225 w 1104"/>
                  <a:gd name="T29" fmla="*/ 208 h 813"/>
                  <a:gd name="T30" fmla="*/ 84 w 1104"/>
                  <a:gd name="T31" fmla="*/ 142 h 813"/>
                  <a:gd name="T32" fmla="*/ 75 w 1104"/>
                  <a:gd name="T33" fmla="*/ 142 h 813"/>
                  <a:gd name="T34" fmla="*/ 18 w 1104"/>
                  <a:gd name="T35" fmla="*/ 227 h 813"/>
                  <a:gd name="T36" fmla="*/ 187 w 1104"/>
                  <a:gd name="T37" fmla="*/ 727 h 813"/>
                  <a:gd name="T38" fmla="*/ 301 w 1104"/>
                  <a:gd name="T39" fmla="*/ 812 h 813"/>
                  <a:gd name="T40" fmla="*/ 801 w 1104"/>
                  <a:gd name="T41" fmla="*/ 812 h 813"/>
                  <a:gd name="T42" fmla="*/ 914 w 1104"/>
                  <a:gd name="T43" fmla="*/ 727 h 813"/>
                  <a:gd name="T44" fmla="*/ 1084 w 1104"/>
                  <a:gd name="T45" fmla="*/ 227 h 813"/>
                  <a:gd name="T46" fmla="*/ 1018 w 1104"/>
                  <a:gd name="T47" fmla="*/ 142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4" h="813">
                    <a:moveTo>
                      <a:pt x="1018" y="142"/>
                    </a:moveTo>
                    <a:lnTo>
                      <a:pt x="1018" y="142"/>
                    </a:lnTo>
                    <a:cubicBezTo>
                      <a:pt x="971" y="142"/>
                      <a:pt x="905" y="161"/>
                      <a:pt x="877" y="189"/>
                    </a:cubicBezTo>
                    <a:cubicBezTo>
                      <a:pt x="848" y="217"/>
                      <a:pt x="801" y="198"/>
                      <a:pt x="782" y="151"/>
                    </a:cubicBezTo>
                    <a:cubicBezTo>
                      <a:pt x="745" y="85"/>
                      <a:pt x="745" y="85"/>
                      <a:pt x="745" y="85"/>
                    </a:cubicBezTo>
                    <a:cubicBezTo>
                      <a:pt x="726" y="38"/>
                      <a:pt x="697" y="0"/>
                      <a:pt x="688" y="0"/>
                    </a:cubicBezTo>
                    <a:cubicBezTo>
                      <a:pt x="669" y="0"/>
                      <a:pt x="641" y="38"/>
                      <a:pt x="622" y="85"/>
                    </a:cubicBezTo>
                    <a:cubicBezTo>
                      <a:pt x="584" y="151"/>
                      <a:pt x="584" y="151"/>
                      <a:pt x="584" y="151"/>
                    </a:cubicBezTo>
                    <a:cubicBezTo>
                      <a:pt x="565" y="198"/>
                      <a:pt x="527" y="208"/>
                      <a:pt x="499" y="161"/>
                    </a:cubicBezTo>
                    <a:lnTo>
                      <a:pt x="499" y="161"/>
                    </a:lnTo>
                    <a:cubicBezTo>
                      <a:pt x="461" y="123"/>
                      <a:pt x="433" y="94"/>
                      <a:pt x="414" y="94"/>
                    </a:cubicBezTo>
                    <a:cubicBezTo>
                      <a:pt x="405" y="94"/>
                      <a:pt x="367" y="123"/>
                      <a:pt x="348" y="170"/>
                    </a:cubicBezTo>
                    <a:cubicBezTo>
                      <a:pt x="329" y="198"/>
                      <a:pt x="329" y="198"/>
                      <a:pt x="329" y="198"/>
                    </a:cubicBezTo>
                    <a:cubicBezTo>
                      <a:pt x="301" y="245"/>
                      <a:pt x="254" y="245"/>
                      <a:pt x="225" y="208"/>
                    </a:cubicBezTo>
                    <a:lnTo>
                      <a:pt x="225" y="208"/>
                    </a:lnTo>
                    <a:cubicBezTo>
                      <a:pt x="197" y="170"/>
                      <a:pt x="131" y="142"/>
                      <a:pt x="84" y="142"/>
                    </a:cubicBezTo>
                    <a:cubicBezTo>
                      <a:pt x="75" y="142"/>
                      <a:pt x="75" y="142"/>
                      <a:pt x="75" y="142"/>
                    </a:cubicBezTo>
                    <a:cubicBezTo>
                      <a:pt x="28" y="142"/>
                      <a:pt x="0" y="179"/>
                      <a:pt x="18" y="227"/>
                    </a:cubicBezTo>
                    <a:cubicBezTo>
                      <a:pt x="187" y="727"/>
                      <a:pt x="187" y="727"/>
                      <a:pt x="187" y="727"/>
                    </a:cubicBezTo>
                    <a:cubicBezTo>
                      <a:pt x="197" y="774"/>
                      <a:pt x="254" y="812"/>
                      <a:pt x="301" y="812"/>
                    </a:cubicBezTo>
                    <a:cubicBezTo>
                      <a:pt x="801" y="812"/>
                      <a:pt x="801" y="812"/>
                      <a:pt x="801" y="812"/>
                    </a:cubicBezTo>
                    <a:cubicBezTo>
                      <a:pt x="848" y="812"/>
                      <a:pt x="896" y="774"/>
                      <a:pt x="914" y="727"/>
                    </a:cubicBezTo>
                    <a:cubicBezTo>
                      <a:pt x="1084" y="227"/>
                      <a:pt x="1084" y="227"/>
                      <a:pt x="1084" y="227"/>
                    </a:cubicBezTo>
                    <a:cubicBezTo>
                      <a:pt x="1103" y="179"/>
                      <a:pt x="1075" y="142"/>
                      <a:pt x="1018" y="142"/>
                    </a:cubicBezTo>
                  </a:path>
                </a:pathLst>
              </a:custGeom>
              <a:solidFill>
                <a:schemeClr val="accent4">
                  <a:lumMod val="100000"/>
                </a:schemeClr>
              </a:solidFill>
              <a:ln>
                <a:noFill/>
              </a:ln>
              <a:effectLst/>
              <a:extLst/>
            </p:spPr>
            <p:txBody>
              <a:bodyPr anchor="ctr"/>
              <a:lstStyle/>
              <a:p>
                <a:pPr algn="ctr"/>
                <a:endParaRPr sz="1350"/>
              </a:p>
            </p:txBody>
          </p:sp>
          <p:sp>
            <p:nvSpPr>
              <p:cNvPr id="32" name="任意多边形 34">
                <a:extLst>
                  <a:ext uri="{FF2B5EF4-FFF2-40B4-BE49-F238E27FC236}">
                    <a16:creationId xmlns:a16="http://schemas.microsoft.com/office/drawing/2014/main" xmlns="" id="{7A209A81-D737-45E2-A3C0-629FE1C8BBF2}"/>
                  </a:ext>
                </a:extLst>
              </p:cNvPr>
              <p:cNvSpPr>
                <a:spLocks/>
              </p:cNvSpPr>
              <p:nvPr/>
            </p:nvSpPr>
            <p:spPr bwMode="auto">
              <a:xfrm>
                <a:off x="7556342" y="2996808"/>
                <a:ext cx="792163" cy="211302"/>
              </a:xfrm>
              <a:custGeom>
                <a:avLst/>
                <a:gdLst>
                  <a:gd name="T0" fmla="*/ 111299777 w 860"/>
                  <a:gd name="T1" fmla="*/ 14944084 h 228"/>
                  <a:gd name="T2" fmla="*/ 111299777 w 860"/>
                  <a:gd name="T3" fmla="*/ 14944084 h 228"/>
                  <a:gd name="T4" fmla="*/ 93030521 w 860"/>
                  <a:gd name="T5" fmla="*/ 29757103 h 228"/>
                  <a:gd name="T6" fmla="*/ 18398841 w 860"/>
                  <a:gd name="T7" fmla="*/ 29757103 h 228"/>
                  <a:gd name="T8" fmla="*/ 0 w 860"/>
                  <a:gd name="T9" fmla="*/ 14944084 h 228"/>
                  <a:gd name="T10" fmla="*/ 18398841 w 860"/>
                  <a:gd name="T11" fmla="*/ 0 h 228"/>
                  <a:gd name="T12" fmla="*/ 93030521 w 860"/>
                  <a:gd name="T13" fmla="*/ 0 h 228"/>
                  <a:gd name="T14" fmla="*/ 111299777 w 860"/>
                  <a:gd name="T15" fmla="*/ 14944084 h 2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0" h="228">
                    <a:moveTo>
                      <a:pt x="859" y="114"/>
                    </a:moveTo>
                    <a:lnTo>
                      <a:pt x="859" y="114"/>
                    </a:lnTo>
                    <a:cubicBezTo>
                      <a:pt x="859" y="180"/>
                      <a:pt x="793" y="227"/>
                      <a:pt x="718" y="227"/>
                    </a:cubicBezTo>
                    <a:cubicBezTo>
                      <a:pt x="142" y="227"/>
                      <a:pt x="142" y="227"/>
                      <a:pt x="142" y="227"/>
                    </a:cubicBezTo>
                    <a:cubicBezTo>
                      <a:pt x="66" y="227"/>
                      <a:pt x="0" y="180"/>
                      <a:pt x="0" y="114"/>
                    </a:cubicBezTo>
                    <a:cubicBezTo>
                      <a:pt x="0" y="57"/>
                      <a:pt x="66" y="0"/>
                      <a:pt x="142" y="0"/>
                    </a:cubicBezTo>
                    <a:cubicBezTo>
                      <a:pt x="718" y="0"/>
                      <a:pt x="718" y="0"/>
                      <a:pt x="718" y="0"/>
                    </a:cubicBezTo>
                    <a:cubicBezTo>
                      <a:pt x="793" y="0"/>
                      <a:pt x="859" y="57"/>
                      <a:pt x="859" y="114"/>
                    </a:cubicBezTo>
                  </a:path>
                </a:pathLst>
              </a:custGeom>
              <a:solidFill>
                <a:schemeClr val="accent3">
                  <a:lumMod val="100000"/>
                </a:schemeClr>
              </a:solidFill>
              <a:ln>
                <a:noFill/>
              </a:ln>
            </p:spPr>
            <p:txBody>
              <a:bodyPr anchor="ctr"/>
              <a:lstStyle/>
              <a:p>
                <a:pPr algn="ctr"/>
                <a:endParaRPr sz="1350"/>
              </a:p>
            </p:txBody>
          </p:sp>
          <p:sp>
            <p:nvSpPr>
              <p:cNvPr id="33" name="任意多边形 35">
                <a:extLst>
                  <a:ext uri="{FF2B5EF4-FFF2-40B4-BE49-F238E27FC236}">
                    <a16:creationId xmlns:a16="http://schemas.microsoft.com/office/drawing/2014/main" xmlns="" id="{2EC7751F-C42E-49A6-B4D8-B96E62E2D5F8}"/>
                  </a:ext>
                </a:extLst>
              </p:cNvPr>
              <p:cNvSpPr>
                <a:spLocks/>
              </p:cNvSpPr>
              <p:nvPr/>
            </p:nvSpPr>
            <p:spPr bwMode="auto">
              <a:xfrm>
                <a:off x="7634298" y="3862172"/>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1350"/>
              </a:p>
            </p:txBody>
          </p:sp>
        </p:grpSp>
      </p:grpSp>
      <p:grpSp>
        <p:nvGrpSpPr>
          <p:cNvPr id="3" name="组合 2"/>
          <p:cNvGrpSpPr/>
          <p:nvPr/>
        </p:nvGrpSpPr>
        <p:grpSpPr>
          <a:xfrm>
            <a:off x="5866942" y="1228028"/>
            <a:ext cx="1874853" cy="656036"/>
            <a:chOff x="1271337" y="1327188"/>
            <a:chExt cx="2499804" cy="874715"/>
          </a:xfrm>
        </p:grpSpPr>
        <p:sp>
          <p:nvSpPr>
            <p:cNvPr id="15" name="任意多边形 10">
              <a:extLst>
                <a:ext uri="{FF2B5EF4-FFF2-40B4-BE49-F238E27FC236}">
                  <a16:creationId xmlns:a16="http://schemas.microsoft.com/office/drawing/2014/main" xmlns="" id="{5163E74E-DBBE-4211-9DF8-528A87ECE8D4}"/>
                </a:ext>
              </a:extLst>
            </p:cNvPr>
            <p:cNvSpPr>
              <a:spLocks/>
            </p:cNvSpPr>
            <p:nvPr/>
          </p:nvSpPr>
          <p:spPr bwMode="auto">
            <a:xfrm>
              <a:off x="1271337" y="1432512"/>
              <a:ext cx="633204" cy="6332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a:extLst/>
          </p:spPr>
          <p:txBody>
            <a:bodyPr anchor="ctr"/>
            <a:lstStyle/>
            <a:p>
              <a:pPr algn="ctr"/>
              <a:endParaRPr sz="1350"/>
            </a:p>
          </p:txBody>
        </p:sp>
        <p:grpSp>
          <p:nvGrpSpPr>
            <p:cNvPr id="46" name="组合 45">
              <a:extLst>
                <a:ext uri="{FF2B5EF4-FFF2-40B4-BE49-F238E27FC236}">
                  <a16:creationId xmlns="" xmlns:a16="http://schemas.microsoft.com/office/drawing/2014/main" id="{B5FE0340-A361-4027-8D38-AD725E707875}"/>
                </a:ext>
              </a:extLst>
            </p:cNvPr>
            <p:cNvGrpSpPr/>
            <p:nvPr/>
          </p:nvGrpSpPr>
          <p:grpSpPr>
            <a:xfrm>
              <a:off x="1476565" y="1327188"/>
              <a:ext cx="2294576" cy="874715"/>
              <a:chOff x="6945553" y="1550345"/>
              <a:chExt cx="2294576" cy="874715"/>
            </a:xfrm>
          </p:grpSpPr>
          <p:sp>
            <p:nvSpPr>
              <p:cNvPr id="47" name="文本框 46">
                <a:extLst>
                  <a:ext uri="{FF2B5EF4-FFF2-40B4-BE49-F238E27FC236}">
                    <a16:creationId xmlns="" xmlns:a16="http://schemas.microsoft.com/office/drawing/2014/main" id="{714EA6E6-C9AA-43F2-BDAE-845D9FA4DB58}"/>
                  </a:ext>
                </a:extLst>
              </p:cNvPr>
              <p:cNvSpPr txBox="1"/>
              <p:nvPr/>
            </p:nvSpPr>
            <p:spPr>
              <a:xfrm>
                <a:off x="7288817" y="1810704"/>
                <a:ext cx="1951312"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 xmlns:a16="http://schemas.microsoft.com/office/drawing/2014/main" id="{84A59E26-DA2B-406C-B8C9-D8633C1CF6E1}"/>
                  </a:ext>
                </a:extLst>
              </p:cNvPr>
              <p:cNvSpPr txBox="1"/>
              <p:nvPr/>
            </p:nvSpPr>
            <p:spPr>
              <a:xfrm>
                <a:off x="6945553" y="1550345"/>
                <a:ext cx="2075039"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grpSp>
        <p:nvGrpSpPr>
          <p:cNvPr id="4" name="组合 3"/>
          <p:cNvGrpSpPr/>
          <p:nvPr/>
        </p:nvGrpSpPr>
        <p:grpSpPr>
          <a:xfrm>
            <a:off x="5866942" y="2011391"/>
            <a:ext cx="1871868" cy="656036"/>
            <a:chOff x="1271337" y="2371673"/>
            <a:chExt cx="2495824" cy="874715"/>
          </a:xfrm>
        </p:grpSpPr>
        <p:sp>
          <p:nvSpPr>
            <p:cNvPr id="23" name="任意多边形 6">
              <a:extLst>
                <a:ext uri="{FF2B5EF4-FFF2-40B4-BE49-F238E27FC236}">
                  <a16:creationId xmlns:a16="http://schemas.microsoft.com/office/drawing/2014/main" xmlns="" id="{E9B64D1D-521E-4968-A5FE-63A5651B743D}"/>
                </a:ext>
              </a:extLst>
            </p:cNvPr>
            <p:cNvSpPr>
              <a:spLocks/>
            </p:cNvSpPr>
            <p:nvPr/>
          </p:nvSpPr>
          <p:spPr bwMode="auto">
            <a:xfrm>
              <a:off x="1271337" y="2476997"/>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2"/>
            </a:solidFill>
            <a:ln>
              <a:noFill/>
            </a:ln>
            <a:extLst/>
          </p:spPr>
          <p:txBody>
            <a:bodyPr anchor="ctr"/>
            <a:lstStyle/>
            <a:p>
              <a:pPr algn="ctr"/>
              <a:endParaRPr sz="1350"/>
            </a:p>
          </p:txBody>
        </p:sp>
        <p:grpSp>
          <p:nvGrpSpPr>
            <p:cNvPr id="49" name="组合 48">
              <a:extLst>
                <a:ext uri="{FF2B5EF4-FFF2-40B4-BE49-F238E27FC236}">
                  <a16:creationId xmlns="" xmlns:a16="http://schemas.microsoft.com/office/drawing/2014/main" id="{B5FE0340-A361-4027-8D38-AD725E707875}"/>
                </a:ext>
              </a:extLst>
            </p:cNvPr>
            <p:cNvGrpSpPr/>
            <p:nvPr/>
          </p:nvGrpSpPr>
          <p:grpSpPr>
            <a:xfrm>
              <a:off x="1472585" y="2371673"/>
              <a:ext cx="2294576" cy="874715"/>
              <a:chOff x="6945553" y="1550345"/>
              <a:chExt cx="2294576" cy="874715"/>
            </a:xfrm>
          </p:grpSpPr>
          <p:sp>
            <p:nvSpPr>
              <p:cNvPr id="50" name="文本框 49">
                <a:extLst>
                  <a:ext uri="{FF2B5EF4-FFF2-40B4-BE49-F238E27FC236}">
                    <a16:creationId xmlns="" xmlns:a16="http://schemas.microsoft.com/office/drawing/2014/main" id="{714EA6E6-C9AA-43F2-BDAE-845D9FA4DB58}"/>
                  </a:ext>
                </a:extLst>
              </p:cNvPr>
              <p:cNvSpPr txBox="1"/>
              <p:nvPr/>
            </p:nvSpPr>
            <p:spPr>
              <a:xfrm>
                <a:off x="7288817" y="1810704"/>
                <a:ext cx="1951312"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a:extLst>
                  <a:ext uri="{FF2B5EF4-FFF2-40B4-BE49-F238E27FC236}">
                    <a16:creationId xmlns="" xmlns:a16="http://schemas.microsoft.com/office/drawing/2014/main" id="{84A59E26-DA2B-406C-B8C9-D8633C1CF6E1}"/>
                  </a:ext>
                </a:extLst>
              </p:cNvPr>
              <p:cNvSpPr txBox="1"/>
              <p:nvPr/>
            </p:nvSpPr>
            <p:spPr>
              <a:xfrm>
                <a:off x="6945553" y="1550345"/>
                <a:ext cx="2075039"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grpSp>
        <p:nvGrpSpPr>
          <p:cNvPr id="5" name="组合 4"/>
          <p:cNvGrpSpPr/>
          <p:nvPr/>
        </p:nvGrpSpPr>
        <p:grpSpPr>
          <a:xfrm>
            <a:off x="5866942" y="2779214"/>
            <a:ext cx="1849632" cy="656036"/>
            <a:chOff x="1271337" y="3395435"/>
            <a:chExt cx="2466176" cy="874715"/>
          </a:xfrm>
        </p:grpSpPr>
        <p:sp>
          <p:nvSpPr>
            <p:cNvPr id="19" name="任意多边形 8">
              <a:extLst>
                <a:ext uri="{FF2B5EF4-FFF2-40B4-BE49-F238E27FC236}">
                  <a16:creationId xmlns:a16="http://schemas.microsoft.com/office/drawing/2014/main" xmlns="" id="{2C0E385A-4A68-458F-818E-256ED06E37B7}"/>
                </a:ext>
              </a:extLst>
            </p:cNvPr>
            <p:cNvSpPr>
              <a:spLocks/>
            </p:cNvSpPr>
            <p:nvPr/>
          </p:nvSpPr>
          <p:spPr bwMode="auto">
            <a:xfrm>
              <a:off x="1271337" y="3521482"/>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3"/>
            </a:solidFill>
            <a:ln>
              <a:noFill/>
            </a:ln>
            <a:extLst/>
          </p:spPr>
          <p:txBody>
            <a:bodyPr anchor="ctr"/>
            <a:lstStyle/>
            <a:p>
              <a:pPr algn="ctr"/>
              <a:endParaRPr sz="1350"/>
            </a:p>
          </p:txBody>
        </p:sp>
        <p:grpSp>
          <p:nvGrpSpPr>
            <p:cNvPr id="52" name="组合 51">
              <a:extLst>
                <a:ext uri="{FF2B5EF4-FFF2-40B4-BE49-F238E27FC236}">
                  <a16:creationId xmlns="" xmlns:a16="http://schemas.microsoft.com/office/drawing/2014/main" id="{B5FE0340-A361-4027-8D38-AD725E707875}"/>
                </a:ext>
              </a:extLst>
            </p:cNvPr>
            <p:cNvGrpSpPr/>
            <p:nvPr/>
          </p:nvGrpSpPr>
          <p:grpSpPr>
            <a:xfrm>
              <a:off x="1442937" y="3395435"/>
              <a:ext cx="2294576" cy="874715"/>
              <a:chOff x="6945553" y="1550345"/>
              <a:chExt cx="2294576" cy="874715"/>
            </a:xfrm>
          </p:grpSpPr>
          <p:sp>
            <p:nvSpPr>
              <p:cNvPr id="53" name="文本框 52">
                <a:extLst>
                  <a:ext uri="{FF2B5EF4-FFF2-40B4-BE49-F238E27FC236}">
                    <a16:creationId xmlns="" xmlns:a16="http://schemas.microsoft.com/office/drawing/2014/main" id="{714EA6E6-C9AA-43F2-BDAE-845D9FA4DB58}"/>
                  </a:ext>
                </a:extLst>
              </p:cNvPr>
              <p:cNvSpPr txBox="1"/>
              <p:nvPr/>
            </p:nvSpPr>
            <p:spPr>
              <a:xfrm>
                <a:off x="7288817" y="1810704"/>
                <a:ext cx="1951312"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84A59E26-DA2B-406C-B8C9-D8633C1CF6E1}"/>
                  </a:ext>
                </a:extLst>
              </p:cNvPr>
              <p:cNvSpPr txBox="1"/>
              <p:nvPr/>
            </p:nvSpPr>
            <p:spPr>
              <a:xfrm>
                <a:off x="6945553" y="1550345"/>
                <a:ext cx="2075039" cy="40378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grpSp>
        <p:nvGrpSpPr>
          <p:cNvPr id="58" name="组合 57"/>
          <p:cNvGrpSpPr/>
          <p:nvPr/>
        </p:nvGrpSpPr>
        <p:grpSpPr>
          <a:xfrm>
            <a:off x="5866942" y="3578120"/>
            <a:ext cx="1884596" cy="656037"/>
            <a:chOff x="1271337" y="4460640"/>
            <a:chExt cx="2512794" cy="874715"/>
          </a:xfrm>
        </p:grpSpPr>
        <p:sp>
          <p:nvSpPr>
            <p:cNvPr id="10" name="任意多边形 43">
              <a:extLst>
                <a:ext uri="{FF2B5EF4-FFF2-40B4-BE49-F238E27FC236}">
                  <a16:creationId xmlns:a16="http://schemas.microsoft.com/office/drawing/2014/main" xmlns="" id="{FF4CF6E9-A571-4494-90D3-566BE4F172E1}"/>
                </a:ext>
              </a:extLst>
            </p:cNvPr>
            <p:cNvSpPr>
              <a:spLocks/>
            </p:cNvSpPr>
            <p:nvPr/>
          </p:nvSpPr>
          <p:spPr bwMode="auto">
            <a:xfrm>
              <a:off x="1271337" y="4567451"/>
              <a:ext cx="633204" cy="630230"/>
            </a:xfrm>
            <a:custGeom>
              <a:avLst/>
              <a:gdLst>
                <a:gd name="connsiteX0" fmla="*/ 246198 w 338138"/>
                <a:gd name="connsiteY0" fmla="*/ 182563 h 336550"/>
                <a:gd name="connsiteX1" fmla="*/ 184151 w 338138"/>
                <a:gd name="connsiteY1" fmla="*/ 244609 h 336550"/>
                <a:gd name="connsiteX2" fmla="*/ 184151 w 338138"/>
                <a:gd name="connsiteY2" fmla="*/ 307976 h 336550"/>
                <a:gd name="connsiteX3" fmla="*/ 309564 w 338138"/>
                <a:gd name="connsiteY3" fmla="*/ 182563 h 336550"/>
                <a:gd name="connsiteX4" fmla="*/ 246198 w 338138"/>
                <a:gd name="connsiteY4" fmla="*/ 182563 h 336550"/>
                <a:gd name="connsiteX5" fmla="*/ 30163 w 338138"/>
                <a:gd name="connsiteY5" fmla="*/ 182562 h 336550"/>
                <a:gd name="connsiteX6" fmla="*/ 155576 w 338138"/>
                <a:gd name="connsiteY6" fmla="*/ 307975 h 336550"/>
                <a:gd name="connsiteX7" fmla="*/ 155576 w 338138"/>
                <a:gd name="connsiteY7" fmla="*/ 244608 h 336550"/>
                <a:gd name="connsiteX8" fmla="*/ 93529 w 338138"/>
                <a:gd name="connsiteY8" fmla="*/ 182562 h 336550"/>
                <a:gd name="connsiteX9" fmla="*/ 30163 w 338138"/>
                <a:gd name="connsiteY9" fmla="*/ 182562 h 336550"/>
                <a:gd name="connsiteX10" fmla="*/ 169069 w 338138"/>
                <a:gd name="connsiteY10" fmla="*/ 119062 h 336550"/>
                <a:gd name="connsiteX11" fmla="*/ 120650 w 338138"/>
                <a:gd name="connsiteY11" fmla="*/ 167481 h 336550"/>
                <a:gd name="connsiteX12" fmla="*/ 169069 w 338138"/>
                <a:gd name="connsiteY12" fmla="*/ 215900 h 336550"/>
                <a:gd name="connsiteX13" fmla="*/ 217488 w 338138"/>
                <a:gd name="connsiteY13" fmla="*/ 167481 h 336550"/>
                <a:gd name="connsiteX14" fmla="*/ 169069 w 338138"/>
                <a:gd name="connsiteY14" fmla="*/ 119062 h 336550"/>
                <a:gd name="connsiteX15" fmla="*/ 184150 w 338138"/>
                <a:gd name="connsiteY15" fmla="*/ 28575 h 336550"/>
                <a:gd name="connsiteX16" fmla="*/ 184150 w 338138"/>
                <a:gd name="connsiteY16" fmla="*/ 91942 h 336550"/>
                <a:gd name="connsiteX17" fmla="*/ 246197 w 338138"/>
                <a:gd name="connsiteY17" fmla="*/ 153988 h 336550"/>
                <a:gd name="connsiteX18" fmla="*/ 309563 w 338138"/>
                <a:gd name="connsiteY18" fmla="*/ 153988 h 336550"/>
                <a:gd name="connsiteX19" fmla="*/ 184150 w 338138"/>
                <a:gd name="connsiteY19" fmla="*/ 28575 h 336550"/>
                <a:gd name="connsiteX20" fmla="*/ 155576 w 338138"/>
                <a:gd name="connsiteY20" fmla="*/ 28575 h 336550"/>
                <a:gd name="connsiteX21" fmla="*/ 30163 w 338138"/>
                <a:gd name="connsiteY21" fmla="*/ 153988 h 336550"/>
                <a:gd name="connsiteX22" fmla="*/ 93529 w 338138"/>
                <a:gd name="connsiteY22" fmla="*/ 153988 h 336550"/>
                <a:gd name="connsiteX23" fmla="*/ 155576 w 338138"/>
                <a:gd name="connsiteY23" fmla="*/ 91942 h 336550"/>
                <a:gd name="connsiteX24" fmla="*/ 155576 w 338138"/>
                <a:gd name="connsiteY24" fmla="*/ 28575 h 336550"/>
                <a:gd name="connsiteX25" fmla="*/ 169069 w 338138"/>
                <a:gd name="connsiteY25" fmla="*/ 0 h 336550"/>
                <a:gd name="connsiteX26" fmla="*/ 338138 w 338138"/>
                <a:gd name="connsiteY26" fmla="*/ 168275 h 336550"/>
                <a:gd name="connsiteX27" fmla="*/ 169069 w 338138"/>
                <a:gd name="connsiteY27" fmla="*/ 336550 h 336550"/>
                <a:gd name="connsiteX28" fmla="*/ 0 w 338138"/>
                <a:gd name="connsiteY28" fmla="*/ 168275 h 336550"/>
                <a:gd name="connsiteX29" fmla="*/ 169069 w 338138"/>
                <a:gd name="connsiteY2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138" h="336550">
                  <a:moveTo>
                    <a:pt x="246198" y="182563"/>
                  </a:moveTo>
                  <a:cubicBezTo>
                    <a:pt x="239597" y="212926"/>
                    <a:pt x="214514" y="238009"/>
                    <a:pt x="184151" y="244609"/>
                  </a:cubicBezTo>
                  <a:cubicBezTo>
                    <a:pt x="184151" y="244609"/>
                    <a:pt x="184151" y="244609"/>
                    <a:pt x="184151" y="307976"/>
                  </a:cubicBezTo>
                  <a:cubicBezTo>
                    <a:pt x="250158" y="301375"/>
                    <a:pt x="302964" y="248570"/>
                    <a:pt x="309564" y="182563"/>
                  </a:cubicBezTo>
                  <a:cubicBezTo>
                    <a:pt x="309564" y="182563"/>
                    <a:pt x="309564" y="182563"/>
                    <a:pt x="246198" y="182563"/>
                  </a:cubicBezTo>
                  <a:close/>
                  <a:moveTo>
                    <a:pt x="30163" y="182562"/>
                  </a:moveTo>
                  <a:cubicBezTo>
                    <a:pt x="36763" y="248569"/>
                    <a:pt x="89569" y="301374"/>
                    <a:pt x="155576" y="307975"/>
                  </a:cubicBezTo>
                  <a:lnTo>
                    <a:pt x="155576" y="244608"/>
                  </a:lnTo>
                  <a:cubicBezTo>
                    <a:pt x="125213" y="238008"/>
                    <a:pt x="100130" y="212925"/>
                    <a:pt x="93529" y="182562"/>
                  </a:cubicBezTo>
                  <a:cubicBezTo>
                    <a:pt x="93529" y="182562"/>
                    <a:pt x="93529" y="182562"/>
                    <a:pt x="30163" y="182562"/>
                  </a:cubicBezTo>
                  <a:close/>
                  <a:moveTo>
                    <a:pt x="169069" y="119062"/>
                  </a:moveTo>
                  <a:cubicBezTo>
                    <a:pt x="142328" y="119062"/>
                    <a:pt x="120650" y="140740"/>
                    <a:pt x="120650" y="167481"/>
                  </a:cubicBezTo>
                  <a:cubicBezTo>
                    <a:pt x="120650" y="194222"/>
                    <a:pt x="142328" y="215900"/>
                    <a:pt x="169069" y="215900"/>
                  </a:cubicBezTo>
                  <a:cubicBezTo>
                    <a:pt x="195810" y="215900"/>
                    <a:pt x="217488" y="194222"/>
                    <a:pt x="217488" y="167481"/>
                  </a:cubicBezTo>
                  <a:cubicBezTo>
                    <a:pt x="217488" y="140740"/>
                    <a:pt x="195810" y="119062"/>
                    <a:pt x="169069" y="119062"/>
                  </a:cubicBezTo>
                  <a:close/>
                  <a:moveTo>
                    <a:pt x="184150" y="28575"/>
                  </a:moveTo>
                  <a:lnTo>
                    <a:pt x="184150" y="91942"/>
                  </a:lnTo>
                  <a:cubicBezTo>
                    <a:pt x="214513" y="98542"/>
                    <a:pt x="239596" y="123625"/>
                    <a:pt x="246197" y="153988"/>
                  </a:cubicBezTo>
                  <a:cubicBezTo>
                    <a:pt x="246197" y="153988"/>
                    <a:pt x="246197" y="153988"/>
                    <a:pt x="309563" y="153988"/>
                  </a:cubicBezTo>
                  <a:cubicBezTo>
                    <a:pt x="302963" y="87981"/>
                    <a:pt x="250157" y="35176"/>
                    <a:pt x="184150" y="28575"/>
                  </a:cubicBezTo>
                  <a:close/>
                  <a:moveTo>
                    <a:pt x="155576" y="28575"/>
                  </a:moveTo>
                  <a:cubicBezTo>
                    <a:pt x="89569" y="35176"/>
                    <a:pt x="36763" y="87981"/>
                    <a:pt x="30163" y="153988"/>
                  </a:cubicBezTo>
                  <a:cubicBezTo>
                    <a:pt x="30163" y="153988"/>
                    <a:pt x="30163" y="153988"/>
                    <a:pt x="93529" y="153988"/>
                  </a:cubicBezTo>
                  <a:cubicBezTo>
                    <a:pt x="100130" y="123625"/>
                    <a:pt x="125213" y="98542"/>
                    <a:pt x="155576" y="91942"/>
                  </a:cubicBezTo>
                  <a:cubicBezTo>
                    <a:pt x="155576" y="91942"/>
                    <a:pt x="155576" y="91942"/>
                    <a:pt x="155576" y="28575"/>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accent4"/>
            </a:solidFill>
            <a:ln>
              <a:noFill/>
            </a:ln>
            <a:extLst/>
          </p:spPr>
          <p:txBody>
            <a:bodyPr anchor="ctr"/>
            <a:lstStyle/>
            <a:p>
              <a:pPr algn="ctr"/>
              <a:endParaRPr sz="1350"/>
            </a:p>
          </p:txBody>
        </p:sp>
        <p:grpSp>
          <p:nvGrpSpPr>
            <p:cNvPr id="55" name="组合 54">
              <a:extLst>
                <a:ext uri="{FF2B5EF4-FFF2-40B4-BE49-F238E27FC236}">
                  <a16:creationId xmlns="" xmlns:a16="http://schemas.microsoft.com/office/drawing/2014/main" id="{B5FE0340-A361-4027-8D38-AD725E707875}"/>
                </a:ext>
              </a:extLst>
            </p:cNvPr>
            <p:cNvGrpSpPr/>
            <p:nvPr/>
          </p:nvGrpSpPr>
          <p:grpSpPr>
            <a:xfrm>
              <a:off x="1489555" y="4460640"/>
              <a:ext cx="2294576" cy="874715"/>
              <a:chOff x="6945553" y="1550345"/>
              <a:chExt cx="2294576" cy="874715"/>
            </a:xfrm>
          </p:grpSpPr>
          <p:sp>
            <p:nvSpPr>
              <p:cNvPr id="56" name="文本框 55">
                <a:extLst>
                  <a:ext uri="{FF2B5EF4-FFF2-40B4-BE49-F238E27FC236}">
                    <a16:creationId xmlns="" xmlns:a16="http://schemas.microsoft.com/office/drawing/2014/main" id="{714EA6E6-C9AA-43F2-BDAE-845D9FA4DB58}"/>
                  </a:ext>
                </a:extLst>
              </p:cNvPr>
              <p:cNvSpPr txBox="1"/>
              <p:nvPr/>
            </p:nvSpPr>
            <p:spPr>
              <a:xfrm>
                <a:off x="7288817" y="1810704"/>
                <a:ext cx="1951312"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a:extLst>
                  <a:ext uri="{FF2B5EF4-FFF2-40B4-BE49-F238E27FC236}">
                    <a16:creationId xmlns="" xmlns:a16="http://schemas.microsoft.com/office/drawing/2014/main" id="{84A59E26-DA2B-406C-B8C9-D8633C1CF6E1}"/>
                  </a:ext>
                </a:extLst>
              </p:cNvPr>
              <p:cNvSpPr txBox="1"/>
              <p:nvPr/>
            </p:nvSpPr>
            <p:spPr>
              <a:xfrm>
                <a:off x="6945553" y="1550345"/>
                <a:ext cx="2075039"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spTree>
    <p:extLst>
      <p:ext uri="{BB962C8B-B14F-4D97-AF65-F5344CB8AC3E}">
        <p14:creationId xmlns:p14="http://schemas.microsoft.com/office/powerpoint/2010/main" val="110954665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75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fill="hold"/>
                                        <p:tgtEl>
                                          <p:spTgt spid="58"/>
                                        </p:tgtEl>
                                        <p:attrNameLst>
                                          <p:attrName>ppt_x</p:attrName>
                                        </p:attrNameLst>
                                      </p:cBhvr>
                                      <p:tavLst>
                                        <p:tav tm="0">
                                          <p:val>
                                            <p:strVal val="1+#ppt_w/2"/>
                                          </p:val>
                                        </p:tav>
                                        <p:tav tm="100000">
                                          <p:val>
                                            <p:strVal val="#ppt_x"/>
                                          </p:val>
                                        </p:tav>
                                      </p:tavLst>
                                    </p:anim>
                                    <p:anim calcmode="lin" valueType="num">
                                      <p:cBhvr additive="base">
                                        <p:cTn id="25"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1466850"/>
            <a:ext cx="5296367" cy="3902337"/>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607313" y="4581640"/>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ectangle 2">
            <a:extLst>
              <a:ext uri="{FF2B5EF4-FFF2-40B4-BE49-F238E27FC236}">
                <a16:creationId xmlns:a16="http://schemas.microsoft.com/office/drawing/2014/main" xmlns="" id="{A598169F-BAC5-4A2A-8DB5-78D82EACDC56}"/>
              </a:ext>
            </a:extLst>
          </p:cNvPr>
          <p:cNvSpPr/>
          <p:nvPr/>
        </p:nvSpPr>
        <p:spPr>
          <a:xfrm>
            <a:off x="1143000" y="819150"/>
            <a:ext cx="1447801" cy="1219200"/>
          </a:xfrm>
          <a:prstGeom prst="rect">
            <a:avLst/>
          </a:prstGeom>
          <a:noFill/>
        </p:spPr>
        <p:txBody>
          <a:bodyPr wrap="square">
            <a:noAutofit/>
          </a:bodyPr>
          <a:lstStyle/>
          <a:p>
            <a:pPr algn="r"/>
            <a:r>
              <a:rPr lang="en-US" altLang="zh-CN" sz="7200" b="1" spc="300" dirty="0" smtClean="0">
                <a:solidFill>
                  <a:schemeClr val="accent2"/>
                </a:solidFill>
                <a:latin typeface="微软雅黑" panose="020B0503020204020204" pitchFamily="34" charset="-122"/>
                <a:ea typeface="微软雅黑" panose="020B0503020204020204" pitchFamily="34" charset="-122"/>
                <a:cs typeface="+mn-ea"/>
                <a:sym typeface="+mn-lt"/>
              </a:rPr>
              <a:t>05</a:t>
            </a:r>
            <a:endParaRPr lang="zh-CN" altLang="en-US" sz="7200" b="1" spc="3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39783" y="2190750"/>
            <a:ext cx="4108817" cy="877163"/>
          </a:xfrm>
          <a:prstGeom prst="rect">
            <a:avLst/>
          </a:prstGeom>
          <a:noFill/>
        </p:spPr>
        <p:txBody>
          <a:bodyPr wrap="none" rtlCol="0">
            <a:spAutoFit/>
          </a:bodyPr>
          <a:lstStyle/>
          <a:p>
            <a:r>
              <a:rPr lang="zh-CN" altLang="en-US" sz="5100" b="1" dirty="0">
                <a:solidFill>
                  <a:schemeClr val="accent1"/>
                </a:solidFill>
                <a:latin typeface="微软雅黑" panose="020B0503020204020204" pitchFamily="34" charset="-122"/>
                <a:ea typeface="微软雅黑" panose="020B0503020204020204" pitchFamily="34" charset="-122"/>
              </a:rPr>
              <a:t>未来团队愿景</a:t>
            </a:r>
          </a:p>
        </p:txBody>
      </p:sp>
      <p:sp>
        <p:nvSpPr>
          <p:cNvPr id="16" name="Shape 285"/>
          <p:cNvSpPr txBox="1"/>
          <p:nvPr/>
        </p:nvSpPr>
        <p:spPr>
          <a:xfrm>
            <a:off x="3770863" y="2909036"/>
            <a:ext cx="4077737" cy="449325"/>
          </a:xfrm>
          <a:prstGeom prst="rect">
            <a:avLst/>
          </a:prstGeom>
          <a:noFill/>
          <a:ln>
            <a:noFill/>
          </a:ln>
        </p:spPr>
        <p:txBody>
          <a:bodyPr lIns="68560" tIns="34275" rIns="68560" bIns="34275" anchor="t" anchorCtr="0">
            <a:noAutofit/>
          </a:bodyPr>
          <a:lstStyle/>
          <a:p>
            <a:pPr>
              <a:lnSpc>
                <a:spcPct val="130000"/>
              </a:lnSpc>
            </a:pPr>
            <a:r>
              <a:rPr lang="zh-CN" altLang="en-US" sz="1500" dirty="0" smtClean="0">
                <a:solidFill>
                  <a:schemeClr val="accent1"/>
                </a:solidFill>
                <a:latin typeface="微软雅黑" panose="020B0503020204020204" pitchFamily="34" charset="-122"/>
                <a:ea typeface="微软雅黑" panose="020B0503020204020204" pitchFamily="34" charset="-122"/>
              </a:rPr>
              <a:t>点击添加主要</a:t>
            </a:r>
            <a:r>
              <a:rPr lang="zh-CN" altLang="en-US" sz="1500" dirty="0">
                <a:solidFill>
                  <a:schemeClr val="accent1"/>
                </a:solidFill>
                <a:latin typeface="微软雅黑" panose="020B0503020204020204" pitchFamily="34" charset="-122"/>
                <a:ea typeface="微软雅黑" panose="020B0503020204020204" pitchFamily="34" charset="-122"/>
              </a:rPr>
              <a:t>文字内容点击添加主要</a:t>
            </a:r>
            <a:r>
              <a:rPr lang="zh-CN" altLang="en-US" sz="1500" dirty="0" smtClean="0">
                <a:solidFill>
                  <a:schemeClr val="accent1"/>
                </a:solidFill>
                <a:latin typeface="微软雅黑" panose="020B0503020204020204" pitchFamily="34" charset="-122"/>
                <a:ea typeface="微软雅黑" panose="020B0503020204020204" pitchFamily="34" charset="-122"/>
              </a:rPr>
              <a:t>文字添加</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517062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 calcmode="lin" valueType="num">
                                      <p:cBhvr>
                                        <p:cTn id="18" dur="500" fill="hold"/>
                                        <p:tgtEl>
                                          <p:spTgt spid="14"/>
                                        </p:tgtEl>
                                        <p:attrNameLst>
                                          <p:attrName>style.rotation</p:attrName>
                                        </p:attrNameLst>
                                      </p:cBhvr>
                                      <p:tavLst>
                                        <p:tav tm="0">
                                          <p:val>
                                            <p:fltVal val="360"/>
                                          </p:val>
                                        </p:tav>
                                        <p:tav tm="100000">
                                          <p:val>
                                            <p:fltVal val="0"/>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5723" y="1219543"/>
            <a:ext cx="3339752" cy="899807"/>
            <a:chOff x="1708465" y="1483553"/>
            <a:chExt cx="4453003" cy="1199743"/>
          </a:xfrm>
        </p:grpSpPr>
        <p:sp>
          <p:nvSpPr>
            <p:cNvPr id="7" name="îṥľîḑé"/>
            <p:cNvSpPr/>
            <p:nvPr/>
          </p:nvSpPr>
          <p:spPr>
            <a:xfrm>
              <a:off x="2186585" y="1613445"/>
              <a:ext cx="3974883" cy="1069851"/>
            </a:xfrm>
            <a:prstGeom prst="rect">
              <a:avLst/>
            </a:prstGeom>
            <a:solidFill>
              <a:schemeClr val="accent2"/>
            </a:solidFill>
            <a:ln w="12700" cap="flat">
              <a:solidFill>
                <a:schemeClr val="bg1"/>
              </a:solidFill>
              <a:miter lim="400000"/>
            </a:ln>
            <a:effectLst/>
          </p:spPr>
          <p:txBody>
            <a:bodyPr anchor="ctr"/>
            <a:lstStyle/>
            <a:p>
              <a:pPr algn="ctr"/>
              <a:endParaRPr>
                <a:solidFill>
                  <a:schemeClr val="bg1"/>
                </a:solidFill>
                <a:ea typeface="Microsoft YaHei" panose="020B0503020204020204" pitchFamily="34" charset="-122"/>
              </a:endParaRPr>
            </a:p>
          </p:txBody>
        </p:sp>
        <p:grpSp>
          <p:nvGrpSpPr>
            <p:cNvPr id="8" name="iSḻíḑe"/>
            <p:cNvGrpSpPr/>
            <p:nvPr/>
          </p:nvGrpSpPr>
          <p:grpSpPr>
            <a:xfrm>
              <a:off x="1708465" y="1483553"/>
              <a:ext cx="1714147" cy="1131255"/>
              <a:chOff x="1641409" y="2097730"/>
              <a:chExt cx="1714146" cy="1131254"/>
            </a:xfrm>
          </p:grpSpPr>
          <p:sp>
            <p:nvSpPr>
              <p:cNvPr id="28" name="îṧliḓê"/>
              <p:cNvSpPr/>
              <p:nvPr/>
            </p:nvSpPr>
            <p:spPr>
              <a:xfrm flipH="1">
                <a:off x="1971961" y="3099090"/>
                <a:ext cx="147568" cy="1298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CDEE0"/>
              </a:solidFill>
              <a:ln w="12700" cap="flat">
                <a:noFill/>
                <a:miter lim="400000"/>
              </a:ln>
              <a:effectLst/>
            </p:spPr>
            <p:txBody>
              <a:bodyPr anchor="ctr"/>
              <a:lstStyle/>
              <a:p>
                <a:pPr algn="ctr"/>
                <a:endParaRPr>
                  <a:solidFill>
                    <a:schemeClr val="bg1"/>
                  </a:solidFill>
                  <a:ea typeface="Microsoft YaHei" panose="020B0503020204020204" pitchFamily="34" charset="-122"/>
                </a:endParaRPr>
              </a:p>
            </p:txBody>
          </p:sp>
          <p:sp>
            <p:nvSpPr>
              <p:cNvPr id="29" name="ïŝḷiďè"/>
              <p:cNvSpPr/>
              <p:nvPr/>
            </p:nvSpPr>
            <p:spPr>
              <a:xfrm flipH="1">
                <a:off x="3115905" y="2097730"/>
                <a:ext cx="147568" cy="1298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CDEE0"/>
              </a:solidFill>
              <a:ln w="12700" cap="flat">
                <a:noFill/>
                <a:miter lim="400000"/>
              </a:ln>
              <a:effectLst/>
            </p:spPr>
            <p:txBody>
              <a:bodyPr anchor="ctr"/>
              <a:lstStyle/>
              <a:p>
                <a:pPr algn="ctr"/>
                <a:endParaRPr>
                  <a:solidFill>
                    <a:schemeClr val="bg1"/>
                  </a:solidFill>
                  <a:ea typeface="Microsoft YaHei" panose="020B0503020204020204" pitchFamily="34" charset="-122"/>
                </a:endParaRPr>
              </a:p>
            </p:txBody>
          </p:sp>
          <p:sp>
            <p:nvSpPr>
              <p:cNvPr id="30" name="iṡľiḋe"/>
              <p:cNvSpPr/>
              <p:nvPr/>
            </p:nvSpPr>
            <p:spPr>
              <a:xfrm rot="19191504">
                <a:off x="1641409" y="2325634"/>
                <a:ext cx="1714146" cy="3979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340" y="0"/>
                    </a:lnTo>
                    <a:lnTo>
                      <a:pt x="16341" y="359"/>
                    </a:lnTo>
                    <a:lnTo>
                      <a:pt x="21600" y="19867"/>
                    </a:lnTo>
                    <a:lnTo>
                      <a:pt x="0" y="216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a:solidFill>
                    <a:schemeClr val="bg1"/>
                  </a:solidFill>
                </a:endParaRPr>
              </a:p>
            </p:txBody>
          </p:sp>
        </p:grpSp>
        <p:sp>
          <p:nvSpPr>
            <p:cNvPr id="11" name="ïš1iḋe"/>
            <p:cNvSpPr txBox="1">
              <a:spLocks/>
            </p:cNvSpPr>
            <p:nvPr/>
          </p:nvSpPr>
          <p:spPr>
            <a:xfrm rot="19144077">
              <a:off x="2047723" y="1761937"/>
              <a:ext cx="1035635" cy="296984"/>
            </a:xfrm>
            <a:prstGeom prst="rect">
              <a:avLst/>
            </a:prstGeom>
          </p:spPr>
          <p:txBody>
            <a:bodyPr wrap="none" anchor="ctr">
              <a:normAutofit fontScale="92500" lnSpcReduction="10000"/>
            </a:bodyPr>
            <a:lstStyle/>
            <a:p>
              <a:pPr algn="ctr"/>
              <a:r>
                <a:rPr lang="zh-CN" altLang="en-US" sz="1000" dirty="0">
                  <a:solidFill>
                    <a:schemeClr val="bg1"/>
                  </a:solidFill>
                  <a:ea typeface="Microsoft YaHei" panose="020B0503020204020204" pitchFamily="34" charset="-122"/>
                </a:rPr>
                <a:t>添加内容</a:t>
              </a:r>
            </a:p>
          </p:txBody>
        </p:sp>
        <p:sp>
          <p:nvSpPr>
            <p:cNvPr id="13" name="iŝľíďè"/>
            <p:cNvSpPr txBox="1"/>
            <p:nvPr/>
          </p:nvSpPr>
          <p:spPr>
            <a:xfrm>
              <a:off x="2945804" y="1893321"/>
              <a:ext cx="2590051" cy="535531"/>
            </a:xfrm>
            <a:prstGeom prst="rect">
              <a:avLst/>
            </a:prstGeom>
            <a:noFill/>
          </p:spPr>
          <p:txBody>
            <a:bodyPr wrap="square" anchor="ctr">
              <a:normAutofit fontScale="85000" lnSpcReduction="20000"/>
            </a:bodyPr>
            <a:lstStyle/>
            <a:p>
              <a:pPr algn="ctr">
                <a:lnSpc>
                  <a:spcPct val="120000"/>
                </a:lnSpc>
              </a:pPr>
              <a:r>
                <a:rPr lang="zh-CN" altLang="en-US" sz="1200" dirty="0">
                  <a:solidFill>
                    <a:schemeClr val="bg1"/>
                  </a:solidFill>
                  <a:ea typeface="Microsoft YaHei" panose="020B0503020204020204" pitchFamily="34" charset="-122"/>
                </a:rPr>
                <a:t>点击添加主要文字内容</a:t>
              </a:r>
              <a:endParaRPr lang="en-US" altLang="zh-CN" sz="1200" dirty="0">
                <a:solidFill>
                  <a:schemeClr val="bg1"/>
                </a:solidFill>
                <a:ea typeface="Microsoft YaHei" panose="020B0503020204020204" pitchFamily="34" charset="-122"/>
              </a:endParaRPr>
            </a:p>
            <a:p>
              <a:pPr algn="ctr">
                <a:lnSpc>
                  <a:spcPct val="120000"/>
                </a:lnSpc>
              </a:pPr>
              <a:r>
                <a:rPr lang="zh-CN" altLang="en-US" sz="1200" dirty="0">
                  <a:solidFill>
                    <a:schemeClr val="bg1"/>
                  </a:solidFill>
                  <a:ea typeface="Microsoft YaHei" panose="020B0503020204020204" pitchFamily="34" charset="-122"/>
                </a:rPr>
                <a:t>点击添加主要文字内容</a:t>
              </a:r>
            </a:p>
          </p:txBody>
        </p:sp>
      </p:grpSp>
      <p:grpSp>
        <p:nvGrpSpPr>
          <p:cNvPr id="3" name="组合 2"/>
          <p:cNvGrpSpPr/>
          <p:nvPr/>
        </p:nvGrpSpPr>
        <p:grpSpPr>
          <a:xfrm>
            <a:off x="1245723" y="2230938"/>
            <a:ext cx="3339752" cy="900695"/>
            <a:chOff x="1708465" y="2832080"/>
            <a:chExt cx="4453003" cy="1200926"/>
          </a:xfrm>
        </p:grpSpPr>
        <p:sp>
          <p:nvSpPr>
            <p:cNvPr id="4" name="iṡľíḓe"/>
            <p:cNvSpPr/>
            <p:nvPr/>
          </p:nvSpPr>
          <p:spPr>
            <a:xfrm>
              <a:off x="2186585" y="2961975"/>
              <a:ext cx="3974883" cy="1071031"/>
            </a:xfrm>
            <a:prstGeom prst="rect">
              <a:avLst/>
            </a:prstGeom>
            <a:solidFill>
              <a:schemeClr val="accent2"/>
            </a:solidFill>
            <a:ln w="12700" cap="flat">
              <a:solidFill>
                <a:schemeClr val="bg1"/>
              </a:solidFill>
              <a:miter lim="400000"/>
            </a:ln>
            <a:effectLst/>
          </p:spPr>
          <p:txBody>
            <a:bodyPr anchor="ctr"/>
            <a:lstStyle/>
            <a:p>
              <a:pPr algn="ctr"/>
              <a:endParaRPr>
                <a:solidFill>
                  <a:schemeClr val="bg1"/>
                </a:solidFill>
                <a:ea typeface="Microsoft YaHei" panose="020B0503020204020204" pitchFamily="34" charset="-122"/>
              </a:endParaRPr>
            </a:p>
          </p:txBody>
        </p:sp>
        <p:grpSp>
          <p:nvGrpSpPr>
            <p:cNvPr id="9" name="íṩļîḍe"/>
            <p:cNvGrpSpPr/>
            <p:nvPr/>
          </p:nvGrpSpPr>
          <p:grpSpPr>
            <a:xfrm>
              <a:off x="1708465" y="2832080"/>
              <a:ext cx="1714147" cy="1132437"/>
              <a:chOff x="1641409" y="3446258"/>
              <a:chExt cx="1714146" cy="1132437"/>
            </a:xfrm>
          </p:grpSpPr>
          <p:sp>
            <p:nvSpPr>
              <p:cNvPr id="25" name="ïŝḷïḋê"/>
              <p:cNvSpPr/>
              <p:nvPr/>
            </p:nvSpPr>
            <p:spPr>
              <a:xfrm flipH="1">
                <a:off x="1971962" y="4448801"/>
                <a:ext cx="147568" cy="1298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CDEE0"/>
              </a:solidFill>
              <a:ln w="12700" cap="flat">
                <a:noFill/>
                <a:miter lim="400000"/>
              </a:ln>
              <a:effectLst/>
            </p:spPr>
            <p:txBody>
              <a:bodyPr anchor="ctr"/>
              <a:lstStyle/>
              <a:p>
                <a:pPr algn="ctr"/>
                <a:endParaRPr>
                  <a:solidFill>
                    <a:schemeClr val="bg1"/>
                  </a:solidFill>
                  <a:ea typeface="Microsoft YaHei" panose="020B0503020204020204" pitchFamily="34" charset="-122"/>
                </a:endParaRPr>
              </a:p>
            </p:txBody>
          </p:sp>
          <p:sp>
            <p:nvSpPr>
              <p:cNvPr id="26" name="íṡļïḋè"/>
              <p:cNvSpPr/>
              <p:nvPr/>
            </p:nvSpPr>
            <p:spPr>
              <a:xfrm flipH="1">
                <a:off x="3115906" y="3446258"/>
                <a:ext cx="147567" cy="1298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CDEE0"/>
              </a:solidFill>
              <a:ln w="12700" cap="flat">
                <a:noFill/>
                <a:miter lim="400000"/>
              </a:ln>
              <a:effectLst/>
            </p:spPr>
            <p:txBody>
              <a:bodyPr anchor="ctr"/>
              <a:lstStyle/>
              <a:p>
                <a:pPr algn="ctr"/>
                <a:endParaRPr>
                  <a:solidFill>
                    <a:schemeClr val="bg1"/>
                  </a:solidFill>
                  <a:ea typeface="Microsoft YaHei" panose="020B0503020204020204" pitchFamily="34" charset="-122"/>
                </a:endParaRPr>
              </a:p>
            </p:txBody>
          </p:sp>
          <p:sp>
            <p:nvSpPr>
              <p:cNvPr id="27" name="iŝľíḓè"/>
              <p:cNvSpPr/>
              <p:nvPr/>
            </p:nvSpPr>
            <p:spPr>
              <a:xfrm rot="19191504">
                <a:off x="1641409" y="3675344"/>
                <a:ext cx="1714146" cy="3967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340" y="0"/>
                    </a:lnTo>
                    <a:lnTo>
                      <a:pt x="16341" y="359"/>
                    </a:lnTo>
                    <a:lnTo>
                      <a:pt x="21600" y="19867"/>
                    </a:lnTo>
                    <a:lnTo>
                      <a:pt x="0" y="216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a:solidFill>
                    <a:schemeClr val="bg1"/>
                  </a:solidFill>
                </a:endParaRPr>
              </a:p>
            </p:txBody>
          </p:sp>
        </p:grpSp>
        <p:sp>
          <p:nvSpPr>
            <p:cNvPr id="10" name="íṩliḍê"/>
            <p:cNvSpPr txBox="1">
              <a:spLocks/>
            </p:cNvSpPr>
            <p:nvPr/>
          </p:nvSpPr>
          <p:spPr>
            <a:xfrm rot="19149419">
              <a:off x="2047723" y="3111057"/>
              <a:ext cx="1035635" cy="296984"/>
            </a:xfrm>
            <a:prstGeom prst="rect">
              <a:avLst/>
            </a:prstGeom>
          </p:spPr>
          <p:txBody>
            <a:bodyPr wrap="none" anchor="ctr">
              <a:normAutofit fontScale="92500" lnSpcReduction="10000"/>
            </a:bodyPr>
            <a:lstStyle/>
            <a:p>
              <a:pPr algn="ctr"/>
              <a:r>
                <a:rPr lang="zh-CN" altLang="en-US" sz="1000" dirty="0">
                  <a:solidFill>
                    <a:schemeClr val="bg1"/>
                  </a:solidFill>
                  <a:ea typeface="Microsoft YaHei" panose="020B0503020204020204" pitchFamily="34" charset="-122"/>
                </a:rPr>
                <a:t>添加内容</a:t>
              </a:r>
            </a:p>
          </p:txBody>
        </p:sp>
        <p:sp>
          <p:nvSpPr>
            <p:cNvPr id="14" name="íSľíde"/>
            <p:cNvSpPr txBox="1"/>
            <p:nvPr/>
          </p:nvSpPr>
          <p:spPr>
            <a:xfrm>
              <a:off x="2945804" y="3242440"/>
              <a:ext cx="2590051" cy="535531"/>
            </a:xfrm>
            <a:prstGeom prst="rect">
              <a:avLst/>
            </a:prstGeom>
            <a:noFill/>
          </p:spPr>
          <p:txBody>
            <a:bodyPr wrap="square" anchor="ctr">
              <a:normAutofit fontScale="55000" lnSpcReduction="20000"/>
            </a:bodyPr>
            <a:lstStyle/>
            <a:p>
              <a:pPr lvl="0" algn="ctr">
                <a:lnSpc>
                  <a:spcPct val="120000"/>
                </a:lnSpc>
              </a:pPr>
              <a:r>
                <a:rPr lang="zh-CN" altLang="en-US" sz="1875" dirty="0">
                  <a:solidFill>
                    <a:prstClr val="white"/>
                  </a:solidFill>
                  <a:ea typeface="Microsoft YaHei" panose="020B0503020204020204" pitchFamily="34" charset="-122"/>
                </a:rPr>
                <a:t>点击添加主要文字内容</a:t>
              </a:r>
              <a:endParaRPr lang="en-US" altLang="zh-CN" sz="1875" dirty="0">
                <a:solidFill>
                  <a:prstClr val="white"/>
                </a:solidFill>
                <a:ea typeface="Microsoft YaHei" panose="020B0503020204020204" pitchFamily="34" charset="-122"/>
              </a:endParaRPr>
            </a:p>
            <a:p>
              <a:pPr lvl="0" algn="ctr">
                <a:lnSpc>
                  <a:spcPct val="120000"/>
                </a:lnSpc>
              </a:pPr>
              <a:r>
                <a:rPr lang="zh-CN" altLang="en-US" sz="1875" dirty="0">
                  <a:solidFill>
                    <a:prstClr val="white"/>
                  </a:solidFill>
                  <a:ea typeface="Microsoft YaHei" panose="020B0503020204020204" pitchFamily="34" charset="-122"/>
                </a:rPr>
                <a:t>点击添加主要文字内容</a:t>
              </a:r>
            </a:p>
          </p:txBody>
        </p:sp>
      </p:grpSp>
      <p:grpSp>
        <p:nvGrpSpPr>
          <p:cNvPr id="45" name="组合 44"/>
          <p:cNvGrpSpPr/>
          <p:nvPr/>
        </p:nvGrpSpPr>
        <p:grpSpPr>
          <a:xfrm>
            <a:off x="1245723" y="3237908"/>
            <a:ext cx="3339754" cy="899808"/>
            <a:chOff x="1708465" y="4174706"/>
            <a:chExt cx="4453005" cy="1199744"/>
          </a:xfrm>
        </p:grpSpPr>
        <p:sp>
          <p:nvSpPr>
            <p:cNvPr id="5" name="îs1ïḓé"/>
            <p:cNvSpPr/>
            <p:nvPr/>
          </p:nvSpPr>
          <p:spPr>
            <a:xfrm>
              <a:off x="2186587" y="4304599"/>
              <a:ext cx="3974883" cy="1069851"/>
            </a:xfrm>
            <a:prstGeom prst="rect">
              <a:avLst/>
            </a:prstGeom>
            <a:solidFill>
              <a:schemeClr val="accent2"/>
            </a:solidFill>
            <a:ln w="12700" cap="flat">
              <a:solidFill>
                <a:schemeClr val="bg1"/>
              </a:solidFill>
              <a:miter lim="400000"/>
            </a:ln>
            <a:effectLst/>
          </p:spPr>
          <p:txBody>
            <a:bodyPr anchor="ctr"/>
            <a:lstStyle/>
            <a:p>
              <a:pPr algn="ctr"/>
              <a:endParaRPr>
                <a:solidFill>
                  <a:schemeClr val="bg1"/>
                </a:solidFill>
                <a:ea typeface="Microsoft YaHei" panose="020B0503020204020204" pitchFamily="34" charset="-122"/>
              </a:endParaRPr>
            </a:p>
          </p:txBody>
        </p:sp>
        <p:grpSp>
          <p:nvGrpSpPr>
            <p:cNvPr id="6" name="íṡḷiḓê"/>
            <p:cNvGrpSpPr/>
            <p:nvPr/>
          </p:nvGrpSpPr>
          <p:grpSpPr>
            <a:xfrm>
              <a:off x="1708465" y="4174706"/>
              <a:ext cx="1714147" cy="1131255"/>
              <a:chOff x="1641409" y="4788883"/>
              <a:chExt cx="1714146" cy="1131254"/>
            </a:xfrm>
          </p:grpSpPr>
          <p:sp>
            <p:nvSpPr>
              <p:cNvPr id="31" name="íš1ídé"/>
              <p:cNvSpPr/>
              <p:nvPr/>
            </p:nvSpPr>
            <p:spPr>
              <a:xfrm flipH="1">
                <a:off x="1971961" y="5790243"/>
                <a:ext cx="147568" cy="1298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CDEE0"/>
              </a:solidFill>
              <a:ln w="12700" cap="flat">
                <a:noFill/>
                <a:miter lim="400000"/>
              </a:ln>
              <a:effectLst/>
            </p:spPr>
            <p:txBody>
              <a:bodyPr anchor="ctr"/>
              <a:lstStyle/>
              <a:p>
                <a:pPr algn="ctr"/>
                <a:endParaRPr>
                  <a:solidFill>
                    <a:schemeClr val="bg1"/>
                  </a:solidFill>
                  <a:ea typeface="Microsoft YaHei" panose="020B0503020204020204" pitchFamily="34" charset="-122"/>
                </a:endParaRPr>
              </a:p>
            </p:txBody>
          </p:sp>
          <p:sp>
            <p:nvSpPr>
              <p:cNvPr id="32" name="îS1íḓé"/>
              <p:cNvSpPr/>
              <p:nvPr/>
            </p:nvSpPr>
            <p:spPr>
              <a:xfrm flipH="1">
                <a:off x="3115906" y="4788883"/>
                <a:ext cx="147567" cy="1298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CDEE0"/>
              </a:solidFill>
              <a:ln w="12700" cap="flat">
                <a:noFill/>
                <a:miter lim="400000"/>
              </a:ln>
              <a:effectLst/>
            </p:spPr>
            <p:txBody>
              <a:bodyPr anchor="ctr"/>
              <a:lstStyle/>
              <a:p>
                <a:pPr algn="ctr"/>
                <a:endParaRPr>
                  <a:solidFill>
                    <a:schemeClr val="bg1"/>
                  </a:solidFill>
                  <a:ea typeface="Microsoft YaHei" panose="020B0503020204020204" pitchFamily="34" charset="-122"/>
                </a:endParaRPr>
              </a:p>
            </p:txBody>
          </p:sp>
          <p:sp>
            <p:nvSpPr>
              <p:cNvPr id="33" name="işḷíḑe"/>
              <p:cNvSpPr/>
              <p:nvPr/>
            </p:nvSpPr>
            <p:spPr>
              <a:xfrm rot="19191504">
                <a:off x="1641409" y="5016786"/>
                <a:ext cx="1714146" cy="39794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340" y="0"/>
                    </a:lnTo>
                    <a:lnTo>
                      <a:pt x="16341" y="359"/>
                    </a:lnTo>
                    <a:lnTo>
                      <a:pt x="21600" y="19867"/>
                    </a:lnTo>
                    <a:lnTo>
                      <a:pt x="0" y="216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a:solidFill>
                    <a:schemeClr val="bg1"/>
                  </a:solidFill>
                </a:endParaRPr>
              </a:p>
            </p:txBody>
          </p:sp>
        </p:grpSp>
        <p:sp>
          <p:nvSpPr>
            <p:cNvPr id="12" name="ïśľiḓê"/>
            <p:cNvSpPr txBox="1">
              <a:spLocks/>
            </p:cNvSpPr>
            <p:nvPr/>
          </p:nvSpPr>
          <p:spPr>
            <a:xfrm rot="19151823">
              <a:off x="2047722" y="4453091"/>
              <a:ext cx="1035636" cy="296984"/>
            </a:xfrm>
            <a:prstGeom prst="rect">
              <a:avLst/>
            </a:prstGeom>
          </p:spPr>
          <p:txBody>
            <a:bodyPr wrap="none" anchor="ctr">
              <a:normAutofit fontScale="92500" lnSpcReduction="10000"/>
            </a:bodyPr>
            <a:lstStyle/>
            <a:p>
              <a:pPr algn="ctr"/>
              <a:r>
                <a:rPr lang="zh-CN" altLang="en-US" sz="1000" dirty="0">
                  <a:solidFill>
                    <a:schemeClr val="bg1"/>
                  </a:solidFill>
                  <a:ea typeface="Microsoft YaHei" panose="020B0503020204020204" pitchFamily="34" charset="-122"/>
                </a:rPr>
                <a:t>添加内容</a:t>
              </a:r>
            </a:p>
          </p:txBody>
        </p:sp>
        <p:sp>
          <p:nvSpPr>
            <p:cNvPr id="15" name="iṧḷiďé"/>
            <p:cNvSpPr txBox="1"/>
            <p:nvPr/>
          </p:nvSpPr>
          <p:spPr>
            <a:xfrm>
              <a:off x="2945804" y="4584475"/>
              <a:ext cx="2590051" cy="535531"/>
            </a:xfrm>
            <a:prstGeom prst="rect">
              <a:avLst/>
            </a:prstGeom>
            <a:noFill/>
          </p:spPr>
          <p:txBody>
            <a:bodyPr wrap="square" anchor="ctr">
              <a:normAutofit fontScale="55000" lnSpcReduction="20000"/>
            </a:bodyPr>
            <a:lstStyle/>
            <a:p>
              <a:pPr lvl="0" algn="ctr">
                <a:lnSpc>
                  <a:spcPct val="120000"/>
                </a:lnSpc>
              </a:pPr>
              <a:r>
                <a:rPr lang="zh-CN" altLang="en-US" sz="1875" dirty="0">
                  <a:solidFill>
                    <a:prstClr val="white"/>
                  </a:solidFill>
                  <a:ea typeface="Microsoft YaHei" panose="020B0503020204020204" pitchFamily="34" charset="-122"/>
                </a:rPr>
                <a:t>点击添加主要文字内容</a:t>
              </a:r>
              <a:endParaRPr lang="en-US" altLang="zh-CN" sz="1875" dirty="0">
                <a:solidFill>
                  <a:prstClr val="white"/>
                </a:solidFill>
                <a:ea typeface="Microsoft YaHei" panose="020B0503020204020204" pitchFamily="34" charset="-122"/>
              </a:endParaRPr>
            </a:p>
            <a:p>
              <a:pPr lvl="0" algn="ctr">
                <a:lnSpc>
                  <a:spcPct val="120000"/>
                </a:lnSpc>
              </a:pPr>
              <a:r>
                <a:rPr lang="zh-CN" altLang="en-US" sz="1875" dirty="0">
                  <a:solidFill>
                    <a:prstClr val="white"/>
                  </a:solidFill>
                  <a:ea typeface="Microsoft YaHei" panose="020B0503020204020204" pitchFamily="34" charset="-122"/>
                </a:rPr>
                <a:t>点击添加主要文字内容</a:t>
              </a:r>
            </a:p>
          </p:txBody>
        </p:sp>
      </p:grpSp>
      <p:grpSp>
        <p:nvGrpSpPr>
          <p:cNvPr id="36" name="组合 35">
            <a:extLst>
              <a:ext uri="{FF2B5EF4-FFF2-40B4-BE49-F238E27FC236}">
                <a16:creationId xmlns="" xmlns:a16="http://schemas.microsoft.com/office/drawing/2014/main" id="{B5FE0340-A361-4027-8D38-AD725E707875}"/>
              </a:ext>
            </a:extLst>
          </p:cNvPr>
          <p:cNvGrpSpPr/>
          <p:nvPr/>
        </p:nvGrpSpPr>
        <p:grpSpPr>
          <a:xfrm>
            <a:off x="4870762" y="1371632"/>
            <a:ext cx="2735384" cy="719549"/>
            <a:chOff x="7271344" y="1491594"/>
            <a:chExt cx="3291328" cy="1071882"/>
          </a:xfrm>
        </p:grpSpPr>
        <p:sp>
          <p:nvSpPr>
            <p:cNvPr id="37" name="文本框 36">
              <a:extLst>
                <a:ext uri="{FF2B5EF4-FFF2-40B4-BE49-F238E27FC236}">
                  <a16:creationId xmlns="" xmlns:a16="http://schemas.microsoft.com/office/drawing/2014/main" id="{714EA6E6-C9AA-43F2-BDAE-845D9FA4DB58}"/>
                </a:ext>
              </a:extLst>
            </p:cNvPr>
            <p:cNvSpPr txBox="1"/>
            <p:nvPr/>
          </p:nvSpPr>
          <p:spPr>
            <a:xfrm>
              <a:off x="7377873" y="1798766"/>
              <a:ext cx="3184799" cy="7647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84A59E26-DA2B-406C-B8C9-D8633C1CF6E1}"/>
                </a:ext>
              </a:extLst>
            </p:cNvPr>
            <p:cNvSpPr txBox="1"/>
            <p:nvPr/>
          </p:nvSpPr>
          <p:spPr>
            <a:xfrm>
              <a:off x="7271344" y="1491594"/>
              <a:ext cx="1506919" cy="52954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9" name="组合 38">
            <a:extLst>
              <a:ext uri="{FF2B5EF4-FFF2-40B4-BE49-F238E27FC236}">
                <a16:creationId xmlns="" xmlns:a16="http://schemas.microsoft.com/office/drawing/2014/main" id="{B5FE0340-A361-4027-8D38-AD725E707875}"/>
              </a:ext>
            </a:extLst>
          </p:cNvPr>
          <p:cNvGrpSpPr/>
          <p:nvPr/>
        </p:nvGrpSpPr>
        <p:grpSpPr>
          <a:xfrm>
            <a:off x="4870762" y="2432042"/>
            <a:ext cx="2735384" cy="719549"/>
            <a:chOff x="7271344" y="1491594"/>
            <a:chExt cx="3291328" cy="1071882"/>
          </a:xfrm>
        </p:grpSpPr>
        <p:sp>
          <p:nvSpPr>
            <p:cNvPr id="40" name="文本框 39">
              <a:extLst>
                <a:ext uri="{FF2B5EF4-FFF2-40B4-BE49-F238E27FC236}">
                  <a16:creationId xmlns="" xmlns:a16="http://schemas.microsoft.com/office/drawing/2014/main" id="{714EA6E6-C9AA-43F2-BDAE-845D9FA4DB58}"/>
                </a:ext>
              </a:extLst>
            </p:cNvPr>
            <p:cNvSpPr txBox="1"/>
            <p:nvPr/>
          </p:nvSpPr>
          <p:spPr>
            <a:xfrm>
              <a:off x="7377873" y="1798766"/>
              <a:ext cx="3184799" cy="7647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 xmlns:a16="http://schemas.microsoft.com/office/drawing/2014/main" id="{84A59E26-DA2B-406C-B8C9-D8633C1CF6E1}"/>
                </a:ext>
              </a:extLst>
            </p:cNvPr>
            <p:cNvSpPr txBox="1"/>
            <p:nvPr/>
          </p:nvSpPr>
          <p:spPr>
            <a:xfrm>
              <a:off x="7271344" y="1491594"/>
              <a:ext cx="1506919" cy="52954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2" name="组合 41">
            <a:extLst>
              <a:ext uri="{FF2B5EF4-FFF2-40B4-BE49-F238E27FC236}">
                <a16:creationId xmlns="" xmlns:a16="http://schemas.microsoft.com/office/drawing/2014/main" id="{B5FE0340-A361-4027-8D38-AD725E707875}"/>
              </a:ext>
            </a:extLst>
          </p:cNvPr>
          <p:cNvGrpSpPr/>
          <p:nvPr/>
        </p:nvGrpSpPr>
        <p:grpSpPr>
          <a:xfrm>
            <a:off x="4910710" y="3403794"/>
            <a:ext cx="2735384" cy="719549"/>
            <a:chOff x="7271344" y="1491594"/>
            <a:chExt cx="3291328" cy="1071882"/>
          </a:xfrm>
        </p:grpSpPr>
        <p:sp>
          <p:nvSpPr>
            <p:cNvPr id="43" name="文本框 42">
              <a:extLst>
                <a:ext uri="{FF2B5EF4-FFF2-40B4-BE49-F238E27FC236}">
                  <a16:creationId xmlns="" xmlns:a16="http://schemas.microsoft.com/office/drawing/2014/main" id="{714EA6E6-C9AA-43F2-BDAE-845D9FA4DB58}"/>
                </a:ext>
              </a:extLst>
            </p:cNvPr>
            <p:cNvSpPr txBox="1"/>
            <p:nvPr/>
          </p:nvSpPr>
          <p:spPr>
            <a:xfrm>
              <a:off x="7377873" y="1798766"/>
              <a:ext cx="3184799" cy="7647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84A59E26-DA2B-406C-B8C9-D8633C1CF6E1}"/>
                </a:ext>
              </a:extLst>
            </p:cNvPr>
            <p:cNvSpPr txBox="1"/>
            <p:nvPr/>
          </p:nvSpPr>
          <p:spPr>
            <a:xfrm>
              <a:off x="7271344" y="1491594"/>
              <a:ext cx="1506919" cy="52954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358133260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1+#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fill="hold"/>
                                        <p:tgtEl>
                                          <p:spTgt spid="42"/>
                                        </p:tgtEl>
                                        <p:attrNameLst>
                                          <p:attrName>ppt_x</p:attrName>
                                        </p:attrNameLst>
                                      </p:cBhvr>
                                      <p:tavLst>
                                        <p:tav tm="0">
                                          <p:val>
                                            <p:strVal val="1+#ppt_w/2"/>
                                          </p:val>
                                        </p:tav>
                                        <p:tav tm="100000">
                                          <p:val>
                                            <p:strVal val="#ppt_x"/>
                                          </p:val>
                                        </p:tav>
                                      </p:tavLst>
                                    </p:anim>
                                    <p:anim calcmode="lin" valueType="num">
                                      <p:cBhvr additive="base">
                                        <p:cTn id="31"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58182" y="774020"/>
            <a:ext cx="3473450" cy="3335338"/>
            <a:chOff x="3560537" y="1227969"/>
            <a:chExt cx="4631267" cy="4447117"/>
          </a:xfrm>
        </p:grpSpPr>
        <p:grpSp>
          <p:nvGrpSpPr>
            <p:cNvPr id="35" name="Group 34"/>
            <p:cNvGrpSpPr/>
            <p:nvPr/>
          </p:nvGrpSpPr>
          <p:grpSpPr>
            <a:xfrm>
              <a:off x="3560537" y="1227969"/>
              <a:ext cx="4631267" cy="4447117"/>
              <a:chOff x="2833688" y="1370012"/>
              <a:chExt cx="3473450" cy="3335338"/>
            </a:xfrm>
          </p:grpSpPr>
          <p:sp>
            <p:nvSpPr>
              <p:cNvPr id="3077" name="Freeform 5"/>
              <p:cNvSpPr/>
              <p:nvPr/>
            </p:nvSpPr>
            <p:spPr bwMode="auto">
              <a:xfrm>
                <a:off x="4360863" y="1370012"/>
                <a:ext cx="947738" cy="1335088"/>
              </a:xfrm>
              <a:custGeom>
                <a:avLst/>
                <a:gdLst/>
                <a:ahLst/>
                <a:cxnLst>
                  <a:cxn ang="0">
                    <a:pos x="307" y="353"/>
                  </a:cxn>
                  <a:cxn ang="0">
                    <a:pos x="284" y="409"/>
                  </a:cxn>
                  <a:cxn ang="0">
                    <a:pos x="229" y="432"/>
                  </a:cxn>
                  <a:cxn ang="0">
                    <a:pos x="173" y="409"/>
                  </a:cxn>
                  <a:cxn ang="0">
                    <a:pos x="157" y="385"/>
                  </a:cxn>
                  <a:cxn ang="0">
                    <a:pos x="155" y="381"/>
                  </a:cxn>
                  <a:cxn ang="0">
                    <a:pos x="0" y="0"/>
                  </a:cxn>
                  <a:cxn ang="0">
                    <a:pos x="167" y="19"/>
                  </a:cxn>
                  <a:cxn ang="0">
                    <a:pos x="298" y="317"/>
                  </a:cxn>
                  <a:cxn ang="0">
                    <a:pos x="307" y="353"/>
                  </a:cxn>
                </a:cxnLst>
                <a:rect l="0" t="0" r="r" b="b"/>
                <a:pathLst>
                  <a:path w="307" h="432">
                    <a:moveTo>
                      <a:pt x="307" y="353"/>
                    </a:moveTo>
                    <a:cubicBezTo>
                      <a:pt x="307" y="375"/>
                      <a:pt x="299" y="393"/>
                      <a:pt x="284" y="409"/>
                    </a:cubicBezTo>
                    <a:cubicBezTo>
                      <a:pt x="269" y="424"/>
                      <a:pt x="250" y="432"/>
                      <a:pt x="229" y="432"/>
                    </a:cubicBezTo>
                    <a:cubicBezTo>
                      <a:pt x="207" y="432"/>
                      <a:pt x="189" y="424"/>
                      <a:pt x="173" y="409"/>
                    </a:cubicBezTo>
                    <a:cubicBezTo>
                      <a:pt x="166" y="402"/>
                      <a:pt x="161" y="394"/>
                      <a:pt x="157" y="385"/>
                    </a:cubicBezTo>
                    <a:cubicBezTo>
                      <a:pt x="156" y="384"/>
                      <a:pt x="156" y="382"/>
                      <a:pt x="155" y="381"/>
                    </a:cubicBezTo>
                    <a:cubicBezTo>
                      <a:pt x="0" y="0"/>
                      <a:pt x="0" y="0"/>
                      <a:pt x="0" y="0"/>
                    </a:cubicBezTo>
                    <a:cubicBezTo>
                      <a:pt x="167" y="19"/>
                      <a:pt x="167" y="19"/>
                      <a:pt x="167" y="19"/>
                    </a:cubicBezTo>
                    <a:cubicBezTo>
                      <a:pt x="298" y="317"/>
                      <a:pt x="298" y="317"/>
                      <a:pt x="298" y="317"/>
                    </a:cubicBezTo>
                    <a:cubicBezTo>
                      <a:pt x="304" y="328"/>
                      <a:pt x="307" y="340"/>
                      <a:pt x="307" y="353"/>
                    </a:cubicBezTo>
                    <a:close/>
                  </a:path>
                </a:pathLst>
              </a:custGeom>
              <a:solidFill>
                <a:schemeClr val="accent2">
                  <a:lumMod val="75000"/>
                </a:schemeClr>
              </a:solidFill>
              <a:ln w="9525">
                <a:noFill/>
                <a:round/>
              </a:ln>
            </p:spPr>
            <p:txBody>
              <a:bodyPr vert="horz" wrap="square" lIns="91440" tIns="45720" rIns="91440" bIns="45720" numCol="1" anchor="t" anchorCtr="0" compatLnSpc="1"/>
              <a:lstStyle/>
              <a:p>
                <a:endParaRPr lang="en-US" sz="1999"/>
              </a:p>
            </p:txBody>
          </p:sp>
          <p:sp>
            <p:nvSpPr>
              <p:cNvPr id="3078" name="Freeform 6"/>
              <p:cNvSpPr/>
              <p:nvPr/>
            </p:nvSpPr>
            <p:spPr bwMode="auto">
              <a:xfrm>
                <a:off x="3838576" y="1370012"/>
                <a:ext cx="1038225" cy="1335088"/>
              </a:xfrm>
              <a:custGeom>
                <a:avLst/>
                <a:gdLst/>
                <a:ahLst/>
                <a:cxnLst>
                  <a:cxn ang="0">
                    <a:pos x="336" y="19"/>
                  </a:cxn>
                  <a:cxn ang="0">
                    <a:pos x="153" y="380"/>
                  </a:cxn>
                  <a:cxn ang="0">
                    <a:pos x="134" y="409"/>
                  </a:cxn>
                  <a:cxn ang="0">
                    <a:pos x="79" y="432"/>
                  </a:cxn>
                  <a:cxn ang="0">
                    <a:pos x="23" y="409"/>
                  </a:cxn>
                  <a:cxn ang="0">
                    <a:pos x="0" y="353"/>
                  </a:cxn>
                  <a:cxn ang="0">
                    <a:pos x="8" y="318"/>
                  </a:cxn>
                  <a:cxn ang="0">
                    <a:pos x="11" y="314"/>
                  </a:cxn>
                  <a:cxn ang="0">
                    <a:pos x="169" y="0"/>
                  </a:cxn>
                  <a:cxn ang="0">
                    <a:pos x="336" y="19"/>
                  </a:cxn>
                </a:cxnLst>
                <a:rect l="0" t="0" r="r" b="b"/>
                <a:pathLst>
                  <a:path w="336" h="432">
                    <a:moveTo>
                      <a:pt x="336" y="19"/>
                    </a:moveTo>
                    <a:cubicBezTo>
                      <a:pt x="153" y="380"/>
                      <a:pt x="153" y="380"/>
                      <a:pt x="153" y="380"/>
                    </a:cubicBezTo>
                    <a:cubicBezTo>
                      <a:pt x="149" y="391"/>
                      <a:pt x="143" y="400"/>
                      <a:pt x="134" y="409"/>
                    </a:cubicBezTo>
                    <a:cubicBezTo>
                      <a:pt x="119" y="424"/>
                      <a:pt x="100" y="432"/>
                      <a:pt x="79" y="432"/>
                    </a:cubicBezTo>
                    <a:cubicBezTo>
                      <a:pt x="57" y="432"/>
                      <a:pt x="39" y="424"/>
                      <a:pt x="23" y="409"/>
                    </a:cubicBezTo>
                    <a:cubicBezTo>
                      <a:pt x="8" y="393"/>
                      <a:pt x="0" y="375"/>
                      <a:pt x="0" y="353"/>
                    </a:cubicBezTo>
                    <a:cubicBezTo>
                      <a:pt x="0" y="341"/>
                      <a:pt x="3" y="329"/>
                      <a:pt x="8" y="318"/>
                    </a:cubicBezTo>
                    <a:cubicBezTo>
                      <a:pt x="9" y="317"/>
                      <a:pt x="10" y="316"/>
                      <a:pt x="11" y="314"/>
                    </a:cubicBezTo>
                    <a:cubicBezTo>
                      <a:pt x="169" y="0"/>
                      <a:pt x="169" y="0"/>
                      <a:pt x="169" y="0"/>
                    </a:cubicBezTo>
                    <a:lnTo>
                      <a:pt x="336" y="19"/>
                    </a:lnTo>
                    <a:close/>
                  </a:path>
                </a:pathLst>
              </a:custGeom>
              <a:solidFill>
                <a:schemeClr val="accent2"/>
              </a:solidFill>
              <a:ln w="9525">
                <a:noFill/>
                <a:round/>
              </a:ln>
            </p:spPr>
            <p:txBody>
              <a:bodyPr vert="horz" wrap="square" lIns="91440" tIns="45720" rIns="91440" bIns="45720" numCol="1" anchor="t" anchorCtr="0" compatLnSpc="1"/>
              <a:lstStyle/>
              <a:p>
                <a:endParaRPr lang="en-US" sz="1999"/>
              </a:p>
            </p:txBody>
          </p:sp>
          <p:sp>
            <p:nvSpPr>
              <p:cNvPr id="3079" name="Freeform 7"/>
              <p:cNvSpPr/>
              <p:nvPr/>
            </p:nvSpPr>
            <p:spPr bwMode="auto">
              <a:xfrm>
                <a:off x="5151438" y="2349500"/>
                <a:ext cx="1155700" cy="1285875"/>
              </a:xfrm>
              <a:custGeom>
                <a:avLst/>
                <a:gdLst/>
                <a:ahLst/>
                <a:cxnLst>
                  <a:cxn ang="0">
                    <a:pos x="30" y="275"/>
                  </a:cxn>
                  <a:cxn ang="0">
                    <a:pos x="334" y="0"/>
                  </a:cxn>
                  <a:cxn ang="0">
                    <a:pos x="374" y="163"/>
                  </a:cxn>
                  <a:cxn ang="0">
                    <a:pos x="139" y="388"/>
                  </a:cxn>
                  <a:cxn ang="0">
                    <a:pos x="108" y="409"/>
                  </a:cxn>
                  <a:cxn ang="0">
                    <a:pos x="48" y="406"/>
                  </a:cxn>
                  <a:cxn ang="0">
                    <a:pos x="7" y="362"/>
                  </a:cxn>
                  <a:cxn ang="0">
                    <a:pos x="10" y="302"/>
                  </a:cxn>
                  <a:cxn ang="0">
                    <a:pos x="26" y="278"/>
                  </a:cxn>
                  <a:cxn ang="0">
                    <a:pos x="30" y="275"/>
                  </a:cxn>
                </a:cxnLst>
                <a:rect l="0" t="0" r="r" b="b"/>
                <a:pathLst>
                  <a:path w="374" h="416">
                    <a:moveTo>
                      <a:pt x="30" y="275"/>
                    </a:moveTo>
                    <a:cubicBezTo>
                      <a:pt x="334" y="0"/>
                      <a:pt x="334" y="0"/>
                      <a:pt x="334" y="0"/>
                    </a:cubicBezTo>
                    <a:cubicBezTo>
                      <a:pt x="374" y="163"/>
                      <a:pt x="374" y="163"/>
                      <a:pt x="374" y="163"/>
                    </a:cubicBezTo>
                    <a:cubicBezTo>
                      <a:pt x="139" y="388"/>
                      <a:pt x="139" y="388"/>
                      <a:pt x="139" y="388"/>
                    </a:cubicBezTo>
                    <a:cubicBezTo>
                      <a:pt x="131" y="397"/>
                      <a:pt x="120" y="404"/>
                      <a:pt x="108" y="409"/>
                    </a:cubicBezTo>
                    <a:cubicBezTo>
                      <a:pt x="87" y="416"/>
                      <a:pt x="67" y="415"/>
                      <a:pt x="48" y="406"/>
                    </a:cubicBezTo>
                    <a:cubicBezTo>
                      <a:pt x="28" y="397"/>
                      <a:pt x="14" y="382"/>
                      <a:pt x="7" y="362"/>
                    </a:cubicBezTo>
                    <a:cubicBezTo>
                      <a:pt x="0" y="342"/>
                      <a:pt x="1" y="322"/>
                      <a:pt x="10" y="302"/>
                    </a:cubicBezTo>
                    <a:cubicBezTo>
                      <a:pt x="14" y="293"/>
                      <a:pt x="20" y="285"/>
                      <a:pt x="26" y="278"/>
                    </a:cubicBezTo>
                    <a:cubicBezTo>
                      <a:pt x="27" y="277"/>
                      <a:pt x="29" y="276"/>
                      <a:pt x="30" y="275"/>
                    </a:cubicBezTo>
                    <a:close/>
                  </a:path>
                </a:pathLst>
              </a:custGeom>
              <a:solidFill>
                <a:schemeClr val="accent3">
                  <a:lumMod val="75000"/>
                </a:schemeClr>
              </a:solidFill>
              <a:ln w="9525">
                <a:noFill/>
                <a:round/>
              </a:ln>
            </p:spPr>
            <p:txBody>
              <a:bodyPr vert="horz" wrap="square" lIns="91440" tIns="45720" rIns="91440" bIns="45720" numCol="1" anchor="t" anchorCtr="0" compatLnSpc="1"/>
              <a:lstStyle/>
              <a:p>
                <a:endParaRPr lang="en-US" sz="1999"/>
              </a:p>
            </p:txBody>
          </p:sp>
          <p:sp>
            <p:nvSpPr>
              <p:cNvPr id="3080" name="Freeform 8"/>
              <p:cNvSpPr/>
              <p:nvPr/>
            </p:nvSpPr>
            <p:spPr bwMode="auto">
              <a:xfrm>
                <a:off x="4814888" y="2214562"/>
                <a:ext cx="1492250" cy="639763"/>
              </a:xfrm>
              <a:custGeom>
                <a:avLst/>
                <a:gdLst/>
                <a:ahLst/>
                <a:cxnLst>
                  <a:cxn ang="0">
                    <a:pos x="483" y="207"/>
                  </a:cxn>
                  <a:cxn ang="0">
                    <a:pos x="81" y="158"/>
                  </a:cxn>
                  <a:cxn ang="0">
                    <a:pos x="48" y="151"/>
                  </a:cxn>
                  <a:cxn ang="0">
                    <a:pos x="7" y="106"/>
                  </a:cxn>
                  <a:cxn ang="0">
                    <a:pos x="10" y="46"/>
                  </a:cxn>
                  <a:cxn ang="0">
                    <a:pos x="54" y="6"/>
                  </a:cxn>
                  <a:cxn ang="0">
                    <a:pos x="90" y="2"/>
                  </a:cxn>
                  <a:cxn ang="0">
                    <a:pos x="94" y="2"/>
                  </a:cxn>
                  <a:cxn ang="0">
                    <a:pos x="443" y="44"/>
                  </a:cxn>
                  <a:cxn ang="0">
                    <a:pos x="483" y="207"/>
                  </a:cxn>
                </a:cxnLst>
                <a:rect l="0" t="0" r="r" b="b"/>
                <a:pathLst>
                  <a:path w="483" h="207">
                    <a:moveTo>
                      <a:pt x="483" y="207"/>
                    </a:moveTo>
                    <a:cubicBezTo>
                      <a:pt x="81" y="158"/>
                      <a:pt x="81"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443" y="44"/>
                      <a:pt x="443" y="44"/>
                      <a:pt x="443" y="44"/>
                    </a:cubicBezTo>
                    <a:lnTo>
                      <a:pt x="483" y="207"/>
                    </a:lnTo>
                    <a:close/>
                  </a:path>
                </a:pathLst>
              </a:custGeom>
              <a:solidFill>
                <a:schemeClr val="accent3"/>
              </a:solidFill>
              <a:ln w="9525">
                <a:noFill/>
                <a:round/>
              </a:ln>
            </p:spPr>
            <p:txBody>
              <a:bodyPr vert="horz" wrap="square" lIns="91440" tIns="45720" rIns="91440" bIns="45720" numCol="1" anchor="t" anchorCtr="0" compatLnSpc="1"/>
              <a:lstStyle/>
              <a:p>
                <a:endParaRPr lang="en-US" sz="1999"/>
              </a:p>
            </p:txBody>
          </p:sp>
          <p:sp>
            <p:nvSpPr>
              <p:cNvPr id="3081" name="Freeform 9"/>
              <p:cNvSpPr/>
              <p:nvPr/>
            </p:nvSpPr>
            <p:spPr bwMode="auto">
              <a:xfrm>
                <a:off x="2833688" y="2217737"/>
                <a:ext cx="1498600" cy="608013"/>
              </a:xfrm>
              <a:custGeom>
                <a:avLst/>
                <a:gdLst/>
                <a:ahLst/>
                <a:cxnLst>
                  <a:cxn ang="0">
                    <a:pos x="409" y="158"/>
                  </a:cxn>
                  <a:cxn ang="0">
                    <a:pos x="0" y="197"/>
                  </a:cxn>
                  <a:cxn ang="0">
                    <a:pos x="66" y="43"/>
                  </a:cxn>
                  <a:cxn ang="0">
                    <a:pos x="389" y="3"/>
                  </a:cxn>
                  <a:cxn ang="0">
                    <a:pos x="426" y="5"/>
                  </a:cxn>
                  <a:cxn ang="0">
                    <a:pos x="473" y="43"/>
                  </a:cxn>
                  <a:cxn ang="0">
                    <a:pos x="479" y="102"/>
                  </a:cxn>
                  <a:cxn ang="0">
                    <a:pos x="441" y="149"/>
                  </a:cxn>
                  <a:cxn ang="0">
                    <a:pos x="414" y="158"/>
                  </a:cxn>
                  <a:cxn ang="0">
                    <a:pos x="409" y="158"/>
                  </a:cxn>
                </a:cxnLst>
                <a:rect l="0" t="0" r="r" b="b"/>
                <a:pathLst>
                  <a:path w="485" h="197">
                    <a:moveTo>
                      <a:pt x="409" y="158"/>
                    </a:moveTo>
                    <a:cubicBezTo>
                      <a:pt x="0" y="197"/>
                      <a:pt x="0" y="197"/>
                      <a:pt x="0" y="197"/>
                    </a:cubicBezTo>
                    <a:cubicBezTo>
                      <a:pt x="66" y="43"/>
                      <a:pt x="66" y="43"/>
                      <a:pt x="66" y="43"/>
                    </a:cubicBezTo>
                    <a:cubicBezTo>
                      <a:pt x="389" y="3"/>
                      <a:pt x="389" y="3"/>
                      <a:pt x="389" y="3"/>
                    </a:cubicBezTo>
                    <a:cubicBezTo>
                      <a:pt x="401" y="0"/>
                      <a:pt x="413" y="1"/>
                      <a:pt x="426" y="5"/>
                    </a:cubicBezTo>
                    <a:cubicBezTo>
                      <a:pt x="447" y="11"/>
                      <a:pt x="463" y="24"/>
                      <a:pt x="473" y="43"/>
                    </a:cubicBezTo>
                    <a:cubicBezTo>
                      <a:pt x="483" y="62"/>
                      <a:pt x="485" y="82"/>
                      <a:pt x="479" y="102"/>
                    </a:cubicBezTo>
                    <a:cubicBezTo>
                      <a:pt x="473" y="123"/>
                      <a:pt x="460" y="138"/>
                      <a:pt x="441" y="149"/>
                    </a:cubicBezTo>
                    <a:cubicBezTo>
                      <a:pt x="432" y="154"/>
                      <a:pt x="423" y="157"/>
                      <a:pt x="414" y="158"/>
                    </a:cubicBezTo>
                    <a:cubicBezTo>
                      <a:pt x="412" y="158"/>
                      <a:pt x="411" y="158"/>
                      <a:pt x="409" y="158"/>
                    </a:cubicBez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sz="1999"/>
              </a:p>
            </p:txBody>
          </p:sp>
          <p:sp>
            <p:nvSpPr>
              <p:cNvPr id="3082" name="Freeform 10"/>
              <p:cNvSpPr/>
              <p:nvPr/>
            </p:nvSpPr>
            <p:spPr bwMode="auto">
              <a:xfrm>
                <a:off x="2833688" y="2349500"/>
                <a:ext cx="1217613" cy="1308100"/>
              </a:xfrm>
              <a:custGeom>
                <a:avLst/>
                <a:gdLst/>
                <a:ahLst/>
                <a:cxnLst>
                  <a:cxn ang="0">
                    <a:pos x="66" y="0"/>
                  </a:cxn>
                  <a:cxn ang="0">
                    <a:pos x="359" y="279"/>
                  </a:cxn>
                  <a:cxn ang="0">
                    <a:pos x="381" y="305"/>
                  </a:cxn>
                  <a:cxn ang="0">
                    <a:pos x="387" y="364"/>
                  </a:cxn>
                  <a:cxn ang="0">
                    <a:pos x="350" y="411"/>
                  </a:cxn>
                  <a:cxn ang="0">
                    <a:pos x="290" y="417"/>
                  </a:cxn>
                  <a:cxn ang="0">
                    <a:pos x="259" y="399"/>
                  </a:cxn>
                  <a:cxn ang="0">
                    <a:pos x="256" y="396"/>
                  </a:cxn>
                  <a:cxn ang="0">
                    <a:pos x="0" y="154"/>
                  </a:cxn>
                  <a:cxn ang="0">
                    <a:pos x="66" y="0"/>
                  </a:cxn>
                </a:cxnLst>
                <a:rect l="0" t="0" r="r" b="b"/>
                <a:pathLst>
                  <a:path w="394" h="423">
                    <a:moveTo>
                      <a:pt x="66" y="0"/>
                    </a:moveTo>
                    <a:cubicBezTo>
                      <a:pt x="359" y="279"/>
                      <a:pt x="359" y="279"/>
                      <a:pt x="359" y="279"/>
                    </a:cubicBezTo>
                    <a:cubicBezTo>
                      <a:pt x="368" y="285"/>
                      <a:pt x="376" y="294"/>
                      <a:pt x="381" y="305"/>
                    </a:cubicBezTo>
                    <a:cubicBezTo>
                      <a:pt x="392" y="324"/>
                      <a:pt x="394" y="344"/>
                      <a:pt x="387" y="364"/>
                    </a:cubicBezTo>
                    <a:cubicBezTo>
                      <a:pt x="381" y="385"/>
                      <a:pt x="369" y="401"/>
                      <a:pt x="350" y="411"/>
                    </a:cubicBezTo>
                    <a:cubicBezTo>
                      <a:pt x="331" y="421"/>
                      <a:pt x="311" y="423"/>
                      <a:pt x="290" y="417"/>
                    </a:cubicBezTo>
                    <a:cubicBezTo>
                      <a:pt x="278" y="413"/>
                      <a:pt x="267" y="407"/>
                      <a:pt x="259" y="399"/>
                    </a:cubicBezTo>
                    <a:cubicBezTo>
                      <a:pt x="257" y="398"/>
                      <a:pt x="256" y="397"/>
                      <a:pt x="256" y="396"/>
                    </a:cubicBezTo>
                    <a:cubicBezTo>
                      <a:pt x="0" y="154"/>
                      <a:pt x="0" y="154"/>
                      <a:pt x="0" y="154"/>
                    </a:cubicBezTo>
                    <a:lnTo>
                      <a:pt x="66" y="0"/>
                    </a:lnTo>
                    <a:close/>
                  </a:path>
                </a:pathLst>
              </a:custGeom>
              <a:solidFill>
                <a:schemeClr val="accent1"/>
              </a:solidFill>
              <a:ln w="9525">
                <a:noFill/>
                <a:round/>
              </a:ln>
            </p:spPr>
            <p:txBody>
              <a:bodyPr vert="horz" wrap="square" lIns="91440" tIns="45720" rIns="91440" bIns="45720" numCol="1" anchor="t" anchorCtr="0" compatLnSpc="1"/>
              <a:lstStyle/>
              <a:p>
                <a:endParaRPr lang="en-US" sz="1999"/>
              </a:p>
            </p:txBody>
          </p:sp>
          <p:sp>
            <p:nvSpPr>
              <p:cNvPr id="3083" name="Freeform 11"/>
              <p:cNvSpPr/>
              <p:nvPr/>
            </p:nvSpPr>
            <p:spPr bwMode="auto">
              <a:xfrm>
                <a:off x="3371851" y="3155950"/>
                <a:ext cx="669925" cy="1549400"/>
              </a:xfrm>
              <a:custGeom>
                <a:avLst/>
                <a:gdLst/>
                <a:ahLst/>
                <a:cxnLst>
                  <a:cxn ang="0">
                    <a:pos x="183" y="17"/>
                  </a:cxn>
                  <a:cxn ang="0">
                    <a:pos x="215" y="67"/>
                  </a:cxn>
                  <a:cxn ang="0">
                    <a:pos x="215" y="96"/>
                  </a:cxn>
                  <a:cxn ang="0">
                    <a:pos x="214" y="100"/>
                  </a:cxn>
                  <a:cxn ang="0">
                    <a:pos x="126" y="501"/>
                  </a:cxn>
                  <a:cxn ang="0">
                    <a:pos x="0" y="391"/>
                  </a:cxn>
                  <a:cxn ang="0">
                    <a:pos x="60" y="72"/>
                  </a:cxn>
                  <a:cxn ang="0">
                    <a:pos x="74" y="37"/>
                  </a:cxn>
                  <a:cxn ang="0">
                    <a:pos x="124" y="4"/>
                  </a:cxn>
                  <a:cxn ang="0">
                    <a:pos x="183" y="17"/>
                  </a:cxn>
                </a:cxnLst>
                <a:rect l="0" t="0" r="r" b="b"/>
                <a:pathLst>
                  <a:path w="217" h="501">
                    <a:moveTo>
                      <a:pt x="183" y="17"/>
                    </a:moveTo>
                    <a:cubicBezTo>
                      <a:pt x="201" y="29"/>
                      <a:pt x="211" y="46"/>
                      <a:pt x="215" y="67"/>
                    </a:cubicBezTo>
                    <a:cubicBezTo>
                      <a:pt x="217" y="77"/>
                      <a:pt x="217" y="87"/>
                      <a:pt x="215" y="96"/>
                    </a:cubicBezTo>
                    <a:cubicBezTo>
                      <a:pt x="215" y="97"/>
                      <a:pt x="215" y="99"/>
                      <a:pt x="214" y="100"/>
                    </a:cubicBezTo>
                    <a:cubicBezTo>
                      <a:pt x="126" y="501"/>
                      <a:pt x="126" y="501"/>
                      <a:pt x="126" y="501"/>
                    </a:cubicBezTo>
                    <a:cubicBezTo>
                      <a:pt x="0" y="391"/>
                      <a:pt x="0" y="391"/>
                      <a:pt x="0" y="391"/>
                    </a:cubicBezTo>
                    <a:cubicBezTo>
                      <a:pt x="60" y="72"/>
                      <a:pt x="60" y="72"/>
                      <a:pt x="60" y="72"/>
                    </a:cubicBezTo>
                    <a:cubicBezTo>
                      <a:pt x="62" y="59"/>
                      <a:pt x="66" y="48"/>
                      <a:pt x="74" y="37"/>
                    </a:cubicBezTo>
                    <a:cubicBezTo>
                      <a:pt x="86" y="19"/>
                      <a:pt x="103" y="8"/>
                      <a:pt x="124" y="4"/>
                    </a:cubicBezTo>
                    <a:cubicBezTo>
                      <a:pt x="146" y="0"/>
                      <a:pt x="165" y="4"/>
                      <a:pt x="183" y="17"/>
                    </a:cubicBezTo>
                    <a:close/>
                  </a:path>
                </a:pathLst>
              </a:custGeom>
              <a:solidFill>
                <a:schemeClr val="accent5">
                  <a:lumMod val="75000"/>
                </a:schemeClr>
              </a:solidFill>
              <a:ln w="9525">
                <a:noFill/>
                <a:round/>
              </a:ln>
            </p:spPr>
            <p:txBody>
              <a:bodyPr vert="horz" wrap="square" lIns="91440" tIns="45720" rIns="91440" bIns="45720" numCol="1" anchor="t" anchorCtr="0" compatLnSpc="1"/>
              <a:lstStyle/>
              <a:p>
                <a:endParaRPr lang="en-US" sz="1999"/>
              </a:p>
            </p:txBody>
          </p:sp>
          <p:sp>
            <p:nvSpPr>
              <p:cNvPr id="3084" name="Freeform 12"/>
              <p:cNvSpPr/>
              <p:nvPr/>
            </p:nvSpPr>
            <p:spPr bwMode="auto">
              <a:xfrm>
                <a:off x="3371851" y="3716337"/>
                <a:ext cx="1485900" cy="989013"/>
              </a:xfrm>
              <a:custGeom>
                <a:avLst/>
                <a:gdLst/>
                <a:ahLst/>
                <a:cxnLst>
                  <a:cxn ang="0">
                    <a:pos x="386" y="4"/>
                  </a:cxn>
                  <a:cxn ang="0">
                    <a:pos x="445" y="16"/>
                  </a:cxn>
                  <a:cxn ang="0">
                    <a:pos x="478" y="67"/>
                  </a:cxn>
                  <a:cxn ang="0">
                    <a:pos x="465" y="125"/>
                  </a:cxn>
                  <a:cxn ang="0">
                    <a:pos x="439" y="150"/>
                  </a:cxn>
                  <a:cxn ang="0">
                    <a:pos x="435" y="151"/>
                  </a:cxn>
                  <a:cxn ang="0">
                    <a:pos x="126" y="320"/>
                  </a:cxn>
                  <a:cxn ang="0">
                    <a:pos x="0" y="210"/>
                  </a:cxn>
                  <a:cxn ang="0">
                    <a:pos x="355" y="17"/>
                  </a:cxn>
                  <a:cxn ang="0">
                    <a:pos x="386" y="4"/>
                  </a:cxn>
                </a:cxnLst>
                <a:rect l="0" t="0" r="r" b="b"/>
                <a:pathLst>
                  <a:path w="481" h="320">
                    <a:moveTo>
                      <a:pt x="386" y="4"/>
                    </a:moveTo>
                    <a:cubicBezTo>
                      <a:pt x="408" y="0"/>
                      <a:pt x="427" y="4"/>
                      <a:pt x="445" y="16"/>
                    </a:cubicBezTo>
                    <a:cubicBezTo>
                      <a:pt x="463" y="28"/>
                      <a:pt x="474" y="45"/>
                      <a:pt x="478" y="67"/>
                    </a:cubicBezTo>
                    <a:cubicBezTo>
                      <a:pt x="481" y="88"/>
                      <a:pt x="477" y="107"/>
                      <a:pt x="465" y="125"/>
                    </a:cubicBezTo>
                    <a:cubicBezTo>
                      <a:pt x="458" y="136"/>
                      <a:pt x="449" y="144"/>
                      <a:pt x="439" y="150"/>
                    </a:cubicBezTo>
                    <a:cubicBezTo>
                      <a:pt x="437" y="150"/>
                      <a:pt x="436" y="151"/>
                      <a:pt x="435" y="151"/>
                    </a:cubicBezTo>
                    <a:cubicBezTo>
                      <a:pt x="126" y="320"/>
                      <a:pt x="126" y="320"/>
                      <a:pt x="126" y="320"/>
                    </a:cubicBezTo>
                    <a:cubicBezTo>
                      <a:pt x="0" y="210"/>
                      <a:pt x="0" y="210"/>
                      <a:pt x="0" y="210"/>
                    </a:cubicBezTo>
                    <a:cubicBezTo>
                      <a:pt x="355" y="17"/>
                      <a:pt x="355" y="17"/>
                      <a:pt x="355" y="17"/>
                    </a:cubicBezTo>
                    <a:cubicBezTo>
                      <a:pt x="364" y="10"/>
                      <a:pt x="375" y="6"/>
                      <a:pt x="386" y="4"/>
                    </a:cubicBezTo>
                    <a:close/>
                  </a:path>
                </a:pathLst>
              </a:custGeom>
              <a:solidFill>
                <a:schemeClr val="accent5"/>
              </a:solidFill>
              <a:ln w="9525">
                <a:noFill/>
                <a:round/>
              </a:ln>
            </p:spPr>
            <p:txBody>
              <a:bodyPr vert="horz" wrap="square" lIns="91440" tIns="45720" rIns="91440" bIns="45720" numCol="1" anchor="t" anchorCtr="0" compatLnSpc="1"/>
              <a:lstStyle/>
              <a:p>
                <a:endParaRPr lang="en-US" sz="1999"/>
              </a:p>
            </p:txBody>
          </p:sp>
          <p:sp>
            <p:nvSpPr>
              <p:cNvPr id="3085" name="Freeform 13"/>
              <p:cNvSpPr/>
              <p:nvPr/>
            </p:nvSpPr>
            <p:spPr bwMode="auto">
              <a:xfrm>
                <a:off x="4354513" y="3713162"/>
                <a:ext cx="1458913" cy="976313"/>
              </a:xfrm>
              <a:custGeom>
                <a:avLst/>
                <a:gdLst/>
                <a:ahLst/>
                <a:cxnLst>
                  <a:cxn ang="0">
                    <a:pos x="325" y="316"/>
                  </a:cxn>
                  <a:cxn ang="0">
                    <a:pos x="46" y="151"/>
                  </a:cxn>
                  <a:cxn ang="0">
                    <a:pos x="17" y="126"/>
                  </a:cxn>
                  <a:cxn ang="0">
                    <a:pos x="3" y="68"/>
                  </a:cxn>
                  <a:cxn ang="0">
                    <a:pos x="34" y="17"/>
                  </a:cxn>
                  <a:cxn ang="0">
                    <a:pos x="93" y="3"/>
                  </a:cxn>
                  <a:cxn ang="0">
                    <a:pos x="120" y="13"/>
                  </a:cxn>
                  <a:cxn ang="0">
                    <a:pos x="124" y="15"/>
                  </a:cxn>
                  <a:cxn ang="0">
                    <a:pos x="472" y="234"/>
                  </a:cxn>
                  <a:cxn ang="0">
                    <a:pos x="325" y="316"/>
                  </a:cxn>
                </a:cxnLst>
                <a:rect l="0" t="0" r="r" b="b"/>
                <a:pathLst>
                  <a:path w="472" h="316">
                    <a:moveTo>
                      <a:pt x="325" y="316"/>
                    </a:moveTo>
                    <a:cubicBezTo>
                      <a:pt x="46" y="151"/>
                      <a:pt x="46" y="151"/>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472" y="234"/>
                      <a:pt x="472" y="234"/>
                      <a:pt x="472" y="234"/>
                    </a:cubicBezTo>
                    <a:lnTo>
                      <a:pt x="325" y="316"/>
                    </a:lnTo>
                    <a:close/>
                  </a:path>
                </a:pathLst>
              </a:custGeom>
              <a:solidFill>
                <a:schemeClr val="accent4">
                  <a:lumMod val="75000"/>
                </a:schemeClr>
              </a:solidFill>
              <a:ln w="9525">
                <a:noFill/>
                <a:round/>
              </a:ln>
            </p:spPr>
            <p:txBody>
              <a:bodyPr vert="horz" wrap="square" lIns="91440" tIns="45720" rIns="91440" bIns="45720" numCol="1" anchor="t" anchorCtr="0" compatLnSpc="1"/>
              <a:lstStyle/>
              <a:p>
                <a:endParaRPr lang="en-US" sz="1999"/>
              </a:p>
            </p:txBody>
          </p:sp>
          <p:sp>
            <p:nvSpPr>
              <p:cNvPr id="3086" name="Freeform 14"/>
              <p:cNvSpPr/>
              <p:nvPr/>
            </p:nvSpPr>
            <p:spPr bwMode="auto">
              <a:xfrm>
                <a:off x="5157788" y="3138487"/>
                <a:ext cx="655638" cy="1550988"/>
              </a:xfrm>
              <a:custGeom>
                <a:avLst/>
                <a:gdLst/>
                <a:ahLst/>
                <a:cxnLst>
                  <a:cxn ang="0">
                    <a:pos x="143" y="35"/>
                  </a:cxn>
                  <a:cxn ang="0">
                    <a:pos x="156" y="68"/>
                  </a:cxn>
                  <a:cxn ang="0">
                    <a:pos x="157" y="72"/>
                  </a:cxn>
                  <a:cxn ang="0">
                    <a:pos x="212" y="420"/>
                  </a:cxn>
                  <a:cxn ang="0">
                    <a:pos x="65" y="502"/>
                  </a:cxn>
                  <a:cxn ang="0">
                    <a:pos x="3" y="102"/>
                  </a:cxn>
                  <a:cxn ang="0">
                    <a:pos x="2" y="68"/>
                  </a:cxn>
                  <a:cxn ang="0">
                    <a:pos x="33" y="17"/>
                  </a:cxn>
                  <a:cxn ang="0">
                    <a:pos x="92" y="3"/>
                  </a:cxn>
                  <a:cxn ang="0">
                    <a:pos x="143" y="35"/>
                  </a:cxn>
                </a:cxnLst>
                <a:rect l="0" t="0" r="r" b="b"/>
                <a:pathLst>
                  <a:path w="212" h="502">
                    <a:moveTo>
                      <a:pt x="143" y="35"/>
                    </a:moveTo>
                    <a:cubicBezTo>
                      <a:pt x="150" y="45"/>
                      <a:pt x="154" y="56"/>
                      <a:pt x="156" y="68"/>
                    </a:cubicBezTo>
                    <a:cubicBezTo>
                      <a:pt x="157" y="70"/>
                      <a:pt x="157" y="71"/>
                      <a:pt x="157" y="72"/>
                    </a:cubicBezTo>
                    <a:cubicBezTo>
                      <a:pt x="212" y="420"/>
                      <a:pt x="212" y="420"/>
                      <a:pt x="212" y="420"/>
                    </a:cubicBezTo>
                    <a:cubicBezTo>
                      <a:pt x="65" y="502"/>
                      <a:pt x="65" y="502"/>
                      <a:pt x="65" y="502"/>
                    </a:cubicBezTo>
                    <a:cubicBezTo>
                      <a:pt x="3" y="102"/>
                      <a:pt x="3" y="102"/>
                      <a:pt x="3" y="102"/>
                    </a:cubicBezTo>
                    <a:cubicBezTo>
                      <a:pt x="0" y="91"/>
                      <a:pt x="0" y="80"/>
                      <a:pt x="2" y="68"/>
                    </a:cubicBezTo>
                    <a:cubicBezTo>
                      <a:pt x="5" y="46"/>
                      <a:pt x="16" y="29"/>
                      <a:pt x="33" y="17"/>
                    </a:cubicBezTo>
                    <a:cubicBezTo>
                      <a:pt x="51" y="4"/>
                      <a:pt x="70" y="0"/>
                      <a:pt x="92" y="3"/>
                    </a:cubicBezTo>
                    <a:cubicBezTo>
                      <a:pt x="113" y="7"/>
                      <a:pt x="130" y="17"/>
                      <a:pt x="143" y="35"/>
                    </a:cubicBezTo>
                    <a:close/>
                  </a:path>
                </a:pathLst>
              </a:custGeom>
              <a:solidFill>
                <a:schemeClr val="accent4"/>
              </a:solidFill>
              <a:ln w="9525">
                <a:noFill/>
                <a:round/>
              </a:ln>
            </p:spPr>
            <p:txBody>
              <a:bodyPr vert="horz" wrap="square" lIns="91440" tIns="45720" rIns="91440" bIns="45720" numCol="1" anchor="t" anchorCtr="0" compatLnSpc="1"/>
              <a:lstStyle/>
              <a:p>
                <a:endParaRPr lang="en-US" sz="1999"/>
              </a:p>
            </p:txBody>
          </p:sp>
        </p:grpSp>
        <p:sp>
          <p:nvSpPr>
            <p:cNvPr id="3087" name="Freeform 15"/>
            <p:cNvSpPr/>
            <p:nvPr/>
          </p:nvSpPr>
          <p:spPr bwMode="auto">
            <a:xfrm>
              <a:off x="6202137" y="2354035"/>
              <a:ext cx="666751" cy="649817"/>
            </a:xfrm>
            <a:custGeom>
              <a:avLst/>
              <a:gdLst/>
              <a:ahLst/>
              <a:cxnLst>
                <a:cxn ang="0">
                  <a:pos x="154" y="53"/>
                </a:cxn>
                <a:cxn ang="0">
                  <a:pos x="152" y="113"/>
                </a:cxn>
                <a:cxn ang="0">
                  <a:pos x="107" y="153"/>
                </a:cxn>
                <a:cxn ang="0">
                  <a:pos x="81" y="158"/>
                </a:cxn>
                <a:cxn ang="0">
                  <a:pos x="48" y="151"/>
                </a:cxn>
                <a:cxn ang="0">
                  <a:pos x="7" y="106"/>
                </a:cxn>
                <a:cxn ang="0">
                  <a:pos x="10" y="46"/>
                </a:cxn>
                <a:cxn ang="0">
                  <a:pos x="54" y="6"/>
                </a:cxn>
                <a:cxn ang="0">
                  <a:pos x="90" y="2"/>
                </a:cxn>
                <a:cxn ang="0">
                  <a:pos x="94" y="2"/>
                </a:cxn>
                <a:cxn ang="0">
                  <a:pos x="114" y="8"/>
                </a:cxn>
                <a:cxn ang="0">
                  <a:pos x="154" y="53"/>
                </a:cxn>
              </a:cxnLst>
              <a:rect l="0" t="0" r="r" b="b"/>
              <a:pathLst>
                <a:path w="162" h="158">
                  <a:moveTo>
                    <a:pt x="154" y="53"/>
                  </a:moveTo>
                  <a:cubicBezTo>
                    <a:pt x="162" y="73"/>
                    <a:pt x="161" y="93"/>
                    <a:pt x="152" y="113"/>
                  </a:cubicBezTo>
                  <a:cubicBezTo>
                    <a:pt x="142" y="132"/>
                    <a:pt x="128" y="146"/>
                    <a:pt x="107" y="153"/>
                  </a:cubicBezTo>
                  <a:cubicBezTo>
                    <a:pt x="99" y="156"/>
                    <a:pt x="90"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101" y="3"/>
                    <a:pt x="107" y="5"/>
                    <a:pt x="114" y="8"/>
                  </a:cubicBezTo>
                  <a:cubicBezTo>
                    <a:pt x="133" y="18"/>
                    <a:pt x="147" y="32"/>
                    <a:pt x="154" y="53"/>
                  </a:cubicBezTo>
                  <a:close/>
                </a:path>
              </a:pathLst>
            </a:custGeom>
            <a:solidFill>
              <a:schemeClr val="accent2"/>
            </a:solidFill>
            <a:ln w="57150">
              <a:solidFill>
                <a:schemeClr val="bg1">
                  <a:lumMod val="95000"/>
                </a:schemeClr>
              </a:solidFill>
              <a:round/>
            </a:ln>
          </p:spPr>
          <p:txBody>
            <a:bodyPr vert="horz" wrap="square" lIns="91440" tIns="45720" rIns="91440" bIns="45720" numCol="1" anchor="ctr" anchorCtr="0" compatLnSpc="1"/>
            <a:lstStyle/>
            <a:p>
              <a:pPr algn="ctr"/>
              <a:r>
                <a:rPr lang="en-US" sz="1601" b="1" dirty="0">
                  <a:solidFill>
                    <a:schemeClr val="bg1"/>
                  </a:solidFill>
                </a:rPr>
                <a:t>02</a:t>
              </a:r>
            </a:p>
          </p:txBody>
        </p:sp>
        <p:sp>
          <p:nvSpPr>
            <p:cNvPr id="3088" name="Freeform 16"/>
            <p:cNvSpPr/>
            <p:nvPr/>
          </p:nvSpPr>
          <p:spPr bwMode="auto">
            <a:xfrm>
              <a:off x="4891921" y="2358269"/>
              <a:ext cx="666751" cy="654051"/>
            </a:xfrm>
            <a:custGeom>
              <a:avLst/>
              <a:gdLst/>
              <a:ahLst/>
              <a:cxnLst>
                <a:cxn ang="0">
                  <a:pos x="44" y="11"/>
                </a:cxn>
                <a:cxn ang="0">
                  <a:pos x="66" y="3"/>
                </a:cxn>
                <a:cxn ang="0">
                  <a:pos x="103" y="5"/>
                </a:cxn>
                <a:cxn ang="0">
                  <a:pos x="150" y="43"/>
                </a:cxn>
                <a:cxn ang="0">
                  <a:pos x="156" y="102"/>
                </a:cxn>
                <a:cxn ang="0">
                  <a:pos x="118" y="149"/>
                </a:cxn>
                <a:cxn ang="0">
                  <a:pos x="91" y="158"/>
                </a:cxn>
                <a:cxn ang="0">
                  <a:pos x="86" y="158"/>
                </a:cxn>
                <a:cxn ang="0">
                  <a:pos x="59" y="155"/>
                </a:cxn>
                <a:cxn ang="0">
                  <a:pos x="12" y="117"/>
                </a:cxn>
                <a:cxn ang="0">
                  <a:pos x="6" y="57"/>
                </a:cxn>
                <a:cxn ang="0">
                  <a:pos x="44" y="11"/>
                </a:cxn>
              </a:cxnLst>
              <a:rect l="0" t="0" r="r" b="b"/>
              <a:pathLst>
                <a:path w="162" h="159">
                  <a:moveTo>
                    <a:pt x="44" y="11"/>
                  </a:moveTo>
                  <a:cubicBezTo>
                    <a:pt x="51" y="7"/>
                    <a:pt x="58" y="4"/>
                    <a:pt x="66" y="3"/>
                  </a:cubicBezTo>
                  <a:cubicBezTo>
                    <a:pt x="78" y="0"/>
                    <a:pt x="90" y="1"/>
                    <a:pt x="103" y="5"/>
                  </a:cubicBezTo>
                  <a:cubicBezTo>
                    <a:pt x="124" y="11"/>
                    <a:pt x="140" y="24"/>
                    <a:pt x="150" y="43"/>
                  </a:cubicBezTo>
                  <a:cubicBezTo>
                    <a:pt x="160" y="62"/>
                    <a:pt x="162" y="82"/>
                    <a:pt x="156" y="102"/>
                  </a:cubicBezTo>
                  <a:cubicBezTo>
                    <a:pt x="150" y="123"/>
                    <a:pt x="137" y="138"/>
                    <a:pt x="118" y="149"/>
                  </a:cubicBezTo>
                  <a:cubicBezTo>
                    <a:pt x="109" y="154"/>
                    <a:pt x="100" y="157"/>
                    <a:pt x="91" y="158"/>
                  </a:cubicBezTo>
                  <a:cubicBezTo>
                    <a:pt x="89" y="158"/>
                    <a:pt x="88" y="158"/>
                    <a:pt x="86" y="158"/>
                  </a:cubicBezTo>
                  <a:cubicBezTo>
                    <a:pt x="77" y="159"/>
                    <a:pt x="68" y="157"/>
                    <a:pt x="59" y="155"/>
                  </a:cubicBezTo>
                  <a:cubicBezTo>
                    <a:pt x="38" y="149"/>
                    <a:pt x="22" y="136"/>
                    <a:pt x="12" y="117"/>
                  </a:cubicBezTo>
                  <a:cubicBezTo>
                    <a:pt x="2" y="98"/>
                    <a:pt x="0" y="78"/>
                    <a:pt x="6" y="57"/>
                  </a:cubicBezTo>
                  <a:cubicBezTo>
                    <a:pt x="12" y="37"/>
                    <a:pt x="25" y="21"/>
                    <a:pt x="44" y="11"/>
                  </a:cubicBezTo>
                  <a:close/>
                </a:path>
              </a:pathLst>
            </a:custGeom>
            <a:solidFill>
              <a:schemeClr val="accent1"/>
            </a:solidFill>
            <a:ln w="57150">
              <a:solidFill>
                <a:schemeClr val="bg1">
                  <a:lumMod val="95000"/>
                </a:schemeClr>
              </a:solidFill>
              <a:round/>
            </a:ln>
          </p:spPr>
          <p:txBody>
            <a:bodyPr vert="horz" wrap="square" lIns="91440" tIns="45720" rIns="91440" bIns="45720" numCol="1" anchor="ctr" anchorCtr="0" compatLnSpc="1"/>
            <a:lstStyle/>
            <a:p>
              <a:pPr algn="ctr"/>
              <a:r>
                <a:rPr lang="en-US" sz="1601" b="1" dirty="0">
                  <a:solidFill>
                    <a:schemeClr val="bg1"/>
                  </a:solidFill>
                </a:rPr>
                <a:t>01</a:t>
              </a:r>
            </a:p>
          </p:txBody>
        </p:sp>
        <p:sp>
          <p:nvSpPr>
            <p:cNvPr id="3089" name="Freeform 17"/>
            <p:cNvSpPr/>
            <p:nvPr/>
          </p:nvSpPr>
          <p:spPr bwMode="auto">
            <a:xfrm>
              <a:off x="4523621" y="3609219"/>
              <a:ext cx="647700" cy="668867"/>
            </a:xfrm>
            <a:custGeom>
              <a:avLst/>
              <a:gdLst/>
              <a:ahLst/>
              <a:cxnLst>
                <a:cxn ang="0">
                  <a:pos x="123" y="17"/>
                </a:cxn>
                <a:cxn ang="0">
                  <a:pos x="155" y="67"/>
                </a:cxn>
                <a:cxn ang="0">
                  <a:pos x="155" y="96"/>
                </a:cxn>
                <a:cxn ang="0">
                  <a:pos x="154" y="100"/>
                </a:cxn>
                <a:cxn ang="0">
                  <a:pos x="143" y="126"/>
                </a:cxn>
                <a:cxn ang="0">
                  <a:pos x="93" y="158"/>
                </a:cxn>
                <a:cxn ang="0">
                  <a:pos x="34" y="146"/>
                </a:cxn>
                <a:cxn ang="0">
                  <a:pos x="2" y="95"/>
                </a:cxn>
                <a:cxn ang="0">
                  <a:pos x="0" y="72"/>
                </a:cxn>
                <a:cxn ang="0">
                  <a:pos x="14" y="37"/>
                </a:cxn>
                <a:cxn ang="0">
                  <a:pos x="64" y="4"/>
                </a:cxn>
                <a:cxn ang="0">
                  <a:pos x="123" y="17"/>
                </a:cxn>
              </a:cxnLst>
              <a:rect l="0" t="0" r="r" b="b"/>
              <a:pathLst>
                <a:path w="157" h="162">
                  <a:moveTo>
                    <a:pt x="123" y="17"/>
                  </a:moveTo>
                  <a:cubicBezTo>
                    <a:pt x="141" y="29"/>
                    <a:pt x="151" y="46"/>
                    <a:pt x="155" y="67"/>
                  </a:cubicBezTo>
                  <a:cubicBezTo>
                    <a:pt x="157" y="77"/>
                    <a:pt x="157" y="87"/>
                    <a:pt x="155" y="96"/>
                  </a:cubicBezTo>
                  <a:cubicBezTo>
                    <a:pt x="155" y="97"/>
                    <a:pt x="155" y="99"/>
                    <a:pt x="154" y="100"/>
                  </a:cubicBezTo>
                  <a:cubicBezTo>
                    <a:pt x="152" y="109"/>
                    <a:pt x="148" y="117"/>
                    <a:pt x="143" y="126"/>
                  </a:cubicBezTo>
                  <a:cubicBezTo>
                    <a:pt x="131" y="143"/>
                    <a:pt x="114" y="154"/>
                    <a:pt x="93" y="158"/>
                  </a:cubicBezTo>
                  <a:cubicBezTo>
                    <a:pt x="71" y="162"/>
                    <a:pt x="52" y="158"/>
                    <a:pt x="34" y="146"/>
                  </a:cubicBezTo>
                  <a:cubicBezTo>
                    <a:pt x="16" y="133"/>
                    <a:pt x="5" y="117"/>
                    <a:pt x="2" y="95"/>
                  </a:cubicBezTo>
                  <a:cubicBezTo>
                    <a:pt x="0" y="87"/>
                    <a:pt x="0" y="80"/>
                    <a:pt x="0" y="72"/>
                  </a:cubicBezTo>
                  <a:cubicBezTo>
                    <a:pt x="2" y="59"/>
                    <a:pt x="6" y="48"/>
                    <a:pt x="14" y="37"/>
                  </a:cubicBezTo>
                  <a:cubicBezTo>
                    <a:pt x="26" y="19"/>
                    <a:pt x="43" y="8"/>
                    <a:pt x="64" y="4"/>
                  </a:cubicBezTo>
                  <a:cubicBezTo>
                    <a:pt x="86" y="0"/>
                    <a:pt x="105" y="4"/>
                    <a:pt x="123" y="17"/>
                  </a:cubicBezTo>
                  <a:close/>
                </a:path>
              </a:pathLst>
            </a:custGeom>
            <a:solidFill>
              <a:schemeClr val="accent5"/>
            </a:solidFill>
            <a:ln w="57150">
              <a:solidFill>
                <a:schemeClr val="bg1">
                  <a:lumMod val="95000"/>
                </a:schemeClr>
              </a:solidFill>
              <a:round/>
            </a:ln>
          </p:spPr>
          <p:txBody>
            <a:bodyPr vert="horz" wrap="square" lIns="91440" tIns="45720" rIns="91440" bIns="45720" numCol="1" anchor="ctr" anchorCtr="0" compatLnSpc="1"/>
            <a:lstStyle/>
            <a:p>
              <a:pPr algn="ctr"/>
              <a:r>
                <a:rPr lang="en-US" sz="1601" b="1" dirty="0">
                  <a:solidFill>
                    <a:schemeClr val="bg1"/>
                  </a:solidFill>
                </a:rPr>
                <a:t>05</a:t>
              </a:r>
            </a:p>
          </p:txBody>
        </p:sp>
        <p:sp>
          <p:nvSpPr>
            <p:cNvPr id="3090" name="Freeform 18"/>
            <p:cNvSpPr/>
            <p:nvPr/>
          </p:nvSpPr>
          <p:spPr bwMode="auto">
            <a:xfrm>
              <a:off x="6659337" y="3585935"/>
              <a:ext cx="649817" cy="662517"/>
            </a:xfrm>
            <a:custGeom>
              <a:avLst/>
              <a:gdLst/>
              <a:ahLst/>
              <a:cxnLst>
                <a:cxn ang="0">
                  <a:pos x="92" y="3"/>
                </a:cxn>
                <a:cxn ang="0">
                  <a:pos x="143" y="35"/>
                </a:cxn>
                <a:cxn ang="0">
                  <a:pos x="156" y="68"/>
                </a:cxn>
                <a:cxn ang="0">
                  <a:pos x="157" y="72"/>
                </a:cxn>
                <a:cxn ang="0">
                  <a:pos x="156" y="93"/>
                </a:cxn>
                <a:cxn ang="0">
                  <a:pos x="124" y="144"/>
                </a:cxn>
                <a:cxn ang="0">
                  <a:pos x="66" y="158"/>
                </a:cxn>
                <a:cxn ang="0">
                  <a:pos x="15" y="126"/>
                </a:cxn>
                <a:cxn ang="0">
                  <a:pos x="3" y="102"/>
                </a:cxn>
                <a:cxn ang="0">
                  <a:pos x="2" y="68"/>
                </a:cxn>
                <a:cxn ang="0">
                  <a:pos x="33" y="17"/>
                </a:cxn>
                <a:cxn ang="0">
                  <a:pos x="92" y="3"/>
                </a:cxn>
              </a:cxnLst>
              <a:rect l="0" t="0" r="r" b="b"/>
              <a:pathLst>
                <a:path w="158" h="161">
                  <a:moveTo>
                    <a:pt x="92" y="3"/>
                  </a:moveTo>
                  <a:cubicBezTo>
                    <a:pt x="113" y="7"/>
                    <a:pt x="130" y="17"/>
                    <a:pt x="143" y="35"/>
                  </a:cubicBezTo>
                  <a:cubicBezTo>
                    <a:pt x="150" y="45"/>
                    <a:pt x="154" y="56"/>
                    <a:pt x="156" y="68"/>
                  </a:cubicBezTo>
                  <a:cubicBezTo>
                    <a:pt x="157" y="70"/>
                    <a:pt x="157" y="71"/>
                    <a:pt x="157" y="72"/>
                  </a:cubicBezTo>
                  <a:cubicBezTo>
                    <a:pt x="158" y="79"/>
                    <a:pt x="157" y="86"/>
                    <a:pt x="156" y="93"/>
                  </a:cubicBezTo>
                  <a:cubicBezTo>
                    <a:pt x="153" y="114"/>
                    <a:pt x="142" y="132"/>
                    <a:pt x="124" y="144"/>
                  </a:cubicBezTo>
                  <a:cubicBezTo>
                    <a:pt x="107" y="157"/>
                    <a:pt x="88" y="161"/>
                    <a:pt x="66" y="158"/>
                  </a:cubicBezTo>
                  <a:cubicBezTo>
                    <a:pt x="45" y="154"/>
                    <a:pt x="28" y="144"/>
                    <a:pt x="15" y="126"/>
                  </a:cubicBezTo>
                  <a:cubicBezTo>
                    <a:pt x="10" y="118"/>
                    <a:pt x="6" y="110"/>
                    <a:pt x="3" y="102"/>
                  </a:cubicBezTo>
                  <a:cubicBezTo>
                    <a:pt x="0" y="91"/>
                    <a:pt x="0" y="80"/>
                    <a:pt x="2" y="68"/>
                  </a:cubicBezTo>
                  <a:cubicBezTo>
                    <a:pt x="5" y="46"/>
                    <a:pt x="16" y="29"/>
                    <a:pt x="33" y="17"/>
                  </a:cubicBezTo>
                  <a:cubicBezTo>
                    <a:pt x="51" y="4"/>
                    <a:pt x="70" y="0"/>
                    <a:pt x="92" y="3"/>
                  </a:cubicBezTo>
                  <a:close/>
                </a:path>
              </a:pathLst>
            </a:custGeom>
            <a:solidFill>
              <a:schemeClr val="accent3"/>
            </a:solidFill>
            <a:ln w="57150">
              <a:solidFill>
                <a:schemeClr val="bg1">
                  <a:lumMod val="95000"/>
                </a:schemeClr>
              </a:solidFill>
              <a:round/>
            </a:ln>
          </p:spPr>
          <p:txBody>
            <a:bodyPr vert="horz" wrap="square" lIns="91440" tIns="45720" rIns="91440" bIns="45720" numCol="1" anchor="ctr" anchorCtr="0" compatLnSpc="1"/>
            <a:lstStyle/>
            <a:p>
              <a:pPr algn="ctr"/>
              <a:r>
                <a:rPr lang="en-US" sz="1601" b="1" dirty="0">
                  <a:solidFill>
                    <a:schemeClr val="bg1"/>
                  </a:solidFill>
                </a:rPr>
                <a:t>03</a:t>
              </a:r>
            </a:p>
          </p:txBody>
        </p:sp>
        <p:sp>
          <p:nvSpPr>
            <p:cNvPr id="3091" name="Freeform 19"/>
            <p:cNvSpPr/>
            <p:nvPr/>
          </p:nvSpPr>
          <p:spPr bwMode="auto">
            <a:xfrm>
              <a:off x="5588303" y="4352169"/>
              <a:ext cx="662517" cy="662517"/>
            </a:xfrm>
            <a:custGeom>
              <a:avLst/>
              <a:gdLst/>
              <a:ahLst/>
              <a:cxnLst>
                <a:cxn ang="0">
                  <a:pos x="144" y="34"/>
                </a:cxn>
                <a:cxn ang="0">
                  <a:pos x="158" y="93"/>
                </a:cxn>
                <a:cxn ang="0">
                  <a:pos x="126" y="144"/>
                </a:cxn>
                <a:cxn ang="0">
                  <a:pos x="68" y="157"/>
                </a:cxn>
                <a:cxn ang="0">
                  <a:pos x="46" y="151"/>
                </a:cxn>
                <a:cxn ang="0">
                  <a:pos x="17" y="126"/>
                </a:cxn>
                <a:cxn ang="0">
                  <a:pos x="3" y="68"/>
                </a:cxn>
                <a:cxn ang="0">
                  <a:pos x="34" y="17"/>
                </a:cxn>
                <a:cxn ang="0">
                  <a:pos x="93" y="3"/>
                </a:cxn>
                <a:cxn ang="0">
                  <a:pos x="120" y="13"/>
                </a:cxn>
                <a:cxn ang="0">
                  <a:pos x="124" y="15"/>
                </a:cxn>
                <a:cxn ang="0">
                  <a:pos x="144" y="34"/>
                </a:cxn>
              </a:cxnLst>
              <a:rect l="0" t="0" r="r" b="b"/>
              <a:pathLst>
                <a:path w="161" h="161">
                  <a:moveTo>
                    <a:pt x="144" y="34"/>
                  </a:moveTo>
                  <a:cubicBezTo>
                    <a:pt x="156" y="52"/>
                    <a:pt x="161" y="72"/>
                    <a:pt x="158" y="93"/>
                  </a:cubicBezTo>
                  <a:cubicBezTo>
                    <a:pt x="154" y="115"/>
                    <a:pt x="143" y="132"/>
                    <a:pt x="126" y="144"/>
                  </a:cubicBezTo>
                  <a:cubicBezTo>
                    <a:pt x="108" y="157"/>
                    <a:pt x="89" y="161"/>
                    <a:pt x="68" y="157"/>
                  </a:cubicBezTo>
                  <a:cubicBezTo>
                    <a:pt x="60" y="156"/>
                    <a:pt x="52" y="154"/>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131" y="20"/>
                    <a:pt x="138" y="27"/>
                    <a:pt x="144" y="34"/>
                  </a:cubicBezTo>
                  <a:close/>
                </a:path>
              </a:pathLst>
            </a:custGeom>
            <a:solidFill>
              <a:schemeClr val="accent4"/>
            </a:solidFill>
            <a:ln w="57150">
              <a:solidFill>
                <a:schemeClr val="bg1">
                  <a:lumMod val="95000"/>
                </a:schemeClr>
              </a:solidFill>
              <a:round/>
            </a:ln>
          </p:spPr>
          <p:txBody>
            <a:bodyPr vert="horz" wrap="square" lIns="91440" tIns="45720" rIns="91440" bIns="45720" numCol="1" anchor="ctr" anchorCtr="0" compatLnSpc="1"/>
            <a:lstStyle/>
            <a:p>
              <a:pPr algn="ctr"/>
              <a:r>
                <a:rPr lang="en-US" sz="1601" b="1" dirty="0">
                  <a:solidFill>
                    <a:schemeClr val="bg1"/>
                  </a:solidFill>
                </a:rPr>
                <a:t>04</a:t>
              </a:r>
            </a:p>
          </p:txBody>
        </p:sp>
        <p:sp>
          <p:nvSpPr>
            <p:cNvPr id="22" name="Freeform 182"/>
            <p:cNvSpPr>
              <a:spLocks noEditPoints="1"/>
            </p:cNvSpPr>
            <p:nvPr/>
          </p:nvSpPr>
          <p:spPr bwMode="auto">
            <a:xfrm>
              <a:off x="4009038" y="3158793"/>
              <a:ext cx="345248" cy="322567"/>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ln>
          </p:spPr>
          <p:txBody>
            <a:bodyPr vert="horz" wrap="square" lIns="91440" tIns="45720" rIns="91440" bIns="45720" numCol="1" anchor="t" anchorCtr="0" compatLnSpc="1"/>
            <a:lstStyle/>
            <a:p>
              <a:endParaRPr lang="en-US" sz="1999"/>
            </a:p>
          </p:txBody>
        </p:sp>
        <p:sp>
          <p:nvSpPr>
            <p:cNvPr id="23" name="Freeform 172"/>
            <p:cNvSpPr>
              <a:spLocks noEditPoints="1"/>
            </p:cNvSpPr>
            <p:nvPr/>
          </p:nvSpPr>
          <p:spPr bwMode="auto">
            <a:xfrm>
              <a:off x="5379229" y="1738326"/>
              <a:ext cx="440163" cy="320372"/>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ln>
          </p:spPr>
          <p:txBody>
            <a:bodyPr vert="horz" wrap="square" lIns="91440" tIns="45720" rIns="91440" bIns="45720" numCol="1" anchor="t" anchorCtr="0" compatLnSpc="1"/>
            <a:lstStyle/>
            <a:p>
              <a:endParaRPr lang="en-US" sz="1999"/>
            </a:p>
          </p:txBody>
        </p:sp>
        <p:sp>
          <p:nvSpPr>
            <p:cNvPr id="24" name="Freeform 122"/>
            <p:cNvSpPr>
              <a:spLocks noEditPoints="1"/>
            </p:cNvSpPr>
            <p:nvPr/>
          </p:nvSpPr>
          <p:spPr bwMode="auto">
            <a:xfrm>
              <a:off x="7238866" y="2554273"/>
              <a:ext cx="274335" cy="394547"/>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ln>
          </p:spPr>
          <p:txBody>
            <a:bodyPr vert="horz" wrap="square" lIns="91440" tIns="45720" rIns="91440" bIns="45720" numCol="1" anchor="t" anchorCtr="0" compatLnSpc="1"/>
            <a:lstStyle/>
            <a:p>
              <a:endParaRPr lang="en-US" sz="1999"/>
            </a:p>
          </p:txBody>
        </p:sp>
        <p:sp>
          <p:nvSpPr>
            <p:cNvPr id="25" name="Freeform 100"/>
            <p:cNvSpPr>
              <a:spLocks noEditPoints="1"/>
            </p:cNvSpPr>
            <p:nvPr/>
          </p:nvSpPr>
          <p:spPr bwMode="auto">
            <a:xfrm>
              <a:off x="6908257" y="4681598"/>
              <a:ext cx="411057" cy="394048"/>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91440" tIns="45720" rIns="91440" bIns="45720" numCol="1" anchor="t" anchorCtr="0" compatLnSpc="1"/>
            <a:lstStyle/>
            <a:p>
              <a:endParaRPr lang="en-US" sz="1999"/>
            </a:p>
          </p:txBody>
        </p:sp>
        <p:sp>
          <p:nvSpPr>
            <p:cNvPr id="26" name="Freeform 66"/>
            <p:cNvSpPr>
              <a:spLocks noEditPoints="1"/>
            </p:cNvSpPr>
            <p:nvPr/>
          </p:nvSpPr>
          <p:spPr bwMode="auto">
            <a:xfrm>
              <a:off x="4885043" y="4943566"/>
              <a:ext cx="453545" cy="35178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40" tIns="45720" rIns="91440" bIns="45720" numCol="1" anchor="t" anchorCtr="0" compatLnSpc="1"/>
            <a:lstStyle/>
            <a:p>
              <a:endParaRPr lang="en-US" sz="1999"/>
            </a:p>
          </p:txBody>
        </p:sp>
        <p:sp>
          <p:nvSpPr>
            <p:cNvPr id="34" name="Freeform 152"/>
            <p:cNvSpPr>
              <a:spLocks noEditPoints="1"/>
            </p:cNvSpPr>
            <p:nvPr/>
          </p:nvSpPr>
          <p:spPr bwMode="auto">
            <a:xfrm>
              <a:off x="5409106" y="3158793"/>
              <a:ext cx="938360" cy="867172"/>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2"/>
            </a:solidFill>
            <a:ln w="9525">
              <a:noFill/>
              <a:round/>
            </a:ln>
          </p:spPr>
          <p:txBody>
            <a:bodyPr vert="horz" wrap="square" lIns="91440" tIns="45720" rIns="91440" bIns="45720" numCol="1" anchor="t" anchorCtr="0" compatLnSpc="1"/>
            <a:lstStyle/>
            <a:p>
              <a:endParaRPr lang="en-US" sz="1999" dirty="0"/>
            </a:p>
          </p:txBody>
        </p:sp>
      </p:grpSp>
      <p:grpSp>
        <p:nvGrpSpPr>
          <p:cNvPr id="45" name="组合 44">
            <a:extLst>
              <a:ext uri="{FF2B5EF4-FFF2-40B4-BE49-F238E27FC236}">
                <a16:creationId xmlns="" xmlns:a16="http://schemas.microsoft.com/office/drawing/2014/main" id="{B5FE0340-A361-4027-8D38-AD725E707875}"/>
              </a:ext>
            </a:extLst>
          </p:cNvPr>
          <p:cNvGrpSpPr/>
          <p:nvPr/>
        </p:nvGrpSpPr>
        <p:grpSpPr>
          <a:xfrm>
            <a:off x="1333536" y="1618569"/>
            <a:ext cx="1554202" cy="724893"/>
            <a:chOff x="7288817" y="1528640"/>
            <a:chExt cx="2072269" cy="966524"/>
          </a:xfrm>
        </p:grpSpPr>
        <p:sp>
          <p:nvSpPr>
            <p:cNvPr id="56" name="文本框 55">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8" name="组合 57">
            <a:extLst>
              <a:ext uri="{FF2B5EF4-FFF2-40B4-BE49-F238E27FC236}">
                <a16:creationId xmlns="" xmlns:a16="http://schemas.microsoft.com/office/drawing/2014/main" id="{B5FE0340-A361-4027-8D38-AD725E707875}"/>
              </a:ext>
            </a:extLst>
          </p:cNvPr>
          <p:cNvGrpSpPr/>
          <p:nvPr/>
        </p:nvGrpSpPr>
        <p:grpSpPr>
          <a:xfrm flipH="1">
            <a:off x="6559185" y="1618569"/>
            <a:ext cx="1554202" cy="724893"/>
            <a:chOff x="7288817" y="1528640"/>
            <a:chExt cx="2072269" cy="966524"/>
          </a:xfrm>
        </p:grpSpPr>
        <p:sp>
          <p:nvSpPr>
            <p:cNvPr id="59" name="文本框 58">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61" name="组合 60">
            <a:extLst>
              <a:ext uri="{FF2B5EF4-FFF2-40B4-BE49-F238E27FC236}">
                <a16:creationId xmlns="" xmlns:a16="http://schemas.microsoft.com/office/drawing/2014/main" id="{B5FE0340-A361-4027-8D38-AD725E707875}"/>
              </a:ext>
            </a:extLst>
          </p:cNvPr>
          <p:cNvGrpSpPr/>
          <p:nvPr/>
        </p:nvGrpSpPr>
        <p:grpSpPr>
          <a:xfrm flipH="1">
            <a:off x="5868990" y="2650212"/>
            <a:ext cx="1554202" cy="724893"/>
            <a:chOff x="7288817" y="1528640"/>
            <a:chExt cx="2072269" cy="966524"/>
          </a:xfrm>
        </p:grpSpPr>
        <p:sp>
          <p:nvSpPr>
            <p:cNvPr id="62" name="文本框 61">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文本框 62">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64" name="组合 63">
            <a:extLst>
              <a:ext uri="{FF2B5EF4-FFF2-40B4-BE49-F238E27FC236}">
                <a16:creationId xmlns="" xmlns:a16="http://schemas.microsoft.com/office/drawing/2014/main" id="{B5FE0340-A361-4027-8D38-AD725E707875}"/>
              </a:ext>
            </a:extLst>
          </p:cNvPr>
          <p:cNvGrpSpPr/>
          <p:nvPr/>
        </p:nvGrpSpPr>
        <p:grpSpPr>
          <a:xfrm flipH="1">
            <a:off x="3851561" y="4016113"/>
            <a:ext cx="1463484" cy="726669"/>
            <a:chOff x="7288817" y="1526272"/>
            <a:chExt cx="1951312" cy="968892"/>
          </a:xfrm>
        </p:grpSpPr>
        <p:sp>
          <p:nvSpPr>
            <p:cNvPr id="65" name="文本框 64">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a:extLst>
                <a:ext uri="{FF2B5EF4-FFF2-40B4-BE49-F238E27FC236}">
                  <a16:creationId xmlns="" xmlns:a16="http://schemas.microsoft.com/office/drawing/2014/main" id="{84A59E26-DA2B-406C-B8C9-D8633C1CF6E1}"/>
                </a:ext>
              </a:extLst>
            </p:cNvPr>
            <p:cNvSpPr txBox="1"/>
            <p:nvPr/>
          </p:nvSpPr>
          <p:spPr>
            <a:xfrm>
              <a:off x="7474432" y="1526272"/>
              <a:ext cx="1437447"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67" name="组合 66">
            <a:extLst>
              <a:ext uri="{FF2B5EF4-FFF2-40B4-BE49-F238E27FC236}">
                <a16:creationId xmlns="" xmlns:a16="http://schemas.microsoft.com/office/drawing/2014/main" id="{B5FE0340-A361-4027-8D38-AD725E707875}"/>
              </a:ext>
            </a:extLst>
          </p:cNvPr>
          <p:cNvGrpSpPr/>
          <p:nvPr/>
        </p:nvGrpSpPr>
        <p:grpSpPr>
          <a:xfrm>
            <a:off x="1679443" y="2678334"/>
            <a:ext cx="1554202" cy="724893"/>
            <a:chOff x="7288817" y="1528640"/>
            <a:chExt cx="2072269" cy="966524"/>
          </a:xfrm>
        </p:grpSpPr>
        <p:sp>
          <p:nvSpPr>
            <p:cNvPr id="68" name="文本框 67">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文本框 68">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181718775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500" fill="hold"/>
                                        <p:tgtEl>
                                          <p:spTgt spid="45"/>
                                        </p:tgtEl>
                                        <p:attrNameLst>
                                          <p:attrName>ppt_x</p:attrName>
                                        </p:attrNameLst>
                                      </p:cBhvr>
                                      <p:tavLst>
                                        <p:tav tm="0">
                                          <p:val>
                                            <p:strVal val="0-#ppt_w/2"/>
                                          </p:val>
                                        </p:tav>
                                        <p:tav tm="100000">
                                          <p:val>
                                            <p:strVal val="#ppt_x"/>
                                          </p:val>
                                        </p:tav>
                                      </p:tavLst>
                                    </p:anim>
                                    <p:anim calcmode="lin" valueType="num">
                                      <p:cBhvr additive="base">
                                        <p:cTn id="15" dur="500" fill="hold"/>
                                        <p:tgtEl>
                                          <p:spTgt spid="45"/>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1+#ppt_w/2"/>
                                          </p:val>
                                        </p:tav>
                                        <p:tav tm="100000">
                                          <p:val>
                                            <p:strVal val="#ppt_x"/>
                                          </p:val>
                                        </p:tav>
                                      </p:tavLst>
                                    </p:anim>
                                    <p:anim calcmode="lin" valueType="num">
                                      <p:cBhvr additive="base">
                                        <p:cTn id="19" dur="500" fill="hold"/>
                                        <p:tgtEl>
                                          <p:spTgt spid="5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fill="hold"/>
                                        <p:tgtEl>
                                          <p:spTgt spid="61"/>
                                        </p:tgtEl>
                                        <p:attrNameLst>
                                          <p:attrName>ppt_x</p:attrName>
                                        </p:attrNameLst>
                                      </p:cBhvr>
                                      <p:tavLst>
                                        <p:tav tm="0">
                                          <p:val>
                                            <p:strVal val="1+#ppt_w/2"/>
                                          </p:val>
                                        </p:tav>
                                        <p:tav tm="100000">
                                          <p:val>
                                            <p:strVal val="#ppt_x"/>
                                          </p:val>
                                        </p:tav>
                                      </p:tavLst>
                                    </p:anim>
                                    <p:anim calcmode="lin" valueType="num">
                                      <p:cBhvr additive="base">
                                        <p:cTn id="23" dur="500" fill="hold"/>
                                        <p:tgtEl>
                                          <p:spTgt spid="61"/>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500" fill="hold"/>
                                        <p:tgtEl>
                                          <p:spTgt spid="64"/>
                                        </p:tgtEl>
                                        <p:attrNameLst>
                                          <p:attrName>ppt_x</p:attrName>
                                        </p:attrNameLst>
                                      </p:cBhvr>
                                      <p:tavLst>
                                        <p:tav tm="0">
                                          <p:val>
                                            <p:strVal val="#ppt_x"/>
                                          </p:val>
                                        </p:tav>
                                        <p:tav tm="100000">
                                          <p:val>
                                            <p:strVal val="#ppt_x"/>
                                          </p:val>
                                        </p:tav>
                                      </p:tavLst>
                                    </p:anim>
                                    <p:anim calcmode="lin" valueType="num">
                                      <p:cBhvr additive="base">
                                        <p:cTn id="27" dur="500" fill="hold"/>
                                        <p:tgtEl>
                                          <p:spTgt spid="64"/>
                                        </p:tgtEl>
                                        <p:attrNameLst>
                                          <p:attrName>ppt_y</p:attrName>
                                        </p:attrNameLst>
                                      </p:cBhvr>
                                      <p:tavLst>
                                        <p:tav tm="0">
                                          <p:val>
                                            <p:strVal val="1+#ppt_h/2"/>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0-#ppt_w/2"/>
                                          </p:val>
                                        </p:tav>
                                        <p:tav tm="100000">
                                          <p:val>
                                            <p:strVal val="#ppt_x"/>
                                          </p:val>
                                        </p:tav>
                                      </p:tavLst>
                                    </p:anim>
                                    <p:anim calcmode="lin" valueType="num">
                                      <p:cBhvr additive="base">
                                        <p:cTn id="31"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30442" y="803317"/>
            <a:ext cx="1331912" cy="3673020"/>
            <a:chOff x="5209119" y="1500343"/>
            <a:chExt cx="1775883" cy="4897360"/>
          </a:xfrm>
        </p:grpSpPr>
        <p:sp>
          <p:nvSpPr>
            <p:cNvPr id="11291" name="Oval 27"/>
            <p:cNvSpPr>
              <a:spLocks noChangeArrowheads="1"/>
            </p:cNvSpPr>
            <p:nvPr/>
          </p:nvSpPr>
          <p:spPr bwMode="auto">
            <a:xfrm>
              <a:off x="5691717" y="1781945"/>
              <a:ext cx="787400" cy="783408"/>
            </a:xfrm>
            <a:prstGeom prst="ellipse">
              <a:avLst/>
            </a:prstGeom>
            <a:solidFill>
              <a:schemeClr val="accent1"/>
            </a:solidFill>
            <a:ln>
              <a:noFill/>
            </a:ln>
          </p:spPr>
          <p:txBody>
            <a:bodyPr/>
            <a:lstStyle/>
            <a:p>
              <a:endParaRPr lang="zh-CN" altLang="en-US">
                <a:solidFill>
                  <a:prstClr val="black"/>
                </a:solidFill>
              </a:endParaRPr>
            </a:p>
          </p:txBody>
        </p:sp>
        <p:sp>
          <p:nvSpPr>
            <p:cNvPr id="11292" name="Oval 28"/>
            <p:cNvSpPr>
              <a:spLocks noChangeArrowheads="1"/>
            </p:cNvSpPr>
            <p:nvPr/>
          </p:nvSpPr>
          <p:spPr bwMode="auto">
            <a:xfrm>
              <a:off x="5691717" y="2963410"/>
              <a:ext cx="787400" cy="785527"/>
            </a:xfrm>
            <a:prstGeom prst="ellipse">
              <a:avLst/>
            </a:prstGeom>
            <a:solidFill>
              <a:schemeClr val="accent2"/>
            </a:solidFill>
            <a:ln>
              <a:noFill/>
            </a:ln>
          </p:spPr>
          <p:txBody>
            <a:bodyPr/>
            <a:lstStyle/>
            <a:p>
              <a:endParaRPr lang="zh-CN" altLang="en-US">
                <a:solidFill>
                  <a:prstClr val="black"/>
                </a:solidFill>
              </a:endParaRPr>
            </a:p>
          </p:txBody>
        </p:sp>
        <p:sp>
          <p:nvSpPr>
            <p:cNvPr id="11293" name="Oval 29"/>
            <p:cNvSpPr>
              <a:spLocks noChangeArrowheads="1"/>
            </p:cNvSpPr>
            <p:nvPr/>
          </p:nvSpPr>
          <p:spPr bwMode="auto">
            <a:xfrm>
              <a:off x="5691717" y="4146992"/>
              <a:ext cx="787400" cy="785525"/>
            </a:xfrm>
            <a:prstGeom prst="ellipse">
              <a:avLst/>
            </a:prstGeom>
            <a:solidFill>
              <a:schemeClr val="accent3"/>
            </a:solidFill>
            <a:ln>
              <a:noFill/>
            </a:ln>
          </p:spPr>
          <p:txBody>
            <a:bodyPr/>
            <a:lstStyle/>
            <a:p>
              <a:endParaRPr lang="zh-CN" altLang="en-US">
                <a:solidFill>
                  <a:prstClr val="black"/>
                </a:solidFill>
              </a:endParaRPr>
            </a:p>
          </p:txBody>
        </p:sp>
        <p:sp>
          <p:nvSpPr>
            <p:cNvPr id="11294" name="Oval 30"/>
            <p:cNvSpPr>
              <a:spLocks noChangeArrowheads="1"/>
            </p:cNvSpPr>
            <p:nvPr/>
          </p:nvSpPr>
          <p:spPr bwMode="auto">
            <a:xfrm>
              <a:off x="5691717" y="5330574"/>
              <a:ext cx="787400" cy="785527"/>
            </a:xfrm>
            <a:prstGeom prst="ellipse">
              <a:avLst/>
            </a:prstGeom>
            <a:solidFill>
              <a:schemeClr val="accent4"/>
            </a:solidFill>
            <a:ln>
              <a:noFill/>
            </a:ln>
          </p:spPr>
          <p:txBody>
            <a:bodyPr/>
            <a:lstStyle/>
            <a:p>
              <a:endParaRPr lang="zh-CN" altLang="en-US">
                <a:solidFill>
                  <a:prstClr val="black"/>
                </a:solidFill>
              </a:endParaRPr>
            </a:p>
          </p:txBody>
        </p:sp>
        <p:sp>
          <p:nvSpPr>
            <p:cNvPr id="11295" name="Freeform 31"/>
            <p:cNvSpPr/>
            <p:nvPr/>
          </p:nvSpPr>
          <p:spPr bwMode="auto">
            <a:xfrm>
              <a:off x="5410202" y="1500343"/>
              <a:ext cx="1350433" cy="4897360"/>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chemeClr val="bg1">
                <a:lumMod val="85000"/>
              </a:schemeClr>
            </a:solidFill>
            <a:ln>
              <a:noFill/>
            </a:ln>
          </p:spPr>
          <p:txBody>
            <a:bodyPr/>
            <a:lstStyle/>
            <a:p>
              <a:endParaRPr lang="zh-CN" altLang="en-US">
                <a:solidFill>
                  <a:prstClr val="black"/>
                </a:solidFill>
              </a:endParaRPr>
            </a:p>
          </p:txBody>
        </p:sp>
        <p:sp>
          <p:nvSpPr>
            <p:cNvPr id="11296" name="Freeform 32"/>
            <p:cNvSpPr/>
            <p:nvPr/>
          </p:nvSpPr>
          <p:spPr bwMode="auto">
            <a:xfrm>
              <a:off x="6625169" y="1911102"/>
              <a:ext cx="359833" cy="531447"/>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1"/>
            </a:solidFill>
            <a:ln>
              <a:noFill/>
            </a:ln>
          </p:spPr>
          <p:txBody>
            <a:bodyPr/>
            <a:lstStyle/>
            <a:p>
              <a:endParaRPr lang="zh-CN" altLang="en-US">
                <a:solidFill>
                  <a:prstClr val="black"/>
                </a:solidFill>
              </a:endParaRPr>
            </a:p>
          </p:txBody>
        </p:sp>
        <p:sp>
          <p:nvSpPr>
            <p:cNvPr id="11297" name="Freeform 33"/>
            <p:cNvSpPr/>
            <p:nvPr/>
          </p:nvSpPr>
          <p:spPr bwMode="auto">
            <a:xfrm>
              <a:off x="5209119" y="3090449"/>
              <a:ext cx="357716" cy="531448"/>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chemeClr val="accent2"/>
            </a:solidFill>
            <a:ln>
              <a:noFill/>
            </a:ln>
          </p:spPr>
          <p:txBody>
            <a:bodyPr/>
            <a:lstStyle/>
            <a:p>
              <a:endParaRPr lang="zh-CN" altLang="en-US">
                <a:solidFill>
                  <a:prstClr val="black"/>
                </a:solidFill>
              </a:endParaRPr>
            </a:p>
          </p:txBody>
        </p:sp>
        <p:sp>
          <p:nvSpPr>
            <p:cNvPr id="11298" name="Freeform 34"/>
            <p:cNvSpPr/>
            <p:nvPr/>
          </p:nvSpPr>
          <p:spPr bwMode="auto">
            <a:xfrm>
              <a:off x="5209119" y="5457612"/>
              <a:ext cx="357716" cy="531448"/>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chemeClr val="accent4"/>
            </a:solidFill>
            <a:ln>
              <a:noFill/>
            </a:ln>
          </p:spPr>
          <p:txBody>
            <a:bodyPr/>
            <a:lstStyle/>
            <a:p>
              <a:endParaRPr lang="zh-CN" altLang="en-US">
                <a:solidFill>
                  <a:prstClr val="black"/>
                </a:solidFill>
              </a:endParaRPr>
            </a:p>
          </p:txBody>
        </p:sp>
        <p:sp>
          <p:nvSpPr>
            <p:cNvPr id="11299" name="Freeform 35"/>
            <p:cNvSpPr/>
            <p:nvPr/>
          </p:nvSpPr>
          <p:spPr bwMode="auto">
            <a:xfrm>
              <a:off x="6625169" y="4274031"/>
              <a:ext cx="359833" cy="531447"/>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3"/>
            </a:solidFill>
            <a:ln>
              <a:noFill/>
            </a:ln>
          </p:spPr>
          <p:txBody>
            <a:bodyPr/>
            <a:lstStyle/>
            <a:p>
              <a:endParaRPr lang="zh-CN" altLang="en-US">
                <a:solidFill>
                  <a:prstClr val="black"/>
                </a:solidFill>
              </a:endParaRPr>
            </a:p>
          </p:txBody>
        </p:sp>
        <p:grpSp>
          <p:nvGrpSpPr>
            <p:cNvPr id="11314" name="Group 50"/>
            <p:cNvGrpSpPr/>
            <p:nvPr/>
          </p:nvGrpSpPr>
          <p:grpSpPr bwMode="auto">
            <a:xfrm>
              <a:off x="5945717" y="3213253"/>
              <a:ext cx="302683" cy="287956"/>
              <a:chOff x="2809" y="1408"/>
              <a:chExt cx="143" cy="136"/>
            </a:xfrm>
          </p:grpSpPr>
          <p:sp>
            <p:nvSpPr>
              <p:cNvPr id="11300" name="Freeform 36"/>
              <p:cNvSpPr/>
              <p:nvPr/>
            </p:nvSpPr>
            <p:spPr bwMode="auto">
              <a:xfrm>
                <a:off x="2884" y="1457"/>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301" name="Freeform 37"/>
              <p:cNvSpPr>
                <a:spLocks noEditPoints="1"/>
              </p:cNvSpPr>
              <p:nvPr/>
            </p:nvSpPr>
            <p:spPr bwMode="auto">
              <a:xfrm>
                <a:off x="2809" y="1408"/>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1313" name="Group 49"/>
            <p:cNvGrpSpPr/>
            <p:nvPr/>
          </p:nvGrpSpPr>
          <p:grpSpPr bwMode="auto">
            <a:xfrm>
              <a:off x="5969002" y="2006381"/>
              <a:ext cx="260351" cy="357828"/>
              <a:chOff x="2820" y="838"/>
              <a:chExt cx="123" cy="169"/>
            </a:xfrm>
          </p:grpSpPr>
          <p:sp>
            <p:nvSpPr>
              <p:cNvPr id="11302" name="Freeform 38"/>
              <p:cNvSpPr>
                <a:spLocks noEditPoints="1"/>
              </p:cNvSpPr>
              <p:nvPr/>
            </p:nvSpPr>
            <p:spPr bwMode="auto">
              <a:xfrm>
                <a:off x="2841" y="856"/>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303" name="Freeform 39"/>
              <p:cNvSpPr>
                <a:spLocks noEditPoints="1"/>
              </p:cNvSpPr>
              <p:nvPr/>
            </p:nvSpPr>
            <p:spPr bwMode="auto">
              <a:xfrm>
                <a:off x="2860" y="887"/>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304" name="Freeform 40"/>
              <p:cNvSpPr>
                <a:spLocks noEditPoints="1"/>
              </p:cNvSpPr>
              <p:nvPr/>
            </p:nvSpPr>
            <p:spPr bwMode="auto">
              <a:xfrm>
                <a:off x="2820" y="955"/>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305" name="Freeform 41"/>
              <p:cNvSpPr/>
              <p:nvPr/>
            </p:nvSpPr>
            <p:spPr bwMode="auto">
              <a:xfrm>
                <a:off x="2823" y="838"/>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1315" name="Group 51"/>
            <p:cNvGrpSpPr/>
            <p:nvPr/>
          </p:nvGrpSpPr>
          <p:grpSpPr bwMode="auto">
            <a:xfrm>
              <a:off x="5928784" y="4424361"/>
              <a:ext cx="287867" cy="232905"/>
              <a:chOff x="2801" y="1980"/>
              <a:chExt cx="136" cy="110"/>
            </a:xfrm>
          </p:grpSpPr>
          <p:sp>
            <p:nvSpPr>
              <p:cNvPr id="11306" name="Freeform 42"/>
              <p:cNvSpPr>
                <a:spLocks noEditPoints="1"/>
              </p:cNvSpPr>
              <p:nvPr/>
            </p:nvSpPr>
            <p:spPr bwMode="auto">
              <a:xfrm>
                <a:off x="2801" y="201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307" name="Freeform 43"/>
              <p:cNvSpPr/>
              <p:nvPr/>
            </p:nvSpPr>
            <p:spPr bwMode="auto">
              <a:xfrm>
                <a:off x="2801" y="198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1316" name="Group 52"/>
            <p:cNvGrpSpPr/>
            <p:nvPr/>
          </p:nvGrpSpPr>
          <p:grpSpPr bwMode="auto">
            <a:xfrm>
              <a:off x="5988051" y="5561362"/>
              <a:ext cx="237067" cy="323949"/>
              <a:chOff x="2829" y="2517"/>
              <a:chExt cx="112" cy="153"/>
            </a:xfrm>
          </p:grpSpPr>
          <p:sp>
            <p:nvSpPr>
              <p:cNvPr id="11308" name="Freeform 44"/>
              <p:cNvSpPr>
                <a:spLocks noEditPoints="1"/>
              </p:cNvSpPr>
              <p:nvPr/>
            </p:nvSpPr>
            <p:spPr bwMode="auto">
              <a:xfrm>
                <a:off x="2829" y="2517"/>
                <a:ext cx="112" cy="153"/>
              </a:xfrm>
              <a:custGeom>
                <a:avLst/>
                <a:gdLst>
                  <a:gd name="T0" fmla="*/ 112 w 112"/>
                  <a:gd name="T1" fmla="*/ 30 h 153"/>
                  <a:gd name="T2" fmla="*/ 82 w 112"/>
                  <a:gd name="T3" fmla="*/ 0 h 153"/>
                  <a:gd name="T4" fmla="*/ 0 w 112"/>
                  <a:gd name="T5" fmla="*/ 0 h 153"/>
                  <a:gd name="T6" fmla="*/ 0 w 112"/>
                  <a:gd name="T7" fmla="*/ 153 h 153"/>
                  <a:gd name="T8" fmla="*/ 112 w 112"/>
                  <a:gd name="T9" fmla="*/ 153 h 153"/>
                  <a:gd name="T10" fmla="*/ 112 w 112"/>
                  <a:gd name="T11" fmla="*/ 30 h 153"/>
                  <a:gd name="T12" fmla="*/ 99 w 112"/>
                  <a:gd name="T13" fmla="*/ 34 h 153"/>
                  <a:gd name="T14" fmla="*/ 79 w 112"/>
                  <a:gd name="T15" fmla="*/ 34 h 153"/>
                  <a:gd name="T16" fmla="*/ 79 w 112"/>
                  <a:gd name="T17" fmla="*/ 14 h 153"/>
                  <a:gd name="T18" fmla="*/ 99 w 112"/>
                  <a:gd name="T19" fmla="*/ 34 h 153"/>
                  <a:gd name="T20" fmla="*/ 99 w 112"/>
                  <a:gd name="T21" fmla="*/ 141 h 153"/>
                  <a:gd name="T22" fmla="*/ 12 w 112"/>
                  <a:gd name="T23" fmla="*/ 141 h 153"/>
                  <a:gd name="T24" fmla="*/ 12 w 112"/>
                  <a:gd name="T25" fmla="*/ 12 h 153"/>
                  <a:gd name="T26" fmla="*/ 67 w 112"/>
                  <a:gd name="T27" fmla="*/ 12 h 153"/>
                  <a:gd name="T28" fmla="*/ 67 w 112"/>
                  <a:gd name="T29" fmla="*/ 46 h 153"/>
                  <a:gd name="T30" fmla="*/ 99 w 112"/>
                  <a:gd name="T31" fmla="*/ 46 h 153"/>
                  <a:gd name="T32" fmla="*/ 99 w 112"/>
                  <a:gd name="T33"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53">
                    <a:moveTo>
                      <a:pt x="112" y="30"/>
                    </a:moveTo>
                    <a:lnTo>
                      <a:pt x="82" y="0"/>
                    </a:lnTo>
                    <a:lnTo>
                      <a:pt x="0" y="0"/>
                    </a:lnTo>
                    <a:lnTo>
                      <a:pt x="0" y="153"/>
                    </a:lnTo>
                    <a:lnTo>
                      <a:pt x="112" y="153"/>
                    </a:lnTo>
                    <a:lnTo>
                      <a:pt x="112" y="30"/>
                    </a:lnTo>
                    <a:close/>
                    <a:moveTo>
                      <a:pt x="99" y="34"/>
                    </a:moveTo>
                    <a:lnTo>
                      <a:pt x="79" y="34"/>
                    </a:lnTo>
                    <a:lnTo>
                      <a:pt x="79" y="14"/>
                    </a:lnTo>
                    <a:lnTo>
                      <a:pt x="99" y="34"/>
                    </a:lnTo>
                    <a:close/>
                    <a:moveTo>
                      <a:pt x="99" y="141"/>
                    </a:moveTo>
                    <a:lnTo>
                      <a:pt x="12" y="141"/>
                    </a:lnTo>
                    <a:lnTo>
                      <a:pt x="12" y="12"/>
                    </a:lnTo>
                    <a:lnTo>
                      <a:pt x="67" y="12"/>
                    </a:lnTo>
                    <a:lnTo>
                      <a:pt x="67" y="46"/>
                    </a:lnTo>
                    <a:lnTo>
                      <a:pt x="99" y="46"/>
                    </a:lnTo>
                    <a:lnTo>
                      <a:pt x="99"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309" name="Rectangle 45"/>
              <p:cNvSpPr>
                <a:spLocks noChangeArrowheads="1"/>
              </p:cNvSpPr>
              <p:nvPr/>
            </p:nvSpPr>
            <p:spPr bwMode="auto">
              <a:xfrm>
                <a:off x="2850" y="2557"/>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310" name="Rectangle 46"/>
              <p:cNvSpPr>
                <a:spLocks noChangeArrowheads="1"/>
              </p:cNvSpPr>
              <p:nvPr/>
            </p:nvSpPr>
            <p:spPr bwMode="auto">
              <a:xfrm>
                <a:off x="2850" y="2579"/>
                <a:ext cx="7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311" name="Rectangle 47"/>
              <p:cNvSpPr>
                <a:spLocks noChangeArrowheads="1"/>
              </p:cNvSpPr>
              <p:nvPr/>
            </p:nvSpPr>
            <p:spPr bwMode="auto">
              <a:xfrm>
                <a:off x="2850" y="2602"/>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312" name="Rectangle 48"/>
              <p:cNvSpPr>
                <a:spLocks noChangeArrowheads="1"/>
              </p:cNvSpPr>
              <p:nvPr/>
            </p:nvSpPr>
            <p:spPr bwMode="auto">
              <a:xfrm>
                <a:off x="2850" y="2625"/>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grpSp>
        <p:nvGrpSpPr>
          <p:cNvPr id="38" name="组合 37">
            <a:extLst>
              <a:ext uri="{FF2B5EF4-FFF2-40B4-BE49-F238E27FC236}">
                <a16:creationId xmlns="" xmlns:a16="http://schemas.microsoft.com/office/drawing/2014/main" id="{B5FE0340-A361-4027-8D38-AD725E707875}"/>
              </a:ext>
            </a:extLst>
          </p:cNvPr>
          <p:cNvGrpSpPr/>
          <p:nvPr/>
        </p:nvGrpSpPr>
        <p:grpSpPr>
          <a:xfrm>
            <a:off x="4935211" y="916857"/>
            <a:ext cx="2468496" cy="666970"/>
            <a:chOff x="7271344" y="1491594"/>
            <a:chExt cx="3291328" cy="993558"/>
          </a:xfrm>
        </p:grpSpPr>
        <p:sp>
          <p:nvSpPr>
            <p:cNvPr id="39" name="文本框 38">
              <a:extLst>
                <a:ext uri="{FF2B5EF4-FFF2-40B4-BE49-F238E27FC236}">
                  <a16:creationId xmlns="" xmlns:a16="http://schemas.microsoft.com/office/drawing/2014/main" id="{714EA6E6-C9AA-43F2-BDAE-845D9FA4DB58}"/>
                </a:ext>
              </a:extLst>
            </p:cNvPr>
            <p:cNvSpPr txBox="1"/>
            <p:nvPr/>
          </p:nvSpPr>
          <p:spPr>
            <a:xfrm>
              <a:off x="7377873" y="1798766"/>
              <a:ext cx="3184799" cy="6863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84A59E26-DA2B-406C-B8C9-D8633C1CF6E1}"/>
                </a:ext>
              </a:extLst>
            </p:cNvPr>
            <p:cNvSpPr txBox="1"/>
            <p:nvPr/>
          </p:nvSpPr>
          <p:spPr>
            <a:xfrm>
              <a:off x="7271344" y="1491594"/>
              <a:ext cx="1506919"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1" name="组合 40">
            <a:extLst>
              <a:ext uri="{FF2B5EF4-FFF2-40B4-BE49-F238E27FC236}">
                <a16:creationId xmlns="" xmlns:a16="http://schemas.microsoft.com/office/drawing/2014/main" id="{B5FE0340-A361-4027-8D38-AD725E707875}"/>
              </a:ext>
            </a:extLst>
          </p:cNvPr>
          <p:cNvGrpSpPr/>
          <p:nvPr/>
        </p:nvGrpSpPr>
        <p:grpSpPr>
          <a:xfrm>
            <a:off x="1360726" y="1881221"/>
            <a:ext cx="2458472" cy="666024"/>
            <a:chOff x="7377873" y="1493004"/>
            <a:chExt cx="3277962" cy="992148"/>
          </a:xfrm>
        </p:grpSpPr>
        <p:sp>
          <p:nvSpPr>
            <p:cNvPr id="42" name="文本框 41">
              <a:extLst>
                <a:ext uri="{FF2B5EF4-FFF2-40B4-BE49-F238E27FC236}">
                  <a16:creationId xmlns="" xmlns:a16="http://schemas.microsoft.com/office/drawing/2014/main" id="{714EA6E6-C9AA-43F2-BDAE-845D9FA4DB58}"/>
                </a:ext>
              </a:extLst>
            </p:cNvPr>
            <p:cNvSpPr txBox="1"/>
            <p:nvPr/>
          </p:nvSpPr>
          <p:spPr>
            <a:xfrm>
              <a:off x="7377873" y="1798767"/>
              <a:ext cx="3184799" cy="686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84A59E26-DA2B-406C-B8C9-D8633C1CF6E1}"/>
                </a:ext>
              </a:extLst>
            </p:cNvPr>
            <p:cNvSpPr txBox="1"/>
            <p:nvPr/>
          </p:nvSpPr>
          <p:spPr>
            <a:xfrm>
              <a:off x="9148917" y="1493004"/>
              <a:ext cx="1506918"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4" name="组合 43">
            <a:extLst>
              <a:ext uri="{FF2B5EF4-FFF2-40B4-BE49-F238E27FC236}">
                <a16:creationId xmlns="" xmlns:a16="http://schemas.microsoft.com/office/drawing/2014/main" id="{B5FE0340-A361-4027-8D38-AD725E707875}"/>
              </a:ext>
            </a:extLst>
          </p:cNvPr>
          <p:cNvGrpSpPr/>
          <p:nvPr/>
        </p:nvGrpSpPr>
        <p:grpSpPr>
          <a:xfrm>
            <a:off x="4935211" y="2788303"/>
            <a:ext cx="2468496" cy="666970"/>
            <a:chOff x="7271344" y="1491594"/>
            <a:chExt cx="3291328" cy="993558"/>
          </a:xfrm>
        </p:grpSpPr>
        <p:sp>
          <p:nvSpPr>
            <p:cNvPr id="45" name="文本框 44">
              <a:extLst>
                <a:ext uri="{FF2B5EF4-FFF2-40B4-BE49-F238E27FC236}">
                  <a16:creationId xmlns="" xmlns:a16="http://schemas.microsoft.com/office/drawing/2014/main" id="{714EA6E6-C9AA-43F2-BDAE-845D9FA4DB58}"/>
                </a:ext>
              </a:extLst>
            </p:cNvPr>
            <p:cNvSpPr txBox="1"/>
            <p:nvPr/>
          </p:nvSpPr>
          <p:spPr>
            <a:xfrm>
              <a:off x="7377873" y="1798766"/>
              <a:ext cx="3184799" cy="6863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 xmlns:a16="http://schemas.microsoft.com/office/drawing/2014/main" id="{84A59E26-DA2B-406C-B8C9-D8633C1CF6E1}"/>
                </a:ext>
              </a:extLst>
            </p:cNvPr>
            <p:cNvSpPr txBox="1"/>
            <p:nvPr/>
          </p:nvSpPr>
          <p:spPr>
            <a:xfrm>
              <a:off x="7271344" y="1491594"/>
              <a:ext cx="1506919"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7" name="组合 46">
            <a:extLst>
              <a:ext uri="{FF2B5EF4-FFF2-40B4-BE49-F238E27FC236}">
                <a16:creationId xmlns="" xmlns:a16="http://schemas.microsoft.com/office/drawing/2014/main" id="{B5FE0340-A361-4027-8D38-AD725E707875}"/>
              </a:ext>
            </a:extLst>
          </p:cNvPr>
          <p:cNvGrpSpPr/>
          <p:nvPr/>
        </p:nvGrpSpPr>
        <p:grpSpPr>
          <a:xfrm>
            <a:off x="1360727" y="3640556"/>
            <a:ext cx="2479395" cy="661719"/>
            <a:chOff x="7377873" y="1499416"/>
            <a:chExt cx="3305860" cy="985736"/>
          </a:xfrm>
        </p:grpSpPr>
        <p:sp>
          <p:nvSpPr>
            <p:cNvPr id="48" name="文本框 47">
              <a:extLst>
                <a:ext uri="{FF2B5EF4-FFF2-40B4-BE49-F238E27FC236}">
                  <a16:creationId xmlns="" xmlns:a16="http://schemas.microsoft.com/office/drawing/2014/main" id="{714EA6E6-C9AA-43F2-BDAE-845D9FA4DB58}"/>
                </a:ext>
              </a:extLst>
            </p:cNvPr>
            <p:cNvSpPr txBox="1"/>
            <p:nvPr/>
          </p:nvSpPr>
          <p:spPr>
            <a:xfrm>
              <a:off x="7377873" y="1798766"/>
              <a:ext cx="3184799" cy="6863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 xmlns:a16="http://schemas.microsoft.com/office/drawing/2014/main" id="{84A59E26-DA2B-406C-B8C9-D8633C1CF6E1}"/>
                </a:ext>
              </a:extLst>
            </p:cNvPr>
            <p:cNvSpPr txBox="1"/>
            <p:nvPr/>
          </p:nvSpPr>
          <p:spPr>
            <a:xfrm>
              <a:off x="9176814" y="1499416"/>
              <a:ext cx="1506919"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379567615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0-#ppt_w/2"/>
                                          </p:val>
                                        </p:tav>
                                        <p:tav tm="100000">
                                          <p:val>
                                            <p:strVal val="#ppt_x"/>
                                          </p:val>
                                        </p:tav>
                                      </p:tavLst>
                                    </p:anim>
                                    <p:anim calcmode="lin" valueType="num">
                                      <p:cBhvr additive="base">
                                        <p:cTn id="17" dur="500" fill="hold"/>
                                        <p:tgtEl>
                                          <p:spTgt spid="41"/>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1+#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0-#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70024" y="1770623"/>
            <a:ext cx="7177372" cy="1914936"/>
            <a:chOff x="1311085" y="2318789"/>
            <a:chExt cx="9569829" cy="2553248"/>
          </a:xfrm>
        </p:grpSpPr>
        <p:grpSp>
          <p:nvGrpSpPr>
            <p:cNvPr id="2" name="组合 1"/>
            <p:cNvGrpSpPr/>
            <p:nvPr/>
          </p:nvGrpSpPr>
          <p:grpSpPr>
            <a:xfrm>
              <a:off x="1311085" y="2318789"/>
              <a:ext cx="9569829" cy="2553248"/>
              <a:chOff x="880457" y="2107824"/>
              <a:chExt cx="10440449" cy="2785531"/>
            </a:xfrm>
          </p:grpSpPr>
          <p:sp>
            <p:nvSpPr>
              <p:cNvPr id="4" name="任意多边形: 形状 3"/>
              <p:cNvSpPr>
                <a:spLocks/>
              </p:cNvSpPr>
              <p:nvPr/>
            </p:nvSpPr>
            <p:spPr bwMode="auto">
              <a:xfrm>
                <a:off x="3093365" y="2815876"/>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2"/>
              </a:solidFill>
              <a:ln>
                <a:noFill/>
              </a:ln>
            </p:spPr>
            <p:txBody>
              <a:bodyPr anchor="ctr"/>
              <a:lstStyle/>
              <a:p>
                <a:pPr algn="ctr"/>
                <a:endParaRPr sz="1350"/>
              </a:p>
            </p:txBody>
          </p:sp>
          <p:sp>
            <p:nvSpPr>
              <p:cNvPr id="5" name="任意多边形: 形状 4"/>
              <p:cNvSpPr>
                <a:spLocks/>
              </p:cNvSpPr>
              <p:nvPr/>
            </p:nvSpPr>
            <p:spPr bwMode="auto">
              <a:xfrm>
                <a:off x="5306273" y="2815876"/>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3"/>
              </a:solidFill>
              <a:ln>
                <a:noFill/>
              </a:ln>
            </p:spPr>
            <p:txBody>
              <a:bodyPr anchor="ctr"/>
              <a:lstStyle/>
              <a:p>
                <a:pPr algn="ctr"/>
                <a:endParaRPr sz="1350"/>
              </a:p>
            </p:txBody>
          </p:sp>
          <p:sp>
            <p:nvSpPr>
              <p:cNvPr id="6" name="任意多边形: 形状 5"/>
              <p:cNvSpPr>
                <a:spLocks/>
              </p:cNvSpPr>
              <p:nvPr/>
            </p:nvSpPr>
            <p:spPr bwMode="auto">
              <a:xfrm>
                <a:off x="880457" y="2815876"/>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chemeClr val="accent5"/>
              </a:solidFill>
              <a:ln>
                <a:noFill/>
              </a:ln>
            </p:spPr>
            <p:txBody>
              <a:bodyPr anchor="ctr"/>
              <a:lstStyle/>
              <a:p>
                <a:pPr algn="ctr"/>
                <a:endParaRPr sz="1350"/>
              </a:p>
            </p:txBody>
          </p:sp>
          <p:sp>
            <p:nvSpPr>
              <p:cNvPr id="7" name="任意多边形: 形状 6"/>
              <p:cNvSpPr>
                <a:spLocks/>
              </p:cNvSpPr>
              <p:nvPr/>
            </p:nvSpPr>
            <p:spPr bwMode="auto">
              <a:xfrm>
                <a:off x="7519181" y="2107824"/>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4"/>
              </a:solidFill>
              <a:ln>
                <a:noFill/>
              </a:ln>
            </p:spPr>
            <p:txBody>
              <a:bodyPr anchor="ctr"/>
              <a:lstStyle/>
              <a:p>
                <a:pPr algn="ctr"/>
                <a:endParaRPr sz="1350"/>
              </a:p>
            </p:txBody>
          </p:sp>
        </p:grpSp>
        <p:sp>
          <p:nvSpPr>
            <p:cNvPr id="24" name="椭圆 25"/>
            <p:cNvSpPr/>
            <p:nvPr/>
          </p:nvSpPr>
          <p:spPr>
            <a:xfrm>
              <a:off x="2427179" y="3356846"/>
              <a:ext cx="582568" cy="477134"/>
            </a:xfrm>
            <a:custGeom>
              <a:avLst/>
              <a:gdLst>
                <a:gd name="connsiteX0" fmla="*/ 374823 w 605522"/>
                <a:gd name="connsiteY0" fmla="*/ 232327 h 495934"/>
                <a:gd name="connsiteX1" fmla="*/ 328351 w 605522"/>
                <a:gd name="connsiteY1" fmla="*/ 278712 h 495934"/>
                <a:gd name="connsiteX2" fmla="*/ 374823 w 605522"/>
                <a:gd name="connsiteY2" fmla="*/ 325282 h 495934"/>
                <a:gd name="connsiteX3" fmla="*/ 421479 w 605522"/>
                <a:gd name="connsiteY3" fmla="*/ 278712 h 495934"/>
                <a:gd name="connsiteX4" fmla="*/ 374823 w 605522"/>
                <a:gd name="connsiteY4" fmla="*/ 232327 h 495934"/>
                <a:gd name="connsiteX5" fmla="*/ 374823 w 605522"/>
                <a:gd name="connsiteY5" fmla="*/ 202876 h 495934"/>
                <a:gd name="connsiteX6" fmla="*/ 450984 w 605522"/>
                <a:gd name="connsiteY6" fmla="*/ 278712 h 495934"/>
                <a:gd name="connsiteX7" fmla="*/ 374823 w 605522"/>
                <a:gd name="connsiteY7" fmla="*/ 354733 h 495934"/>
                <a:gd name="connsiteX8" fmla="*/ 298845 w 605522"/>
                <a:gd name="connsiteY8" fmla="*/ 278712 h 495934"/>
                <a:gd name="connsiteX9" fmla="*/ 374823 w 605522"/>
                <a:gd name="connsiteY9" fmla="*/ 202876 h 495934"/>
                <a:gd name="connsiteX10" fmla="*/ 374858 w 605522"/>
                <a:gd name="connsiteY10" fmla="*/ 175958 h 495934"/>
                <a:gd name="connsiteX11" fmla="*/ 271966 w 605522"/>
                <a:gd name="connsiteY11" fmla="*/ 278712 h 495934"/>
                <a:gd name="connsiteX12" fmla="*/ 374858 w 605522"/>
                <a:gd name="connsiteY12" fmla="*/ 381650 h 495934"/>
                <a:gd name="connsiteX13" fmla="*/ 477933 w 605522"/>
                <a:gd name="connsiteY13" fmla="*/ 278712 h 495934"/>
                <a:gd name="connsiteX14" fmla="*/ 374858 w 605522"/>
                <a:gd name="connsiteY14" fmla="*/ 175958 h 495934"/>
                <a:gd name="connsiteX15" fmla="*/ 91625 w 605522"/>
                <a:gd name="connsiteY15" fmla="*/ 169355 h 495934"/>
                <a:gd name="connsiteX16" fmla="*/ 91625 w 605522"/>
                <a:gd name="connsiteY16" fmla="*/ 203964 h 495934"/>
                <a:gd name="connsiteX17" fmla="*/ 165728 w 605522"/>
                <a:gd name="connsiteY17" fmla="*/ 203964 h 495934"/>
                <a:gd name="connsiteX18" fmla="*/ 165728 w 605522"/>
                <a:gd name="connsiteY18" fmla="*/ 169355 h 495934"/>
                <a:gd name="connsiteX19" fmla="*/ 374858 w 605522"/>
                <a:gd name="connsiteY19" fmla="*/ 146494 h 495934"/>
                <a:gd name="connsiteX20" fmla="*/ 507436 w 605522"/>
                <a:gd name="connsiteY20" fmla="*/ 278712 h 495934"/>
                <a:gd name="connsiteX21" fmla="*/ 374858 w 605522"/>
                <a:gd name="connsiteY21" fmla="*/ 411114 h 495934"/>
                <a:gd name="connsiteX22" fmla="*/ 242463 w 605522"/>
                <a:gd name="connsiteY22" fmla="*/ 278712 h 495934"/>
                <a:gd name="connsiteX23" fmla="*/ 374858 w 605522"/>
                <a:gd name="connsiteY23" fmla="*/ 146494 h 495934"/>
                <a:gd name="connsiteX24" fmla="*/ 91625 w 605522"/>
                <a:gd name="connsiteY24" fmla="*/ 144871 h 495934"/>
                <a:gd name="connsiteX25" fmla="*/ 165728 w 605522"/>
                <a:gd name="connsiteY25" fmla="*/ 144871 h 495934"/>
                <a:gd name="connsiteX26" fmla="*/ 190245 w 605522"/>
                <a:gd name="connsiteY26" fmla="*/ 169355 h 495934"/>
                <a:gd name="connsiteX27" fmla="*/ 190245 w 605522"/>
                <a:gd name="connsiteY27" fmla="*/ 203964 h 495934"/>
                <a:gd name="connsiteX28" fmla="*/ 165728 w 605522"/>
                <a:gd name="connsiteY28" fmla="*/ 228632 h 495934"/>
                <a:gd name="connsiteX29" fmla="*/ 91625 w 605522"/>
                <a:gd name="connsiteY29" fmla="*/ 228632 h 495934"/>
                <a:gd name="connsiteX30" fmla="*/ 67108 w 605522"/>
                <a:gd name="connsiteY30" fmla="*/ 203964 h 495934"/>
                <a:gd name="connsiteX31" fmla="*/ 67108 w 605522"/>
                <a:gd name="connsiteY31" fmla="*/ 169355 h 495934"/>
                <a:gd name="connsiteX32" fmla="*/ 91625 w 605522"/>
                <a:gd name="connsiteY32" fmla="*/ 144871 h 495934"/>
                <a:gd name="connsiteX33" fmla="*/ 55315 w 605522"/>
                <a:gd name="connsiteY33" fmla="*/ 98487 h 495934"/>
                <a:gd name="connsiteX34" fmla="*/ 36877 w 605522"/>
                <a:gd name="connsiteY34" fmla="*/ 116896 h 495934"/>
                <a:gd name="connsiteX35" fmla="*/ 36877 w 605522"/>
                <a:gd name="connsiteY35" fmla="*/ 440708 h 495934"/>
                <a:gd name="connsiteX36" fmla="*/ 55315 w 605522"/>
                <a:gd name="connsiteY36" fmla="*/ 459116 h 495934"/>
                <a:gd name="connsiteX37" fmla="*/ 550207 w 605522"/>
                <a:gd name="connsiteY37" fmla="*/ 459116 h 495934"/>
                <a:gd name="connsiteX38" fmla="*/ 568645 w 605522"/>
                <a:gd name="connsiteY38" fmla="*/ 440708 h 495934"/>
                <a:gd name="connsiteX39" fmla="*/ 568645 w 605522"/>
                <a:gd name="connsiteY39" fmla="*/ 116896 h 495934"/>
                <a:gd name="connsiteX40" fmla="*/ 550207 w 605522"/>
                <a:gd name="connsiteY40" fmla="*/ 98487 h 495934"/>
                <a:gd name="connsiteX41" fmla="*/ 406755 w 605522"/>
                <a:gd name="connsiteY41" fmla="*/ 36818 h 495934"/>
                <a:gd name="connsiteX42" fmla="*/ 406755 w 605522"/>
                <a:gd name="connsiteY42" fmla="*/ 59092 h 495934"/>
                <a:gd name="connsiteX43" fmla="*/ 488253 w 605522"/>
                <a:gd name="connsiteY43" fmla="*/ 59092 h 495934"/>
                <a:gd name="connsiteX44" fmla="*/ 488253 w 605522"/>
                <a:gd name="connsiteY44" fmla="*/ 36818 h 495934"/>
                <a:gd name="connsiteX45" fmla="*/ 400486 w 605522"/>
                <a:gd name="connsiteY45" fmla="*/ 0 h 495934"/>
                <a:gd name="connsiteX46" fmla="*/ 494338 w 605522"/>
                <a:gd name="connsiteY46" fmla="*/ 0 h 495934"/>
                <a:gd name="connsiteX47" fmla="*/ 525130 w 605522"/>
                <a:gd name="connsiteY47" fmla="*/ 30559 h 495934"/>
                <a:gd name="connsiteX48" fmla="*/ 525130 w 605522"/>
                <a:gd name="connsiteY48" fmla="*/ 61670 h 495934"/>
                <a:gd name="connsiteX49" fmla="*/ 550207 w 605522"/>
                <a:gd name="connsiteY49" fmla="*/ 61670 h 495934"/>
                <a:gd name="connsiteX50" fmla="*/ 605522 w 605522"/>
                <a:gd name="connsiteY50" fmla="*/ 116896 h 495934"/>
                <a:gd name="connsiteX51" fmla="*/ 605522 w 605522"/>
                <a:gd name="connsiteY51" fmla="*/ 440708 h 495934"/>
                <a:gd name="connsiteX52" fmla="*/ 550207 w 605522"/>
                <a:gd name="connsiteY52" fmla="*/ 495934 h 495934"/>
                <a:gd name="connsiteX53" fmla="*/ 55315 w 605522"/>
                <a:gd name="connsiteY53" fmla="*/ 495934 h 495934"/>
                <a:gd name="connsiteX54" fmla="*/ 0 w 605522"/>
                <a:gd name="connsiteY54" fmla="*/ 440708 h 495934"/>
                <a:gd name="connsiteX55" fmla="*/ 0 w 605522"/>
                <a:gd name="connsiteY55" fmla="*/ 116896 h 495934"/>
                <a:gd name="connsiteX56" fmla="*/ 55315 w 605522"/>
                <a:gd name="connsiteY56" fmla="*/ 61670 h 495934"/>
                <a:gd name="connsiteX57" fmla="*/ 369878 w 605522"/>
                <a:gd name="connsiteY57" fmla="*/ 61670 h 495934"/>
                <a:gd name="connsiteX58" fmla="*/ 369878 w 605522"/>
                <a:gd name="connsiteY58" fmla="*/ 30559 h 495934"/>
                <a:gd name="connsiteX59" fmla="*/ 400486 w 605522"/>
                <a:gd name="connsiteY59" fmla="*/ 0 h 49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5522" h="495934">
                  <a:moveTo>
                    <a:pt x="374823" y="232327"/>
                  </a:moveTo>
                  <a:cubicBezTo>
                    <a:pt x="349189" y="232327"/>
                    <a:pt x="328351" y="253127"/>
                    <a:pt x="328351" y="278712"/>
                  </a:cubicBezTo>
                  <a:cubicBezTo>
                    <a:pt x="328351" y="304482"/>
                    <a:pt x="349189" y="325282"/>
                    <a:pt x="374823" y="325282"/>
                  </a:cubicBezTo>
                  <a:cubicBezTo>
                    <a:pt x="400640" y="325282"/>
                    <a:pt x="421479" y="304482"/>
                    <a:pt x="421479" y="278712"/>
                  </a:cubicBezTo>
                  <a:cubicBezTo>
                    <a:pt x="421479" y="253127"/>
                    <a:pt x="400640" y="232327"/>
                    <a:pt x="374823" y="232327"/>
                  </a:cubicBezTo>
                  <a:close/>
                  <a:moveTo>
                    <a:pt x="374823" y="202876"/>
                  </a:moveTo>
                  <a:cubicBezTo>
                    <a:pt x="416868" y="202876"/>
                    <a:pt x="450984" y="236929"/>
                    <a:pt x="450984" y="278712"/>
                  </a:cubicBezTo>
                  <a:cubicBezTo>
                    <a:pt x="450984" y="320680"/>
                    <a:pt x="416868" y="354733"/>
                    <a:pt x="374823" y="354733"/>
                  </a:cubicBezTo>
                  <a:cubicBezTo>
                    <a:pt x="332961" y="354733"/>
                    <a:pt x="298845" y="320680"/>
                    <a:pt x="298845" y="278712"/>
                  </a:cubicBezTo>
                  <a:cubicBezTo>
                    <a:pt x="298845" y="236929"/>
                    <a:pt x="332961" y="202876"/>
                    <a:pt x="374823" y="202876"/>
                  </a:cubicBezTo>
                  <a:close/>
                  <a:moveTo>
                    <a:pt x="374858" y="175958"/>
                  </a:moveTo>
                  <a:cubicBezTo>
                    <a:pt x="318064" y="175958"/>
                    <a:pt x="271966" y="221995"/>
                    <a:pt x="271966" y="278712"/>
                  </a:cubicBezTo>
                  <a:cubicBezTo>
                    <a:pt x="271966" y="335614"/>
                    <a:pt x="318064" y="381650"/>
                    <a:pt x="374858" y="381650"/>
                  </a:cubicBezTo>
                  <a:cubicBezTo>
                    <a:pt x="431651" y="381650"/>
                    <a:pt x="477933" y="335614"/>
                    <a:pt x="477933" y="278712"/>
                  </a:cubicBezTo>
                  <a:cubicBezTo>
                    <a:pt x="477933" y="221995"/>
                    <a:pt x="431651" y="175958"/>
                    <a:pt x="374858" y="175958"/>
                  </a:cubicBezTo>
                  <a:close/>
                  <a:moveTo>
                    <a:pt x="91625" y="169355"/>
                  </a:moveTo>
                  <a:lnTo>
                    <a:pt x="91625" y="203964"/>
                  </a:lnTo>
                  <a:lnTo>
                    <a:pt x="165728" y="203964"/>
                  </a:lnTo>
                  <a:lnTo>
                    <a:pt x="165728" y="169355"/>
                  </a:lnTo>
                  <a:close/>
                  <a:moveTo>
                    <a:pt x="374858" y="146494"/>
                  </a:moveTo>
                  <a:cubicBezTo>
                    <a:pt x="448062" y="146494"/>
                    <a:pt x="507436" y="205790"/>
                    <a:pt x="507436" y="278712"/>
                  </a:cubicBezTo>
                  <a:cubicBezTo>
                    <a:pt x="507436" y="351819"/>
                    <a:pt x="448062" y="411114"/>
                    <a:pt x="374858" y="411114"/>
                  </a:cubicBezTo>
                  <a:cubicBezTo>
                    <a:pt x="301838" y="411114"/>
                    <a:pt x="242463" y="351819"/>
                    <a:pt x="242463" y="278712"/>
                  </a:cubicBezTo>
                  <a:cubicBezTo>
                    <a:pt x="242463" y="205790"/>
                    <a:pt x="301838" y="146494"/>
                    <a:pt x="374858" y="146494"/>
                  </a:cubicBezTo>
                  <a:close/>
                  <a:moveTo>
                    <a:pt x="91625" y="144871"/>
                  </a:moveTo>
                  <a:lnTo>
                    <a:pt x="165728" y="144871"/>
                  </a:lnTo>
                  <a:cubicBezTo>
                    <a:pt x="179369" y="144871"/>
                    <a:pt x="190245" y="155916"/>
                    <a:pt x="190245" y="169355"/>
                  </a:cubicBezTo>
                  <a:lnTo>
                    <a:pt x="190245" y="203964"/>
                  </a:lnTo>
                  <a:cubicBezTo>
                    <a:pt x="190245" y="217587"/>
                    <a:pt x="179369" y="228632"/>
                    <a:pt x="165728" y="228632"/>
                  </a:cubicBezTo>
                  <a:lnTo>
                    <a:pt x="91625" y="228632"/>
                  </a:lnTo>
                  <a:cubicBezTo>
                    <a:pt x="77984" y="228632"/>
                    <a:pt x="67108" y="217587"/>
                    <a:pt x="67108" y="203964"/>
                  </a:cubicBezTo>
                  <a:lnTo>
                    <a:pt x="67108" y="169355"/>
                  </a:lnTo>
                  <a:cubicBezTo>
                    <a:pt x="67108" y="155916"/>
                    <a:pt x="77984" y="144871"/>
                    <a:pt x="91625" y="144871"/>
                  </a:cubicBezTo>
                  <a:close/>
                  <a:moveTo>
                    <a:pt x="55315" y="98487"/>
                  </a:moveTo>
                  <a:cubicBezTo>
                    <a:pt x="45174" y="98487"/>
                    <a:pt x="36877" y="106771"/>
                    <a:pt x="36877" y="116896"/>
                  </a:cubicBezTo>
                  <a:lnTo>
                    <a:pt x="36877" y="440708"/>
                  </a:lnTo>
                  <a:cubicBezTo>
                    <a:pt x="36877" y="450832"/>
                    <a:pt x="45174" y="459116"/>
                    <a:pt x="55315" y="459116"/>
                  </a:cubicBezTo>
                  <a:lnTo>
                    <a:pt x="550207" y="459116"/>
                  </a:lnTo>
                  <a:cubicBezTo>
                    <a:pt x="560348" y="459116"/>
                    <a:pt x="568645" y="450832"/>
                    <a:pt x="568645" y="440708"/>
                  </a:cubicBezTo>
                  <a:lnTo>
                    <a:pt x="568645" y="116896"/>
                  </a:lnTo>
                  <a:cubicBezTo>
                    <a:pt x="568645" y="106771"/>
                    <a:pt x="560348" y="98487"/>
                    <a:pt x="550207" y="98487"/>
                  </a:cubicBezTo>
                  <a:close/>
                  <a:moveTo>
                    <a:pt x="406755" y="36818"/>
                  </a:moveTo>
                  <a:lnTo>
                    <a:pt x="406755" y="59092"/>
                  </a:lnTo>
                  <a:lnTo>
                    <a:pt x="488253" y="59092"/>
                  </a:lnTo>
                  <a:lnTo>
                    <a:pt x="488253" y="36818"/>
                  </a:lnTo>
                  <a:close/>
                  <a:moveTo>
                    <a:pt x="400486" y="0"/>
                  </a:moveTo>
                  <a:lnTo>
                    <a:pt x="494338" y="0"/>
                  </a:lnTo>
                  <a:cubicBezTo>
                    <a:pt x="511301" y="0"/>
                    <a:pt x="525130" y="13623"/>
                    <a:pt x="525130" y="30559"/>
                  </a:cubicBezTo>
                  <a:lnTo>
                    <a:pt x="525130" y="61670"/>
                  </a:lnTo>
                  <a:lnTo>
                    <a:pt x="550207" y="61670"/>
                  </a:lnTo>
                  <a:cubicBezTo>
                    <a:pt x="580630" y="61670"/>
                    <a:pt x="605522" y="86337"/>
                    <a:pt x="605522" y="116896"/>
                  </a:cubicBezTo>
                  <a:lnTo>
                    <a:pt x="605522" y="440708"/>
                  </a:lnTo>
                  <a:cubicBezTo>
                    <a:pt x="605522" y="471082"/>
                    <a:pt x="580630" y="495934"/>
                    <a:pt x="550207" y="495934"/>
                  </a:cubicBezTo>
                  <a:lnTo>
                    <a:pt x="55315" y="495934"/>
                  </a:lnTo>
                  <a:cubicBezTo>
                    <a:pt x="24892" y="495934"/>
                    <a:pt x="0" y="471082"/>
                    <a:pt x="0" y="440708"/>
                  </a:cubicBezTo>
                  <a:lnTo>
                    <a:pt x="0" y="116896"/>
                  </a:lnTo>
                  <a:cubicBezTo>
                    <a:pt x="0" y="86337"/>
                    <a:pt x="24892" y="61670"/>
                    <a:pt x="55315" y="61670"/>
                  </a:cubicBezTo>
                  <a:lnTo>
                    <a:pt x="369878" y="61670"/>
                  </a:lnTo>
                  <a:lnTo>
                    <a:pt x="369878" y="30559"/>
                  </a:lnTo>
                  <a:cubicBezTo>
                    <a:pt x="369878" y="13623"/>
                    <a:pt x="383522" y="0"/>
                    <a:pt x="4004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25" name="椭圆 27"/>
            <p:cNvSpPr/>
            <p:nvPr/>
          </p:nvSpPr>
          <p:spPr>
            <a:xfrm>
              <a:off x="4464986" y="3304129"/>
              <a:ext cx="563704" cy="582568"/>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27" name="椭圆 28"/>
            <p:cNvSpPr/>
            <p:nvPr/>
          </p:nvSpPr>
          <p:spPr>
            <a:xfrm>
              <a:off x="6470081" y="3322746"/>
              <a:ext cx="582568" cy="545335"/>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40" name="椭圆 29"/>
            <p:cNvSpPr/>
            <p:nvPr/>
          </p:nvSpPr>
          <p:spPr>
            <a:xfrm>
              <a:off x="8895488" y="3304129"/>
              <a:ext cx="486150" cy="582568"/>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p>
          </p:txBody>
        </p:sp>
      </p:grpSp>
      <p:grpSp>
        <p:nvGrpSpPr>
          <p:cNvPr id="41" name="组合 40">
            <a:extLst>
              <a:ext uri="{FF2B5EF4-FFF2-40B4-BE49-F238E27FC236}">
                <a16:creationId xmlns="" xmlns:a16="http://schemas.microsoft.com/office/drawing/2014/main" id="{B5FE0340-A361-4027-8D38-AD725E707875}"/>
              </a:ext>
            </a:extLst>
          </p:cNvPr>
          <p:cNvGrpSpPr/>
          <p:nvPr/>
        </p:nvGrpSpPr>
        <p:grpSpPr>
          <a:xfrm>
            <a:off x="1657828" y="1513246"/>
            <a:ext cx="1556279" cy="674904"/>
            <a:chOff x="7226954" y="1525189"/>
            <a:chExt cx="2075038" cy="899871"/>
          </a:xfrm>
        </p:grpSpPr>
        <p:sp>
          <p:nvSpPr>
            <p:cNvPr id="43" name="文本框 42">
              <a:extLst>
                <a:ext uri="{FF2B5EF4-FFF2-40B4-BE49-F238E27FC236}">
                  <a16:creationId xmlns="" xmlns:a16="http://schemas.microsoft.com/office/drawing/2014/main"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5" name="组合 44">
            <a:extLst>
              <a:ext uri="{FF2B5EF4-FFF2-40B4-BE49-F238E27FC236}">
                <a16:creationId xmlns="" xmlns:a16="http://schemas.microsoft.com/office/drawing/2014/main" id="{B5FE0340-A361-4027-8D38-AD725E707875}"/>
              </a:ext>
            </a:extLst>
          </p:cNvPr>
          <p:cNvGrpSpPr/>
          <p:nvPr/>
        </p:nvGrpSpPr>
        <p:grpSpPr>
          <a:xfrm>
            <a:off x="2435968" y="3235759"/>
            <a:ext cx="1556279" cy="674904"/>
            <a:chOff x="7226954" y="1525189"/>
            <a:chExt cx="2075038" cy="899871"/>
          </a:xfrm>
        </p:grpSpPr>
        <p:sp>
          <p:nvSpPr>
            <p:cNvPr id="46" name="文本框 45">
              <a:extLst>
                <a:ext uri="{FF2B5EF4-FFF2-40B4-BE49-F238E27FC236}">
                  <a16:creationId xmlns="" xmlns:a16="http://schemas.microsoft.com/office/drawing/2014/main"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 xmlns:a16="http://schemas.microsoft.com/office/drawing/2014/main"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8" name="组合 47">
            <a:extLst>
              <a:ext uri="{FF2B5EF4-FFF2-40B4-BE49-F238E27FC236}">
                <a16:creationId xmlns="" xmlns:a16="http://schemas.microsoft.com/office/drawing/2014/main" id="{B5FE0340-A361-4027-8D38-AD725E707875}"/>
              </a:ext>
            </a:extLst>
          </p:cNvPr>
          <p:cNvGrpSpPr/>
          <p:nvPr/>
        </p:nvGrpSpPr>
        <p:grpSpPr>
          <a:xfrm>
            <a:off x="4651627" y="1525186"/>
            <a:ext cx="1556279" cy="674904"/>
            <a:chOff x="7226954" y="1525189"/>
            <a:chExt cx="2075038" cy="899871"/>
          </a:xfrm>
        </p:grpSpPr>
        <p:sp>
          <p:nvSpPr>
            <p:cNvPr id="49" name="文本框 48">
              <a:extLst>
                <a:ext uri="{FF2B5EF4-FFF2-40B4-BE49-F238E27FC236}">
                  <a16:creationId xmlns="" xmlns:a16="http://schemas.microsoft.com/office/drawing/2014/main"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 xmlns:a16="http://schemas.microsoft.com/office/drawing/2014/main"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1" name="组合 50">
            <a:extLst>
              <a:ext uri="{FF2B5EF4-FFF2-40B4-BE49-F238E27FC236}">
                <a16:creationId xmlns="" xmlns:a16="http://schemas.microsoft.com/office/drawing/2014/main" id="{B5FE0340-A361-4027-8D38-AD725E707875}"/>
              </a:ext>
            </a:extLst>
          </p:cNvPr>
          <p:cNvGrpSpPr/>
          <p:nvPr/>
        </p:nvGrpSpPr>
        <p:grpSpPr>
          <a:xfrm>
            <a:off x="5445514" y="3359682"/>
            <a:ext cx="1556279" cy="674904"/>
            <a:chOff x="7226954" y="1525189"/>
            <a:chExt cx="2075038" cy="899871"/>
          </a:xfrm>
        </p:grpSpPr>
        <p:sp>
          <p:nvSpPr>
            <p:cNvPr id="52" name="文本框 51">
              <a:extLst>
                <a:ext uri="{FF2B5EF4-FFF2-40B4-BE49-F238E27FC236}">
                  <a16:creationId xmlns="" xmlns:a16="http://schemas.microsoft.com/office/drawing/2014/main"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 xmlns:a16="http://schemas.microsoft.com/office/drawing/2014/main"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106274934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ppt_x"/>
                                          </p:val>
                                        </p:tav>
                                        <p:tav tm="100000">
                                          <p:val>
                                            <p:strVal val="#ppt_x"/>
                                          </p:val>
                                        </p:tav>
                                      </p:tavLst>
                                    </p:anim>
                                    <p:anim calcmode="lin" valueType="num">
                                      <p:cBhvr additive="base">
                                        <p:cTn id="13" dur="500" fill="hold"/>
                                        <p:tgtEl>
                                          <p:spTgt spid="41"/>
                                        </p:tgtEl>
                                        <p:attrNameLst>
                                          <p:attrName>ppt_y</p:attrName>
                                        </p:attrNameLst>
                                      </p:cBhvr>
                                      <p:tavLst>
                                        <p:tav tm="0">
                                          <p:val>
                                            <p:strVal val="0-#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1+#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ppt_x"/>
                                          </p:val>
                                        </p:tav>
                                        <p:tav tm="100000">
                                          <p:val>
                                            <p:strVal val="#ppt_x"/>
                                          </p:val>
                                        </p:tav>
                                      </p:tavLst>
                                    </p:anim>
                                    <p:anim calcmode="lin" valueType="num">
                                      <p:cBhvr additive="base">
                                        <p:cTn id="25"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0789" y="-1787787"/>
            <a:ext cx="6493011" cy="4784018"/>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blipFill dpi="0" rotWithShape="0">
              <a:blip r:embed="rId3">
                <a:extLst>
                  <a:ext uri="{BEBA8EAE-BF5A-486C-A8C5-ECC9F3942E4B}">
                    <a14:imgProps xmlns:a14="http://schemas.microsoft.com/office/drawing/2010/main">
                      <a14:imgLayer r:embed="rId4">
                        <a14:imgEffect>
                          <a14:colorTemperature colorTemp="5300"/>
                        </a14:imgEffect>
                        <a14:imgEffect>
                          <a14:saturation sat="33000"/>
                        </a14:imgEffect>
                        <a14:imgEffect>
                          <a14:brightnessContrast contrast="20000"/>
                        </a14:imgEffect>
                      </a14:imgLayer>
                    </a14:imgProps>
                  </a:ext>
                </a:extLst>
              </a:blip>
              <a:srcRect/>
              <a:stretch>
                <a:fillRect l="-25000" t="-29000"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35"/>
          <p:cNvSpPr/>
          <p:nvPr/>
        </p:nvSpPr>
        <p:spPr>
          <a:xfrm rot="2700000">
            <a:off x="1836967" y="-287369"/>
            <a:ext cx="2443768" cy="5130341"/>
          </a:xfrm>
          <a:custGeom>
            <a:avLst/>
            <a:gdLst>
              <a:gd name="connsiteX0" fmla="*/ 3203501 w 3203502"/>
              <a:gd name="connsiteY0" fmla="*/ 0 h 6493012"/>
              <a:gd name="connsiteX1" fmla="*/ 3203502 w 3203502"/>
              <a:gd name="connsiteY1" fmla="*/ 5639130 h 6493012"/>
              <a:gd name="connsiteX2" fmla="*/ 2349621 w 3203502"/>
              <a:gd name="connsiteY2" fmla="*/ 6493011 h 6493012"/>
              <a:gd name="connsiteX3" fmla="*/ 128476 w 3203502"/>
              <a:gd name="connsiteY3" fmla="*/ 6493012 h 6493012"/>
              <a:gd name="connsiteX4" fmla="*/ 0 w 3203502"/>
              <a:gd name="connsiteY4" fmla="*/ 6364536 h 6493012"/>
              <a:gd name="connsiteX5" fmla="*/ 2227434 w 3203502"/>
              <a:gd name="connsiteY5" fmla="*/ 6364536 h 6493012"/>
              <a:gd name="connsiteX6" fmla="*/ 3074207 w 3203502"/>
              <a:gd name="connsiteY6" fmla="*/ 5517762 h 6493012"/>
              <a:gd name="connsiteX7" fmla="*/ 3074207 w 3203502"/>
              <a:gd name="connsiteY7" fmla="*/ 129294 h 649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502" h="6493012">
                <a:moveTo>
                  <a:pt x="3203501" y="0"/>
                </a:moveTo>
                <a:lnTo>
                  <a:pt x="3203502" y="5639130"/>
                </a:lnTo>
                <a:cubicBezTo>
                  <a:pt x="3203501" y="6110715"/>
                  <a:pt x="2821205" y="6493011"/>
                  <a:pt x="2349621" y="6493011"/>
                </a:cubicBezTo>
                <a:lnTo>
                  <a:pt x="128476" y="6493012"/>
                </a:lnTo>
                <a:lnTo>
                  <a:pt x="0" y="6364536"/>
                </a:lnTo>
                <a:lnTo>
                  <a:pt x="2227434" y="6364536"/>
                </a:lnTo>
                <a:cubicBezTo>
                  <a:pt x="2695095" y="6364536"/>
                  <a:pt x="3074208" y="5985422"/>
                  <a:pt x="3074207" y="5517762"/>
                </a:cubicBezTo>
                <a:lnTo>
                  <a:pt x="3074207" y="1292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文本框 129"/>
          <p:cNvSpPr txBox="1"/>
          <p:nvPr/>
        </p:nvSpPr>
        <p:spPr>
          <a:xfrm flipH="1">
            <a:off x="4982354" y="2500759"/>
            <a:ext cx="4278697" cy="661720"/>
          </a:xfrm>
          <a:prstGeom prst="rect">
            <a:avLst/>
          </a:prstGeom>
          <a:noFill/>
        </p:spPr>
        <p:txBody>
          <a:bodyPr wrap="square" rtlCol="0">
            <a:spAutoFit/>
          </a:bodyPr>
          <a:lstStyle/>
          <a:p>
            <a:r>
              <a:rPr lang="zh-CN" altLang="en-US" sz="3700" b="1" dirty="0" smtClean="0">
                <a:solidFill>
                  <a:schemeClr val="accent1"/>
                </a:solidFill>
                <a:latin typeface="微软雅黑" panose="020B0503020204020204" pitchFamily="34" charset="-122"/>
                <a:ea typeface="微软雅黑" panose="020B0503020204020204" pitchFamily="34" charset="-122"/>
              </a:rPr>
              <a:t>演示完毕感谢观看</a:t>
            </a:r>
            <a:endParaRPr lang="zh-CN" altLang="en-US" sz="3700" b="1" dirty="0">
              <a:solidFill>
                <a:schemeClr val="accent1"/>
              </a:solidFill>
              <a:latin typeface="微软雅黑" panose="020B0503020204020204" pitchFamily="34" charset="-122"/>
              <a:ea typeface="微软雅黑" panose="020B0503020204020204" pitchFamily="34" charset="-122"/>
            </a:endParaRPr>
          </a:p>
        </p:txBody>
      </p:sp>
      <p:sp>
        <p:nvSpPr>
          <p:cNvPr id="131" name="矩形 130">
            <a:extLst>
              <a:ext uri="{FF2B5EF4-FFF2-40B4-BE49-F238E27FC236}">
                <a16:creationId xmlns:a16="http://schemas.microsoft.com/office/drawing/2014/main" xmlns="" id="{516CBA97-845C-4FA3-8CAC-B76010BDF59F}"/>
              </a:ext>
            </a:extLst>
          </p:cNvPr>
          <p:cNvSpPr/>
          <p:nvPr/>
        </p:nvSpPr>
        <p:spPr>
          <a:xfrm flipH="1">
            <a:off x="4762500" y="3348633"/>
            <a:ext cx="4040439" cy="523220"/>
          </a:xfrm>
          <a:prstGeom prst="rect">
            <a:avLst/>
          </a:prstGeom>
        </p:spPr>
        <p:txBody>
          <a:bodyPr wrap="square">
            <a:spAutoFit/>
          </a:bodyPr>
          <a:lstStyle/>
          <a:p>
            <a:pPr algn="r"/>
            <a:r>
              <a:rPr kumimoji="1" lang="en-US" altLang="zh-CN" sz="135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rPr>
              <a:t>Enterprise sales department mid year report plan dynamic quality </a:t>
            </a:r>
            <a:r>
              <a:rPr kumimoji="1" lang="en-US" altLang="zh-CN" sz="1350" dirty="0" smtClean="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rPr>
              <a:t>template</a:t>
            </a:r>
            <a:endParaRPr kumimoji="1" lang="zh-CN" altLang="en-US" sz="135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132" name="文本框 131">
            <a:extLst>
              <a:ext uri="{FF2B5EF4-FFF2-40B4-BE49-F238E27FC236}">
                <a16:creationId xmlns:a16="http://schemas.microsoft.com/office/drawing/2014/main" xmlns="" id="{5E36C1D8-B52C-4878-9511-BD78A86E3342}"/>
              </a:ext>
            </a:extLst>
          </p:cNvPr>
          <p:cNvSpPr txBox="1"/>
          <p:nvPr/>
        </p:nvSpPr>
        <p:spPr>
          <a:xfrm flipH="1">
            <a:off x="4975234" y="3086279"/>
            <a:ext cx="3981017" cy="338554"/>
          </a:xfrm>
          <a:prstGeom prst="rect">
            <a:avLst/>
          </a:prstGeom>
          <a:noFill/>
          <a:ln>
            <a:noFill/>
          </a:ln>
        </p:spPr>
        <p:txBody>
          <a:bodyPr wrap="square" rtlCol="0">
            <a:spAutoFit/>
          </a:body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cs typeface="Microsoft YaHei" charset="0"/>
              </a:rPr>
              <a:t>团队宣传   传媒推广  团队简介  动态模版</a:t>
            </a:r>
            <a:endParaRPr kumimoji="1" lang="zh-CN" altLang="en-US" sz="1600" dirty="0">
              <a:solidFill>
                <a:schemeClr val="accent1"/>
              </a:solidFill>
              <a:latin typeface="微软雅黑" panose="020B0503020204020204" pitchFamily="34" charset="-122"/>
              <a:ea typeface="微软雅黑" panose="020B0503020204020204" pitchFamily="34" charset="-122"/>
              <a:cs typeface="Microsoft YaHei" charset="0"/>
            </a:endParaRPr>
          </a:p>
        </p:txBody>
      </p:sp>
      <p:sp>
        <p:nvSpPr>
          <p:cNvPr id="37" name="文本框 36"/>
          <p:cNvSpPr txBox="1"/>
          <p:nvPr/>
        </p:nvSpPr>
        <p:spPr>
          <a:xfrm flipH="1">
            <a:off x="6463185" y="1567819"/>
            <a:ext cx="2441557" cy="1200329"/>
          </a:xfrm>
          <a:prstGeom prst="rect">
            <a:avLst/>
          </a:prstGeom>
          <a:noFill/>
        </p:spPr>
        <p:txBody>
          <a:bodyPr wrap="square" rtlCol="0">
            <a:spAutoFit/>
          </a:bodyPr>
          <a:lstStyle/>
          <a:p>
            <a:r>
              <a:rPr lang="en-US" altLang="zh-CN" sz="7200" dirty="0" smtClean="0">
                <a:solidFill>
                  <a:schemeClr val="accent2"/>
                </a:solidFill>
                <a:latin typeface="微软雅黑" panose="020B0503020204020204" pitchFamily="34" charset="-122"/>
                <a:ea typeface="微软雅黑" panose="020B0503020204020204" pitchFamily="34" charset="-122"/>
              </a:rPr>
              <a:t>2</a:t>
            </a:r>
            <a:r>
              <a:rPr lang="en-US" altLang="zh-CN" sz="7200" dirty="0" smtClean="0">
                <a:solidFill>
                  <a:schemeClr val="accent1"/>
                </a:solidFill>
                <a:latin typeface="微软雅黑" panose="020B0503020204020204" pitchFamily="34" charset="-122"/>
                <a:ea typeface="微软雅黑" panose="020B0503020204020204" pitchFamily="34" charset="-122"/>
              </a:rPr>
              <a:t>0</a:t>
            </a:r>
            <a:r>
              <a:rPr lang="en-US" altLang="zh-CN" sz="7200" dirty="0" smtClean="0">
                <a:solidFill>
                  <a:schemeClr val="accent2"/>
                </a:solidFill>
                <a:latin typeface="微软雅黑" panose="020B0503020204020204" pitchFamily="34" charset="-122"/>
                <a:ea typeface="微软雅黑" panose="020B0503020204020204" pitchFamily="34" charset="-122"/>
              </a:rPr>
              <a:t>1</a:t>
            </a:r>
            <a:r>
              <a:rPr lang="en-US" altLang="zh-CN" sz="7200" dirty="0" smtClean="0">
                <a:solidFill>
                  <a:schemeClr val="accent1"/>
                </a:solidFill>
                <a:latin typeface="微软雅黑" panose="020B0503020204020204" pitchFamily="34" charset="-122"/>
                <a:ea typeface="微软雅黑" panose="020B0503020204020204" pitchFamily="34" charset="-122"/>
              </a:rPr>
              <a:t>X</a:t>
            </a:r>
            <a:endParaRPr lang="zh-CN" altLang="en-US" sz="7200" dirty="0">
              <a:solidFill>
                <a:schemeClr val="accent1"/>
              </a:solidFill>
              <a:latin typeface="微软雅黑" panose="020B0503020204020204" pitchFamily="34" charset="-122"/>
              <a:ea typeface="微软雅黑" panose="020B0503020204020204" pitchFamily="34" charset="-122"/>
            </a:endParaRPr>
          </a:p>
        </p:txBody>
      </p:sp>
      <p:sp>
        <p:nvSpPr>
          <p:cNvPr id="8" name="文本框 7"/>
          <p:cNvSpPr txBox="1"/>
          <p:nvPr/>
        </p:nvSpPr>
        <p:spPr>
          <a:xfrm rot="18902656">
            <a:off x="2462162" y="2996972"/>
            <a:ext cx="3236784" cy="307777"/>
          </a:xfrm>
          <a:prstGeom prst="rect">
            <a:avLst/>
          </a:prstGeom>
          <a:noFill/>
        </p:spPr>
        <p:txBody>
          <a:bodyPr wrap="none" rtlCol="0">
            <a:spAutoFit/>
          </a:bodyPr>
          <a:lstStyle/>
          <a:p>
            <a:r>
              <a:rPr lang="zh-CN" altLang="en-US" sz="1400" spc="300" dirty="0" smtClean="0">
                <a:solidFill>
                  <a:schemeClr val="accent2"/>
                </a:solidFill>
              </a:rPr>
              <a:t>一个有高度的正确选择至关重要</a:t>
            </a:r>
            <a:endParaRPr lang="zh-CN" altLang="en-US" sz="1400" spc="300" dirty="0">
              <a:solidFill>
                <a:schemeClr val="accent2"/>
              </a:solidFill>
            </a:endParaRPr>
          </a:p>
        </p:txBody>
      </p:sp>
      <p:grpSp>
        <p:nvGrpSpPr>
          <p:cNvPr id="10" name="组合 9"/>
          <p:cNvGrpSpPr/>
          <p:nvPr/>
        </p:nvGrpSpPr>
        <p:grpSpPr>
          <a:xfrm>
            <a:off x="7607313" y="4581640"/>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351629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1000"/>
                                        <p:tgtEl>
                                          <p:spTgt spid="36"/>
                                        </p:tgtEl>
                                      </p:cBhvr>
                                    </p:animEffect>
                                  </p:childTnLst>
                                </p:cTn>
                              </p:par>
                              <p:par>
                                <p:cTn id="17" presetID="53" presetClass="entr" presetSubtype="16" fill="hold" grpId="0" nodeType="withEffect">
                                  <p:stCondLst>
                                    <p:cond delay="75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900"/>
                            </p:stCondLst>
                            <p:childTnLst>
                              <p:par>
                                <p:cTn id="23" presetID="5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34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130"/>
                                        </p:tgtEl>
                                        <p:attrNameLst>
                                          <p:attrName>style.visibility</p:attrName>
                                        </p:attrNameLst>
                                      </p:cBhvr>
                                      <p:to>
                                        <p:strVal val="visible"/>
                                      </p:to>
                                    </p:set>
                                    <p:animScale>
                                      <p:cBhvr>
                                        <p:cTn id="31" dur="10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30"/>
                                        </p:tgtEl>
                                        <p:attrNameLst>
                                          <p:attrName>ppt_x</p:attrName>
                                          <p:attrName>ppt_y</p:attrName>
                                        </p:attrNameLst>
                                      </p:cBhvr>
                                    </p:animMotion>
                                    <p:animEffect transition="in" filter="fade">
                                      <p:cBhvr>
                                        <p:cTn id="33" dur="1000"/>
                                        <p:tgtEl>
                                          <p:spTgt spid="130"/>
                                        </p:tgtEl>
                                      </p:cBhvr>
                                    </p:animEffect>
                                  </p:childTnLst>
                                </p:cTn>
                              </p:par>
                            </p:childTnLst>
                          </p:cTn>
                        </p:par>
                        <p:par>
                          <p:cTn id="34" fill="hold">
                            <p:stCondLst>
                              <p:cond delay="5100"/>
                            </p:stCondLst>
                            <p:childTnLst>
                              <p:par>
                                <p:cTn id="35" presetID="22" presetClass="entr" presetSubtype="8" fill="hold" grpId="0" nodeType="after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wipe(left)">
                                      <p:cBhvr>
                                        <p:cTn id="37" dur="500"/>
                                        <p:tgtEl>
                                          <p:spTgt spid="132"/>
                                        </p:tgtEl>
                                      </p:cBhvr>
                                    </p:animEffect>
                                  </p:childTnLst>
                                </p:cTn>
                              </p:par>
                            </p:childTnLst>
                          </p:cTn>
                        </p:par>
                        <p:par>
                          <p:cTn id="38" fill="hold">
                            <p:stCondLst>
                              <p:cond delay="5600"/>
                            </p:stCondLst>
                            <p:childTnLst>
                              <p:par>
                                <p:cTn id="39" presetID="14" presetClass="entr" presetSubtype="10" fill="hold" grpId="0" nodeType="afterEffect">
                                  <p:stCondLst>
                                    <p:cond delay="0"/>
                                  </p:stCondLst>
                                  <p:childTnLst>
                                    <p:set>
                                      <p:cBhvr>
                                        <p:cTn id="40" dur="1" fill="hold">
                                          <p:stCondLst>
                                            <p:cond delay="0"/>
                                          </p:stCondLst>
                                        </p:cTn>
                                        <p:tgtEl>
                                          <p:spTgt spid="131"/>
                                        </p:tgtEl>
                                        <p:attrNameLst>
                                          <p:attrName>style.visibility</p:attrName>
                                        </p:attrNameLst>
                                      </p:cBhvr>
                                      <p:to>
                                        <p:strVal val="visible"/>
                                      </p:to>
                                    </p:set>
                                    <p:animEffect transition="in" filter="randombar(horizontal)">
                                      <p:cBhvr>
                                        <p:cTn id="4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130" grpId="0"/>
      <p:bldP spid="131" grpId="0"/>
      <p:bldP spid="132" grpId="0"/>
      <p:bldP spid="3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1466850"/>
            <a:ext cx="5296367" cy="3902337"/>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607313" y="4581640"/>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ectangle 2">
            <a:extLst>
              <a:ext uri="{FF2B5EF4-FFF2-40B4-BE49-F238E27FC236}">
                <a16:creationId xmlns:a16="http://schemas.microsoft.com/office/drawing/2014/main" xmlns="" id="{A598169F-BAC5-4A2A-8DB5-78D82EACDC56}"/>
              </a:ext>
            </a:extLst>
          </p:cNvPr>
          <p:cNvSpPr/>
          <p:nvPr/>
        </p:nvSpPr>
        <p:spPr>
          <a:xfrm>
            <a:off x="1143000" y="819150"/>
            <a:ext cx="1447801" cy="1219200"/>
          </a:xfrm>
          <a:prstGeom prst="rect">
            <a:avLst/>
          </a:prstGeom>
          <a:noFill/>
        </p:spPr>
        <p:txBody>
          <a:bodyPr wrap="square">
            <a:noAutofit/>
          </a:bodyPr>
          <a:lstStyle/>
          <a:p>
            <a:pPr algn="r"/>
            <a:r>
              <a:rPr lang="en-US" altLang="zh-CN" sz="7200" b="1" spc="300" dirty="0" smtClean="0">
                <a:solidFill>
                  <a:schemeClr val="accent2"/>
                </a:solidFill>
                <a:latin typeface="微软雅黑" panose="020B0503020204020204" pitchFamily="34" charset="-122"/>
                <a:ea typeface="微软雅黑" panose="020B0503020204020204" pitchFamily="34" charset="-122"/>
                <a:cs typeface="+mn-ea"/>
                <a:sym typeface="+mn-lt"/>
              </a:rPr>
              <a:t>01</a:t>
            </a:r>
            <a:endParaRPr lang="zh-CN" altLang="en-US" sz="7200" b="1" spc="3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39783" y="2190750"/>
            <a:ext cx="4108817" cy="877163"/>
          </a:xfrm>
          <a:prstGeom prst="rect">
            <a:avLst/>
          </a:prstGeom>
          <a:noFill/>
        </p:spPr>
        <p:txBody>
          <a:bodyPr wrap="none" rtlCol="0">
            <a:spAutoFit/>
          </a:bodyPr>
          <a:lstStyle/>
          <a:p>
            <a:r>
              <a:rPr lang="zh-CN" altLang="en-US" sz="5100" b="1" dirty="0">
                <a:solidFill>
                  <a:schemeClr val="accent1"/>
                </a:solidFill>
                <a:latin typeface="微软雅黑" panose="020B0503020204020204" pitchFamily="34" charset="-122"/>
                <a:ea typeface="微软雅黑" panose="020B0503020204020204" pitchFamily="34" charset="-122"/>
              </a:rPr>
              <a:t>团队整体介绍</a:t>
            </a:r>
          </a:p>
        </p:txBody>
      </p:sp>
      <p:sp>
        <p:nvSpPr>
          <p:cNvPr id="16" name="Shape 285"/>
          <p:cNvSpPr txBox="1"/>
          <p:nvPr/>
        </p:nvSpPr>
        <p:spPr>
          <a:xfrm>
            <a:off x="3770863" y="2909036"/>
            <a:ext cx="4077737" cy="449325"/>
          </a:xfrm>
          <a:prstGeom prst="rect">
            <a:avLst/>
          </a:prstGeom>
          <a:noFill/>
          <a:ln>
            <a:noFill/>
          </a:ln>
        </p:spPr>
        <p:txBody>
          <a:bodyPr lIns="68560" tIns="34275" rIns="68560" bIns="34275" anchor="t" anchorCtr="0">
            <a:noAutofit/>
          </a:bodyPr>
          <a:lstStyle/>
          <a:p>
            <a:pPr>
              <a:lnSpc>
                <a:spcPct val="130000"/>
              </a:lnSpc>
            </a:pPr>
            <a:r>
              <a:rPr lang="zh-CN" altLang="en-US" sz="1500" dirty="0" smtClean="0">
                <a:solidFill>
                  <a:schemeClr val="accent1"/>
                </a:solidFill>
                <a:latin typeface="微软雅黑" panose="020B0503020204020204" pitchFamily="34" charset="-122"/>
                <a:ea typeface="微软雅黑" panose="020B0503020204020204" pitchFamily="34" charset="-122"/>
              </a:rPr>
              <a:t>点击添加主要</a:t>
            </a:r>
            <a:r>
              <a:rPr lang="zh-CN" altLang="en-US" sz="1500" dirty="0">
                <a:solidFill>
                  <a:schemeClr val="accent1"/>
                </a:solidFill>
                <a:latin typeface="微软雅黑" panose="020B0503020204020204" pitchFamily="34" charset="-122"/>
                <a:ea typeface="微软雅黑" panose="020B0503020204020204" pitchFamily="34" charset="-122"/>
              </a:rPr>
              <a:t>文字内容点击添加主要</a:t>
            </a:r>
            <a:r>
              <a:rPr lang="zh-CN" altLang="en-US" sz="1500" dirty="0" smtClean="0">
                <a:solidFill>
                  <a:schemeClr val="accent1"/>
                </a:solidFill>
                <a:latin typeface="微软雅黑" panose="020B0503020204020204" pitchFamily="34" charset="-122"/>
                <a:ea typeface="微软雅黑" panose="020B0503020204020204" pitchFamily="34" charset="-122"/>
              </a:rPr>
              <a:t>文字添加</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570130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 calcmode="lin" valueType="num">
                                      <p:cBhvr>
                                        <p:cTn id="18" dur="500" fill="hold"/>
                                        <p:tgtEl>
                                          <p:spTgt spid="14"/>
                                        </p:tgtEl>
                                        <p:attrNameLst>
                                          <p:attrName>style.rotation</p:attrName>
                                        </p:attrNameLst>
                                      </p:cBhvr>
                                      <p:tavLst>
                                        <p:tav tm="0">
                                          <p:val>
                                            <p:fltVal val="360"/>
                                          </p:val>
                                        </p:tav>
                                        <p:tav tm="100000">
                                          <p:val>
                                            <p:fltVal val="0"/>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9109" y="917582"/>
            <a:ext cx="7343831" cy="2631490"/>
          </a:xfrm>
          <a:prstGeom prst="rect">
            <a:avLst/>
          </a:prstGeom>
          <a:noFill/>
        </p:spPr>
        <p:txBody>
          <a:bodyPr wrap="square" lIns="68580" tIns="34290" rIns="68580" bIns="34290" rtlCol="0">
            <a:spAutoFit/>
          </a:bodyPr>
          <a:lstStyle/>
          <a:p>
            <a:pPr algn="ctr">
              <a:lnSpc>
                <a:spcPct val="150000"/>
              </a:lnSpc>
            </a:pPr>
            <a:r>
              <a:rPr lang="zh-CN" altLang="en-US" sz="2100" b="1" dirty="0">
                <a:solidFill>
                  <a:schemeClr val="accent1"/>
                </a:solidFill>
                <a:latin typeface="字魂35号-经典雅黑" panose="02000000000000000000" pitchFamily="2" charset="-122"/>
                <a:ea typeface="字魂35号-经典雅黑" panose="02000000000000000000" pitchFamily="2" charset="-122"/>
              </a:rPr>
              <a:t>我图网 </a:t>
            </a:r>
            <a:r>
              <a:rPr lang="en-US" altLang="zh-CN" sz="2100" b="1" dirty="0">
                <a:solidFill>
                  <a:schemeClr val="accent1"/>
                </a:solidFill>
                <a:latin typeface="字魂35号-经典雅黑" panose="02000000000000000000" pitchFamily="2" charset="-122"/>
                <a:ea typeface="字魂35号-经典雅黑" panose="02000000000000000000" pitchFamily="2" charset="-122"/>
              </a:rPr>
              <a:t>| </a:t>
            </a:r>
            <a:r>
              <a:rPr lang="zh-CN" altLang="en-US" sz="2100" b="1" dirty="0">
                <a:solidFill>
                  <a:schemeClr val="accent1"/>
                </a:solidFill>
                <a:latin typeface="字魂35号-经典雅黑" panose="02000000000000000000" pitchFamily="2" charset="-122"/>
                <a:ea typeface="字魂35号-经典雅黑" panose="02000000000000000000" pitchFamily="2" charset="-122"/>
              </a:rPr>
              <a:t>版权声明</a:t>
            </a:r>
          </a:p>
          <a:p>
            <a:pPr algn="just">
              <a:lnSpc>
                <a:spcPct val="150000"/>
              </a:lnSpc>
            </a:pPr>
            <a:endParaRPr lang="en-US" altLang="zh-CN" sz="9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900" dirty="0">
                <a:solidFill>
                  <a:schemeClr val="accent1"/>
                </a:solidFill>
                <a:latin typeface="字魂35号-经典雅黑" panose="02000000000000000000" pitchFamily="2" charset="-122"/>
                <a:ea typeface="字魂35号-经典雅黑" panose="02000000000000000000" pitchFamily="2" charset="-122"/>
              </a:rPr>
              <a:t>感谢您下载</a:t>
            </a:r>
            <a:r>
              <a:rPr lang="en-US" altLang="zh-CN" sz="900" dirty="0">
                <a:solidFill>
                  <a:schemeClr val="accent1"/>
                </a:solidFill>
                <a:latin typeface="字魂35号-经典雅黑" panose="02000000000000000000" pitchFamily="2" charset="-122"/>
                <a:ea typeface="字魂35号-经典雅黑" panose="02000000000000000000" pitchFamily="2" charset="-122"/>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我图网</a:t>
            </a:r>
            <a:r>
              <a:rPr lang="en-US" altLang="zh-CN" sz="900" dirty="0">
                <a:solidFill>
                  <a:schemeClr val="accent1"/>
                </a:solidFill>
                <a:latin typeface="字魂35号-经典雅黑" panose="02000000000000000000" pitchFamily="2" charset="-122"/>
                <a:ea typeface="字魂35号-经典雅黑" panose="02000000000000000000" pitchFamily="2" charset="-122"/>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办公创意区</a:t>
            </a:r>
            <a:r>
              <a:rPr lang="en-US" altLang="zh-CN" sz="900" dirty="0">
                <a:solidFill>
                  <a:schemeClr val="accent1"/>
                </a:solidFill>
                <a:latin typeface="字魂35号-经典雅黑" panose="02000000000000000000" pitchFamily="2" charset="-122"/>
                <a:ea typeface="字魂35号-经典雅黑" panose="02000000000000000000" pitchFamily="2" charset="-122"/>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提供的原创</a:t>
            </a:r>
            <a:r>
              <a:rPr lang="en-US" altLang="zh-CN" sz="900" dirty="0">
                <a:solidFill>
                  <a:schemeClr val="accent1"/>
                </a:solidFill>
                <a:latin typeface="字魂35号-经典雅黑" panose="02000000000000000000" pitchFamily="2" charset="-122"/>
                <a:ea typeface="字魂35号-经典雅黑" panose="02000000000000000000" pitchFamily="2" charset="-122"/>
              </a:rPr>
              <a:t>PPT</a:t>
            </a:r>
            <a:r>
              <a:rPr lang="zh-CN" altLang="en-US" sz="900" dirty="0">
                <a:solidFill>
                  <a:schemeClr val="accent1"/>
                </a:solidFill>
                <a:latin typeface="字魂35号-经典雅黑" panose="02000000000000000000" pitchFamily="2" charset="-122"/>
                <a:ea typeface="字魂35号-经典雅黑" panose="02000000000000000000" pitchFamily="2" charset="-122"/>
              </a:rPr>
              <a:t>作品，为维护我图网以及原创作者的利益，请勿复制、传播、销售，否则将承担法律责任！</a:t>
            </a:r>
            <a:endParaRPr lang="en-US" altLang="zh-CN" sz="9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900" dirty="0">
                <a:solidFill>
                  <a:schemeClr val="accent1"/>
                </a:solidFill>
                <a:latin typeface="字魂35号-经典雅黑" panose="02000000000000000000" pitchFamily="2" charset="-122"/>
                <a:ea typeface="字魂35号-经典雅黑" panose="02000000000000000000" pitchFamily="2" charset="-122"/>
              </a:rPr>
              <a:t>您可将作品用于个人交流学习使用，但不得用于您或他人的经营活动中。如需获取更广的使用范围请前往</a:t>
            </a:r>
            <a:r>
              <a:rPr lang="en-US" altLang="zh-CN" sz="9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900" dirty="0">
                <a:solidFill>
                  <a:schemeClr val="accent1"/>
                </a:solidFill>
                <a:latin typeface="字魂35号-经典雅黑" panose="02000000000000000000" pitchFamily="2" charset="-122"/>
                <a:ea typeface="字魂35号-经典雅黑" panose="02000000000000000000" pitchFamily="2" charset="-122"/>
                <a:hlinkClick r:id="rId3"/>
              </a:rPr>
              <a:t>我图网</a:t>
            </a:r>
            <a:r>
              <a:rPr lang="en-US" altLang="zh-CN" sz="9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900" dirty="0">
                <a:solidFill>
                  <a:schemeClr val="accent1"/>
                </a:solidFill>
                <a:latin typeface="字魂35号-经典雅黑" panose="02000000000000000000" pitchFamily="2" charset="-122"/>
                <a:ea typeface="字魂35号-经典雅黑" panose="02000000000000000000" pitchFamily="2" charset="-122"/>
                <a:hlinkClick r:id="rId3"/>
              </a:rPr>
              <a:t>办公创意区</a:t>
            </a:r>
            <a:r>
              <a:rPr lang="en-US" altLang="zh-CN" sz="9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获取。</a:t>
            </a:r>
            <a:endParaRPr lang="en-US" altLang="zh-CN" sz="9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zh-CN" altLang="en-US" sz="9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en-US" altLang="zh-CN" sz="900" dirty="0">
                <a:solidFill>
                  <a:schemeClr val="accent1"/>
                </a:solidFill>
                <a:latin typeface="字魂35号-经典雅黑" panose="02000000000000000000" pitchFamily="2" charset="-122"/>
                <a:ea typeface="字魂35号-经典雅黑" panose="02000000000000000000" pitchFamily="2" charset="-122"/>
              </a:rPr>
              <a:t>1. </a:t>
            </a:r>
            <a:r>
              <a:rPr lang="zh-CN" altLang="en-US" sz="900" dirty="0">
                <a:solidFill>
                  <a:schemeClr val="accent1"/>
                </a:solidFill>
                <a:latin typeface="字魂35号-经典雅黑" panose="02000000000000000000" pitchFamily="2" charset="-122"/>
                <a:ea typeface="字魂35号-经典雅黑" panose="02000000000000000000" pitchFamily="2" charset="-122"/>
              </a:rPr>
              <a:t>在我图网出售的</a:t>
            </a:r>
            <a:r>
              <a:rPr lang="en-US" altLang="zh-CN" sz="900" dirty="0">
                <a:solidFill>
                  <a:schemeClr val="accent1"/>
                </a:solidFill>
                <a:latin typeface="字魂35号-经典雅黑" panose="02000000000000000000" pitchFamily="2" charset="-122"/>
                <a:ea typeface="字魂35号-经典雅黑" panose="02000000000000000000" pitchFamily="2" charset="-122"/>
              </a:rPr>
              <a:t>PPT</a:t>
            </a:r>
            <a:r>
              <a:rPr lang="zh-CN" altLang="en-US" sz="900" dirty="0">
                <a:solidFill>
                  <a:schemeClr val="accent1"/>
                </a:solidFill>
                <a:latin typeface="字魂35号-经典雅黑" panose="02000000000000000000" pitchFamily="2" charset="-122"/>
                <a:ea typeface="字魂35号-经典雅黑" panose="02000000000000000000" pitchFamily="2" charset="-122"/>
              </a:rPr>
              <a:t>模板是免版税类（</a:t>
            </a:r>
            <a:r>
              <a:rPr lang="en-US" altLang="zh-CN" sz="900" dirty="0">
                <a:solidFill>
                  <a:schemeClr val="accent1"/>
                </a:solidFill>
                <a:latin typeface="字魂35号-经典雅黑" panose="02000000000000000000" pitchFamily="2" charset="-122"/>
                <a:ea typeface="字魂35号-经典雅黑" panose="02000000000000000000" pitchFamily="2" charset="-122"/>
              </a:rPr>
              <a:t>RF</a:t>
            </a:r>
            <a:r>
              <a:rPr lang="zh-CN" altLang="en-US" sz="900" dirty="0">
                <a:solidFill>
                  <a:schemeClr val="accent1"/>
                </a:solidFill>
                <a:latin typeface="字魂35号-经典雅黑" panose="02000000000000000000" pitchFamily="2" charset="-122"/>
                <a:ea typeface="字魂35号-经典雅黑" panose="02000000000000000000" pitchFamily="2" charset="-122"/>
              </a:rPr>
              <a:t>：</a:t>
            </a:r>
            <a:r>
              <a:rPr lang="en-US" altLang="zh-CN" sz="900" dirty="0">
                <a:solidFill>
                  <a:schemeClr val="accent1"/>
                </a:solidFill>
                <a:latin typeface="字魂35号-经典雅黑" panose="02000000000000000000" pitchFamily="2" charset="-122"/>
                <a:ea typeface="字魂35号-经典雅黑" panose="02000000000000000000" pitchFamily="2" charset="-122"/>
              </a:rPr>
              <a:t>Royalty-Free</a:t>
            </a:r>
            <a:r>
              <a:rPr lang="zh-CN" altLang="en-US" sz="900" dirty="0">
                <a:solidFill>
                  <a:schemeClr val="accent1"/>
                </a:solidFill>
                <a:latin typeface="字魂35号-经典雅黑" panose="02000000000000000000" pitchFamily="2" charset="-122"/>
                <a:ea typeface="字魂35号-经典雅黑" panose="02000000000000000000" pitchFamily="2" charset="-122"/>
              </a:rPr>
              <a:t>）正版受</a:t>
            </a:r>
            <a:r>
              <a:rPr lang="en-US" altLang="zh-CN" sz="900" dirty="0">
                <a:solidFill>
                  <a:schemeClr val="accent1"/>
                </a:solidFill>
                <a:latin typeface="字魂35号-经典雅黑" panose="02000000000000000000" pitchFamily="2" charset="-122"/>
                <a:ea typeface="字魂35号-经典雅黑" panose="02000000000000000000" pitchFamily="2" charset="-122"/>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中国人民共和国著作法</a:t>
            </a:r>
            <a:r>
              <a:rPr lang="en-US" altLang="zh-CN" sz="900" dirty="0">
                <a:solidFill>
                  <a:schemeClr val="accent1"/>
                </a:solidFill>
                <a:latin typeface="字魂35号-经典雅黑" panose="02000000000000000000" pitchFamily="2" charset="-122"/>
                <a:ea typeface="字魂35号-经典雅黑" panose="02000000000000000000" pitchFamily="2" charset="-122"/>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和</a:t>
            </a:r>
            <a:r>
              <a:rPr lang="en-US" altLang="zh-CN" sz="900" dirty="0">
                <a:solidFill>
                  <a:schemeClr val="accent1"/>
                </a:solidFill>
                <a:latin typeface="字魂35号-经典雅黑" panose="02000000000000000000" pitchFamily="2" charset="-122"/>
                <a:ea typeface="字魂35号-经典雅黑" panose="02000000000000000000" pitchFamily="2" charset="-122"/>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世界版权公约</a:t>
            </a:r>
            <a:r>
              <a:rPr lang="en-US" altLang="zh-CN" sz="900" dirty="0">
                <a:solidFill>
                  <a:schemeClr val="accent1"/>
                </a:solidFill>
                <a:latin typeface="字魂35号-经典雅黑" panose="02000000000000000000" pitchFamily="2" charset="-122"/>
                <a:ea typeface="字魂35号-经典雅黑" panose="02000000000000000000" pitchFamily="2" charset="-122"/>
              </a:rPr>
              <a:t>》</a:t>
            </a:r>
            <a:r>
              <a:rPr lang="zh-CN" altLang="en-US" sz="900" dirty="0">
                <a:solidFill>
                  <a:schemeClr val="accent1"/>
                </a:solidFill>
                <a:latin typeface="字魂35号-经典雅黑" panose="02000000000000000000" pitchFamily="2" charset="-122"/>
                <a:ea typeface="字魂35号-经典雅黑" panose="02000000000000000000" pitchFamily="2" charset="-122"/>
              </a:rPr>
              <a:t>的保护，作品的所有权、版权和著作权归我图网所有，您下载的是</a:t>
            </a:r>
            <a:r>
              <a:rPr lang="en-US" altLang="zh-CN" sz="900" dirty="0">
                <a:solidFill>
                  <a:schemeClr val="accent1"/>
                </a:solidFill>
                <a:latin typeface="字魂35号-经典雅黑" panose="02000000000000000000" pitchFamily="2" charset="-122"/>
                <a:ea typeface="字魂35号-经典雅黑" panose="02000000000000000000" pitchFamily="2" charset="-122"/>
              </a:rPr>
              <a:t>PPT</a:t>
            </a:r>
            <a:r>
              <a:rPr lang="zh-CN" altLang="en-US" sz="900" dirty="0">
                <a:solidFill>
                  <a:schemeClr val="accent1"/>
                </a:solidFill>
                <a:latin typeface="字魂35号-经典雅黑" panose="02000000000000000000" pitchFamily="2" charset="-122"/>
                <a:ea typeface="字魂35号-经典雅黑" panose="02000000000000000000" pitchFamily="2" charset="-122"/>
              </a:rPr>
              <a:t>模板素材的使用权。</a:t>
            </a:r>
          </a:p>
          <a:p>
            <a:pPr algn="just">
              <a:lnSpc>
                <a:spcPct val="150000"/>
              </a:lnSpc>
            </a:pPr>
            <a:r>
              <a:rPr lang="en-US" altLang="zh-CN" sz="900" dirty="0">
                <a:solidFill>
                  <a:schemeClr val="accent1"/>
                </a:solidFill>
                <a:latin typeface="字魂35号-经典雅黑" panose="02000000000000000000" pitchFamily="2" charset="-122"/>
                <a:ea typeface="字魂35号-经典雅黑" panose="02000000000000000000" pitchFamily="2" charset="-122"/>
              </a:rPr>
              <a:t>2. </a:t>
            </a:r>
            <a:r>
              <a:rPr lang="zh-CN" altLang="en-US" sz="900" dirty="0">
                <a:solidFill>
                  <a:schemeClr val="accent1"/>
                </a:solidFill>
                <a:latin typeface="字魂35号-经典雅黑" panose="02000000000000000000" pitchFamily="2" charset="-122"/>
                <a:ea typeface="字魂35号-经典雅黑" panose="02000000000000000000" pitchFamily="2" charset="-122"/>
              </a:rPr>
              <a:t>不得将我图网的</a:t>
            </a:r>
            <a:r>
              <a:rPr lang="en-US" altLang="zh-CN" sz="900" dirty="0">
                <a:solidFill>
                  <a:schemeClr val="accent1"/>
                </a:solidFill>
                <a:latin typeface="字魂35号-经典雅黑" panose="02000000000000000000" pitchFamily="2" charset="-122"/>
                <a:ea typeface="字魂35号-经典雅黑" panose="02000000000000000000" pitchFamily="2" charset="-122"/>
              </a:rPr>
              <a:t>PPT</a:t>
            </a:r>
            <a:r>
              <a:rPr lang="zh-CN" altLang="en-US" sz="900" dirty="0">
                <a:solidFill>
                  <a:schemeClr val="accent1"/>
                </a:solidFill>
                <a:latin typeface="字魂35号-经典雅黑" panose="02000000000000000000" pitchFamily="2" charset="-122"/>
                <a:ea typeface="字魂35号-经典雅黑" panose="02000000000000000000" pitchFamily="2" charset="-122"/>
              </a:rPr>
              <a:t>模板、</a:t>
            </a:r>
            <a:r>
              <a:rPr lang="en-US" altLang="zh-CN" sz="900" dirty="0">
                <a:solidFill>
                  <a:schemeClr val="accent1"/>
                </a:solidFill>
                <a:latin typeface="字魂35号-经典雅黑" panose="02000000000000000000" pitchFamily="2" charset="-122"/>
                <a:ea typeface="字魂35号-经典雅黑" panose="02000000000000000000" pitchFamily="2" charset="-122"/>
              </a:rPr>
              <a:t>PPT</a:t>
            </a:r>
            <a:r>
              <a:rPr lang="zh-CN" altLang="en-US" sz="900" dirty="0">
                <a:solidFill>
                  <a:schemeClr val="accent1"/>
                </a:solidFill>
                <a:latin typeface="字魂35号-经典雅黑" panose="02000000000000000000" pitchFamily="2" charset="-122"/>
                <a:ea typeface="字魂35号-经典雅黑" panose="02000000000000000000" pitchFamily="2" charset="-122"/>
              </a:rPr>
              <a:t>素材，本身用于再出售，或者出租、出借、转让、分销、发布或者作为礼物供他人使用，不得转授权、出卖、转让本协议或者本协议中的权利。</a:t>
            </a:r>
            <a:endParaRPr lang="en-US" altLang="zh-CN" sz="9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9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900" dirty="0">
              <a:solidFill>
                <a:schemeClr val="accent1"/>
              </a:solidFill>
              <a:latin typeface="字魂35号-经典雅黑" panose="02000000000000000000" pitchFamily="2" charset="-122"/>
              <a:ea typeface="字魂35号-经典雅黑" panose="02000000000000000000" pitchFamily="2" charset="-122"/>
            </a:endParaRPr>
          </a:p>
        </p:txBody>
      </p:sp>
      <p:sp>
        <p:nvSpPr>
          <p:cNvPr id="3" name="矩形: 圆角 2">
            <a:extLst>
              <a:ext uri="{FF2B5EF4-FFF2-40B4-BE49-F238E27FC236}">
                <a16:creationId xmlns="" xmlns:a16="http://schemas.microsoft.com/office/drawing/2014/main" id="{B2FEFE4C-6481-465B-BE67-77C7C436F6A5}"/>
              </a:ext>
            </a:extLst>
          </p:cNvPr>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lIns="68580" tIns="34290" rIns="68580" bIns="34290" rtlCol="0" anchor="ctr"/>
          <a:lstStyle/>
          <a:p>
            <a:pPr algn="ctr"/>
            <a:endParaRPr lang="zh-CN" altLang="en-US">
              <a:solidFill>
                <a:schemeClr val="accent1"/>
              </a:solidFill>
            </a:endParaRPr>
          </a:p>
        </p:txBody>
      </p:sp>
      <p:sp>
        <p:nvSpPr>
          <p:cNvPr id="5" name="TextBox 4"/>
          <p:cNvSpPr txBox="1"/>
          <p:nvPr/>
        </p:nvSpPr>
        <p:spPr>
          <a:xfrm>
            <a:off x="909108" y="3549073"/>
            <a:ext cx="3758644" cy="900246"/>
          </a:xfrm>
          <a:prstGeom prst="rect">
            <a:avLst/>
          </a:prstGeom>
          <a:noFill/>
        </p:spPr>
        <p:txBody>
          <a:bodyPr wrap="square" lIns="68580" tIns="34290" rIns="68580" bIns="34290" rtlCol="0">
            <a:spAutoFit/>
          </a:bodyPr>
          <a:lstStyle/>
          <a:p>
            <a:r>
              <a:rPr lang="zh-CN" altLang="en-US" b="1" dirty="0">
                <a:solidFill>
                  <a:schemeClr val="accent1"/>
                </a:solidFill>
                <a:latin typeface="字魂35号-经典雅黑" panose="02000000000000000000" pitchFamily="2" charset="-122"/>
                <a:ea typeface="字魂35号-经典雅黑" panose="02000000000000000000" pitchFamily="2" charset="-122"/>
              </a:rPr>
              <a:t>更多精品</a:t>
            </a:r>
            <a:r>
              <a:rPr lang="en-US" altLang="zh-CN" b="1" dirty="0">
                <a:solidFill>
                  <a:schemeClr val="accent1"/>
                </a:solidFill>
                <a:latin typeface="字魂35号-经典雅黑" panose="02000000000000000000" pitchFamily="2" charset="-122"/>
                <a:ea typeface="字魂35号-经典雅黑" panose="02000000000000000000" pitchFamily="2" charset="-122"/>
              </a:rPr>
              <a:t>PPT</a:t>
            </a:r>
            <a:r>
              <a:rPr lang="zh-CN" altLang="en-US" b="1" dirty="0">
                <a:solidFill>
                  <a:schemeClr val="accent1"/>
                </a:solidFill>
                <a:latin typeface="字魂35号-经典雅黑" panose="02000000000000000000" pitchFamily="2" charset="-122"/>
                <a:ea typeface="字魂35号-经典雅黑" panose="02000000000000000000" pitchFamily="2" charset="-122"/>
              </a:rPr>
              <a:t>模板：</a:t>
            </a:r>
            <a:r>
              <a:rPr lang="en-US" altLang="zh-CN" b="1" u="sng" dirty="0">
                <a:solidFill>
                  <a:schemeClr val="accent1"/>
                </a:solidFill>
                <a:latin typeface="字魂35号-经典雅黑" panose="02000000000000000000" pitchFamily="2" charset="-122"/>
                <a:ea typeface="字魂35号-经典雅黑" panose="02000000000000000000" pitchFamily="2" charset="-122"/>
                <a:hlinkClick r:id="rId4"/>
              </a:rPr>
              <a:t>http://ppt.ooopic.com</a:t>
            </a:r>
            <a:endParaRPr lang="en-US" altLang="zh-CN" dirty="0">
              <a:solidFill>
                <a:schemeClr val="accent1"/>
              </a:solidFill>
              <a:latin typeface="字魂35号-经典雅黑" panose="02000000000000000000" pitchFamily="2" charset="-122"/>
              <a:ea typeface="字魂35号-经典雅黑" panose="02000000000000000000" pitchFamily="2" charset="-122"/>
            </a:endParaRPr>
          </a:p>
          <a:p>
            <a:endParaRPr lang="zh-CN" altLang="en-US" dirty="0"/>
          </a:p>
        </p:txBody>
      </p:sp>
      <p:pic>
        <p:nvPicPr>
          <p:cNvPr id="1027" name="Picture 3" descr="D:\下载\15520171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1337" y="3174702"/>
            <a:ext cx="1233488" cy="1233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312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6895" y="1418998"/>
            <a:ext cx="3609519" cy="2336501"/>
            <a:chOff x="3928536" y="2536550"/>
            <a:chExt cx="4330701" cy="2803333"/>
          </a:xfrm>
        </p:grpSpPr>
        <p:sp>
          <p:nvSpPr>
            <p:cNvPr id="24598" name="Freeform 22"/>
            <p:cNvSpPr/>
            <p:nvPr/>
          </p:nvSpPr>
          <p:spPr bwMode="auto">
            <a:xfrm>
              <a:off x="6093884" y="2536550"/>
              <a:ext cx="1405467" cy="2803332"/>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chemeClr val="accent4"/>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599" name="Freeform 23"/>
            <p:cNvSpPr/>
            <p:nvPr/>
          </p:nvSpPr>
          <p:spPr bwMode="auto">
            <a:xfrm>
              <a:off x="4692649" y="2536550"/>
              <a:ext cx="3566584" cy="2803332"/>
            </a:xfrm>
            <a:custGeom>
              <a:avLst/>
              <a:gdLst/>
              <a:ahLst/>
              <a:cxnLst/>
              <a:rect l="l" t="t" r="r" b="b"/>
              <a:pathLst>
                <a:path w="2674938" h="2101850">
                  <a:moveTo>
                    <a:pt x="1050925" y="0"/>
                  </a:moveTo>
                  <a:cubicBezTo>
                    <a:pt x="1050925" y="0"/>
                    <a:pt x="1050925" y="0"/>
                    <a:pt x="1050925" y="3175"/>
                  </a:cubicBezTo>
                  <a:cubicBezTo>
                    <a:pt x="1169554" y="3175"/>
                    <a:pt x="1509800" y="3175"/>
                    <a:pt x="2485684" y="3175"/>
                  </a:cubicBezTo>
                  <a:cubicBezTo>
                    <a:pt x="2589774" y="3175"/>
                    <a:pt x="2674938" y="85004"/>
                    <a:pt x="2674938" y="185016"/>
                  </a:cubicBezTo>
                  <a:cubicBezTo>
                    <a:pt x="2674938" y="285029"/>
                    <a:pt x="2589774" y="369888"/>
                    <a:pt x="2485684" y="369888"/>
                  </a:cubicBezTo>
                  <a:cubicBezTo>
                    <a:pt x="2485684" y="369888"/>
                    <a:pt x="2485684" y="369888"/>
                    <a:pt x="1050925" y="369888"/>
                  </a:cubicBezTo>
                  <a:lnTo>
                    <a:pt x="1050925" y="370023"/>
                  </a:lnTo>
                  <a:cubicBezTo>
                    <a:pt x="674293" y="370023"/>
                    <a:pt x="367520" y="673320"/>
                    <a:pt x="367520" y="1052442"/>
                  </a:cubicBezTo>
                  <a:cubicBezTo>
                    <a:pt x="367520" y="1428530"/>
                    <a:pt x="674293" y="1734861"/>
                    <a:pt x="1050925" y="1734861"/>
                  </a:cubicBezTo>
                  <a:cubicBezTo>
                    <a:pt x="1050925" y="1734861"/>
                    <a:pt x="1050925" y="1734861"/>
                    <a:pt x="1050925" y="2101850"/>
                  </a:cubicBezTo>
                  <a:cubicBezTo>
                    <a:pt x="470790" y="2101850"/>
                    <a:pt x="0" y="1631739"/>
                    <a:pt x="0" y="1052442"/>
                  </a:cubicBezTo>
                  <a:cubicBezTo>
                    <a:pt x="0" y="491539"/>
                    <a:pt x="436781" y="34749"/>
                    <a:pt x="987425" y="3205"/>
                  </a:cubicBezTo>
                  <a:lnTo>
                    <a:pt x="987425" y="3175"/>
                  </a:lnTo>
                  <a:close/>
                </a:path>
              </a:pathLst>
            </a:custGeom>
            <a:solidFill>
              <a:schemeClr val="accent1"/>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00" name="Freeform 24"/>
            <p:cNvSpPr/>
            <p:nvPr/>
          </p:nvSpPr>
          <p:spPr bwMode="auto">
            <a:xfrm>
              <a:off x="5183719" y="3029886"/>
              <a:ext cx="910167" cy="1820895"/>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chemeClr val="accent2"/>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01" name="Freeform 25"/>
            <p:cNvSpPr/>
            <p:nvPr/>
          </p:nvSpPr>
          <p:spPr bwMode="auto">
            <a:xfrm>
              <a:off x="6093886" y="3029886"/>
              <a:ext cx="910167" cy="1820895"/>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chemeClr val="accent3"/>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02" name="Oval 26"/>
            <p:cNvSpPr>
              <a:spLocks noChangeArrowheads="1"/>
            </p:cNvSpPr>
            <p:nvPr/>
          </p:nvSpPr>
          <p:spPr bwMode="auto">
            <a:xfrm>
              <a:off x="5672669" y="3518986"/>
              <a:ext cx="842433" cy="84057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03" name="Freeform 27"/>
            <p:cNvSpPr>
              <a:spLocks noEditPoints="1"/>
            </p:cNvSpPr>
            <p:nvPr/>
          </p:nvSpPr>
          <p:spPr bwMode="auto">
            <a:xfrm>
              <a:off x="5884333" y="3724367"/>
              <a:ext cx="425451" cy="425581"/>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accent2"/>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04" name="Freeform 28"/>
            <p:cNvSpPr/>
            <p:nvPr/>
          </p:nvSpPr>
          <p:spPr bwMode="auto">
            <a:xfrm>
              <a:off x="3928536" y="4359563"/>
              <a:ext cx="2224617" cy="491219"/>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3"/>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05" name="Freeform 29"/>
            <p:cNvSpPr/>
            <p:nvPr/>
          </p:nvSpPr>
          <p:spPr bwMode="auto">
            <a:xfrm>
              <a:off x="3928536" y="4850782"/>
              <a:ext cx="2224617" cy="489101"/>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4"/>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07" name="Freeform 31"/>
            <p:cNvSpPr/>
            <p:nvPr/>
          </p:nvSpPr>
          <p:spPr bwMode="auto">
            <a:xfrm>
              <a:off x="6009220" y="3029887"/>
              <a:ext cx="2250017" cy="48910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2"/>
            </a:solidFill>
            <a:ln>
              <a:noFill/>
            </a:ln>
          </p:spPr>
          <p:txBody>
            <a:bodyPr/>
            <a:lstStyle/>
            <a:p>
              <a:endParaRPr lang="zh-CN" altLang="en-US" sz="2400">
                <a:solidFill>
                  <a:prstClr val="white">
                    <a:lumMod val="50000"/>
                  </a:prstClr>
                </a:solidFill>
                <a:latin typeface="微软雅黑" panose="020B0503020204020204" pitchFamily="34" charset="-122"/>
                <a:ea typeface="微软雅黑" panose="020B0503020204020204" pitchFamily="34" charset="-122"/>
              </a:endParaRPr>
            </a:p>
          </p:txBody>
        </p:sp>
        <p:sp>
          <p:nvSpPr>
            <p:cNvPr id="24628" name="Rectangle 52"/>
            <p:cNvSpPr>
              <a:spLocks noChangeArrowheads="1"/>
            </p:cNvSpPr>
            <p:nvPr/>
          </p:nvSpPr>
          <p:spPr bwMode="auto">
            <a:xfrm>
              <a:off x="4085103" y="4463311"/>
              <a:ext cx="887018" cy="27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900">
                  <a:solidFill>
                    <a:srgbClr val="F8F8F8"/>
                  </a:solidFill>
                  <a:latin typeface="微软雅黑" panose="020B0503020204020204" pitchFamily="34" charset="-122"/>
                  <a:ea typeface="微软雅黑" panose="020B0503020204020204" pitchFamily="34" charset="-122"/>
                </a:rPr>
                <a:t>Option 01</a:t>
              </a:r>
            </a:p>
          </p:txBody>
        </p:sp>
        <p:sp>
          <p:nvSpPr>
            <p:cNvPr id="24629" name="Rectangle 53"/>
            <p:cNvSpPr>
              <a:spLocks noChangeArrowheads="1"/>
            </p:cNvSpPr>
            <p:nvPr/>
          </p:nvSpPr>
          <p:spPr bwMode="auto">
            <a:xfrm>
              <a:off x="4085103" y="4952413"/>
              <a:ext cx="887018" cy="27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900">
                  <a:solidFill>
                    <a:srgbClr val="F8F8F8"/>
                  </a:solidFill>
                  <a:latin typeface="微软雅黑" panose="020B0503020204020204" pitchFamily="34" charset="-122"/>
                  <a:ea typeface="微软雅黑" panose="020B0503020204020204" pitchFamily="34" charset="-122"/>
                </a:rPr>
                <a:t>Option 02</a:t>
              </a:r>
            </a:p>
          </p:txBody>
        </p:sp>
        <p:sp>
          <p:nvSpPr>
            <p:cNvPr id="24630" name="Rectangle 54"/>
            <p:cNvSpPr>
              <a:spLocks noChangeArrowheads="1"/>
            </p:cNvSpPr>
            <p:nvPr/>
          </p:nvSpPr>
          <p:spPr bwMode="auto">
            <a:xfrm>
              <a:off x="7226236" y="2633947"/>
              <a:ext cx="887018" cy="27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900">
                  <a:solidFill>
                    <a:srgbClr val="F8F8F8"/>
                  </a:solidFill>
                  <a:latin typeface="微软雅黑" panose="020B0503020204020204" pitchFamily="34" charset="-122"/>
                  <a:ea typeface="微软雅黑" panose="020B0503020204020204" pitchFamily="34" charset="-122"/>
                </a:rPr>
                <a:t>Option 03</a:t>
              </a:r>
            </a:p>
          </p:txBody>
        </p:sp>
        <p:sp>
          <p:nvSpPr>
            <p:cNvPr id="24631" name="Rectangle 55"/>
            <p:cNvSpPr>
              <a:spLocks noChangeArrowheads="1"/>
            </p:cNvSpPr>
            <p:nvPr/>
          </p:nvSpPr>
          <p:spPr bwMode="auto">
            <a:xfrm>
              <a:off x="7226236" y="3123049"/>
              <a:ext cx="887018" cy="27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900">
                  <a:solidFill>
                    <a:srgbClr val="F8F8F8"/>
                  </a:solidFill>
                  <a:latin typeface="微软雅黑" panose="020B0503020204020204" pitchFamily="34" charset="-122"/>
                  <a:ea typeface="微软雅黑" panose="020B0503020204020204" pitchFamily="34" charset="-122"/>
                </a:rPr>
                <a:t>Option 04</a:t>
              </a:r>
            </a:p>
          </p:txBody>
        </p:sp>
      </p:grpSp>
      <p:grpSp>
        <p:nvGrpSpPr>
          <p:cNvPr id="41" name="组合 40">
            <a:extLst>
              <a:ext uri="{FF2B5EF4-FFF2-40B4-BE49-F238E27FC236}">
                <a16:creationId xmlns="" xmlns:a16="http://schemas.microsoft.com/office/drawing/2014/main" id="{B5FE0340-A361-4027-8D38-AD725E707875}"/>
              </a:ext>
            </a:extLst>
          </p:cNvPr>
          <p:cNvGrpSpPr/>
          <p:nvPr/>
        </p:nvGrpSpPr>
        <p:grpSpPr>
          <a:xfrm>
            <a:off x="5443070" y="803111"/>
            <a:ext cx="2468496" cy="666970"/>
            <a:chOff x="7271344" y="1491594"/>
            <a:chExt cx="3291328" cy="993558"/>
          </a:xfrm>
        </p:grpSpPr>
        <p:sp>
          <p:nvSpPr>
            <p:cNvPr id="42" name="文本框 41">
              <a:extLst>
                <a:ext uri="{FF2B5EF4-FFF2-40B4-BE49-F238E27FC236}">
                  <a16:creationId xmlns="" xmlns:a16="http://schemas.microsoft.com/office/drawing/2014/main" id="{714EA6E6-C9AA-43F2-BDAE-845D9FA4DB58}"/>
                </a:ext>
              </a:extLst>
            </p:cNvPr>
            <p:cNvSpPr txBox="1"/>
            <p:nvPr/>
          </p:nvSpPr>
          <p:spPr>
            <a:xfrm>
              <a:off x="7377873" y="1798766"/>
              <a:ext cx="3184799" cy="6863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84A59E26-DA2B-406C-B8C9-D8633C1CF6E1}"/>
                </a:ext>
              </a:extLst>
            </p:cNvPr>
            <p:cNvSpPr txBox="1"/>
            <p:nvPr/>
          </p:nvSpPr>
          <p:spPr>
            <a:xfrm>
              <a:off x="7271344" y="1491594"/>
              <a:ext cx="1506919"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4" name="组合 43">
            <a:extLst>
              <a:ext uri="{FF2B5EF4-FFF2-40B4-BE49-F238E27FC236}">
                <a16:creationId xmlns="" xmlns:a16="http://schemas.microsoft.com/office/drawing/2014/main" id="{B5FE0340-A361-4027-8D38-AD725E707875}"/>
              </a:ext>
            </a:extLst>
          </p:cNvPr>
          <p:cNvGrpSpPr/>
          <p:nvPr/>
        </p:nvGrpSpPr>
        <p:grpSpPr>
          <a:xfrm>
            <a:off x="5479030" y="2271450"/>
            <a:ext cx="2468496" cy="666970"/>
            <a:chOff x="7271344" y="1491594"/>
            <a:chExt cx="3291328" cy="993558"/>
          </a:xfrm>
        </p:grpSpPr>
        <p:sp>
          <p:nvSpPr>
            <p:cNvPr id="45" name="文本框 44">
              <a:extLst>
                <a:ext uri="{FF2B5EF4-FFF2-40B4-BE49-F238E27FC236}">
                  <a16:creationId xmlns="" xmlns:a16="http://schemas.microsoft.com/office/drawing/2014/main" id="{714EA6E6-C9AA-43F2-BDAE-845D9FA4DB58}"/>
                </a:ext>
              </a:extLst>
            </p:cNvPr>
            <p:cNvSpPr txBox="1"/>
            <p:nvPr/>
          </p:nvSpPr>
          <p:spPr>
            <a:xfrm>
              <a:off x="7377873" y="1798766"/>
              <a:ext cx="3184799" cy="6863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 xmlns:a16="http://schemas.microsoft.com/office/drawing/2014/main" id="{84A59E26-DA2B-406C-B8C9-D8633C1CF6E1}"/>
                </a:ext>
              </a:extLst>
            </p:cNvPr>
            <p:cNvSpPr txBox="1"/>
            <p:nvPr/>
          </p:nvSpPr>
          <p:spPr>
            <a:xfrm>
              <a:off x="7271344" y="1491594"/>
              <a:ext cx="1506919"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7" name="组合 46">
            <a:extLst>
              <a:ext uri="{FF2B5EF4-FFF2-40B4-BE49-F238E27FC236}">
                <a16:creationId xmlns="" xmlns:a16="http://schemas.microsoft.com/office/drawing/2014/main" id="{B5FE0340-A361-4027-8D38-AD725E707875}"/>
              </a:ext>
            </a:extLst>
          </p:cNvPr>
          <p:cNvGrpSpPr/>
          <p:nvPr/>
        </p:nvGrpSpPr>
        <p:grpSpPr>
          <a:xfrm>
            <a:off x="685927" y="2310620"/>
            <a:ext cx="2458472" cy="666024"/>
            <a:chOff x="7377873" y="1493004"/>
            <a:chExt cx="3277962" cy="992148"/>
          </a:xfrm>
        </p:grpSpPr>
        <p:sp>
          <p:nvSpPr>
            <p:cNvPr id="48" name="文本框 47">
              <a:extLst>
                <a:ext uri="{FF2B5EF4-FFF2-40B4-BE49-F238E27FC236}">
                  <a16:creationId xmlns="" xmlns:a16="http://schemas.microsoft.com/office/drawing/2014/main" id="{714EA6E6-C9AA-43F2-BDAE-845D9FA4DB58}"/>
                </a:ext>
              </a:extLst>
            </p:cNvPr>
            <p:cNvSpPr txBox="1"/>
            <p:nvPr/>
          </p:nvSpPr>
          <p:spPr>
            <a:xfrm>
              <a:off x="7377873" y="1798767"/>
              <a:ext cx="3184799" cy="686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 xmlns:a16="http://schemas.microsoft.com/office/drawing/2014/main" id="{84A59E26-DA2B-406C-B8C9-D8633C1CF6E1}"/>
                </a:ext>
              </a:extLst>
            </p:cNvPr>
            <p:cNvSpPr txBox="1"/>
            <p:nvPr/>
          </p:nvSpPr>
          <p:spPr>
            <a:xfrm>
              <a:off x="9148917" y="1493004"/>
              <a:ext cx="1506918"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0" name="组合 49">
            <a:extLst>
              <a:ext uri="{FF2B5EF4-FFF2-40B4-BE49-F238E27FC236}">
                <a16:creationId xmlns="" xmlns:a16="http://schemas.microsoft.com/office/drawing/2014/main" id="{B5FE0340-A361-4027-8D38-AD725E707875}"/>
              </a:ext>
            </a:extLst>
          </p:cNvPr>
          <p:cNvGrpSpPr/>
          <p:nvPr/>
        </p:nvGrpSpPr>
        <p:grpSpPr>
          <a:xfrm>
            <a:off x="653395" y="3827212"/>
            <a:ext cx="2458472" cy="666024"/>
            <a:chOff x="7377873" y="1493004"/>
            <a:chExt cx="3277962" cy="992148"/>
          </a:xfrm>
        </p:grpSpPr>
        <p:sp>
          <p:nvSpPr>
            <p:cNvPr id="51" name="文本框 50">
              <a:extLst>
                <a:ext uri="{FF2B5EF4-FFF2-40B4-BE49-F238E27FC236}">
                  <a16:creationId xmlns="" xmlns:a16="http://schemas.microsoft.com/office/drawing/2014/main" id="{714EA6E6-C9AA-43F2-BDAE-845D9FA4DB58}"/>
                </a:ext>
              </a:extLst>
            </p:cNvPr>
            <p:cNvSpPr txBox="1"/>
            <p:nvPr/>
          </p:nvSpPr>
          <p:spPr>
            <a:xfrm>
              <a:off x="7377873" y="1798767"/>
              <a:ext cx="3184799" cy="686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 xmlns:a16="http://schemas.microsoft.com/office/drawing/2014/main" id="{84A59E26-DA2B-406C-B8C9-D8633C1CF6E1}"/>
                </a:ext>
              </a:extLst>
            </p:cNvPr>
            <p:cNvSpPr txBox="1"/>
            <p:nvPr/>
          </p:nvSpPr>
          <p:spPr>
            <a:xfrm>
              <a:off x="9148917" y="1493004"/>
              <a:ext cx="1506918"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230720864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1+#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0-#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0-#ppt_w/2"/>
                                          </p:val>
                                        </p:tav>
                                        <p:tav tm="100000">
                                          <p:val>
                                            <p:strVal val="#ppt_x"/>
                                          </p:val>
                                        </p:tav>
                                      </p:tavLst>
                                    </p:anim>
                                    <p:anim calcmode="lin" valueType="num">
                                      <p:cBhvr additive="base">
                                        <p:cTn id="27"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515616" y="1491964"/>
            <a:ext cx="2627767" cy="1832560"/>
          </a:xfrm>
          <a:prstGeom prst="rect">
            <a:avLst/>
          </a:prstGeom>
          <a:blipFill dpi="0" rotWithShape="1">
            <a:blip r:embed="rId3"/>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endParaRPr sz="1799">
              <a:latin typeface="微软雅黑" pitchFamily="34" charset="-122"/>
              <a:ea typeface="微软雅黑" pitchFamily="34" charset="-122"/>
            </a:endParaRPr>
          </a:p>
        </p:txBody>
      </p:sp>
      <p:sp>
        <p:nvSpPr>
          <p:cNvPr id="4" name="矩形 3"/>
          <p:cNvSpPr/>
          <p:nvPr/>
        </p:nvSpPr>
        <p:spPr>
          <a:xfrm>
            <a:off x="618" y="1491631"/>
            <a:ext cx="2627767" cy="1832560"/>
          </a:xfrm>
          <a:prstGeom prst="rect">
            <a:avLst/>
          </a:prstGeom>
          <a:blipFill dpi="0" rotWithShape="1">
            <a:blip r:embed="rId4"/>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endParaRPr sz="1799">
              <a:latin typeface="微软雅黑" pitchFamily="34" charset="-122"/>
              <a:ea typeface="微软雅黑" pitchFamily="34" charset="-122"/>
            </a:endParaRPr>
          </a:p>
        </p:txBody>
      </p:sp>
      <p:cxnSp>
        <p:nvCxnSpPr>
          <p:cNvPr id="5" name="直接连接符 4"/>
          <p:cNvCxnSpPr>
            <a:stCxn id="18" idx="6"/>
            <a:endCxn id="20" idx="2"/>
          </p:cNvCxnSpPr>
          <p:nvPr/>
        </p:nvCxnSpPr>
        <p:spPr>
          <a:xfrm>
            <a:off x="1797162" y="2407909"/>
            <a:ext cx="574261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64430" y="2041497"/>
            <a:ext cx="732731" cy="732829"/>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lIns="91430" tIns="45715" rIns="91430" bIns="45715" rtlCol="0" anchor="ctr"/>
          <a:lstStyle/>
          <a:p>
            <a:pPr marL="225397" indent="-225397" algn="ctr"/>
            <a:r>
              <a:rPr lang="zh-CN" altLang="en-US" sz="1400" b="1" kern="0" dirty="0">
                <a:solidFill>
                  <a:schemeClr val="tx1">
                    <a:lumMod val="75000"/>
                    <a:lumOff val="25000"/>
                  </a:schemeClr>
                </a:solidFill>
                <a:latin typeface="微软雅黑" pitchFamily="34" charset="-122"/>
                <a:ea typeface="微软雅黑" pitchFamily="34" charset="-122"/>
              </a:rPr>
              <a:t>添加</a:t>
            </a:r>
            <a:endParaRPr lang="en-US" altLang="zh-CN" sz="1400" b="1" kern="0" dirty="0">
              <a:solidFill>
                <a:schemeClr val="tx1">
                  <a:lumMod val="75000"/>
                  <a:lumOff val="25000"/>
                </a:schemeClr>
              </a:solidFill>
              <a:latin typeface="微软雅黑" pitchFamily="34" charset="-122"/>
              <a:ea typeface="微软雅黑" pitchFamily="34" charset="-122"/>
            </a:endParaRPr>
          </a:p>
          <a:p>
            <a:pPr marL="225397" indent="-225397" algn="ctr"/>
            <a:r>
              <a:rPr lang="zh-CN" altLang="en-US" sz="1400" b="1" kern="0" dirty="0">
                <a:solidFill>
                  <a:schemeClr val="tx1">
                    <a:lumMod val="75000"/>
                    <a:lumOff val="25000"/>
                  </a:schemeClr>
                </a:solidFill>
                <a:latin typeface="微软雅黑" pitchFamily="34" charset="-122"/>
                <a:ea typeface="微软雅黑" pitchFamily="34" charset="-122"/>
              </a:rPr>
              <a:t>内容</a:t>
            </a:r>
          </a:p>
        </p:txBody>
      </p:sp>
      <p:grpSp>
        <p:nvGrpSpPr>
          <p:cNvPr id="2" name="组合 1"/>
          <p:cNvGrpSpPr/>
          <p:nvPr/>
        </p:nvGrpSpPr>
        <p:grpSpPr>
          <a:xfrm>
            <a:off x="2662245" y="1153617"/>
            <a:ext cx="3826654" cy="2508584"/>
            <a:chOff x="2661987" y="1153617"/>
            <a:chExt cx="3827170" cy="2508584"/>
          </a:xfrm>
        </p:grpSpPr>
        <p:sp>
          <p:nvSpPr>
            <p:cNvPr id="6" name="矩形 5"/>
            <p:cNvSpPr/>
            <p:nvPr/>
          </p:nvSpPr>
          <p:spPr>
            <a:xfrm>
              <a:off x="2661987" y="1153617"/>
              <a:ext cx="1913585" cy="1254292"/>
            </a:xfrm>
            <a:prstGeom prst="rect">
              <a:avLst/>
            </a:prstGeom>
            <a:solidFill>
              <a:schemeClr val="accent1">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99" dirty="0">
                <a:latin typeface="微软雅黑" pitchFamily="34" charset="-122"/>
                <a:ea typeface="微软雅黑" pitchFamily="34" charset="-122"/>
              </a:endParaRPr>
            </a:p>
          </p:txBody>
        </p:sp>
        <p:sp>
          <p:nvSpPr>
            <p:cNvPr id="7" name="矩形 6"/>
            <p:cNvSpPr/>
            <p:nvPr/>
          </p:nvSpPr>
          <p:spPr>
            <a:xfrm>
              <a:off x="4575572" y="1153617"/>
              <a:ext cx="1913585" cy="1254292"/>
            </a:xfrm>
            <a:prstGeom prst="rect">
              <a:avLst/>
            </a:prstGeom>
            <a:solidFill>
              <a:schemeClr val="accent2">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99" dirty="0">
                <a:latin typeface="微软雅黑" pitchFamily="34" charset="-122"/>
                <a:ea typeface="微软雅黑" pitchFamily="34" charset="-122"/>
              </a:endParaRPr>
            </a:p>
          </p:txBody>
        </p:sp>
        <p:sp>
          <p:nvSpPr>
            <p:cNvPr id="8" name="矩形 7"/>
            <p:cNvSpPr/>
            <p:nvPr/>
          </p:nvSpPr>
          <p:spPr>
            <a:xfrm>
              <a:off x="2661987" y="2407909"/>
              <a:ext cx="1913585" cy="1254292"/>
            </a:xfrm>
            <a:prstGeom prst="rect">
              <a:avLst/>
            </a:prstGeom>
            <a:solidFill>
              <a:schemeClr val="accent4">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99" dirty="0">
                <a:latin typeface="微软雅黑" pitchFamily="34" charset="-122"/>
                <a:ea typeface="微软雅黑" pitchFamily="34" charset="-122"/>
              </a:endParaRPr>
            </a:p>
          </p:txBody>
        </p:sp>
        <p:sp>
          <p:nvSpPr>
            <p:cNvPr id="9" name="矩形 8"/>
            <p:cNvSpPr/>
            <p:nvPr/>
          </p:nvSpPr>
          <p:spPr>
            <a:xfrm>
              <a:off x="4575572" y="2407909"/>
              <a:ext cx="1913585" cy="1254292"/>
            </a:xfrm>
            <a:prstGeom prst="rect">
              <a:avLst/>
            </a:prstGeom>
            <a:solidFill>
              <a:schemeClr val="accent3">
                <a:alpha val="8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99" dirty="0">
                <a:latin typeface="微软雅黑" pitchFamily="34" charset="-122"/>
                <a:ea typeface="微软雅黑" pitchFamily="34" charset="-122"/>
              </a:endParaRPr>
            </a:p>
          </p:txBody>
        </p:sp>
        <p:sp>
          <p:nvSpPr>
            <p:cNvPr id="10" name="矩形 9"/>
            <p:cNvSpPr/>
            <p:nvPr/>
          </p:nvSpPr>
          <p:spPr>
            <a:xfrm>
              <a:off x="2788255" y="1714855"/>
              <a:ext cx="1661048" cy="707886"/>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1" name="矩形 10"/>
            <p:cNvSpPr/>
            <p:nvPr/>
          </p:nvSpPr>
          <p:spPr>
            <a:xfrm>
              <a:off x="4701840" y="1714855"/>
              <a:ext cx="1661048" cy="707886"/>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2" name="矩形 11"/>
            <p:cNvSpPr/>
            <p:nvPr/>
          </p:nvSpPr>
          <p:spPr>
            <a:xfrm>
              <a:off x="2788255" y="2915487"/>
              <a:ext cx="1661048" cy="707886"/>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3" name="矩形 12"/>
            <p:cNvSpPr/>
            <p:nvPr/>
          </p:nvSpPr>
          <p:spPr>
            <a:xfrm>
              <a:off x="4701840" y="2915487"/>
              <a:ext cx="1661048" cy="707886"/>
            </a:xfrm>
            <a:prstGeom prst="rect">
              <a:avLst/>
            </a:prstGeom>
          </p:spPr>
          <p:txBody>
            <a:bodyPr wrap="square">
              <a:spAutoFit/>
            </a:bodyPr>
            <a:lstStyle/>
            <a:p>
              <a:pPr algn="ctr">
                <a:lnSpc>
                  <a:spcPts val="1600"/>
                </a:lnSpc>
              </a:pPr>
              <a:r>
                <a:rPr lang="zh-CN" altLang="en-US" sz="1000" kern="0" dirty="0">
                  <a:solidFill>
                    <a:schemeClr val="bg1"/>
                  </a:solidFill>
                  <a:latin typeface="微软雅黑" pitchFamily="34" charset="-122"/>
                  <a:ea typeface="微软雅黑" pitchFamily="34" charset="-122"/>
                </a:rPr>
                <a:t>此部分内容作为文字排版占位显示</a:t>
              </a:r>
            </a:p>
            <a:p>
              <a:pPr algn="ctr">
                <a:lnSpc>
                  <a:spcPts val="1600"/>
                </a:lnSpc>
              </a:pPr>
              <a:r>
                <a:rPr lang="zh-CN" altLang="en-US" sz="1000" kern="0" dirty="0">
                  <a:solidFill>
                    <a:schemeClr val="bg1"/>
                  </a:solidFill>
                  <a:latin typeface="微软雅黑" pitchFamily="34" charset="-122"/>
                  <a:ea typeface="微软雅黑" pitchFamily="34" charset="-122"/>
                </a:rPr>
                <a:t>（建议使用主题字体）</a:t>
              </a:r>
              <a:endParaRPr lang="en-US" sz="1000" kern="0" dirty="0">
                <a:solidFill>
                  <a:schemeClr val="bg1"/>
                </a:solidFill>
                <a:latin typeface="微软雅黑" pitchFamily="34" charset="-122"/>
                <a:ea typeface="微软雅黑" pitchFamily="34" charset="-122"/>
              </a:endParaRPr>
            </a:p>
          </p:txBody>
        </p:sp>
        <p:sp>
          <p:nvSpPr>
            <p:cNvPr id="14" name="矩形 13"/>
            <p:cNvSpPr/>
            <p:nvPr/>
          </p:nvSpPr>
          <p:spPr>
            <a:xfrm>
              <a:off x="2788255" y="1461066"/>
              <a:ext cx="1661048" cy="297517"/>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5" name="矩形 14"/>
            <p:cNvSpPr/>
            <p:nvPr/>
          </p:nvSpPr>
          <p:spPr>
            <a:xfrm>
              <a:off x="4701840" y="1461066"/>
              <a:ext cx="1661048" cy="297517"/>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6" name="矩形 15"/>
            <p:cNvSpPr/>
            <p:nvPr/>
          </p:nvSpPr>
          <p:spPr>
            <a:xfrm>
              <a:off x="2788255" y="2661698"/>
              <a:ext cx="1661048" cy="297517"/>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7" name="矩形 16"/>
            <p:cNvSpPr/>
            <p:nvPr/>
          </p:nvSpPr>
          <p:spPr>
            <a:xfrm>
              <a:off x="4701840" y="2661698"/>
              <a:ext cx="1661048" cy="297517"/>
            </a:xfrm>
            <a:prstGeom prst="rect">
              <a:avLst/>
            </a:prstGeom>
          </p:spPr>
          <p:txBody>
            <a:bodyPr wrap="square">
              <a:spAutoFit/>
            </a:bodyPr>
            <a:lstStyle/>
            <a:p>
              <a:pPr algn="ctr">
                <a:lnSpc>
                  <a:spcPts val="1600"/>
                </a:lnSpc>
              </a:pPr>
              <a:r>
                <a:rPr lang="zh-CN" altLang="en-US" sz="1400" b="1" kern="0" dirty="0">
                  <a:solidFill>
                    <a:schemeClr val="bg1"/>
                  </a:solidFill>
                  <a:latin typeface="微软雅黑" pitchFamily="34" charset="-122"/>
                  <a:ea typeface="微软雅黑" pitchFamily="34" charset="-122"/>
                </a:rPr>
                <a:t>标题文本预设</a:t>
              </a:r>
              <a:endParaRPr lang="en-US" sz="1400" b="1" kern="0" dirty="0">
                <a:solidFill>
                  <a:schemeClr val="bg1"/>
                </a:solidFill>
                <a:latin typeface="微软雅黑" pitchFamily="34" charset="-122"/>
                <a:ea typeface="微软雅黑" pitchFamily="34" charset="-122"/>
              </a:endParaRPr>
            </a:p>
          </p:txBody>
        </p:sp>
        <p:sp>
          <p:nvSpPr>
            <p:cNvPr id="19" name="椭圆 18"/>
            <p:cNvSpPr/>
            <p:nvPr/>
          </p:nvSpPr>
          <p:spPr>
            <a:xfrm>
              <a:off x="4262939" y="2098849"/>
              <a:ext cx="618122" cy="618121"/>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397" indent="-225397" algn="ctr"/>
              <a:r>
                <a:rPr lang="zh-CN" altLang="en-US" sz="1400" b="1" kern="0" dirty="0">
                  <a:solidFill>
                    <a:schemeClr val="bg1">
                      <a:lumMod val="50000"/>
                    </a:schemeClr>
                  </a:solidFill>
                  <a:latin typeface="微软雅黑" pitchFamily="34" charset="-122"/>
                  <a:ea typeface="微软雅黑" pitchFamily="34" charset="-122"/>
                </a:rPr>
                <a:t>关键词</a:t>
              </a:r>
            </a:p>
          </p:txBody>
        </p:sp>
      </p:grpSp>
      <p:sp>
        <p:nvSpPr>
          <p:cNvPr id="20" name="椭圆 19"/>
          <p:cNvSpPr/>
          <p:nvPr/>
        </p:nvSpPr>
        <p:spPr>
          <a:xfrm>
            <a:off x="7539771" y="2041497"/>
            <a:ext cx="732731" cy="732829"/>
          </a:xfrm>
          <a:prstGeom prst="ellipse">
            <a:avLst/>
          </a:prstGeom>
          <a:solidFill>
            <a:schemeClr val="bg1"/>
          </a:solidFill>
          <a:ln w="28575">
            <a:gradFill>
              <a:gsLst>
                <a:gs pos="0">
                  <a:schemeClr val="accent1"/>
                </a:gs>
                <a:gs pos="58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none" lIns="91430" tIns="45715" rIns="91430" bIns="45715" rtlCol="0" anchor="ctr"/>
          <a:lstStyle/>
          <a:p>
            <a:pPr marL="225397" indent="-225397" algn="ctr"/>
            <a:r>
              <a:rPr lang="zh-CN" altLang="en-US" sz="1400" b="1" kern="0" dirty="0">
                <a:solidFill>
                  <a:schemeClr val="tx1">
                    <a:lumMod val="75000"/>
                    <a:lumOff val="25000"/>
                  </a:schemeClr>
                </a:solidFill>
                <a:latin typeface="微软雅黑" pitchFamily="34" charset="-122"/>
                <a:ea typeface="微软雅黑" pitchFamily="34" charset="-122"/>
              </a:rPr>
              <a:t>添加</a:t>
            </a:r>
            <a:endParaRPr lang="en-US" altLang="zh-CN" sz="1400" b="1" kern="0" dirty="0">
              <a:solidFill>
                <a:schemeClr val="tx1">
                  <a:lumMod val="75000"/>
                  <a:lumOff val="25000"/>
                </a:schemeClr>
              </a:solidFill>
              <a:latin typeface="微软雅黑" pitchFamily="34" charset="-122"/>
              <a:ea typeface="微软雅黑" pitchFamily="34" charset="-122"/>
            </a:endParaRPr>
          </a:p>
          <a:p>
            <a:pPr marL="225397" indent="-225397" algn="ctr"/>
            <a:r>
              <a:rPr lang="zh-CN" altLang="en-US" sz="1400" b="1" kern="0" dirty="0">
                <a:solidFill>
                  <a:schemeClr val="tx1">
                    <a:lumMod val="75000"/>
                    <a:lumOff val="25000"/>
                  </a:schemeClr>
                </a:solidFill>
                <a:latin typeface="微软雅黑" pitchFamily="34" charset="-122"/>
                <a:ea typeface="微软雅黑" pitchFamily="34" charset="-122"/>
              </a:rPr>
              <a:t>内容</a:t>
            </a:r>
          </a:p>
        </p:txBody>
      </p:sp>
      <p:sp>
        <p:nvSpPr>
          <p:cNvPr id="21" name="文本框 30"/>
          <p:cNvSpPr txBox="1"/>
          <p:nvPr/>
        </p:nvSpPr>
        <p:spPr>
          <a:xfrm>
            <a:off x="540797" y="3412663"/>
            <a:ext cx="1693680" cy="332389"/>
          </a:xfrm>
          <a:prstGeom prst="rect">
            <a:avLst/>
          </a:prstGeom>
          <a:noFill/>
        </p:spPr>
        <p:txBody>
          <a:bodyPr wrap="square" lIns="91430" tIns="45715" rIns="91430" bIns="45715" rtlCol="0">
            <a:spAutoFit/>
          </a:bodyPr>
          <a:lstStyle/>
          <a:p>
            <a:pPr algn="ctr">
              <a:lnSpc>
                <a:spcPct val="130000"/>
              </a:lnSpc>
            </a:pPr>
            <a:r>
              <a:rPr lang="zh-CN" altLang="en-US" sz="1200" b="1" dirty="0">
                <a:solidFill>
                  <a:schemeClr val="tx1">
                    <a:lumMod val="75000"/>
                    <a:lumOff val="25000"/>
                  </a:schemeClr>
                </a:solidFill>
                <a:latin typeface="微软雅黑" pitchFamily="34" charset="-122"/>
                <a:ea typeface="微软雅黑" pitchFamily="34" charset="-122"/>
              </a:rPr>
              <a:t>标题文本预设</a:t>
            </a:r>
            <a:endParaRPr lang="en-US" sz="1200" b="1" dirty="0">
              <a:solidFill>
                <a:schemeClr val="tx1">
                  <a:lumMod val="75000"/>
                  <a:lumOff val="25000"/>
                </a:schemeClr>
              </a:solidFill>
              <a:latin typeface="微软雅黑" pitchFamily="34" charset="-122"/>
              <a:ea typeface="微软雅黑" pitchFamily="34" charset="-122"/>
            </a:endParaRPr>
          </a:p>
        </p:txBody>
      </p:sp>
      <p:sp>
        <p:nvSpPr>
          <p:cNvPr id="22" name="文本框 31"/>
          <p:cNvSpPr txBox="1"/>
          <p:nvPr/>
        </p:nvSpPr>
        <p:spPr>
          <a:xfrm>
            <a:off x="745088" y="3696479"/>
            <a:ext cx="1371415" cy="507821"/>
          </a:xfrm>
          <a:prstGeom prst="rect">
            <a:avLst/>
          </a:prstGeom>
          <a:noFill/>
        </p:spPr>
        <p:txBody>
          <a:bodyPr wrap="square" lIns="91430" tIns="45715" rIns="91430" bIns="45715" rtlCol="0">
            <a:spAutoFit/>
          </a:bodyPr>
          <a:lstStyle/>
          <a:p>
            <a:pPr algn="ctr">
              <a:lnSpc>
                <a:spcPct val="150000"/>
              </a:lnSpc>
            </a:pPr>
            <a:r>
              <a:rPr lang="zh-CN" altLang="en-US" sz="900" dirty="0">
                <a:solidFill>
                  <a:schemeClr val="tx1">
                    <a:lumMod val="75000"/>
                    <a:lumOff val="25000"/>
                  </a:schemeClr>
                </a:solidFill>
                <a:latin typeface="微软雅黑" pitchFamily="34" charset="-122"/>
                <a:ea typeface="微软雅黑" pitchFamily="34" charset="-122"/>
              </a:rPr>
              <a:t>此部分内容作为文字排版占位显示（建议使用</a:t>
            </a:r>
            <a:endParaRPr lang="en-US" sz="900" dirty="0">
              <a:solidFill>
                <a:schemeClr val="tx1">
                  <a:lumMod val="75000"/>
                  <a:lumOff val="25000"/>
                </a:schemeClr>
              </a:solidFill>
              <a:latin typeface="微软雅黑" pitchFamily="34" charset="-122"/>
              <a:ea typeface="微软雅黑" pitchFamily="34" charset="-122"/>
            </a:endParaRPr>
          </a:p>
        </p:txBody>
      </p:sp>
      <p:sp>
        <p:nvSpPr>
          <p:cNvPr id="23" name="文本框 32"/>
          <p:cNvSpPr txBox="1"/>
          <p:nvPr/>
        </p:nvSpPr>
        <p:spPr>
          <a:xfrm>
            <a:off x="7410044" y="3412663"/>
            <a:ext cx="1193160" cy="332389"/>
          </a:xfrm>
          <a:prstGeom prst="rect">
            <a:avLst/>
          </a:prstGeom>
          <a:noFill/>
        </p:spPr>
        <p:txBody>
          <a:bodyPr wrap="square" lIns="91430" tIns="45715" rIns="91430" bIns="45715" rtlCol="0">
            <a:spAutoFit/>
          </a:bodyPr>
          <a:lstStyle/>
          <a:p>
            <a:pPr algn="ctr">
              <a:lnSpc>
                <a:spcPct val="130000"/>
              </a:lnSpc>
            </a:pPr>
            <a:r>
              <a:rPr lang="zh-CN" altLang="en-US" sz="1200" b="1" dirty="0">
                <a:solidFill>
                  <a:schemeClr val="tx1">
                    <a:lumMod val="75000"/>
                    <a:lumOff val="25000"/>
                  </a:schemeClr>
                </a:solidFill>
                <a:latin typeface="微软雅黑" pitchFamily="34" charset="-122"/>
                <a:ea typeface="微软雅黑" pitchFamily="34" charset="-122"/>
              </a:rPr>
              <a:t>标题文本预设</a:t>
            </a:r>
            <a:endParaRPr lang="en-US" sz="1200" b="1" dirty="0">
              <a:solidFill>
                <a:schemeClr val="tx1">
                  <a:lumMod val="75000"/>
                  <a:lumOff val="25000"/>
                </a:schemeClr>
              </a:solidFill>
              <a:latin typeface="微软雅黑" pitchFamily="34" charset="-122"/>
              <a:ea typeface="微软雅黑" pitchFamily="34" charset="-122"/>
            </a:endParaRPr>
          </a:p>
        </p:txBody>
      </p:sp>
      <p:sp>
        <p:nvSpPr>
          <p:cNvPr id="24" name="文本框 33"/>
          <p:cNvSpPr txBox="1"/>
          <p:nvPr/>
        </p:nvSpPr>
        <p:spPr>
          <a:xfrm>
            <a:off x="7220428" y="3696479"/>
            <a:ext cx="1371415" cy="507821"/>
          </a:xfrm>
          <a:prstGeom prst="rect">
            <a:avLst/>
          </a:prstGeom>
          <a:noFill/>
        </p:spPr>
        <p:txBody>
          <a:bodyPr wrap="square" lIns="91430" tIns="45715" rIns="91430" bIns="45715" rtlCol="0">
            <a:spAutoFit/>
          </a:bodyPr>
          <a:lstStyle/>
          <a:p>
            <a:pPr algn="ctr">
              <a:lnSpc>
                <a:spcPct val="150000"/>
              </a:lnSpc>
            </a:pPr>
            <a:r>
              <a:rPr lang="zh-CN" altLang="en-US" sz="900" dirty="0">
                <a:solidFill>
                  <a:schemeClr val="tx1">
                    <a:lumMod val="75000"/>
                    <a:lumOff val="25000"/>
                  </a:schemeClr>
                </a:solidFill>
                <a:latin typeface="微软雅黑" pitchFamily="34" charset="-122"/>
                <a:ea typeface="微软雅黑" pitchFamily="34" charset="-122"/>
              </a:rPr>
              <a:t>此部分内容作为文字排版占位显示（建议使用</a:t>
            </a:r>
            <a:endParaRPr lang="en-US" sz="9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5150964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 grpId="0" animBg="1"/>
      <p:bldP spid="18" grpId="0" animBg="1"/>
      <p:bldP spid="20" grpId="0" animBg="1"/>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40283" y="1351294"/>
            <a:ext cx="4389117" cy="2412338"/>
            <a:chOff x="3848101" y="2174463"/>
            <a:chExt cx="4495801" cy="2470975"/>
          </a:xfrm>
        </p:grpSpPr>
        <p:grpSp>
          <p:nvGrpSpPr>
            <p:cNvPr id="4" name="îSḷíďe"/>
            <p:cNvGrpSpPr/>
            <p:nvPr/>
          </p:nvGrpSpPr>
          <p:grpSpPr>
            <a:xfrm>
              <a:off x="3848101" y="2174463"/>
              <a:ext cx="4495801" cy="2470975"/>
              <a:chOff x="3392487" y="1924050"/>
              <a:chExt cx="5407026" cy="2971800"/>
            </a:xfrm>
          </p:grpSpPr>
          <p:sp>
            <p:nvSpPr>
              <p:cNvPr id="25" name="îṡ1íḋè"/>
              <p:cNvSpPr/>
              <p:nvPr/>
            </p:nvSpPr>
            <p:spPr>
              <a:xfrm>
                <a:off x="5828675" y="1924050"/>
                <a:ext cx="2970838" cy="2971800"/>
              </a:xfrm>
              <a:custGeom>
                <a:avLst/>
                <a:gdLst>
                  <a:gd name="connsiteX0" fmla="*/ 1484938 w 2970838"/>
                  <a:gd name="connsiteY0" fmla="*/ 0 h 2971800"/>
                  <a:gd name="connsiteX1" fmla="*/ 2970838 w 2970838"/>
                  <a:gd name="connsiteY1" fmla="*/ 1485900 h 2971800"/>
                  <a:gd name="connsiteX2" fmla="*/ 1484938 w 2970838"/>
                  <a:gd name="connsiteY2" fmla="*/ 2971800 h 2971800"/>
                  <a:gd name="connsiteX3" fmla="*/ 6710 w 2970838"/>
                  <a:gd name="connsiteY3" fmla="*/ 1637825 h 2971800"/>
                  <a:gd name="connsiteX4" fmla="*/ 0 w 2970838"/>
                  <a:gd name="connsiteY4" fmla="*/ 1504951 h 2971800"/>
                  <a:gd name="connsiteX5" fmla="*/ 533765 w 2970838"/>
                  <a:gd name="connsiteY5" fmla="*/ 1504951 h 2971800"/>
                  <a:gd name="connsiteX6" fmla="*/ 537719 w 2970838"/>
                  <a:gd name="connsiteY6" fmla="*/ 1583250 h 2971800"/>
                  <a:gd name="connsiteX7" fmla="*/ 1484938 w 2970838"/>
                  <a:gd name="connsiteY7" fmla="*/ 2438035 h 2971800"/>
                  <a:gd name="connsiteX8" fmla="*/ 2437073 w 2970838"/>
                  <a:gd name="connsiteY8" fmla="*/ 1485900 h 2971800"/>
                  <a:gd name="connsiteX9" fmla="*/ 1484938 w 2970838"/>
                  <a:gd name="connsiteY9" fmla="*/ 533765 h 2971800"/>
                  <a:gd name="connsiteX10" fmla="*/ 811677 w 2970838"/>
                  <a:gd name="connsiteY10" fmla="*/ 812639 h 2971800"/>
                  <a:gd name="connsiteX11" fmla="*/ 745820 w 2970838"/>
                  <a:gd name="connsiteY11" fmla="*/ 892459 h 2971800"/>
                  <a:gd name="connsiteX12" fmla="*/ 366414 w 2970838"/>
                  <a:gd name="connsiteY12" fmla="*/ 509846 h 2971800"/>
                  <a:gd name="connsiteX13" fmla="*/ 434248 w 2970838"/>
                  <a:gd name="connsiteY13" fmla="*/ 435210 h 2971800"/>
                  <a:gd name="connsiteX14" fmla="*/ 1484938 w 2970838"/>
                  <a:gd name="connsiteY14" fmla="*/ 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0838" h="2971800">
                    <a:moveTo>
                      <a:pt x="1484938" y="0"/>
                    </a:moveTo>
                    <a:cubicBezTo>
                      <a:pt x="2305578" y="0"/>
                      <a:pt x="2970838" y="665260"/>
                      <a:pt x="2970838" y="1485900"/>
                    </a:cubicBezTo>
                    <a:cubicBezTo>
                      <a:pt x="2970838" y="2306540"/>
                      <a:pt x="2305578" y="2971800"/>
                      <a:pt x="1484938" y="2971800"/>
                    </a:cubicBezTo>
                    <a:cubicBezTo>
                      <a:pt x="715588" y="2971800"/>
                      <a:pt x="82803" y="2387099"/>
                      <a:pt x="6710" y="1637825"/>
                    </a:cubicBezTo>
                    <a:lnTo>
                      <a:pt x="0" y="1504951"/>
                    </a:lnTo>
                    <a:lnTo>
                      <a:pt x="533765" y="1504951"/>
                    </a:lnTo>
                    <a:lnTo>
                      <a:pt x="537719" y="1583250"/>
                    </a:lnTo>
                    <a:cubicBezTo>
                      <a:pt x="586478" y="2063371"/>
                      <a:pt x="991954" y="2438035"/>
                      <a:pt x="1484938" y="2438035"/>
                    </a:cubicBezTo>
                    <a:cubicBezTo>
                      <a:pt x="2010788" y="2438035"/>
                      <a:pt x="2437073" y="2011750"/>
                      <a:pt x="2437073" y="1485900"/>
                    </a:cubicBezTo>
                    <a:cubicBezTo>
                      <a:pt x="2437073" y="960050"/>
                      <a:pt x="2010788" y="533765"/>
                      <a:pt x="1484938" y="533765"/>
                    </a:cubicBezTo>
                    <a:cubicBezTo>
                      <a:pt x="1222013" y="533765"/>
                      <a:pt x="983979" y="640336"/>
                      <a:pt x="811677" y="812639"/>
                    </a:cubicBezTo>
                    <a:lnTo>
                      <a:pt x="745820" y="892459"/>
                    </a:lnTo>
                    <a:lnTo>
                      <a:pt x="366414" y="509846"/>
                    </a:lnTo>
                    <a:lnTo>
                      <a:pt x="434248" y="435210"/>
                    </a:lnTo>
                    <a:cubicBezTo>
                      <a:pt x="703143" y="166315"/>
                      <a:pt x="1074618" y="0"/>
                      <a:pt x="1484938"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a:p>
            </p:txBody>
          </p:sp>
          <p:sp>
            <p:nvSpPr>
              <p:cNvPr id="26" name="ïŝľîḍê"/>
              <p:cNvSpPr/>
              <p:nvPr/>
            </p:nvSpPr>
            <p:spPr>
              <a:xfrm flipV="1">
                <a:off x="3392487" y="1924050"/>
                <a:ext cx="2971800" cy="2971800"/>
              </a:xfrm>
              <a:custGeom>
                <a:avLst/>
                <a:gdLst>
                  <a:gd name="connsiteX0" fmla="*/ 1485900 w 2971800"/>
                  <a:gd name="connsiteY0" fmla="*/ 2971800 h 2971800"/>
                  <a:gd name="connsiteX1" fmla="*/ 2971800 w 2971800"/>
                  <a:gd name="connsiteY1" fmla="*/ 1485900 h 2971800"/>
                  <a:gd name="connsiteX2" fmla="*/ 2970838 w 2971800"/>
                  <a:gd name="connsiteY2" fmla="*/ 1466849 h 2971800"/>
                  <a:gd name="connsiteX3" fmla="*/ 2437073 w 2971800"/>
                  <a:gd name="connsiteY3" fmla="*/ 1466849 h 2971800"/>
                  <a:gd name="connsiteX4" fmla="*/ 2438035 w 2971800"/>
                  <a:gd name="connsiteY4" fmla="*/ 1485900 h 2971800"/>
                  <a:gd name="connsiteX5" fmla="*/ 1485900 w 2971800"/>
                  <a:gd name="connsiteY5" fmla="*/ 2438035 h 2971800"/>
                  <a:gd name="connsiteX6" fmla="*/ 533765 w 2971800"/>
                  <a:gd name="connsiteY6" fmla="*/ 1485900 h 2971800"/>
                  <a:gd name="connsiteX7" fmla="*/ 1485900 w 2971800"/>
                  <a:gd name="connsiteY7" fmla="*/ 533765 h 2971800"/>
                  <a:gd name="connsiteX8" fmla="*/ 2159161 w 2971800"/>
                  <a:gd name="connsiteY8" fmla="*/ 812639 h 2971800"/>
                  <a:gd name="connsiteX9" fmla="*/ 2207859 w 2971800"/>
                  <a:gd name="connsiteY9" fmla="*/ 871662 h 2971800"/>
                  <a:gd name="connsiteX10" fmla="*/ 2586355 w 2971800"/>
                  <a:gd name="connsiteY10" fmla="*/ 489966 h 2971800"/>
                  <a:gd name="connsiteX11" fmla="*/ 2536590 w 2971800"/>
                  <a:gd name="connsiteY11" fmla="*/ 435210 h 2971800"/>
                  <a:gd name="connsiteX12" fmla="*/ 1485900 w 2971800"/>
                  <a:gd name="connsiteY12" fmla="*/ 0 h 2971800"/>
                  <a:gd name="connsiteX13" fmla="*/ 0 w 2971800"/>
                  <a:gd name="connsiteY13" fmla="*/ 1485900 h 2971800"/>
                  <a:gd name="connsiteX14" fmla="*/ 1485900 w 2971800"/>
                  <a:gd name="connsiteY14" fmla="*/ 297180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1800" h="2971800">
                    <a:moveTo>
                      <a:pt x="1485900" y="2971800"/>
                    </a:moveTo>
                    <a:cubicBezTo>
                      <a:pt x="2306540" y="2971800"/>
                      <a:pt x="2971800" y="2306540"/>
                      <a:pt x="2971800" y="1485900"/>
                    </a:cubicBezTo>
                    <a:lnTo>
                      <a:pt x="2970838" y="1466849"/>
                    </a:lnTo>
                    <a:lnTo>
                      <a:pt x="2437073" y="1466849"/>
                    </a:lnTo>
                    <a:lnTo>
                      <a:pt x="2438035" y="1485900"/>
                    </a:lnTo>
                    <a:cubicBezTo>
                      <a:pt x="2438035" y="2011750"/>
                      <a:pt x="2011750" y="2438035"/>
                      <a:pt x="1485900" y="2438035"/>
                    </a:cubicBezTo>
                    <a:cubicBezTo>
                      <a:pt x="960050" y="2438035"/>
                      <a:pt x="533765" y="2011750"/>
                      <a:pt x="533765" y="1485900"/>
                    </a:cubicBezTo>
                    <a:cubicBezTo>
                      <a:pt x="533765" y="960050"/>
                      <a:pt x="960050" y="533765"/>
                      <a:pt x="1485900" y="533765"/>
                    </a:cubicBezTo>
                    <a:cubicBezTo>
                      <a:pt x="1748825" y="533765"/>
                      <a:pt x="1986859" y="640336"/>
                      <a:pt x="2159161" y="812639"/>
                    </a:cubicBezTo>
                    <a:lnTo>
                      <a:pt x="2207859" y="871662"/>
                    </a:lnTo>
                    <a:lnTo>
                      <a:pt x="2586355" y="489966"/>
                    </a:lnTo>
                    <a:lnTo>
                      <a:pt x="2536590" y="435210"/>
                    </a:lnTo>
                    <a:cubicBezTo>
                      <a:pt x="2267695" y="166315"/>
                      <a:pt x="1896220" y="0"/>
                      <a:pt x="1485900" y="0"/>
                    </a:cubicBezTo>
                    <a:cubicBezTo>
                      <a:pt x="665260" y="0"/>
                      <a:pt x="0" y="665260"/>
                      <a:pt x="0" y="1485900"/>
                    </a:cubicBezTo>
                    <a:cubicBezTo>
                      <a:pt x="0" y="2306540"/>
                      <a:pt x="665260" y="2971800"/>
                      <a:pt x="1485900" y="297180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a:p>
            </p:txBody>
          </p:sp>
        </p:grpSp>
        <p:sp>
          <p:nvSpPr>
            <p:cNvPr id="5" name="iṩlíḑè"/>
            <p:cNvSpPr>
              <a:spLocks/>
            </p:cNvSpPr>
            <p:nvPr/>
          </p:nvSpPr>
          <p:spPr bwMode="auto">
            <a:xfrm>
              <a:off x="4834673" y="3068565"/>
              <a:ext cx="497831" cy="627444"/>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2"/>
            </a:solidFill>
            <a:ln>
              <a:noFill/>
            </a:ln>
            <a:extLst/>
          </p:spPr>
          <p:txBody>
            <a:bodyPr anchor="ctr"/>
            <a:lstStyle/>
            <a:p>
              <a:pPr algn="ctr"/>
              <a:endParaRPr>
                <a:ea typeface="Microsoft YaHei" panose="020B0503020204020204" pitchFamily="34" charset="-122"/>
              </a:endParaRPr>
            </a:p>
          </p:txBody>
        </p:sp>
        <p:sp>
          <p:nvSpPr>
            <p:cNvPr id="6" name="ï$1ïďé"/>
            <p:cNvSpPr>
              <a:spLocks/>
            </p:cNvSpPr>
            <p:nvPr/>
          </p:nvSpPr>
          <p:spPr bwMode="auto">
            <a:xfrm>
              <a:off x="6860296" y="3068564"/>
              <a:ext cx="547317" cy="521131"/>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a:extLst/>
          </p:spPr>
          <p:txBody>
            <a:bodyPr anchor="ctr"/>
            <a:lstStyle/>
            <a:p>
              <a:pPr algn="ctr"/>
              <a:endParaRPr>
                <a:ea typeface="Microsoft YaHei" panose="020B0503020204020204" pitchFamily="34" charset="-122"/>
              </a:endParaRPr>
            </a:p>
          </p:txBody>
        </p:sp>
      </p:grpSp>
      <p:grpSp>
        <p:nvGrpSpPr>
          <p:cNvPr id="29" name="组合 28">
            <a:extLst>
              <a:ext uri="{FF2B5EF4-FFF2-40B4-BE49-F238E27FC236}">
                <a16:creationId xmlns="" xmlns:a16="http://schemas.microsoft.com/office/drawing/2014/main" id="{B5FE0340-A361-4027-8D38-AD725E707875}"/>
              </a:ext>
            </a:extLst>
          </p:cNvPr>
          <p:cNvGrpSpPr/>
          <p:nvPr/>
        </p:nvGrpSpPr>
        <p:grpSpPr>
          <a:xfrm>
            <a:off x="804771" y="1538271"/>
            <a:ext cx="1554202" cy="724893"/>
            <a:chOff x="7288817" y="1528640"/>
            <a:chExt cx="2072269" cy="966524"/>
          </a:xfrm>
        </p:grpSpPr>
        <p:sp>
          <p:nvSpPr>
            <p:cNvPr id="30" name="文本框 29">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2" name="组合 31">
            <a:extLst>
              <a:ext uri="{FF2B5EF4-FFF2-40B4-BE49-F238E27FC236}">
                <a16:creationId xmlns="" xmlns:a16="http://schemas.microsoft.com/office/drawing/2014/main" id="{B5FE0340-A361-4027-8D38-AD725E707875}"/>
              </a:ext>
            </a:extLst>
          </p:cNvPr>
          <p:cNvGrpSpPr/>
          <p:nvPr/>
        </p:nvGrpSpPr>
        <p:grpSpPr>
          <a:xfrm flipH="1">
            <a:off x="6581322" y="1553930"/>
            <a:ext cx="1554202" cy="724893"/>
            <a:chOff x="7288817" y="1528640"/>
            <a:chExt cx="2072269" cy="966524"/>
          </a:xfrm>
        </p:grpSpPr>
        <p:sp>
          <p:nvSpPr>
            <p:cNvPr id="33" name="文本框 32">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5" name="组合 34">
            <a:extLst>
              <a:ext uri="{FF2B5EF4-FFF2-40B4-BE49-F238E27FC236}">
                <a16:creationId xmlns="" xmlns:a16="http://schemas.microsoft.com/office/drawing/2014/main" id="{B5FE0340-A361-4027-8D38-AD725E707875}"/>
              </a:ext>
            </a:extLst>
          </p:cNvPr>
          <p:cNvGrpSpPr/>
          <p:nvPr/>
        </p:nvGrpSpPr>
        <p:grpSpPr>
          <a:xfrm>
            <a:off x="770481" y="3174731"/>
            <a:ext cx="1554202" cy="724893"/>
            <a:chOff x="7288817" y="1528640"/>
            <a:chExt cx="2072269" cy="966524"/>
          </a:xfrm>
        </p:grpSpPr>
        <p:sp>
          <p:nvSpPr>
            <p:cNvPr id="36" name="文本框 35">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8" name="组合 37">
            <a:extLst>
              <a:ext uri="{FF2B5EF4-FFF2-40B4-BE49-F238E27FC236}">
                <a16:creationId xmlns="" xmlns:a16="http://schemas.microsoft.com/office/drawing/2014/main" id="{B5FE0340-A361-4027-8D38-AD725E707875}"/>
              </a:ext>
            </a:extLst>
          </p:cNvPr>
          <p:cNvGrpSpPr/>
          <p:nvPr/>
        </p:nvGrpSpPr>
        <p:grpSpPr>
          <a:xfrm flipH="1">
            <a:off x="6581322" y="3190390"/>
            <a:ext cx="1554202" cy="724893"/>
            <a:chOff x="7288817" y="1528640"/>
            <a:chExt cx="2072269" cy="966524"/>
          </a:xfrm>
        </p:grpSpPr>
        <p:sp>
          <p:nvSpPr>
            <p:cNvPr id="39" name="文本框 38">
              <a:extLst>
                <a:ext uri="{FF2B5EF4-FFF2-40B4-BE49-F238E27FC236}">
                  <a16:creationId xmlns="" xmlns:a16="http://schemas.microsoft.com/office/drawing/2014/main"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84A59E26-DA2B-406C-B8C9-D8633C1CF6E1}"/>
                </a:ext>
              </a:extLst>
            </p:cNvPr>
            <p:cNvSpPr txBox="1"/>
            <p:nvPr/>
          </p:nvSpPr>
          <p:spPr>
            <a:xfrm>
              <a:off x="7923640" y="1528640"/>
              <a:ext cx="1437446"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27938515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par>
                                <p:cTn id="17" presetID="53" presetClass="entr" presetSubtype="16"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56953" y="884807"/>
            <a:ext cx="3465510" cy="3457053"/>
            <a:chOff x="3727453" y="1540351"/>
            <a:chExt cx="4620680" cy="4609404"/>
          </a:xfrm>
        </p:grpSpPr>
        <p:sp>
          <p:nvSpPr>
            <p:cNvPr id="35861" name="Freeform 21"/>
            <p:cNvSpPr/>
            <p:nvPr/>
          </p:nvSpPr>
          <p:spPr bwMode="auto">
            <a:xfrm>
              <a:off x="5325534" y="1540351"/>
              <a:ext cx="2135717" cy="2144844"/>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solidFill>
              <a:schemeClr val="accent2"/>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5862" name="Freeform 22"/>
            <p:cNvSpPr/>
            <p:nvPr/>
          </p:nvSpPr>
          <p:spPr bwMode="auto">
            <a:xfrm>
              <a:off x="3727453" y="2431741"/>
              <a:ext cx="2137833" cy="2142728"/>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solidFill>
              <a:schemeClr val="accent1"/>
            </a:solidFill>
            <a:ln>
              <a:noFill/>
            </a:ln>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63" name="Freeform 23"/>
            <p:cNvSpPr/>
            <p:nvPr/>
          </p:nvSpPr>
          <p:spPr bwMode="auto">
            <a:xfrm>
              <a:off x="4612220" y="4007027"/>
              <a:ext cx="2137833" cy="2142728"/>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solidFill>
              <a:schemeClr val="accent4"/>
            </a:solidFill>
            <a:ln>
              <a:noFill/>
            </a:ln>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64" name="Freeform 24"/>
            <p:cNvSpPr/>
            <p:nvPr/>
          </p:nvSpPr>
          <p:spPr bwMode="auto">
            <a:xfrm>
              <a:off x="6208184" y="3117753"/>
              <a:ext cx="2139949" cy="2140611"/>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solidFill>
              <a:schemeClr val="accent3"/>
            </a:solidFill>
            <a:ln>
              <a:noFill/>
            </a:ln>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65" name="Freeform 25"/>
            <p:cNvSpPr>
              <a:spLocks noEditPoints="1"/>
            </p:cNvSpPr>
            <p:nvPr/>
          </p:nvSpPr>
          <p:spPr bwMode="auto">
            <a:xfrm>
              <a:off x="5492753" y="1686446"/>
              <a:ext cx="306916" cy="345124"/>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66" name="Freeform 26"/>
            <p:cNvSpPr>
              <a:spLocks noEditPoints="1"/>
            </p:cNvSpPr>
            <p:nvPr/>
          </p:nvSpPr>
          <p:spPr bwMode="auto">
            <a:xfrm>
              <a:off x="6269567" y="5656420"/>
              <a:ext cx="323851" cy="338771"/>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67" name="Freeform 27"/>
            <p:cNvSpPr>
              <a:spLocks noEditPoints="1"/>
            </p:cNvSpPr>
            <p:nvPr/>
          </p:nvSpPr>
          <p:spPr bwMode="auto">
            <a:xfrm>
              <a:off x="3922186" y="4108659"/>
              <a:ext cx="292100" cy="343005"/>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68" name="Freeform 28"/>
            <p:cNvSpPr>
              <a:spLocks noEditPoints="1"/>
            </p:cNvSpPr>
            <p:nvPr/>
          </p:nvSpPr>
          <p:spPr bwMode="auto">
            <a:xfrm>
              <a:off x="7869767" y="3278670"/>
              <a:ext cx="349251" cy="345124"/>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69" name="Rectangle 29"/>
            <p:cNvSpPr>
              <a:spLocks noChangeArrowheads="1"/>
            </p:cNvSpPr>
            <p:nvPr/>
          </p:nvSpPr>
          <p:spPr bwMode="auto">
            <a:xfrm>
              <a:off x="6172200" y="2594776"/>
              <a:ext cx="11514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lgn="ctr"/>
              <a:r>
                <a:rPr lang="zh-CN" altLang="en-US" sz="1200" dirty="0">
                  <a:solidFill>
                    <a:prstClr val="white"/>
                  </a:solidFill>
                  <a:latin typeface="微软雅黑" panose="020B0503020204020204" pitchFamily="34" charset="-122"/>
                  <a:ea typeface="微软雅黑" panose="020B0503020204020204" pitchFamily="34" charset="-122"/>
                </a:rPr>
                <a:t>点击添加内容点击添加内容点击添</a:t>
              </a:r>
              <a:endParaRPr lang="zh-CN" altLang="zh-CN" sz="1200" dirty="0">
                <a:solidFill>
                  <a:prstClr val="white"/>
                </a:solidFill>
                <a:latin typeface="微软雅黑" panose="020B0503020204020204" pitchFamily="34" charset="-122"/>
                <a:ea typeface="微软雅黑" panose="020B0503020204020204" pitchFamily="34" charset="-122"/>
              </a:endParaRPr>
            </a:p>
          </p:txBody>
        </p:sp>
        <p:sp>
          <p:nvSpPr>
            <p:cNvPr id="35870" name="Rectangle 30"/>
            <p:cNvSpPr>
              <a:spLocks noChangeArrowheads="1"/>
            </p:cNvSpPr>
            <p:nvPr/>
          </p:nvSpPr>
          <p:spPr bwMode="auto">
            <a:xfrm>
              <a:off x="6341533" y="4136184"/>
              <a:ext cx="11514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lgn="ctr"/>
              <a:r>
                <a:rPr lang="zh-CN" altLang="en-US" sz="1200" dirty="0">
                  <a:solidFill>
                    <a:prstClr val="white"/>
                  </a:solidFill>
                  <a:latin typeface="微软雅黑" panose="020B0503020204020204" pitchFamily="34" charset="-122"/>
                  <a:ea typeface="微软雅黑" panose="020B0503020204020204" pitchFamily="34" charset="-122"/>
                </a:rPr>
                <a:t>点击添加内容点击添加内容点击添</a:t>
              </a:r>
              <a:endParaRPr lang="zh-CN" altLang="zh-CN" sz="1200" dirty="0">
                <a:solidFill>
                  <a:prstClr val="white"/>
                </a:solidFill>
                <a:latin typeface="微软雅黑" panose="020B0503020204020204" pitchFamily="34" charset="-122"/>
                <a:ea typeface="微软雅黑" panose="020B0503020204020204" pitchFamily="34" charset="-122"/>
              </a:endParaRPr>
            </a:p>
          </p:txBody>
        </p:sp>
        <p:sp>
          <p:nvSpPr>
            <p:cNvPr id="35871" name="Rectangle 31"/>
            <p:cNvSpPr>
              <a:spLocks noChangeArrowheads="1"/>
            </p:cNvSpPr>
            <p:nvPr/>
          </p:nvSpPr>
          <p:spPr bwMode="auto">
            <a:xfrm>
              <a:off x="4758268" y="4324626"/>
              <a:ext cx="11514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lgn="ctr"/>
              <a:r>
                <a:rPr lang="zh-CN" altLang="en-US" sz="1200" dirty="0">
                  <a:solidFill>
                    <a:prstClr val="white"/>
                  </a:solidFill>
                  <a:latin typeface="微软雅黑" panose="020B0503020204020204" pitchFamily="34" charset="-122"/>
                  <a:ea typeface="微软雅黑" panose="020B0503020204020204" pitchFamily="34" charset="-122"/>
                </a:rPr>
                <a:t>点击添加内容点击添加内容点击添</a:t>
              </a:r>
              <a:endParaRPr lang="zh-CN" altLang="zh-CN" sz="1200" dirty="0">
                <a:solidFill>
                  <a:prstClr val="white"/>
                </a:solidFill>
                <a:latin typeface="微软雅黑" panose="020B0503020204020204" pitchFamily="34" charset="-122"/>
                <a:ea typeface="微软雅黑" panose="020B0503020204020204" pitchFamily="34" charset="-122"/>
              </a:endParaRPr>
            </a:p>
          </p:txBody>
        </p:sp>
        <p:sp>
          <p:nvSpPr>
            <p:cNvPr id="35872" name="Rectangle 32"/>
            <p:cNvSpPr>
              <a:spLocks noChangeArrowheads="1"/>
            </p:cNvSpPr>
            <p:nvPr/>
          </p:nvSpPr>
          <p:spPr bwMode="auto">
            <a:xfrm>
              <a:off x="4580468" y="2740870"/>
              <a:ext cx="11514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点击添加内容点击添加内容点击添</a:t>
              </a:r>
              <a:endParaRPr lang="zh-CN"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 xmlns:a16="http://schemas.microsoft.com/office/drawing/2014/main" id="{B5FE0340-A361-4027-8D38-AD725E707875}"/>
              </a:ext>
            </a:extLst>
          </p:cNvPr>
          <p:cNvGrpSpPr/>
          <p:nvPr/>
        </p:nvGrpSpPr>
        <p:grpSpPr>
          <a:xfrm>
            <a:off x="4360328" y="707553"/>
            <a:ext cx="2468496" cy="666970"/>
            <a:chOff x="7271344" y="1491594"/>
            <a:chExt cx="3291328" cy="993558"/>
          </a:xfrm>
        </p:grpSpPr>
        <p:sp>
          <p:nvSpPr>
            <p:cNvPr id="25" name="文本框 24">
              <a:extLst>
                <a:ext uri="{FF2B5EF4-FFF2-40B4-BE49-F238E27FC236}">
                  <a16:creationId xmlns="" xmlns:a16="http://schemas.microsoft.com/office/drawing/2014/main" id="{714EA6E6-C9AA-43F2-BDAE-845D9FA4DB58}"/>
                </a:ext>
              </a:extLst>
            </p:cNvPr>
            <p:cNvSpPr txBox="1"/>
            <p:nvPr/>
          </p:nvSpPr>
          <p:spPr>
            <a:xfrm>
              <a:off x="7377873" y="1798766"/>
              <a:ext cx="3184799" cy="6863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84A59E26-DA2B-406C-B8C9-D8633C1CF6E1}"/>
                </a:ext>
              </a:extLst>
            </p:cNvPr>
            <p:cNvSpPr txBox="1"/>
            <p:nvPr/>
          </p:nvSpPr>
          <p:spPr>
            <a:xfrm>
              <a:off x="7271344" y="1491594"/>
              <a:ext cx="1506919"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0" name="组合 29">
            <a:extLst>
              <a:ext uri="{FF2B5EF4-FFF2-40B4-BE49-F238E27FC236}">
                <a16:creationId xmlns="" xmlns:a16="http://schemas.microsoft.com/office/drawing/2014/main" id="{B5FE0340-A361-4027-8D38-AD725E707875}"/>
              </a:ext>
            </a:extLst>
          </p:cNvPr>
          <p:cNvGrpSpPr/>
          <p:nvPr/>
        </p:nvGrpSpPr>
        <p:grpSpPr>
          <a:xfrm>
            <a:off x="5693828" y="2658096"/>
            <a:ext cx="2468496" cy="666970"/>
            <a:chOff x="7271344" y="1491594"/>
            <a:chExt cx="3291328" cy="993558"/>
          </a:xfrm>
        </p:grpSpPr>
        <p:sp>
          <p:nvSpPr>
            <p:cNvPr id="31" name="文本框 30">
              <a:extLst>
                <a:ext uri="{FF2B5EF4-FFF2-40B4-BE49-F238E27FC236}">
                  <a16:creationId xmlns="" xmlns:a16="http://schemas.microsoft.com/office/drawing/2014/main" id="{714EA6E6-C9AA-43F2-BDAE-845D9FA4DB58}"/>
                </a:ext>
              </a:extLst>
            </p:cNvPr>
            <p:cNvSpPr txBox="1"/>
            <p:nvPr/>
          </p:nvSpPr>
          <p:spPr>
            <a:xfrm>
              <a:off x="7377873" y="1798766"/>
              <a:ext cx="3184799" cy="6863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84A59E26-DA2B-406C-B8C9-D8633C1CF6E1}"/>
                </a:ext>
              </a:extLst>
            </p:cNvPr>
            <p:cNvSpPr txBox="1"/>
            <p:nvPr/>
          </p:nvSpPr>
          <p:spPr>
            <a:xfrm>
              <a:off x="7271344" y="1491594"/>
              <a:ext cx="1506919"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3" name="组合 32">
            <a:extLst>
              <a:ext uri="{FF2B5EF4-FFF2-40B4-BE49-F238E27FC236}">
                <a16:creationId xmlns="" xmlns:a16="http://schemas.microsoft.com/office/drawing/2014/main" id="{B5FE0340-A361-4027-8D38-AD725E707875}"/>
              </a:ext>
            </a:extLst>
          </p:cNvPr>
          <p:cNvGrpSpPr/>
          <p:nvPr/>
        </p:nvGrpSpPr>
        <p:grpSpPr>
          <a:xfrm>
            <a:off x="889312" y="2024750"/>
            <a:ext cx="2458472" cy="666024"/>
            <a:chOff x="7377873" y="1493004"/>
            <a:chExt cx="3277962" cy="992148"/>
          </a:xfrm>
        </p:grpSpPr>
        <p:sp>
          <p:nvSpPr>
            <p:cNvPr id="34" name="文本框 33">
              <a:extLst>
                <a:ext uri="{FF2B5EF4-FFF2-40B4-BE49-F238E27FC236}">
                  <a16:creationId xmlns="" xmlns:a16="http://schemas.microsoft.com/office/drawing/2014/main" id="{714EA6E6-C9AA-43F2-BDAE-845D9FA4DB58}"/>
                </a:ext>
              </a:extLst>
            </p:cNvPr>
            <p:cNvSpPr txBox="1"/>
            <p:nvPr/>
          </p:nvSpPr>
          <p:spPr>
            <a:xfrm>
              <a:off x="7377873" y="1798767"/>
              <a:ext cx="3184799" cy="686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 xmlns:a16="http://schemas.microsoft.com/office/drawing/2014/main" id="{84A59E26-DA2B-406C-B8C9-D8633C1CF6E1}"/>
                </a:ext>
              </a:extLst>
            </p:cNvPr>
            <p:cNvSpPr txBox="1"/>
            <p:nvPr/>
          </p:nvSpPr>
          <p:spPr>
            <a:xfrm>
              <a:off x="9148917" y="1493004"/>
              <a:ext cx="1506918"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6" name="组合 35">
            <a:extLst>
              <a:ext uri="{FF2B5EF4-FFF2-40B4-BE49-F238E27FC236}">
                <a16:creationId xmlns="" xmlns:a16="http://schemas.microsoft.com/office/drawing/2014/main" id="{B5FE0340-A361-4027-8D38-AD725E707875}"/>
              </a:ext>
            </a:extLst>
          </p:cNvPr>
          <p:cNvGrpSpPr/>
          <p:nvPr/>
        </p:nvGrpSpPr>
        <p:grpSpPr>
          <a:xfrm>
            <a:off x="2055841" y="3830412"/>
            <a:ext cx="2458472" cy="666024"/>
            <a:chOff x="7377873" y="1493004"/>
            <a:chExt cx="3277962" cy="992148"/>
          </a:xfrm>
        </p:grpSpPr>
        <p:sp>
          <p:nvSpPr>
            <p:cNvPr id="37" name="文本框 36">
              <a:extLst>
                <a:ext uri="{FF2B5EF4-FFF2-40B4-BE49-F238E27FC236}">
                  <a16:creationId xmlns="" xmlns:a16="http://schemas.microsoft.com/office/drawing/2014/main" id="{714EA6E6-C9AA-43F2-BDAE-845D9FA4DB58}"/>
                </a:ext>
              </a:extLst>
            </p:cNvPr>
            <p:cNvSpPr txBox="1"/>
            <p:nvPr/>
          </p:nvSpPr>
          <p:spPr>
            <a:xfrm>
              <a:off x="7377873" y="1798767"/>
              <a:ext cx="3184799" cy="686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84A59E26-DA2B-406C-B8C9-D8633C1CF6E1}"/>
                </a:ext>
              </a:extLst>
            </p:cNvPr>
            <p:cNvSpPr txBox="1"/>
            <p:nvPr/>
          </p:nvSpPr>
          <p:spPr>
            <a:xfrm>
              <a:off x="9148917" y="1493004"/>
              <a:ext cx="1506918" cy="4903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23872421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 xmlns:a16="http://schemas.microsoft.com/office/drawing/2014/main" id="{B5FE0340-A361-4027-8D38-AD725E707875}"/>
              </a:ext>
            </a:extLst>
          </p:cNvPr>
          <p:cNvGrpSpPr/>
          <p:nvPr/>
        </p:nvGrpSpPr>
        <p:grpSpPr>
          <a:xfrm>
            <a:off x="6157845" y="3046904"/>
            <a:ext cx="2410188" cy="688257"/>
            <a:chOff x="7512482" y="1513062"/>
            <a:chExt cx="2421087" cy="1025267"/>
          </a:xfrm>
        </p:grpSpPr>
        <p:sp>
          <p:nvSpPr>
            <p:cNvPr id="49" name="文本框 48">
              <a:extLst>
                <a:ext uri="{FF2B5EF4-FFF2-40B4-BE49-F238E27FC236}">
                  <a16:creationId xmlns="" xmlns:a16="http://schemas.microsoft.com/office/drawing/2014/main" id="{714EA6E6-C9AA-43F2-BDAE-845D9FA4DB58}"/>
                </a:ext>
              </a:extLst>
            </p:cNvPr>
            <p:cNvSpPr txBox="1"/>
            <p:nvPr/>
          </p:nvSpPr>
          <p:spPr>
            <a:xfrm>
              <a:off x="7560072" y="1851944"/>
              <a:ext cx="2373497" cy="68638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 xmlns:a16="http://schemas.microsoft.com/office/drawing/2014/main" id="{84A59E26-DA2B-406C-B8C9-D8633C1CF6E1}"/>
                </a:ext>
              </a:extLst>
            </p:cNvPr>
            <p:cNvSpPr txBox="1"/>
            <p:nvPr/>
          </p:nvSpPr>
          <p:spPr>
            <a:xfrm>
              <a:off x="7512482" y="1513062"/>
              <a:ext cx="1036394" cy="5295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3" name="组合 52">
            <a:extLst>
              <a:ext uri="{FF2B5EF4-FFF2-40B4-BE49-F238E27FC236}">
                <a16:creationId xmlns="" xmlns:a16="http://schemas.microsoft.com/office/drawing/2014/main" id="{B5FE0340-A361-4027-8D38-AD725E707875}"/>
              </a:ext>
            </a:extLst>
          </p:cNvPr>
          <p:cNvGrpSpPr/>
          <p:nvPr/>
        </p:nvGrpSpPr>
        <p:grpSpPr>
          <a:xfrm>
            <a:off x="597806" y="1822487"/>
            <a:ext cx="2362812" cy="722871"/>
            <a:chOff x="7579128" y="1518921"/>
            <a:chExt cx="2373497" cy="1076830"/>
          </a:xfrm>
        </p:grpSpPr>
        <p:sp>
          <p:nvSpPr>
            <p:cNvPr id="65" name="文本框 64">
              <a:extLst>
                <a:ext uri="{FF2B5EF4-FFF2-40B4-BE49-F238E27FC236}">
                  <a16:creationId xmlns="" xmlns:a16="http://schemas.microsoft.com/office/drawing/2014/main" id="{714EA6E6-C9AA-43F2-BDAE-845D9FA4DB58}"/>
                </a:ext>
              </a:extLst>
            </p:cNvPr>
            <p:cNvSpPr txBox="1"/>
            <p:nvPr/>
          </p:nvSpPr>
          <p:spPr>
            <a:xfrm>
              <a:off x="7579128" y="1909366"/>
              <a:ext cx="2373497" cy="68638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a:extLst>
                <a:ext uri="{FF2B5EF4-FFF2-40B4-BE49-F238E27FC236}">
                  <a16:creationId xmlns="" xmlns:a16="http://schemas.microsoft.com/office/drawing/2014/main" id="{84A59E26-DA2B-406C-B8C9-D8633C1CF6E1}"/>
                </a:ext>
              </a:extLst>
            </p:cNvPr>
            <p:cNvSpPr txBox="1"/>
            <p:nvPr/>
          </p:nvSpPr>
          <p:spPr>
            <a:xfrm>
              <a:off x="8867790" y="1518921"/>
              <a:ext cx="1036394" cy="5295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 name="组合 2"/>
          <p:cNvGrpSpPr/>
          <p:nvPr/>
        </p:nvGrpSpPr>
        <p:grpSpPr>
          <a:xfrm>
            <a:off x="2975119" y="1360853"/>
            <a:ext cx="3136138" cy="2477550"/>
            <a:chOff x="3966825" y="1814471"/>
            <a:chExt cx="4181517" cy="3303400"/>
          </a:xfrm>
        </p:grpSpPr>
        <p:grpSp>
          <p:nvGrpSpPr>
            <p:cNvPr id="2" name="组合 1">
              <a:extLst>
                <a:ext uri="{FF2B5EF4-FFF2-40B4-BE49-F238E27FC236}">
                  <a16:creationId xmlns="" xmlns:a16="http://schemas.microsoft.com/office/drawing/2014/main" id="{4E192BDA-2DBE-4A57-9E14-029EF0F26B13}"/>
                </a:ext>
              </a:extLst>
            </p:cNvPr>
            <p:cNvGrpSpPr/>
            <p:nvPr/>
          </p:nvGrpSpPr>
          <p:grpSpPr>
            <a:xfrm>
              <a:off x="3966825" y="1814471"/>
              <a:ext cx="4181517" cy="3303400"/>
              <a:chOff x="4427003" y="2366921"/>
              <a:chExt cx="3337996" cy="2637018"/>
            </a:xfrm>
          </p:grpSpPr>
          <p:grpSp>
            <p:nvGrpSpPr>
              <p:cNvPr id="39" name="组合 38"/>
              <p:cNvGrpSpPr/>
              <p:nvPr/>
            </p:nvGrpSpPr>
            <p:grpSpPr>
              <a:xfrm>
                <a:off x="4427003" y="2682601"/>
                <a:ext cx="3337996" cy="2321338"/>
                <a:chOff x="3773714" y="2496754"/>
                <a:chExt cx="4644572" cy="3229970"/>
              </a:xfrm>
            </p:grpSpPr>
            <p:sp>
              <p:nvSpPr>
                <p:cNvPr id="13" name="Freeform 11"/>
                <p:cNvSpPr>
                  <a:spLocks/>
                </p:cNvSpPr>
                <p:nvPr/>
              </p:nvSpPr>
              <p:spPr bwMode="auto">
                <a:xfrm>
                  <a:off x="6875791" y="3516281"/>
                  <a:ext cx="410089" cy="786004"/>
                </a:xfrm>
                <a:custGeom>
                  <a:avLst/>
                  <a:gdLst>
                    <a:gd name="T0" fmla="*/ 128 w 148"/>
                    <a:gd name="T1" fmla="*/ 238 h 283"/>
                    <a:gd name="T2" fmla="*/ 148 w 148"/>
                    <a:gd name="T3" fmla="*/ 0 h 283"/>
                    <a:gd name="T4" fmla="*/ 72 w 148"/>
                    <a:gd name="T5" fmla="*/ 65 h 283"/>
                    <a:gd name="T6" fmla="*/ 19 w 148"/>
                    <a:gd name="T7" fmla="*/ 135 h 283"/>
                    <a:gd name="T8" fmla="*/ 53 w 148"/>
                    <a:gd name="T9" fmla="*/ 283 h 283"/>
                    <a:gd name="T10" fmla="*/ 139 w 148"/>
                    <a:gd name="T11" fmla="*/ 251 h 283"/>
                    <a:gd name="T12" fmla="*/ 128 w 148"/>
                    <a:gd name="T13" fmla="*/ 238 h 283"/>
                    <a:gd name="T14" fmla="*/ 128 w 148"/>
                    <a:gd name="T15" fmla="*/ 238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83">
                      <a:moveTo>
                        <a:pt x="128" y="238"/>
                      </a:moveTo>
                      <a:cubicBezTo>
                        <a:pt x="68" y="168"/>
                        <a:pt x="78" y="60"/>
                        <a:pt x="148" y="0"/>
                      </a:cubicBezTo>
                      <a:cubicBezTo>
                        <a:pt x="122" y="22"/>
                        <a:pt x="97" y="43"/>
                        <a:pt x="72" y="65"/>
                      </a:cubicBezTo>
                      <a:cubicBezTo>
                        <a:pt x="49" y="85"/>
                        <a:pt x="29" y="106"/>
                        <a:pt x="19" y="135"/>
                      </a:cubicBezTo>
                      <a:cubicBezTo>
                        <a:pt x="0" y="186"/>
                        <a:pt x="14" y="245"/>
                        <a:pt x="53" y="283"/>
                      </a:cubicBezTo>
                      <a:cubicBezTo>
                        <a:pt x="139" y="251"/>
                        <a:pt x="139" y="251"/>
                        <a:pt x="139" y="251"/>
                      </a:cubicBezTo>
                      <a:cubicBezTo>
                        <a:pt x="135" y="247"/>
                        <a:pt x="131" y="243"/>
                        <a:pt x="128" y="238"/>
                      </a:cubicBezTo>
                      <a:cubicBezTo>
                        <a:pt x="126" y="236"/>
                        <a:pt x="129" y="241"/>
                        <a:pt x="128" y="238"/>
                      </a:cubicBez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10"/>
                <p:cNvSpPr>
                  <a:spLocks/>
                </p:cNvSpPr>
                <p:nvPr/>
              </p:nvSpPr>
              <p:spPr bwMode="auto">
                <a:xfrm>
                  <a:off x="4282405" y="4135114"/>
                  <a:ext cx="954804" cy="838819"/>
                </a:xfrm>
                <a:custGeom>
                  <a:avLst/>
                  <a:gdLst>
                    <a:gd name="T0" fmla="*/ 337 w 345"/>
                    <a:gd name="T1" fmla="*/ 270 h 302"/>
                    <a:gd name="T2" fmla="*/ 185 w 345"/>
                    <a:gd name="T3" fmla="*/ 209 h 302"/>
                    <a:gd name="T4" fmla="*/ 169 w 345"/>
                    <a:gd name="T5" fmla="*/ 32 h 302"/>
                    <a:gd name="T6" fmla="*/ 35 w 345"/>
                    <a:gd name="T7" fmla="*/ 0 h 302"/>
                    <a:gd name="T8" fmla="*/ 49 w 345"/>
                    <a:gd name="T9" fmla="*/ 210 h 302"/>
                    <a:gd name="T10" fmla="*/ 248 w 345"/>
                    <a:gd name="T11" fmla="*/ 287 h 302"/>
                    <a:gd name="T12" fmla="*/ 345 w 345"/>
                    <a:gd name="T13" fmla="*/ 268 h 302"/>
                    <a:gd name="T14" fmla="*/ 337 w 345"/>
                    <a:gd name="T15" fmla="*/ 270 h 302"/>
                    <a:gd name="T16" fmla="*/ 337 w 345"/>
                    <a:gd name="T17" fmla="*/ 27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02">
                      <a:moveTo>
                        <a:pt x="337" y="270"/>
                      </a:moveTo>
                      <a:cubicBezTo>
                        <a:pt x="280" y="280"/>
                        <a:pt x="220" y="254"/>
                        <a:pt x="185" y="209"/>
                      </a:cubicBezTo>
                      <a:cubicBezTo>
                        <a:pt x="145" y="159"/>
                        <a:pt x="139" y="88"/>
                        <a:pt x="169" y="32"/>
                      </a:cubicBezTo>
                      <a:cubicBezTo>
                        <a:pt x="35" y="0"/>
                        <a:pt x="35" y="0"/>
                        <a:pt x="35" y="0"/>
                      </a:cubicBezTo>
                      <a:cubicBezTo>
                        <a:pt x="0" y="66"/>
                        <a:pt x="5" y="149"/>
                        <a:pt x="49" y="210"/>
                      </a:cubicBezTo>
                      <a:cubicBezTo>
                        <a:pt x="95" y="271"/>
                        <a:pt x="173" y="302"/>
                        <a:pt x="248" y="287"/>
                      </a:cubicBezTo>
                      <a:cubicBezTo>
                        <a:pt x="345" y="268"/>
                        <a:pt x="345" y="268"/>
                        <a:pt x="345" y="268"/>
                      </a:cubicBezTo>
                      <a:cubicBezTo>
                        <a:pt x="342" y="269"/>
                        <a:pt x="340" y="269"/>
                        <a:pt x="337" y="270"/>
                      </a:cubicBezTo>
                      <a:cubicBezTo>
                        <a:pt x="337" y="270"/>
                        <a:pt x="340" y="269"/>
                        <a:pt x="337" y="270"/>
                      </a:cubicBez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nvGrpSpPr>
                <p:cNvPr id="28" name="组合 27"/>
                <p:cNvGrpSpPr/>
                <p:nvPr/>
              </p:nvGrpSpPr>
              <p:grpSpPr>
                <a:xfrm>
                  <a:off x="3773715" y="2496754"/>
                  <a:ext cx="4631361" cy="2243343"/>
                  <a:chOff x="-216108" y="275432"/>
                  <a:chExt cx="5578097" cy="2701925"/>
                </a:xfrm>
              </p:grpSpPr>
              <p:sp>
                <p:nvSpPr>
                  <p:cNvPr id="22" name="Freeform 20"/>
                  <p:cNvSpPr>
                    <a:spLocks/>
                  </p:cNvSpPr>
                  <p:nvPr/>
                </p:nvSpPr>
                <p:spPr bwMode="auto">
                  <a:xfrm>
                    <a:off x="3632637" y="1374443"/>
                    <a:ext cx="1147836" cy="896589"/>
                  </a:xfrm>
                  <a:custGeom>
                    <a:avLst/>
                    <a:gdLst>
                      <a:gd name="T0" fmla="*/ 401 w 424"/>
                      <a:gd name="T1" fmla="*/ 122 h 330"/>
                      <a:gd name="T2" fmla="*/ 214 w 424"/>
                      <a:gd name="T3" fmla="*/ 2 h 330"/>
                      <a:gd name="T4" fmla="*/ 101 w 424"/>
                      <a:gd name="T5" fmla="*/ 40 h 330"/>
                      <a:gd name="T6" fmla="*/ 0 w 424"/>
                      <a:gd name="T7" fmla="*/ 133 h 330"/>
                      <a:gd name="T8" fmla="*/ 206 w 424"/>
                      <a:gd name="T9" fmla="*/ 120 h 330"/>
                      <a:gd name="T10" fmla="*/ 254 w 424"/>
                      <a:gd name="T11" fmla="*/ 330 h 330"/>
                      <a:gd name="T12" fmla="*/ 392 w 424"/>
                      <a:gd name="T13" fmla="*/ 294 h 330"/>
                      <a:gd name="T14" fmla="*/ 401 w 424"/>
                      <a:gd name="T15" fmla="*/ 122 h 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330">
                        <a:moveTo>
                          <a:pt x="401" y="122"/>
                        </a:moveTo>
                        <a:cubicBezTo>
                          <a:pt x="369" y="49"/>
                          <a:pt x="294" y="0"/>
                          <a:pt x="214" y="2"/>
                        </a:cubicBezTo>
                        <a:cubicBezTo>
                          <a:pt x="173" y="3"/>
                          <a:pt x="134" y="16"/>
                          <a:pt x="101" y="40"/>
                        </a:cubicBezTo>
                        <a:cubicBezTo>
                          <a:pt x="65" y="67"/>
                          <a:pt x="33" y="102"/>
                          <a:pt x="0" y="133"/>
                        </a:cubicBezTo>
                        <a:cubicBezTo>
                          <a:pt x="56" y="81"/>
                          <a:pt x="144" y="75"/>
                          <a:pt x="206" y="120"/>
                        </a:cubicBezTo>
                        <a:cubicBezTo>
                          <a:pt x="272" y="167"/>
                          <a:pt x="293" y="259"/>
                          <a:pt x="254" y="330"/>
                        </a:cubicBezTo>
                        <a:cubicBezTo>
                          <a:pt x="392" y="294"/>
                          <a:pt x="392" y="294"/>
                          <a:pt x="392" y="294"/>
                        </a:cubicBezTo>
                        <a:cubicBezTo>
                          <a:pt x="421" y="242"/>
                          <a:pt x="424" y="178"/>
                          <a:pt x="401" y="122"/>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 name="Freeform 21"/>
                  <p:cNvSpPr>
                    <a:spLocks/>
                  </p:cNvSpPr>
                  <p:nvPr/>
                </p:nvSpPr>
                <p:spPr bwMode="auto">
                  <a:xfrm>
                    <a:off x="-216108" y="2172761"/>
                    <a:ext cx="1209635" cy="98270"/>
                  </a:xfrm>
                  <a:custGeom>
                    <a:avLst/>
                    <a:gdLst>
                      <a:gd name="T0" fmla="*/ 860 w 1194"/>
                      <a:gd name="T1" fmla="*/ 0 h 97"/>
                      <a:gd name="T2" fmla="*/ 767 w 1194"/>
                      <a:gd name="T3" fmla="*/ 0 h 97"/>
                      <a:gd name="T4" fmla="*/ 0 w 1194"/>
                      <a:gd name="T5" fmla="*/ 0 h 97"/>
                      <a:gd name="T6" fmla="*/ 484 w 1194"/>
                      <a:gd name="T7" fmla="*/ 97 h 97"/>
                      <a:gd name="T8" fmla="*/ 1117 w 1194"/>
                      <a:gd name="T9" fmla="*/ 97 h 97"/>
                      <a:gd name="T10" fmla="*/ 1194 w 1194"/>
                      <a:gd name="T11" fmla="*/ 97 h 97"/>
                      <a:gd name="T12" fmla="*/ 860 w 1194"/>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1194" h="97">
                        <a:moveTo>
                          <a:pt x="860" y="0"/>
                        </a:moveTo>
                        <a:lnTo>
                          <a:pt x="767" y="0"/>
                        </a:lnTo>
                        <a:lnTo>
                          <a:pt x="0" y="0"/>
                        </a:lnTo>
                        <a:lnTo>
                          <a:pt x="484" y="97"/>
                        </a:lnTo>
                        <a:lnTo>
                          <a:pt x="1117" y="97"/>
                        </a:lnTo>
                        <a:lnTo>
                          <a:pt x="1194" y="97"/>
                        </a:lnTo>
                        <a:lnTo>
                          <a:pt x="860" y="0"/>
                        </a:lnTo>
                        <a:close/>
                      </a:path>
                    </a:pathLst>
                  </a:custGeom>
                  <a:solidFill>
                    <a:schemeClr val="accent3">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4" name="Freeform 22"/>
                  <p:cNvSpPr>
                    <a:spLocks/>
                  </p:cNvSpPr>
                  <p:nvPr/>
                </p:nvSpPr>
                <p:spPr bwMode="auto">
                  <a:xfrm>
                    <a:off x="4320528" y="2172761"/>
                    <a:ext cx="1041461" cy="98270"/>
                  </a:xfrm>
                  <a:custGeom>
                    <a:avLst/>
                    <a:gdLst>
                      <a:gd name="T0" fmla="*/ 1028 w 1028"/>
                      <a:gd name="T1" fmla="*/ 0 h 97"/>
                      <a:gd name="T2" fmla="*/ 545 w 1028"/>
                      <a:gd name="T3" fmla="*/ 97 h 97"/>
                      <a:gd name="T4" fmla="*/ 0 w 1028"/>
                      <a:gd name="T5" fmla="*/ 97 h 97"/>
                      <a:gd name="T6" fmla="*/ 368 w 1028"/>
                      <a:gd name="T7" fmla="*/ 0 h 97"/>
                      <a:gd name="T8" fmla="*/ 1028 w 1028"/>
                      <a:gd name="T9" fmla="*/ 0 h 97"/>
                    </a:gdLst>
                    <a:ahLst/>
                    <a:cxnLst>
                      <a:cxn ang="0">
                        <a:pos x="T0" y="T1"/>
                      </a:cxn>
                      <a:cxn ang="0">
                        <a:pos x="T2" y="T3"/>
                      </a:cxn>
                      <a:cxn ang="0">
                        <a:pos x="T4" y="T5"/>
                      </a:cxn>
                      <a:cxn ang="0">
                        <a:pos x="T6" y="T7"/>
                      </a:cxn>
                      <a:cxn ang="0">
                        <a:pos x="T8" y="T9"/>
                      </a:cxn>
                    </a:cxnLst>
                    <a:rect l="0" t="0" r="r" b="b"/>
                    <a:pathLst>
                      <a:path w="1028" h="97">
                        <a:moveTo>
                          <a:pt x="1028" y="0"/>
                        </a:moveTo>
                        <a:lnTo>
                          <a:pt x="545" y="97"/>
                        </a:lnTo>
                        <a:lnTo>
                          <a:pt x="0" y="97"/>
                        </a:lnTo>
                        <a:lnTo>
                          <a:pt x="368" y="0"/>
                        </a:lnTo>
                        <a:lnTo>
                          <a:pt x="1028" y="0"/>
                        </a:lnTo>
                        <a:close/>
                      </a:path>
                    </a:pathLst>
                  </a:custGeom>
                  <a:solidFill>
                    <a:schemeClr val="accent3">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5" name="Freeform 23"/>
                  <p:cNvSpPr>
                    <a:spLocks/>
                  </p:cNvSpPr>
                  <p:nvPr/>
                </p:nvSpPr>
                <p:spPr bwMode="auto">
                  <a:xfrm>
                    <a:off x="1310625" y="2172761"/>
                    <a:ext cx="2443583" cy="98270"/>
                  </a:xfrm>
                  <a:custGeom>
                    <a:avLst/>
                    <a:gdLst>
                      <a:gd name="T0" fmla="*/ 96 w 2412"/>
                      <a:gd name="T1" fmla="*/ 0 h 97"/>
                      <a:gd name="T2" fmla="*/ 0 w 2412"/>
                      <a:gd name="T3" fmla="*/ 0 h 97"/>
                      <a:gd name="T4" fmla="*/ 219 w 2412"/>
                      <a:gd name="T5" fmla="*/ 97 h 97"/>
                      <a:gd name="T6" fmla="*/ 299 w 2412"/>
                      <a:gd name="T7" fmla="*/ 97 h 97"/>
                      <a:gd name="T8" fmla="*/ 2209 w 2412"/>
                      <a:gd name="T9" fmla="*/ 97 h 97"/>
                      <a:gd name="T10" fmla="*/ 2412 w 2412"/>
                      <a:gd name="T11" fmla="*/ 0 h 97"/>
                      <a:gd name="T12" fmla="*/ 96 w 2412"/>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2412" h="97">
                        <a:moveTo>
                          <a:pt x="96" y="0"/>
                        </a:moveTo>
                        <a:lnTo>
                          <a:pt x="0" y="0"/>
                        </a:lnTo>
                        <a:lnTo>
                          <a:pt x="219" y="97"/>
                        </a:lnTo>
                        <a:lnTo>
                          <a:pt x="299" y="97"/>
                        </a:lnTo>
                        <a:lnTo>
                          <a:pt x="2209" y="97"/>
                        </a:lnTo>
                        <a:lnTo>
                          <a:pt x="2412" y="0"/>
                        </a:lnTo>
                        <a:lnTo>
                          <a:pt x="96" y="0"/>
                        </a:lnTo>
                        <a:close/>
                      </a:path>
                    </a:pathLst>
                  </a:custGeom>
                  <a:solidFill>
                    <a:schemeClr val="accent3">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6" name="Freeform 24"/>
                  <p:cNvSpPr>
                    <a:spLocks/>
                  </p:cNvSpPr>
                  <p:nvPr/>
                </p:nvSpPr>
                <p:spPr bwMode="auto">
                  <a:xfrm>
                    <a:off x="1053299" y="2172761"/>
                    <a:ext cx="595699" cy="785149"/>
                  </a:xfrm>
                  <a:custGeom>
                    <a:avLst/>
                    <a:gdLst>
                      <a:gd name="T0" fmla="*/ 218 w 220"/>
                      <a:gd name="T1" fmla="*/ 134 h 289"/>
                      <a:gd name="T2" fmla="*/ 177 w 220"/>
                      <a:gd name="T3" fmla="*/ 36 h 289"/>
                      <a:gd name="T4" fmla="*/ 95 w 220"/>
                      <a:gd name="T5" fmla="*/ 0 h 289"/>
                      <a:gd name="T6" fmla="*/ 138 w 220"/>
                      <a:gd name="T7" fmla="*/ 167 h 289"/>
                      <a:gd name="T8" fmla="*/ 0 w 220"/>
                      <a:gd name="T9" fmla="*/ 289 h 289"/>
                      <a:gd name="T10" fmla="*/ 99 w 220"/>
                      <a:gd name="T11" fmla="*/ 275 h 289"/>
                      <a:gd name="T12" fmla="*/ 218 w 220"/>
                      <a:gd name="T13" fmla="*/ 134 h 289"/>
                    </a:gdLst>
                    <a:ahLst/>
                    <a:cxnLst>
                      <a:cxn ang="0">
                        <a:pos x="T0" y="T1"/>
                      </a:cxn>
                      <a:cxn ang="0">
                        <a:pos x="T2" y="T3"/>
                      </a:cxn>
                      <a:cxn ang="0">
                        <a:pos x="T4" y="T5"/>
                      </a:cxn>
                      <a:cxn ang="0">
                        <a:pos x="T6" y="T7"/>
                      </a:cxn>
                      <a:cxn ang="0">
                        <a:pos x="T8" y="T9"/>
                      </a:cxn>
                      <a:cxn ang="0">
                        <a:pos x="T10" y="T11"/>
                      </a:cxn>
                      <a:cxn ang="0">
                        <a:pos x="T12" y="T13"/>
                      </a:cxn>
                    </a:cxnLst>
                    <a:rect l="0" t="0" r="r" b="b"/>
                    <a:pathLst>
                      <a:path w="220" h="289">
                        <a:moveTo>
                          <a:pt x="218" y="134"/>
                        </a:moveTo>
                        <a:cubicBezTo>
                          <a:pt x="218" y="98"/>
                          <a:pt x="203" y="62"/>
                          <a:pt x="177" y="36"/>
                        </a:cubicBezTo>
                        <a:cubicBezTo>
                          <a:pt x="95" y="0"/>
                          <a:pt x="95" y="0"/>
                          <a:pt x="95" y="0"/>
                        </a:cubicBezTo>
                        <a:cubicBezTo>
                          <a:pt x="139" y="44"/>
                          <a:pt x="155" y="108"/>
                          <a:pt x="138" y="167"/>
                        </a:cubicBezTo>
                        <a:cubicBezTo>
                          <a:pt x="120" y="231"/>
                          <a:pt x="65" y="280"/>
                          <a:pt x="0" y="289"/>
                        </a:cubicBezTo>
                        <a:cubicBezTo>
                          <a:pt x="99" y="275"/>
                          <a:pt x="99" y="275"/>
                          <a:pt x="99" y="275"/>
                        </a:cubicBezTo>
                        <a:cubicBezTo>
                          <a:pt x="166" y="265"/>
                          <a:pt x="220" y="203"/>
                          <a:pt x="218" y="134"/>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15"/>
                  <p:cNvSpPr>
                    <a:spLocks/>
                  </p:cNvSpPr>
                  <p:nvPr/>
                </p:nvSpPr>
                <p:spPr bwMode="auto">
                  <a:xfrm>
                    <a:off x="-216108" y="275432"/>
                    <a:ext cx="5576888" cy="2701925"/>
                  </a:xfrm>
                  <a:custGeom>
                    <a:avLst/>
                    <a:gdLst>
                      <a:gd name="T0" fmla="*/ 2051 w 2061"/>
                      <a:gd name="T1" fmla="*/ 82 h 997"/>
                      <a:gd name="T2" fmla="*/ 1930 w 2061"/>
                      <a:gd name="T3" fmla="*/ 0 h 997"/>
                      <a:gd name="T4" fmla="*/ 131 w 2061"/>
                      <a:gd name="T5" fmla="*/ 0 h 997"/>
                      <a:gd name="T6" fmla="*/ 0 w 2061"/>
                      <a:gd name="T7" fmla="*/ 135 h 997"/>
                      <a:gd name="T8" fmla="*/ 0 w 2061"/>
                      <a:gd name="T9" fmla="*/ 706 h 997"/>
                      <a:gd name="T10" fmla="*/ 287 w 2061"/>
                      <a:gd name="T11" fmla="*/ 706 h 997"/>
                      <a:gd name="T12" fmla="*/ 322 w 2061"/>
                      <a:gd name="T13" fmla="*/ 706 h 997"/>
                      <a:gd name="T14" fmla="*/ 288 w 2061"/>
                      <a:gd name="T15" fmla="*/ 897 h 997"/>
                      <a:gd name="T16" fmla="*/ 443 w 2061"/>
                      <a:gd name="T17" fmla="*/ 997 h 997"/>
                      <a:gd name="T18" fmla="*/ 599 w 2061"/>
                      <a:gd name="T19" fmla="*/ 897 h 997"/>
                      <a:gd name="T20" fmla="*/ 564 w 2061"/>
                      <a:gd name="T21" fmla="*/ 706 h 997"/>
                      <a:gd name="T22" fmla="*/ 599 w 2061"/>
                      <a:gd name="T23" fmla="*/ 706 h 997"/>
                      <a:gd name="T24" fmla="*/ 1467 w 2061"/>
                      <a:gd name="T25" fmla="*/ 706 h 997"/>
                      <a:gd name="T26" fmla="*/ 1473 w 2061"/>
                      <a:gd name="T27" fmla="*/ 506 h 997"/>
                      <a:gd name="T28" fmla="*/ 1641 w 2061"/>
                      <a:gd name="T29" fmla="*/ 413 h 997"/>
                      <a:gd name="T30" fmla="*/ 1808 w 2061"/>
                      <a:gd name="T31" fmla="*/ 506 h 997"/>
                      <a:gd name="T32" fmla="*/ 1814 w 2061"/>
                      <a:gd name="T33" fmla="*/ 706 h 997"/>
                      <a:gd name="T34" fmla="*/ 2061 w 2061"/>
                      <a:gd name="T35" fmla="*/ 706 h 997"/>
                      <a:gd name="T36" fmla="*/ 2061 w 2061"/>
                      <a:gd name="T37" fmla="*/ 135 h 997"/>
                      <a:gd name="T38" fmla="*/ 2051 w 2061"/>
                      <a:gd name="T39" fmla="*/ 82 h 997"/>
                      <a:gd name="T40" fmla="*/ 2051 w 2061"/>
                      <a:gd name="T41" fmla="*/ 82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61" h="997">
                        <a:moveTo>
                          <a:pt x="2051" y="82"/>
                        </a:moveTo>
                        <a:cubicBezTo>
                          <a:pt x="2031" y="34"/>
                          <a:pt x="1983" y="0"/>
                          <a:pt x="1930" y="0"/>
                        </a:cubicBezTo>
                        <a:cubicBezTo>
                          <a:pt x="131" y="0"/>
                          <a:pt x="131" y="0"/>
                          <a:pt x="131" y="0"/>
                        </a:cubicBezTo>
                        <a:cubicBezTo>
                          <a:pt x="58" y="0"/>
                          <a:pt x="0" y="63"/>
                          <a:pt x="0" y="135"/>
                        </a:cubicBezTo>
                        <a:cubicBezTo>
                          <a:pt x="0" y="706"/>
                          <a:pt x="0" y="706"/>
                          <a:pt x="0" y="706"/>
                        </a:cubicBezTo>
                        <a:cubicBezTo>
                          <a:pt x="287" y="706"/>
                          <a:pt x="287" y="706"/>
                          <a:pt x="287" y="706"/>
                        </a:cubicBezTo>
                        <a:cubicBezTo>
                          <a:pt x="322" y="706"/>
                          <a:pt x="322" y="706"/>
                          <a:pt x="322" y="706"/>
                        </a:cubicBezTo>
                        <a:cubicBezTo>
                          <a:pt x="273" y="756"/>
                          <a:pt x="258" y="833"/>
                          <a:pt x="288" y="897"/>
                        </a:cubicBezTo>
                        <a:cubicBezTo>
                          <a:pt x="315" y="957"/>
                          <a:pt x="377" y="997"/>
                          <a:pt x="443" y="997"/>
                        </a:cubicBezTo>
                        <a:cubicBezTo>
                          <a:pt x="509" y="997"/>
                          <a:pt x="571" y="957"/>
                          <a:pt x="599" y="897"/>
                        </a:cubicBezTo>
                        <a:cubicBezTo>
                          <a:pt x="628" y="833"/>
                          <a:pt x="613" y="756"/>
                          <a:pt x="564" y="706"/>
                        </a:cubicBezTo>
                        <a:cubicBezTo>
                          <a:pt x="599" y="706"/>
                          <a:pt x="599" y="706"/>
                          <a:pt x="599" y="706"/>
                        </a:cubicBezTo>
                        <a:cubicBezTo>
                          <a:pt x="1467" y="706"/>
                          <a:pt x="1467" y="706"/>
                          <a:pt x="1467" y="706"/>
                        </a:cubicBezTo>
                        <a:cubicBezTo>
                          <a:pt x="1433" y="644"/>
                          <a:pt x="1435" y="566"/>
                          <a:pt x="1473" y="506"/>
                        </a:cubicBezTo>
                        <a:cubicBezTo>
                          <a:pt x="1509" y="449"/>
                          <a:pt x="1573" y="413"/>
                          <a:pt x="1641" y="413"/>
                        </a:cubicBezTo>
                        <a:cubicBezTo>
                          <a:pt x="1708" y="413"/>
                          <a:pt x="1772" y="449"/>
                          <a:pt x="1808" y="506"/>
                        </a:cubicBezTo>
                        <a:cubicBezTo>
                          <a:pt x="1846" y="566"/>
                          <a:pt x="1848" y="644"/>
                          <a:pt x="1814" y="706"/>
                        </a:cubicBezTo>
                        <a:cubicBezTo>
                          <a:pt x="2061" y="706"/>
                          <a:pt x="2061" y="706"/>
                          <a:pt x="2061" y="706"/>
                        </a:cubicBezTo>
                        <a:cubicBezTo>
                          <a:pt x="2061" y="135"/>
                          <a:pt x="2061" y="135"/>
                          <a:pt x="2061" y="135"/>
                        </a:cubicBezTo>
                        <a:cubicBezTo>
                          <a:pt x="2061" y="117"/>
                          <a:pt x="2058" y="99"/>
                          <a:pt x="2051" y="82"/>
                        </a:cubicBezTo>
                        <a:cubicBezTo>
                          <a:pt x="2044" y="66"/>
                          <a:pt x="2058" y="99"/>
                          <a:pt x="2051" y="8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16"/>
                  <p:cNvSpPr>
                    <a:spLocks/>
                  </p:cNvSpPr>
                  <p:nvPr/>
                </p:nvSpPr>
                <p:spPr bwMode="auto">
                  <a:xfrm>
                    <a:off x="-162133" y="329407"/>
                    <a:ext cx="5468938" cy="2593975"/>
                  </a:xfrm>
                  <a:custGeom>
                    <a:avLst/>
                    <a:gdLst>
                      <a:gd name="T0" fmla="*/ 423 w 2021"/>
                      <a:gd name="T1" fmla="*/ 957 h 957"/>
                      <a:gd name="T2" fmla="*/ 286 w 2021"/>
                      <a:gd name="T3" fmla="*/ 869 h 957"/>
                      <a:gd name="T4" fmla="*/ 316 w 2021"/>
                      <a:gd name="T5" fmla="*/ 701 h 957"/>
                      <a:gd name="T6" fmla="*/ 350 w 2021"/>
                      <a:gd name="T7" fmla="*/ 666 h 957"/>
                      <a:gd name="T8" fmla="*/ 0 w 2021"/>
                      <a:gd name="T9" fmla="*/ 666 h 957"/>
                      <a:gd name="T10" fmla="*/ 0 w 2021"/>
                      <a:gd name="T11" fmla="*/ 116 h 957"/>
                      <a:gd name="T12" fmla="*/ 111 w 2021"/>
                      <a:gd name="T13" fmla="*/ 0 h 957"/>
                      <a:gd name="T14" fmla="*/ 1910 w 2021"/>
                      <a:gd name="T15" fmla="*/ 0 h 957"/>
                      <a:gd name="T16" fmla="*/ 2012 w 2021"/>
                      <a:gd name="T17" fmla="*/ 70 h 957"/>
                      <a:gd name="T18" fmla="*/ 2013 w 2021"/>
                      <a:gd name="T19" fmla="*/ 71 h 957"/>
                      <a:gd name="T20" fmla="*/ 2021 w 2021"/>
                      <a:gd name="T21" fmla="*/ 116 h 957"/>
                      <a:gd name="T22" fmla="*/ 2021 w 2021"/>
                      <a:gd name="T23" fmla="*/ 666 h 957"/>
                      <a:gd name="T24" fmla="*/ 1825 w 2021"/>
                      <a:gd name="T25" fmla="*/ 666 h 957"/>
                      <a:gd name="T26" fmla="*/ 1805 w 2021"/>
                      <a:gd name="T27" fmla="*/ 476 h 957"/>
                      <a:gd name="T28" fmla="*/ 1621 w 2021"/>
                      <a:gd name="T29" fmla="*/ 374 h 957"/>
                      <a:gd name="T30" fmla="*/ 1436 w 2021"/>
                      <a:gd name="T31" fmla="*/ 476 h 957"/>
                      <a:gd name="T32" fmla="*/ 1416 w 2021"/>
                      <a:gd name="T33" fmla="*/ 666 h 957"/>
                      <a:gd name="T34" fmla="*/ 496 w 2021"/>
                      <a:gd name="T35" fmla="*/ 666 h 957"/>
                      <a:gd name="T36" fmla="*/ 530 w 2021"/>
                      <a:gd name="T37" fmla="*/ 701 h 957"/>
                      <a:gd name="T38" fmla="*/ 560 w 2021"/>
                      <a:gd name="T39" fmla="*/ 869 h 957"/>
                      <a:gd name="T40" fmla="*/ 423 w 2021"/>
                      <a:gd name="T41" fmla="*/ 957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21" h="957">
                        <a:moveTo>
                          <a:pt x="423" y="957"/>
                        </a:moveTo>
                        <a:cubicBezTo>
                          <a:pt x="365" y="957"/>
                          <a:pt x="310" y="922"/>
                          <a:pt x="286" y="869"/>
                        </a:cubicBezTo>
                        <a:cubicBezTo>
                          <a:pt x="260" y="813"/>
                          <a:pt x="273" y="745"/>
                          <a:pt x="316" y="701"/>
                        </a:cubicBezTo>
                        <a:cubicBezTo>
                          <a:pt x="350" y="666"/>
                          <a:pt x="350" y="666"/>
                          <a:pt x="350" y="666"/>
                        </a:cubicBezTo>
                        <a:cubicBezTo>
                          <a:pt x="0" y="666"/>
                          <a:pt x="0" y="666"/>
                          <a:pt x="0" y="666"/>
                        </a:cubicBezTo>
                        <a:cubicBezTo>
                          <a:pt x="0" y="116"/>
                          <a:pt x="0" y="116"/>
                          <a:pt x="0" y="116"/>
                        </a:cubicBezTo>
                        <a:cubicBezTo>
                          <a:pt x="0" y="53"/>
                          <a:pt x="51" y="0"/>
                          <a:pt x="111" y="0"/>
                        </a:cubicBezTo>
                        <a:cubicBezTo>
                          <a:pt x="1910" y="0"/>
                          <a:pt x="1910" y="0"/>
                          <a:pt x="1910" y="0"/>
                        </a:cubicBezTo>
                        <a:cubicBezTo>
                          <a:pt x="1953" y="0"/>
                          <a:pt x="1995" y="28"/>
                          <a:pt x="2012" y="70"/>
                        </a:cubicBezTo>
                        <a:cubicBezTo>
                          <a:pt x="2013" y="71"/>
                          <a:pt x="2013" y="71"/>
                          <a:pt x="2013" y="71"/>
                        </a:cubicBezTo>
                        <a:cubicBezTo>
                          <a:pt x="2018" y="85"/>
                          <a:pt x="2021" y="100"/>
                          <a:pt x="2021" y="116"/>
                        </a:cubicBezTo>
                        <a:cubicBezTo>
                          <a:pt x="2021" y="666"/>
                          <a:pt x="2021" y="666"/>
                          <a:pt x="2021" y="666"/>
                        </a:cubicBezTo>
                        <a:cubicBezTo>
                          <a:pt x="1825" y="666"/>
                          <a:pt x="1825" y="666"/>
                          <a:pt x="1825" y="666"/>
                        </a:cubicBezTo>
                        <a:cubicBezTo>
                          <a:pt x="1848" y="604"/>
                          <a:pt x="1841" y="533"/>
                          <a:pt x="1805" y="476"/>
                        </a:cubicBezTo>
                        <a:cubicBezTo>
                          <a:pt x="1766" y="413"/>
                          <a:pt x="1695" y="374"/>
                          <a:pt x="1621" y="374"/>
                        </a:cubicBezTo>
                        <a:cubicBezTo>
                          <a:pt x="1546" y="374"/>
                          <a:pt x="1476" y="413"/>
                          <a:pt x="1436" y="476"/>
                        </a:cubicBezTo>
                        <a:cubicBezTo>
                          <a:pt x="1401" y="532"/>
                          <a:pt x="1394" y="604"/>
                          <a:pt x="1416" y="666"/>
                        </a:cubicBezTo>
                        <a:cubicBezTo>
                          <a:pt x="496" y="666"/>
                          <a:pt x="496" y="666"/>
                          <a:pt x="496" y="666"/>
                        </a:cubicBezTo>
                        <a:cubicBezTo>
                          <a:pt x="530" y="701"/>
                          <a:pt x="530" y="701"/>
                          <a:pt x="530" y="701"/>
                        </a:cubicBezTo>
                        <a:cubicBezTo>
                          <a:pt x="574" y="745"/>
                          <a:pt x="586" y="812"/>
                          <a:pt x="560" y="869"/>
                        </a:cubicBezTo>
                        <a:cubicBezTo>
                          <a:pt x="536" y="922"/>
                          <a:pt x="481" y="957"/>
                          <a:pt x="423" y="95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sp>
              <p:nvSpPr>
                <p:cNvPr id="7" name="Freeform 5"/>
                <p:cNvSpPr>
                  <a:spLocks/>
                </p:cNvSpPr>
                <p:nvPr/>
              </p:nvSpPr>
              <p:spPr bwMode="auto">
                <a:xfrm>
                  <a:off x="3773714" y="3471234"/>
                  <a:ext cx="4644572" cy="2255490"/>
                </a:xfrm>
                <a:custGeom>
                  <a:avLst/>
                  <a:gdLst>
                    <a:gd name="T0" fmla="*/ 1796 w 2062"/>
                    <a:gd name="T1" fmla="*/ 292 h 999"/>
                    <a:gd name="T2" fmla="*/ 1760 w 2062"/>
                    <a:gd name="T3" fmla="*/ 292 h 999"/>
                    <a:gd name="T4" fmla="*/ 1796 w 2062"/>
                    <a:gd name="T5" fmla="*/ 100 h 999"/>
                    <a:gd name="T6" fmla="*/ 1641 w 2062"/>
                    <a:gd name="T7" fmla="*/ 0 h 999"/>
                    <a:gd name="T8" fmla="*/ 1485 w 2062"/>
                    <a:gd name="T9" fmla="*/ 100 h 999"/>
                    <a:gd name="T10" fmla="*/ 1522 w 2062"/>
                    <a:gd name="T11" fmla="*/ 292 h 999"/>
                    <a:gd name="T12" fmla="*/ 1486 w 2062"/>
                    <a:gd name="T13" fmla="*/ 292 h 999"/>
                    <a:gd name="T14" fmla="*/ 617 w 2062"/>
                    <a:gd name="T15" fmla="*/ 292 h 999"/>
                    <a:gd name="T16" fmla="*/ 611 w 2062"/>
                    <a:gd name="T17" fmla="*/ 490 h 999"/>
                    <a:gd name="T18" fmla="*/ 443 w 2062"/>
                    <a:gd name="T19" fmla="*/ 583 h 999"/>
                    <a:gd name="T20" fmla="*/ 276 w 2062"/>
                    <a:gd name="T21" fmla="*/ 490 h 999"/>
                    <a:gd name="T22" fmla="*/ 269 w 2062"/>
                    <a:gd name="T23" fmla="*/ 292 h 999"/>
                    <a:gd name="T24" fmla="*/ 0 w 2062"/>
                    <a:gd name="T25" fmla="*/ 292 h 999"/>
                    <a:gd name="T26" fmla="*/ 0 w 2062"/>
                    <a:gd name="T27" fmla="*/ 863 h 999"/>
                    <a:gd name="T28" fmla="*/ 131 w 2062"/>
                    <a:gd name="T29" fmla="*/ 999 h 999"/>
                    <a:gd name="T30" fmla="*/ 1930 w 2062"/>
                    <a:gd name="T31" fmla="*/ 999 h 999"/>
                    <a:gd name="T32" fmla="*/ 2062 w 2062"/>
                    <a:gd name="T33" fmla="*/ 863 h 999"/>
                    <a:gd name="T34" fmla="*/ 2062 w 2062"/>
                    <a:gd name="T35" fmla="*/ 292 h 999"/>
                    <a:gd name="T36" fmla="*/ 1796 w 2062"/>
                    <a:gd name="T37" fmla="*/ 29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62" h="999">
                      <a:moveTo>
                        <a:pt x="1796" y="292"/>
                      </a:moveTo>
                      <a:cubicBezTo>
                        <a:pt x="1760" y="292"/>
                        <a:pt x="1760" y="292"/>
                        <a:pt x="1760" y="292"/>
                      </a:cubicBezTo>
                      <a:cubicBezTo>
                        <a:pt x="1811" y="243"/>
                        <a:pt x="1826" y="165"/>
                        <a:pt x="1796" y="100"/>
                      </a:cubicBezTo>
                      <a:cubicBezTo>
                        <a:pt x="1769" y="40"/>
                        <a:pt x="1707" y="0"/>
                        <a:pt x="1641" y="0"/>
                      </a:cubicBezTo>
                      <a:cubicBezTo>
                        <a:pt x="1574" y="0"/>
                        <a:pt x="1513" y="40"/>
                        <a:pt x="1485" y="100"/>
                      </a:cubicBezTo>
                      <a:cubicBezTo>
                        <a:pt x="1456" y="165"/>
                        <a:pt x="1471" y="243"/>
                        <a:pt x="1522" y="292"/>
                      </a:cubicBezTo>
                      <a:cubicBezTo>
                        <a:pt x="1486" y="292"/>
                        <a:pt x="1486" y="292"/>
                        <a:pt x="1486" y="292"/>
                      </a:cubicBezTo>
                      <a:cubicBezTo>
                        <a:pt x="617" y="292"/>
                        <a:pt x="617" y="292"/>
                        <a:pt x="617" y="292"/>
                      </a:cubicBezTo>
                      <a:cubicBezTo>
                        <a:pt x="651" y="354"/>
                        <a:pt x="648" y="431"/>
                        <a:pt x="611" y="490"/>
                      </a:cubicBezTo>
                      <a:cubicBezTo>
                        <a:pt x="575" y="548"/>
                        <a:pt x="511" y="583"/>
                        <a:pt x="443" y="583"/>
                      </a:cubicBezTo>
                      <a:cubicBezTo>
                        <a:pt x="376" y="583"/>
                        <a:pt x="312" y="548"/>
                        <a:pt x="276" y="490"/>
                      </a:cubicBezTo>
                      <a:cubicBezTo>
                        <a:pt x="239" y="431"/>
                        <a:pt x="236" y="354"/>
                        <a:pt x="269" y="292"/>
                      </a:cubicBezTo>
                      <a:cubicBezTo>
                        <a:pt x="0" y="292"/>
                        <a:pt x="0" y="292"/>
                        <a:pt x="0" y="292"/>
                      </a:cubicBezTo>
                      <a:cubicBezTo>
                        <a:pt x="0" y="863"/>
                        <a:pt x="0" y="863"/>
                        <a:pt x="0" y="863"/>
                      </a:cubicBezTo>
                      <a:cubicBezTo>
                        <a:pt x="0" y="935"/>
                        <a:pt x="58" y="999"/>
                        <a:pt x="131" y="999"/>
                      </a:cubicBezTo>
                      <a:cubicBezTo>
                        <a:pt x="1930" y="999"/>
                        <a:pt x="1930" y="999"/>
                        <a:pt x="1930" y="999"/>
                      </a:cubicBezTo>
                      <a:cubicBezTo>
                        <a:pt x="2003" y="999"/>
                        <a:pt x="2062" y="935"/>
                        <a:pt x="2062" y="863"/>
                      </a:cubicBezTo>
                      <a:cubicBezTo>
                        <a:pt x="2062" y="292"/>
                        <a:pt x="2062" y="292"/>
                        <a:pt x="2062" y="292"/>
                      </a:cubicBezTo>
                      <a:lnTo>
                        <a:pt x="1796" y="29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 name="Freeform 6"/>
                <p:cNvSpPr>
                  <a:spLocks/>
                </p:cNvSpPr>
                <p:nvPr/>
              </p:nvSpPr>
              <p:spPr bwMode="auto">
                <a:xfrm>
                  <a:off x="3819797" y="3516281"/>
                  <a:ext cx="4552405" cy="2165395"/>
                </a:xfrm>
                <a:custGeom>
                  <a:avLst/>
                  <a:gdLst>
                    <a:gd name="T0" fmla="*/ 111 w 2021"/>
                    <a:gd name="T1" fmla="*/ 959 h 959"/>
                    <a:gd name="T2" fmla="*/ 0 w 2021"/>
                    <a:gd name="T3" fmla="*/ 843 h 959"/>
                    <a:gd name="T4" fmla="*/ 0 w 2021"/>
                    <a:gd name="T5" fmla="*/ 292 h 959"/>
                    <a:gd name="T6" fmla="*/ 218 w 2021"/>
                    <a:gd name="T7" fmla="*/ 292 h 959"/>
                    <a:gd name="T8" fmla="*/ 239 w 2021"/>
                    <a:gd name="T9" fmla="*/ 481 h 959"/>
                    <a:gd name="T10" fmla="*/ 423 w 2021"/>
                    <a:gd name="T11" fmla="*/ 583 h 959"/>
                    <a:gd name="T12" fmla="*/ 608 w 2021"/>
                    <a:gd name="T13" fmla="*/ 481 h 959"/>
                    <a:gd name="T14" fmla="*/ 628 w 2021"/>
                    <a:gd name="T15" fmla="*/ 292 h 959"/>
                    <a:gd name="T16" fmla="*/ 1551 w 2021"/>
                    <a:gd name="T17" fmla="*/ 292 h 959"/>
                    <a:gd name="T18" fmla="*/ 1516 w 2021"/>
                    <a:gd name="T19" fmla="*/ 258 h 959"/>
                    <a:gd name="T20" fmla="*/ 1484 w 2021"/>
                    <a:gd name="T21" fmla="*/ 88 h 959"/>
                    <a:gd name="T22" fmla="*/ 1621 w 2021"/>
                    <a:gd name="T23" fmla="*/ 0 h 959"/>
                    <a:gd name="T24" fmla="*/ 1758 w 2021"/>
                    <a:gd name="T25" fmla="*/ 88 h 959"/>
                    <a:gd name="T26" fmla="*/ 1726 w 2021"/>
                    <a:gd name="T27" fmla="*/ 258 h 959"/>
                    <a:gd name="T28" fmla="*/ 1690 w 2021"/>
                    <a:gd name="T29" fmla="*/ 292 h 959"/>
                    <a:gd name="T30" fmla="*/ 2021 w 2021"/>
                    <a:gd name="T31" fmla="*/ 292 h 959"/>
                    <a:gd name="T32" fmla="*/ 2021 w 2021"/>
                    <a:gd name="T33" fmla="*/ 843 h 959"/>
                    <a:gd name="T34" fmla="*/ 1910 w 2021"/>
                    <a:gd name="T35" fmla="*/ 959 h 959"/>
                    <a:gd name="T36" fmla="*/ 111 w 2021"/>
                    <a:gd name="T37" fmla="*/ 959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1" h="959">
                      <a:moveTo>
                        <a:pt x="111" y="959"/>
                      </a:moveTo>
                      <a:cubicBezTo>
                        <a:pt x="51" y="959"/>
                        <a:pt x="0" y="906"/>
                        <a:pt x="0" y="843"/>
                      </a:cubicBezTo>
                      <a:cubicBezTo>
                        <a:pt x="0" y="292"/>
                        <a:pt x="0" y="292"/>
                        <a:pt x="0" y="292"/>
                      </a:cubicBezTo>
                      <a:cubicBezTo>
                        <a:pt x="218" y="292"/>
                        <a:pt x="218" y="292"/>
                        <a:pt x="218" y="292"/>
                      </a:cubicBezTo>
                      <a:cubicBezTo>
                        <a:pt x="196" y="355"/>
                        <a:pt x="203" y="424"/>
                        <a:pt x="239" y="481"/>
                      </a:cubicBezTo>
                      <a:cubicBezTo>
                        <a:pt x="278" y="544"/>
                        <a:pt x="349" y="583"/>
                        <a:pt x="423" y="583"/>
                      </a:cubicBezTo>
                      <a:cubicBezTo>
                        <a:pt x="498" y="583"/>
                        <a:pt x="568" y="544"/>
                        <a:pt x="608" y="481"/>
                      </a:cubicBezTo>
                      <a:cubicBezTo>
                        <a:pt x="644" y="424"/>
                        <a:pt x="651" y="355"/>
                        <a:pt x="628" y="292"/>
                      </a:cubicBezTo>
                      <a:cubicBezTo>
                        <a:pt x="1551" y="292"/>
                        <a:pt x="1551" y="292"/>
                        <a:pt x="1551" y="292"/>
                      </a:cubicBezTo>
                      <a:cubicBezTo>
                        <a:pt x="1516" y="258"/>
                        <a:pt x="1516" y="258"/>
                        <a:pt x="1516" y="258"/>
                      </a:cubicBezTo>
                      <a:cubicBezTo>
                        <a:pt x="1471" y="214"/>
                        <a:pt x="1458" y="145"/>
                        <a:pt x="1484" y="88"/>
                      </a:cubicBezTo>
                      <a:cubicBezTo>
                        <a:pt x="1508" y="35"/>
                        <a:pt x="1563" y="0"/>
                        <a:pt x="1621" y="0"/>
                      </a:cubicBezTo>
                      <a:cubicBezTo>
                        <a:pt x="1679" y="0"/>
                        <a:pt x="1734" y="35"/>
                        <a:pt x="1758" y="88"/>
                      </a:cubicBezTo>
                      <a:cubicBezTo>
                        <a:pt x="1784" y="145"/>
                        <a:pt x="1770" y="214"/>
                        <a:pt x="1726" y="258"/>
                      </a:cubicBezTo>
                      <a:cubicBezTo>
                        <a:pt x="1690" y="292"/>
                        <a:pt x="1690" y="292"/>
                        <a:pt x="1690" y="292"/>
                      </a:cubicBezTo>
                      <a:cubicBezTo>
                        <a:pt x="2021" y="292"/>
                        <a:pt x="2021" y="292"/>
                        <a:pt x="2021" y="292"/>
                      </a:cubicBezTo>
                      <a:cubicBezTo>
                        <a:pt x="2021" y="843"/>
                        <a:pt x="2021" y="843"/>
                        <a:pt x="2021" y="843"/>
                      </a:cubicBezTo>
                      <a:cubicBezTo>
                        <a:pt x="2021" y="906"/>
                        <a:pt x="1970" y="959"/>
                        <a:pt x="1910" y="959"/>
                      </a:cubicBezTo>
                      <a:lnTo>
                        <a:pt x="111" y="959"/>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sp>
            <p:nvSpPr>
              <p:cNvPr id="30" name="Freeform 52"/>
              <p:cNvSpPr>
                <a:spLocks/>
              </p:cNvSpPr>
              <p:nvPr/>
            </p:nvSpPr>
            <p:spPr bwMode="auto">
              <a:xfrm>
                <a:off x="5512051" y="2366921"/>
                <a:ext cx="1137910" cy="225686"/>
              </a:xfrm>
              <a:custGeom>
                <a:avLst/>
                <a:gdLst>
                  <a:gd name="T0" fmla="*/ 8 w 672"/>
                  <a:gd name="T1" fmla="*/ 122 h 131"/>
                  <a:gd name="T2" fmla="*/ 25 w 672"/>
                  <a:gd name="T3" fmla="*/ 130 h 131"/>
                  <a:gd name="T4" fmla="*/ 53 w 672"/>
                  <a:gd name="T5" fmla="*/ 124 h 131"/>
                  <a:gd name="T6" fmla="*/ 327 w 672"/>
                  <a:gd name="T7" fmla="*/ 83 h 131"/>
                  <a:gd name="T8" fmla="*/ 618 w 672"/>
                  <a:gd name="T9" fmla="*/ 124 h 131"/>
                  <a:gd name="T10" fmla="*/ 642 w 672"/>
                  <a:gd name="T11" fmla="*/ 130 h 131"/>
                  <a:gd name="T12" fmla="*/ 663 w 672"/>
                  <a:gd name="T13" fmla="*/ 122 h 131"/>
                  <a:gd name="T14" fmla="*/ 671 w 672"/>
                  <a:gd name="T15" fmla="*/ 104 h 131"/>
                  <a:gd name="T16" fmla="*/ 669 w 672"/>
                  <a:gd name="T17" fmla="*/ 85 h 131"/>
                  <a:gd name="T18" fmla="*/ 655 w 672"/>
                  <a:gd name="T19" fmla="*/ 61 h 131"/>
                  <a:gd name="T20" fmla="*/ 631 w 672"/>
                  <a:gd name="T21" fmla="*/ 45 h 131"/>
                  <a:gd name="T22" fmla="*/ 609 w 672"/>
                  <a:gd name="T23" fmla="*/ 39 h 131"/>
                  <a:gd name="T24" fmla="*/ 588 w 672"/>
                  <a:gd name="T25" fmla="*/ 33 h 131"/>
                  <a:gd name="T26" fmla="*/ 328 w 672"/>
                  <a:gd name="T27" fmla="*/ 0 h 131"/>
                  <a:gd name="T28" fmla="*/ 84 w 672"/>
                  <a:gd name="T29" fmla="*/ 33 h 131"/>
                  <a:gd name="T30" fmla="*/ 59 w 672"/>
                  <a:gd name="T31" fmla="*/ 40 h 131"/>
                  <a:gd name="T32" fmla="*/ 41 w 672"/>
                  <a:gd name="T33" fmla="*/ 45 h 131"/>
                  <a:gd name="T34" fmla="*/ 17 w 672"/>
                  <a:gd name="T35" fmla="*/ 61 h 131"/>
                  <a:gd name="T36" fmla="*/ 3 w 672"/>
                  <a:gd name="T37" fmla="*/ 85 h 131"/>
                  <a:gd name="T38" fmla="*/ 1 w 672"/>
                  <a:gd name="T39" fmla="*/ 104 h 131"/>
                  <a:gd name="T40" fmla="*/ 8 w 672"/>
                  <a:gd name="T41" fmla="*/ 12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2" h="131">
                    <a:moveTo>
                      <a:pt x="8" y="122"/>
                    </a:moveTo>
                    <a:cubicBezTo>
                      <a:pt x="13" y="127"/>
                      <a:pt x="18" y="129"/>
                      <a:pt x="25" y="130"/>
                    </a:cubicBezTo>
                    <a:cubicBezTo>
                      <a:pt x="35" y="131"/>
                      <a:pt x="44" y="127"/>
                      <a:pt x="53" y="124"/>
                    </a:cubicBezTo>
                    <a:cubicBezTo>
                      <a:pt x="142" y="98"/>
                      <a:pt x="235" y="84"/>
                      <a:pt x="327" y="83"/>
                    </a:cubicBezTo>
                    <a:cubicBezTo>
                      <a:pt x="425" y="82"/>
                      <a:pt x="523" y="96"/>
                      <a:pt x="618" y="124"/>
                    </a:cubicBezTo>
                    <a:cubicBezTo>
                      <a:pt x="626" y="127"/>
                      <a:pt x="634" y="130"/>
                      <a:pt x="642" y="130"/>
                    </a:cubicBezTo>
                    <a:cubicBezTo>
                      <a:pt x="651" y="131"/>
                      <a:pt x="658" y="128"/>
                      <a:pt x="663" y="122"/>
                    </a:cubicBezTo>
                    <a:cubicBezTo>
                      <a:pt x="668" y="117"/>
                      <a:pt x="671" y="111"/>
                      <a:pt x="671" y="104"/>
                    </a:cubicBezTo>
                    <a:cubicBezTo>
                      <a:pt x="672" y="97"/>
                      <a:pt x="671" y="91"/>
                      <a:pt x="669" y="85"/>
                    </a:cubicBezTo>
                    <a:cubicBezTo>
                      <a:pt x="666" y="76"/>
                      <a:pt x="661" y="68"/>
                      <a:pt x="655" y="61"/>
                    </a:cubicBezTo>
                    <a:cubicBezTo>
                      <a:pt x="648" y="54"/>
                      <a:pt x="640" y="48"/>
                      <a:pt x="631" y="45"/>
                    </a:cubicBezTo>
                    <a:cubicBezTo>
                      <a:pt x="624" y="43"/>
                      <a:pt x="616" y="41"/>
                      <a:pt x="609" y="39"/>
                    </a:cubicBezTo>
                    <a:cubicBezTo>
                      <a:pt x="602" y="37"/>
                      <a:pt x="595" y="35"/>
                      <a:pt x="588" y="33"/>
                    </a:cubicBezTo>
                    <a:cubicBezTo>
                      <a:pt x="503" y="10"/>
                      <a:pt x="415" y="0"/>
                      <a:pt x="328" y="0"/>
                    </a:cubicBezTo>
                    <a:cubicBezTo>
                      <a:pt x="246" y="1"/>
                      <a:pt x="164" y="12"/>
                      <a:pt x="84" y="33"/>
                    </a:cubicBezTo>
                    <a:cubicBezTo>
                      <a:pt x="75" y="35"/>
                      <a:pt x="67" y="37"/>
                      <a:pt x="59" y="40"/>
                    </a:cubicBezTo>
                    <a:cubicBezTo>
                      <a:pt x="53" y="42"/>
                      <a:pt x="47" y="43"/>
                      <a:pt x="41" y="45"/>
                    </a:cubicBezTo>
                    <a:cubicBezTo>
                      <a:pt x="32" y="48"/>
                      <a:pt x="23" y="54"/>
                      <a:pt x="17" y="61"/>
                    </a:cubicBezTo>
                    <a:cubicBezTo>
                      <a:pt x="11" y="68"/>
                      <a:pt x="6" y="76"/>
                      <a:pt x="3" y="85"/>
                    </a:cubicBezTo>
                    <a:cubicBezTo>
                      <a:pt x="1" y="91"/>
                      <a:pt x="0" y="97"/>
                      <a:pt x="1" y="104"/>
                    </a:cubicBezTo>
                    <a:cubicBezTo>
                      <a:pt x="1" y="111"/>
                      <a:pt x="4" y="117"/>
                      <a:pt x="8" y="122"/>
                    </a:cubicBez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 name="Freeform 41"/>
              <p:cNvSpPr>
                <a:spLocks/>
              </p:cNvSpPr>
              <p:nvPr/>
            </p:nvSpPr>
            <p:spPr bwMode="auto">
              <a:xfrm>
                <a:off x="5533861" y="2637856"/>
                <a:ext cx="231375" cy="67010"/>
              </a:xfrm>
              <a:custGeom>
                <a:avLst/>
                <a:gdLst>
                  <a:gd name="T0" fmla="*/ 0 w 137"/>
                  <a:gd name="T1" fmla="*/ 39 h 39"/>
                  <a:gd name="T2" fmla="*/ 68 w 137"/>
                  <a:gd name="T3" fmla="*/ 0 h 39"/>
                  <a:gd name="T4" fmla="*/ 137 w 137"/>
                  <a:gd name="T5" fmla="*/ 39 h 39"/>
                  <a:gd name="T6" fmla="*/ 0 w 137"/>
                  <a:gd name="T7" fmla="*/ 39 h 39"/>
                </a:gdLst>
                <a:ahLst/>
                <a:cxnLst>
                  <a:cxn ang="0">
                    <a:pos x="T0" y="T1"/>
                  </a:cxn>
                  <a:cxn ang="0">
                    <a:pos x="T2" y="T3"/>
                  </a:cxn>
                  <a:cxn ang="0">
                    <a:pos x="T4" y="T5"/>
                  </a:cxn>
                  <a:cxn ang="0">
                    <a:pos x="T6" y="T7"/>
                  </a:cxn>
                </a:cxnLst>
                <a:rect l="0" t="0" r="r" b="b"/>
                <a:pathLst>
                  <a:path w="137" h="39">
                    <a:moveTo>
                      <a:pt x="0" y="39"/>
                    </a:moveTo>
                    <a:cubicBezTo>
                      <a:pt x="0" y="18"/>
                      <a:pt x="30" y="0"/>
                      <a:pt x="68" y="0"/>
                    </a:cubicBezTo>
                    <a:cubicBezTo>
                      <a:pt x="106" y="0"/>
                      <a:pt x="137" y="18"/>
                      <a:pt x="137" y="39"/>
                    </a:cubicBezTo>
                    <a:lnTo>
                      <a:pt x="0" y="39"/>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2" name="Freeform 42"/>
              <p:cNvSpPr>
                <a:spLocks/>
              </p:cNvSpPr>
              <p:nvPr/>
            </p:nvSpPr>
            <p:spPr bwMode="auto">
              <a:xfrm>
                <a:off x="5628055" y="2571478"/>
                <a:ext cx="42355" cy="133389"/>
              </a:xfrm>
              <a:custGeom>
                <a:avLst/>
                <a:gdLst>
                  <a:gd name="T0" fmla="*/ 25 w 25"/>
                  <a:gd name="T1" fmla="*/ 65 h 78"/>
                  <a:gd name="T2" fmla="*/ 12 w 25"/>
                  <a:gd name="T3" fmla="*/ 78 h 78"/>
                  <a:gd name="T4" fmla="*/ 0 w 25"/>
                  <a:gd name="T5" fmla="*/ 65 h 78"/>
                  <a:gd name="T6" fmla="*/ 0 w 25"/>
                  <a:gd name="T7" fmla="*/ 13 h 78"/>
                  <a:gd name="T8" fmla="*/ 12 w 25"/>
                  <a:gd name="T9" fmla="*/ 0 h 78"/>
                  <a:gd name="T10" fmla="*/ 25 w 25"/>
                  <a:gd name="T11" fmla="*/ 13 h 78"/>
                  <a:gd name="T12" fmla="*/ 25 w 25"/>
                  <a:gd name="T13" fmla="*/ 65 h 78"/>
                </a:gdLst>
                <a:ahLst/>
                <a:cxnLst>
                  <a:cxn ang="0">
                    <a:pos x="T0" y="T1"/>
                  </a:cxn>
                  <a:cxn ang="0">
                    <a:pos x="T2" y="T3"/>
                  </a:cxn>
                  <a:cxn ang="0">
                    <a:pos x="T4" y="T5"/>
                  </a:cxn>
                  <a:cxn ang="0">
                    <a:pos x="T6" y="T7"/>
                  </a:cxn>
                  <a:cxn ang="0">
                    <a:pos x="T8" y="T9"/>
                  </a:cxn>
                  <a:cxn ang="0">
                    <a:pos x="T10" y="T11"/>
                  </a:cxn>
                  <a:cxn ang="0">
                    <a:pos x="T12" y="T13"/>
                  </a:cxn>
                </a:cxnLst>
                <a:rect l="0" t="0" r="r" b="b"/>
                <a:pathLst>
                  <a:path w="25" h="78">
                    <a:moveTo>
                      <a:pt x="25" y="65"/>
                    </a:moveTo>
                    <a:cubicBezTo>
                      <a:pt x="25" y="72"/>
                      <a:pt x="19" y="78"/>
                      <a:pt x="12" y="78"/>
                    </a:cubicBezTo>
                    <a:cubicBezTo>
                      <a:pt x="5" y="78"/>
                      <a:pt x="0" y="72"/>
                      <a:pt x="0" y="65"/>
                    </a:cubicBezTo>
                    <a:cubicBezTo>
                      <a:pt x="0" y="13"/>
                      <a:pt x="0" y="13"/>
                      <a:pt x="0" y="13"/>
                    </a:cubicBezTo>
                    <a:cubicBezTo>
                      <a:pt x="0" y="6"/>
                      <a:pt x="5" y="0"/>
                      <a:pt x="12" y="0"/>
                    </a:cubicBezTo>
                    <a:cubicBezTo>
                      <a:pt x="19" y="0"/>
                      <a:pt x="25" y="6"/>
                      <a:pt x="25" y="13"/>
                    </a:cubicBezTo>
                    <a:lnTo>
                      <a:pt x="25" y="65"/>
                    </a:lnTo>
                    <a:close/>
                  </a:path>
                </a:pathLst>
              </a:custGeom>
              <a:solidFill>
                <a:schemeClr val="accent4">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3" name="Freeform 43"/>
              <p:cNvSpPr>
                <a:spLocks/>
              </p:cNvSpPr>
              <p:nvPr/>
            </p:nvSpPr>
            <p:spPr bwMode="auto">
              <a:xfrm>
                <a:off x="6414476" y="2637856"/>
                <a:ext cx="231375" cy="67010"/>
              </a:xfrm>
              <a:custGeom>
                <a:avLst/>
                <a:gdLst>
                  <a:gd name="T0" fmla="*/ 0 w 137"/>
                  <a:gd name="T1" fmla="*/ 39 h 39"/>
                  <a:gd name="T2" fmla="*/ 68 w 137"/>
                  <a:gd name="T3" fmla="*/ 0 h 39"/>
                  <a:gd name="T4" fmla="*/ 137 w 137"/>
                  <a:gd name="T5" fmla="*/ 39 h 39"/>
                  <a:gd name="T6" fmla="*/ 0 w 137"/>
                  <a:gd name="T7" fmla="*/ 39 h 39"/>
                </a:gdLst>
                <a:ahLst/>
                <a:cxnLst>
                  <a:cxn ang="0">
                    <a:pos x="T0" y="T1"/>
                  </a:cxn>
                  <a:cxn ang="0">
                    <a:pos x="T2" y="T3"/>
                  </a:cxn>
                  <a:cxn ang="0">
                    <a:pos x="T4" y="T5"/>
                  </a:cxn>
                  <a:cxn ang="0">
                    <a:pos x="T6" y="T7"/>
                  </a:cxn>
                </a:cxnLst>
                <a:rect l="0" t="0" r="r" b="b"/>
                <a:pathLst>
                  <a:path w="137" h="39">
                    <a:moveTo>
                      <a:pt x="0" y="39"/>
                    </a:moveTo>
                    <a:cubicBezTo>
                      <a:pt x="0" y="18"/>
                      <a:pt x="30" y="0"/>
                      <a:pt x="68" y="0"/>
                    </a:cubicBezTo>
                    <a:cubicBezTo>
                      <a:pt x="106" y="0"/>
                      <a:pt x="137" y="18"/>
                      <a:pt x="137" y="39"/>
                    </a:cubicBezTo>
                    <a:lnTo>
                      <a:pt x="0" y="39"/>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4" name="Freeform 44"/>
              <p:cNvSpPr>
                <a:spLocks/>
              </p:cNvSpPr>
              <p:nvPr/>
            </p:nvSpPr>
            <p:spPr bwMode="auto">
              <a:xfrm>
                <a:off x="6508670" y="2571478"/>
                <a:ext cx="42355" cy="133389"/>
              </a:xfrm>
              <a:custGeom>
                <a:avLst/>
                <a:gdLst>
                  <a:gd name="T0" fmla="*/ 25 w 25"/>
                  <a:gd name="T1" fmla="*/ 65 h 78"/>
                  <a:gd name="T2" fmla="*/ 12 w 25"/>
                  <a:gd name="T3" fmla="*/ 78 h 78"/>
                  <a:gd name="T4" fmla="*/ 0 w 25"/>
                  <a:gd name="T5" fmla="*/ 65 h 78"/>
                  <a:gd name="T6" fmla="*/ 0 w 25"/>
                  <a:gd name="T7" fmla="*/ 13 h 78"/>
                  <a:gd name="T8" fmla="*/ 12 w 25"/>
                  <a:gd name="T9" fmla="*/ 0 h 78"/>
                  <a:gd name="T10" fmla="*/ 25 w 25"/>
                  <a:gd name="T11" fmla="*/ 13 h 78"/>
                  <a:gd name="T12" fmla="*/ 25 w 25"/>
                  <a:gd name="T13" fmla="*/ 65 h 78"/>
                </a:gdLst>
                <a:ahLst/>
                <a:cxnLst>
                  <a:cxn ang="0">
                    <a:pos x="T0" y="T1"/>
                  </a:cxn>
                  <a:cxn ang="0">
                    <a:pos x="T2" y="T3"/>
                  </a:cxn>
                  <a:cxn ang="0">
                    <a:pos x="T4" y="T5"/>
                  </a:cxn>
                  <a:cxn ang="0">
                    <a:pos x="T6" y="T7"/>
                  </a:cxn>
                  <a:cxn ang="0">
                    <a:pos x="T8" y="T9"/>
                  </a:cxn>
                  <a:cxn ang="0">
                    <a:pos x="T10" y="T11"/>
                  </a:cxn>
                  <a:cxn ang="0">
                    <a:pos x="T12" y="T13"/>
                  </a:cxn>
                </a:cxnLst>
                <a:rect l="0" t="0" r="r" b="b"/>
                <a:pathLst>
                  <a:path w="25" h="78">
                    <a:moveTo>
                      <a:pt x="25" y="65"/>
                    </a:moveTo>
                    <a:cubicBezTo>
                      <a:pt x="25" y="72"/>
                      <a:pt x="19" y="78"/>
                      <a:pt x="12" y="78"/>
                    </a:cubicBezTo>
                    <a:cubicBezTo>
                      <a:pt x="5" y="78"/>
                      <a:pt x="0" y="72"/>
                      <a:pt x="0" y="65"/>
                    </a:cubicBezTo>
                    <a:cubicBezTo>
                      <a:pt x="0" y="13"/>
                      <a:pt x="0" y="13"/>
                      <a:pt x="0" y="13"/>
                    </a:cubicBezTo>
                    <a:cubicBezTo>
                      <a:pt x="0" y="6"/>
                      <a:pt x="5" y="0"/>
                      <a:pt x="12" y="0"/>
                    </a:cubicBezTo>
                    <a:cubicBezTo>
                      <a:pt x="19" y="0"/>
                      <a:pt x="25" y="6"/>
                      <a:pt x="25" y="13"/>
                    </a:cubicBezTo>
                    <a:lnTo>
                      <a:pt x="25" y="65"/>
                    </a:lnTo>
                    <a:close/>
                  </a:path>
                </a:pathLst>
              </a:custGeom>
              <a:solidFill>
                <a:schemeClr val="accent4">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5" name="Freeform 45"/>
              <p:cNvSpPr>
                <a:spLocks/>
              </p:cNvSpPr>
              <p:nvPr/>
            </p:nvSpPr>
            <p:spPr bwMode="auto">
              <a:xfrm>
                <a:off x="5069214" y="2620787"/>
                <a:ext cx="285110" cy="84079"/>
              </a:xfrm>
              <a:custGeom>
                <a:avLst/>
                <a:gdLst>
                  <a:gd name="T0" fmla="*/ 160 w 169"/>
                  <a:gd name="T1" fmla="*/ 0 h 49"/>
                  <a:gd name="T2" fmla="*/ 8 w 169"/>
                  <a:gd name="T3" fmla="*/ 0 h 49"/>
                  <a:gd name="T4" fmla="*/ 0 w 169"/>
                  <a:gd name="T5" fmla="*/ 15 h 49"/>
                  <a:gd name="T6" fmla="*/ 0 w 169"/>
                  <a:gd name="T7" fmla="*/ 49 h 49"/>
                  <a:gd name="T8" fmla="*/ 169 w 169"/>
                  <a:gd name="T9" fmla="*/ 49 h 49"/>
                  <a:gd name="T10" fmla="*/ 169 w 169"/>
                  <a:gd name="T11" fmla="*/ 15 h 49"/>
                  <a:gd name="T12" fmla="*/ 160 w 169"/>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69" h="49">
                    <a:moveTo>
                      <a:pt x="160" y="0"/>
                    </a:moveTo>
                    <a:cubicBezTo>
                      <a:pt x="8" y="0"/>
                      <a:pt x="8" y="0"/>
                      <a:pt x="8" y="0"/>
                    </a:cubicBezTo>
                    <a:cubicBezTo>
                      <a:pt x="4" y="0"/>
                      <a:pt x="0" y="7"/>
                      <a:pt x="0" y="15"/>
                    </a:cubicBezTo>
                    <a:cubicBezTo>
                      <a:pt x="0" y="49"/>
                      <a:pt x="0" y="49"/>
                      <a:pt x="0" y="49"/>
                    </a:cubicBezTo>
                    <a:cubicBezTo>
                      <a:pt x="169" y="49"/>
                      <a:pt x="169" y="49"/>
                      <a:pt x="169" y="49"/>
                    </a:cubicBezTo>
                    <a:cubicBezTo>
                      <a:pt x="169" y="15"/>
                      <a:pt x="169" y="15"/>
                      <a:pt x="169" y="15"/>
                    </a:cubicBezTo>
                    <a:cubicBezTo>
                      <a:pt x="169" y="7"/>
                      <a:pt x="165" y="0"/>
                      <a:pt x="160"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46"/>
              <p:cNvSpPr>
                <a:spLocks/>
              </p:cNvSpPr>
              <p:nvPr/>
            </p:nvSpPr>
            <p:spPr bwMode="auto">
              <a:xfrm>
                <a:off x="5069214" y="2627742"/>
                <a:ext cx="285110" cy="77125"/>
              </a:xfrm>
              <a:custGeom>
                <a:avLst/>
                <a:gdLst>
                  <a:gd name="T0" fmla="*/ 0 w 169"/>
                  <a:gd name="T1" fmla="*/ 45 h 45"/>
                  <a:gd name="T2" fmla="*/ 0 w 169"/>
                  <a:gd name="T3" fmla="*/ 14 h 45"/>
                  <a:gd name="T4" fmla="*/ 8 w 169"/>
                  <a:gd name="T5" fmla="*/ 0 h 45"/>
                  <a:gd name="T6" fmla="*/ 160 w 169"/>
                  <a:gd name="T7" fmla="*/ 0 h 45"/>
                  <a:gd name="T8" fmla="*/ 169 w 169"/>
                  <a:gd name="T9" fmla="*/ 14 h 45"/>
                  <a:gd name="T10" fmla="*/ 169 w 169"/>
                  <a:gd name="T11" fmla="*/ 45 h 45"/>
                  <a:gd name="T12" fmla="*/ 0 w 169"/>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9" h="45">
                    <a:moveTo>
                      <a:pt x="0" y="45"/>
                    </a:moveTo>
                    <a:cubicBezTo>
                      <a:pt x="0" y="14"/>
                      <a:pt x="0" y="14"/>
                      <a:pt x="0" y="14"/>
                    </a:cubicBezTo>
                    <a:cubicBezTo>
                      <a:pt x="0" y="6"/>
                      <a:pt x="4" y="0"/>
                      <a:pt x="8" y="0"/>
                    </a:cubicBezTo>
                    <a:cubicBezTo>
                      <a:pt x="160" y="0"/>
                      <a:pt x="160" y="0"/>
                      <a:pt x="160" y="0"/>
                    </a:cubicBezTo>
                    <a:cubicBezTo>
                      <a:pt x="165" y="0"/>
                      <a:pt x="169" y="6"/>
                      <a:pt x="169" y="14"/>
                    </a:cubicBezTo>
                    <a:cubicBezTo>
                      <a:pt x="169" y="45"/>
                      <a:pt x="169" y="45"/>
                      <a:pt x="169" y="45"/>
                    </a:cubicBezTo>
                    <a:lnTo>
                      <a:pt x="0" y="45"/>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47"/>
              <p:cNvSpPr>
                <a:spLocks/>
              </p:cNvSpPr>
              <p:nvPr/>
            </p:nvSpPr>
            <p:spPr bwMode="auto">
              <a:xfrm>
                <a:off x="6824756" y="2620787"/>
                <a:ext cx="285742" cy="84079"/>
              </a:xfrm>
              <a:custGeom>
                <a:avLst/>
                <a:gdLst>
                  <a:gd name="T0" fmla="*/ 161 w 169"/>
                  <a:gd name="T1" fmla="*/ 0 h 49"/>
                  <a:gd name="T2" fmla="*/ 8 w 169"/>
                  <a:gd name="T3" fmla="*/ 0 h 49"/>
                  <a:gd name="T4" fmla="*/ 0 w 169"/>
                  <a:gd name="T5" fmla="*/ 15 h 49"/>
                  <a:gd name="T6" fmla="*/ 0 w 169"/>
                  <a:gd name="T7" fmla="*/ 49 h 49"/>
                  <a:gd name="T8" fmla="*/ 169 w 169"/>
                  <a:gd name="T9" fmla="*/ 49 h 49"/>
                  <a:gd name="T10" fmla="*/ 169 w 169"/>
                  <a:gd name="T11" fmla="*/ 15 h 49"/>
                  <a:gd name="T12" fmla="*/ 161 w 169"/>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69" h="49">
                    <a:moveTo>
                      <a:pt x="161" y="0"/>
                    </a:moveTo>
                    <a:cubicBezTo>
                      <a:pt x="8" y="0"/>
                      <a:pt x="8" y="0"/>
                      <a:pt x="8" y="0"/>
                    </a:cubicBezTo>
                    <a:cubicBezTo>
                      <a:pt x="4" y="0"/>
                      <a:pt x="0" y="7"/>
                      <a:pt x="0" y="15"/>
                    </a:cubicBezTo>
                    <a:cubicBezTo>
                      <a:pt x="0" y="49"/>
                      <a:pt x="0" y="49"/>
                      <a:pt x="0" y="49"/>
                    </a:cubicBezTo>
                    <a:cubicBezTo>
                      <a:pt x="169" y="49"/>
                      <a:pt x="169" y="49"/>
                      <a:pt x="169" y="49"/>
                    </a:cubicBezTo>
                    <a:cubicBezTo>
                      <a:pt x="169" y="15"/>
                      <a:pt x="169" y="15"/>
                      <a:pt x="169" y="15"/>
                    </a:cubicBezTo>
                    <a:cubicBezTo>
                      <a:pt x="169" y="7"/>
                      <a:pt x="165" y="0"/>
                      <a:pt x="161"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48"/>
              <p:cNvSpPr>
                <a:spLocks/>
              </p:cNvSpPr>
              <p:nvPr/>
            </p:nvSpPr>
            <p:spPr bwMode="auto">
              <a:xfrm>
                <a:off x="6824756" y="2627742"/>
                <a:ext cx="285742" cy="77125"/>
              </a:xfrm>
              <a:custGeom>
                <a:avLst/>
                <a:gdLst>
                  <a:gd name="T0" fmla="*/ 169 w 169"/>
                  <a:gd name="T1" fmla="*/ 45 h 45"/>
                  <a:gd name="T2" fmla="*/ 169 w 169"/>
                  <a:gd name="T3" fmla="*/ 14 h 45"/>
                  <a:gd name="T4" fmla="*/ 161 w 169"/>
                  <a:gd name="T5" fmla="*/ 0 h 45"/>
                  <a:gd name="T6" fmla="*/ 8 w 169"/>
                  <a:gd name="T7" fmla="*/ 0 h 45"/>
                  <a:gd name="T8" fmla="*/ 0 w 169"/>
                  <a:gd name="T9" fmla="*/ 14 h 45"/>
                  <a:gd name="T10" fmla="*/ 0 w 169"/>
                  <a:gd name="T11" fmla="*/ 45 h 45"/>
                  <a:gd name="T12" fmla="*/ 169 w 169"/>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9" h="45">
                    <a:moveTo>
                      <a:pt x="169" y="45"/>
                    </a:moveTo>
                    <a:cubicBezTo>
                      <a:pt x="169" y="14"/>
                      <a:pt x="169" y="14"/>
                      <a:pt x="169" y="14"/>
                    </a:cubicBezTo>
                    <a:cubicBezTo>
                      <a:pt x="169" y="6"/>
                      <a:pt x="165" y="0"/>
                      <a:pt x="161" y="0"/>
                    </a:cubicBezTo>
                    <a:cubicBezTo>
                      <a:pt x="8" y="0"/>
                      <a:pt x="8" y="0"/>
                      <a:pt x="8" y="0"/>
                    </a:cubicBezTo>
                    <a:cubicBezTo>
                      <a:pt x="4" y="0"/>
                      <a:pt x="0" y="6"/>
                      <a:pt x="0" y="14"/>
                    </a:cubicBezTo>
                    <a:cubicBezTo>
                      <a:pt x="0" y="45"/>
                      <a:pt x="0" y="45"/>
                      <a:pt x="0" y="45"/>
                    </a:cubicBezTo>
                    <a:lnTo>
                      <a:pt x="169" y="45"/>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0" name="文本框 39"/>
              <p:cNvSpPr txBox="1"/>
              <p:nvPr/>
            </p:nvSpPr>
            <p:spPr>
              <a:xfrm>
                <a:off x="5885003" y="3016086"/>
                <a:ext cx="337824" cy="442242"/>
              </a:xfrm>
              <a:prstGeom prst="rect">
                <a:avLst/>
              </a:prstGeom>
              <a:noFill/>
            </p:spPr>
            <p:txBody>
              <a:bodyPr wrap="none" lIns="0" tIns="0" rIns="0" bIns="0" rtlCol="0">
                <a:spAutoFit/>
              </a:bodyPr>
              <a:lstStyle/>
              <a:p>
                <a:r>
                  <a:rPr lang="en-US" altLang="zh-CN" sz="2700" dirty="0">
                    <a:solidFill>
                      <a:schemeClr val="bg1"/>
                    </a:solidFill>
                    <a:latin typeface="Impact" panose="020B0806030902050204" pitchFamily="34" charset="0"/>
                  </a:rPr>
                  <a:t>01</a:t>
                </a:r>
                <a:endParaRPr lang="zh-CN" altLang="en-US" sz="2700" dirty="0">
                  <a:solidFill>
                    <a:schemeClr val="bg1"/>
                  </a:solidFill>
                  <a:latin typeface="Impact" panose="020B0806030902050204" pitchFamily="34" charset="0"/>
                </a:endParaRPr>
              </a:p>
            </p:txBody>
          </p:sp>
          <p:sp>
            <p:nvSpPr>
              <p:cNvPr id="41" name="文本框 40"/>
              <p:cNvSpPr txBox="1"/>
              <p:nvPr/>
            </p:nvSpPr>
            <p:spPr>
              <a:xfrm>
                <a:off x="5885003" y="4261448"/>
                <a:ext cx="382185" cy="442242"/>
              </a:xfrm>
              <a:prstGeom prst="rect">
                <a:avLst/>
              </a:prstGeom>
              <a:noFill/>
            </p:spPr>
            <p:txBody>
              <a:bodyPr wrap="none" lIns="0" tIns="0" rIns="0" bIns="0" rtlCol="0">
                <a:spAutoFit/>
              </a:bodyPr>
              <a:lstStyle/>
              <a:p>
                <a:r>
                  <a:rPr lang="en-US" altLang="zh-CN" sz="2700" dirty="0">
                    <a:solidFill>
                      <a:schemeClr val="bg1"/>
                    </a:solidFill>
                    <a:latin typeface="Impact" panose="020B0806030902050204" pitchFamily="34" charset="0"/>
                  </a:rPr>
                  <a:t>04</a:t>
                </a:r>
                <a:endParaRPr lang="zh-CN" altLang="en-US" sz="2700" dirty="0">
                  <a:solidFill>
                    <a:schemeClr val="bg1"/>
                  </a:solidFill>
                  <a:latin typeface="Impact" panose="020B0806030902050204" pitchFamily="34" charset="0"/>
                </a:endParaRPr>
              </a:p>
            </p:txBody>
          </p:sp>
        </p:grpSp>
        <p:sp>
          <p:nvSpPr>
            <p:cNvPr id="67" name="文本框 66"/>
            <p:cNvSpPr txBox="1"/>
            <p:nvPr/>
          </p:nvSpPr>
          <p:spPr>
            <a:xfrm>
              <a:off x="4669530" y="3644386"/>
              <a:ext cx="438155" cy="492443"/>
            </a:xfrm>
            <a:prstGeom prst="rect">
              <a:avLst/>
            </a:prstGeom>
            <a:noFill/>
          </p:spPr>
          <p:txBody>
            <a:bodyPr wrap="none" lIns="0" tIns="0" rIns="0" bIns="0" rtlCol="0">
              <a:spAutoFit/>
            </a:bodyPr>
            <a:lstStyle/>
            <a:p>
              <a:r>
                <a:rPr lang="en-US" altLang="zh-CN" sz="2400" dirty="0">
                  <a:solidFill>
                    <a:schemeClr val="bg1"/>
                  </a:solidFill>
                  <a:latin typeface="Impact" panose="020B0806030902050204" pitchFamily="34" charset="0"/>
                </a:rPr>
                <a:t>03</a:t>
              </a:r>
              <a:endParaRPr lang="zh-CN" altLang="en-US" sz="2400" dirty="0">
                <a:solidFill>
                  <a:schemeClr val="bg1"/>
                </a:solidFill>
                <a:latin typeface="Impact" panose="020B0806030902050204" pitchFamily="34" charset="0"/>
              </a:endParaRPr>
            </a:p>
          </p:txBody>
        </p:sp>
        <p:sp>
          <p:nvSpPr>
            <p:cNvPr id="68" name="文本框 67"/>
            <p:cNvSpPr txBox="1"/>
            <p:nvPr/>
          </p:nvSpPr>
          <p:spPr>
            <a:xfrm>
              <a:off x="7097998" y="3152170"/>
              <a:ext cx="425331" cy="492443"/>
            </a:xfrm>
            <a:prstGeom prst="rect">
              <a:avLst/>
            </a:prstGeom>
            <a:noFill/>
          </p:spPr>
          <p:txBody>
            <a:bodyPr wrap="none" lIns="0" tIns="0" rIns="0" bIns="0" rtlCol="0">
              <a:spAutoFit/>
            </a:bodyPr>
            <a:lstStyle/>
            <a:p>
              <a:r>
                <a:rPr lang="en-US" altLang="zh-CN" sz="24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grpSp>
      <p:grpSp>
        <p:nvGrpSpPr>
          <p:cNvPr id="69" name="组合 68">
            <a:extLst>
              <a:ext uri="{FF2B5EF4-FFF2-40B4-BE49-F238E27FC236}">
                <a16:creationId xmlns="" xmlns:a16="http://schemas.microsoft.com/office/drawing/2014/main" id="{B5FE0340-A361-4027-8D38-AD725E707875}"/>
              </a:ext>
            </a:extLst>
          </p:cNvPr>
          <p:cNvGrpSpPr/>
          <p:nvPr/>
        </p:nvGrpSpPr>
        <p:grpSpPr>
          <a:xfrm>
            <a:off x="6160299" y="1888286"/>
            <a:ext cx="2410188" cy="688257"/>
            <a:chOff x="7512482" y="1513062"/>
            <a:chExt cx="2421087" cy="1025267"/>
          </a:xfrm>
        </p:grpSpPr>
        <p:sp>
          <p:nvSpPr>
            <p:cNvPr id="70" name="文本框 69">
              <a:extLst>
                <a:ext uri="{FF2B5EF4-FFF2-40B4-BE49-F238E27FC236}">
                  <a16:creationId xmlns="" xmlns:a16="http://schemas.microsoft.com/office/drawing/2014/main" id="{714EA6E6-C9AA-43F2-BDAE-845D9FA4DB58}"/>
                </a:ext>
              </a:extLst>
            </p:cNvPr>
            <p:cNvSpPr txBox="1"/>
            <p:nvPr/>
          </p:nvSpPr>
          <p:spPr>
            <a:xfrm>
              <a:off x="7560072" y="1851944"/>
              <a:ext cx="2373497" cy="68638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文本框 70">
              <a:extLst>
                <a:ext uri="{FF2B5EF4-FFF2-40B4-BE49-F238E27FC236}">
                  <a16:creationId xmlns="" xmlns:a16="http://schemas.microsoft.com/office/drawing/2014/main" id="{84A59E26-DA2B-406C-B8C9-D8633C1CF6E1}"/>
                </a:ext>
              </a:extLst>
            </p:cNvPr>
            <p:cNvSpPr txBox="1"/>
            <p:nvPr/>
          </p:nvSpPr>
          <p:spPr>
            <a:xfrm>
              <a:off x="7512482" y="1513062"/>
              <a:ext cx="1036394" cy="5295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72" name="组合 71">
            <a:extLst>
              <a:ext uri="{FF2B5EF4-FFF2-40B4-BE49-F238E27FC236}">
                <a16:creationId xmlns="" xmlns:a16="http://schemas.microsoft.com/office/drawing/2014/main" id="{B5FE0340-A361-4027-8D38-AD725E707875}"/>
              </a:ext>
            </a:extLst>
          </p:cNvPr>
          <p:cNvGrpSpPr/>
          <p:nvPr/>
        </p:nvGrpSpPr>
        <p:grpSpPr>
          <a:xfrm>
            <a:off x="602600" y="2907772"/>
            <a:ext cx="2362812" cy="722871"/>
            <a:chOff x="7579128" y="1518921"/>
            <a:chExt cx="2373497" cy="1076830"/>
          </a:xfrm>
        </p:grpSpPr>
        <p:sp>
          <p:nvSpPr>
            <p:cNvPr id="73" name="文本框 72">
              <a:extLst>
                <a:ext uri="{FF2B5EF4-FFF2-40B4-BE49-F238E27FC236}">
                  <a16:creationId xmlns="" xmlns:a16="http://schemas.microsoft.com/office/drawing/2014/main" id="{714EA6E6-C9AA-43F2-BDAE-845D9FA4DB58}"/>
                </a:ext>
              </a:extLst>
            </p:cNvPr>
            <p:cNvSpPr txBox="1"/>
            <p:nvPr/>
          </p:nvSpPr>
          <p:spPr>
            <a:xfrm>
              <a:off x="7579128" y="1909366"/>
              <a:ext cx="2373497" cy="68638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文本框 73">
              <a:extLst>
                <a:ext uri="{FF2B5EF4-FFF2-40B4-BE49-F238E27FC236}">
                  <a16:creationId xmlns="" xmlns:a16="http://schemas.microsoft.com/office/drawing/2014/main" id="{84A59E26-DA2B-406C-B8C9-D8633C1CF6E1}"/>
                </a:ext>
              </a:extLst>
            </p:cNvPr>
            <p:cNvSpPr txBox="1"/>
            <p:nvPr/>
          </p:nvSpPr>
          <p:spPr>
            <a:xfrm>
              <a:off x="8867790" y="1518921"/>
              <a:ext cx="1036394" cy="5295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50242018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1+#ppt_w/2"/>
                                          </p:val>
                                        </p:tav>
                                        <p:tav tm="100000">
                                          <p:val>
                                            <p:strVal val="#ppt_x"/>
                                          </p:val>
                                        </p:tav>
                                      </p:tavLst>
                                    </p:anim>
                                    <p:anim calcmode="lin" valueType="num">
                                      <p:cBhvr additive="base">
                                        <p:cTn id="14" dur="500" fill="hold"/>
                                        <p:tgtEl>
                                          <p:spTgt spid="4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9"/>
                                        </p:tgtEl>
                                        <p:attrNameLst>
                                          <p:attrName>style.visibility</p:attrName>
                                        </p:attrNameLst>
                                      </p:cBhvr>
                                      <p:to>
                                        <p:strVal val="visible"/>
                                      </p:to>
                                    </p:set>
                                    <p:anim calcmode="lin" valueType="num">
                                      <p:cBhvr additive="base">
                                        <p:cTn id="21" dur="500" fill="hold"/>
                                        <p:tgtEl>
                                          <p:spTgt spid="69"/>
                                        </p:tgtEl>
                                        <p:attrNameLst>
                                          <p:attrName>ppt_x</p:attrName>
                                        </p:attrNameLst>
                                      </p:cBhvr>
                                      <p:tavLst>
                                        <p:tav tm="0">
                                          <p:val>
                                            <p:strVal val="1+#ppt_w/2"/>
                                          </p:val>
                                        </p:tav>
                                        <p:tav tm="100000">
                                          <p:val>
                                            <p:strVal val="#ppt_x"/>
                                          </p:val>
                                        </p:tav>
                                      </p:tavLst>
                                    </p:anim>
                                    <p:anim calcmode="lin" valueType="num">
                                      <p:cBhvr additive="base">
                                        <p:cTn id="22" dur="500" fill="hold"/>
                                        <p:tgtEl>
                                          <p:spTgt spid="6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fill="hold"/>
                                        <p:tgtEl>
                                          <p:spTgt spid="72"/>
                                        </p:tgtEl>
                                        <p:attrNameLst>
                                          <p:attrName>ppt_x</p:attrName>
                                        </p:attrNameLst>
                                      </p:cBhvr>
                                      <p:tavLst>
                                        <p:tav tm="0">
                                          <p:val>
                                            <p:strVal val="0-#ppt_w/2"/>
                                          </p:val>
                                        </p:tav>
                                        <p:tav tm="100000">
                                          <p:val>
                                            <p:strVal val="#ppt_x"/>
                                          </p:val>
                                        </p:tav>
                                      </p:tavLst>
                                    </p:anim>
                                    <p:anim calcmode="lin" valueType="num">
                                      <p:cBhvr additive="base">
                                        <p:cTn id="2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1466850"/>
            <a:ext cx="5296367" cy="3902337"/>
            <a:chOff x="-470789" y="-1787787"/>
            <a:chExt cx="6493011" cy="4784018"/>
          </a:xfrm>
        </p:grpSpPr>
        <p:sp>
          <p:nvSpPr>
            <p:cNvPr id="33" name="任意多边形 32"/>
            <p:cNvSpPr/>
            <p:nvPr/>
          </p:nvSpPr>
          <p:spPr>
            <a:xfrm rot="2700000">
              <a:off x="383708" y="-2642284"/>
              <a:ext cx="4784018" cy="6493011"/>
            </a:xfrm>
            <a:custGeom>
              <a:avLst/>
              <a:gdLst>
                <a:gd name="connsiteX0" fmla="*/ 0 w 4784018"/>
                <a:gd name="connsiteY0" fmla="*/ 4784019 h 6493011"/>
                <a:gd name="connsiteX1" fmla="*/ 4784018 w 4784018"/>
                <a:gd name="connsiteY1" fmla="*/ 0 h 6493011"/>
                <a:gd name="connsiteX2" fmla="*/ 4784018 w 4784018"/>
                <a:gd name="connsiteY2" fmla="*/ 5639130 h 6493011"/>
                <a:gd name="connsiteX3" fmla="*/ 3930138 w 4784018"/>
                <a:gd name="connsiteY3" fmla="*/ 6493011 h 6493011"/>
                <a:gd name="connsiteX4" fmla="*/ 1708993 w 4784018"/>
                <a:gd name="connsiteY4" fmla="*/ 6493011 h 649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018" h="6493011">
                  <a:moveTo>
                    <a:pt x="0" y="4784019"/>
                  </a:moveTo>
                  <a:lnTo>
                    <a:pt x="4784018" y="0"/>
                  </a:lnTo>
                  <a:lnTo>
                    <a:pt x="4784018" y="5639130"/>
                  </a:lnTo>
                  <a:cubicBezTo>
                    <a:pt x="4784018" y="6110715"/>
                    <a:pt x="4401722" y="6493011"/>
                    <a:pt x="3930138" y="6493011"/>
                  </a:cubicBezTo>
                  <a:lnTo>
                    <a:pt x="1708993" y="64930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700000">
              <a:off x="410707" y="-2478973"/>
              <a:ext cx="4524016" cy="6005542"/>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607313" y="4581640"/>
            <a:ext cx="1611954" cy="919763"/>
            <a:chOff x="7607313" y="4581640"/>
            <a:chExt cx="1611954" cy="919763"/>
          </a:xfrm>
        </p:grpSpPr>
        <p:sp>
          <p:nvSpPr>
            <p:cNvPr id="41" name="任意多边形 40"/>
            <p:cNvSpPr/>
            <p:nvPr/>
          </p:nvSpPr>
          <p:spPr>
            <a:xfrm rot="2700000" flipH="1" flipV="1">
              <a:off x="7722787" y="4595152"/>
              <a:ext cx="705224" cy="936171"/>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00000" flipH="1" flipV="1">
              <a:off x="8148902" y="4431038"/>
              <a:ext cx="919763" cy="1220967"/>
            </a:xfrm>
            <a:custGeom>
              <a:avLst/>
              <a:gdLst>
                <a:gd name="connsiteX0" fmla="*/ 0 w 4524016"/>
                <a:gd name="connsiteY0" fmla="*/ 4524017 h 6005542"/>
                <a:gd name="connsiteX1" fmla="*/ 4524016 w 4524016"/>
                <a:gd name="connsiteY1" fmla="*/ 0 h 6005542"/>
                <a:gd name="connsiteX2" fmla="*/ 4524016 w 4524016"/>
                <a:gd name="connsiteY2" fmla="*/ 5199053 h 6005542"/>
                <a:gd name="connsiteX3" fmla="*/ 3717527 w 4524016"/>
                <a:gd name="connsiteY3" fmla="*/ 6005542 h 6005542"/>
                <a:gd name="connsiteX4" fmla="*/ 1481525 w 4524016"/>
                <a:gd name="connsiteY4" fmla="*/ 6005542 h 6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016" h="6005542">
                  <a:moveTo>
                    <a:pt x="0" y="4524017"/>
                  </a:moveTo>
                  <a:lnTo>
                    <a:pt x="4524016" y="0"/>
                  </a:lnTo>
                  <a:lnTo>
                    <a:pt x="4524016" y="5199053"/>
                  </a:lnTo>
                  <a:cubicBezTo>
                    <a:pt x="4524017" y="5644465"/>
                    <a:pt x="4162940" y="6005542"/>
                    <a:pt x="3717527" y="6005542"/>
                  </a:cubicBezTo>
                  <a:lnTo>
                    <a:pt x="1481525" y="60055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ectangle 2">
            <a:extLst>
              <a:ext uri="{FF2B5EF4-FFF2-40B4-BE49-F238E27FC236}">
                <a16:creationId xmlns:a16="http://schemas.microsoft.com/office/drawing/2014/main" xmlns="" id="{A598169F-BAC5-4A2A-8DB5-78D82EACDC56}"/>
              </a:ext>
            </a:extLst>
          </p:cNvPr>
          <p:cNvSpPr/>
          <p:nvPr/>
        </p:nvSpPr>
        <p:spPr>
          <a:xfrm>
            <a:off x="1143000" y="819150"/>
            <a:ext cx="1447801" cy="1219200"/>
          </a:xfrm>
          <a:prstGeom prst="rect">
            <a:avLst/>
          </a:prstGeom>
          <a:noFill/>
        </p:spPr>
        <p:txBody>
          <a:bodyPr wrap="square">
            <a:noAutofit/>
          </a:bodyPr>
          <a:lstStyle/>
          <a:p>
            <a:pPr algn="r"/>
            <a:r>
              <a:rPr lang="en-US" altLang="zh-CN" sz="7200" b="1" spc="300" dirty="0" smtClean="0">
                <a:solidFill>
                  <a:schemeClr val="accent2"/>
                </a:solidFill>
                <a:latin typeface="微软雅黑" panose="020B0503020204020204" pitchFamily="34" charset="-122"/>
                <a:ea typeface="微软雅黑" panose="020B0503020204020204" pitchFamily="34" charset="-122"/>
                <a:cs typeface="+mn-ea"/>
                <a:sym typeface="+mn-lt"/>
              </a:rPr>
              <a:t>02</a:t>
            </a:r>
            <a:endParaRPr lang="zh-CN" altLang="en-US" sz="7200" b="1" spc="3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39783" y="2190750"/>
            <a:ext cx="4108817" cy="877163"/>
          </a:xfrm>
          <a:prstGeom prst="rect">
            <a:avLst/>
          </a:prstGeom>
          <a:noFill/>
        </p:spPr>
        <p:txBody>
          <a:bodyPr wrap="none" rtlCol="0">
            <a:spAutoFit/>
          </a:bodyPr>
          <a:lstStyle/>
          <a:p>
            <a:r>
              <a:rPr lang="zh-CN" altLang="en-US" sz="5100" b="1" dirty="0">
                <a:solidFill>
                  <a:schemeClr val="accent1"/>
                </a:solidFill>
                <a:latin typeface="微软雅黑" panose="020B0503020204020204" pitchFamily="34" charset="-122"/>
                <a:ea typeface="微软雅黑" panose="020B0503020204020204" pitchFamily="34" charset="-122"/>
              </a:rPr>
              <a:t>团队主要业务</a:t>
            </a:r>
          </a:p>
        </p:txBody>
      </p:sp>
      <p:sp>
        <p:nvSpPr>
          <p:cNvPr id="16" name="Shape 285"/>
          <p:cNvSpPr txBox="1"/>
          <p:nvPr/>
        </p:nvSpPr>
        <p:spPr>
          <a:xfrm>
            <a:off x="3770863" y="2909036"/>
            <a:ext cx="4077737" cy="449325"/>
          </a:xfrm>
          <a:prstGeom prst="rect">
            <a:avLst/>
          </a:prstGeom>
          <a:noFill/>
          <a:ln>
            <a:noFill/>
          </a:ln>
        </p:spPr>
        <p:txBody>
          <a:bodyPr lIns="68560" tIns="34275" rIns="68560" bIns="34275" anchor="t" anchorCtr="0">
            <a:noAutofit/>
          </a:bodyPr>
          <a:lstStyle/>
          <a:p>
            <a:pPr>
              <a:lnSpc>
                <a:spcPct val="130000"/>
              </a:lnSpc>
            </a:pPr>
            <a:r>
              <a:rPr lang="zh-CN" altLang="en-US" sz="1500" dirty="0" smtClean="0">
                <a:solidFill>
                  <a:schemeClr val="accent1"/>
                </a:solidFill>
                <a:latin typeface="微软雅黑" panose="020B0503020204020204" pitchFamily="34" charset="-122"/>
                <a:ea typeface="微软雅黑" panose="020B0503020204020204" pitchFamily="34" charset="-122"/>
              </a:rPr>
              <a:t>点击添加主要</a:t>
            </a:r>
            <a:r>
              <a:rPr lang="zh-CN" altLang="en-US" sz="1500" dirty="0">
                <a:solidFill>
                  <a:schemeClr val="accent1"/>
                </a:solidFill>
                <a:latin typeface="微软雅黑" panose="020B0503020204020204" pitchFamily="34" charset="-122"/>
                <a:ea typeface="微软雅黑" panose="020B0503020204020204" pitchFamily="34" charset="-122"/>
              </a:rPr>
              <a:t>文字内容点击添加主要</a:t>
            </a:r>
            <a:r>
              <a:rPr lang="zh-CN" altLang="en-US" sz="1500" dirty="0" smtClean="0">
                <a:solidFill>
                  <a:schemeClr val="accent1"/>
                </a:solidFill>
                <a:latin typeface="微软雅黑" panose="020B0503020204020204" pitchFamily="34" charset="-122"/>
                <a:ea typeface="微软雅黑" panose="020B0503020204020204" pitchFamily="34" charset="-122"/>
              </a:rPr>
              <a:t>文字添加</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950583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 calcmode="lin" valueType="num">
                                      <p:cBhvr>
                                        <p:cTn id="18" dur="500" fill="hold"/>
                                        <p:tgtEl>
                                          <p:spTgt spid="14"/>
                                        </p:tgtEl>
                                        <p:attrNameLst>
                                          <p:attrName>style.rotation</p:attrName>
                                        </p:attrNameLst>
                                      </p:cBhvr>
                                      <p:tavLst>
                                        <p:tav tm="0">
                                          <p:val>
                                            <p:fltVal val="360"/>
                                          </p:val>
                                        </p:tav>
                                        <p:tav tm="100000">
                                          <p:val>
                                            <p:fltVal val="0"/>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配色7">
      <a:dk1>
        <a:srgbClr val="000000"/>
      </a:dk1>
      <a:lt1>
        <a:srgbClr val="FFFFFF"/>
      </a:lt1>
      <a:dk2>
        <a:srgbClr val="000000"/>
      </a:dk2>
      <a:lt2>
        <a:srgbClr val="FFFFFF"/>
      </a:lt2>
      <a:accent1>
        <a:srgbClr val="4C4F5A"/>
      </a:accent1>
      <a:accent2>
        <a:srgbClr val="D83939"/>
      </a:accent2>
      <a:accent3>
        <a:srgbClr val="4C4F5A"/>
      </a:accent3>
      <a:accent4>
        <a:srgbClr val="D83939"/>
      </a:accent4>
      <a:accent5>
        <a:srgbClr val="4C4F5A"/>
      </a:accent5>
      <a:accent6>
        <a:srgbClr val="D83939"/>
      </a:accent6>
      <a:hlink>
        <a:srgbClr val="4C4F5A"/>
      </a:hlink>
      <a:folHlink>
        <a:srgbClr val="D83939"/>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3421</Words>
  <Application>Microsoft Office PowerPoint</Application>
  <PresentationFormat>全屏显示(16:9)</PresentationFormat>
  <Paragraphs>377</Paragraphs>
  <Slides>30</Slides>
  <Notes>30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Adobe Arabic</vt:lpstr>
      <vt:lpstr>宋体</vt:lpstr>
      <vt:lpstr>Microsoft YaHei</vt:lpstr>
      <vt:lpstr>Microsoft YaHei</vt:lpstr>
      <vt:lpstr>字魂35号-经典雅黑</vt:lpstr>
      <vt:lpstr>Arial</vt:lpstr>
      <vt:lpstr>Arial Black</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我图网</dc:creator>
  <cp:lastModifiedBy>精美PPT（不二演示）</cp:lastModifiedBy>
  <cp:revision>4</cp:revision>
  <dcterms:created xsi:type="dcterms:W3CDTF">2018-08-19T01:25:58Z</dcterms:created>
  <dcterms:modified xsi:type="dcterms:W3CDTF">2019-03-10T04:54:38Z</dcterms:modified>
</cp:coreProperties>
</file>