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479" r:id="rId2"/>
    <p:sldId id="483" r:id="rId3"/>
    <p:sldId id="478" r:id="rId4"/>
    <p:sldId id="480" r:id="rId5"/>
    <p:sldId id="481" r:id="rId6"/>
    <p:sldId id="484" r:id="rId7"/>
    <p:sldId id="485" r:id="rId8"/>
    <p:sldId id="492" r:id="rId9"/>
    <p:sldId id="493" r:id="rId10"/>
    <p:sldId id="428" r:id="rId11"/>
    <p:sldId id="419" r:id="rId12"/>
    <p:sldId id="494" r:id="rId13"/>
    <p:sldId id="495" r:id="rId14"/>
  </p:sldIdLst>
  <p:sldSz cx="9144000" cy="5715000" type="screen16x10"/>
  <p:notesSz cx="6858000" cy="9144000"/>
  <p:custDataLst>
    <p:tags r:id="rId1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80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B0CE"/>
    <a:srgbClr val="FFCD2D"/>
    <a:srgbClr val="F8A058"/>
    <a:srgbClr val="1C7DD6"/>
    <a:srgbClr val="26ABCC"/>
    <a:srgbClr val="EB5FA8"/>
    <a:srgbClr val="F87046"/>
    <a:srgbClr val="0CB692"/>
    <a:srgbClr val="EE2992"/>
    <a:srgbClr val="E9392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439" autoAdjust="0"/>
    <p:restoredTop sz="94660" autoAdjust="0"/>
  </p:normalViewPr>
  <p:slideViewPr>
    <p:cSldViewPr>
      <p:cViewPr varScale="1">
        <p:scale>
          <a:sx n="102" d="100"/>
          <a:sy n="102" d="100"/>
        </p:scale>
        <p:origin x="846" y="102"/>
      </p:cViewPr>
      <p:guideLst>
        <p:guide orient="horz" pos="180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38E2A3A-EAE2-491F-9D5D-A28769C8E143}" type="datetimeFigureOut">
              <a:rPr lang="zh-CN" altLang="en-US" smtClean="0"/>
              <a:t>2019/3/10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7659359-B67A-4443-BF86-D23BC152A3E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41837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659359-B67A-4443-BF86-D23BC152A3EA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620493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659359-B67A-4443-BF86-D23BC152A3EA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620493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659359-B67A-4443-BF86-D23BC152A3EA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620493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659359-B67A-4443-BF86-D23BC152A3EA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562233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659359-B67A-4443-BF86-D23BC152A3EA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620493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659359-B67A-4443-BF86-D23BC152A3EA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620493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659359-B67A-4443-BF86-D23BC152A3EA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620493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659359-B67A-4443-BF86-D23BC152A3EA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620493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659359-B67A-4443-BF86-D23BC152A3EA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620493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659359-B67A-4443-BF86-D23BC152A3EA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620493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659359-B67A-4443-BF86-D23BC152A3EA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357489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659359-B67A-4443-BF86-D23BC152A3EA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594095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3000">
        <p:fade/>
      </p:transition>
    </mc:Choice>
    <mc:Fallback xmlns="">
      <p:transition spd="med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28865"/>
            <a:ext cx="8229600" cy="9525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333500"/>
            <a:ext cx="8229600" cy="3771636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5296959"/>
            <a:ext cx="2133600" cy="304271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t>2019/3/10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5296959"/>
            <a:ext cx="2895600" cy="304271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5296959"/>
            <a:ext cx="2133600" cy="304271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3000">
        <p:fade/>
      </p:transition>
    </mc:Choice>
    <mc:Fallback xmlns="">
      <p:transition spd="med" advClick="0" advTm="300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28865"/>
            <a:ext cx="2057400" cy="4876271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28865"/>
            <a:ext cx="6019800" cy="4876271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5296959"/>
            <a:ext cx="2133600" cy="304271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t>2019/3/10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5296959"/>
            <a:ext cx="2895600" cy="304271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5296959"/>
            <a:ext cx="2133600" cy="304271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3000">
        <p:fade/>
      </p:transition>
    </mc:Choice>
    <mc:Fallback xmlns="">
      <p:transition spd="med" advClick="0" advTm="3000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Full Screen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icture Placeholder 22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9144000" cy="5715000"/>
          </a:xfrm>
          <a:prstGeom prst="rect">
            <a:avLst/>
          </a:prstGeom>
        </p:spPr>
        <p:txBody>
          <a:bodyPr/>
          <a:lstStyle/>
          <a:p>
            <a:pPr lvl="0"/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137232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3000">
        <p:fade/>
      </p:transition>
    </mc:Choice>
    <mc:Fallback xmlns="">
      <p:transition spd="med" advClick="0" advTm="300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3000">
        <p:fade/>
      </p:transition>
    </mc:Choice>
    <mc:Fallback xmlns="">
      <p:transition spd="med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3000">
        <p:fade/>
      </p:transition>
    </mc:Choice>
    <mc:Fallback xmlns="">
      <p:transition spd="med" advClick="0" advTm="300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28865"/>
            <a:ext cx="8229600" cy="9525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333500"/>
            <a:ext cx="4038600" cy="3771636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333500"/>
            <a:ext cx="4038600" cy="3771636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5296959"/>
            <a:ext cx="2133600" cy="304271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t>2019/3/10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5296959"/>
            <a:ext cx="2895600" cy="304271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5296959"/>
            <a:ext cx="2133600" cy="304271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3000">
        <p:fade/>
      </p:transition>
    </mc:Choice>
    <mc:Fallback xmlns="">
      <p:transition spd="med" advClick="0" advTm="300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28865"/>
            <a:ext cx="8229600" cy="9525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79261"/>
            <a:ext cx="4040188" cy="533135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812396"/>
            <a:ext cx="4040188" cy="3292740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279261"/>
            <a:ext cx="4041775" cy="533135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812396"/>
            <a:ext cx="4041775" cy="3292740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5296959"/>
            <a:ext cx="2133600" cy="304271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t>2019/3/10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5296959"/>
            <a:ext cx="2895600" cy="304271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5296959"/>
            <a:ext cx="2133600" cy="304271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3000">
        <p:fade/>
      </p:transition>
    </mc:Choice>
    <mc:Fallback xmlns="">
      <p:transition spd="med" advClick="0" advTm="300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28865"/>
            <a:ext cx="8229600" cy="9525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5296959"/>
            <a:ext cx="2133600" cy="304271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t>2019/3/10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5296959"/>
            <a:ext cx="2895600" cy="304271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5296959"/>
            <a:ext cx="2133600" cy="304271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3000">
        <p:fade/>
      </p:transition>
    </mc:Choice>
    <mc:Fallback xmlns="">
      <p:transition spd="med" advClick="0" advTm="300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5296959"/>
            <a:ext cx="2133600" cy="304271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t>2019/3/10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5296959"/>
            <a:ext cx="2895600" cy="304271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5296959"/>
            <a:ext cx="2133600" cy="304271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3000">
        <p:fade/>
      </p:transition>
    </mc:Choice>
    <mc:Fallback xmlns="">
      <p:transition spd="med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3000">
        <p:fade/>
      </p:transition>
    </mc:Choice>
    <mc:Fallback xmlns="">
      <p:transition spd="med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000500"/>
            <a:ext cx="5486400" cy="472282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510646"/>
            <a:ext cx="5486400" cy="3429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472782"/>
            <a:ext cx="5486400" cy="67071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5296959"/>
            <a:ext cx="2133600" cy="304271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t>2019/3/10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5296959"/>
            <a:ext cx="2895600" cy="304271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5296959"/>
            <a:ext cx="2133600" cy="304271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3000">
        <p:fade/>
      </p:transition>
    </mc:Choice>
    <mc:Fallback xmlns="">
      <p:transition spd="med" advClick="0" advTm="300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-180528" y="0"/>
            <a:ext cx="9324529" cy="57150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49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mc:AlternateContent xmlns:mc="http://schemas.openxmlformats.org/markup-compatibility/2006" xmlns:p14="http://schemas.microsoft.com/office/powerpoint/2010/main">
    <mc:Choice Requires="p14">
      <p:transition spd="med" p14:dur="700" advClick="0" advTm="3000">
        <p:fade/>
      </p:transition>
    </mc:Choice>
    <mc:Fallback xmlns="">
      <p:transition spd="med" advClick="0" advTm="3000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4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12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tags" Target="../tags/tag4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image" Target="../media/image8.png"/><Relationship Id="rId5" Type="http://schemas.openxmlformats.org/officeDocument/2006/relationships/notesSlide" Target="../notesSlides/notesSlide9.xml"/><Relationship Id="rId4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任意多边形 35"/>
          <p:cNvSpPr/>
          <p:nvPr/>
        </p:nvSpPr>
        <p:spPr>
          <a:xfrm flipV="1">
            <a:off x="576574" y="1777380"/>
            <a:ext cx="6408712" cy="2196244"/>
          </a:xfrm>
          <a:custGeom>
            <a:avLst/>
            <a:gdLst>
              <a:gd name="connsiteX0" fmla="*/ 0 w 6408712"/>
              <a:gd name="connsiteY0" fmla="*/ 2196244 h 2196244"/>
              <a:gd name="connsiteX1" fmla="*/ 6408712 w 6408712"/>
              <a:gd name="connsiteY1" fmla="*/ 2196244 h 2196244"/>
              <a:gd name="connsiteX2" fmla="*/ 6408712 w 6408712"/>
              <a:gd name="connsiteY2" fmla="*/ 252028 h 2196244"/>
              <a:gd name="connsiteX3" fmla="*/ 755066 w 6408712"/>
              <a:gd name="connsiteY3" fmla="*/ 252028 h 2196244"/>
              <a:gd name="connsiteX4" fmla="*/ 611050 w 6408712"/>
              <a:gd name="connsiteY4" fmla="*/ 0 h 2196244"/>
              <a:gd name="connsiteX5" fmla="*/ 467034 w 6408712"/>
              <a:gd name="connsiteY5" fmla="*/ 252028 h 2196244"/>
              <a:gd name="connsiteX6" fmla="*/ 0 w 6408712"/>
              <a:gd name="connsiteY6" fmla="*/ 252028 h 21962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408712" h="2196244">
                <a:moveTo>
                  <a:pt x="0" y="2196244"/>
                </a:moveTo>
                <a:lnTo>
                  <a:pt x="6408712" y="2196244"/>
                </a:lnTo>
                <a:lnTo>
                  <a:pt x="6408712" y="252028"/>
                </a:lnTo>
                <a:lnTo>
                  <a:pt x="755066" y="252028"/>
                </a:lnTo>
                <a:lnTo>
                  <a:pt x="611050" y="0"/>
                </a:lnTo>
                <a:lnTo>
                  <a:pt x="467034" y="252028"/>
                </a:lnTo>
                <a:lnTo>
                  <a:pt x="0" y="252028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4048" y="959222"/>
            <a:ext cx="3962477" cy="3832559"/>
          </a:xfrm>
          <a:prstGeom prst="rect">
            <a:avLst/>
          </a:prstGeom>
        </p:spPr>
      </p:pic>
      <p:sp>
        <p:nvSpPr>
          <p:cNvPr id="37" name="TextBox 2088"/>
          <p:cNvSpPr txBox="1"/>
          <p:nvPr/>
        </p:nvSpPr>
        <p:spPr>
          <a:xfrm>
            <a:off x="664147" y="2477644"/>
            <a:ext cx="3570208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个人简历</a:t>
            </a:r>
            <a:endParaRPr lang="zh-CN" altLang="en-US" sz="66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9" name="TextBox 2089"/>
          <p:cNvSpPr txBox="1"/>
          <p:nvPr/>
        </p:nvSpPr>
        <p:spPr>
          <a:xfrm>
            <a:off x="741352" y="1920383"/>
            <a:ext cx="2037737" cy="62068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3200" dirty="0">
                <a:solidFill>
                  <a:srgbClr val="33B0CE"/>
                </a:solidFill>
                <a:latin typeface="Impact" panose="020B0806030902050204" pitchFamily="34" charset="0"/>
                <a:ea typeface="微软雅黑" pitchFamily="34" charset="-122"/>
              </a:rPr>
              <a:t>MY RESUME</a:t>
            </a:r>
            <a:endParaRPr lang="zh-CN" altLang="en-US" sz="3200" dirty="0">
              <a:solidFill>
                <a:srgbClr val="33B0CE"/>
              </a:solidFill>
              <a:latin typeface="Impact" panose="020B0806030902050204" pitchFamily="34" charset="0"/>
              <a:ea typeface="微软雅黑" pitchFamily="34" charset="-122"/>
            </a:endParaRPr>
          </a:p>
        </p:txBody>
      </p:sp>
      <p:sp>
        <p:nvSpPr>
          <p:cNvPr id="40" name="圆角矩形 39"/>
          <p:cNvSpPr/>
          <p:nvPr/>
        </p:nvSpPr>
        <p:spPr>
          <a:xfrm>
            <a:off x="540247" y="4181793"/>
            <a:ext cx="3672408" cy="609988"/>
          </a:xfrm>
          <a:prstGeom prst="roundRect">
            <a:avLst/>
          </a:prstGeom>
          <a:solidFill>
            <a:srgbClr val="FFCD2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汇报人：变色龙</a:t>
            </a:r>
            <a:endParaRPr lang="en-US" altLang="zh-CN" sz="1600" dirty="0" smtClean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sz="16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汇报时间：</a:t>
            </a:r>
            <a:r>
              <a:rPr lang="en-US" altLang="zh-CN" sz="16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2020</a:t>
            </a:r>
            <a:r>
              <a:rPr lang="zh-CN" altLang="en-US" sz="16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en-US" altLang="zh-CN" sz="16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XX</a:t>
            </a:r>
            <a:r>
              <a:rPr lang="zh-CN" altLang="en-US" sz="16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月</a:t>
            </a:r>
            <a:endParaRPr lang="zh-CN" altLang="en-US" sz="16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45" name="Corporate Summer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933261" y="0"/>
            <a:ext cx="690405" cy="487363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4328" y="0"/>
            <a:ext cx="1560579" cy="4693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20302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3000">
        <p14:vortex dir="r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26667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900"/>
                            </p:stCondLst>
                            <p:childTnLst>
                              <p:par>
                                <p:cTn id="25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4450"/>
                            </p:stCondLst>
                            <p:childTnLst>
                              <p:par>
                                <p:cTn id="30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6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6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6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35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5"/>
                </p:tgtEl>
              </p:cMediaNode>
            </p:audio>
          </p:childTnLst>
        </p:cTn>
      </p:par>
    </p:tnLst>
    <p:bldLst>
      <p:bldP spid="36" grpId="0" animBg="1"/>
      <p:bldP spid="37" grpId="0"/>
      <p:bldP spid="39" grpId="0"/>
      <p:bldP spid="40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任意多边形 83"/>
          <p:cNvSpPr/>
          <p:nvPr/>
        </p:nvSpPr>
        <p:spPr>
          <a:xfrm>
            <a:off x="3630269" y="4801716"/>
            <a:ext cx="3966067" cy="917811"/>
          </a:xfrm>
          <a:custGeom>
            <a:avLst/>
            <a:gdLst>
              <a:gd name="connsiteX0" fmla="*/ 0 w 5521552"/>
              <a:gd name="connsiteY0" fmla="*/ 1125265 h 1277774"/>
              <a:gd name="connsiteX1" fmla="*/ 7858 w 5521552"/>
              <a:gd name="connsiteY1" fmla="*/ 1126057 h 1277774"/>
              <a:gd name="connsiteX2" fmla="*/ 7858 w 5521552"/>
              <a:gd name="connsiteY2" fmla="*/ 1277774 h 1277774"/>
              <a:gd name="connsiteX3" fmla="*/ 0 w 5521552"/>
              <a:gd name="connsiteY3" fmla="*/ 1276982 h 1277774"/>
              <a:gd name="connsiteX4" fmla="*/ 32640 w 5521552"/>
              <a:gd name="connsiteY4" fmla="*/ 0 h 1277774"/>
              <a:gd name="connsiteX5" fmla="*/ 5501591 w 5521552"/>
              <a:gd name="connsiteY5" fmla="*/ 0 h 1277774"/>
              <a:gd name="connsiteX6" fmla="*/ 5521552 w 5521552"/>
              <a:gd name="connsiteY6" fmla="*/ 2012 h 1277774"/>
              <a:gd name="connsiteX7" fmla="*/ 5521552 w 5521552"/>
              <a:gd name="connsiteY7" fmla="*/ 149955 h 1277774"/>
              <a:gd name="connsiteX8" fmla="*/ 5472887 w 5521552"/>
              <a:gd name="connsiteY8" fmla="*/ 145049 h 1277774"/>
              <a:gd name="connsiteX9" fmla="*/ 61343 w 5521552"/>
              <a:gd name="connsiteY9" fmla="*/ 145049 h 1277774"/>
              <a:gd name="connsiteX10" fmla="*/ 0 w 5521552"/>
              <a:gd name="connsiteY10" fmla="*/ 151233 h 1277774"/>
              <a:gd name="connsiteX11" fmla="*/ 0 w 5521552"/>
              <a:gd name="connsiteY11" fmla="*/ 3291 h 12777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5521552" h="1277774">
                <a:moveTo>
                  <a:pt x="0" y="1125265"/>
                </a:moveTo>
                <a:lnTo>
                  <a:pt x="7858" y="1126057"/>
                </a:lnTo>
                <a:lnTo>
                  <a:pt x="7858" y="1277774"/>
                </a:lnTo>
                <a:lnTo>
                  <a:pt x="0" y="1276982"/>
                </a:lnTo>
                <a:close/>
                <a:moveTo>
                  <a:pt x="32640" y="0"/>
                </a:moveTo>
                <a:lnTo>
                  <a:pt x="5501591" y="0"/>
                </a:lnTo>
                <a:lnTo>
                  <a:pt x="5521552" y="2012"/>
                </a:lnTo>
                <a:lnTo>
                  <a:pt x="5521552" y="149955"/>
                </a:lnTo>
                <a:lnTo>
                  <a:pt x="5472887" y="145049"/>
                </a:lnTo>
                <a:lnTo>
                  <a:pt x="61343" y="145049"/>
                </a:lnTo>
                <a:lnTo>
                  <a:pt x="0" y="151233"/>
                </a:lnTo>
                <a:lnTo>
                  <a:pt x="0" y="3291"/>
                </a:lnTo>
                <a:close/>
              </a:path>
            </a:pathLst>
          </a:custGeom>
          <a:solidFill>
            <a:srgbClr val="F3F3F3"/>
          </a:solidFill>
          <a:ln w="22225">
            <a:gradFill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5400000" scaled="1"/>
            </a:gradFill>
          </a:ln>
          <a:effectLst>
            <a:innerShdw blurRad="76200" dist="38100" dir="16200000">
              <a:prstClr val="black">
                <a:alpha val="37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3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1" y="-22820"/>
            <a:ext cx="2082800" cy="573782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358362" y="841276"/>
            <a:ext cx="1422184" cy="1169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25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－  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目标规划 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－</a:t>
            </a:r>
            <a:endParaRPr lang="en-US" altLang="zh-CN" sz="12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25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－    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结束语    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－</a:t>
            </a:r>
            <a:endParaRPr lang="en-US" altLang="zh-CN" sz="12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224198" y="1057300"/>
            <a:ext cx="1634406" cy="342225"/>
          </a:xfrm>
          <a:prstGeom prst="rect">
            <a:avLst/>
          </a:pr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367419" y="255920"/>
            <a:ext cx="1293676" cy="338554"/>
            <a:chOff x="367419" y="255920"/>
            <a:chExt cx="1293676" cy="338554"/>
          </a:xfrm>
        </p:grpSpPr>
        <p:sp>
          <p:nvSpPr>
            <p:cNvPr id="46" name="TextBox 45"/>
            <p:cNvSpPr txBox="1"/>
            <p:nvPr/>
          </p:nvSpPr>
          <p:spPr>
            <a:xfrm>
              <a:off x="655692" y="255920"/>
              <a:ext cx="1005403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zh-CN" altLang="en-US" sz="1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目标规划</a:t>
              </a:r>
            </a:p>
          </p:txBody>
        </p:sp>
        <p:pic>
          <p:nvPicPr>
            <p:cNvPr id="52" name="Picture 4" descr="G:\PPT模板\2018\目标3.pn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7419" y="309103"/>
              <a:ext cx="244141" cy="24414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57" name="TextBox 56"/>
          <p:cNvSpPr txBox="1"/>
          <p:nvPr/>
        </p:nvSpPr>
        <p:spPr>
          <a:xfrm>
            <a:off x="2990533" y="625252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1600" b="1" dirty="0">
                <a:solidFill>
                  <a:srgbClr val="019BA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目标规划</a:t>
            </a:r>
            <a:endParaRPr lang="en-US" altLang="zh-CN" sz="1600" b="1" dirty="0">
              <a:solidFill>
                <a:srgbClr val="019BAB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2915816" y="701906"/>
            <a:ext cx="45719" cy="216024"/>
          </a:xfrm>
          <a:prstGeom prst="rect">
            <a:avLst/>
          </a:prstGeom>
          <a:solidFill>
            <a:srgbClr val="33B0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任意多边形 27"/>
          <p:cNvSpPr/>
          <p:nvPr/>
        </p:nvSpPr>
        <p:spPr>
          <a:xfrm flipH="1">
            <a:off x="3518977" y="4009628"/>
            <a:ext cx="4402424" cy="917811"/>
          </a:xfrm>
          <a:custGeom>
            <a:avLst/>
            <a:gdLst>
              <a:gd name="connsiteX0" fmla="*/ 640136 w 6129048"/>
              <a:gd name="connsiteY0" fmla="*/ 0 h 1277774"/>
              <a:gd name="connsiteX1" fmla="*/ 6109087 w 6129048"/>
              <a:gd name="connsiteY1" fmla="*/ 0 h 1277774"/>
              <a:gd name="connsiteX2" fmla="*/ 6129048 w 6129048"/>
              <a:gd name="connsiteY2" fmla="*/ 2012 h 1277774"/>
              <a:gd name="connsiteX3" fmla="*/ 6129048 w 6129048"/>
              <a:gd name="connsiteY3" fmla="*/ 149955 h 1277774"/>
              <a:gd name="connsiteX4" fmla="*/ 6080383 w 6129048"/>
              <a:gd name="connsiteY4" fmla="*/ 145049 h 1277774"/>
              <a:gd name="connsiteX5" fmla="*/ 668839 w 6129048"/>
              <a:gd name="connsiteY5" fmla="*/ 145049 h 1277774"/>
              <a:gd name="connsiteX6" fmla="*/ 175639 w 6129048"/>
              <a:gd name="connsiteY6" fmla="*/ 638249 h 1277774"/>
              <a:gd name="connsiteX7" fmla="*/ 569442 w 6129048"/>
              <a:gd name="connsiteY7" fmla="*/ 1121429 h 1277774"/>
              <a:gd name="connsiteX8" fmla="*/ 615354 w 6129048"/>
              <a:gd name="connsiteY8" fmla="*/ 1126057 h 1277774"/>
              <a:gd name="connsiteX9" fmla="*/ 615354 w 6129048"/>
              <a:gd name="connsiteY9" fmla="*/ 1277774 h 1277774"/>
              <a:gd name="connsiteX10" fmla="*/ 511127 w 6129048"/>
              <a:gd name="connsiteY10" fmla="*/ 1267267 h 1277774"/>
              <a:gd name="connsiteX11" fmla="*/ 0 w 6129048"/>
              <a:gd name="connsiteY11" fmla="*/ 640136 h 1277774"/>
              <a:gd name="connsiteX12" fmla="*/ 640136 w 6129048"/>
              <a:gd name="connsiteY12" fmla="*/ 0 h 12777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129048" h="1277774">
                <a:moveTo>
                  <a:pt x="640136" y="0"/>
                </a:moveTo>
                <a:lnTo>
                  <a:pt x="6109087" y="0"/>
                </a:lnTo>
                <a:lnTo>
                  <a:pt x="6129048" y="2012"/>
                </a:lnTo>
                <a:lnTo>
                  <a:pt x="6129048" y="149955"/>
                </a:lnTo>
                <a:lnTo>
                  <a:pt x="6080383" y="145049"/>
                </a:lnTo>
                <a:lnTo>
                  <a:pt x="668839" y="145049"/>
                </a:lnTo>
                <a:cubicBezTo>
                  <a:pt x="396452" y="145049"/>
                  <a:pt x="175639" y="365862"/>
                  <a:pt x="175639" y="638249"/>
                </a:cubicBezTo>
                <a:cubicBezTo>
                  <a:pt x="175639" y="876588"/>
                  <a:pt x="344699" y="1075440"/>
                  <a:pt x="569442" y="1121429"/>
                </a:cubicBezTo>
                <a:lnTo>
                  <a:pt x="615354" y="1126057"/>
                </a:lnTo>
                <a:lnTo>
                  <a:pt x="615354" y="1277774"/>
                </a:lnTo>
                <a:lnTo>
                  <a:pt x="511127" y="1267267"/>
                </a:lnTo>
                <a:cubicBezTo>
                  <a:pt x="219428" y="1207576"/>
                  <a:pt x="0" y="949481"/>
                  <a:pt x="0" y="640136"/>
                </a:cubicBezTo>
                <a:cubicBezTo>
                  <a:pt x="0" y="286599"/>
                  <a:pt x="286599" y="0"/>
                  <a:pt x="640136" y="0"/>
                </a:cubicBezTo>
                <a:close/>
              </a:path>
            </a:pathLst>
          </a:custGeom>
          <a:solidFill>
            <a:srgbClr val="F3F3F3"/>
          </a:solidFill>
          <a:ln w="22225">
            <a:gradFill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5400000" scaled="1"/>
            </a:gradFill>
          </a:ln>
          <a:effectLst>
            <a:innerShdw blurRad="76200" dist="38100" dir="16200000">
              <a:prstClr val="black">
                <a:alpha val="37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3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任意多边形 28"/>
          <p:cNvSpPr/>
          <p:nvPr/>
        </p:nvSpPr>
        <p:spPr>
          <a:xfrm flipH="1">
            <a:off x="3518977" y="2390394"/>
            <a:ext cx="4402424" cy="917811"/>
          </a:xfrm>
          <a:custGeom>
            <a:avLst/>
            <a:gdLst>
              <a:gd name="connsiteX0" fmla="*/ 640136 w 6129048"/>
              <a:gd name="connsiteY0" fmla="*/ 0 h 1277774"/>
              <a:gd name="connsiteX1" fmla="*/ 6109087 w 6129048"/>
              <a:gd name="connsiteY1" fmla="*/ 0 h 1277774"/>
              <a:gd name="connsiteX2" fmla="*/ 6129048 w 6129048"/>
              <a:gd name="connsiteY2" fmla="*/ 2012 h 1277774"/>
              <a:gd name="connsiteX3" fmla="*/ 6129048 w 6129048"/>
              <a:gd name="connsiteY3" fmla="*/ 149955 h 1277774"/>
              <a:gd name="connsiteX4" fmla="*/ 6080383 w 6129048"/>
              <a:gd name="connsiteY4" fmla="*/ 145049 h 1277774"/>
              <a:gd name="connsiteX5" fmla="*/ 668839 w 6129048"/>
              <a:gd name="connsiteY5" fmla="*/ 145049 h 1277774"/>
              <a:gd name="connsiteX6" fmla="*/ 175639 w 6129048"/>
              <a:gd name="connsiteY6" fmla="*/ 638249 h 1277774"/>
              <a:gd name="connsiteX7" fmla="*/ 569442 w 6129048"/>
              <a:gd name="connsiteY7" fmla="*/ 1121429 h 1277774"/>
              <a:gd name="connsiteX8" fmla="*/ 615354 w 6129048"/>
              <a:gd name="connsiteY8" fmla="*/ 1126057 h 1277774"/>
              <a:gd name="connsiteX9" fmla="*/ 615354 w 6129048"/>
              <a:gd name="connsiteY9" fmla="*/ 1277774 h 1277774"/>
              <a:gd name="connsiteX10" fmla="*/ 511127 w 6129048"/>
              <a:gd name="connsiteY10" fmla="*/ 1267267 h 1277774"/>
              <a:gd name="connsiteX11" fmla="*/ 0 w 6129048"/>
              <a:gd name="connsiteY11" fmla="*/ 640136 h 1277774"/>
              <a:gd name="connsiteX12" fmla="*/ 640136 w 6129048"/>
              <a:gd name="connsiteY12" fmla="*/ 0 h 12777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129048" h="1277774">
                <a:moveTo>
                  <a:pt x="640136" y="0"/>
                </a:moveTo>
                <a:lnTo>
                  <a:pt x="6109087" y="0"/>
                </a:lnTo>
                <a:lnTo>
                  <a:pt x="6129048" y="2012"/>
                </a:lnTo>
                <a:lnTo>
                  <a:pt x="6129048" y="149955"/>
                </a:lnTo>
                <a:lnTo>
                  <a:pt x="6080383" y="145049"/>
                </a:lnTo>
                <a:lnTo>
                  <a:pt x="668839" y="145049"/>
                </a:lnTo>
                <a:cubicBezTo>
                  <a:pt x="396452" y="145049"/>
                  <a:pt x="175639" y="365862"/>
                  <a:pt x="175639" y="638249"/>
                </a:cubicBezTo>
                <a:cubicBezTo>
                  <a:pt x="175639" y="876588"/>
                  <a:pt x="344699" y="1075440"/>
                  <a:pt x="569442" y="1121429"/>
                </a:cubicBezTo>
                <a:lnTo>
                  <a:pt x="615354" y="1126057"/>
                </a:lnTo>
                <a:lnTo>
                  <a:pt x="615354" y="1277774"/>
                </a:lnTo>
                <a:lnTo>
                  <a:pt x="511127" y="1267267"/>
                </a:lnTo>
                <a:cubicBezTo>
                  <a:pt x="219428" y="1207576"/>
                  <a:pt x="0" y="949481"/>
                  <a:pt x="0" y="640136"/>
                </a:cubicBezTo>
                <a:cubicBezTo>
                  <a:pt x="0" y="286599"/>
                  <a:pt x="286599" y="0"/>
                  <a:pt x="640136" y="0"/>
                </a:cubicBezTo>
                <a:close/>
              </a:path>
            </a:pathLst>
          </a:custGeom>
          <a:solidFill>
            <a:srgbClr val="F3F3F3"/>
          </a:solidFill>
          <a:ln w="22225">
            <a:gradFill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5400000" scaled="1"/>
            </a:gradFill>
          </a:ln>
          <a:effectLst>
            <a:innerShdw blurRad="76200" dist="38100" dir="16200000">
              <a:prstClr val="black">
                <a:alpha val="37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3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任意多边形 29"/>
          <p:cNvSpPr/>
          <p:nvPr/>
        </p:nvSpPr>
        <p:spPr>
          <a:xfrm>
            <a:off x="3081199" y="3201831"/>
            <a:ext cx="4402424" cy="917811"/>
          </a:xfrm>
          <a:custGeom>
            <a:avLst/>
            <a:gdLst>
              <a:gd name="connsiteX0" fmla="*/ 640136 w 6129048"/>
              <a:gd name="connsiteY0" fmla="*/ 0 h 1277774"/>
              <a:gd name="connsiteX1" fmla="*/ 6109087 w 6129048"/>
              <a:gd name="connsiteY1" fmla="*/ 0 h 1277774"/>
              <a:gd name="connsiteX2" fmla="*/ 6129048 w 6129048"/>
              <a:gd name="connsiteY2" fmla="*/ 2012 h 1277774"/>
              <a:gd name="connsiteX3" fmla="*/ 6129048 w 6129048"/>
              <a:gd name="connsiteY3" fmla="*/ 149955 h 1277774"/>
              <a:gd name="connsiteX4" fmla="*/ 6080383 w 6129048"/>
              <a:gd name="connsiteY4" fmla="*/ 145049 h 1277774"/>
              <a:gd name="connsiteX5" fmla="*/ 668839 w 6129048"/>
              <a:gd name="connsiteY5" fmla="*/ 145049 h 1277774"/>
              <a:gd name="connsiteX6" fmla="*/ 175639 w 6129048"/>
              <a:gd name="connsiteY6" fmla="*/ 638249 h 1277774"/>
              <a:gd name="connsiteX7" fmla="*/ 569442 w 6129048"/>
              <a:gd name="connsiteY7" fmla="*/ 1121429 h 1277774"/>
              <a:gd name="connsiteX8" fmla="*/ 615354 w 6129048"/>
              <a:gd name="connsiteY8" fmla="*/ 1126057 h 1277774"/>
              <a:gd name="connsiteX9" fmla="*/ 615354 w 6129048"/>
              <a:gd name="connsiteY9" fmla="*/ 1277774 h 1277774"/>
              <a:gd name="connsiteX10" fmla="*/ 511127 w 6129048"/>
              <a:gd name="connsiteY10" fmla="*/ 1267267 h 1277774"/>
              <a:gd name="connsiteX11" fmla="*/ 0 w 6129048"/>
              <a:gd name="connsiteY11" fmla="*/ 640136 h 1277774"/>
              <a:gd name="connsiteX12" fmla="*/ 640136 w 6129048"/>
              <a:gd name="connsiteY12" fmla="*/ 0 h 12777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129048" h="1277774">
                <a:moveTo>
                  <a:pt x="640136" y="0"/>
                </a:moveTo>
                <a:lnTo>
                  <a:pt x="6109087" y="0"/>
                </a:lnTo>
                <a:lnTo>
                  <a:pt x="6129048" y="2012"/>
                </a:lnTo>
                <a:lnTo>
                  <a:pt x="6129048" y="149955"/>
                </a:lnTo>
                <a:lnTo>
                  <a:pt x="6080383" y="145049"/>
                </a:lnTo>
                <a:lnTo>
                  <a:pt x="668839" y="145049"/>
                </a:lnTo>
                <a:cubicBezTo>
                  <a:pt x="396452" y="145049"/>
                  <a:pt x="175639" y="365862"/>
                  <a:pt x="175639" y="638249"/>
                </a:cubicBezTo>
                <a:cubicBezTo>
                  <a:pt x="175639" y="876588"/>
                  <a:pt x="344699" y="1075440"/>
                  <a:pt x="569442" y="1121429"/>
                </a:cubicBezTo>
                <a:lnTo>
                  <a:pt x="615354" y="1126057"/>
                </a:lnTo>
                <a:lnTo>
                  <a:pt x="615354" y="1277774"/>
                </a:lnTo>
                <a:lnTo>
                  <a:pt x="511127" y="1267267"/>
                </a:lnTo>
                <a:cubicBezTo>
                  <a:pt x="219428" y="1207576"/>
                  <a:pt x="0" y="949481"/>
                  <a:pt x="0" y="640136"/>
                </a:cubicBezTo>
                <a:cubicBezTo>
                  <a:pt x="0" y="286599"/>
                  <a:pt x="286599" y="0"/>
                  <a:pt x="640136" y="0"/>
                </a:cubicBezTo>
                <a:close/>
              </a:path>
            </a:pathLst>
          </a:custGeom>
          <a:solidFill>
            <a:srgbClr val="F3F3F3"/>
          </a:solidFill>
          <a:ln w="22225">
            <a:gradFill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5400000" scaled="1"/>
            </a:gradFill>
          </a:ln>
          <a:effectLst>
            <a:innerShdw blurRad="76200" dist="38100" dir="16200000">
              <a:prstClr val="black">
                <a:alpha val="37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3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任意多边形 30"/>
          <p:cNvSpPr/>
          <p:nvPr/>
        </p:nvSpPr>
        <p:spPr>
          <a:xfrm>
            <a:off x="3101711" y="1574213"/>
            <a:ext cx="4402424" cy="917811"/>
          </a:xfrm>
          <a:custGeom>
            <a:avLst/>
            <a:gdLst>
              <a:gd name="connsiteX0" fmla="*/ 640136 w 6129048"/>
              <a:gd name="connsiteY0" fmla="*/ 0 h 1277774"/>
              <a:gd name="connsiteX1" fmla="*/ 6109087 w 6129048"/>
              <a:gd name="connsiteY1" fmla="*/ 0 h 1277774"/>
              <a:gd name="connsiteX2" fmla="*/ 6129048 w 6129048"/>
              <a:gd name="connsiteY2" fmla="*/ 2012 h 1277774"/>
              <a:gd name="connsiteX3" fmla="*/ 6129048 w 6129048"/>
              <a:gd name="connsiteY3" fmla="*/ 149955 h 1277774"/>
              <a:gd name="connsiteX4" fmla="*/ 6080383 w 6129048"/>
              <a:gd name="connsiteY4" fmla="*/ 145049 h 1277774"/>
              <a:gd name="connsiteX5" fmla="*/ 668839 w 6129048"/>
              <a:gd name="connsiteY5" fmla="*/ 145049 h 1277774"/>
              <a:gd name="connsiteX6" fmla="*/ 175639 w 6129048"/>
              <a:gd name="connsiteY6" fmla="*/ 638249 h 1277774"/>
              <a:gd name="connsiteX7" fmla="*/ 569442 w 6129048"/>
              <a:gd name="connsiteY7" fmla="*/ 1121429 h 1277774"/>
              <a:gd name="connsiteX8" fmla="*/ 615354 w 6129048"/>
              <a:gd name="connsiteY8" fmla="*/ 1126057 h 1277774"/>
              <a:gd name="connsiteX9" fmla="*/ 615354 w 6129048"/>
              <a:gd name="connsiteY9" fmla="*/ 1277774 h 1277774"/>
              <a:gd name="connsiteX10" fmla="*/ 511127 w 6129048"/>
              <a:gd name="connsiteY10" fmla="*/ 1267267 h 1277774"/>
              <a:gd name="connsiteX11" fmla="*/ 0 w 6129048"/>
              <a:gd name="connsiteY11" fmla="*/ 640136 h 1277774"/>
              <a:gd name="connsiteX12" fmla="*/ 640136 w 6129048"/>
              <a:gd name="connsiteY12" fmla="*/ 0 h 12777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129048" h="1277774">
                <a:moveTo>
                  <a:pt x="640136" y="0"/>
                </a:moveTo>
                <a:lnTo>
                  <a:pt x="6109087" y="0"/>
                </a:lnTo>
                <a:lnTo>
                  <a:pt x="6129048" y="2012"/>
                </a:lnTo>
                <a:lnTo>
                  <a:pt x="6129048" y="149955"/>
                </a:lnTo>
                <a:lnTo>
                  <a:pt x="6080383" y="145049"/>
                </a:lnTo>
                <a:lnTo>
                  <a:pt x="668839" y="145049"/>
                </a:lnTo>
                <a:cubicBezTo>
                  <a:pt x="396452" y="145049"/>
                  <a:pt x="175639" y="365862"/>
                  <a:pt x="175639" y="638249"/>
                </a:cubicBezTo>
                <a:cubicBezTo>
                  <a:pt x="175639" y="876588"/>
                  <a:pt x="344699" y="1075440"/>
                  <a:pt x="569442" y="1121429"/>
                </a:cubicBezTo>
                <a:lnTo>
                  <a:pt x="615354" y="1126057"/>
                </a:lnTo>
                <a:lnTo>
                  <a:pt x="615354" y="1277774"/>
                </a:lnTo>
                <a:lnTo>
                  <a:pt x="511127" y="1267267"/>
                </a:lnTo>
                <a:cubicBezTo>
                  <a:pt x="219428" y="1207576"/>
                  <a:pt x="0" y="949481"/>
                  <a:pt x="0" y="640136"/>
                </a:cubicBezTo>
                <a:cubicBezTo>
                  <a:pt x="0" y="286599"/>
                  <a:pt x="286599" y="0"/>
                  <a:pt x="640136" y="0"/>
                </a:cubicBezTo>
                <a:close/>
              </a:path>
            </a:pathLst>
          </a:custGeom>
          <a:solidFill>
            <a:srgbClr val="F3F3F3"/>
          </a:solidFill>
          <a:ln w="22225">
            <a:gradFill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5400000" scaled="1"/>
            </a:gradFill>
          </a:ln>
          <a:effectLst>
            <a:innerShdw blurRad="76200" dist="38100" dir="16200000">
              <a:prstClr val="black">
                <a:alpha val="37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3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7192514" y="2383449"/>
            <a:ext cx="919606" cy="919605"/>
            <a:chOff x="8101114" y="2570729"/>
            <a:chExt cx="1226141" cy="1226140"/>
          </a:xfrm>
        </p:grpSpPr>
        <p:grpSp>
          <p:nvGrpSpPr>
            <p:cNvPr id="33" name="组合 32"/>
            <p:cNvGrpSpPr/>
            <p:nvPr/>
          </p:nvGrpSpPr>
          <p:grpSpPr>
            <a:xfrm>
              <a:off x="8101114" y="2570729"/>
              <a:ext cx="1226141" cy="1226140"/>
              <a:chOff x="2082060" y="4326575"/>
              <a:chExt cx="1280274" cy="1280272"/>
            </a:xfrm>
          </p:grpSpPr>
          <p:sp>
            <p:nvSpPr>
              <p:cNvPr id="38" name="椭圆 37"/>
              <p:cNvSpPr/>
              <p:nvPr/>
            </p:nvSpPr>
            <p:spPr>
              <a:xfrm>
                <a:off x="2082060" y="4326575"/>
                <a:ext cx="1280274" cy="1280272"/>
              </a:xfrm>
              <a:prstGeom prst="ellipse">
                <a:avLst/>
              </a:prstGeom>
              <a:solidFill>
                <a:srgbClr val="F3F3F3"/>
              </a:solidFill>
              <a:ln w="22225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5400000" scaled="1"/>
                </a:gradFill>
              </a:ln>
              <a:effectLst>
                <a:innerShdw blurRad="76200" dist="38100" dir="16200000">
                  <a:prstClr val="black">
                    <a:alpha val="37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31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9" name="椭圆 38"/>
              <p:cNvSpPr/>
              <p:nvPr/>
            </p:nvSpPr>
            <p:spPr>
              <a:xfrm>
                <a:off x="2220839" y="4480358"/>
                <a:ext cx="985420" cy="985419"/>
              </a:xfrm>
              <a:prstGeom prst="ellipse">
                <a:avLst/>
              </a:prstGeom>
              <a:gradFill>
                <a:gsLst>
                  <a:gs pos="0">
                    <a:srgbClr val="DEDEDE"/>
                  </a:gs>
                  <a:gs pos="100000">
                    <a:srgbClr val="FBFBFB"/>
                  </a:gs>
                </a:gsLst>
                <a:lin ang="5400000" scaled="1"/>
              </a:gradFill>
              <a:ln w="31750" cap="flat">
                <a:gradFill>
                  <a:gsLst>
                    <a:gs pos="0">
                      <a:schemeClr val="bg1"/>
                    </a:gs>
                    <a:gs pos="100000">
                      <a:srgbClr val="DDDDDD"/>
                    </a:gs>
                  </a:gsLst>
                  <a:lin ang="5400000" scaled="1"/>
                </a:gradFill>
                <a:prstDash val="solid"/>
                <a:miter lim="800000"/>
                <a:headEnd/>
                <a:tailEnd/>
              </a:ln>
              <a:effectLst>
                <a:outerShdw blurRad="228600" dist="101600" dir="5400000" algn="t" rotWithShape="0">
                  <a:schemeClr val="tx1">
                    <a:lumMod val="85000"/>
                    <a:lumOff val="15000"/>
                    <a:alpha val="33000"/>
                  </a:schemeClr>
                </a:outerShdw>
              </a:effec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31">
                  <a:solidFill>
                    <a:srgbClr val="00AABC"/>
                  </a:solidFill>
                  <a:latin typeface="+mj-ea"/>
                  <a:ea typeface="+mj-ea"/>
                </a:endParaRPr>
              </a:p>
            </p:txBody>
          </p:sp>
        </p:grpSp>
        <p:grpSp>
          <p:nvGrpSpPr>
            <p:cNvPr id="34" name="Group 11"/>
            <p:cNvGrpSpPr>
              <a:grpSpLocks noChangeAspect="1"/>
            </p:cNvGrpSpPr>
            <p:nvPr/>
          </p:nvGrpSpPr>
          <p:grpSpPr bwMode="auto">
            <a:xfrm>
              <a:off x="8437945" y="2934119"/>
              <a:ext cx="573806" cy="498762"/>
              <a:chOff x="4838" y="1902"/>
              <a:chExt cx="497" cy="432"/>
            </a:xfrm>
            <a:solidFill>
              <a:schemeClr val="tx1">
                <a:lumMod val="50000"/>
                <a:lumOff val="50000"/>
              </a:schemeClr>
            </a:solidFill>
          </p:grpSpPr>
          <p:sp>
            <p:nvSpPr>
              <p:cNvPr id="35" name="Freeform 12"/>
              <p:cNvSpPr>
                <a:spLocks noEditPoints="1"/>
              </p:cNvSpPr>
              <p:nvPr/>
            </p:nvSpPr>
            <p:spPr bwMode="auto">
              <a:xfrm>
                <a:off x="5001" y="1999"/>
                <a:ext cx="334" cy="335"/>
              </a:xfrm>
              <a:custGeom>
                <a:avLst/>
                <a:gdLst>
                  <a:gd name="T0" fmla="*/ 9 w 80"/>
                  <a:gd name="T1" fmla="*/ 19 h 80"/>
                  <a:gd name="T2" fmla="*/ 10 w 80"/>
                  <a:gd name="T3" fmla="*/ 26 h 80"/>
                  <a:gd name="T4" fmla="*/ 5 w 80"/>
                  <a:gd name="T5" fmla="*/ 27 h 80"/>
                  <a:gd name="T6" fmla="*/ 0 w 80"/>
                  <a:gd name="T7" fmla="*/ 31 h 80"/>
                  <a:gd name="T8" fmla="*/ 3 w 80"/>
                  <a:gd name="T9" fmla="*/ 37 h 80"/>
                  <a:gd name="T10" fmla="*/ 7 w 80"/>
                  <a:gd name="T11" fmla="*/ 42 h 80"/>
                  <a:gd name="T12" fmla="*/ 3 w 80"/>
                  <a:gd name="T13" fmla="*/ 46 h 80"/>
                  <a:gd name="T14" fmla="*/ 1 w 80"/>
                  <a:gd name="T15" fmla="*/ 52 h 80"/>
                  <a:gd name="T16" fmla="*/ 7 w 80"/>
                  <a:gd name="T17" fmla="*/ 56 h 80"/>
                  <a:gd name="T18" fmla="*/ 11 w 80"/>
                  <a:gd name="T19" fmla="*/ 57 h 80"/>
                  <a:gd name="T20" fmla="*/ 11 w 80"/>
                  <a:gd name="T21" fmla="*/ 63 h 80"/>
                  <a:gd name="T22" fmla="*/ 13 w 80"/>
                  <a:gd name="T23" fmla="*/ 70 h 80"/>
                  <a:gd name="T24" fmla="*/ 19 w 80"/>
                  <a:gd name="T25" fmla="*/ 70 h 80"/>
                  <a:gd name="T26" fmla="*/ 25 w 80"/>
                  <a:gd name="T27" fmla="*/ 70 h 80"/>
                  <a:gd name="T28" fmla="*/ 27 w 80"/>
                  <a:gd name="T29" fmla="*/ 74 h 80"/>
                  <a:gd name="T30" fmla="*/ 31 w 80"/>
                  <a:gd name="T31" fmla="*/ 79 h 80"/>
                  <a:gd name="T32" fmla="*/ 37 w 80"/>
                  <a:gd name="T33" fmla="*/ 76 h 80"/>
                  <a:gd name="T34" fmla="*/ 42 w 80"/>
                  <a:gd name="T35" fmla="*/ 73 h 80"/>
                  <a:gd name="T36" fmla="*/ 46 w 80"/>
                  <a:gd name="T37" fmla="*/ 76 h 80"/>
                  <a:gd name="T38" fmla="*/ 52 w 80"/>
                  <a:gd name="T39" fmla="*/ 78 h 80"/>
                  <a:gd name="T40" fmla="*/ 56 w 80"/>
                  <a:gd name="T41" fmla="*/ 73 h 80"/>
                  <a:gd name="T42" fmla="*/ 58 w 80"/>
                  <a:gd name="T43" fmla="*/ 67 h 80"/>
                  <a:gd name="T44" fmla="*/ 63 w 80"/>
                  <a:gd name="T45" fmla="*/ 68 h 80"/>
                  <a:gd name="T46" fmla="*/ 69 w 80"/>
                  <a:gd name="T47" fmla="*/ 67 h 80"/>
                  <a:gd name="T48" fmla="*/ 70 w 80"/>
                  <a:gd name="T49" fmla="*/ 60 h 80"/>
                  <a:gd name="T50" fmla="*/ 69 w 80"/>
                  <a:gd name="T51" fmla="*/ 54 h 80"/>
                  <a:gd name="T52" fmla="*/ 74 w 80"/>
                  <a:gd name="T53" fmla="*/ 53 h 80"/>
                  <a:gd name="T54" fmla="*/ 79 w 80"/>
                  <a:gd name="T55" fmla="*/ 48 h 80"/>
                  <a:gd name="T56" fmla="*/ 76 w 80"/>
                  <a:gd name="T57" fmla="*/ 42 h 80"/>
                  <a:gd name="T58" fmla="*/ 72 w 80"/>
                  <a:gd name="T59" fmla="*/ 37 h 80"/>
                  <a:gd name="T60" fmla="*/ 76 w 80"/>
                  <a:gd name="T61" fmla="*/ 34 h 80"/>
                  <a:gd name="T62" fmla="*/ 78 w 80"/>
                  <a:gd name="T63" fmla="*/ 27 h 80"/>
                  <a:gd name="T64" fmla="*/ 73 w 80"/>
                  <a:gd name="T65" fmla="*/ 24 h 80"/>
                  <a:gd name="T66" fmla="*/ 67 w 80"/>
                  <a:gd name="T67" fmla="*/ 21 h 80"/>
                  <a:gd name="T68" fmla="*/ 68 w 80"/>
                  <a:gd name="T69" fmla="*/ 16 h 80"/>
                  <a:gd name="T70" fmla="*/ 67 w 80"/>
                  <a:gd name="T71" fmla="*/ 10 h 80"/>
                  <a:gd name="T72" fmla="*/ 60 w 80"/>
                  <a:gd name="T73" fmla="*/ 9 h 80"/>
                  <a:gd name="T74" fmla="*/ 54 w 80"/>
                  <a:gd name="T75" fmla="*/ 10 h 80"/>
                  <a:gd name="T76" fmla="*/ 52 w 80"/>
                  <a:gd name="T77" fmla="*/ 5 h 80"/>
                  <a:gd name="T78" fmla="*/ 48 w 80"/>
                  <a:gd name="T79" fmla="*/ 0 h 80"/>
                  <a:gd name="T80" fmla="*/ 42 w 80"/>
                  <a:gd name="T81" fmla="*/ 3 h 80"/>
                  <a:gd name="T82" fmla="*/ 37 w 80"/>
                  <a:gd name="T83" fmla="*/ 7 h 80"/>
                  <a:gd name="T84" fmla="*/ 33 w 80"/>
                  <a:gd name="T85" fmla="*/ 3 h 80"/>
                  <a:gd name="T86" fmla="*/ 27 w 80"/>
                  <a:gd name="T87" fmla="*/ 1 h 80"/>
                  <a:gd name="T88" fmla="*/ 23 w 80"/>
                  <a:gd name="T89" fmla="*/ 7 h 80"/>
                  <a:gd name="T90" fmla="*/ 21 w 80"/>
                  <a:gd name="T91" fmla="*/ 13 h 80"/>
                  <a:gd name="T92" fmla="*/ 16 w 80"/>
                  <a:gd name="T93" fmla="*/ 11 h 80"/>
                  <a:gd name="T94" fmla="*/ 10 w 80"/>
                  <a:gd name="T95" fmla="*/ 13 h 80"/>
                  <a:gd name="T96" fmla="*/ 9 w 80"/>
                  <a:gd name="T97" fmla="*/ 19 h 80"/>
                  <a:gd name="T98" fmla="*/ 32 w 80"/>
                  <a:gd name="T99" fmla="*/ 18 h 80"/>
                  <a:gd name="T100" fmla="*/ 62 w 80"/>
                  <a:gd name="T101" fmla="*/ 33 h 80"/>
                  <a:gd name="T102" fmla="*/ 47 w 80"/>
                  <a:gd name="T103" fmla="*/ 62 h 80"/>
                  <a:gd name="T104" fmla="*/ 18 w 80"/>
                  <a:gd name="T105" fmla="*/ 47 h 80"/>
                  <a:gd name="T106" fmla="*/ 32 w 80"/>
                  <a:gd name="T107" fmla="*/ 18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80" h="80">
                    <a:moveTo>
                      <a:pt x="9" y="19"/>
                    </a:moveTo>
                    <a:cubicBezTo>
                      <a:pt x="11" y="21"/>
                      <a:pt x="10" y="25"/>
                      <a:pt x="10" y="26"/>
                    </a:cubicBezTo>
                    <a:cubicBezTo>
                      <a:pt x="9" y="27"/>
                      <a:pt x="7" y="27"/>
                      <a:pt x="5" y="27"/>
                    </a:cubicBezTo>
                    <a:cubicBezTo>
                      <a:pt x="3" y="26"/>
                      <a:pt x="1" y="28"/>
                      <a:pt x="0" y="31"/>
                    </a:cubicBezTo>
                    <a:cubicBezTo>
                      <a:pt x="0" y="34"/>
                      <a:pt x="1" y="37"/>
                      <a:pt x="3" y="37"/>
                    </a:cubicBezTo>
                    <a:cubicBezTo>
                      <a:pt x="5" y="38"/>
                      <a:pt x="7" y="41"/>
                      <a:pt x="7" y="42"/>
                    </a:cubicBezTo>
                    <a:cubicBezTo>
                      <a:pt x="7" y="44"/>
                      <a:pt x="5" y="45"/>
                      <a:pt x="3" y="46"/>
                    </a:cubicBezTo>
                    <a:cubicBezTo>
                      <a:pt x="1" y="47"/>
                      <a:pt x="0" y="49"/>
                      <a:pt x="1" y="52"/>
                    </a:cubicBezTo>
                    <a:cubicBezTo>
                      <a:pt x="2" y="55"/>
                      <a:pt x="4" y="57"/>
                      <a:pt x="7" y="56"/>
                    </a:cubicBezTo>
                    <a:cubicBezTo>
                      <a:pt x="9" y="55"/>
                      <a:pt x="11" y="56"/>
                      <a:pt x="11" y="57"/>
                    </a:cubicBezTo>
                    <a:cubicBezTo>
                      <a:pt x="12" y="58"/>
                      <a:pt x="13" y="62"/>
                      <a:pt x="11" y="63"/>
                    </a:cubicBezTo>
                    <a:cubicBezTo>
                      <a:pt x="10" y="65"/>
                      <a:pt x="10" y="68"/>
                      <a:pt x="13" y="70"/>
                    </a:cubicBezTo>
                    <a:cubicBezTo>
                      <a:pt x="15" y="72"/>
                      <a:pt x="18" y="72"/>
                      <a:pt x="19" y="70"/>
                    </a:cubicBezTo>
                    <a:cubicBezTo>
                      <a:pt x="20" y="69"/>
                      <a:pt x="24" y="69"/>
                      <a:pt x="25" y="70"/>
                    </a:cubicBezTo>
                    <a:cubicBezTo>
                      <a:pt x="27" y="70"/>
                      <a:pt x="27" y="72"/>
                      <a:pt x="27" y="74"/>
                    </a:cubicBezTo>
                    <a:cubicBezTo>
                      <a:pt x="26" y="76"/>
                      <a:pt x="28" y="78"/>
                      <a:pt x="31" y="79"/>
                    </a:cubicBezTo>
                    <a:cubicBezTo>
                      <a:pt x="34" y="80"/>
                      <a:pt x="37" y="79"/>
                      <a:pt x="37" y="76"/>
                    </a:cubicBezTo>
                    <a:cubicBezTo>
                      <a:pt x="37" y="74"/>
                      <a:pt x="41" y="73"/>
                      <a:pt x="42" y="73"/>
                    </a:cubicBezTo>
                    <a:cubicBezTo>
                      <a:pt x="43" y="72"/>
                      <a:pt x="45" y="74"/>
                      <a:pt x="46" y="76"/>
                    </a:cubicBezTo>
                    <a:cubicBezTo>
                      <a:pt x="46" y="78"/>
                      <a:pt x="49" y="79"/>
                      <a:pt x="52" y="78"/>
                    </a:cubicBezTo>
                    <a:cubicBezTo>
                      <a:pt x="55" y="77"/>
                      <a:pt x="56" y="75"/>
                      <a:pt x="56" y="73"/>
                    </a:cubicBezTo>
                    <a:cubicBezTo>
                      <a:pt x="55" y="71"/>
                      <a:pt x="57" y="68"/>
                      <a:pt x="58" y="67"/>
                    </a:cubicBezTo>
                    <a:cubicBezTo>
                      <a:pt x="59" y="66"/>
                      <a:pt x="61" y="67"/>
                      <a:pt x="63" y="68"/>
                    </a:cubicBezTo>
                    <a:cubicBezTo>
                      <a:pt x="65" y="70"/>
                      <a:pt x="67" y="69"/>
                      <a:pt x="69" y="67"/>
                    </a:cubicBezTo>
                    <a:cubicBezTo>
                      <a:pt x="71" y="65"/>
                      <a:pt x="72" y="62"/>
                      <a:pt x="70" y="60"/>
                    </a:cubicBezTo>
                    <a:cubicBezTo>
                      <a:pt x="69" y="59"/>
                      <a:pt x="69" y="55"/>
                      <a:pt x="69" y="54"/>
                    </a:cubicBezTo>
                    <a:cubicBezTo>
                      <a:pt x="70" y="53"/>
                      <a:pt x="72" y="52"/>
                      <a:pt x="74" y="53"/>
                    </a:cubicBezTo>
                    <a:cubicBezTo>
                      <a:pt x="76" y="53"/>
                      <a:pt x="78" y="51"/>
                      <a:pt x="79" y="48"/>
                    </a:cubicBezTo>
                    <a:cubicBezTo>
                      <a:pt x="80" y="45"/>
                      <a:pt x="78" y="43"/>
                      <a:pt x="76" y="42"/>
                    </a:cubicBezTo>
                    <a:cubicBezTo>
                      <a:pt x="74" y="42"/>
                      <a:pt x="72" y="38"/>
                      <a:pt x="72" y="37"/>
                    </a:cubicBezTo>
                    <a:cubicBezTo>
                      <a:pt x="72" y="36"/>
                      <a:pt x="74" y="34"/>
                      <a:pt x="76" y="34"/>
                    </a:cubicBezTo>
                    <a:cubicBezTo>
                      <a:pt x="78" y="33"/>
                      <a:pt x="79" y="30"/>
                      <a:pt x="78" y="27"/>
                    </a:cubicBezTo>
                    <a:cubicBezTo>
                      <a:pt x="77" y="25"/>
                      <a:pt x="75" y="23"/>
                      <a:pt x="73" y="24"/>
                    </a:cubicBezTo>
                    <a:cubicBezTo>
                      <a:pt x="71" y="24"/>
                      <a:pt x="67" y="22"/>
                      <a:pt x="67" y="21"/>
                    </a:cubicBezTo>
                    <a:cubicBezTo>
                      <a:pt x="66" y="20"/>
                      <a:pt x="66" y="18"/>
                      <a:pt x="68" y="16"/>
                    </a:cubicBezTo>
                    <a:cubicBezTo>
                      <a:pt x="69" y="15"/>
                      <a:pt x="69" y="12"/>
                      <a:pt x="67" y="10"/>
                    </a:cubicBezTo>
                    <a:cubicBezTo>
                      <a:pt x="64" y="8"/>
                      <a:pt x="61" y="8"/>
                      <a:pt x="60" y="9"/>
                    </a:cubicBezTo>
                    <a:cubicBezTo>
                      <a:pt x="59" y="11"/>
                      <a:pt x="55" y="10"/>
                      <a:pt x="54" y="10"/>
                    </a:cubicBezTo>
                    <a:cubicBezTo>
                      <a:pt x="52" y="9"/>
                      <a:pt x="52" y="7"/>
                      <a:pt x="52" y="5"/>
                    </a:cubicBezTo>
                    <a:cubicBezTo>
                      <a:pt x="53" y="3"/>
                      <a:pt x="51" y="1"/>
                      <a:pt x="48" y="0"/>
                    </a:cubicBezTo>
                    <a:cubicBezTo>
                      <a:pt x="45" y="0"/>
                      <a:pt x="42" y="1"/>
                      <a:pt x="42" y="3"/>
                    </a:cubicBezTo>
                    <a:cubicBezTo>
                      <a:pt x="42" y="5"/>
                      <a:pt x="38" y="7"/>
                      <a:pt x="37" y="7"/>
                    </a:cubicBezTo>
                    <a:cubicBezTo>
                      <a:pt x="36" y="7"/>
                      <a:pt x="34" y="5"/>
                      <a:pt x="33" y="3"/>
                    </a:cubicBezTo>
                    <a:cubicBezTo>
                      <a:pt x="33" y="1"/>
                      <a:pt x="30" y="1"/>
                      <a:pt x="27" y="1"/>
                    </a:cubicBezTo>
                    <a:cubicBezTo>
                      <a:pt x="24" y="2"/>
                      <a:pt x="23" y="5"/>
                      <a:pt x="23" y="7"/>
                    </a:cubicBezTo>
                    <a:cubicBezTo>
                      <a:pt x="24" y="9"/>
                      <a:pt x="22" y="12"/>
                      <a:pt x="21" y="13"/>
                    </a:cubicBezTo>
                    <a:cubicBezTo>
                      <a:pt x="20" y="13"/>
                      <a:pt x="18" y="13"/>
                      <a:pt x="16" y="11"/>
                    </a:cubicBezTo>
                    <a:cubicBezTo>
                      <a:pt x="15" y="10"/>
                      <a:pt x="12" y="11"/>
                      <a:pt x="10" y="13"/>
                    </a:cubicBezTo>
                    <a:cubicBezTo>
                      <a:pt x="8" y="15"/>
                      <a:pt x="7" y="18"/>
                      <a:pt x="9" y="19"/>
                    </a:cubicBezTo>
                    <a:close/>
                    <a:moveTo>
                      <a:pt x="32" y="18"/>
                    </a:moveTo>
                    <a:cubicBezTo>
                      <a:pt x="45" y="14"/>
                      <a:pt x="58" y="21"/>
                      <a:pt x="62" y="33"/>
                    </a:cubicBezTo>
                    <a:cubicBezTo>
                      <a:pt x="65" y="45"/>
                      <a:pt x="59" y="58"/>
                      <a:pt x="47" y="62"/>
                    </a:cubicBezTo>
                    <a:cubicBezTo>
                      <a:pt x="34" y="66"/>
                      <a:pt x="21" y="59"/>
                      <a:pt x="18" y="47"/>
                    </a:cubicBezTo>
                    <a:cubicBezTo>
                      <a:pt x="14" y="35"/>
                      <a:pt x="20" y="22"/>
                      <a:pt x="32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31">
                  <a:solidFill>
                    <a:prstClr val="black"/>
                  </a:solidFill>
                </a:endParaRPr>
              </a:p>
            </p:txBody>
          </p:sp>
          <p:sp>
            <p:nvSpPr>
              <p:cNvPr id="36" name="Freeform 13"/>
              <p:cNvSpPr>
                <a:spLocks noEditPoints="1"/>
              </p:cNvSpPr>
              <p:nvPr/>
            </p:nvSpPr>
            <p:spPr bwMode="auto">
              <a:xfrm>
                <a:off x="4838" y="1902"/>
                <a:ext cx="217" cy="214"/>
              </a:xfrm>
              <a:custGeom>
                <a:avLst/>
                <a:gdLst>
                  <a:gd name="T0" fmla="*/ 6 w 52"/>
                  <a:gd name="T1" fmla="*/ 12 h 51"/>
                  <a:gd name="T2" fmla="*/ 7 w 52"/>
                  <a:gd name="T3" fmla="*/ 16 h 51"/>
                  <a:gd name="T4" fmla="*/ 4 w 52"/>
                  <a:gd name="T5" fmla="*/ 17 h 51"/>
                  <a:gd name="T6" fmla="*/ 1 w 52"/>
                  <a:gd name="T7" fmla="*/ 20 h 51"/>
                  <a:gd name="T8" fmla="*/ 3 w 52"/>
                  <a:gd name="T9" fmla="*/ 24 h 51"/>
                  <a:gd name="T10" fmla="*/ 5 w 52"/>
                  <a:gd name="T11" fmla="*/ 27 h 51"/>
                  <a:gd name="T12" fmla="*/ 3 w 52"/>
                  <a:gd name="T13" fmla="*/ 29 h 51"/>
                  <a:gd name="T14" fmla="*/ 1 w 52"/>
                  <a:gd name="T15" fmla="*/ 33 h 51"/>
                  <a:gd name="T16" fmla="*/ 5 w 52"/>
                  <a:gd name="T17" fmla="*/ 36 h 51"/>
                  <a:gd name="T18" fmla="*/ 8 w 52"/>
                  <a:gd name="T19" fmla="*/ 36 h 51"/>
                  <a:gd name="T20" fmla="*/ 8 w 52"/>
                  <a:gd name="T21" fmla="*/ 41 h 51"/>
                  <a:gd name="T22" fmla="*/ 9 w 52"/>
                  <a:gd name="T23" fmla="*/ 45 h 51"/>
                  <a:gd name="T24" fmla="*/ 13 w 52"/>
                  <a:gd name="T25" fmla="*/ 45 h 51"/>
                  <a:gd name="T26" fmla="*/ 17 w 52"/>
                  <a:gd name="T27" fmla="*/ 45 h 51"/>
                  <a:gd name="T28" fmla="*/ 18 w 52"/>
                  <a:gd name="T29" fmla="*/ 48 h 51"/>
                  <a:gd name="T30" fmla="*/ 21 w 52"/>
                  <a:gd name="T31" fmla="*/ 51 h 51"/>
                  <a:gd name="T32" fmla="*/ 25 w 52"/>
                  <a:gd name="T33" fmla="*/ 49 h 51"/>
                  <a:gd name="T34" fmla="*/ 28 w 52"/>
                  <a:gd name="T35" fmla="*/ 47 h 51"/>
                  <a:gd name="T36" fmla="*/ 30 w 52"/>
                  <a:gd name="T37" fmla="*/ 49 h 51"/>
                  <a:gd name="T38" fmla="*/ 34 w 52"/>
                  <a:gd name="T39" fmla="*/ 50 h 51"/>
                  <a:gd name="T40" fmla="*/ 37 w 52"/>
                  <a:gd name="T41" fmla="*/ 47 h 51"/>
                  <a:gd name="T42" fmla="*/ 38 w 52"/>
                  <a:gd name="T43" fmla="*/ 43 h 51"/>
                  <a:gd name="T44" fmla="*/ 41 w 52"/>
                  <a:gd name="T45" fmla="*/ 44 h 51"/>
                  <a:gd name="T46" fmla="*/ 45 w 52"/>
                  <a:gd name="T47" fmla="*/ 43 h 51"/>
                  <a:gd name="T48" fmla="*/ 46 w 52"/>
                  <a:gd name="T49" fmla="*/ 39 h 51"/>
                  <a:gd name="T50" fmla="*/ 45 w 52"/>
                  <a:gd name="T51" fmla="*/ 35 h 51"/>
                  <a:gd name="T52" fmla="*/ 48 w 52"/>
                  <a:gd name="T53" fmla="*/ 34 h 51"/>
                  <a:gd name="T54" fmla="*/ 51 w 52"/>
                  <a:gd name="T55" fmla="*/ 31 h 51"/>
                  <a:gd name="T56" fmla="*/ 50 w 52"/>
                  <a:gd name="T57" fmla="*/ 27 h 51"/>
                  <a:gd name="T58" fmla="*/ 47 w 52"/>
                  <a:gd name="T59" fmla="*/ 24 h 51"/>
                  <a:gd name="T60" fmla="*/ 49 w 52"/>
                  <a:gd name="T61" fmla="*/ 22 h 51"/>
                  <a:gd name="T62" fmla="*/ 51 w 52"/>
                  <a:gd name="T63" fmla="*/ 18 h 51"/>
                  <a:gd name="T64" fmla="*/ 47 w 52"/>
                  <a:gd name="T65" fmla="*/ 15 h 51"/>
                  <a:gd name="T66" fmla="*/ 44 w 52"/>
                  <a:gd name="T67" fmla="*/ 13 h 51"/>
                  <a:gd name="T68" fmla="*/ 44 w 52"/>
                  <a:gd name="T69" fmla="*/ 10 h 51"/>
                  <a:gd name="T70" fmla="*/ 43 w 52"/>
                  <a:gd name="T71" fmla="*/ 6 h 51"/>
                  <a:gd name="T72" fmla="*/ 39 w 52"/>
                  <a:gd name="T73" fmla="*/ 6 h 51"/>
                  <a:gd name="T74" fmla="*/ 35 w 52"/>
                  <a:gd name="T75" fmla="*/ 6 h 51"/>
                  <a:gd name="T76" fmla="*/ 34 w 52"/>
                  <a:gd name="T77" fmla="*/ 3 h 51"/>
                  <a:gd name="T78" fmla="*/ 32 w 52"/>
                  <a:gd name="T79" fmla="*/ 0 h 51"/>
                  <a:gd name="T80" fmla="*/ 28 w 52"/>
                  <a:gd name="T81" fmla="*/ 2 h 51"/>
                  <a:gd name="T82" fmla="*/ 24 w 52"/>
                  <a:gd name="T83" fmla="*/ 4 h 51"/>
                  <a:gd name="T84" fmla="*/ 22 w 52"/>
                  <a:gd name="T85" fmla="*/ 2 h 51"/>
                  <a:gd name="T86" fmla="*/ 18 w 52"/>
                  <a:gd name="T87" fmla="*/ 1 h 51"/>
                  <a:gd name="T88" fmla="*/ 16 w 52"/>
                  <a:gd name="T89" fmla="*/ 4 h 51"/>
                  <a:gd name="T90" fmla="*/ 14 w 52"/>
                  <a:gd name="T91" fmla="*/ 8 h 51"/>
                  <a:gd name="T92" fmla="*/ 11 w 52"/>
                  <a:gd name="T93" fmla="*/ 7 h 51"/>
                  <a:gd name="T94" fmla="*/ 7 w 52"/>
                  <a:gd name="T95" fmla="*/ 8 h 51"/>
                  <a:gd name="T96" fmla="*/ 6 w 52"/>
                  <a:gd name="T97" fmla="*/ 12 h 51"/>
                  <a:gd name="T98" fmla="*/ 22 w 52"/>
                  <a:gd name="T99" fmla="*/ 11 h 51"/>
                  <a:gd name="T100" fmla="*/ 40 w 52"/>
                  <a:gd name="T101" fmla="*/ 21 h 51"/>
                  <a:gd name="T102" fmla="*/ 31 w 52"/>
                  <a:gd name="T103" fmla="*/ 40 h 51"/>
                  <a:gd name="T104" fmla="*/ 12 w 52"/>
                  <a:gd name="T105" fmla="*/ 30 h 51"/>
                  <a:gd name="T106" fmla="*/ 22 w 52"/>
                  <a:gd name="T107" fmla="*/ 11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52" h="51">
                    <a:moveTo>
                      <a:pt x="6" y="12"/>
                    </a:moveTo>
                    <a:cubicBezTo>
                      <a:pt x="7" y="13"/>
                      <a:pt x="7" y="16"/>
                      <a:pt x="7" y="16"/>
                    </a:cubicBezTo>
                    <a:cubicBezTo>
                      <a:pt x="7" y="17"/>
                      <a:pt x="5" y="18"/>
                      <a:pt x="4" y="17"/>
                    </a:cubicBezTo>
                    <a:cubicBezTo>
                      <a:pt x="3" y="17"/>
                      <a:pt x="1" y="18"/>
                      <a:pt x="1" y="20"/>
                    </a:cubicBezTo>
                    <a:cubicBezTo>
                      <a:pt x="0" y="22"/>
                      <a:pt x="1" y="24"/>
                      <a:pt x="3" y="24"/>
                    </a:cubicBezTo>
                    <a:cubicBezTo>
                      <a:pt x="4" y="24"/>
                      <a:pt x="5" y="26"/>
                      <a:pt x="5" y="27"/>
                    </a:cubicBezTo>
                    <a:cubicBezTo>
                      <a:pt x="5" y="28"/>
                      <a:pt x="4" y="29"/>
                      <a:pt x="3" y="29"/>
                    </a:cubicBezTo>
                    <a:cubicBezTo>
                      <a:pt x="1" y="30"/>
                      <a:pt x="1" y="32"/>
                      <a:pt x="1" y="33"/>
                    </a:cubicBezTo>
                    <a:cubicBezTo>
                      <a:pt x="2" y="35"/>
                      <a:pt x="4" y="36"/>
                      <a:pt x="5" y="36"/>
                    </a:cubicBezTo>
                    <a:cubicBezTo>
                      <a:pt x="6" y="36"/>
                      <a:pt x="8" y="36"/>
                      <a:pt x="8" y="36"/>
                    </a:cubicBezTo>
                    <a:cubicBezTo>
                      <a:pt x="8" y="37"/>
                      <a:pt x="9" y="40"/>
                      <a:pt x="8" y="41"/>
                    </a:cubicBezTo>
                    <a:cubicBezTo>
                      <a:pt x="7" y="42"/>
                      <a:pt x="7" y="43"/>
                      <a:pt x="9" y="45"/>
                    </a:cubicBezTo>
                    <a:cubicBezTo>
                      <a:pt x="10" y="46"/>
                      <a:pt x="12" y="46"/>
                      <a:pt x="13" y="45"/>
                    </a:cubicBezTo>
                    <a:cubicBezTo>
                      <a:pt x="14" y="44"/>
                      <a:pt x="16" y="44"/>
                      <a:pt x="17" y="45"/>
                    </a:cubicBezTo>
                    <a:cubicBezTo>
                      <a:pt x="18" y="45"/>
                      <a:pt x="18" y="46"/>
                      <a:pt x="18" y="48"/>
                    </a:cubicBezTo>
                    <a:cubicBezTo>
                      <a:pt x="18" y="49"/>
                      <a:pt x="19" y="50"/>
                      <a:pt x="21" y="51"/>
                    </a:cubicBezTo>
                    <a:cubicBezTo>
                      <a:pt x="22" y="51"/>
                      <a:pt x="24" y="50"/>
                      <a:pt x="25" y="49"/>
                    </a:cubicBezTo>
                    <a:cubicBezTo>
                      <a:pt x="25" y="48"/>
                      <a:pt x="27" y="47"/>
                      <a:pt x="28" y="47"/>
                    </a:cubicBezTo>
                    <a:cubicBezTo>
                      <a:pt x="29" y="47"/>
                      <a:pt x="30" y="48"/>
                      <a:pt x="30" y="49"/>
                    </a:cubicBezTo>
                    <a:cubicBezTo>
                      <a:pt x="30" y="50"/>
                      <a:pt x="32" y="51"/>
                      <a:pt x="34" y="50"/>
                    </a:cubicBezTo>
                    <a:cubicBezTo>
                      <a:pt x="36" y="50"/>
                      <a:pt x="37" y="48"/>
                      <a:pt x="37" y="47"/>
                    </a:cubicBezTo>
                    <a:cubicBezTo>
                      <a:pt x="36" y="45"/>
                      <a:pt x="38" y="43"/>
                      <a:pt x="38" y="43"/>
                    </a:cubicBezTo>
                    <a:cubicBezTo>
                      <a:pt x="39" y="42"/>
                      <a:pt x="40" y="43"/>
                      <a:pt x="41" y="44"/>
                    </a:cubicBezTo>
                    <a:cubicBezTo>
                      <a:pt x="42" y="45"/>
                      <a:pt x="44" y="44"/>
                      <a:pt x="45" y="43"/>
                    </a:cubicBezTo>
                    <a:cubicBezTo>
                      <a:pt x="47" y="42"/>
                      <a:pt x="47" y="40"/>
                      <a:pt x="46" y="39"/>
                    </a:cubicBezTo>
                    <a:cubicBezTo>
                      <a:pt x="45" y="38"/>
                      <a:pt x="45" y="35"/>
                      <a:pt x="45" y="35"/>
                    </a:cubicBezTo>
                    <a:cubicBezTo>
                      <a:pt x="46" y="34"/>
                      <a:pt x="47" y="34"/>
                      <a:pt x="48" y="34"/>
                    </a:cubicBezTo>
                    <a:cubicBezTo>
                      <a:pt x="50" y="34"/>
                      <a:pt x="51" y="33"/>
                      <a:pt x="51" y="31"/>
                    </a:cubicBezTo>
                    <a:cubicBezTo>
                      <a:pt x="52" y="29"/>
                      <a:pt x="51" y="27"/>
                      <a:pt x="50" y="27"/>
                    </a:cubicBezTo>
                    <a:cubicBezTo>
                      <a:pt x="48" y="27"/>
                      <a:pt x="47" y="25"/>
                      <a:pt x="47" y="24"/>
                    </a:cubicBezTo>
                    <a:cubicBezTo>
                      <a:pt x="47" y="23"/>
                      <a:pt x="48" y="22"/>
                      <a:pt x="49" y="22"/>
                    </a:cubicBezTo>
                    <a:cubicBezTo>
                      <a:pt x="51" y="21"/>
                      <a:pt x="51" y="19"/>
                      <a:pt x="51" y="18"/>
                    </a:cubicBezTo>
                    <a:cubicBezTo>
                      <a:pt x="50" y="16"/>
                      <a:pt x="49" y="15"/>
                      <a:pt x="47" y="15"/>
                    </a:cubicBezTo>
                    <a:cubicBezTo>
                      <a:pt x="46" y="16"/>
                      <a:pt x="44" y="14"/>
                      <a:pt x="44" y="13"/>
                    </a:cubicBezTo>
                    <a:cubicBezTo>
                      <a:pt x="43" y="13"/>
                      <a:pt x="43" y="11"/>
                      <a:pt x="44" y="10"/>
                    </a:cubicBezTo>
                    <a:cubicBezTo>
                      <a:pt x="45" y="9"/>
                      <a:pt x="45" y="8"/>
                      <a:pt x="43" y="6"/>
                    </a:cubicBezTo>
                    <a:cubicBezTo>
                      <a:pt x="42" y="5"/>
                      <a:pt x="40" y="5"/>
                      <a:pt x="39" y="6"/>
                    </a:cubicBezTo>
                    <a:cubicBezTo>
                      <a:pt x="38" y="7"/>
                      <a:pt x="36" y="7"/>
                      <a:pt x="35" y="6"/>
                    </a:cubicBezTo>
                    <a:cubicBezTo>
                      <a:pt x="34" y="6"/>
                      <a:pt x="34" y="5"/>
                      <a:pt x="34" y="3"/>
                    </a:cubicBezTo>
                    <a:cubicBezTo>
                      <a:pt x="35" y="2"/>
                      <a:pt x="33" y="1"/>
                      <a:pt x="32" y="0"/>
                    </a:cubicBezTo>
                    <a:cubicBezTo>
                      <a:pt x="30" y="0"/>
                      <a:pt x="28" y="1"/>
                      <a:pt x="28" y="2"/>
                    </a:cubicBezTo>
                    <a:cubicBezTo>
                      <a:pt x="27" y="3"/>
                      <a:pt x="25" y="4"/>
                      <a:pt x="24" y="4"/>
                    </a:cubicBezTo>
                    <a:cubicBezTo>
                      <a:pt x="24" y="4"/>
                      <a:pt x="23" y="3"/>
                      <a:pt x="22" y="2"/>
                    </a:cubicBezTo>
                    <a:cubicBezTo>
                      <a:pt x="22" y="1"/>
                      <a:pt x="20" y="0"/>
                      <a:pt x="18" y="1"/>
                    </a:cubicBezTo>
                    <a:cubicBezTo>
                      <a:pt x="16" y="1"/>
                      <a:pt x="15" y="3"/>
                      <a:pt x="16" y="4"/>
                    </a:cubicBezTo>
                    <a:cubicBezTo>
                      <a:pt x="16" y="6"/>
                      <a:pt x="15" y="8"/>
                      <a:pt x="14" y="8"/>
                    </a:cubicBezTo>
                    <a:cubicBezTo>
                      <a:pt x="13" y="9"/>
                      <a:pt x="12" y="8"/>
                      <a:pt x="11" y="7"/>
                    </a:cubicBezTo>
                    <a:cubicBezTo>
                      <a:pt x="10" y="6"/>
                      <a:pt x="8" y="7"/>
                      <a:pt x="7" y="8"/>
                    </a:cubicBezTo>
                    <a:cubicBezTo>
                      <a:pt x="6" y="10"/>
                      <a:pt x="5" y="11"/>
                      <a:pt x="6" y="12"/>
                    </a:cubicBezTo>
                    <a:close/>
                    <a:moveTo>
                      <a:pt x="22" y="11"/>
                    </a:moveTo>
                    <a:cubicBezTo>
                      <a:pt x="29" y="9"/>
                      <a:pt x="38" y="13"/>
                      <a:pt x="40" y="21"/>
                    </a:cubicBezTo>
                    <a:cubicBezTo>
                      <a:pt x="43" y="29"/>
                      <a:pt x="38" y="37"/>
                      <a:pt x="31" y="40"/>
                    </a:cubicBezTo>
                    <a:cubicBezTo>
                      <a:pt x="23" y="42"/>
                      <a:pt x="14" y="38"/>
                      <a:pt x="12" y="30"/>
                    </a:cubicBezTo>
                    <a:cubicBezTo>
                      <a:pt x="9" y="22"/>
                      <a:pt x="14" y="14"/>
                      <a:pt x="22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31">
                  <a:solidFill>
                    <a:prstClr val="black"/>
                  </a:solidFill>
                </a:endParaRPr>
              </a:p>
            </p:txBody>
          </p:sp>
          <p:sp>
            <p:nvSpPr>
              <p:cNvPr id="37" name="Freeform 14"/>
              <p:cNvSpPr>
                <a:spLocks noEditPoints="1"/>
              </p:cNvSpPr>
              <p:nvPr/>
            </p:nvSpPr>
            <p:spPr bwMode="auto">
              <a:xfrm>
                <a:off x="4842" y="2116"/>
                <a:ext cx="163" cy="168"/>
              </a:xfrm>
              <a:custGeom>
                <a:avLst/>
                <a:gdLst>
                  <a:gd name="T0" fmla="*/ 4 w 39"/>
                  <a:gd name="T1" fmla="*/ 10 h 40"/>
                  <a:gd name="T2" fmla="*/ 5 w 39"/>
                  <a:gd name="T3" fmla="*/ 13 h 40"/>
                  <a:gd name="T4" fmla="*/ 2 w 39"/>
                  <a:gd name="T5" fmla="*/ 13 h 40"/>
                  <a:gd name="T6" fmla="*/ 0 w 39"/>
                  <a:gd name="T7" fmla="*/ 16 h 40"/>
                  <a:gd name="T8" fmla="*/ 1 w 39"/>
                  <a:gd name="T9" fmla="*/ 19 h 40"/>
                  <a:gd name="T10" fmla="*/ 3 w 39"/>
                  <a:gd name="T11" fmla="*/ 21 h 40"/>
                  <a:gd name="T12" fmla="*/ 2 w 39"/>
                  <a:gd name="T13" fmla="*/ 23 h 40"/>
                  <a:gd name="T14" fmla="*/ 1 w 39"/>
                  <a:gd name="T15" fmla="*/ 26 h 40"/>
                  <a:gd name="T16" fmla="*/ 3 w 39"/>
                  <a:gd name="T17" fmla="*/ 28 h 40"/>
                  <a:gd name="T18" fmla="*/ 5 w 39"/>
                  <a:gd name="T19" fmla="*/ 28 h 40"/>
                  <a:gd name="T20" fmla="*/ 5 w 39"/>
                  <a:gd name="T21" fmla="*/ 31 h 40"/>
                  <a:gd name="T22" fmla="*/ 6 w 39"/>
                  <a:gd name="T23" fmla="*/ 35 h 40"/>
                  <a:gd name="T24" fmla="*/ 9 w 39"/>
                  <a:gd name="T25" fmla="*/ 35 h 40"/>
                  <a:gd name="T26" fmla="*/ 13 w 39"/>
                  <a:gd name="T27" fmla="*/ 34 h 40"/>
                  <a:gd name="T28" fmla="*/ 13 w 39"/>
                  <a:gd name="T29" fmla="*/ 37 h 40"/>
                  <a:gd name="T30" fmla="*/ 15 w 39"/>
                  <a:gd name="T31" fmla="*/ 39 h 40"/>
                  <a:gd name="T32" fmla="*/ 18 w 39"/>
                  <a:gd name="T33" fmla="*/ 38 h 40"/>
                  <a:gd name="T34" fmla="*/ 21 w 39"/>
                  <a:gd name="T35" fmla="*/ 36 h 40"/>
                  <a:gd name="T36" fmla="*/ 22 w 39"/>
                  <a:gd name="T37" fmla="*/ 38 h 40"/>
                  <a:gd name="T38" fmla="*/ 26 w 39"/>
                  <a:gd name="T39" fmla="*/ 39 h 40"/>
                  <a:gd name="T40" fmla="*/ 27 w 39"/>
                  <a:gd name="T41" fmla="*/ 36 h 40"/>
                  <a:gd name="T42" fmla="*/ 29 w 39"/>
                  <a:gd name="T43" fmla="*/ 33 h 40"/>
                  <a:gd name="T44" fmla="*/ 31 w 39"/>
                  <a:gd name="T45" fmla="*/ 34 h 40"/>
                  <a:gd name="T46" fmla="*/ 34 w 39"/>
                  <a:gd name="T47" fmla="*/ 33 h 40"/>
                  <a:gd name="T48" fmla="*/ 35 w 39"/>
                  <a:gd name="T49" fmla="*/ 30 h 40"/>
                  <a:gd name="T50" fmla="*/ 34 w 39"/>
                  <a:gd name="T51" fmla="*/ 27 h 40"/>
                  <a:gd name="T52" fmla="*/ 36 w 39"/>
                  <a:gd name="T53" fmla="*/ 26 h 40"/>
                  <a:gd name="T54" fmla="*/ 39 w 39"/>
                  <a:gd name="T55" fmla="*/ 24 h 40"/>
                  <a:gd name="T56" fmla="*/ 38 w 39"/>
                  <a:gd name="T57" fmla="*/ 21 h 40"/>
                  <a:gd name="T58" fmla="*/ 36 w 39"/>
                  <a:gd name="T59" fmla="*/ 18 h 40"/>
                  <a:gd name="T60" fmla="*/ 37 w 39"/>
                  <a:gd name="T61" fmla="*/ 17 h 40"/>
                  <a:gd name="T62" fmla="*/ 38 w 39"/>
                  <a:gd name="T63" fmla="*/ 14 h 40"/>
                  <a:gd name="T64" fmla="*/ 36 w 39"/>
                  <a:gd name="T65" fmla="*/ 12 h 40"/>
                  <a:gd name="T66" fmla="*/ 33 w 39"/>
                  <a:gd name="T67" fmla="*/ 10 h 40"/>
                  <a:gd name="T68" fmla="*/ 33 w 39"/>
                  <a:gd name="T69" fmla="*/ 8 h 40"/>
                  <a:gd name="T70" fmla="*/ 33 w 39"/>
                  <a:gd name="T71" fmla="*/ 5 h 40"/>
                  <a:gd name="T72" fmla="*/ 30 w 39"/>
                  <a:gd name="T73" fmla="*/ 5 h 40"/>
                  <a:gd name="T74" fmla="*/ 26 w 39"/>
                  <a:gd name="T75" fmla="*/ 5 h 40"/>
                  <a:gd name="T76" fmla="*/ 26 w 39"/>
                  <a:gd name="T77" fmla="*/ 3 h 40"/>
                  <a:gd name="T78" fmla="*/ 24 w 39"/>
                  <a:gd name="T79" fmla="*/ 0 h 40"/>
                  <a:gd name="T80" fmla="*/ 21 w 39"/>
                  <a:gd name="T81" fmla="*/ 2 h 40"/>
                  <a:gd name="T82" fmla="*/ 18 w 39"/>
                  <a:gd name="T83" fmla="*/ 4 h 40"/>
                  <a:gd name="T84" fmla="*/ 16 w 39"/>
                  <a:gd name="T85" fmla="*/ 2 h 40"/>
                  <a:gd name="T86" fmla="*/ 13 w 39"/>
                  <a:gd name="T87" fmla="*/ 1 h 40"/>
                  <a:gd name="T88" fmla="*/ 11 w 39"/>
                  <a:gd name="T89" fmla="*/ 3 h 40"/>
                  <a:gd name="T90" fmla="*/ 10 w 39"/>
                  <a:gd name="T91" fmla="*/ 6 h 40"/>
                  <a:gd name="T92" fmla="*/ 8 w 39"/>
                  <a:gd name="T93" fmla="*/ 6 h 40"/>
                  <a:gd name="T94" fmla="*/ 5 w 39"/>
                  <a:gd name="T95" fmla="*/ 6 h 40"/>
                  <a:gd name="T96" fmla="*/ 4 w 39"/>
                  <a:gd name="T97" fmla="*/ 10 h 40"/>
                  <a:gd name="T98" fmla="*/ 16 w 39"/>
                  <a:gd name="T99" fmla="*/ 9 h 40"/>
                  <a:gd name="T100" fmla="*/ 30 w 39"/>
                  <a:gd name="T101" fmla="*/ 16 h 40"/>
                  <a:gd name="T102" fmla="*/ 23 w 39"/>
                  <a:gd name="T103" fmla="*/ 31 h 40"/>
                  <a:gd name="T104" fmla="*/ 9 w 39"/>
                  <a:gd name="T105" fmla="*/ 23 h 40"/>
                  <a:gd name="T106" fmla="*/ 16 w 39"/>
                  <a:gd name="T107" fmla="*/ 9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39" h="40">
                    <a:moveTo>
                      <a:pt x="4" y="10"/>
                    </a:moveTo>
                    <a:cubicBezTo>
                      <a:pt x="5" y="10"/>
                      <a:pt x="5" y="12"/>
                      <a:pt x="5" y="13"/>
                    </a:cubicBezTo>
                    <a:cubicBezTo>
                      <a:pt x="4" y="13"/>
                      <a:pt x="3" y="14"/>
                      <a:pt x="2" y="13"/>
                    </a:cubicBezTo>
                    <a:cubicBezTo>
                      <a:pt x="1" y="13"/>
                      <a:pt x="0" y="14"/>
                      <a:pt x="0" y="16"/>
                    </a:cubicBezTo>
                    <a:cubicBezTo>
                      <a:pt x="0" y="17"/>
                      <a:pt x="0" y="18"/>
                      <a:pt x="1" y="19"/>
                    </a:cubicBezTo>
                    <a:cubicBezTo>
                      <a:pt x="2" y="19"/>
                      <a:pt x="3" y="20"/>
                      <a:pt x="3" y="21"/>
                    </a:cubicBezTo>
                    <a:cubicBezTo>
                      <a:pt x="3" y="22"/>
                      <a:pt x="3" y="22"/>
                      <a:pt x="2" y="23"/>
                    </a:cubicBezTo>
                    <a:cubicBezTo>
                      <a:pt x="1" y="23"/>
                      <a:pt x="0" y="24"/>
                      <a:pt x="1" y="26"/>
                    </a:cubicBezTo>
                    <a:cubicBezTo>
                      <a:pt x="1" y="27"/>
                      <a:pt x="2" y="28"/>
                      <a:pt x="3" y="28"/>
                    </a:cubicBezTo>
                    <a:cubicBezTo>
                      <a:pt x="4" y="27"/>
                      <a:pt x="5" y="28"/>
                      <a:pt x="5" y="28"/>
                    </a:cubicBezTo>
                    <a:cubicBezTo>
                      <a:pt x="6" y="29"/>
                      <a:pt x="6" y="31"/>
                      <a:pt x="5" y="31"/>
                    </a:cubicBezTo>
                    <a:cubicBezTo>
                      <a:pt x="5" y="32"/>
                      <a:pt x="5" y="34"/>
                      <a:pt x="6" y="35"/>
                    </a:cubicBezTo>
                    <a:cubicBezTo>
                      <a:pt x="7" y="35"/>
                      <a:pt x="9" y="36"/>
                      <a:pt x="9" y="35"/>
                    </a:cubicBezTo>
                    <a:cubicBezTo>
                      <a:pt x="10" y="34"/>
                      <a:pt x="12" y="34"/>
                      <a:pt x="13" y="34"/>
                    </a:cubicBezTo>
                    <a:cubicBezTo>
                      <a:pt x="13" y="35"/>
                      <a:pt x="13" y="36"/>
                      <a:pt x="13" y="37"/>
                    </a:cubicBezTo>
                    <a:cubicBezTo>
                      <a:pt x="13" y="38"/>
                      <a:pt x="14" y="39"/>
                      <a:pt x="15" y="39"/>
                    </a:cubicBezTo>
                    <a:cubicBezTo>
                      <a:pt x="17" y="40"/>
                      <a:pt x="18" y="39"/>
                      <a:pt x="18" y="38"/>
                    </a:cubicBezTo>
                    <a:cubicBezTo>
                      <a:pt x="18" y="37"/>
                      <a:pt x="20" y="36"/>
                      <a:pt x="21" y="36"/>
                    </a:cubicBezTo>
                    <a:cubicBezTo>
                      <a:pt x="21" y="36"/>
                      <a:pt x="22" y="37"/>
                      <a:pt x="22" y="38"/>
                    </a:cubicBezTo>
                    <a:cubicBezTo>
                      <a:pt x="23" y="39"/>
                      <a:pt x="24" y="39"/>
                      <a:pt x="26" y="39"/>
                    </a:cubicBezTo>
                    <a:cubicBezTo>
                      <a:pt x="27" y="38"/>
                      <a:pt x="28" y="37"/>
                      <a:pt x="27" y="36"/>
                    </a:cubicBezTo>
                    <a:cubicBezTo>
                      <a:pt x="27" y="35"/>
                      <a:pt x="28" y="33"/>
                      <a:pt x="29" y="33"/>
                    </a:cubicBezTo>
                    <a:cubicBezTo>
                      <a:pt x="29" y="33"/>
                      <a:pt x="30" y="33"/>
                      <a:pt x="31" y="34"/>
                    </a:cubicBezTo>
                    <a:cubicBezTo>
                      <a:pt x="32" y="34"/>
                      <a:pt x="33" y="34"/>
                      <a:pt x="34" y="33"/>
                    </a:cubicBezTo>
                    <a:cubicBezTo>
                      <a:pt x="35" y="32"/>
                      <a:pt x="35" y="31"/>
                      <a:pt x="35" y="30"/>
                    </a:cubicBezTo>
                    <a:cubicBezTo>
                      <a:pt x="34" y="29"/>
                      <a:pt x="34" y="27"/>
                      <a:pt x="34" y="27"/>
                    </a:cubicBezTo>
                    <a:cubicBezTo>
                      <a:pt x="34" y="26"/>
                      <a:pt x="35" y="26"/>
                      <a:pt x="36" y="26"/>
                    </a:cubicBezTo>
                    <a:cubicBezTo>
                      <a:pt x="38" y="26"/>
                      <a:pt x="39" y="25"/>
                      <a:pt x="39" y="24"/>
                    </a:cubicBezTo>
                    <a:cubicBezTo>
                      <a:pt x="39" y="23"/>
                      <a:pt x="39" y="21"/>
                      <a:pt x="38" y="21"/>
                    </a:cubicBezTo>
                    <a:cubicBezTo>
                      <a:pt x="37" y="21"/>
                      <a:pt x="36" y="19"/>
                      <a:pt x="36" y="18"/>
                    </a:cubicBezTo>
                    <a:cubicBezTo>
                      <a:pt x="36" y="18"/>
                      <a:pt x="36" y="17"/>
                      <a:pt x="37" y="17"/>
                    </a:cubicBezTo>
                    <a:cubicBezTo>
                      <a:pt x="38" y="16"/>
                      <a:pt x="39" y="15"/>
                      <a:pt x="38" y="14"/>
                    </a:cubicBezTo>
                    <a:cubicBezTo>
                      <a:pt x="38" y="12"/>
                      <a:pt x="37" y="11"/>
                      <a:pt x="36" y="12"/>
                    </a:cubicBezTo>
                    <a:cubicBezTo>
                      <a:pt x="35" y="12"/>
                      <a:pt x="33" y="11"/>
                      <a:pt x="33" y="10"/>
                    </a:cubicBezTo>
                    <a:cubicBezTo>
                      <a:pt x="32" y="10"/>
                      <a:pt x="33" y="9"/>
                      <a:pt x="33" y="8"/>
                    </a:cubicBezTo>
                    <a:cubicBezTo>
                      <a:pt x="34" y="7"/>
                      <a:pt x="34" y="6"/>
                      <a:pt x="33" y="5"/>
                    </a:cubicBezTo>
                    <a:cubicBezTo>
                      <a:pt x="32" y="4"/>
                      <a:pt x="30" y="4"/>
                      <a:pt x="30" y="5"/>
                    </a:cubicBezTo>
                    <a:cubicBezTo>
                      <a:pt x="29" y="5"/>
                      <a:pt x="27" y="5"/>
                      <a:pt x="26" y="5"/>
                    </a:cubicBezTo>
                    <a:cubicBezTo>
                      <a:pt x="26" y="5"/>
                      <a:pt x="26" y="4"/>
                      <a:pt x="26" y="3"/>
                    </a:cubicBezTo>
                    <a:cubicBezTo>
                      <a:pt x="26" y="2"/>
                      <a:pt x="25" y="1"/>
                      <a:pt x="24" y="0"/>
                    </a:cubicBezTo>
                    <a:cubicBezTo>
                      <a:pt x="22" y="0"/>
                      <a:pt x="21" y="1"/>
                      <a:pt x="21" y="2"/>
                    </a:cubicBezTo>
                    <a:cubicBezTo>
                      <a:pt x="20" y="3"/>
                      <a:pt x="19" y="3"/>
                      <a:pt x="18" y="4"/>
                    </a:cubicBezTo>
                    <a:cubicBezTo>
                      <a:pt x="18" y="4"/>
                      <a:pt x="17" y="3"/>
                      <a:pt x="16" y="2"/>
                    </a:cubicBezTo>
                    <a:cubicBezTo>
                      <a:pt x="16" y="1"/>
                      <a:pt x="15" y="0"/>
                      <a:pt x="13" y="1"/>
                    </a:cubicBezTo>
                    <a:cubicBezTo>
                      <a:pt x="12" y="1"/>
                      <a:pt x="11" y="2"/>
                      <a:pt x="11" y="3"/>
                    </a:cubicBezTo>
                    <a:cubicBezTo>
                      <a:pt x="12" y="4"/>
                      <a:pt x="11" y="6"/>
                      <a:pt x="10" y="6"/>
                    </a:cubicBezTo>
                    <a:cubicBezTo>
                      <a:pt x="10" y="7"/>
                      <a:pt x="9" y="6"/>
                      <a:pt x="8" y="6"/>
                    </a:cubicBezTo>
                    <a:cubicBezTo>
                      <a:pt x="7" y="5"/>
                      <a:pt x="6" y="5"/>
                      <a:pt x="5" y="6"/>
                    </a:cubicBezTo>
                    <a:cubicBezTo>
                      <a:pt x="4" y="7"/>
                      <a:pt x="4" y="9"/>
                      <a:pt x="4" y="10"/>
                    </a:cubicBezTo>
                    <a:close/>
                    <a:moveTo>
                      <a:pt x="16" y="9"/>
                    </a:moveTo>
                    <a:cubicBezTo>
                      <a:pt x="22" y="7"/>
                      <a:pt x="28" y="10"/>
                      <a:pt x="30" y="16"/>
                    </a:cubicBezTo>
                    <a:cubicBezTo>
                      <a:pt x="32" y="22"/>
                      <a:pt x="29" y="29"/>
                      <a:pt x="23" y="31"/>
                    </a:cubicBezTo>
                    <a:cubicBezTo>
                      <a:pt x="17" y="33"/>
                      <a:pt x="11" y="29"/>
                      <a:pt x="9" y="23"/>
                    </a:cubicBezTo>
                    <a:cubicBezTo>
                      <a:pt x="7" y="17"/>
                      <a:pt x="10" y="11"/>
                      <a:pt x="16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31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40" name="组合 39"/>
          <p:cNvGrpSpPr/>
          <p:nvPr/>
        </p:nvGrpSpPr>
        <p:grpSpPr>
          <a:xfrm>
            <a:off x="2903628" y="3197558"/>
            <a:ext cx="919606" cy="919605"/>
            <a:chOff x="2894841" y="3656207"/>
            <a:chExt cx="1226141" cy="1226140"/>
          </a:xfrm>
        </p:grpSpPr>
        <p:grpSp>
          <p:nvGrpSpPr>
            <p:cNvPr id="41" name="组合 40"/>
            <p:cNvGrpSpPr/>
            <p:nvPr/>
          </p:nvGrpSpPr>
          <p:grpSpPr>
            <a:xfrm>
              <a:off x="2894841" y="3656207"/>
              <a:ext cx="1226141" cy="1226140"/>
              <a:chOff x="2082060" y="4326575"/>
              <a:chExt cx="1280274" cy="1280272"/>
            </a:xfrm>
          </p:grpSpPr>
          <p:sp>
            <p:nvSpPr>
              <p:cNvPr id="51" name="椭圆 50"/>
              <p:cNvSpPr/>
              <p:nvPr/>
            </p:nvSpPr>
            <p:spPr>
              <a:xfrm>
                <a:off x="2082060" y="4326575"/>
                <a:ext cx="1280274" cy="1280272"/>
              </a:xfrm>
              <a:prstGeom prst="ellipse">
                <a:avLst/>
              </a:prstGeom>
              <a:solidFill>
                <a:srgbClr val="F3F3F3"/>
              </a:solidFill>
              <a:ln w="22225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5400000" scaled="1"/>
                </a:gradFill>
              </a:ln>
              <a:effectLst>
                <a:innerShdw blurRad="76200" dist="38100" dir="16200000">
                  <a:prstClr val="black">
                    <a:alpha val="37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31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3" name="椭圆 52"/>
              <p:cNvSpPr/>
              <p:nvPr/>
            </p:nvSpPr>
            <p:spPr>
              <a:xfrm>
                <a:off x="2220839" y="4480358"/>
                <a:ext cx="985420" cy="985419"/>
              </a:xfrm>
              <a:prstGeom prst="ellipse">
                <a:avLst/>
              </a:prstGeom>
              <a:gradFill>
                <a:gsLst>
                  <a:gs pos="0">
                    <a:srgbClr val="DEDEDE"/>
                  </a:gs>
                  <a:gs pos="100000">
                    <a:srgbClr val="FBFBFB"/>
                  </a:gs>
                </a:gsLst>
                <a:lin ang="5400000" scaled="1"/>
              </a:gradFill>
              <a:ln w="31750" cap="flat">
                <a:gradFill>
                  <a:gsLst>
                    <a:gs pos="0">
                      <a:schemeClr val="bg1"/>
                    </a:gs>
                    <a:gs pos="100000">
                      <a:srgbClr val="DDDDDD"/>
                    </a:gs>
                  </a:gsLst>
                  <a:lin ang="5400000" scaled="1"/>
                </a:gradFill>
                <a:prstDash val="solid"/>
                <a:miter lim="800000"/>
                <a:headEnd/>
                <a:tailEnd/>
              </a:ln>
              <a:effectLst>
                <a:outerShdw blurRad="228600" dist="101600" dir="5400000" algn="t" rotWithShape="0">
                  <a:schemeClr val="tx1">
                    <a:lumMod val="85000"/>
                    <a:lumOff val="15000"/>
                    <a:alpha val="33000"/>
                  </a:schemeClr>
                </a:outerShdw>
              </a:effec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31">
                  <a:solidFill>
                    <a:srgbClr val="00AABC"/>
                  </a:solidFill>
                  <a:latin typeface="+mj-ea"/>
                  <a:ea typeface="+mj-ea"/>
                </a:endParaRPr>
              </a:p>
            </p:txBody>
          </p:sp>
        </p:grpSp>
        <p:grpSp>
          <p:nvGrpSpPr>
            <p:cNvPr id="42" name="Group 4"/>
            <p:cNvGrpSpPr>
              <a:grpSpLocks noChangeAspect="1"/>
            </p:cNvGrpSpPr>
            <p:nvPr/>
          </p:nvGrpSpPr>
          <p:grpSpPr bwMode="auto">
            <a:xfrm>
              <a:off x="3324796" y="3977888"/>
              <a:ext cx="366231" cy="537771"/>
              <a:chOff x="3540" y="531"/>
              <a:chExt cx="348" cy="511"/>
            </a:xfrm>
            <a:solidFill>
              <a:schemeClr val="tx1">
                <a:lumMod val="50000"/>
                <a:lumOff val="50000"/>
              </a:schemeClr>
            </a:solidFill>
          </p:grpSpPr>
          <p:sp>
            <p:nvSpPr>
              <p:cNvPr id="43" name="Freeform 5"/>
              <p:cNvSpPr>
                <a:spLocks/>
              </p:cNvSpPr>
              <p:nvPr/>
            </p:nvSpPr>
            <p:spPr bwMode="auto">
              <a:xfrm>
                <a:off x="3540" y="801"/>
                <a:ext cx="348" cy="241"/>
              </a:xfrm>
              <a:custGeom>
                <a:avLst/>
                <a:gdLst>
                  <a:gd name="T0" fmla="*/ 78 w 97"/>
                  <a:gd name="T1" fmla="*/ 0 h 68"/>
                  <a:gd name="T2" fmla="*/ 70 w 97"/>
                  <a:gd name="T3" fmla="*/ 20 h 68"/>
                  <a:gd name="T4" fmla="*/ 49 w 97"/>
                  <a:gd name="T5" fmla="*/ 66 h 68"/>
                  <a:gd name="T6" fmla="*/ 29 w 97"/>
                  <a:gd name="T7" fmla="*/ 20 h 68"/>
                  <a:gd name="T8" fmla="*/ 20 w 97"/>
                  <a:gd name="T9" fmla="*/ 0 h 68"/>
                  <a:gd name="T10" fmla="*/ 0 w 97"/>
                  <a:gd name="T11" fmla="*/ 39 h 68"/>
                  <a:gd name="T12" fmla="*/ 0 w 97"/>
                  <a:gd name="T13" fmla="*/ 50 h 68"/>
                  <a:gd name="T14" fmla="*/ 49 w 97"/>
                  <a:gd name="T15" fmla="*/ 68 h 68"/>
                  <a:gd name="T16" fmla="*/ 97 w 97"/>
                  <a:gd name="T17" fmla="*/ 50 h 68"/>
                  <a:gd name="T18" fmla="*/ 97 w 97"/>
                  <a:gd name="T19" fmla="*/ 39 h 68"/>
                  <a:gd name="T20" fmla="*/ 78 w 97"/>
                  <a:gd name="T21" fmla="*/ 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7" h="68">
                    <a:moveTo>
                      <a:pt x="78" y="0"/>
                    </a:moveTo>
                    <a:cubicBezTo>
                      <a:pt x="70" y="20"/>
                      <a:pt x="70" y="20"/>
                      <a:pt x="70" y="20"/>
                    </a:cubicBezTo>
                    <a:cubicBezTo>
                      <a:pt x="49" y="66"/>
                      <a:pt x="49" y="66"/>
                      <a:pt x="49" y="66"/>
                    </a:cubicBezTo>
                    <a:cubicBezTo>
                      <a:pt x="29" y="20"/>
                      <a:pt x="29" y="20"/>
                      <a:pt x="29" y="20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8" y="8"/>
                      <a:pt x="0" y="23"/>
                      <a:pt x="0" y="39"/>
                    </a:cubicBezTo>
                    <a:cubicBezTo>
                      <a:pt x="0" y="50"/>
                      <a:pt x="0" y="50"/>
                      <a:pt x="0" y="50"/>
                    </a:cubicBezTo>
                    <a:cubicBezTo>
                      <a:pt x="13" y="61"/>
                      <a:pt x="30" y="68"/>
                      <a:pt x="49" y="68"/>
                    </a:cubicBezTo>
                    <a:cubicBezTo>
                      <a:pt x="67" y="68"/>
                      <a:pt x="84" y="61"/>
                      <a:pt x="97" y="50"/>
                    </a:cubicBezTo>
                    <a:cubicBezTo>
                      <a:pt x="97" y="39"/>
                      <a:pt x="97" y="39"/>
                      <a:pt x="97" y="39"/>
                    </a:cubicBezTo>
                    <a:cubicBezTo>
                      <a:pt x="97" y="23"/>
                      <a:pt x="90" y="9"/>
                      <a:pt x="7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31">
                  <a:solidFill>
                    <a:prstClr val="black"/>
                  </a:solidFill>
                </a:endParaRPr>
              </a:p>
            </p:txBody>
          </p:sp>
          <p:sp>
            <p:nvSpPr>
              <p:cNvPr id="44" name="Freeform 6"/>
              <p:cNvSpPr>
                <a:spLocks/>
              </p:cNvSpPr>
              <p:nvPr/>
            </p:nvSpPr>
            <p:spPr bwMode="auto">
              <a:xfrm>
                <a:off x="3687" y="833"/>
                <a:ext cx="58" cy="156"/>
              </a:xfrm>
              <a:custGeom>
                <a:avLst/>
                <a:gdLst>
                  <a:gd name="T0" fmla="*/ 0 w 16"/>
                  <a:gd name="T1" fmla="*/ 0 h 44"/>
                  <a:gd name="T2" fmla="*/ 3 w 16"/>
                  <a:gd name="T3" fmla="*/ 7 h 44"/>
                  <a:gd name="T4" fmla="*/ 0 w 16"/>
                  <a:gd name="T5" fmla="*/ 36 h 44"/>
                  <a:gd name="T6" fmla="*/ 8 w 16"/>
                  <a:gd name="T7" fmla="*/ 44 h 44"/>
                  <a:gd name="T8" fmla="*/ 15 w 16"/>
                  <a:gd name="T9" fmla="*/ 36 h 44"/>
                  <a:gd name="T10" fmla="*/ 12 w 16"/>
                  <a:gd name="T11" fmla="*/ 7 h 44"/>
                  <a:gd name="T12" fmla="*/ 16 w 16"/>
                  <a:gd name="T13" fmla="*/ 0 h 44"/>
                  <a:gd name="T14" fmla="*/ 8 w 16"/>
                  <a:gd name="T15" fmla="*/ 1 h 44"/>
                  <a:gd name="T16" fmla="*/ 0 w 16"/>
                  <a:gd name="T17" fmla="*/ 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" h="44">
                    <a:moveTo>
                      <a:pt x="0" y="0"/>
                    </a:moveTo>
                    <a:cubicBezTo>
                      <a:pt x="0" y="3"/>
                      <a:pt x="1" y="5"/>
                      <a:pt x="3" y="7"/>
                    </a:cubicBezTo>
                    <a:cubicBezTo>
                      <a:pt x="0" y="36"/>
                      <a:pt x="0" y="36"/>
                      <a:pt x="0" y="36"/>
                    </a:cubicBezTo>
                    <a:cubicBezTo>
                      <a:pt x="8" y="44"/>
                      <a:pt x="8" y="44"/>
                      <a:pt x="8" y="44"/>
                    </a:cubicBezTo>
                    <a:cubicBezTo>
                      <a:pt x="15" y="36"/>
                      <a:pt x="15" y="36"/>
                      <a:pt x="15" y="36"/>
                    </a:cubicBezTo>
                    <a:cubicBezTo>
                      <a:pt x="12" y="7"/>
                      <a:pt x="12" y="7"/>
                      <a:pt x="12" y="7"/>
                    </a:cubicBezTo>
                    <a:cubicBezTo>
                      <a:pt x="14" y="5"/>
                      <a:pt x="15" y="3"/>
                      <a:pt x="16" y="0"/>
                    </a:cubicBezTo>
                    <a:cubicBezTo>
                      <a:pt x="13" y="1"/>
                      <a:pt x="10" y="1"/>
                      <a:pt x="8" y="1"/>
                    </a:cubicBezTo>
                    <a:cubicBezTo>
                      <a:pt x="5" y="1"/>
                      <a:pt x="2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31">
                  <a:solidFill>
                    <a:prstClr val="black"/>
                  </a:solidFill>
                </a:endParaRPr>
              </a:p>
            </p:txBody>
          </p:sp>
          <p:sp>
            <p:nvSpPr>
              <p:cNvPr id="48" name="Freeform 7"/>
              <p:cNvSpPr>
                <a:spLocks/>
              </p:cNvSpPr>
              <p:nvPr/>
            </p:nvSpPr>
            <p:spPr bwMode="auto">
              <a:xfrm>
                <a:off x="3609" y="652"/>
                <a:ext cx="215" cy="181"/>
              </a:xfrm>
              <a:custGeom>
                <a:avLst/>
                <a:gdLst>
                  <a:gd name="T0" fmla="*/ 30 w 60"/>
                  <a:gd name="T1" fmla="*/ 5 h 51"/>
                  <a:gd name="T2" fmla="*/ 13 w 60"/>
                  <a:gd name="T3" fmla="*/ 0 h 51"/>
                  <a:gd name="T4" fmla="*/ 1 w 60"/>
                  <a:gd name="T5" fmla="*/ 0 h 51"/>
                  <a:gd name="T6" fmla="*/ 0 w 60"/>
                  <a:gd name="T7" fmla="*/ 0 h 51"/>
                  <a:gd name="T8" fmla="*/ 0 w 60"/>
                  <a:gd name="T9" fmla="*/ 6 h 51"/>
                  <a:gd name="T10" fmla="*/ 0 w 60"/>
                  <a:gd name="T11" fmla="*/ 24 h 51"/>
                  <a:gd name="T12" fmla="*/ 22 w 60"/>
                  <a:gd name="T13" fmla="*/ 50 h 51"/>
                  <a:gd name="T14" fmla="*/ 30 w 60"/>
                  <a:gd name="T15" fmla="*/ 51 h 51"/>
                  <a:gd name="T16" fmla="*/ 38 w 60"/>
                  <a:gd name="T17" fmla="*/ 50 h 51"/>
                  <a:gd name="T18" fmla="*/ 60 w 60"/>
                  <a:gd name="T19" fmla="*/ 24 h 51"/>
                  <a:gd name="T20" fmla="*/ 60 w 60"/>
                  <a:gd name="T21" fmla="*/ 6 h 51"/>
                  <a:gd name="T22" fmla="*/ 59 w 60"/>
                  <a:gd name="T23" fmla="*/ 0 h 51"/>
                  <a:gd name="T24" fmla="*/ 47 w 60"/>
                  <a:gd name="T25" fmla="*/ 0 h 51"/>
                  <a:gd name="T26" fmla="*/ 30 w 60"/>
                  <a:gd name="T27" fmla="*/ 5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0" h="51">
                    <a:moveTo>
                      <a:pt x="30" y="5"/>
                    </a:moveTo>
                    <a:cubicBezTo>
                      <a:pt x="22" y="5"/>
                      <a:pt x="15" y="3"/>
                      <a:pt x="13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2"/>
                      <a:pt x="0" y="4"/>
                      <a:pt x="0" y="6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36"/>
                      <a:pt x="9" y="47"/>
                      <a:pt x="22" y="50"/>
                    </a:cubicBezTo>
                    <a:cubicBezTo>
                      <a:pt x="24" y="51"/>
                      <a:pt x="27" y="51"/>
                      <a:pt x="30" y="51"/>
                    </a:cubicBezTo>
                    <a:cubicBezTo>
                      <a:pt x="32" y="51"/>
                      <a:pt x="35" y="51"/>
                      <a:pt x="38" y="50"/>
                    </a:cubicBezTo>
                    <a:cubicBezTo>
                      <a:pt x="50" y="47"/>
                      <a:pt x="60" y="36"/>
                      <a:pt x="60" y="24"/>
                    </a:cubicBezTo>
                    <a:cubicBezTo>
                      <a:pt x="60" y="6"/>
                      <a:pt x="60" y="6"/>
                      <a:pt x="60" y="6"/>
                    </a:cubicBezTo>
                    <a:cubicBezTo>
                      <a:pt x="60" y="4"/>
                      <a:pt x="59" y="2"/>
                      <a:pt x="59" y="0"/>
                    </a:cubicBezTo>
                    <a:cubicBezTo>
                      <a:pt x="47" y="0"/>
                      <a:pt x="47" y="0"/>
                      <a:pt x="47" y="0"/>
                    </a:cubicBezTo>
                    <a:cubicBezTo>
                      <a:pt x="46" y="3"/>
                      <a:pt x="38" y="5"/>
                      <a:pt x="30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31">
                  <a:solidFill>
                    <a:prstClr val="black"/>
                  </a:solidFill>
                </a:endParaRPr>
              </a:p>
            </p:txBody>
          </p:sp>
          <p:sp>
            <p:nvSpPr>
              <p:cNvPr id="50" name="Freeform 8"/>
              <p:cNvSpPr>
                <a:spLocks noEditPoints="1"/>
              </p:cNvSpPr>
              <p:nvPr/>
            </p:nvSpPr>
            <p:spPr bwMode="auto">
              <a:xfrm>
                <a:off x="3598" y="531"/>
                <a:ext cx="240" cy="128"/>
              </a:xfrm>
              <a:custGeom>
                <a:avLst/>
                <a:gdLst>
                  <a:gd name="T0" fmla="*/ 33 w 67"/>
                  <a:gd name="T1" fmla="*/ 0 h 36"/>
                  <a:gd name="T2" fmla="*/ 0 w 67"/>
                  <a:gd name="T3" fmla="*/ 31 h 36"/>
                  <a:gd name="T4" fmla="*/ 4 w 67"/>
                  <a:gd name="T5" fmla="*/ 31 h 36"/>
                  <a:gd name="T6" fmla="*/ 4 w 67"/>
                  <a:gd name="T7" fmla="*/ 31 h 36"/>
                  <a:gd name="T8" fmla="*/ 16 w 67"/>
                  <a:gd name="T9" fmla="*/ 31 h 36"/>
                  <a:gd name="T10" fmla="*/ 33 w 67"/>
                  <a:gd name="T11" fmla="*/ 36 h 36"/>
                  <a:gd name="T12" fmla="*/ 51 w 67"/>
                  <a:gd name="T13" fmla="*/ 31 h 36"/>
                  <a:gd name="T14" fmla="*/ 62 w 67"/>
                  <a:gd name="T15" fmla="*/ 31 h 36"/>
                  <a:gd name="T16" fmla="*/ 64 w 67"/>
                  <a:gd name="T17" fmla="*/ 31 h 36"/>
                  <a:gd name="T18" fmla="*/ 67 w 67"/>
                  <a:gd name="T19" fmla="*/ 31 h 36"/>
                  <a:gd name="T20" fmla="*/ 33 w 67"/>
                  <a:gd name="T21" fmla="*/ 0 h 36"/>
                  <a:gd name="T22" fmla="*/ 33 w 67"/>
                  <a:gd name="T23" fmla="*/ 26 h 36"/>
                  <a:gd name="T24" fmla="*/ 27 w 67"/>
                  <a:gd name="T25" fmla="*/ 20 h 36"/>
                  <a:gd name="T26" fmla="*/ 33 w 67"/>
                  <a:gd name="T27" fmla="*/ 14 h 36"/>
                  <a:gd name="T28" fmla="*/ 40 w 67"/>
                  <a:gd name="T29" fmla="*/ 20 h 36"/>
                  <a:gd name="T30" fmla="*/ 33 w 67"/>
                  <a:gd name="T31" fmla="*/ 2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67" h="36">
                    <a:moveTo>
                      <a:pt x="33" y="0"/>
                    </a:moveTo>
                    <a:cubicBezTo>
                      <a:pt x="15" y="0"/>
                      <a:pt x="1" y="14"/>
                      <a:pt x="0" y="31"/>
                    </a:cubicBezTo>
                    <a:cubicBezTo>
                      <a:pt x="4" y="31"/>
                      <a:pt x="4" y="31"/>
                      <a:pt x="4" y="31"/>
                    </a:cubicBezTo>
                    <a:cubicBezTo>
                      <a:pt x="4" y="31"/>
                      <a:pt x="4" y="31"/>
                      <a:pt x="4" y="31"/>
                    </a:cubicBezTo>
                    <a:cubicBezTo>
                      <a:pt x="16" y="31"/>
                      <a:pt x="16" y="31"/>
                      <a:pt x="16" y="31"/>
                    </a:cubicBezTo>
                    <a:cubicBezTo>
                      <a:pt x="18" y="34"/>
                      <a:pt x="25" y="36"/>
                      <a:pt x="33" y="36"/>
                    </a:cubicBezTo>
                    <a:cubicBezTo>
                      <a:pt x="42" y="36"/>
                      <a:pt x="49" y="34"/>
                      <a:pt x="51" y="31"/>
                    </a:cubicBezTo>
                    <a:cubicBezTo>
                      <a:pt x="62" y="31"/>
                      <a:pt x="62" y="31"/>
                      <a:pt x="62" y="31"/>
                    </a:cubicBezTo>
                    <a:cubicBezTo>
                      <a:pt x="64" y="31"/>
                      <a:pt x="64" y="31"/>
                      <a:pt x="64" y="31"/>
                    </a:cubicBezTo>
                    <a:cubicBezTo>
                      <a:pt x="67" y="31"/>
                      <a:pt x="67" y="31"/>
                      <a:pt x="67" y="31"/>
                    </a:cubicBezTo>
                    <a:cubicBezTo>
                      <a:pt x="66" y="14"/>
                      <a:pt x="51" y="0"/>
                      <a:pt x="33" y="0"/>
                    </a:cubicBezTo>
                    <a:close/>
                    <a:moveTo>
                      <a:pt x="33" y="26"/>
                    </a:moveTo>
                    <a:cubicBezTo>
                      <a:pt x="30" y="26"/>
                      <a:pt x="27" y="24"/>
                      <a:pt x="27" y="20"/>
                    </a:cubicBezTo>
                    <a:cubicBezTo>
                      <a:pt x="27" y="17"/>
                      <a:pt x="30" y="14"/>
                      <a:pt x="33" y="14"/>
                    </a:cubicBezTo>
                    <a:cubicBezTo>
                      <a:pt x="37" y="14"/>
                      <a:pt x="40" y="17"/>
                      <a:pt x="40" y="20"/>
                    </a:cubicBezTo>
                    <a:cubicBezTo>
                      <a:pt x="40" y="24"/>
                      <a:pt x="37" y="26"/>
                      <a:pt x="33" y="2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31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54" name="组合 53"/>
          <p:cNvGrpSpPr/>
          <p:nvPr/>
        </p:nvGrpSpPr>
        <p:grpSpPr>
          <a:xfrm>
            <a:off x="2934587" y="1564403"/>
            <a:ext cx="919606" cy="919605"/>
            <a:chOff x="2923419" y="1478667"/>
            <a:chExt cx="1226141" cy="1226140"/>
          </a:xfrm>
        </p:grpSpPr>
        <p:grpSp>
          <p:nvGrpSpPr>
            <p:cNvPr id="55" name="组合 54"/>
            <p:cNvGrpSpPr/>
            <p:nvPr/>
          </p:nvGrpSpPr>
          <p:grpSpPr>
            <a:xfrm>
              <a:off x="2923419" y="1478667"/>
              <a:ext cx="1226141" cy="1226140"/>
              <a:chOff x="2082060" y="4326575"/>
              <a:chExt cx="1280274" cy="1280272"/>
            </a:xfrm>
          </p:grpSpPr>
          <p:sp>
            <p:nvSpPr>
              <p:cNvPr id="59" name="椭圆 58"/>
              <p:cNvSpPr/>
              <p:nvPr/>
            </p:nvSpPr>
            <p:spPr>
              <a:xfrm>
                <a:off x="2082060" y="4326575"/>
                <a:ext cx="1280274" cy="1280272"/>
              </a:xfrm>
              <a:prstGeom prst="ellipse">
                <a:avLst/>
              </a:prstGeom>
              <a:solidFill>
                <a:srgbClr val="F3F3F3"/>
              </a:solidFill>
              <a:ln w="22225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5400000" scaled="1"/>
                </a:gradFill>
              </a:ln>
              <a:effectLst>
                <a:innerShdw blurRad="76200" dist="38100" dir="16200000">
                  <a:prstClr val="black">
                    <a:alpha val="37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31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0" name="椭圆 59"/>
              <p:cNvSpPr/>
              <p:nvPr/>
            </p:nvSpPr>
            <p:spPr>
              <a:xfrm>
                <a:off x="2220839" y="4480358"/>
                <a:ext cx="985420" cy="985419"/>
              </a:xfrm>
              <a:prstGeom prst="ellipse">
                <a:avLst/>
              </a:prstGeom>
              <a:gradFill>
                <a:gsLst>
                  <a:gs pos="0">
                    <a:srgbClr val="DEDEDE"/>
                  </a:gs>
                  <a:gs pos="100000">
                    <a:srgbClr val="FBFBFB"/>
                  </a:gs>
                </a:gsLst>
                <a:lin ang="5400000" scaled="1"/>
              </a:gradFill>
              <a:ln w="31750" cap="flat">
                <a:gradFill>
                  <a:gsLst>
                    <a:gs pos="0">
                      <a:schemeClr val="bg1"/>
                    </a:gs>
                    <a:gs pos="100000">
                      <a:srgbClr val="DDDDDD"/>
                    </a:gs>
                  </a:gsLst>
                  <a:lin ang="5400000" scaled="1"/>
                </a:gradFill>
                <a:prstDash val="solid"/>
                <a:miter lim="800000"/>
                <a:headEnd/>
                <a:tailEnd/>
              </a:ln>
              <a:effectLst>
                <a:outerShdw blurRad="228600" dist="101600" dir="5400000" algn="t" rotWithShape="0">
                  <a:schemeClr val="tx1">
                    <a:lumMod val="85000"/>
                    <a:lumOff val="15000"/>
                    <a:alpha val="33000"/>
                  </a:schemeClr>
                </a:outerShdw>
              </a:effec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31">
                  <a:solidFill>
                    <a:srgbClr val="00AABC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56" name="Freeform 32"/>
            <p:cNvSpPr>
              <a:spLocks noEditPoints="1"/>
            </p:cNvSpPr>
            <p:nvPr/>
          </p:nvSpPr>
          <p:spPr bwMode="auto">
            <a:xfrm>
              <a:off x="3279544" y="1917940"/>
              <a:ext cx="485619" cy="347594"/>
            </a:xfrm>
            <a:custGeom>
              <a:avLst/>
              <a:gdLst>
                <a:gd name="T0" fmla="*/ 92 w 244"/>
                <a:gd name="T1" fmla="*/ 48 h 175"/>
                <a:gd name="T2" fmla="*/ 102 w 244"/>
                <a:gd name="T3" fmla="*/ 27 h 175"/>
                <a:gd name="T4" fmla="*/ 75 w 244"/>
                <a:gd name="T5" fmla="*/ 0 h 175"/>
                <a:gd name="T6" fmla="*/ 48 w 244"/>
                <a:gd name="T7" fmla="*/ 27 h 175"/>
                <a:gd name="T8" fmla="*/ 58 w 244"/>
                <a:gd name="T9" fmla="*/ 48 h 175"/>
                <a:gd name="T10" fmla="*/ 10 w 244"/>
                <a:gd name="T11" fmla="*/ 123 h 175"/>
                <a:gd name="T12" fmla="*/ 46 w 244"/>
                <a:gd name="T13" fmla="*/ 97 h 175"/>
                <a:gd name="T14" fmla="*/ 32 w 244"/>
                <a:gd name="T15" fmla="*/ 175 h 175"/>
                <a:gd name="T16" fmla="*/ 57 w 244"/>
                <a:gd name="T17" fmla="*/ 175 h 175"/>
                <a:gd name="T18" fmla="*/ 75 w 244"/>
                <a:gd name="T19" fmla="*/ 142 h 175"/>
                <a:gd name="T20" fmla="*/ 93 w 244"/>
                <a:gd name="T21" fmla="*/ 175 h 175"/>
                <a:gd name="T22" fmla="*/ 118 w 244"/>
                <a:gd name="T23" fmla="*/ 175 h 175"/>
                <a:gd name="T24" fmla="*/ 104 w 244"/>
                <a:gd name="T25" fmla="*/ 97 h 175"/>
                <a:gd name="T26" fmla="*/ 140 w 244"/>
                <a:gd name="T27" fmla="*/ 123 h 175"/>
                <a:gd name="T28" fmla="*/ 92 w 244"/>
                <a:gd name="T29" fmla="*/ 48 h 175"/>
                <a:gd name="T30" fmla="*/ 208 w 244"/>
                <a:gd name="T31" fmla="*/ 97 h 175"/>
                <a:gd name="T32" fmla="*/ 214 w 244"/>
                <a:gd name="T33" fmla="*/ 84 h 175"/>
                <a:gd name="T34" fmla="*/ 198 w 244"/>
                <a:gd name="T35" fmla="*/ 68 h 175"/>
                <a:gd name="T36" fmla="*/ 181 w 244"/>
                <a:gd name="T37" fmla="*/ 84 h 175"/>
                <a:gd name="T38" fmla="*/ 187 w 244"/>
                <a:gd name="T39" fmla="*/ 97 h 175"/>
                <a:gd name="T40" fmla="*/ 158 w 244"/>
                <a:gd name="T41" fmla="*/ 143 h 175"/>
                <a:gd name="T42" fmla="*/ 180 w 244"/>
                <a:gd name="T43" fmla="*/ 127 h 175"/>
                <a:gd name="T44" fmla="*/ 171 w 244"/>
                <a:gd name="T45" fmla="*/ 175 h 175"/>
                <a:gd name="T46" fmla="*/ 186 w 244"/>
                <a:gd name="T47" fmla="*/ 175 h 175"/>
                <a:gd name="T48" fmla="*/ 198 w 244"/>
                <a:gd name="T49" fmla="*/ 155 h 175"/>
                <a:gd name="T50" fmla="*/ 209 w 244"/>
                <a:gd name="T51" fmla="*/ 175 h 175"/>
                <a:gd name="T52" fmla="*/ 224 w 244"/>
                <a:gd name="T53" fmla="*/ 175 h 175"/>
                <a:gd name="T54" fmla="*/ 216 w 244"/>
                <a:gd name="T55" fmla="*/ 127 h 175"/>
                <a:gd name="T56" fmla="*/ 237 w 244"/>
                <a:gd name="T57" fmla="*/ 143 h 175"/>
                <a:gd name="T58" fmla="*/ 208 w 244"/>
                <a:gd name="T59" fmla="*/ 97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44" h="175">
                  <a:moveTo>
                    <a:pt x="92" y="48"/>
                  </a:moveTo>
                  <a:cubicBezTo>
                    <a:pt x="98" y="43"/>
                    <a:pt x="102" y="36"/>
                    <a:pt x="102" y="27"/>
                  </a:cubicBezTo>
                  <a:cubicBezTo>
                    <a:pt x="102" y="12"/>
                    <a:pt x="90" y="0"/>
                    <a:pt x="75" y="0"/>
                  </a:cubicBezTo>
                  <a:cubicBezTo>
                    <a:pt x="60" y="0"/>
                    <a:pt x="48" y="12"/>
                    <a:pt x="48" y="27"/>
                  </a:cubicBezTo>
                  <a:cubicBezTo>
                    <a:pt x="48" y="36"/>
                    <a:pt x="52" y="43"/>
                    <a:pt x="58" y="48"/>
                  </a:cubicBezTo>
                  <a:cubicBezTo>
                    <a:pt x="31" y="58"/>
                    <a:pt x="0" y="113"/>
                    <a:pt x="10" y="123"/>
                  </a:cubicBezTo>
                  <a:cubicBezTo>
                    <a:pt x="19" y="131"/>
                    <a:pt x="34" y="114"/>
                    <a:pt x="46" y="97"/>
                  </a:cubicBezTo>
                  <a:cubicBezTo>
                    <a:pt x="39" y="123"/>
                    <a:pt x="34" y="151"/>
                    <a:pt x="32" y="175"/>
                  </a:cubicBezTo>
                  <a:cubicBezTo>
                    <a:pt x="57" y="175"/>
                    <a:pt x="57" y="175"/>
                    <a:pt x="57" y="175"/>
                  </a:cubicBezTo>
                  <a:cubicBezTo>
                    <a:pt x="57" y="161"/>
                    <a:pt x="66" y="142"/>
                    <a:pt x="75" y="142"/>
                  </a:cubicBezTo>
                  <a:cubicBezTo>
                    <a:pt x="84" y="142"/>
                    <a:pt x="93" y="161"/>
                    <a:pt x="93" y="175"/>
                  </a:cubicBezTo>
                  <a:cubicBezTo>
                    <a:pt x="118" y="175"/>
                    <a:pt x="118" y="175"/>
                    <a:pt x="118" y="175"/>
                  </a:cubicBezTo>
                  <a:cubicBezTo>
                    <a:pt x="116" y="151"/>
                    <a:pt x="111" y="123"/>
                    <a:pt x="104" y="97"/>
                  </a:cubicBezTo>
                  <a:cubicBezTo>
                    <a:pt x="116" y="114"/>
                    <a:pt x="131" y="131"/>
                    <a:pt x="140" y="123"/>
                  </a:cubicBezTo>
                  <a:cubicBezTo>
                    <a:pt x="150" y="113"/>
                    <a:pt x="119" y="58"/>
                    <a:pt x="92" y="48"/>
                  </a:cubicBezTo>
                  <a:close/>
                  <a:moveTo>
                    <a:pt x="208" y="97"/>
                  </a:moveTo>
                  <a:cubicBezTo>
                    <a:pt x="212" y="94"/>
                    <a:pt x="214" y="89"/>
                    <a:pt x="214" y="84"/>
                  </a:cubicBezTo>
                  <a:cubicBezTo>
                    <a:pt x="214" y="75"/>
                    <a:pt x="207" y="68"/>
                    <a:pt x="198" y="68"/>
                  </a:cubicBezTo>
                  <a:cubicBezTo>
                    <a:pt x="188" y="68"/>
                    <a:pt x="181" y="75"/>
                    <a:pt x="181" y="84"/>
                  </a:cubicBezTo>
                  <a:cubicBezTo>
                    <a:pt x="181" y="89"/>
                    <a:pt x="183" y="94"/>
                    <a:pt x="187" y="97"/>
                  </a:cubicBezTo>
                  <a:cubicBezTo>
                    <a:pt x="170" y="103"/>
                    <a:pt x="151" y="137"/>
                    <a:pt x="158" y="143"/>
                  </a:cubicBezTo>
                  <a:cubicBezTo>
                    <a:pt x="163" y="148"/>
                    <a:pt x="172" y="137"/>
                    <a:pt x="180" y="127"/>
                  </a:cubicBezTo>
                  <a:cubicBezTo>
                    <a:pt x="176" y="143"/>
                    <a:pt x="173" y="160"/>
                    <a:pt x="171" y="175"/>
                  </a:cubicBezTo>
                  <a:cubicBezTo>
                    <a:pt x="186" y="175"/>
                    <a:pt x="186" y="175"/>
                    <a:pt x="186" y="175"/>
                  </a:cubicBezTo>
                  <a:cubicBezTo>
                    <a:pt x="186" y="167"/>
                    <a:pt x="192" y="155"/>
                    <a:pt x="198" y="155"/>
                  </a:cubicBezTo>
                  <a:cubicBezTo>
                    <a:pt x="203" y="155"/>
                    <a:pt x="209" y="167"/>
                    <a:pt x="209" y="175"/>
                  </a:cubicBezTo>
                  <a:cubicBezTo>
                    <a:pt x="224" y="175"/>
                    <a:pt x="224" y="175"/>
                    <a:pt x="224" y="175"/>
                  </a:cubicBezTo>
                  <a:cubicBezTo>
                    <a:pt x="223" y="160"/>
                    <a:pt x="219" y="143"/>
                    <a:pt x="216" y="127"/>
                  </a:cubicBezTo>
                  <a:cubicBezTo>
                    <a:pt x="223" y="137"/>
                    <a:pt x="232" y="148"/>
                    <a:pt x="237" y="143"/>
                  </a:cubicBezTo>
                  <a:cubicBezTo>
                    <a:pt x="244" y="137"/>
                    <a:pt x="225" y="103"/>
                    <a:pt x="208" y="97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31">
                <a:solidFill>
                  <a:prstClr val="black"/>
                </a:solidFill>
              </a:endParaRPr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7227732" y="4004568"/>
            <a:ext cx="919606" cy="919605"/>
            <a:chOff x="8097271" y="4732221"/>
            <a:chExt cx="1226141" cy="1226140"/>
          </a:xfrm>
        </p:grpSpPr>
        <p:grpSp>
          <p:nvGrpSpPr>
            <p:cNvPr id="62" name="组合 61"/>
            <p:cNvGrpSpPr/>
            <p:nvPr/>
          </p:nvGrpSpPr>
          <p:grpSpPr>
            <a:xfrm>
              <a:off x="8097271" y="4732221"/>
              <a:ext cx="1226141" cy="1226140"/>
              <a:chOff x="2082060" y="4326575"/>
              <a:chExt cx="1280274" cy="1280272"/>
            </a:xfrm>
          </p:grpSpPr>
          <p:sp>
            <p:nvSpPr>
              <p:cNvPr id="66" name="椭圆 65"/>
              <p:cNvSpPr/>
              <p:nvPr/>
            </p:nvSpPr>
            <p:spPr>
              <a:xfrm>
                <a:off x="2082060" y="4326575"/>
                <a:ext cx="1280274" cy="1280272"/>
              </a:xfrm>
              <a:prstGeom prst="ellipse">
                <a:avLst/>
              </a:prstGeom>
              <a:solidFill>
                <a:srgbClr val="F3F3F3"/>
              </a:solidFill>
              <a:ln w="22225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5400000" scaled="1"/>
                </a:gradFill>
              </a:ln>
              <a:effectLst>
                <a:innerShdw blurRad="76200" dist="38100" dir="16200000">
                  <a:prstClr val="black">
                    <a:alpha val="37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31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7" name="椭圆 66"/>
              <p:cNvSpPr/>
              <p:nvPr/>
            </p:nvSpPr>
            <p:spPr>
              <a:xfrm>
                <a:off x="2220839" y="4480358"/>
                <a:ext cx="985420" cy="985419"/>
              </a:xfrm>
              <a:prstGeom prst="ellipse">
                <a:avLst/>
              </a:prstGeom>
              <a:gradFill>
                <a:gsLst>
                  <a:gs pos="0">
                    <a:srgbClr val="DEDEDE"/>
                  </a:gs>
                  <a:gs pos="100000">
                    <a:srgbClr val="FBFBFB"/>
                  </a:gs>
                </a:gsLst>
                <a:lin ang="5400000" scaled="1"/>
              </a:gradFill>
              <a:ln w="31750" cap="flat">
                <a:gradFill>
                  <a:gsLst>
                    <a:gs pos="0">
                      <a:schemeClr val="bg1"/>
                    </a:gs>
                    <a:gs pos="100000">
                      <a:srgbClr val="DDDDDD"/>
                    </a:gs>
                  </a:gsLst>
                  <a:lin ang="5400000" scaled="1"/>
                </a:gradFill>
                <a:prstDash val="solid"/>
                <a:miter lim="800000"/>
                <a:headEnd/>
                <a:tailEnd/>
              </a:ln>
              <a:effectLst>
                <a:outerShdw blurRad="228600" dist="101600" dir="5400000" algn="t" rotWithShape="0">
                  <a:schemeClr val="tx1">
                    <a:lumMod val="85000"/>
                    <a:lumOff val="15000"/>
                    <a:alpha val="33000"/>
                  </a:schemeClr>
                </a:outerShdw>
              </a:effec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31">
                  <a:solidFill>
                    <a:srgbClr val="00AABC"/>
                  </a:solidFill>
                  <a:latin typeface="+mj-ea"/>
                  <a:ea typeface="+mj-ea"/>
                </a:endParaRPr>
              </a:p>
            </p:txBody>
          </p:sp>
        </p:grpSp>
        <p:grpSp>
          <p:nvGrpSpPr>
            <p:cNvPr id="63" name="组合 62"/>
            <p:cNvGrpSpPr/>
            <p:nvPr/>
          </p:nvGrpSpPr>
          <p:grpSpPr>
            <a:xfrm>
              <a:off x="8457253" y="5071488"/>
              <a:ext cx="503962" cy="568741"/>
              <a:chOff x="10815638" y="1174750"/>
              <a:chExt cx="728663" cy="822325"/>
            </a:xfrm>
            <a:solidFill>
              <a:schemeClr val="tx1">
                <a:lumMod val="50000"/>
                <a:lumOff val="50000"/>
              </a:schemeClr>
            </a:solidFill>
          </p:grpSpPr>
          <p:sp>
            <p:nvSpPr>
              <p:cNvPr id="64" name="Freeform 33"/>
              <p:cNvSpPr>
                <a:spLocks noEditPoints="1"/>
              </p:cNvSpPr>
              <p:nvPr/>
            </p:nvSpPr>
            <p:spPr bwMode="auto">
              <a:xfrm>
                <a:off x="10815638" y="1174750"/>
                <a:ext cx="728663" cy="822325"/>
              </a:xfrm>
              <a:custGeom>
                <a:avLst/>
                <a:gdLst>
                  <a:gd name="T0" fmla="*/ 103 w 194"/>
                  <a:gd name="T1" fmla="*/ 26 h 219"/>
                  <a:gd name="T2" fmla="*/ 103 w 194"/>
                  <a:gd name="T3" fmla="*/ 18 h 219"/>
                  <a:gd name="T4" fmla="*/ 120 w 194"/>
                  <a:gd name="T5" fmla="*/ 18 h 219"/>
                  <a:gd name="T6" fmla="*/ 120 w 194"/>
                  <a:gd name="T7" fmla="*/ 0 h 219"/>
                  <a:gd name="T8" fmla="*/ 74 w 194"/>
                  <a:gd name="T9" fmla="*/ 0 h 219"/>
                  <a:gd name="T10" fmla="*/ 74 w 194"/>
                  <a:gd name="T11" fmla="*/ 18 h 219"/>
                  <a:gd name="T12" fmla="*/ 91 w 194"/>
                  <a:gd name="T13" fmla="*/ 18 h 219"/>
                  <a:gd name="T14" fmla="*/ 91 w 194"/>
                  <a:gd name="T15" fmla="*/ 26 h 219"/>
                  <a:gd name="T16" fmla="*/ 0 w 194"/>
                  <a:gd name="T17" fmla="*/ 122 h 219"/>
                  <a:gd name="T18" fmla="*/ 97 w 194"/>
                  <a:gd name="T19" fmla="*/ 219 h 219"/>
                  <a:gd name="T20" fmla="*/ 194 w 194"/>
                  <a:gd name="T21" fmla="*/ 122 h 219"/>
                  <a:gd name="T22" fmla="*/ 103 w 194"/>
                  <a:gd name="T23" fmla="*/ 26 h 219"/>
                  <a:gd name="T24" fmla="*/ 158 w 194"/>
                  <a:gd name="T25" fmla="*/ 180 h 219"/>
                  <a:gd name="T26" fmla="*/ 145 w 194"/>
                  <a:gd name="T27" fmla="*/ 167 h 219"/>
                  <a:gd name="T28" fmla="*/ 142 w 194"/>
                  <a:gd name="T29" fmla="*/ 171 h 219"/>
                  <a:gd name="T30" fmla="*/ 154 w 194"/>
                  <a:gd name="T31" fmla="*/ 183 h 219"/>
                  <a:gd name="T32" fmla="*/ 100 w 194"/>
                  <a:gd name="T33" fmla="*/ 206 h 219"/>
                  <a:gd name="T34" fmla="*/ 100 w 194"/>
                  <a:gd name="T35" fmla="*/ 188 h 219"/>
                  <a:gd name="T36" fmla="*/ 95 w 194"/>
                  <a:gd name="T37" fmla="*/ 188 h 219"/>
                  <a:gd name="T38" fmla="*/ 95 w 194"/>
                  <a:gd name="T39" fmla="*/ 206 h 219"/>
                  <a:gd name="T40" fmla="*/ 40 w 194"/>
                  <a:gd name="T41" fmla="*/ 183 h 219"/>
                  <a:gd name="T42" fmla="*/ 52 w 194"/>
                  <a:gd name="T43" fmla="*/ 171 h 219"/>
                  <a:gd name="T44" fmla="*/ 49 w 194"/>
                  <a:gd name="T45" fmla="*/ 167 h 219"/>
                  <a:gd name="T46" fmla="*/ 36 w 194"/>
                  <a:gd name="T47" fmla="*/ 180 h 219"/>
                  <a:gd name="T48" fmla="*/ 14 w 194"/>
                  <a:gd name="T49" fmla="*/ 125 h 219"/>
                  <a:gd name="T50" fmla="*/ 31 w 194"/>
                  <a:gd name="T51" fmla="*/ 125 h 219"/>
                  <a:gd name="T52" fmla="*/ 31 w 194"/>
                  <a:gd name="T53" fmla="*/ 120 h 219"/>
                  <a:gd name="T54" fmla="*/ 14 w 194"/>
                  <a:gd name="T55" fmla="*/ 120 h 219"/>
                  <a:gd name="T56" fmla="*/ 36 w 194"/>
                  <a:gd name="T57" fmla="*/ 65 h 219"/>
                  <a:gd name="T58" fmla="*/ 49 w 194"/>
                  <a:gd name="T59" fmla="*/ 78 h 219"/>
                  <a:gd name="T60" fmla="*/ 52 w 194"/>
                  <a:gd name="T61" fmla="*/ 74 h 219"/>
                  <a:gd name="T62" fmla="*/ 40 w 194"/>
                  <a:gd name="T63" fmla="*/ 62 h 219"/>
                  <a:gd name="T64" fmla="*/ 95 w 194"/>
                  <a:gd name="T65" fmla="*/ 39 h 219"/>
                  <a:gd name="T66" fmla="*/ 95 w 194"/>
                  <a:gd name="T67" fmla="*/ 56 h 219"/>
                  <a:gd name="T68" fmla="*/ 100 w 194"/>
                  <a:gd name="T69" fmla="*/ 56 h 219"/>
                  <a:gd name="T70" fmla="*/ 100 w 194"/>
                  <a:gd name="T71" fmla="*/ 39 h 219"/>
                  <a:gd name="T72" fmla="*/ 154 w 194"/>
                  <a:gd name="T73" fmla="*/ 62 h 219"/>
                  <a:gd name="T74" fmla="*/ 142 w 194"/>
                  <a:gd name="T75" fmla="*/ 74 h 219"/>
                  <a:gd name="T76" fmla="*/ 145 w 194"/>
                  <a:gd name="T77" fmla="*/ 78 h 219"/>
                  <a:gd name="T78" fmla="*/ 158 w 194"/>
                  <a:gd name="T79" fmla="*/ 65 h 219"/>
                  <a:gd name="T80" fmla="*/ 180 w 194"/>
                  <a:gd name="T81" fmla="*/ 120 h 219"/>
                  <a:gd name="T82" fmla="*/ 163 w 194"/>
                  <a:gd name="T83" fmla="*/ 120 h 219"/>
                  <a:gd name="T84" fmla="*/ 163 w 194"/>
                  <a:gd name="T85" fmla="*/ 125 h 219"/>
                  <a:gd name="T86" fmla="*/ 180 w 194"/>
                  <a:gd name="T87" fmla="*/ 125 h 219"/>
                  <a:gd name="T88" fmla="*/ 158 w 194"/>
                  <a:gd name="T89" fmla="*/ 180 h 2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194" h="219">
                    <a:moveTo>
                      <a:pt x="103" y="26"/>
                    </a:moveTo>
                    <a:cubicBezTo>
                      <a:pt x="103" y="18"/>
                      <a:pt x="103" y="18"/>
                      <a:pt x="103" y="18"/>
                    </a:cubicBezTo>
                    <a:cubicBezTo>
                      <a:pt x="120" y="18"/>
                      <a:pt x="120" y="18"/>
                      <a:pt x="120" y="18"/>
                    </a:cubicBezTo>
                    <a:cubicBezTo>
                      <a:pt x="120" y="0"/>
                      <a:pt x="120" y="0"/>
                      <a:pt x="120" y="0"/>
                    </a:cubicBezTo>
                    <a:cubicBezTo>
                      <a:pt x="74" y="0"/>
                      <a:pt x="74" y="0"/>
                      <a:pt x="74" y="0"/>
                    </a:cubicBezTo>
                    <a:cubicBezTo>
                      <a:pt x="74" y="18"/>
                      <a:pt x="74" y="18"/>
                      <a:pt x="74" y="18"/>
                    </a:cubicBezTo>
                    <a:cubicBezTo>
                      <a:pt x="91" y="18"/>
                      <a:pt x="91" y="18"/>
                      <a:pt x="91" y="18"/>
                    </a:cubicBezTo>
                    <a:cubicBezTo>
                      <a:pt x="91" y="26"/>
                      <a:pt x="91" y="26"/>
                      <a:pt x="91" y="26"/>
                    </a:cubicBezTo>
                    <a:cubicBezTo>
                      <a:pt x="41" y="29"/>
                      <a:pt x="0" y="71"/>
                      <a:pt x="0" y="122"/>
                    </a:cubicBezTo>
                    <a:cubicBezTo>
                      <a:pt x="0" y="176"/>
                      <a:pt x="44" y="219"/>
                      <a:pt x="97" y="219"/>
                    </a:cubicBezTo>
                    <a:cubicBezTo>
                      <a:pt x="150" y="219"/>
                      <a:pt x="194" y="176"/>
                      <a:pt x="194" y="122"/>
                    </a:cubicBezTo>
                    <a:cubicBezTo>
                      <a:pt x="194" y="71"/>
                      <a:pt x="154" y="29"/>
                      <a:pt x="103" y="26"/>
                    </a:cubicBezTo>
                    <a:close/>
                    <a:moveTo>
                      <a:pt x="158" y="180"/>
                    </a:moveTo>
                    <a:cubicBezTo>
                      <a:pt x="145" y="167"/>
                      <a:pt x="145" y="167"/>
                      <a:pt x="145" y="167"/>
                    </a:cubicBezTo>
                    <a:cubicBezTo>
                      <a:pt x="142" y="171"/>
                      <a:pt x="142" y="171"/>
                      <a:pt x="142" y="171"/>
                    </a:cubicBezTo>
                    <a:cubicBezTo>
                      <a:pt x="154" y="183"/>
                      <a:pt x="154" y="183"/>
                      <a:pt x="154" y="183"/>
                    </a:cubicBezTo>
                    <a:cubicBezTo>
                      <a:pt x="140" y="197"/>
                      <a:pt x="121" y="205"/>
                      <a:pt x="100" y="206"/>
                    </a:cubicBezTo>
                    <a:cubicBezTo>
                      <a:pt x="100" y="188"/>
                      <a:pt x="100" y="188"/>
                      <a:pt x="100" y="188"/>
                    </a:cubicBezTo>
                    <a:cubicBezTo>
                      <a:pt x="95" y="188"/>
                      <a:pt x="95" y="188"/>
                      <a:pt x="95" y="188"/>
                    </a:cubicBezTo>
                    <a:cubicBezTo>
                      <a:pt x="95" y="206"/>
                      <a:pt x="95" y="206"/>
                      <a:pt x="95" y="206"/>
                    </a:cubicBezTo>
                    <a:cubicBezTo>
                      <a:pt x="73" y="205"/>
                      <a:pt x="54" y="197"/>
                      <a:pt x="40" y="183"/>
                    </a:cubicBezTo>
                    <a:cubicBezTo>
                      <a:pt x="52" y="171"/>
                      <a:pt x="52" y="171"/>
                      <a:pt x="52" y="171"/>
                    </a:cubicBezTo>
                    <a:cubicBezTo>
                      <a:pt x="49" y="167"/>
                      <a:pt x="49" y="167"/>
                      <a:pt x="49" y="167"/>
                    </a:cubicBezTo>
                    <a:cubicBezTo>
                      <a:pt x="36" y="180"/>
                      <a:pt x="36" y="180"/>
                      <a:pt x="36" y="180"/>
                    </a:cubicBezTo>
                    <a:cubicBezTo>
                      <a:pt x="23" y="165"/>
                      <a:pt x="14" y="146"/>
                      <a:pt x="14" y="125"/>
                    </a:cubicBezTo>
                    <a:cubicBezTo>
                      <a:pt x="31" y="125"/>
                      <a:pt x="31" y="125"/>
                      <a:pt x="31" y="125"/>
                    </a:cubicBezTo>
                    <a:cubicBezTo>
                      <a:pt x="31" y="120"/>
                      <a:pt x="31" y="120"/>
                      <a:pt x="31" y="120"/>
                    </a:cubicBezTo>
                    <a:cubicBezTo>
                      <a:pt x="14" y="120"/>
                      <a:pt x="14" y="120"/>
                      <a:pt x="14" y="120"/>
                    </a:cubicBezTo>
                    <a:cubicBezTo>
                      <a:pt x="14" y="99"/>
                      <a:pt x="23" y="80"/>
                      <a:pt x="36" y="65"/>
                    </a:cubicBezTo>
                    <a:cubicBezTo>
                      <a:pt x="49" y="78"/>
                      <a:pt x="49" y="78"/>
                      <a:pt x="49" y="78"/>
                    </a:cubicBezTo>
                    <a:cubicBezTo>
                      <a:pt x="52" y="74"/>
                      <a:pt x="52" y="74"/>
                      <a:pt x="52" y="74"/>
                    </a:cubicBezTo>
                    <a:cubicBezTo>
                      <a:pt x="40" y="62"/>
                      <a:pt x="40" y="62"/>
                      <a:pt x="40" y="62"/>
                    </a:cubicBezTo>
                    <a:cubicBezTo>
                      <a:pt x="54" y="48"/>
                      <a:pt x="73" y="40"/>
                      <a:pt x="95" y="39"/>
                    </a:cubicBezTo>
                    <a:cubicBezTo>
                      <a:pt x="95" y="56"/>
                      <a:pt x="95" y="56"/>
                      <a:pt x="95" y="56"/>
                    </a:cubicBezTo>
                    <a:cubicBezTo>
                      <a:pt x="100" y="56"/>
                      <a:pt x="100" y="56"/>
                      <a:pt x="100" y="56"/>
                    </a:cubicBezTo>
                    <a:cubicBezTo>
                      <a:pt x="100" y="39"/>
                      <a:pt x="100" y="39"/>
                      <a:pt x="100" y="39"/>
                    </a:cubicBezTo>
                    <a:cubicBezTo>
                      <a:pt x="121" y="40"/>
                      <a:pt x="140" y="48"/>
                      <a:pt x="154" y="62"/>
                    </a:cubicBezTo>
                    <a:cubicBezTo>
                      <a:pt x="142" y="74"/>
                      <a:pt x="142" y="74"/>
                      <a:pt x="142" y="74"/>
                    </a:cubicBezTo>
                    <a:cubicBezTo>
                      <a:pt x="145" y="78"/>
                      <a:pt x="145" y="78"/>
                      <a:pt x="145" y="78"/>
                    </a:cubicBezTo>
                    <a:cubicBezTo>
                      <a:pt x="158" y="65"/>
                      <a:pt x="158" y="65"/>
                      <a:pt x="158" y="65"/>
                    </a:cubicBezTo>
                    <a:cubicBezTo>
                      <a:pt x="171" y="80"/>
                      <a:pt x="180" y="99"/>
                      <a:pt x="180" y="120"/>
                    </a:cubicBezTo>
                    <a:cubicBezTo>
                      <a:pt x="163" y="120"/>
                      <a:pt x="163" y="120"/>
                      <a:pt x="163" y="120"/>
                    </a:cubicBezTo>
                    <a:cubicBezTo>
                      <a:pt x="163" y="125"/>
                      <a:pt x="163" y="125"/>
                      <a:pt x="163" y="125"/>
                    </a:cubicBezTo>
                    <a:cubicBezTo>
                      <a:pt x="180" y="125"/>
                      <a:pt x="180" y="125"/>
                      <a:pt x="180" y="125"/>
                    </a:cubicBezTo>
                    <a:cubicBezTo>
                      <a:pt x="180" y="146"/>
                      <a:pt x="171" y="165"/>
                      <a:pt x="158" y="18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31">
                  <a:solidFill>
                    <a:prstClr val="black"/>
                  </a:solidFill>
                </a:endParaRPr>
              </a:p>
            </p:txBody>
          </p:sp>
          <p:sp>
            <p:nvSpPr>
              <p:cNvPr id="65" name="Freeform 34"/>
              <p:cNvSpPr>
                <a:spLocks/>
              </p:cNvSpPr>
              <p:nvPr/>
            </p:nvSpPr>
            <p:spPr bwMode="auto">
              <a:xfrm>
                <a:off x="11153775" y="1404937"/>
                <a:ext cx="160338" cy="273050"/>
              </a:xfrm>
              <a:custGeom>
                <a:avLst/>
                <a:gdLst>
                  <a:gd name="T0" fmla="*/ 101 w 101"/>
                  <a:gd name="T1" fmla="*/ 66 h 172"/>
                  <a:gd name="T2" fmla="*/ 94 w 101"/>
                  <a:gd name="T3" fmla="*/ 59 h 172"/>
                  <a:gd name="T4" fmla="*/ 21 w 101"/>
                  <a:gd name="T5" fmla="*/ 132 h 172"/>
                  <a:gd name="T6" fmla="*/ 21 w 101"/>
                  <a:gd name="T7" fmla="*/ 0 h 172"/>
                  <a:gd name="T8" fmla="*/ 11 w 101"/>
                  <a:gd name="T9" fmla="*/ 0 h 172"/>
                  <a:gd name="T10" fmla="*/ 11 w 101"/>
                  <a:gd name="T11" fmla="*/ 141 h 172"/>
                  <a:gd name="T12" fmla="*/ 0 w 101"/>
                  <a:gd name="T13" fmla="*/ 153 h 172"/>
                  <a:gd name="T14" fmla="*/ 7 w 101"/>
                  <a:gd name="T15" fmla="*/ 163 h 172"/>
                  <a:gd name="T16" fmla="*/ 11 w 101"/>
                  <a:gd name="T17" fmla="*/ 158 h 172"/>
                  <a:gd name="T18" fmla="*/ 11 w 101"/>
                  <a:gd name="T19" fmla="*/ 172 h 172"/>
                  <a:gd name="T20" fmla="*/ 21 w 101"/>
                  <a:gd name="T21" fmla="*/ 172 h 172"/>
                  <a:gd name="T22" fmla="*/ 21 w 101"/>
                  <a:gd name="T23" fmla="*/ 146 h 172"/>
                  <a:gd name="T24" fmla="*/ 101 w 101"/>
                  <a:gd name="T25" fmla="*/ 66 h 1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01" h="172">
                    <a:moveTo>
                      <a:pt x="101" y="66"/>
                    </a:moveTo>
                    <a:lnTo>
                      <a:pt x="94" y="59"/>
                    </a:lnTo>
                    <a:lnTo>
                      <a:pt x="21" y="132"/>
                    </a:lnTo>
                    <a:lnTo>
                      <a:pt x="21" y="0"/>
                    </a:lnTo>
                    <a:lnTo>
                      <a:pt x="11" y="0"/>
                    </a:lnTo>
                    <a:lnTo>
                      <a:pt x="11" y="141"/>
                    </a:lnTo>
                    <a:lnTo>
                      <a:pt x="0" y="153"/>
                    </a:lnTo>
                    <a:lnTo>
                      <a:pt x="7" y="163"/>
                    </a:lnTo>
                    <a:lnTo>
                      <a:pt x="11" y="158"/>
                    </a:lnTo>
                    <a:lnTo>
                      <a:pt x="11" y="172"/>
                    </a:lnTo>
                    <a:lnTo>
                      <a:pt x="21" y="172"/>
                    </a:lnTo>
                    <a:lnTo>
                      <a:pt x="21" y="146"/>
                    </a:lnTo>
                    <a:lnTo>
                      <a:pt x="101" y="6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31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68" name="组合 67"/>
          <p:cNvGrpSpPr/>
          <p:nvPr/>
        </p:nvGrpSpPr>
        <p:grpSpPr>
          <a:xfrm>
            <a:off x="3854189" y="1735241"/>
            <a:ext cx="3338326" cy="621028"/>
            <a:chOff x="4305325" y="1706449"/>
            <a:chExt cx="4451100" cy="828036"/>
          </a:xfrm>
        </p:grpSpPr>
        <p:sp>
          <p:nvSpPr>
            <p:cNvPr id="69" name="文本框 112"/>
            <p:cNvSpPr txBox="1"/>
            <p:nvPr/>
          </p:nvSpPr>
          <p:spPr>
            <a:xfrm>
              <a:off x="5045115" y="1706449"/>
              <a:ext cx="1693507" cy="3034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800" b="1" dirty="0">
                  <a:solidFill>
                    <a:srgbClr val="33B0CE"/>
                  </a:solidFill>
                  <a:latin typeface="微软雅黑" pitchFamily="34" charset="-122"/>
                  <a:ea typeface="微软雅黑" pitchFamily="34" charset="-122"/>
                </a:rPr>
                <a:t>初步完成目标</a:t>
              </a:r>
            </a:p>
          </p:txBody>
        </p:sp>
        <p:sp>
          <p:nvSpPr>
            <p:cNvPr id="70" name="文本框 114"/>
            <p:cNvSpPr txBox="1"/>
            <p:nvPr/>
          </p:nvSpPr>
          <p:spPr>
            <a:xfrm>
              <a:off x="4305325" y="1737794"/>
              <a:ext cx="841735" cy="738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000" dirty="0">
                  <a:solidFill>
                    <a:srgbClr val="33B0CE"/>
                  </a:solidFill>
                  <a:latin typeface="Impact" panose="020B0806030902050204" pitchFamily="34" charset="0"/>
                  <a:ea typeface="Kozuka Gothic Pro H" panose="020B0800000000000000" pitchFamily="34" charset="-128"/>
                </a:rPr>
                <a:t>01</a:t>
              </a:r>
              <a:endParaRPr lang="zh-CN" altLang="en-US" sz="3000" dirty="0">
                <a:solidFill>
                  <a:srgbClr val="33B0CE"/>
                </a:solidFill>
                <a:latin typeface="Impact" panose="020B0806030902050204" pitchFamily="34" charset="0"/>
                <a:ea typeface="Kozuka Gothic Pro H" panose="020B0800000000000000" pitchFamily="34" charset="-128"/>
              </a:endParaRPr>
            </a:p>
          </p:txBody>
        </p:sp>
        <p:sp>
          <p:nvSpPr>
            <p:cNvPr id="71" name="Rectangle 5"/>
            <p:cNvSpPr>
              <a:spLocks/>
            </p:cNvSpPr>
            <p:nvPr/>
          </p:nvSpPr>
          <p:spPr bwMode="auto">
            <a:xfrm>
              <a:off x="5126468" y="2074766"/>
              <a:ext cx="3629957" cy="4597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  <a:sym typeface="Gill Sans" charset="0"/>
                </a:rPr>
                <a:t>此处添加详细文本描述，建议与标题相关并符合整体语言风格，语言描述尽量简洁生动。尽量将每页幻灯片的字数控制在 </a:t>
              </a:r>
              <a:r>
                <a:rPr lang="en-US" altLang="zh-CN" sz="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  <a:sym typeface="Gill Sans" charset="0"/>
                </a:rPr>
                <a:t>200</a:t>
              </a:r>
              <a:r>
                <a:rPr lang="zh-CN" altLang="en-US" sz="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  <a:sym typeface="Gill Sans" charset="0"/>
                </a:rPr>
                <a:t>字以内。</a:t>
              </a:r>
              <a:endParaRPr lang="en-US" altLang="zh-CN" sz="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sym typeface="Lato Light" charset="0"/>
              </a:endParaRPr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3817863" y="2593034"/>
            <a:ext cx="3409866" cy="553998"/>
            <a:chOff x="3632745" y="2850175"/>
            <a:chExt cx="4546487" cy="738664"/>
          </a:xfrm>
        </p:grpSpPr>
        <p:sp>
          <p:nvSpPr>
            <p:cNvPr id="73" name="文本框 116"/>
            <p:cNvSpPr txBox="1"/>
            <p:nvPr/>
          </p:nvSpPr>
          <p:spPr>
            <a:xfrm>
              <a:off x="5691254" y="2904562"/>
              <a:ext cx="1693506" cy="3034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800" b="1" dirty="0">
                  <a:solidFill>
                    <a:srgbClr val="33B0CE"/>
                  </a:solidFill>
                  <a:latin typeface="微软雅黑" pitchFamily="34" charset="-122"/>
                  <a:ea typeface="微软雅黑" pitchFamily="34" charset="-122"/>
                </a:rPr>
                <a:t>中段完成目标</a:t>
              </a:r>
            </a:p>
          </p:txBody>
        </p:sp>
        <p:sp>
          <p:nvSpPr>
            <p:cNvPr id="74" name="文本框 118"/>
            <p:cNvSpPr txBox="1"/>
            <p:nvPr/>
          </p:nvSpPr>
          <p:spPr>
            <a:xfrm>
              <a:off x="7337496" y="2850175"/>
              <a:ext cx="841736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000" dirty="0">
                  <a:solidFill>
                    <a:srgbClr val="33B0CE"/>
                  </a:solidFill>
                  <a:latin typeface="Impact" panose="020B0806030902050204" pitchFamily="34" charset="0"/>
                  <a:ea typeface="Kozuka Gothic Pro H" panose="020B0800000000000000" pitchFamily="34" charset="-128"/>
                </a:rPr>
                <a:t>02</a:t>
              </a:r>
              <a:endParaRPr lang="zh-CN" altLang="en-US" sz="3000" dirty="0">
                <a:solidFill>
                  <a:srgbClr val="33B0CE"/>
                </a:solidFill>
                <a:latin typeface="Impact" panose="020B0806030902050204" pitchFamily="34" charset="0"/>
                <a:ea typeface="Kozuka Gothic Pro H" panose="020B0800000000000000" pitchFamily="34" charset="-128"/>
              </a:endParaRPr>
            </a:p>
          </p:txBody>
        </p:sp>
        <p:sp>
          <p:nvSpPr>
            <p:cNvPr id="75" name="Rectangle 5"/>
            <p:cNvSpPr>
              <a:spLocks/>
            </p:cNvSpPr>
            <p:nvPr/>
          </p:nvSpPr>
          <p:spPr bwMode="auto">
            <a:xfrm>
              <a:off x="3632745" y="3192867"/>
              <a:ext cx="3629957" cy="3748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algn="r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  <a:sym typeface="Gill Sans" charset="0"/>
                </a:rPr>
                <a:t>此处添加详细文本描述，建议与标题相关并符合整体语言风格，语言描述尽量简洁生动。尽量将每页幻灯片的字数控制在 </a:t>
              </a:r>
              <a:r>
                <a:rPr lang="en-US" altLang="zh-CN" sz="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  <a:sym typeface="Gill Sans" charset="0"/>
                </a:rPr>
                <a:t>200</a:t>
              </a:r>
              <a:r>
                <a:rPr lang="zh-CN" altLang="en-US" sz="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  <a:sym typeface="Gill Sans" charset="0"/>
                </a:rPr>
                <a:t>字以内</a:t>
              </a:r>
              <a:endParaRPr lang="en-US" altLang="zh-CN" sz="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sym typeface="Lato Light" charset="0"/>
              </a:endParaRPr>
            </a:p>
          </p:txBody>
        </p:sp>
      </p:grpSp>
      <p:grpSp>
        <p:nvGrpSpPr>
          <p:cNvPr id="76" name="组合 75"/>
          <p:cNvGrpSpPr/>
          <p:nvPr/>
        </p:nvGrpSpPr>
        <p:grpSpPr>
          <a:xfrm>
            <a:off x="3854189" y="3408728"/>
            <a:ext cx="3355333" cy="588302"/>
            <a:chOff x="4305325" y="3937764"/>
            <a:chExt cx="4473777" cy="784401"/>
          </a:xfrm>
        </p:grpSpPr>
        <p:sp>
          <p:nvSpPr>
            <p:cNvPr id="77" name="文本框 120"/>
            <p:cNvSpPr txBox="1"/>
            <p:nvPr/>
          </p:nvSpPr>
          <p:spPr>
            <a:xfrm>
              <a:off x="5074781" y="3989040"/>
              <a:ext cx="1693507" cy="3034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800" b="1" dirty="0">
                  <a:solidFill>
                    <a:srgbClr val="33B0CE"/>
                  </a:solidFill>
                  <a:latin typeface="微软雅黑" pitchFamily="34" charset="-122"/>
                  <a:ea typeface="微软雅黑" pitchFamily="34" charset="-122"/>
                </a:rPr>
                <a:t>思考调整</a:t>
              </a:r>
            </a:p>
          </p:txBody>
        </p:sp>
        <p:sp>
          <p:nvSpPr>
            <p:cNvPr id="78" name="文本框 122"/>
            <p:cNvSpPr txBox="1"/>
            <p:nvPr/>
          </p:nvSpPr>
          <p:spPr>
            <a:xfrm>
              <a:off x="4305325" y="3937764"/>
              <a:ext cx="841735" cy="738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000" dirty="0">
                  <a:solidFill>
                    <a:srgbClr val="33B0CE"/>
                  </a:solidFill>
                  <a:latin typeface="Impact" panose="020B0806030902050204" pitchFamily="34" charset="0"/>
                  <a:ea typeface="Kozuka Gothic Pro H" panose="020B0800000000000000" pitchFamily="34" charset="-128"/>
                </a:rPr>
                <a:t>03</a:t>
              </a:r>
              <a:endParaRPr lang="zh-CN" altLang="en-US" sz="3000" dirty="0">
                <a:solidFill>
                  <a:srgbClr val="33B0CE"/>
                </a:solidFill>
                <a:latin typeface="Impact" panose="020B0806030902050204" pitchFamily="34" charset="0"/>
                <a:ea typeface="Kozuka Gothic Pro H" panose="020B0800000000000000" pitchFamily="34" charset="-128"/>
              </a:endParaRPr>
            </a:p>
          </p:txBody>
        </p:sp>
        <p:sp>
          <p:nvSpPr>
            <p:cNvPr id="79" name="Rectangle 5"/>
            <p:cNvSpPr>
              <a:spLocks/>
            </p:cNvSpPr>
            <p:nvPr/>
          </p:nvSpPr>
          <p:spPr bwMode="auto">
            <a:xfrm>
              <a:off x="5149145" y="4291792"/>
              <a:ext cx="3629957" cy="4303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  <a:sym typeface="Gill Sans" charset="0"/>
                </a:rPr>
                <a:t>此处添加详细文本描述，建议与标题相关并符合整体语言风格，语言描述尽量简洁生动。尽量将每页幻灯片的字数控制在 </a:t>
              </a:r>
              <a:r>
                <a:rPr lang="en-US" altLang="zh-CN" sz="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  <a:sym typeface="Gill Sans" charset="0"/>
                </a:rPr>
                <a:t>200</a:t>
              </a:r>
              <a:r>
                <a:rPr lang="zh-CN" altLang="en-US" sz="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  <a:sym typeface="Gill Sans" charset="0"/>
                </a:rPr>
                <a:t>字以内。</a:t>
              </a:r>
              <a:endParaRPr lang="en-US" altLang="zh-CN" sz="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sym typeface="Lato Light" charset="0"/>
              </a:endParaRPr>
            </a:p>
          </p:txBody>
        </p:sp>
      </p:grpSp>
      <p:grpSp>
        <p:nvGrpSpPr>
          <p:cNvPr id="80" name="组合 79"/>
          <p:cNvGrpSpPr/>
          <p:nvPr/>
        </p:nvGrpSpPr>
        <p:grpSpPr>
          <a:xfrm>
            <a:off x="3904958" y="4199766"/>
            <a:ext cx="3322771" cy="512884"/>
            <a:chOff x="3748871" y="4992487"/>
            <a:chExt cx="4430361" cy="683845"/>
          </a:xfrm>
        </p:grpSpPr>
        <p:sp>
          <p:nvSpPr>
            <p:cNvPr id="81" name="文本框 124"/>
            <p:cNvSpPr txBox="1"/>
            <p:nvPr/>
          </p:nvSpPr>
          <p:spPr>
            <a:xfrm>
              <a:off x="5760060" y="5016970"/>
              <a:ext cx="1693507" cy="3034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800" b="1" dirty="0">
                  <a:solidFill>
                    <a:srgbClr val="33B0CE"/>
                  </a:solidFill>
                  <a:latin typeface="微软雅黑" pitchFamily="34" charset="-122"/>
                  <a:ea typeface="微软雅黑" pitchFamily="34" charset="-122"/>
                </a:rPr>
                <a:t>最终目标</a:t>
              </a:r>
            </a:p>
          </p:txBody>
        </p:sp>
        <p:sp>
          <p:nvSpPr>
            <p:cNvPr id="82" name="文本框 126"/>
            <p:cNvSpPr txBox="1"/>
            <p:nvPr/>
          </p:nvSpPr>
          <p:spPr>
            <a:xfrm>
              <a:off x="7337496" y="4992487"/>
              <a:ext cx="841736" cy="6309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75" dirty="0">
                  <a:solidFill>
                    <a:srgbClr val="33B0CE"/>
                  </a:solidFill>
                  <a:latin typeface="Impact" panose="020B0806030902050204" pitchFamily="34" charset="0"/>
                  <a:ea typeface="Kozuka Gothic Pro H" panose="020B0800000000000000" pitchFamily="34" charset="-128"/>
                </a:rPr>
                <a:t>04</a:t>
              </a:r>
              <a:endParaRPr lang="zh-CN" altLang="en-US" sz="2475" dirty="0">
                <a:solidFill>
                  <a:srgbClr val="33B0CE"/>
                </a:solidFill>
                <a:latin typeface="Impact" panose="020B0806030902050204" pitchFamily="34" charset="0"/>
                <a:ea typeface="Kozuka Gothic Pro H" panose="020B0800000000000000" pitchFamily="34" charset="-128"/>
              </a:endParaRPr>
            </a:p>
          </p:txBody>
        </p:sp>
        <p:sp>
          <p:nvSpPr>
            <p:cNvPr id="83" name="Rectangle 5"/>
            <p:cNvSpPr>
              <a:spLocks/>
            </p:cNvSpPr>
            <p:nvPr/>
          </p:nvSpPr>
          <p:spPr bwMode="auto">
            <a:xfrm>
              <a:off x="3748871" y="5301468"/>
              <a:ext cx="3629957" cy="3748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algn="r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  <a:sym typeface="Gill Sans" charset="0"/>
                </a:rPr>
                <a:t>此处添加详细文本描述，建议与标题相关并符合整体语言风格，语言描述尽量简洁生动。尽量将每页幻灯片的字数控制在 </a:t>
              </a:r>
              <a:r>
                <a:rPr lang="en-US" altLang="zh-CN" sz="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  <a:sym typeface="Gill Sans" charset="0"/>
                </a:rPr>
                <a:t>200</a:t>
              </a:r>
              <a:r>
                <a:rPr lang="zh-CN" altLang="en-US" sz="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  <a:sym typeface="Gill Sans" charset="0"/>
                </a:rPr>
                <a:t>字以内</a:t>
              </a:r>
              <a:endParaRPr lang="en-US" altLang="zh-CN" sz="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sym typeface="Lato Light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529875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3000">
        <p14:gallery dir="l"/>
      </p:transition>
    </mc:Choice>
    <mc:Fallback xmlns="">
      <p:transition spd="slow" advClick="0" advTm="3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8" presetID="2" presetClass="entr" presetSubtype="8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0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1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5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9" dur="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31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33" dur="3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1800"/>
                                </p:stCondLst>
                                <p:childTnLst>
                                  <p:par>
                                    <p:cTn id="3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7" dur="3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2100"/>
                                </p:stCondLst>
                                <p:childTnLst>
                                  <p:par>
                                    <p:cTn id="39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41" dur="3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2400"/>
                                </p:stCondLst>
                                <p:childTnLst>
                                  <p:par>
                                    <p:cTn id="4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5" dur="3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2700"/>
                                </p:stCondLst>
                                <p:childTnLst>
                                  <p:par>
                                    <p:cTn id="47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49" dur="300"/>
                                            <p:tgtEl>
                                              <p:spTgt spid="8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51" presetID="23" presetClass="entr" presetSubtype="28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3" dur="2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2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5" fill="hold">
                                <p:stCondLst>
                                  <p:cond delay="3200"/>
                                </p:stCondLst>
                                <p:childTnLst>
                                  <p:par>
                                    <p:cTn id="56" presetID="23" presetClass="entr" presetSubtype="28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8" dur="2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2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0" fill="hold">
                                <p:stCondLst>
                                  <p:cond delay="3400"/>
                                </p:stCondLst>
                                <p:childTnLst>
                                  <p:par>
                                    <p:cTn id="61" presetID="23" presetClass="entr" presetSubtype="28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3" dur="2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2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5" fill="hold">
                                <p:stCondLst>
                                  <p:cond delay="3600"/>
                                </p:stCondLst>
                                <p:childTnLst>
                                  <p:par>
                                    <p:cTn id="66" presetID="23" presetClass="entr" presetSubtype="28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8" dur="2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2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0" fill="hold">
                                <p:stCondLst>
                                  <p:cond delay="3800"/>
                                </p:stCondLst>
                                <p:childTnLst>
                                  <p:par>
                                    <p:cTn id="71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3" dur="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4" dur="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5" presetID="2" presetClass="entr" presetSubtype="2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7" dur="5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8" dur="5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9" presetID="2" presetClass="entr" presetSubtype="8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1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2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3" presetID="2" presetClass="entr" presetSubtype="8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5" dur="5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6" dur="5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4" grpId="0" animBg="1"/>
          <p:bldP spid="45" grpId="0" animBg="1"/>
          <p:bldP spid="47" grpId="0"/>
          <p:bldP spid="49" grpId="0" animBg="1"/>
          <p:bldP spid="57" grpId="0"/>
          <p:bldP spid="58" grpId="0" animBg="1"/>
          <p:bldP spid="28" grpId="0" animBg="1"/>
          <p:bldP spid="29" grpId="0" animBg="1"/>
          <p:bldP spid="30" grpId="0" animBg="1"/>
          <p:bldP spid="31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8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5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9" dur="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31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33" dur="3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1800"/>
                                </p:stCondLst>
                                <p:childTnLst>
                                  <p:par>
                                    <p:cTn id="3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7" dur="3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2100"/>
                                </p:stCondLst>
                                <p:childTnLst>
                                  <p:par>
                                    <p:cTn id="39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41" dur="3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2400"/>
                                </p:stCondLst>
                                <p:childTnLst>
                                  <p:par>
                                    <p:cTn id="4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5" dur="3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2700"/>
                                </p:stCondLst>
                                <p:childTnLst>
                                  <p:par>
                                    <p:cTn id="47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49" dur="300"/>
                                            <p:tgtEl>
                                              <p:spTgt spid="8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51" presetID="23" presetClass="entr" presetSubtype="28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3" dur="2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2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5" fill="hold">
                                <p:stCondLst>
                                  <p:cond delay="3200"/>
                                </p:stCondLst>
                                <p:childTnLst>
                                  <p:par>
                                    <p:cTn id="56" presetID="23" presetClass="entr" presetSubtype="28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8" dur="2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2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0" fill="hold">
                                <p:stCondLst>
                                  <p:cond delay="3400"/>
                                </p:stCondLst>
                                <p:childTnLst>
                                  <p:par>
                                    <p:cTn id="61" presetID="23" presetClass="entr" presetSubtype="28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3" dur="2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2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5" fill="hold">
                                <p:stCondLst>
                                  <p:cond delay="3600"/>
                                </p:stCondLst>
                                <p:childTnLst>
                                  <p:par>
                                    <p:cTn id="66" presetID="23" presetClass="entr" presetSubtype="28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8" dur="2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2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0" fill="hold">
                                <p:stCondLst>
                                  <p:cond delay="3800"/>
                                </p:stCondLst>
                                <p:childTnLst>
                                  <p:par>
                                    <p:cTn id="71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3" dur="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4" dur="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5" presetID="2" presetClass="entr" presetSubtype="2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7" dur="5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8" dur="5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9" presetID="2" presetClass="entr" presetSubtype="8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1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2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3" presetID="2" presetClass="entr" presetSubtype="8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5" dur="5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6" dur="5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4" grpId="0" animBg="1"/>
          <p:bldP spid="45" grpId="0" animBg="1"/>
          <p:bldP spid="47" grpId="0"/>
          <p:bldP spid="49" grpId="0" animBg="1"/>
          <p:bldP spid="57" grpId="0"/>
          <p:bldP spid="58" grpId="0" animBg="1"/>
          <p:bldP spid="28" grpId="0" animBg="1"/>
          <p:bldP spid="29" grpId="0" animBg="1"/>
          <p:bldP spid="30" grpId="0" animBg="1"/>
          <p:bldP spid="31" grpId="0" animBg="1"/>
        </p:bldLst>
      </p:timing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矩形 48"/>
          <p:cNvSpPr/>
          <p:nvPr/>
        </p:nvSpPr>
        <p:spPr>
          <a:xfrm>
            <a:off x="1" y="-22820"/>
            <a:ext cx="2082800" cy="573782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392826" y="841276"/>
            <a:ext cx="1353256" cy="107760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25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－  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目标规划 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－</a:t>
            </a:r>
            <a:endParaRPr lang="en-US" altLang="zh-CN" sz="12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25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－   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结束语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－</a:t>
            </a:r>
            <a:endParaRPr lang="en-US" altLang="zh-CN" sz="12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224198" y="1577365"/>
            <a:ext cx="1634406" cy="342225"/>
          </a:xfrm>
          <a:prstGeom prst="rect">
            <a:avLst/>
          </a:pr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2" name="组合 51"/>
          <p:cNvGrpSpPr/>
          <p:nvPr/>
        </p:nvGrpSpPr>
        <p:grpSpPr>
          <a:xfrm>
            <a:off x="367419" y="255920"/>
            <a:ext cx="1293676" cy="338554"/>
            <a:chOff x="367419" y="255920"/>
            <a:chExt cx="1293676" cy="338554"/>
          </a:xfrm>
        </p:grpSpPr>
        <p:sp>
          <p:nvSpPr>
            <p:cNvPr id="53" name="TextBox 52"/>
            <p:cNvSpPr txBox="1"/>
            <p:nvPr/>
          </p:nvSpPr>
          <p:spPr>
            <a:xfrm>
              <a:off x="655692" y="255920"/>
              <a:ext cx="1005403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zh-CN" altLang="en-US" sz="1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目标规划</a:t>
              </a:r>
            </a:p>
          </p:txBody>
        </p:sp>
        <p:pic>
          <p:nvPicPr>
            <p:cNvPr id="54" name="Picture 4" descr="G:\PPT模板\2018\目标3.pn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7419" y="309103"/>
              <a:ext cx="244141" cy="24414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55" name="TextBox 54"/>
          <p:cNvSpPr txBox="1"/>
          <p:nvPr/>
        </p:nvSpPr>
        <p:spPr>
          <a:xfrm>
            <a:off x="2990533" y="625252"/>
            <a:ext cx="80021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1600" b="1" dirty="0">
                <a:solidFill>
                  <a:srgbClr val="019BA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结束语</a:t>
            </a:r>
            <a:endParaRPr lang="en-US" altLang="zh-CN" sz="1600" b="1" dirty="0">
              <a:solidFill>
                <a:srgbClr val="019BAB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2915816" y="701906"/>
            <a:ext cx="45719" cy="216024"/>
          </a:xfrm>
          <a:prstGeom prst="rect">
            <a:avLst/>
          </a:prstGeom>
          <a:solidFill>
            <a:srgbClr val="33B0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 31"/>
          <p:cNvSpPr/>
          <p:nvPr/>
        </p:nvSpPr>
        <p:spPr>
          <a:xfrm>
            <a:off x="2430998" y="1381661"/>
            <a:ext cx="6397674" cy="345638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/>
            </a:solidFill>
          </a:ln>
          <a:effectLst>
            <a:innerShdw blurRad="165100" dist="50800" dir="13800000">
              <a:prstClr val="black">
                <a:alpha val="25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TextBox 16"/>
          <p:cNvSpPr txBox="1"/>
          <p:nvPr/>
        </p:nvSpPr>
        <p:spPr>
          <a:xfrm>
            <a:off x="3079070" y="2379613"/>
            <a:ext cx="5331395" cy="2165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324000">
              <a:lnSpc>
                <a:spcPts val="1900"/>
              </a:lnSpc>
              <a:spcBef>
                <a:spcPts val="600"/>
              </a:spcBef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9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indent="324000">
              <a:lnSpc>
                <a:spcPts val="1900"/>
              </a:lnSpc>
              <a:spcBef>
                <a:spcPts val="600"/>
              </a:spcBef>
            </a:pP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的内容打在这里，或者通过复制您的文本后，在此框中选择粘贴，并选择只保留文字</a:t>
            </a: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9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indent="324000">
              <a:lnSpc>
                <a:spcPts val="1900"/>
              </a:lnSpc>
              <a:spcBef>
                <a:spcPts val="600"/>
              </a:spcBef>
            </a:pP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的内容打在这里，或者通过复制您的文本后，在此框中选择粘贴，并选择只保留文字</a:t>
            </a: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en-US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2430998" y="1577365"/>
            <a:ext cx="6397673" cy="64807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>
                <a:solidFill>
                  <a:srgbClr val="33B0CE"/>
                </a:solidFill>
                <a:latin typeface="微软雅黑" pitchFamily="34" charset="-122"/>
                <a:ea typeface="微软雅黑" pitchFamily="34" charset="-122"/>
              </a:rPr>
              <a:t>自我评价</a:t>
            </a:r>
            <a:endParaRPr lang="zh-CN" altLang="en-US" sz="2400" dirty="0">
              <a:solidFill>
                <a:srgbClr val="33B0CE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861045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3000">
        <p14:gallery dir="l"/>
      </p:transition>
    </mc:Choice>
    <mc:Fallback xmlns="">
      <p:transition spd="slow" advClick="0" advTm="3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8" presetID="2" presetClass="entr" presetSubtype="8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0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1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5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9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31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500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4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6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4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2" dur="1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9" grpId="0" animBg="1"/>
          <p:bldP spid="50" grpId="0"/>
          <p:bldP spid="51" grpId="0" animBg="1"/>
          <p:bldP spid="55" grpId="0"/>
          <p:bldP spid="58" grpId="0" animBg="1"/>
          <p:bldP spid="32" grpId="0" animBg="1"/>
          <p:bldP spid="33" grpId="0"/>
          <p:bldP spid="34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8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5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9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31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500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4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6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4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2" dur="1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9" grpId="0" animBg="1"/>
          <p:bldP spid="50" grpId="0"/>
          <p:bldP spid="51" grpId="0" animBg="1"/>
          <p:bldP spid="55" grpId="0"/>
          <p:bldP spid="58" grpId="0" animBg="1"/>
          <p:bldP spid="32" grpId="0" animBg="1"/>
          <p:bldP spid="33" grpId="0"/>
          <p:bldP spid="34" grpId="0" animBg="1"/>
        </p:bldLst>
      </p:timing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任意多边形 35"/>
          <p:cNvSpPr/>
          <p:nvPr/>
        </p:nvSpPr>
        <p:spPr>
          <a:xfrm flipV="1">
            <a:off x="576574" y="1777380"/>
            <a:ext cx="6408712" cy="2196244"/>
          </a:xfrm>
          <a:custGeom>
            <a:avLst/>
            <a:gdLst>
              <a:gd name="connsiteX0" fmla="*/ 0 w 6408712"/>
              <a:gd name="connsiteY0" fmla="*/ 2196244 h 2196244"/>
              <a:gd name="connsiteX1" fmla="*/ 6408712 w 6408712"/>
              <a:gd name="connsiteY1" fmla="*/ 2196244 h 2196244"/>
              <a:gd name="connsiteX2" fmla="*/ 6408712 w 6408712"/>
              <a:gd name="connsiteY2" fmla="*/ 252028 h 2196244"/>
              <a:gd name="connsiteX3" fmla="*/ 755066 w 6408712"/>
              <a:gd name="connsiteY3" fmla="*/ 252028 h 2196244"/>
              <a:gd name="connsiteX4" fmla="*/ 611050 w 6408712"/>
              <a:gd name="connsiteY4" fmla="*/ 0 h 2196244"/>
              <a:gd name="connsiteX5" fmla="*/ 467034 w 6408712"/>
              <a:gd name="connsiteY5" fmla="*/ 252028 h 2196244"/>
              <a:gd name="connsiteX6" fmla="*/ 0 w 6408712"/>
              <a:gd name="connsiteY6" fmla="*/ 252028 h 21962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408712" h="2196244">
                <a:moveTo>
                  <a:pt x="0" y="2196244"/>
                </a:moveTo>
                <a:lnTo>
                  <a:pt x="6408712" y="2196244"/>
                </a:lnTo>
                <a:lnTo>
                  <a:pt x="6408712" y="252028"/>
                </a:lnTo>
                <a:lnTo>
                  <a:pt x="755066" y="252028"/>
                </a:lnTo>
                <a:lnTo>
                  <a:pt x="611050" y="0"/>
                </a:lnTo>
                <a:lnTo>
                  <a:pt x="467034" y="252028"/>
                </a:lnTo>
                <a:lnTo>
                  <a:pt x="0" y="252028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4048" y="959222"/>
            <a:ext cx="3962477" cy="3832559"/>
          </a:xfrm>
          <a:prstGeom prst="rect">
            <a:avLst/>
          </a:prstGeom>
        </p:spPr>
      </p:pic>
      <p:sp>
        <p:nvSpPr>
          <p:cNvPr id="37" name="TextBox 2088"/>
          <p:cNvSpPr txBox="1"/>
          <p:nvPr/>
        </p:nvSpPr>
        <p:spPr>
          <a:xfrm>
            <a:off x="1660897" y="2209428"/>
            <a:ext cx="2723823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谢谢！</a:t>
            </a:r>
            <a:endParaRPr lang="zh-CN" altLang="en-US" sz="66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823253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3000">
        <p14:vortex dir="r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26667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animBg="1"/>
      <p:bldP spid="3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5776" y="1849388"/>
            <a:ext cx="2872838" cy="864096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979712" y="3289548"/>
            <a:ext cx="49671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3"/>
              </a:rPr>
              <a:t>www.51pptmoban.com</a:t>
            </a:r>
            <a:r>
              <a:rPr lang="en-US" altLang="zh-CN" dirty="0" smtClean="0"/>
              <a:t>  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226123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3000">
        <p:fade/>
      </p:transition>
    </mc:Choice>
    <mc:Fallback xmlns="">
      <p:transition spd="med" advClick="0" advTm="3000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TextBox 71"/>
          <p:cNvSpPr txBox="1"/>
          <p:nvPr/>
        </p:nvSpPr>
        <p:spPr>
          <a:xfrm>
            <a:off x="2990533" y="625252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1600" b="1" dirty="0">
                <a:solidFill>
                  <a:srgbClr val="019BA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基本信息</a:t>
            </a:r>
            <a:endParaRPr lang="en-US" altLang="zh-CN" sz="1600" b="1" dirty="0">
              <a:solidFill>
                <a:srgbClr val="019BAB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1" y="-22820"/>
            <a:ext cx="2082800" cy="573782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467544" y="121196"/>
            <a:ext cx="1042030" cy="338554"/>
            <a:chOff x="467544" y="121196"/>
            <a:chExt cx="1042030" cy="338554"/>
          </a:xfrm>
        </p:grpSpPr>
        <p:sp>
          <p:nvSpPr>
            <p:cNvPr id="74" name="TextBox 73"/>
            <p:cNvSpPr txBox="1"/>
            <p:nvPr/>
          </p:nvSpPr>
          <p:spPr>
            <a:xfrm>
              <a:off x="709355" y="121196"/>
              <a:ext cx="800219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zh-CN" altLang="en-US" sz="1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关于我</a:t>
              </a:r>
            </a:p>
          </p:txBody>
        </p:sp>
        <p:pic>
          <p:nvPicPr>
            <p:cNvPr id="77" name="Picture 3" descr="G:\PPT模板\2018\我.pn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7544" y="177225"/>
              <a:ext cx="231215" cy="22649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78" name="TextBox 77"/>
          <p:cNvSpPr txBox="1"/>
          <p:nvPr/>
        </p:nvSpPr>
        <p:spPr>
          <a:xfrm>
            <a:off x="414467" y="2425452"/>
            <a:ext cx="1303562" cy="270843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2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－ 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基本信息 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－</a:t>
            </a:r>
            <a:endParaRPr lang="en-US" altLang="zh-CN" sz="12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5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－ 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工作履历 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－</a:t>
            </a:r>
            <a:endParaRPr lang="en-US" altLang="zh-CN" sz="12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5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－ 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荣誉奖项 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－</a:t>
            </a:r>
            <a:endParaRPr lang="en-US" altLang="zh-CN" sz="12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>
              <a:lnSpc>
                <a:spcPct val="250000"/>
              </a:lnSpc>
            </a:pPr>
            <a:r>
              <a:rPr lang="zh-CN" altLang="en-US" sz="120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－ </a:t>
            </a:r>
            <a:r>
              <a:rPr lang="zh-CN" altLang="en-US" sz="140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语言能力 </a:t>
            </a:r>
            <a:r>
              <a:rPr lang="zh-CN" altLang="en-US" sz="120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－</a:t>
            </a:r>
            <a:endParaRPr lang="en-US" altLang="zh-CN" sz="12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50000"/>
              </a:lnSpc>
            </a:pPr>
            <a:endParaRPr lang="en-US" altLang="zh-CN" sz="12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224198" y="2641476"/>
            <a:ext cx="1634406" cy="342225"/>
          </a:xfrm>
          <a:prstGeom prst="rect">
            <a:avLst/>
          </a:pr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2915816" y="701906"/>
            <a:ext cx="45719" cy="216024"/>
          </a:xfrm>
          <a:prstGeom prst="rect">
            <a:avLst/>
          </a:prstGeom>
          <a:solidFill>
            <a:srgbClr val="33B0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1" name="图片 6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703" y="743945"/>
            <a:ext cx="1401090" cy="1355152"/>
          </a:xfrm>
          <a:prstGeom prst="rect">
            <a:avLst/>
          </a:prstGeom>
        </p:spPr>
      </p:pic>
      <p:graphicFrame>
        <p:nvGraphicFramePr>
          <p:cNvPr id="63" name="表格 6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99734075"/>
              </p:ext>
            </p:extLst>
          </p:nvPr>
        </p:nvGraphicFramePr>
        <p:xfrm>
          <a:off x="3275856" y="1345332"/>
          <a:ext cx="4680520" cy="3600000"/>
        </p:xfrm>
        <a:graphic>
          <a:graphicData uri="http://schemas.openxmlformats.org/drawingml/2006/table">
            <a:tbl>
              <a:tblPr firstRow="1" bandRow="1">
                <a:effectLst>
                  <a:innerShdw blurRad="63500" dist="50800" dir="13500000">
                    <a:prstClr val="black">
                      <a:alpha val="15000"/>
                    </a:prstClr>
                  </a:innerShdw>
                </a:effectLst>
                <a:tableStyleId>{5C22544A-7EE6-4342-B048-85BDC9FD1C3A}</a:tableStyleId>
              </a:tblPr>
              <a:tblGrid>
                <a:gridCol w="234026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34026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504000">
                <a:tc>
                  <a:txBody>
                    <a:bodyPr/>
                    <a:lstStyle/>
                    <a:p>
                      <a:pPr algn="l"/>
                      <a:r>
                        <a:rPr lang="zh-CN" altLang="en-US" sz="1400" b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姓名：</a:t>
                      </a:r>
                      <a:r>
                        <a:rPr lang="en-US" altLang="zh-CN" sz="1400" b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XX</a:t>
                      </a:r>
                      <a:endParaRPr lang="zh-CN" altLang="en-US" sz="14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uLnTx/>
                          <a:uFillTx/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性别：男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96000">
                <a:tc>
                  <a:txBody>
                    <a:bodyPr/>
                    <a:lstStyle/>
                    <a:p>
                      <a:pPr algn="l"/>
                      <a:r>
                        <a:rPr lang="zh-CN" altLang="en-US" sz="14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年龄：</a:t>
                      </a:r>
                      <a:r>
                        <a:rPr lang="en-US" altLang="zh-CN" sz="14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XX</a:t>
                      </a:r>
                      <a:r>
                        <a:rPr lang="zh-CN" altLang="en-US" sz="14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岁</a:t>
                      </a:r>
                      <a:endParaRPr lang="zh-CN" altLang="en-US" sz="14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14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民族：汉族</a:t>
                      </a:r>
                      <a:endParaRPr lang="zh-CN" altLang="en-US" sz="14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40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400" b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体重：</a:t>
                      </a:r>
                      <a:r>
                        <a:rPr lang="en-US" altLang="zh-CN" sz="1400" b="0" dirty="0" err="1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XXkg</a:t>
                      </a:r>
                      <a:endParaRPr lang="zh-CN" altLang="en-US" sz="1400" b="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4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身高：</a:t>
                      </a:r>
                      <a:r>
                        <a:rPr lang="en-US" altLang="zh-CN" sz="14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17Xcm</a:t>
                      </a:r>
                      <a:endParaRPr lang="zh-CN" altLang="en-US" sz="140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96000">
                <a:tc>
                  <a:txBody>
                    <a:bodyPr/>
                    <a:lstStyle/>
                    <a:p>
                      <a:pPr algn="l"/>
                      <a:r>
                        <a:rPr lang="zh-CN" altLang="en-US" sz="14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籍贯：</a:t>
                      </a:r>
                      <a:r>
                        <a:rPr lang="en-US" altLang="zh-CN" sz="14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XX</a:t>
                      </a:r>
                      <a:endParaRPr lang="zh-CN" altLang="en-US" sz="14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4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学历：本科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40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400" b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婚姻状况：未婚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4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政治面貌：群众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396000">
                <a:tc gridSpan="2">
                  <a:txBody>
                    <a:bodyPr/>
                    <a:lstStyle/>
                    <a:p>
                      <a:pPr algn="l"/>
                      <a:r>
                        <a:rPr lang="zh-CN" altLang="en-US" sz="1400" dirty="0" smtClean="0">
                          <a:solidFill>
                            <a:schemeClr val="bg1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联系方式：</a:t>
                      </a:r>
                      <a:r>
                        <a:rPr lang="en-US" altLang="zh-CN" sz="1400" dirty="0" smtClean="0">
                          <a:solidFill>
                            <a:schemeClr val="bg1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XXXXXXXX</a:t>
                      </a:r>
                      <a:endParaRPr lang="zh-CN" altLang="en-US" sz="1400" dirty="0">
                        <a:solidFill>
                          <a:schemeClr val="bg1"/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3B0CE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en-US" sz="1400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DFF0">
                        <a:alpha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504000">
                <a:tc gridSpan="2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400" b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电子邮箱：</a:t>
                      </a:r>
                      <a:r>
                        <a:rPr lang="en-US" altLang="zh-CN" sz="1400" b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XXXX@163.com</a:t>
                      </a:r>
                      <a:endParaRPr lang="zh-CN" altLang="en-US" sz="140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en-US" sz="1400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396000">
                <a:tc gridSpan="2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4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现在住址：</a:t>
                      </a:r>
                      <a:r>
                        <a:rPr lang="en-US" altLang="zh-CN" sz="14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XXXXX</a:t>
                      </a:r>
                      <a:endParaRPr lang="zh-CN" altLang="en-US" sz="140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en-US" sz="1400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F0">
                        <a:alpha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081478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3000">
        <p14:gallery dir="l"/>
      </p:transition>
    </mc:Choice>
    <mc:Fallback xmlns="">
      <p:transition spd="slow" advClick="0" advTm="3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2" presetID="2" presetClass="entr" presetSubtype="8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4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5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7" presetID="22" presetClass="entr" presetSubtype="8" fill="hold" grpId="0" nodeType="after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9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12" presetClass="entr" presetSubtype="8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500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3" dur="5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35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7" dur="25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2" grpId="0"/>
          <p:bldP spid="43" grpId="0" animBg="1"/>
          <p:bldP spid="78" grpId="0"/>
          <p:bldP spid="35" grpId="0" animBg="1"/>
          <p:bldP spid="2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2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7" presetID="22" presetClass="entr" presetSubtype="8" fill="hold" grpId="0" nodeType="after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9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12" presetClass="entr" presetSubtype="8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500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3" dur="5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35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7" dur="25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2" grpId="0"/>
          <p:bldP spid="43" grpId="0" animBg="1"/>
          <p:bldP spid="78" grpId="0"/>
          <p:bldP spid="35" grpId="0" animBg="1"/>
          <p:bldP spid="2" grpId="0" animBg="1"/>
        </p:bldLst>
      </p:timing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extBox 27"/>
          <p:cNvSpPr txBox="1"/>
          <p:nvPr/>
        </p:nvSpPr>
        <p:spPr>
          <a:xfrm>
            <a:off x="2990533" y="625252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1600" b="1" dirty="0">
                <a:solidFill>
                  <a:srgbClr val="019BA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工作履历</a:t>
            </a:r>
            <a:endParaRPr lang="en-US" altLang="zh-CN" sz="1600" b="1" dirty="0">
              <a:solidFill>
                <a:srgbClr val="019BAB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2915816" y="701906"/>
            <a:ext cx="45719" cy="216024"/>
          </a:xfrm>
          <a:prstGeom prst="rect">
            <a:avLst/>
          </a:prstGeom>
          <a:solidFill>
            <a:srgbClr val="33B0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0" name="组合 29"/>
          <p:cNvGrpSpPr/>
          <p:nvPr/>
        </p:nvGrpSpPr>
        <p:grpSpPr>
          <a:xfrm>
            <a:off x="3419872" y="1400916"/>
            <a:ext cx="5112565" cy="847595"/>
            <a:chOff x="5337194" y="2031765"/>
            <a:chExt cx="5780737" cy="958369"/>
          </a:xfrm>
        </p:grpSpPr>
        <p:sp>
          <p:nvSpPr>
            <p:cNvPr id="35" name="椭圆 34"/>
            <p:cNvSpPr>
              <a:spLocks noChangeAspect="1"/>
            </p:cNvSpPr>
            <p:nvPr/>
          </p:nvSpPr>
          <p:spPr>
            <a:xfrm>
              <a:off x="5337194" y="2148747"/>
              <a:ext cx="501571" cy="501571"/>
            </a:xfrm>
            <a:prstGeom prst="ellipse">
              <a:avLst/>
            </a:prstGeom>
            <a:solidFill>
              <a:srgbClr val="33B0C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50000"/>
                </a:lnSpc>
                <a:defRPr/>
              </a:pPr>
              <a:r>
                <a:rPr lang="en-US" altLang="zh-CN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1</a:t>
              </a:r>
              <a:endParaRPr lang="zh-CN" altLang="en-US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7" name="文本框 8"/>
            <p:cNvSpPr txBox="1"/>
            <p:nvPr/>
          </p:nvSpPr>
          <p:spPr>
            <a:xfrm>
              <a:off x="5890565" y="2031765"/>
              <a:ext cx="3033601" cy="57420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50000"/>
                </a:lnSpc>
                <a:defRPr/>
              </a:pPr>
              <a:r>
                <a:rPr lang="en-US" altLang="zh-CN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2008</a:t>
              </a:r>
              <a:endPara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2" name="矩形 41"/>
            <p:cNvSpPr/>
            <p:nvPr/>
          </p:nvSpPr>
          <p:spPr>
            <a:xfrm>
              <a:off x="5890564" y="2463323"/>
              <a:ext cx="5227367" cy="52681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</a:t>
              </a:r>
              <a:r>
                <a:rPr lang="zh-CN" altLang="en-US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，</a:t>
              </a: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在此框中选择粘贴，并选择只保留文字</a:t>
              </a:r>
              <a:r>
                <a:rPr lang="zh-CN" altLang="en-US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。</a:t>
              </a: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在此框中选择粘贴，并选择只保留文字</a:t>
              </a:r>
              <a:r>
                <a:rPr lang="zh-CN" altLang="en-US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。</a:t>
              </a:r>
              <a:endPara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3419872" y="2417160"/>
            <a:ext cx="5112566" cy="847595"/>
            <a:chOff x="5337194" y="3048009"/>
            <a:chExt cx="5780738" cy="958369"/>
          </a:xfrm>
        </p:grpSpPr>
        <p:sp>
          <p:nvSpPr>
            <p:cNvPr id="44" name="椭圆 43"/>
            <p:cNvSpPr>
              <a:spLocks noChangeAspect="1"/>
            </p:cNvSpPr>
            <p:nvPr/>
          </p:nvSpPr>
          <p:spPr>
            <a:xfrm>
              <a:off x="5337194" y="3103542"/>
              <a:ext cx="501571" cy="501571"/>
            </a:xfrm>
            <a:prstGeom prst="ellipse">
              <a:avLst/>
            </a:prstGeom>
            <a:solidFill>
              <a:srgbClr val="33B0C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50000"/>
                </a:lnSpc>
                <a:defRPr/>
              </a:pPr>
              <a:r>
                <a:rPr lang="en-US" altLang="zh-CN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2</a:t>
              </a:r>
              <a:endParaRPr lang="zh-CN" altLang="en-US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5" name="文本框 8"/>
            <p:cNvSpPr txBox="1"/>
            <p:nvPr/>
          </p:nvSpPr>
          <p:spPr>
            <a:xfrm>
              <a:off x="5890566" y="3048009"/>
              <a:ext cx="3033601" cy="51620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50000"/>
                </a:lnSpc>
                <a:defRPr/>
              </a:pPr>
              <a:r>
                <a:rPr lang="en-US" altLang="zh-CN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2009-2013</a:t>
              </a:r>
              <a:endPara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6" name="矩形 45"/>
            <p:cNvSpPr/>
            <p:nvPr/>
          </p:nvSpPr>
          <p:spPr>
            <a:xfrm>
              <a:off x="5890565" y="3479567"/>
              <a:ext cx="5227367" cy="52681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您的内容打在这里，或者通过复制您的文本后，在此框中选择粘贴，并选择只保留文字。在此框中选择粘贴，并选择只保留文字。</a:t>
              </a: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3419872" y="3353249"/>
            <a:ext cx="5112568" cy="847595"/>
            <a:chOff x="5337194" y="3984098"/>
            <a:chExt cx="5780740" cy="958369"/>
          </a:xfrm>
        </p:grpSpPr>
        <p:sp>
          <p:nvSpPr>
            <p:cNvPr id="48" name="椭圆 47"/>
            <p:cNvSpPr>
              <a:spLocks noChangeAspect="1"/>
            </p:cNvSpPr>
            <p:nvPr/>
          </p:nvSpPr>
          <p:spPr>
            <a:xfrm>
              <a:off x="5337194" y="4058337"/>
              <a:ext cx="501571" cy="501571"/>
            </a:xfrm>
            <a:prstGeom prst="ellipse">
              <a:avLst/>
            </a:prstGeom>
            <a:solidFill>
              <a:srgbClr val="33B0C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50000"/>
                </a:lnSpc>
                <a:defRPr/>
              </a:pPr>
              <a:r>
                <a:rPr lang="en-US" altLang="zh-CN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3</a:t>
              </a:r>
              <a:endParaRPr lang="zh-CN" altLang="en-US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9" name="文本框 8"/>
            <p:cNvSpPr txBox="1"/>
            <p:nvPr/>
          </p:nvSpPr>
          <p:spPr>
            <a:xfrm>
              <a:off x="5890568" y="3984098"/>
              <a:ext cx="3033602" cy="51620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50000"/>
                </a:lnSpc>
                <a:defRPr/>
              </a:pPr>
              <a:r>
                <a:rPr lang="en-US" altLang="zh-CN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2013-2018</a:t>
              </a:r>
              <a:endPara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0" name="矩形 49"/>
            <p:cNvSpPr/>
            <p:nvPr/>
          </p:nvSpPr>
          <p:spPr>
            <a:xfrm>
              <a:off x="5890567" y="4415656"/>
              <a:ext cx="5227367" cy="52681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您的内容打在这里，或者通过复制您的文本后，在此框中选择粘贴，并选择只保留文字。在此框中选择粘贴，并选择只保留文字。</a:t>
              </a: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3419872" y="4281107"/>
            <a:ext cx="5112568" cy="847595"/>
            <a:chOff x="5337194" y="4911956"/>
            <a:chExt cx="5780740" cy="958369"/>
          </a:xfrm>
        </p:grpSpPr>
        <p:sp>
          <p:nvSpPr>
            <p:cNvPr id="52" name="椭圆 51"/>
            <p:cNvSpPr>
              <a:spLocks noChangeAspect="1"/>
            </p:cNvSpPr>
            <p:nvPr/>
          </p:nvSpPr>
          <p:spPr>
            <a:xfrm>
              <a:off x="5337194" y="4986194"/>
              <a:ext cx="501571" cy="501571"/>
            </a:xfrm>
            <a:prstGeom prst="ellipse">
              <a:avLst/>
            </a:prstGeom>
            <a:solidFill>
              <a:srgbClr val="33B0C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50000"/>
                </a:lnSpc>
                <a:defRPr/>
              </a:pPr>
              <a:r>
                <a:rPr lang="en-US" altLang="zh-CN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4</a:t>
              </a:r>
              <a:endParaRPr lang="zh-CN" altLang="en-US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3" name="文本框 8"/>
            <p:cNvSpPr txBox="1"/>
            <p:nvPr/>
          </p:nvSpPr>
          <p:spPr>
            <a:xfrm>
              <a:off x="5890568" y="4911956"/>
              <a:ext cx="3033602" cy="51620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50000"/>
                </a:lnSpc>
                <a:defRPr/>
              </a:pPr>
              <a:r>
                <a:rPr lang="en-US" altLang="zh-CN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2018</a:t>
              </a:r>
              <a:endPara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4" name="矩形 53"/>
            <p:cNvSpPr/>
            <p:nvPr/>
          </p:nvSpPr>
          <p:spPr>
            <a:xfrm>
              <a:off x="5890567" y="5343514"/>
              <a:ext cx="5227367" cy="52681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您的内容打在这里，或者通过复制您的文本后，在此框中选择粘贴，并选择只保留文字。在此框中选择粘贴，并选择只保留文字。</a:t>
              </a:r>
            </a:p>
          </p:txBody>
        </p:sp>
      </p:grpSp>
      <p:sp>
        <p:nvSpPr>
          <p:cNvPr id="55" name="矩形 54"/>
          <p:cNvSpPr/>
          <p:nvPr/>
        </p:nvSpPr>
        <p:spPr>
          <a:xfrm>
            <a:off x="1" y="-22820"/>
            <a:ext cx="2082800" cy="573782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56" name="组合 55"/>
          <p:cNvGrpSpPr/>
          <p:nvPr/>
        </p:nvGrpSpPr>
        <p:grpSpPr>
          <a:xfrm>
            <a:off x="467544" y="121196"/>
            <a:ext cx="1042030" cy="338554"/>
            <a:chOff x="467544" y="121196"/>
            <a:chExt cx="1042030" cy="338554"/>
          </a:xfrm>
        </p:grpSpPr>
        <p:sp>
          <p:nvSpPr>
            <p:cNvPr id="57" name="TextBox 73"/>
            <p:cNvSpPr txBox="1"/>
            <p:nvPr/>
          </p:nvSpPr>
          <p:spPr>
            <a:xfrm>
              <a:off x="709355" y="121196"/>
              <a:ext cx="800219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zh-CN" altLang="en-US" sz="1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关于我</a:t>
              </a:r>
            </a:p>
          </p:txBody>
        </p:sp>
        <p:pic>
          <p:nvPicPr>
            <p:cNvPr id="58" name="Picture 3" descr="G:\PPT模板\2018\我.pn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7544" y="177225"/>
              <a:ext cx="231215" cy="22649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59" name="TextBox 77"/>
          <p:cNvSpPr txBox="1"/>
          <p:nvPr/>
        </p:nvSpPr>
        <p:spPr>
          <a:xfrm>
            <a:off x="414467" y="2425452"/>
            <a:ext cx="1303562" cy="270843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2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－ 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基本信息 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－</a:t>
            </a:r>
            <a:endParaRPr lang="en-US" altLang="zh-CN" sz="12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5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－ 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工作履历 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－</a:t>
            </a:r>
            <a:endParaRPr lang="en-US" altLang="zh-CN" sz="12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5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－ 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荣誉奖项 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－</a:t>
            </a:r>
            <a:endParaRPr lang="en-US" altLang="zh-CN" sz="12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>
              <a:lnSpc>
                <a:spcPct val="250000"/>
              </a:lnSpc>
            </a:pPr>
            <a:r>
              <a:rPr lang="zh-CN" altLang="en-US" sz="120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－ </a:t>
            </a:r>
            <a:r>
              <a:rPr lang="zh-CN" altLang="en-US" sz="140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语言能力 </a:t>
            </a:r>
            <a:r>
              <a:rPr lang="zh-CN" altLang="en-US" sz="120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－</a:t>
            </a:r>
            <a:endParaRPr lang="en-US" altLang="zh-CN" sz="12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50000"/>
              </a:lnSpc>
            </a:pPr>
            <a:endParaRPr lang="en-US" altLang="zh-CN" sz="12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0" name="矩形 59"/>
          <p:cNvSpPr/>
          <p:nvPr/>
        </p:nvSpPr>
        <p:spPr>
          <a:xfrm>
            <a:off x="224198" y="3163347"/>
            <a:ext cx="1634406" cy="342225"/>
          </a:xfrm>
          <a:prstGeom prst="rect">
            <a:avLst/>
          </a:pr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1" name="图片 6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703" y="743945"/>
            <a:ext cx="1401090" cy="13551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23109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3000">
        <p14:gallery dir="l"/>
      </p:transition>
    </mc:Choice>
    <mc:Fallback xmlns="">
      <p:transition spd="slow" advClick="0" advTm="3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2" presetID="2" presetClass="entr" presetSubtype="8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4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5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7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9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500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3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35" presetID="2" presetClass="entr" presetSubtype="2" fill="hold" nodeType="afterEffect" p14:presetBounceEnd="5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2000">
                                          <p:cBhvr additive="base">
                                            <p:cTn id="37" dur="1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2000">
                                          <p:cBhvr additive="base">
                                            <p:cTn id="38" dur="1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40" presetID="2" presetClass="entr" presetSubtype="2" fill="hold" nodeType="afterEffect" p14:presetBounceEnd="5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2000">
                                          <p:cBhvr additive="base">
                                            <p:cTn id="42" dur="1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2000">
                                          <p:cBhvr additive="base">
                                            <p:cTn id="43" dur="1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45" presetID="2" presetClass="entr" presetSubtype="2" fill="hold" nodeType="afterEffect" p14:presetBounceEnd="5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2000">
                                          <p:cBhvr additive="base">
                                            <p:cTn id="47" dur="1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2000">
                                          <p:cBhvr additive="base">
                                            <p:cTn id="48" dur="1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50" presetID="2" presetClass="entr" presetSubtype="2" fill="hold" nodeType="afterEffect" p14:presetBounceEnd="5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2000">
                                          <p:cBhvr additive="base">
                                            <p:cTn id="52" dur="1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2000">
                                          <p:cBhvr additive="base">
                                            <p:cTn id="53" dur="1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8" grpId="0"/>
          <p:bldP spid="29" grpId="0" animBg="1"/>
          <p:bldP spid="55" grpId="0" animBg="1"/>
          <p:bldP spid="59" grpId="0"/>
          <p:bldP spid="60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2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7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9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500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3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35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1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1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40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1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3" dur="1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45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1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1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50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1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3" dur="1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8" grpId="0"/>
          <p:bldP spid="29" grpId="0" animBg="1"/>
          <p:bldP spid="55" grpId="0" animBg="1"/>
          <p:bldP spid="59" grpId="0"/>
          <p:bldP spid="60" grpId="0" animBg="1"/>
        </p:bldLst>
      </p:timing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TextBox 57"/>
          <p:cNvSpPr txBox="1"/>
          <p:nvPr/>
        </p:nvSpPr>
        <p:spPr>
          <a:xfrm>
            <a:off x="2990533" y="625252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1600" b="1" dirty="0">
                <a:solidFill>
                  <a:srgbClr val="019BA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荣誉奖项</a:t>
            </a:r>
            <a:endParaRPr lang="en-US" altLang="zh-CN" sz="1600" b="1" dirty="0">
              <a:solidFill>
                <a:srgbClr val="019BAB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2915816" y="701906"/>
            <a:ext cx="45719" cy="216024"/>
          </a:xfrm>
          <a:prstGeom prst="rect">
            <a:avLst/>
          </a:prstGeom>
          <a:solidFill>
            <a:srgbClr val="33B0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17"/>
          <p:cNvSpPr>
            <a:spLocks noChangeArrowheads="1"/>
          </p:cNvSpPr>
          <p:nvPr/>
        </p:nvSpPr>
        <p:spPr bwMode="auto">
          <a:xfrm>
            <a:off x="2726068" y="1915821"/>
            <a:ext cx="3600400" cy="4399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您的内容打在这里，或者通过复制您的文本后，在此框中选择粘贴，并选择只保留文字。在此框中选择粘贴，并选择只保留文字。</a:t>
            </a:r>
          </a:p>
        </p:txBody>
      </p:sp>
      <p:grpSp>
        <p:nvGrpSpPr>
          <p:cNvPr id="35" name="组合 34"/>
          <p:cNvGrpSpPr/>
          <p:nvPr/>
        </p:nvGrpSpPr>
        <p:grpSpPr>
          <a:xfrm>
            <a:off x="2799796" y="1377795"/>
            <a:ext cx="2465145" cy="461664"/>
            <a:chOff x="1539411" y="2453708"/>
            <a:chExt cx="3549230" cy="664689"/>
          </a:xfrm>
        </p:grpSpPr>
        <p:sp>
          <p:nvSpPr>
            <p:cNvPr id="63" name="圆角矩形 62"/>
            <p:cNvSpPr/>
            <p:nvPr/>
          </p:nvSpPr>
          <p:spPr>
            <a:xfrm>
              <a:off x="1627408" y="2511988"/>
              <a:ext cx="3450140" cy="579940"/>
            </a:xfrm>
            <a:prstGeom prst="roundRect">
              <a:avLst>
                <a:gd name="adj" fmla="val 50000"/>
              </a:avLst>
            </a:prstGeom>
            <a:solidFill>
              <a:srgbClr val="019BAB"/>
            </a:solidFill>
            <a:ln w="22225"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</a:ln>
            <a:effectLst>
              <a:innerShdw blurRad="76200" dist="38100" dir="16200000">
                <a:prstClr val="black">
                  <a:alpha val="37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0" name="文本框 59"/>
            <p:cNvSpPr txBox="1"/>
            <p:nvPr/>
          </p:nvSpPr>
          <p:spPr>
            <a:xfrm>
              <a:off x="1539411" y="2453708"/>
              <a:ext cx="1000117" cy="66468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01</a:t>
              </a:r>
              <a:endPara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1" name="矩形 17"/>
            <p:cNvSpPr>
              <a:spLocks noChangeArrowheads="1"/>
            </p:cNvSpPr>
            <p:nvPr/>
          </p:nvSpPr>
          <p:spPr bwMode="auto">
            <a:xfrm>
              <a:off x="2464467" y="2569252"/>
              <a:ext cx="2624174" cy="4865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14000"/>
                </a:lnSpc>
              </a:pPr>
              <a:r>
                <a:rPr lang="zh-CN" altLang="en-US" sz="1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方正兰亭黑_GBK" pitchFamily="2" charset="-122"/>
                </a:rPr>
                <a:t>获得奖项的名称</a:t>
              </a:r>
              <a:endPara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64" name="矩形 17"/>
          <p:cNvSpPr>
            <a:spLocks noChangeArrowheads="1"/>
          </p:cNvSpPr>
          <p:nvPr/>
        </p:nvSpPr>
        <p:spPr bwMode="auto">
          <a:xfrm>
            <a:off x="2726068" y="3217540"/>
            <a:ext cx="3600400" cy="4399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您的内容打在这里，或者通过复制您的文本后，在此框中选择粘贴，并选择只保留文字。在此框中选择粘贴，并选择只保留文字。</a:t>
            </a:r>
          </a:p>
        </p:txBody>
      </p:sp>
      <p:grpSp>
        <p:nvGrpSpPr>
          <p:cNvPr id="65" name="组合 64"/>
          <p:cNvGrpSpPr/>
          <p:nvPr/>
        </p:nvGrpSpPr>
        <p:grpSpPr>
          <a:xfrm>
            <a:off x="2799796" y="2590634"/>
            <a:ext cx="2457440" cy="461664"/>
            <a:chOff x="1539411" y="2453708"/>
            <a:chExt cx="3538137" cy="664689"/>
          </a:xfrm>
        </p:grpSpPr>
        <p:sp>
          <p:nvSpPr>
            <p:cNvPr id="70" name="圆角矩形 69"/>
            <p:cNvSpPr/>
            <p:nvPr/>
          </p:nvSpPr>
          <p:spPr>
            <a:xfrm>
              <a:off x="1627408" y="2511988"/>
              <a:ext cx="3450140" cy="579940"/>
            </a:xfrm>
            <a:prstGeom prst="roundRect">
              <a:avLst>
                <a:gd name="adj" fmla="val 50000"/>
              </a:avLst>
            </a:prstGeom>
            <a:solidFill>
              <a:srgbClr val="019BAB"/>
            </a:solidFill>
            <a:ln w="22225"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</a:ln>
            <a:effectLst>
              <a:innerShdw blurRad="76200" dist="38100" dir="16200000">
                <a:prstClr val="black">
                  <a:alpha val="37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7" name="文本框 66"/>
            <p:cNvSpPr txBox="1"/>
            <p:nvPr/>
          </p:nvSpPr>
          <p:spPr>
            <a:xfrm>
              <a:off x="1539411" y="2453708"/>
              <a:ext cx="1000117" cy="66468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02</a:t>
              </a:r>
              <a:endPara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8" name="矩形 17"/>
            <p:cNvSpPr>
              <a:spLocks noChangeArrowheads="1"/>
            </p:cNvSpPr>
            <p:nvPr/>
          </p:nvSpPr>
          <p:spPr bwMode="auto">
            <a:xfrm>
              <a:off x="2453374" y="2569252"/>
              <a:ext cx="2624174" cy="4865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14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方正兰亭黑_GBK" pitchFamily="2" charset="-122"/>
                </a:rPr>
                <a:t>获得奖项的名称</a:t>
              </a:r>
              <a:endPara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71" name="矩形 17"/>
          <p:cNvSpPr>
            <a:spLocks noChangeArrowheads="1"/>
          </p:cNvSpPr>
          <p:nvPr/>
        </p:nvSpPr>
        <p:spPr bwMode="auto">
          <a:xfrm>
            <a:off x="2726068" y="4441676"/>
            <a:ext cx="3600400" cy="4399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您的内容打在这里，或者通过复制您的文本后，在此框中选择粘贴，并选择只保留文字。在此框中选择粘贴，并选择只保留文字。</a:t>
            </a:r>
          </a:p>
        </p:txBody>
      </p:sp>
      <p:grpSp>
        <p:nvGrpSpPr>
          <p:cNvPr id="72" name="组合 71"/>
          <p:cNvGrpSpPr/>
          <p:nvPr/>
        </p:nvGrpSpPr>
        <p:grpSpPr>
          <a:xfrm>
            <a:off x="2799796" y="3774227"/>
            <a:ext cx="2480393" cy="461664"/>
            <a:chOff x="1539411" y="2453708"/>
            <a:chExt cx="3571184" cy="664689"/>
          </a:xfrm>
        </p:grpSpPr>
        <p:sp>
          <p:nvSpPr>
            <p:cNvPr id="77" name="圆角矩形 76"/>
            <p:cNvSpPr/>
            <p:nvPr/>
          </p:nvSpPr>
          <p:spPr>
            <a:xfrm>
              <a:off x="1627408" y="2511988"/>
              <a:ext cx="3450140" cy="579940"/>
            </a:xfrm>
            <a:prstGeom prst="roundRect">
              <a:avLst>
                <a:gd name="adj" fmla="val 50000"/>
              </a:avLst>
            </a:prstGeom>
            <a:solidFill>
              <a:srgbClr val="019BAB"/>
            </a:solidFill>
            <a:ln w="22225"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</a:ln>
            <a:effectLst>
              <a:innerShdw blurRad="76200" dist="38100" dir="16200000">
                <a:prstClr val="black">
                  <a:alpha val="37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4" name="文本框 73"/>
            <p:cNvSpPr txBox="1"/>
            <p:nvPr/>
          </p:nvSpPr>
          <p:spPr>
            <a:xfrm>
              <a:off x="1539411" y="2453708"/>
              <a:ext cx="1000117" cy="66468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03</a:t>
              </a:r>
              <a:endPara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5" name="矩形 17"/>
            <p:cNvSpPr>
              <a:spLocks noChangeArrowheads="1"/>
            </p:cNvSpPr>
            <p:nvPr/>
          </p:nvSpPr>
          <p:spPr bwMode="auto">
            <a:xfrm>
              <a:off x="2486421" y="2569252"/>
              <a:ext cx="2624174" cy="4865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14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方正兰亭黑_GBK" pitchFamily="2" charset="-122"/>
                </a:rPr>
                <a:t>获得奖项的名称</a:t>
              </a:r>
              <a:endPara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26468" y="1912250"/>
            <a:ext cx="2508738" cy="2338172"/>
          </a:xfrm>
          <a:prstGeom prst="rect">
            <a:avLst/>
          </a:prstGeom>
        </p:spPr>
      </p:pic>
      <p:sp>
        <p:nvSpPr>
          <p:cNvPr id="78" name="矩形 77"/>
          <p:cNvSpPr/>
          <p:nvPr/>
        </p:nvSpPr>
        <p:spPr>
          <a:xfrm>
            <a:off x="1" y="-22820"/>
            <a:ext cx="2082800" cy="573782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79" name="组合 78"/>
          <p:cNvGrpSpPr/>
          <p:nvPr/>
        </p:nvGrpSpPr>
        <p:grpSpPr>
          <a:xfrm>
            <a:off x="467544" y="121196"/>
            <a:ext cx="1042030" cy="338554"/>
            <a:chOff x="467544" y="121196"/>
            <a:chExt cx="1042030" cy="338554"/>
          </a:xfrm>
        </p:grpSpPr>
        <p:sp>
          <p:nvSpPr>
            <p:cNvPr id="80" name="TextBox 73"/>
            <p:cNvSpPr txBox="1"/>
            <p:nvPr/>
          </p:nvSpPr>
          <p:spPr>
            <a:xfrm>
              <a:off x="709355" y="121196"/>
              <a:ext cx="800219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zh-CN" altLang="en-US" sz="1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关于我</a:t>
              </a:r>
            </a:p>
          </p:txBody>
        </p:sp>
        <p:pic>
          <p:nvPicPr>
            <p:cNvPr id="81" name="Picture 3" descr="G:\PPT模板\2018\我.pn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7544" y="177225"/>
              <a:ext cx="231215" cy="22649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82" name="TextBox 77"/>
          <p:cNvSpPr txBox="1"/>
          <p:nvPr/>
        </p:nvSpPr>
        <p:spPr>
          <a:xfrm>
            <a:off x="414467" y="2425452"/>
            <a:ext cx="1303562" cy="270843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2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－ 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基本信息 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－</a:t>
            </a:r>
            <a:endParaRPr lang="en-US" altLang="zh-CN" sz="12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5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－ 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工作履历 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－</a:t>
            </a:r>
            <a:endParaRPr lang="en-US" altLang="zh-CN" sz="12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5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－ 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荣誉奖项 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－</a:t>
            </a:r>
            <a:endParaRPr lang="en-US" altLang="zh-CN" sz="12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>
              <a:lnSpc>
                <a:spcPct val="250000"/>
              </a:lnSpc>
            </a:pPr>
            <a:r>
              <a:rPr lang="zh-CN" altLang="en-US" sz="120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－ </a:t>
            </a:r>
            <a:r>
              <a:rPr lang="zh-CN" altLang="en-US" sz="140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语言能力 </a:t>
            </a:r>
            <a:r>
              <a:rPr lang="zh-CN" altLang="en-US" sz="120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－</a:t>
            </a:r>
            <a:endParaRPr lang="en-US" altLang="zh-CN" sz="12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50000"/>
              </a:lnSpc>
            </a:pPr>
            <a:endParaRPr lang="en-US" altLang="zh-CN" sz="12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3" name="矩形 82"/>
          <p:cNvSpPr/>
          <p:nvPr/>
        </p:nvSpPr>
        <p:spPr>
          <a:xfrm>
            <a:off x="224198" y="3694499"/>
            <a:ext cx="1634406" cy="342225"/>
          </a:xfrm>
          <a:prstGeom prst="rect">
            <a:avLst/>
          </a:pr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4" name="图片 8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703" y="743945"/>
            <a:ext cx="1401090" cy="13551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39747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3000">
        <p14:gallery dir="l"/>
      </p:transition>
    </mc:Choice>
    <mc:Fallback xmlns="">
      <p:transition spd="slow" advClick="0" advTm="3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2" presetID="2" presetClass="entr" presetSubtype="8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4" dur="5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5" dur="5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7" presetID="22" presetClass="entr" presetSubtype="8" fill="hold" grpId="0" nodeType="after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9" dur="5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12" presetClass="entr" presetSubtype="8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500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3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4" fill="hold">
                          <p:stCondLst>
                            <p:cond delay="indefinite"/>
                          </p:stCondLst>
                          <p:childTnLst>
                            <p:par>
                              <p:cTn id="3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6" presetID="42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" dur="10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9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54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6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7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58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0" dur="5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62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4" dur="5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8" grpId="0"/>
          <p:bldP spid="59" grpId="0" animBg="1"/>
          <p:bldP spid="30" grpId="0"/>
          <p:bldP spid="64" grpId="0"/>
          <p:bldP spid="71" grpId="0"/>
          <p:bldP spid="78" grpId="0" animBg="1"/>
          <p:bldP spid="82" grpId="0"/>
          <p:bldP spid="83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2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7" presetID="22" presetClass="entr" presetSubtype="8" fill="hold" grpId="0" nodeType="after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9" dur="5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12" presetClass="entr" presetSubtype="8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500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3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4" fill="hold">
                          <p:stCondLst>
                            <p:cond delay="indefinite"/>
                          </p:stCondLst>
                          <p:childTnLst>
                            <p:par>
                              <p:cTn id="3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6" presetID="42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" dur="10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9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54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6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7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58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0" dur="5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62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4" dur="5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8" grpId="0"/>
          <p:bldP spid="59" grpId="0" animBg="1"/>
          <p:bldP spid="30" grpId="0"/>
          <p:bldP spid="64" grpId="0"/>
          <p:bldP spid="71" grpId="0"/>
          <p:bldP spid="78" grpId="0" animBg="1"/>
          <p:bldP spid="82" grpId="0"/>
          <p:bldP spid="83" grpId="0" animBg="1"/>
        </p:bldLst>
      </p:timing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TextBox 35"/>
          <p:cNvSpPr txBox="1"/>
          <p:nvPr/>
        </p:nvSpPr>
        <p:spPr>
          <a:xfrm>
            <a:off x="2990533" y="625252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1600" b="1" dirty="0">
                <a:solidFill>
                  <a:srgbClr val="019BA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语言能力</a:t>
            </a:r>
            <a:endParaRPr lang="en-US" altLang="zh-CN" sz="1600" b="1" dirty="0">
              <a:solidFill>
                <a:srgbClr val="019BAB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2915816" y="701906"/>
            <a:ext cx="45719" cy="216024"/>
          </a:xfrm>
          <a:prstGeom prst="rect">
            <a:avLst/>
          </a:prstGeom>
          <a:solidFill>
            <a:srgbClr val="33B0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2" name="组合 21"/>
          <p:cNvGrpSpPr/>
          <p:nvPr/>
        </p:nvGrpSpPr>
        <p:grpSpPr>
          <a:xfrm>
            <a:off x="3220741" y="1631886"/>
            <a:ext cx="830705" cy="830705"/>
            <a:chOff x="1827622" y="1343919"/>
            <a:chExt cx="2304000" cy="2304000"/>
          </a:xfrm>
        </p:grpSpPr>
        <p:sp>
          <p:nvSpPr>
            <p:cNvPr id="28" name="椭圆 27"/>
            <p:cNvSpPr/>
            <p:nvPr/>
          </p:nvSpPr>
          <p:spPr>
            <a:xfrm>
              <a:off x="1827622" y="1343919"/>
              <a:ext cx="2304000" cy="2304000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/>
            </a:p>
          </p:txBody>
        </p:sp>
        <p:sp>
          <p:nvSpPr>
            <p:cNvPr id="29" name="椭圆 28"/>
            <p:cNvSpPr/>
            <p:nvPr/>
          </p:nvSpPr>
          <p:spPr>
            <a:xfrm>
              <a:off x="1877481" y="1393778"/>
              <a:ext cx="2204282" cy="2204282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lvl="0" algn="ctr"/>
              <a:r>
                <a:rPr lang="zh-CN" altLang="en-US" sz="1200" dirty="0" smtClean="0">
                  <a:solidFill>
                    <a:schemeClr val="bg1"/>
                  </a:solidFill>
                  <a:latin typeface="DIN Mittelschrift Std" pitchFamily="50" charset="0"/>
                  <a:ea typeface="微软雅黑" pitchFamily="34" charset="-122"/>
                </a:rPr>
                <a:t>粤语</a:t>
              </a:r>
              <a:endParaRPr lang="zh-CN" altLang="en-US" sz="1200" dirty="0">
                <a:solidFill>
                  <a:schemeClr val="bg1"/>
                </a:solidFill>
                <a:latin typeface="DIN Mittelschrift Std" pitchFamily="50" charset="0"/>
                <a:ea typeface="微软雅黑" pitchFamily="34" charset="-122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3220741" y="2528238"/>
            <a:ext cx="830705" cy="830705"/>
            <a:chOff x="3076970" y="3284984"/>
            <a:chExt cx="1295224" cy="1295224"/>
          </a:xfrm>
        </p:grpSpPr>
        <p:sp>
          <p:nvSpPr>
            <p:cNvPr id="38" name="椭圆 37"/>
            <p:cNvSpPr/>
            <p:nvPr/>
          </p:nvSpPr>
          <p:spPr>
            <a:xfrm>
              <a:off x="3076970" y="3284984"/>
              <a:ext cx="1295224" cy="1295224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/>
            </a:p>
          </p:txBody>
        </p:sp>
        <p:sp>
          <p:nvSpPr>
            <p:cNvPr id="39" name="椭圆 38"/>
            <p:cNvSpPr/>
            <p:nvPr/>
          </p:nvSpPr>
          <p:spPr>
            <a:xfrm>
              <a:off x="3104999" y="3313013"/>
              <a:ext cx="1239166" cy="1239166"/>
            </a:xfrm>
            <a:prstGeom prst="ellipse">
              <a:avLst/>
            </a:prstGeom>
            <a:solidFill>
              <a:srgbClr val="33B0C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200" dirty="0">
                  <a:solidFill>
                    <a:schemeClr val="bg1"/>
                  </a:solidFill>
                  <a:latin typeface="DIN Mittelschrift Std" pitchFamily="50" charset="0"/>
                  <a:ea typeface="微软雅黑" pitchFamily="34" charset="-122"/>
                </a:rPr>
                <a:t>国语</a:t>
              </a: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3220741" y="3505572"/>
            <a:ext cx="830705" cy="830705"/>
            <a:chOff x="1827622" y="1343919"/>
            <a:chExt cx="2304000" cy="2304000"/>
          </a:xfrm>
        </p:grpSpPr>
        <p:sp>
          <p:nvSpPr>
            <p:cNvPr id="41" name="椭圆 40"/>
            <p:cNvSpPr/>
            <p:nvPr/>
          </p:nvSpPr>
          <p:spPr>
            <a:xfrm>
              <a:off x="1827622" y="1343919"/>
              <a:ext cx="2304000" cy="2304000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/>
            </a:p>
          </p:txBody>
        </p:sp>
        <p:sp>
          <p:nvSpPr>
            <p:cNvPr id="42" name="椭圆 41"/>
            <p:cNvSpPr/>
            <p:nvPr/>
          </p:nvSpPr>
          <p:spPr>
            <a:xfrm>
              <a:off x="1877481" y="1393778"/>
              <a:ext cx="2204282" cy="2204282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lvl="0" algn="ctr"/>
              <a:r>
                <a:rPr lang="zh-CN" altLang="en-US" sz="1200" dirty="0" smtClean="0">
                  <a:solidFill>
                    <a:schemeClr val="bg1"/>
                  </a:solidFill>
                  <a:latin typeface="DIN Mittelschrift Std" pitchFamily="50" charset="0"/>
                  <a:ea typeface="微软雅黑" pitchFamily="34" charset="-122"/>
                </a:rPr>
                <a:t>英语</a:t>
              </a:r>
              <a:endParaRPr lang="zh-CN" altLang="en-US" sz="1200" dirty="0">
                <a:solidFill>
                  <a:schemeClr val="bg1"/>
                </a:solidFill>
                <a:latin typeface="DIN Mittelschrift Std" pitchFamily="50" charset="0"/>
                <a:ea typeface="微软雅黑" pitchFamily="34" charset="-122"/>
              </a:endParaRPr>
            </a:p>
          </p:txBody>
        </p:sp>
      </p:grpSp>
      <p:sp>
        <p:nvSpPr>
          <p:cNvPr id="43" name="TextBox 3"/>
          <p:cNvSpPr txBox="1"/>
          <p:nvPr/>
        </p:nvSpPr>
        <p:spPr>
          <a:xfrm>
            <a:off x="4043311" y="1649827"/>
            <a:ext cx="1146075" cy="3508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400" b="1" dirty="0">
                <a:solidFill>
                  <a:srgbClr val="33B0CE"/>
                </a:solidFill>
                <a:latin typeface="微软雅黑" pitchFamily="34" charset="-122"/>
                <a:ea typeface="微软雅黑" pitchFamily="34" charset="-122"/>
              </a:rPr>
              <a:t>Cantonese</a:t>
            </a:r>
            <a:endParaRPr lang="zh-CN" altLang="en-US" sz="1400" b="1" dirty="0">
              <a:solidFill>
                <a:srgbClr val="33B0C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4" name="圆角矩形 43"/>
          <p:cNvSpPr/>
          <p:nvPr/>
        </p:nvSpPr>
        <p:spPr>
          <a:xfrm>
            <a:off x="4132643" y="2007751"/>
            <a:ext cx="2623717" cy="201824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50"/>
          </a:p>
        </p:txBody>
      </p:sp>
      <p:sp>
        <p:nvSpPr>
          <p:cNvPr id="45" name="TextBox 40"/>
          <p:cNvSpPr txBox="1"/>
          <p:nvPr/>
        </p:nvSpPr>
        <p:spPr>
          <a:xfrm>
            <a:off x="4043311" y="2546179"/>
            <a:ext cx="731445" cy="5874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400" b="1" dirty="0">
                <a:solidFill>
                  <a:srgbClr val="33B0CE"/>
                </a:solidFill>
                <a:latin typeface="微软雅黑" pitchFamily="34" charset="-122"/>
                <a:ea typeface="微软雅黑" pitchFamily="34" charset="-122"/>
              </a:rPr>
              <a:t>Chinese</a:t>
            </a:r>
            <a:endParaRPr lang="zh-CN" altLang="en-US" sz="1400" b="1" dirty="0">
              <a:solidFill>
                <a:srgbClr val="33B0C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6" name="圆角矩形 45"/>
          <p:cNvSpPr/>
          <p:nvPr/>
        </p:nvSpPr>
        <p:spPr>
          <a:xfrm>
            <a:off x="4132643" y="2904103"/>
            <a:ext cx="2623717" cy="201824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50"/>
          </a:p>
        </p:txBody>
      </p:sp>
      <p:sp>
        <p:nvSpPr>
          <p:cNvPr id="47" name="TextBox 42"/>
          <p:cNvSpPr txBox="1"/>
          <p:nvPr/>
        </p:nvSpPr>
        <p:spPr>
          <a:xfrm>
            <a:off x="4043311" y="3523513"/>
            <a:ext cx="917901" cy="3508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400" b="1" dirty="0">
                <a:solidFill>
                  <a:srgbClr val="33B0CE"/>
                </a:solidFill>
                <a:latin typeface="微软雅黑" pitchFamily="34" charset="-122"/>
                <a:ea typeface="微软雅黑" pitchFamily="34" charset="-122"/>
              </a:rPr>
              <a:t>English</a:t>
            </a:r>
            <a:endParaRPr lang="zh-CN" altLang="en-US" sz="1400" b="1" dirty="0">
              <a:solidFill>
                <a:srgbClr val="33B0C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8" name="圆角矩形 47"/>
          <p:cNvSpPr/>
          <p:nvPr/>
        </p:nvSpPr>
        <p:spPr>
          <a:xfrm>
            <a:off x="4132643" y="3881437"/>
            <a:ext cx="2623717" cy="201824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50"/>
          </a:p>
        </p:txBody>
      </p:sp>
      <p:sp>
        <p:nvSpPr>
          <p:cNvPr id="57" name="圆角矩形 56"/>
          <p:cNvSpPr/>
          <p:nvPr/>
        </p:nvSpPr>
        <p:spPr>
          <a:xfrm>
            <a:off x="4132643" y="2007751"/>
            <a:ext cx="2623717" cy="201824"/>
          </a:xfrm>
          <a:prstGeom prst="roundRect">
            <a:avLst/>
          </a:prstGeom>
          <a:solidFill>
            <a:srgbClr val="33B0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>
              <a:solidFill>
                <a:schemeClr val="bg1"/>
              </a:solidFill>
              <a:latin typeface="DIN Mittelschrift Std" pitchFamily="50" charset="0"/>
              <a:ea typeface="微软雅黑" pitchFamily="34" charset="-122"/>
            </a:endParaRPr>
          </a:p>
        </p:txBody>
      </p:sp>
      <p:sp>
        <p:nvSpPr>
          <p:cNvPr id="58" name="圆角矩形 57"/>
          <p:cNvSpPr/>
          <p:nvPr/>
        </p:nvSpPr>
        <p:spPr>
          <a:xfrm>
            <a:off x="4132643" y="2904103"/>
            <a:ext cx="2222517" cy="201824"/>
          </a:xfrm>
          <a:prstGeom prst="round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endParaRPr lang="zh-CN" altLang="en-US" sz="1200">
              <a:solidFill>
                <a:schemeClr val="bg1"/>
              </a:solidFill>
              <a:latin typeface="DIN Mittelschrift Std" pitchFamily="50" charset="0"/>
              <a:ea typeface="微软雅黑" pitchFamily="34" charset="-122"/>
            </a:endParaRPr>
          </a:p>
        </p:txBody>
      </p:sp>
      <p:sp>
        <p:nvSpPr>
          <p:cNvPr id="59" name="圆角矩形 58"/>
          <p:cNvSpPr/>
          <p:nvPr/>
        </p:nvSpPr>
        <p:spPr>
          <a:xfrm>
            <a:off x="4132643" y="3881437"/>
            <a:ext cx="1715508" cy="201824"/>
          </a:xfrm>
          <a:prstGeom prst="roundRect">
            <a:avLst/>
          </a:prstGeom>
          <a:solidFill>
            <a:srgbClr val="33B0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>
              <a:solidFill>
                <a:schemeClr val="bg1"/>
              </a:solidFill>
              <a:latin typeface="DIN Mittelschrift Std" pitchFamily="50" charset="0"/>
              <a:ea typeface="微软雅黑" pitchFamily="34" charset="-122"/>
            </a:endParaRPr>
          </a:p>
        </p:txBody>
      </p:sp>
      <p:sp>
        <p:nvSpPr>
          <p:cNvPr id="60" name="TextBox 54"/>
          <p:cNvSpPr txBox="1"/>
          <p:nvPr/>
        </p:nvSpPr>
        <p:spPr>
          <a:xfrm>
            <a:off x="6929857" y="1911437"/>
            <a:ext cx="13874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母语，熟练交流和应用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1" name="TextBox 55"/>
          <p:cNvSpPr txBox="1"/>
          <p:nvPr/>
        </p:nvSpPr>
        <p:spPr>
          <a:xfrm>
            <a:off x="6929857" y="2807789"/>
            <a:ext cx="151321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国语比较标准无地方口音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2" name="TextBox 56"/>
          <p:cNvSpPr txBox="1"/>
          <p:nvPr/>
        </p:nvSpPr>
        <p:spPr>
          <a:xfrm>
            <a:off x="6929857" y="3785123"/>
            <a:ext cx="189061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基本听说能力，能进行正常交流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3" name="矩形 62"/>
          <p:cNvSpPr/>
          <p:nvPr/>
        </p:nvSpPr>
        <p:spPr>
          <a:xfrm>
            <a:off x="1" y="-22820"/>
            <a:ext cx="2082800" cy="573782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64" name="组合 63"/>
          <p:cNvGrpSpPr/>
          <p:nvPr/>
        </p:nvGrpSpPr>
        <p:grpSpPr>
          <a:xfrm>
            <a:off x="467544" y="121196"/>
            <a:ext cx="1042030" cy="338554"/>
            <a:chOff x="467544" y="121196"/>
            <a:chExt cx="1042030" cy="338554"/>
          </a:xfrm>
        </p:grpSpPr>
        <p:sp>
          <p:nvSpPr>
            <p:cNvPr id="65" name="TextBox 73"/>
            <p:cNvSpPr txBox="1"/>
            <p:nvPr/>
          </p:nvSpPr>
          <p:spPr>
            <a:xfrm>
              <a:off x="709355" y="121196"/>
              <a:ext cx="800219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zh-CN" altLang="en-US" sz="1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关于我</a:t>
              </a:r>
            </a:p>
          </p:txBody>
        </p:sp>
        <p:pic>
          <p:nvPicPr>
            <p:cNvPr id="66" name="Picture 3" descr="G:\PPT模板\2018\我.pn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7544" y="177225"/>
              <a:ext cx="231215" cy="22649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67" name="TextBox 77"/>
          <p:cNvSpPr txBox="1"/>
          <p:nvPr/>
        </p:nvSpPr>
        <p:spPr>
          <a:xfrm>
            <a:off x="414467" y="2425452"/>
            <a:ext cx="1303562" cy="270843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2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－ 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基本信息 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－</a:t>
            </a:r>
            <a:endParaRPr lang="en-US" altLang="zh-CN" sz="12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5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－ 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工作履历 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－</a:t>
            </a:r>
            <a:endParaRPr lang="en-US" altLang="zh-CN" sz="12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5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－ 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荣誉奖项 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－</a:t>
            </a:r>
            <a:endParaRPr lang="en-US" altLang="zh-CN" sz="12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>
              <a:lnSpc>
                <a:spcPct val="250000"/>
              </a:lnSpc>
            </a:pPr>
            <a:r>
              <a:rPr lang="zh-CN" altLang="en-US" sz="120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－ </a:t>
            </a:r>
            <a:r>
              <a:rPr lang="zh-CN" altLang="en-US" sz="140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语言能力 </a:t>
            </a:r>
            <a:r>
              <a:rPr lang="zh-CN" altLang="en-US" sz="120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－</a:t>
            </a:r>
            <a:endParaRPr lang="en-US" altLang="zh-CN" sz="12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50000"/>
              </a:lnSpc>
            </a:pPr>
            <a:endParaRPr lang="en-US" altLang="zh-CN" sz="12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8" name="矩形 67"/>
          <p:cNvSpPr/>
          <p:nvPr/>
        </p:nvSpPr>
        <p:spPr>
          <a:xfrm>
            <a:off x="224198" y="4234944"/>
            <a:ext cx="1634406" cy="342225"/>
          </a:xfrm>
          <a:prstGeom prst="rect">
            <a:avLst/>
          </a:pr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9" name="图片 6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703" y="743945"/>
            <a:ext cx="1401090" cy="13551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8333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3000">
        <p14:gallery dir="l"/>
      </p:transition>
    </mc:Choice>
    <mc:Fallback xmlns="">
      <p:transition spd="slow" advClick="0" advTm="3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2" presetID="2" presetClass="entr" presetSubtype="8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4" dur="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5" dur="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7" presetID="22" presetClass="entr" presetSubtype="8" fill="hold" grpId="0" nodeType="after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9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12" presetClass="entr" presetSubtype="8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500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3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35" presetID="23" presetClass="entr" presetSubtype="28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40" presetID="23" presetClass="entr" presetSubtype="28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2750"/>
                                </p:stCondLst>
                                <p:childTnLst>
                                  <p:par>
                                    <p:cTn id="45" presetID="23" presetClass="entr" presetSubtype="28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5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2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5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8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1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4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7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8" fill="hold">
                                <p:stCondLst>
                                  <p:cond delay="3750"/>
                                </p:stCondLst>
                                <p:childTnLst>
                                  <p:par>
                                    <p:cTn id="69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1" dur="10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4" dur="10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5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7" dur="10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8" fill="hold">
                                <p:stCondLst>
                                  <p:cond delay="4750"/>
                                </p:stCondLst>
                                <p:childTnLst>
                                  <p:par>
                                    <p:cTn id="79" presetID="2" presetClass="entr" presetSubtype="2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1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2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3" presetID="2" presetClass="entr" presetSubtype="2" decel="100000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5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6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7" presetID="2" presetClass="entr" presetSubtype="2" decel="100000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9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0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6" grpId="0"/>
          <p:bldP spid="37" grpId="0" animBg="1"/>
          <p:bldP spid="43" grpId="0"/>
          <p:bldP spid="44" grpId="0" animBg="1"/>
          <p:bldP spid="45" grpId="0"/>
          <p:bldP spid="46" grpId="0" animBg="1"/>
          <p:bldP spid="47" grpId="0"/>
          <p:bldP spid="48" grpId="0" animBg="1"/>
          <p:bldP spid="57" grpId="0" animBg="1"/>
          <p:bldP spid="58" grpId="0" animBg="1"/>
          <p:bldP spid="59" grpId="0" animBg="1"/>
          <p:bldP spid="60" grpId="0"/>
          <p:bldP spid="61" grpId="0"/>
          <p:bldP spid="62" grpId="0"/>
          <p:bldP spid="63" grpId="0" animBg="1"/>
          <p:bldP spid="67" grpId="0"/>
          <p:bldP spid="68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2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7" presetID="22" presetClass="entr" presetSubtype="8" fill="hold" grpId="0" nodeType="after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9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12" presetClass="entr" presetSubtype="8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500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3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35" presetID="23" presetClass="entr" presetSubtype="28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40" presetID="23" presetClass="entr" presetSubtype="28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2750"/>
                                </p:stCondLst>
                                <p:childTnLst>
                                  <p:par>
                                    <p:cTn id="45" presetID="23" presetClass="entr" presetSubtype="28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5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2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5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8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1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4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7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8" fill="hold">
                                <p:stCondLst>
                                  <p:cond delay="3750"/>
                                </p:stCondLst>
                                <p:childTnLst>
                                  <p:par>
                                    <p:cTn id="69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1" dur="10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4" dur="10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5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7" dur="10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8" fill="hold">
                                <p:stCondLst>
                                  <p:cond delay="4750"/>
                                </p:stCondLst>
                                <p:childTnLst>
                                  <p:par>
                                    <p:cTn id="79" presetID="2" presetClass="entr" presetSubtype="2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1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2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3" presetID="2" presetClass="entr" presetSubtype="2" decel="100000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5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6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7" presetID="2" presetClass="entr" presetSubtype="2" decel="100000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9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0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6" grpId="0"/>
          <p:bldP spid="37" grpId="0" animBg="1"/>
          <p:bldP spid="43" grpId="0"/>
          <p:bldP spid="44" grpId="0" animBg="1"/>
          <p:bldP spid="45" grpId="0"/>
          <p:bldP spid="46" grpId="0" animBg="1"/>
          <p:bldP spid="47" grpId="0"/>
          <p:bldP spid="48" grpId="0" animBg="1"/>
          <p:bldP spid="57" grpId="0" animBg="1"/>
          <p:bldP spid="58" grpId="0" animBg="1"/>
          <p:bldP spid="59" grpId="0" animBg="1"/>
          <p:bldP spid="60" grpId="0"/>
          <p:bldP spid="61" grpId="0"/>
          <p:bldP spid="62" grpId="0"/>
          <p:bldP spid="63" grpId="0" animBg="1"/>
          <p:bldP spid="67" grpId="0"/>
          <p:bldP spid="68" grpId="0" animBg="1"/>
        </p:bldLst>
      </p:timing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矩形 47"/>
          <p:cNvSpPr/>
          <p:nvPr/>
        </p:nvSpPr>
        <p:spPr>
          <a:xfrm>
            <a:off x="1" y="-22820"/>
            <a:ext cx="2082800" cy="573782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414467" y="841276"/>
            <a:ext cx="1316386" cy="21548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2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－ 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知识技能 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－</a:t>
            </a:r>
            <a:endParaRPr lang="en-US" altLang="zh-CN" sz="12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5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－ 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岗位职责 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－</a:t>
            </a:r>
            <a:endParaRPr lang="en-US" altLang="zh-CN" sz="12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50000"/>
              </a:lnSpc>
            </a:pPr>
            <a:r>
              <a: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－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作品案例 </a:t>
            </a:r>
            <a:r>
              <a:rPr lang="zh-CN" altLang="en-US" sz="1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－</a:t>
            </a:r>
            <a:endParaRPr lang="en-US" altLang="zh-CN" sz="12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5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－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处理问题 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－</a:t>
            </a:r>
            <a:endParaRPr lang="en-US" altLang="zh-CN" sz="12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224198" y="1052538"/>
            <a:ext cx="1634406" cy="342225"/>
          </a:xfrm>
          <a:prstGeom prst="rect">
            <a:avLst/>
          </a:pr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467544" y="255920"/>
            <a:ext cx="1193551" cy="338554"/>
            <a:chOff x="467544" y="255920"/>
            <a:chExt cx="1193551" cy="338554"/>
          </a:xfrm>
        </p:grpSpPr>
        <p:sp>
          <p:nvSpPr>
            <p:cNvPr id="47" name="TextBox 46"/>
            <p:cNvSpPr txBox="1"/>
            <p:nvPr/>
          </p:nvSpPr>
          <p:spPr>
            <a:xfrm>
              <a:off x="655692" y="255920"/>
              <a:ext cx="1005403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zh-CN" altLang="en-US" sz="1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岗位认知</a:t>
              </a:r>
            </a:p>
          </p:txBody>
        </p:sp>
        <p:pic>
          <p:nvPicPr>
            <p:cNvPr id="59" name="Picture 4" descr="G:\PPT模板\2018\定位.pn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7544" y="325667"/>
              <a:ext cx="148638" cy="22649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49" name="TextBox 48"/>
          <p:cNvSpPr txBox="1"/>
          <p:nvPr/>
        </p:nvSpPr>
        <p:spPr>
          <a:xfrm>
            <a:off x="2990533" y="625252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1600" b="1" dirty="0">
                <a:solidFill>
                  <a:srgbClr val="019BA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知识技能</a:t>
            </a:r>
            <a:endParaRPr lang="en-US" altLang="zh-CN" sz="1600" b="1" dirty="0">
              <a:solidFill>
                <a:srgbClr val="019BAB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2915816" y="701906"/>
            <a:ext cx="45719" cy="216024"/>
          </a:xfrm>
          <a:prstGeom prst="rect">
            <a:avLst/>
          </a:prstGeom>
          <a:solidFill>
            <a:srgbClr val="33B0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52" name="组合 251"/>
          <p:cNvGrpSpPr/>
          <p:nvPr/>
        </p:nvGrpSpPr>
        <p:grpSpPr>
          <a:xfrm>
            <a:off x="2627784" y="1777381"/>
            <a:ext cx="1902838" cy="863482"/>
            <a:chOff x="1266208" y="2032256"/>
            <a:chExt cx="3124218" cy="1417728"/>
          </a:xfrm>
        </p:grpSpPr>
        <p:sp>
          <p:nvSpPr>
            <p:cNvPr id="253" name="矩形 7"/>
            <p:cNvSpPr>
              <a:spLocks noChangeArrowheads="1"/>
            </p:cNvSpPr>
            <p:nvPr/>
          </p:nvSpPr>
          <p:spPr bwMode="auto">
            <a:xfrm>
              <a:off x="1301805" y="2032256"/>
              <a:ext cx="2569869" cy="5760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400" b="1" dirty="0">
                  <a:solidFill>
                    <a:srgbClr val="33B0CE"/>
                  </a:solidFill>
                  <a:latin typeface="微软雅黑" pitchFamily="34" charset="-122"/>
                  <a:ea typeface="微软雅黑" pitchFamily="34" charset="-122"/>
                </a:rPr>
                <a:t>持之以恒的毅力</a:t>
              </a:r>
              <a:endParaRPr lang="en-US" altLang="zh-CN" sz="1400" b="1" dirty="0">
                <a:solidFill>
                  <a:srgbClr val="33B0CE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54" name="矩形 6"/>
            <p:cNvSpPr>
              <a:spLocks noChangeArrowheads="1"/>
            </p:cNvSpPr>
            <p:nvPr/>
          </p:nvSpPr>
          <p:spPr bwMode="auto">
            <a:xfrm>
              <a:off x="1266208" y="2446501"/>
              <a:ext cx="3124218" cy="10034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defTabSz="914256" fontAlgn="base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825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•  </a:t>
              </a:r>
              <a:r>
                <a:rPr lang="zh-CN" altLang="en-US" sz="825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善于交际，人际关系好，语言表达能力优秀</a:t>
              </a:r>
            </a:p>
            <a:p>
              <a:pPr defTabSz="914256" fontAlgn="base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825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• </a:t>
              </a:r>
              <a:r>
                <a:rPr lang="zh-CN" altLang="en-US" sz="825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组织、管理、策划能力好</a:t>
              </a:r>
            </a:p>
            <a:p>
              <a:pPr defTabSz="914256" fontAlgn="base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825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• </a:t>
              </a:r>
              <a:r>
                <a:rPr lang="zh-CN" altLang="en-US" sz="825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心里素质较强，能够承受得起挫折 失败和</a:t>
              </a:r>
              <a:endParaRPr lang="en-US" altLang="zh-CN" sz="825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defTabSz="914256" fontAlgn="base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825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• </a:t>
              </a:r>
              <a:r>
                <a:rPr lang="zh-CN" altLang="en-US" sz="825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工作积极认真，有热情，有创新 意识</a:t>
              </a:r>
            </a:p>
          </p:txBody>
        </p:sp>
      </p:grpSp>
      <p:grpSp>
        <p:nvGrpSpPr>
          <p:cNvPr id="255" name="组合 254"/>
          <p:cNvGrpSpPr/>
          <p:nvPr/>
        </p:nvGrpSpPr>
        <p:grpSpPr>
          <a:xfrm>
            <a:off x="7020851" y="1753292"/>
            <a:ext cx="1770874" cy="712031"/>
            <a:chOff x="8019915" y="2032256"/>
            <a:chExt cx="2907549" cy="1169064"/>
          </a:xfrm>
        </p:grpSpPr>
        <p:sp>
          <p:nvSpPr>
            <p:cNvPr id="256" name="矩形 7"/>
            <p:cNvSpPr>
              <a:spLocks noChangeArrowheads="1"/>
            </p:cNvSpPr>
            <p:nvPr/>
          </p:nvSpPr>
          <p:spPr bwMode="auto">
            <a:xfrm>
              <a:off x="8085739" y="2032256"/>
              <a:ext cx="2071852" cy="5420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400" b="1" dirty="0">
                  <a:solidFill>
                    <a:srgbClr val="33B0CE"/>
                  </a:solidFill>
                  <a:latin typeface="微软雅黑" pitchFamily="34" charset="-122"/>
                  <a:ea typeface="微软雅黑" pitchFamily="34" charset="-122"/>
                </a:rPr>
                <a:t>专业知识扎实</a:t>
              </a:r>
              <a:endParaRPr lang="en-US" altLang="zh-CN" sz="1400" b="1" dirty="0">
                <a:solidFill>
                  <a:srgbClr val="33B0CE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57" name="矩形 6"/>
            <p:cNvSpPr>
              <a:spLocks noChangeArrowheads="1"/>
            </p:cNvSpPr>
            <p:nvPr/>
          </p:nvSpPr>
          <p:spPr bwMode="auto">
            <a:xfrm>
              <a:off x="8019915" y="2417926"/>
              <a:ext cx="2907549" cy="7833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defTabSz="914256" fontAlgn="base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825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• </a:t>
              </a:r>
              <a:r>
                <a:rPr lang="zh-CN" altLang="en-US" sz="825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做事有时缺乏稳重，易于急躁</a:t>
              </a:r>
            </a:p>
            <a:p>
              <a:pPr defTabSz="914256" fontAlgn="base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825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• </a:t>
              </a:r>
              <a:r>
                <a:rPr lang="zh-CN" altLang="en-US" sz="825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某些方面自制力较差，不能按照计划行事</a:t>
              </a:r>
            </a:p>
            <a:p>
              <a:pPr defTabSz="914256" fontAlgn="base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825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• </a:t>
              </a:r>
              <a:r>
                <a:rPr lang="zh-CN" altLang="en-US" sz="825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工作上精力投入过多，影响生活质量</a:t>
              </a:r>
            </a:p>
          </p:txBody>
        </p:sp>
      </p:grpSp>
      <p:grpSp>
        <p:nvGrpSpPr>
          <p:cNvPr id="258" name="组合 257"/>
          <p:cNvGrpSpPr/>
          <p:nvPr/>
        </p:nvGrpSpPr>
        <p:grpSpPr>
          <a:xfrm>
            <a:off x="2649212" y="3513693"/>
            <a:ext cx="2107253" cy="846078"/>
            <a:chOff x="1085832" y="4379762"/>
            <a:chExt cx="3459842" cy="1389152"/>
          </a:xfrm>
        </p:grpSpPr>
        <p:sp>
          <p:nvSpPr>
            <p:cNvPr id="259" name="矩形 7"/>
            <p:cNvSpPr>
              <a:spLocks noChangeArrowheads="1"/>
            </p:cNvSpPr>
            <p:nvPr/>
          </p:nvSpPr>
          <p:spPr bwMode="auto">
            <a:xfrm>
              <a:off x="1151655" y="4379762"/>
              <a:ext cx="2366629" cy="5420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400" b="1" dirty="0">
                  <a:solidFill>
                    <a:srgbClr val="33B0CE"/>
                  </a:solidFill>
                  <a:latin typeface="微软雅黑" pitchFamily="34" charset="-122"/>
                  <a:ea typeface="微软雅黑" pitchFamily="34" charset="-122"/>
                </a:rPr>
                <a:t>良好的客户关系</a:t>
              </a:r>
              <a:endParaRPr lang="en-US" altLang="zh-CN" sz="1400" b="1" dirty="0">
                <a:solidFill>
                  <a:srgbClr val="33B0CE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60" name="矩形 6"/>
            <p:cNvSpPr>
              <a:spLocks noChangeArrowheads="1"/>
            </p:cNvSpPr>
            <p:nvPr/>
          </p:nvSpPr>
          <p:spPr bwMode="auto">
            <a:xfrm>
              <a:off x="1085832" y="4765432"/>
              <a:ext cx="3459842" cy="10034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defTabSz="914256" fontAlgn="base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825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• </a:t>
              </a:r>
              <a:r>
                <a:rPr lang="zh-CN" altLang="en-US" sz="825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在校担任班长和学生会副主席有工作经验</a:t>
              </a:r>
            </a:p>
            <a:p>
              <a:pPr defTabSz="914256" fontAlgn="base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825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• </a:t>
              </a:r>
              <a:r>
                <a:rPr lang="zh-CN" altLang="en-US" sz="825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拥有一定数量证书，体现自身 价值</a:t>
              </a:r>
            </a:p>
            <a:p>
              <a:pPr defTabSz="914256" fontAlgn="base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825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• </a:t>
              </a:r>
              <a:r>
                <a:rPr lang="zh-CN" altLang="en-US" sz="825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所学专业就业前景明朗</a:t>
              </a:r>
            </a:p>
            <a:p>
              <a:pPr defTabSz="914256" fontAlgn="base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825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• </a:t>
              </a:r>
              <a:r>
                <a:rPr lang="zh-CN" altLang="en-US" sz="825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毕业前的各种招聘面试 </a:t>
              </a:r>
            </a:p>
          </p:txBody>
        </p:sp>
      </p:grpSp>
      <p:grpSp>
        <p:nvGrpSpPr>
          <p:cNvPr id="261" name="组合 260"/>
          <p:cNvGrpSpPr/>
          <p:nvPr/>
        </p:nvGrpSpPr>
        <p:grpSpPr>
          <a:xfrm>
            <a:off x="7136943" y="3388867"/>
            <a:ext cx="1744471" cy="846078"/>
            <a:chOff x="8174723" y="4213306"/>
            <a:chExt cx="2864199" cy="1389152"/>
          </a:xfrm>
        </p:grpSpPr>
        <p:sp>
          <p:nvSpPr>
            <p:cNvPr id="262" name="矩形 7"/>
            <p:cNvSpPr>
              <a:spLocks noChangeArrowheads="1"/>
            </p:cNvSpPr>
            <p:nvPr/>
          </p:nvSpPr>
          <p:spPr bwMode="auto">
            <a:xfrm>
              <a:off x="8200794" y="4213306"/>
              <a:ext cx="2071853" cy="5420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400" b="1" dirty="0">
                  <a:solidFill>
                    <a:srgbClr val="33B0CE"/>
                  </a:solidFill>
                  <a:latin typeface="微软雅黑" pitchFamily="34" charset="-122"/>
                  <a:ea typeface="微软雅黑" pitchFamily="34" charset="-122"/>
                </a:rPr>
                <a:t>思维灵活敏捷</a:t>
              </a:r>
              <a:endParaRPr lang="en-US" altLang="zh-CN" sz="1400" b="1" dirty="0">
                <a:solidFill>
                  <a:srgbClr val="33B0CE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63" name="矩形 6"/>
            <p:cNvSpPr>
              <a:spLocks noChangeArrowheads="1"/>
            </p:cNvSpPr>
            <p:nvPr/>
          </p:nvSpPr>
          <p:spPr bwMode="auto">
            <a:xfrm>
              <a:off x="8174723" y="4598976"/>
              <a:ext cx="2864199" cy="10034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defTabSz="914256" fontAlgn="base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825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• </a:t>
              </a:r>
              <a:r>
                <a:rPr lang="zh-CN" altLang="en-US" sz="825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英语六级还没有通过（未考）</a:t>
              </a:r>
            </a:p>
            <a:p>
              <a:pPr defTabSz="914256" fontAlgn="base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825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• </a:t>
              </a:r>
              <a:r>
                <a:rPr lang="zh-CN" altLang="en-US" sz="825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面试时的各种刁难与挑战</a:t>
              </a:r>
            </a:p>
            <a:p>
              <a:pPr defTabSz="914256" fontAlgn="base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825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• </a:t>
              </a:r>
              <a:r>
                <a:rPr lang="zh-CN" altLang="en-US" sz="825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工作提升较慢，工作压力大 </a:t>
              </a:r>
            </a:p>
            <a:p>
              <a:pPr defTabSz="914256" fontAlgn="base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825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•  </a:t>
              </a:r>
              <a:r>
                <a:rPr lang="zh-CN" altLang="en-US" sz="825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工作环境差</a:t>
              </a:r>
            </a:p>
          </p:txBody>
        </p:sp>
      </p:grpSp>
      <p:grpSp>
        <p:nvGrpSpPr>
          <p:cNvPr id="264" name="组合 263"/>
          <p:cNvGrpSpPr/>
          <p:nvPr/>
        </p:nvGrpSpPr>
        <p:grpSpPr>
          <a:xfrm>
            <a:off x="4579416" y="2065412"/>
            <a:ext cx="2397528" cy="2397528"/>
            <a:chOff x="4064428" y="1919751"/>
            <a:chExt cx="3936437" cy="3936437"/>
          </a:xfrm>
        </p:grpSpPr>
        <p:sp>
          <p:nvSpPr>
            <p:cNvPr id="265" name="椭圆 264"/>
            <p:cNvSpPr/>
            <p:nvPr/>
          </p:nvSpPr>
          <p:spPr>
            <a:xfrm>
              <a:off x="4064428" y="2996440"/>
              <a:ext cx="3936437" cy="1783060"/>
            </a:xfrm>
            <a:prstGeom prst="ellipse">
              <a:avLst/>
            </a:prstGeom>
            <a:noFill/>
            <a:ln w="19050" cap="rnd">
              <a:solidFill>
                <a:srgbClr val="181715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56"/>
              <a:endParaRPr lang="zh-CN" altLang="en-US" sz="2400">
                <a:solidFill>
                  <a:prstClr val="white"/>
                </a:solidFill>
              </a:endParaRPr>
            </a:p>
          </p:txBody>
        </p:sp>
        <p:sp>
          <p:nvSpPr>
            <p:cNvPr id="266" name="椭圆 265"/>
            <p:cNvSpPr/>
            <p:nvPr/>
          </p:nvSpPr>
          <p:spPr>
            <a:xfrm rot="5400000">
              <a:off x="4059862" y="2996440"/>
              <a:ext cx="3936437" cy="1783060"/>
            </a:xfrm>
            <a:prstGeom prst="ellipse">
              <a:avLst/>
            </a:prstGeom>
            <a:noFill/>
            <a:ln w="19050" cap="rnd">
              <a:solidFill>
                <a:srgbClr val="181715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56"/>
              <a:endParaRPr lang="zh-CN" altLang="en-US" sz="2400">
                <a:solidFill>
                  <a:prstClr val="white"/>
                </a:solidFill>
              </a:endParaRPr>
            </a:p>
          </p:txBody>
        </p:sp>
        <p:grpSp>
          <p:nvGrpSpPr>
            <p:cNvPr id="267" name="组合 266"/>
            <p:cNvGrpSpPr/>
            <p:nvPr/>
          </p:nvGrpSpPr>
          <p:grpSpPr>
            <a:xfrm>
              <a:off x="4545674" y="2411912"/>
              <a:ext cx="1359557" cy="1359557"/>
              <a:chOff x="4545674" y="2411912"/>
              <a:chExt cx="1359557" cy="1359557"/>
            </a:xfrm>
          </p:grpSpPr>
          <p:sp>
            <p:nvSpPr>
              <p:cNvPr id="277" name="椭圆 276"/>
              <p:cNvSpPr/>
              <p:nvPr/>
            </p:nvSpPr>
            <p:spPr>
              <a:xfrm>
                <a:off x="4545674" y="2411912"/>
                <a:ext cx="1359557" cy="1359557"/>
              </a:xfrm>
              <a:prstGeom prst="ellips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800"/>
              </a:p>
            </p:txBody>
          </p:sp>
          <p:sp>
            <p:nvSpPr>
              <p:cNvPr id="278" name="矩形 277"/>
              <p:cNvSpPr/>
              <p:nvPr/>
            </p:nvSpPr>
            <p:spPr>
              <a:xfrm>
                <a:off x="4879114" y="2475561"/>
                <a:ext cx="548140" cy="109888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pPr algn="ctr" defTabSz="914256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altLang="zh-CN" sz="3749" b="1" dirty="0" smtClean="0">
                    <a:solidFill>
                      <a:schemeClr val="bg1"/>
                    </a:solidFill>
                    <a:ea typeface="微软雅黑" pitchFamily="34" charset="-122"/>
                  </a:rPr>
                  <a:t>1</a:t>
                </a:r>
                <a:endParaRPr lang="zh-CN" altLang="en-US" sz="3749" b="1" dirty="0">
                  <a:solidFill>
                    <a:schemeClr val="bg1"/>
                  </a:solidFill>
                  <a:ea typeface="微软雅黑" pitchFamily="34" charset="-122"/>
                </a:endParaRPr>
              </a:p>
            </p:txBody>
          </p:sp>
        </p:grpSp>
        <p:grpSp>
          <p:nvGrpSpPr>
            <p:cNvPr id="268" name="组合 267"/>
            <p:cNvGrpSpPr/>
            <p:nvPr/>
          </p:nvGrpSpPr>
          <p:grpSpPr>
            <a:xfrm>
              <a:off x="6223066" y="2411912"/>
              <a:ext cx="1359557" cy="1359557"/>
              <a:chOff x="6223066" y="2411912"/>
              <a:chExt cx="1359557" cy="1359557"/>
            </a:xfrm>
          </p:grpSpPr>
          <p:sp>
            <p:nvSpPr>
              <p:cNvPr id="275" name="椭圆 274"/>
              <p:cNvSpPr/>
              <p:nvPr/>
            </p:nvSpPr>
            <p:spPr>
              <a:xfrm>
                <a:off x="6223066" y="2411912"/>
                <a:ext cx="1359557" cy="1359557"/>
              </a:xfrm>
              <a:prstGeom prst="ellipse">
                <a:avLst/>
              </a:prstGeom>
              <a:solidFill>
                <a:srgbClr val="33B0C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>
                  <a:solidFill>
                    <a:schemeClr val="bg1"/>
                  </a:solidFill>
                  <a:latin typeface="DIN Mittelschrift Std" pitchFamily="50" charset="0"/>
                  <a:ea typeface="微软雅黑" pitchFamily="34" charset="-122"/>
                </a:endParaRPr>
              </a:p>
            </p:txBody>
          </p:sp>
          <p:sp>
            <p:nvSpPr>
              <p:cNvPr id="276" name="矩形 275"/>
              <p:cNvSpPr/>
              <p:nvPr/>
            </p:nvSpPr>
            <p:spPr>
              <a:xfrm>
                <a:off x="6485288" y="2503991"/>
                <a:ext cx="765829" cy="109888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pPr algn="ctr" defTabSz="914256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altLang="zh-CN" sz="3749" b="1" dirty="0" smtClean="0">
                    <a:solidFill>
                      <a:schemeClr val="bg1"/>
                    </a:solidFill>
                    <a:ea typeface="微软雅黑" pitchFamily="34" charset="-122"/>
                  </a:rPr>
                  <a:t>2</a:t>
                </a:r>
                <a:endParaRPr lang="zh-CN" altLang="en-US" sz="3749" b="1" dirty="0">
                  <a:solidFill>
                    <a:schemeClr val="bg1"/>
                  </a:solidFill>
                  <a:ea typeface="微软雅黑" pitchFamily="34" charset="-122"/>
                </a:endParaRPr>
              </a:p>
            </p:txBody>
          </p:sp>
        </p:grpSp>
        <p:grpSp>
          <p:nvGrpSpPr>
            <p:cNvPr id="269" name="组合 268"/>
            <p:cNvGrpSpPr/>
            <p:nvPr/>
          </p:nvGrpSpPr>
          <p:grpSpPr>
            <a:xfrm>
              <a:off x="4545674" y="4046374"/>
              <a:ext cx="1359557" cy="1359557"/>
              <a:chOff x="4545674" y="4046374"/>
              <a:chExt cx="1359557" cy="1359557"/>
            </a:xfrm>
          </p:grpSpPr>
          <p:sp>
            <p:nvSpPr>
              <p:cNvPr id="273" name="椭圆 272"/>
              <p:cNvSpPr/>
              <p:nvPr/>
            </p:nvSpPr>
            <p:spPr>
              <a:xfrm>
                <a:off x="4545674" y="4046374"/>
                <a:ext cx="1359557" cy="1359557"/>
              </a:xfrm>
              <a:prstGeom prst="ellipse">
                <a:avLst/>
              </a:prstGeom>
              <a:solidFill>
                <a:srgbClr val="33B0C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>
                  <a:solidFill>
                    <a:schemeClr val="bg1"/>
                  </a:solidFill>
                  <a:latin typeface="DIN Mittelschrift Std" pitchFamily="50" charset="0"/>
                  <a:ea typeface="微软雅黑" pitchFamily="34" charset="-122"/>
                </a:endParaRPr>
              </a:p>
            </p:txBody>
          </p:sp>
          <p:sp>
            <p:nvSpPr>
              <p:cNvPr id="274" name="矩形 273"/>
              <p:cNvSpPr/>
              <p:nvPr/>
            </p:nvSpPr>
            <p:spPr>
              <a:xfrm>
                <a:off x="4857594" y="4191095"/>
                <a:ext cx="702461" cy="109888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pPr algn="ctr" defTabSz="914256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altLang="zh-CN" sz="3749" b="1" dirty="0" smtClean="0">
                    <a:solidFill>
                      <a:schemeClr val="bg1"/>
                    </a:solidFill>
                    <a:ea typeface="微软雅黑" pitchFamily="34" charset="-122"/>
                  </a:rPr>
                  <a:t>3</a:t>
                </a:r>
                <a:endParaRPr lang="zh-CN" altLang="en-US" sz="3749" b="1" dirty="0">
                  <a:solidFill>
                    <a:schemeClr val="bg1"/>
                  </a:solidFill>
                  <a:ea typeface="微软雅黑" pitchFamily="34" charset="-122"/>
                </a:endParaRPr>
              </a:p>
            </p:txBody>
          </p:sp>
        </p:grpSp>
        <p:grpSp>
          <p:nvGrpSpPr>
            <p:cNvPr id="270" name="组合 269"/>
            <p:cNvGrpSpPr/>
            <p:nvPr/>
          </p:nvGrpSpPr>
          <p:grpSpPr>
            <a:xfrm>
              <a:off x="6223066" y="4032418"/>
              <a:ext cx="1359557" cy="1359557"/>
              <a:chOff x="6223066" y="4032418"/>
              <a:chExt cx="1359557" cy="1359557"/>
            </a:xfrm>
          </p:grpSpPr>
          <p:sp>
            <p:nvSpPr>
              <p:cNvPr id="271" name="椭圆 270"/>
              <p:cNvSpPr/>
              <p:nvPr/>
            </p:nvSpPr>
            <p:spPr>
              <a:xfrm>
                <a:off x="6223066" y="4032418"/>
                <a:ext cx="1359557" cy="1359557"/>
              </a:xfrm>
              <a:prstGeom prst="ellips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800"/>
              </a:p>
            </p:txBody>
          </p:sp>
          <p:sp>
            <p:nvSpPr>
              <p:cNvPr id="272" name="矩形 271"/>
              <p:cNvSpPr/>
              <p:nvPr/>
            </p:nvSpPr>
            <p:spPr>
              <a:xfrm>
                <a:off x="6662435" y="4130123"/>
                <a:ext cx="506480" cy="109888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pPr algn="ctr" defTabSz="914256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altLang="zh-CN" sz="3749" b="1" dirty="0" smtClean="0">
                    <a:solidFill>
                      <a:schemeClr val="bg1"/>
                    </a:solidFill>
                    <a:ea typeface="微软雅黑" pitchFamily="34" charset="-122"/>
                  </a:rPr>
                  <a:t>4</a:t>
                </a:r>
                <a:endParaRPr lang="zh-CN" altLang="en-US" sz="3749" b="1" dirty="0">
                  <a:solidFill>
                    <a:schemeClr val="bg1"/>
                  </a:solidFill>
                  <a:ea typeface="微软雅黑" pitchFamily="34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9224305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3000">
        <p14:gallery dir="l"/>
      </p:transition>
    </mc:Choice>
    <mc:Fallback xmlns="">
      <p:transition spd="slow" advClick="0" advTm="3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8" presetID="2" presetClass="entr" presetSubtype="8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0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1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3" presetID="22" presetClass="entr" presetSubtype="8" fill="hold" grpId="0" nodeType="after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5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12" presetClass="entr" presetSubtype="8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9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31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3" dur="1000" fill="hold"/>
                                            <p:tgtEl>
                                              <p:spTgt spid="26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1000" fill="hold"/>
                                            <p:tgtEl>
                                              <p:spTgt spid="26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" dur="1000"/>
                                            <p:tgtEl>
                                              <p:spTgt spid="2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8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37" dur="1000" fill="hold"/>
                                            <p:tgtEl>
                                              <p:spTgt spid="26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2750"/>
                                </p:stCondLst>
                                <p:childTnLst>
                                  <p:par>
                                    <p:cTn id="39" presetID="2" presetClass="entr" presetSubtype="8" fill="hold" nodeType="after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41" dur="500" fill="hold"/>
                                            <p:tgtEl>
                                              <p:spTgt spid="2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42" dur="500" fill="hold"/>
                                            <p:tgtEl>
                                              <p:spTgt spid="2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44" presetID="2" presetClass="entr" presetSubtype="2" fill="hold" nodeType="after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46" dur="500" fill="hold"/>
                                            <p:tgtEl>
                                              <p:spTgt spid="2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47" dur="500" fill="hold"/>
                                            <p:tgtEl>
                                              <p:spTgt spid="2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3750"/>
                                </p:stCondLst>
                                <p:childTnLst>
                                  <p:par>
                                    <p:cTn id="49" presetID="2" presetClass="entr" presetSubtype="8" fill="hold" nodeType="after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51" dur="500" fill="hold"/>
                                            <p:tgtEl>
                                              <p:spTgt spid="2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52" dur="500" fill="hold"/>
                                            <p:tgtEl>
                                              <p:spTgt spid="2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4250"/>
                                </p:stCondLst>
                                <p:childTnLst>
                                  <p:par>
                                    <p:cTn id="54" presetID="2" presetClass="entr" presetSubtype="2" fill="hold" nodeType="after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56" dur="500" fill="hold"/>
                                            <p:tgtEl>
                                              <p:spTgt spid="2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57" dur="500" fill="hold"/>
                                            <p:tgtEl>
                                              <p:spTgt spid="2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8" grpId="0" animBg="1"/>
          <p:bldP spid="57" grpId="0"/>
          <p:bldP spid="58" grpId="0" animBg="1"/>
          <p:bldP spid="49" grpId="0"/>
          <p:bldP spid="50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8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3" presetID="22" presetClass="entr" presetSubtype="8" fill="hold" grpId="0" nodeType="after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5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12" presetClass="entr" presetSubtype="8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9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31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3" dur="1000" fill="hold"/>
                                            <p:tgtEl>
                                              <p:spTgt spid="26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1000" fill="hold"/>
                                            <p:tgtEl>
                                              <p:spTgt spid="26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" dur="1000"/>
                                            <p:tgtEl>
                                              <p:spTgt spid="2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8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37" dur="1000" fill="hold"/>
                                            <p:tgtEl>
                                              <p:spTgt spid="26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2750"/>
                                </p:stCondLst>
                                <p:childTnLst>
                                  <p:par>
                                    <p:cTn id="39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500" fill="hold"/>
                                            <p:tgtEl>
                                              <p:spTgt spid="2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2" dur="500" fill="hold"/>
                                            <p:tgtEl>
                                              <p:spTgt spid="2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44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6" dur="500" fill="hold"/>
                                            <p:tgtEl>
                                              <p:spTgt spid="2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7" dur="500" fill="hold"/>
                                            <p:tgtEl>
                                              <p:spTgt spid="2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3750"/>
                                </p:stCondLst>
                                <p:childTnLst>
                                  <p:par>
                                    <p:cTn id="49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500" fill="hold"/>
                                            <p:tgtEl>
                                              <p:spTgt spid="2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500" fill="hold"/>
                                            <p:tgtEl>
                                              <p:spTgt spid="2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4250"/>
                                </p:stCondLst>
                                <p:childTnLst>
                                  <p:par>
                                    <p:cTn id="54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500" fill="hold"/>
                                            <p:tgtEl>
                                              <p:spTgt spid="2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7" dur="500" fill="hold"/>
                                            <p:tgtEl>
                                              <p:spTgt spid="2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8" grpId="0" animBg="1"/>
          <p:bldP spid="57" grpId="0"/>
          <p:bldP spid="58" grpId="0" animBg="1"/>
          <p:bldP spid="49" grpId="0"/>
          <p:bldP spid="50" grpId="0" animBg="1"/>
        </p:bldLst>
      </p:timing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矩形 35"/>
          <p:cNvSpPr/>
          <p:nvPr/>
        </p:nvSpPr>
        <p:spPr>
          <a:xfrm>
            <a:off x="1" y="-22820"/>
            <a:ext cx="2082800" cy="573782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414467" y="841276"/>
            <a:ext cx="1316386" cy="21548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25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－ 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知识技能 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－</a:t>
            </a:r>
            <a:endParaRPr lang="en-US" altLang="zh-CN" sz="12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5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－ 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岗位职责 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－</a:t>
            </a:r>
            <a:endParaRPr lang="en-US" altLang="zh-CN" sz="12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－ 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作品案例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－</a:t>
            </a:r>
            <a:endParaRPr lang="en-US" altLang="zh-CN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5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－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处理问题 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－</a:t>
            </a:r>
            <a:endParaRPr lang="en-US" altLang="zh-CN" sz="12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224198" y="1576413"/>
            <a:ext cx="1634406" cy="342225"/>
          </a:xfrm>
          <a:prstGeom prst="rect">
            <a:avLst/>
          </a:pr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9" name="组合 38"/>
          <p:cNvGrpSpPr/>
          <p:nvPr/>
        </p:nvGrpSpPr>
        <p:grpSpPr>
          <a:xfrm>
            <a:off x="467544" y="255920"/>
            <a:ext cx="1193551" cy="338554"/>
            <a:chOff x="467544" y="255920"/>
            <a:chExt cx="1193551" cy="338554"/>
          </a:xfrm>
        </p:grpSpPr>
        <p:sp>
          <p:nvSpPr>
            <p:cNvPr id="40" name="TextBox 39"/>
            <p:cNvSpPr txBox="1"/>
            <p:nvPr/>
          </p:nvSpPr>
          <p:spPr>
            <a:xfrm>
              <a:off x="655692" y="255920"/>
              <a:ext cx="1005403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zh-CN" altLang="en-US" sz="1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岗位认知</a:t>
              </a:r>
            </a:p>
          </p:txBody>
        </p:sp>
        <p:pic>
          <p:nvPicPr>
            <p:cNvPr id="41" name="Picture 4" descr="G:\PPT模板\2018\定位.pn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7544" y="325667"/>
              <a:ext cx="148638" cy="22649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42" name="TextBox 41"/>
          <p:cNvSpPr txBox="1"/>
          <p:nvPr/>
        </p:nvSpPr>
        <p:spPr>
          <a:xfrm>
            <a:off x="2990533" y="625252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1600" b="1" dirty="0">
                <a:solidFill>
                  <a:srgbClr val="019BA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岗位职责</a:t>
            </a:r>
            <a:endParaRPr lang="en-US" altLang="zh-CN" sz="1600" b="1" dirty="0">
              <a:solidFill>
                <a:srgbClr val="019BAB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2915816" y="701906"/>
            <a:ext cx="45719" cy="216024"/>
          </a:xfrm>
          <a:prstGeom prst="rect">
            <a:avLst/>
          </a:prstGeom>
          <a:solidFill>
            <a:srgbClr val="33B0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5" name="组合 34"/>
          <p:cNvGrpSpPr/>
          <p:nvPr/>
        </p:nvGrpSpPr>
        <p:grpSpPr>
          <a:xfrm flipH="1">
            <a:off x="2915816" y="1717790"/>
            <a:ext cx="864096" cy="864096"/>
            <a:chOff x="1793350" y="1801836"/>
            <a:chExt cx="1459345" cy="1459345"/>
          </a:xfrm>
        </p:grpSpPr>
        <p:grpSp>
          <p:nvGrpSpPr>
            <p:cNvPr id="44" name="组合 43"/>
            <p:cNvGrpSpPr/>
            <p:nvPr/>
          </p:nvGrpSpPr>
          <p:grpSpPr>
            <a:xfrm>
              <a:off x="1793350" y="1801836"/>
              <a:ext cx="1459345" cy="1459345"/>
              <a:chOff x="4179570" y="1588770"/>
              <a:chExt cx="2735580" cy="2735580"/>
            </a:xfrm>
          </p:grpSpPr>
          <p:sp>
            <p:nvSpPr>
              <p:cNvPr id="46" name="椭圆 45"/>
              <p:cNvSpPr/>
              <p:nvPr/>
            </p:nvSpPr>
            <p:spPr>
              <a:xfrm>
                <a:off x="4179570" y="1588770"/>
                <a:ext cx="2735580" cy="2735580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>
                      <a:lumMod val="95000"/>
                    </a:schemeClr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165100" dist="635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5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8" name="椭圆 47"/>
              <p:cNvSpPr/>
              <p:nvPr/>
            </p:nvSpPr>
            <p:spPr>
              <a:xfrm>
                <a:off x="4574903" y="1984103"/>
                <a:ext cx="1944914" cy="1944914"/>
              </a:xfrm>
              <a:prstGeom prst="ellips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80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45" name="文本框 44"/>
            <p:cNvSpPr txBox="1"/>
            <p:nvPr/>
          </p:nvSpPr>
          <p:spPr>
            <a:xfrm>
              <a:off x="2097455" y="2172830"/>
              <a:ext cx="848591" cy="6757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01</a:t>
              </a:r>
              <a:endPara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2" name="组合 71"/>
          <p:cNvGrpSpPr/>
          <p:nvPr/>
        </p:nvGrpSpPr>
        <p:grpSpPr>
          <a:xfrm flipH="1">
            <a:off x="4355976" y="1717790"/>
            <a:ext cx="864096" cy="864096"/>
            <a:chOff x="4121683" y="1801836"/>
            <a:chExt cx="1459345" cy="1459345"/>
          </a:xfrm>
        </p:grpSpPr>
        <p:grpSp>
          <p:nvGrpSpPr>
            <p:cNvPr id="73" name="组合 72"/>
            <p:cNvGrpSpPr/>
            <p:nvPr/>
          </p:nvGrpSpPr>
          <p:grpSpPr>
            <a:xfrm>
              <a:off x="4121683" y="1801836"/>
              <a:ext cx="1459345" cy="1459345"/>
              <a:chOff x="4179570" y="1588770"/>
              <a:chExt cx="2735580" cy="2735580"/>
            </a:xfrm>
          </p:grpSpPr>
          <p:sp>
            <p:nvSpPr>
              <p:cNvPr id="75" name="椭圆 74"/>
              <p:cNvSpPr/>
              <p:nvPr/>
            </p:nvSpPr>
            <p:spPr>
              <a:xfrm>
                <a:off x="4179570" y="1588770"/>
                <a:ext cx="2735580" cy="2735580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>
                      <a:lumMod val="95000"/>
                    </a:schemeClr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165100" dist="635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5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6" name="椭圆 75"/>
              <p:cNvSpPr/>
              <p:nvPr/>
            </p:nvSpPr>
            <p:spPr>
              <a:xfrm>
                <a:off x="4574903" y="1984103"/>
                <a:ext cx="1944914" cy="1944914"/>
              </a:xfrm>
              <a:prstGeom prst="ellipse">
                <a:avLst/>
              </a:prstGeom>
              <a:solidFill>
                <a:srgbClr val="33B0C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>
                  <a:solidFill>
                    <a:schemeClr val="bg1"/>
                  </a:solidFill>
                  <a:latin typeface="DIN Mittelschrift Std" pitchFamily="50" charset="0"/>
                  <a:ea typeface="微软雅黑" pitchFamily="34" charset="-122"/>
                </a:endParaRPr>
              </a:p>
            </p:txBody>
          </p:sp>
        </p:grpSp>
        <p:sp>
          <p:nvSpPr>
            <p:cNvPr id="74" name="文本框 73"/>
            <p:cNvSpPr txBox="1"/>
            <p:nvPr/>
          </p:nvSpPr>
          <p:spPr>
            <a:xfrm>
              <a:off x="4427061" y="2172830"/>
              <a:ext cx="848591" cy="6757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02</a:t>
              </a:r>
              <a:endPara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7" name="组合 76"/>
          <p:cNvGrpSpPr/>
          <p:nvPr/>
        </p:nvGrpSpPr>
        <p:grpSpPr>
          <a:xfrm flipH="1">
            <a:off x="5724128" y="1717790"/>
            <a:ext cx="864096" cy="864096"/>
            <a:chOff x="6450017" y="1801836"/>
            <a:chExt cx="1459345" cy="1459345"/>
          </a:xfrm>
        </p:grpSpPr>
        <p:grpSp>
          <p:nvGrpSpPr>
            <p:cNvPr id="78" name="组合 77"/>
            <p:cNvGrpSpPr/>
            <p:nvPr/>
          </p:nvGrpSpPr>
          <p:grpSpPr>
            <a:xfrm>
              <a:off x="6450017" y="1801836"/>
              <a:ext cx="1459345" cy="1459345"/>
              <a:chOff x="4179570" y="1588770"/>
              <a:chExt cx="2735580" cy="2735580"/>
            </a:xfrm>
          </p:grpSpPr>
          <p:sp>
            <p:nvSpPr>
              <p:cNvPr id="80" name="椭圆 79"/>
              <p:cNvSpPr/>
              <p:nvPr/>
            </p:nvSpPr>
            <p:spPr>
              <a:xfrm>
                <a:off x="4179570" y="1588770"/>
                <a:ext cx="2735580" cy="2735580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>
                      <a:lumMod val="95000"/>
                    </a:schemeClr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165100" dist="635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5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81" name="椭圆 80"/>
              <p:cNvSpPr/>
              <p:nvPr/>
            </p:nvSpPr>
            <p:spPr>
              <a:xfrm>
                <a:off x="4574903" y="1984103"/>
                <a:ext cx="1944914" cy="1944914"/>
              </a:xfrm>
              <a:prstGeom prst="ellips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80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79" name="文本框 78"/>
            <p:cNvSpPr txBox="1"/>
            <p:nvPr/>
          </p:nvSpPr>
          <p:spPr>
            <a:xfrm>
              <a:off x="6755395" y="2172830"/>
              <a:ext cx="848591" cy="6757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03</a:t>
              </a:r>
              <a:endPara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2" name="组合 81"/>
          <p:cNvGrpSpPr/>
          <p:nvPr/>
        </p:nvGrpSpPr>
        <p:grpSpPr>
          <a:xfrm flipH="1">
            <a:off x="7157913" y="1717790"/>
            <a:ext cx="864096" cy="864096"/>
            <a:chOff x="8778350" y="1801836"/>
            <a:chExt cx="1459345" cy="1459345"/>
          </a:xfrm>
        </p:grpSpPr>
        <p:grpSp>
          <p:nvGrpSpPr>
            <p:cNvPr id="83" name="组合 82"/>
            <p:cNvGrpSpPr/>
            <p:nvPr/>
          </p:nvGrpSpPr>
          <p:grpSpPr>
            <a:xfrm>
              <a:off x="8778350" y="1801836"/>
              <a:ext cx="1459345" cy="1459345"/>
              <a:chOff x="4179570" y="1588770"/>
              <a:chExt cx="2735580" cy="2735580"/>
            </a:xfrm>
          </p:grpSpPr>
          <p:sp>
            <p:nvSpPr>
              <p:cNvPr id="85" name="椭圆 84"/>
              <p:cNvSpPr/>
              <p:nvPr/>
            </p:nvSpPr>
            <p:spPr>
              <a:xfrm>
                <a:off x="4179570" y="1588770"/>
                <a:ext cx="2735580" cy="2735580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>
                      <a:lumMod val="95000"/>
                    </a:schemeClr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165100" dist="635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5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86" name="椭圆 85"/>
              <p:cNvSpPr/>
              <p:nvPr/>
            </p:nvSpPr>
            <p:spPr>
              <a:xfrm>
                <a:off x="4574903" y="1984103"/>
                <a:ext cx="1944914" cy="1944914"/>
              </a:xfrm>
              <a:prstGeom prst="ellipse">
                <a:avLst/>
              </a:prstGeom>
              <a:solidFill>
                <a:srgbClr val="33B0C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>
                  <a:solidFill>
                    <a:schemeClr val="bg1"/>
                  </a:solidFill>
                  <a:latin typeface="DIN Mittelschrift Std" pitchFamily="50" charset="0"/>
                  <a:ea typeface="微软雅黑" pitchFamily="34" charset="-122"/>
                </a:endParaRPr>
              </a:p>
            </p:txBody>
          </p:sp>
        </p:grpSp>
        <p:sp>
          <p:nvSpPr>
            <p:cNvPr id="84" name="文本框 83"/>
            <p:cNvSpPr txBox="1"/>
            <p:nvPr/>
          </p:nvSpPr>
          <p:spPr>
            <a:xfrm>
              <a:off x="9083728" y="2172830"/>
              <a:ext cx="848591" cy="6757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04</a:t>
              </a:r>
              <a:endPara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87" name="矩形 47"/>
          <p:cNvSpPr>
            <a:spLocks noChangeArrowheads="1"/>
          </p:cNvSpPr>
          <p:nvPr/>
        </p:nvSpPr>
        <p:spPr bwMode="auto">
          <a:xfrm flipH="1">
            <a:off x="2662480" y="3196533"/>
            <a:ext cx="1276224" cy="15465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您的内容打在这里，或者通过复制您的文本后，在此框中选择粘贴，并选择只保留文字。在此框中选择粘贴，并选择只保留文字。</a:t>
            </a:r>
          </a:p>
        </p:txBody>
      </p:sp>
      <p:sp>
        <p:nvSpPr>
          <p:cNvPr id="88" name="矩形 47"/>
          <p:cNvSpPr>
            <a:spLocks noChangeArrowheads="1"/>
          </p:cNvSpPr>
          <p:nvPr/>
        </p:nvSpPr>
        <p:spPr bwMode="auto">
          <a:xfrm flipH="1">
            <a:off x="4098909" y="3196533"/>
            <a:ext cx="1254469" cy="15465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您的内容打在这里，或者通过复制您的文本后，在此框中选择粘贴，并选择只保留文字。在此框中选择粘贴，并选择只保留文字。</a:t>
            </a:r>
          </a:p>
        </p:txBody>
      </p:sp>
      <p:sp>
        <p:nvSpPr>
          <p:cNvPr id="89" name="矩形 47"/>
          <p:cNvSpPr>
            <a:spLocks noChangeArrowheads="1"/>
          </p:cNvSpPr>
          <p:nvPr/>
        </p:nvSpPr>
        <p:spPr bwMode="auto">
          <a:xfrm flipH="1">
            <a:off x="5512508" y="3196533"/>
            <a:ext cx="1266005" cy="15465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您的内容打在这里，或者通过复制您的文本后，在此框中选择粘贴，并选择只保留文字。在此框中选择粘贴，并选择只保留文字。</a:t>
            </a:r>
          </a:p>
        </p:txBody>
      </p:sp>
      <p:sp>
        <p:nvSpPr>
          <p:cNvPr id="90" name="矩形 47"/>
          <p:cNvSpPr>
            <a:spLocks noChangeArrowheads="1"/>
          </p:cNvSpPr>
          <p:nvPr/>
        </p:nvSpPr>
        <p:spPr bwMode="auto">
          <a:xfrm flipH="1">
            <a:off x="7095021" y="3196533"/>
            <a:ext cx="1254223" cy="15465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您的内容打在这里，或者通过复制您的文本后，在此框中选择粘贴，并选择只保留文字。在此框中选择粘贴，并选择只保留文字。</a:t>
            </a:r>
          </a:p>
        </p:txBody>
      </p:sp>
      <p:grpSp>
        <p:nvGrpSpPr>
          <p:cNvPr id="91" name="组合 90"/>
          <p:cNvGrpSpPr/>
          <p:nvPr/>
        </p:nvGrpSpPr>
        <p:grpSpPr>
          <a:xfrm flipH="1">
            <a:off x="2909831" y="2713484"/>
            <a:ext cx="939348" cy="289779"/>
            <a:chOff x="5793664" y="2688438"/>
            <a:chExt cx="1586437" cy="489402"/>
          </a:xfrm>
        </p:grpSpPr>
        <p:sp>
          <p:nvSpPr>
            <p:cNvPr id="92" name="圆角矩形 91"/>
            <p:cNvSpPr/>
            <p:nvPr/>
          </p:nvSpPr>
          <p:spPr>
            <a:xfrm>
              <a:off x="5936301" y="2688438"/>
              <a:ext cx="1443800" cy="395306"/>
            </a:xfrm>
            <a:prstGeom prst="roundRect">
              <a:avLst>
                <a:gd name="adj" fmla="val 8073"/>
              </a:avLst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1905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177800" dist="889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solidFill>
                  <a:srgbClr val="019BAB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3" name="矩形 3"/>
            <p:cNvSpPr>
              <a:spLocks noChangeArrowheads="1"/>
            </p:cNvSpPr>
            <p:nvPr/>
          </p:nvSpPr>
          <p:spPr bwMode="auto">
            <a:xfrm>
              <a:off x="5793664" y="2697038"/>
              <a:ext cx="1446739" cy="4808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573" tIns="34287" rIns="68573" bIns="34287">
              <a:spAutoFit/>
            </a:bodyPr>
            <a:lstStyle/>
            <a:p>
              <a:pPr>
                <a:spcBef>
                  <a:spcPct val="0"/>
                </a:spcBef>
                <a:buFont typeface="Arial" charset="0"/>
                <a:buNone/>
              </a:pPr>
              <a:r>
                <a:rPr lang="zh-CN" altLang="en-US" sz="1400" b="1" dirty="0">
                  <a:solidFill>
                    <a:srgbClr val="019BA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前期提议</a:t>
              </a:r>
            </a:p>
          </p:txBody>
        </p:sp>
      </p:grpSp>
      <p:grpSp>
        <p:nvGrpSpPr>
          <p:cNvPr id="94" name="组合 93"/>
          <p:cNvGrpSpPr/>
          <p:nvPr/>
        </p:nvGrpSpPr>
        <p:grpSpPr>
          <a:xfrm flipH="1">
            <a:off x="4307994" y="2713484"/>
            <a:ext cx="913330" cy="289779"/>
            <a:chOff x="5837605" y="2688438"/>
            <a:chExt cx="1542496" cy="489402"/>
          </a:xfrm>
        </p:grpSpPr>
        <p:sp>
          <p:nvSpPr>
            <p:cNvPr id="95" name="圆角矩形 94"/>
            <p:cNvSpPr/>
            <p:nvPr/>
          </p:nvSpPr>
          <p:spPr>
            <a:xfrm>
              <a:off x="5936301" y="2688438"/>
              <a:ext cx="1443800" cy="395306"/>
            </a:xfrm>
            <a:prstGeom prst="roundRect">
              <a:avLst>
                <a:gd name="adj" fmla="val 8073"/>
              </a:avLst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1905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177800" dist="889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solidFill>
                  <a:srgbClr val="019BAB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6" name="矩形 3"/>
            <p:cNvSpPr>
              <a:spLocks noChangeArrowheads="1"/>
            </p:cNvSpPr>
            <p:nvPr/>
          </p:nvSpPr>
          <p:spPr bwMode="auto">
            <a:xfrm>
              <a:off x="5837605" y="2697038"/>
              <a:ext cx="1446739" cy="4808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573" tIns="34287" rIns="68573" bIns="34287">
              <a:spAutoFit/>
            </a:bodyPr>
            <a:lstStyle/>
            <a:p>
              <a:pPr>
                <a:spcBef>
                  <a:spcPct val="0"/>
                </a:spcBef>
                <a:buFont typeface="Arial" charset="0"/>
                <a:buNone/>
              </a:pPr>
              <a:r>
                <a:rPr lang="zh-CN" altLang="en-US" sz="1400" b="1" dirty="0" smtClean="0">
                  <a:solidFill>
                    <a:srgbClr val="019BA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策略制定</a:t>
              </a:r>
              <a:endParaRPr lang="zh-CN" altLang="en-US" sz="1400" b="1" dirty="0">
                <a:solidFill>
                  <a:srgbClr val="019BA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97" name="组合 96"/>
          <p:cNvGrpSpPr/>
          <p:nvPr/>
        </p:nvGrpSpPr>
        <p:grpSpPr>
          <a:xfrm flipH="1">
            <a:off x="5738697" y="2713484"/>
            <a:ext cx="928397" cy="289779"/>
            <a:chOff x="5812159" y="2688438"/>
            <a:chExt cx="1567942" cy="489402"/>
          </a:xfrm>
        </p:grpSpPr>
        <p:sp>
          <p:nvSpPr>
            <p:cNvPr id="98" name="圆角矩形 97"/>
            <p:cNvSpPr/>
            <p:nvPr/>
          </p:nvSpPr>
          <p:spPr>
            <a:xfrm>
              <a:off x="5936301" y="2688438"/>
              <a:ext cx="1443800" cy="395306"/>
            </a:xfrm>
            <a:prstGeom prst="roundRect">
              <a:avLst>
                <a:gd name="adj" fmla="val 8073"/>
              </a:avLst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1905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177800" dist="889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solidFill>
                  <a:srgbClr val="019BAB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9" name="矩形 3"/>
            <p:cNvSpPr>
              <a:spLocks noChangeArrowheads="1"/>
            </p:cNvSpPr>
            <p:nvPr/>
          </p:nvSpPr>
          <p:spPr bwMode="auto">
            <a:xfrm>
              <a:off x="5812159" y="2697038"/>
              <a:ext cx="1446739" cy="4808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573" tIns="34287" rIns="68573" bIns="34287">
              <a:spAutoFit/>
            </a:bodyPr>
            <a:lstStyle/>
            <a:p>
              <a:pPr>
                <a:spcBef>
                  <a:spcPct val="0"/>
                </a:spcBef>
                <a:buFont typeface="Arial" charset="0"/>
                <a:buNone/>
              </a:pPr>
              <a:r>
                <a:rPr lang="zh-CN" altLang="en-US" sz="1400" b="1" dirty="0" smtClean="0">
                  <a:solidFill>
                    <a:srgbClr val="019BA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沟通组织</a:t>
              </a:r>
              <a:endParaRPr lang="zh-CN" altLang="en-US" sz="1400" b="1" dirty="0">
                <a:solidFill>
                  <a:srgbClr val="019BA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100" name="组合 99"/>
          <p:cNvGrpSpPr/>
          <p:nvPr/>
        </p:nvGrpSpPr>
        <p:grpSpPr>
          <a:xfrm flipH="1">
            <a:off x="7305060" y="2713484"/>
            <a:ext cx="939348" cy="289779"/>
            <a:chOff x="5793664" y="2688438"/>
            <a:chExt cx="1586437" cy="489402"/>
          </a:xfrm>
        </p:grpSpPr>
        <p:sp>
          <p:nvSpPr>
            <p:cNvPr id="101" name="圆角矩形 100"/>
            <p:cNvSpPr/>
            <p:nvPr/>
          </p:nvSpPr>
          <p:spPr>
            <a:xfrm>
              <a:off x="5936301" y="2688438"/>
              <a:ext cx="1443800" cy="395306"/>
            </a:xfrm>
            <a:prstGeom prst="roundRect">
              <a:avLst>
                <a:gd name="adj" fmla="val 8073"/>
              </a:avLst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1905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177800" dist="889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solidFill>
                  <a:srgbClr val="019BAB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2" name="矩形 3"/>
            <p:cNvSpPr>
              <a:spLocks noChangeArrowheads="1"/>
            </p:cNvSpPr>
            <p:nvPr/>
          </p:nvSpPr>
          <p:spPr bwMode="auto">
            <a:xfrm>
              <a:off x="5793664" y="2697038"/>
              <a:ext cx="1446739" cy="4808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573" tIns="34287" rIns="68573" bIns="34287">
              <a:spAutoFit/>
            </a:bodyPr>
            <a:lstStyle/>
            <a:p>
              <a:pPr>
                <a:spcBef>
                  <a:spcPct val="0"/>
                </a:spcBef>
                <a:buFont typeface="Arial" charset="0"/>
                <a:buNone/>
              </a:pPr>
              <a:r>
                <a:rPr lang="zh-CN" altLang="en-US" sz="1400" b="1" dirty="0" smtClean="0">
                  <a:solidFill>
                    <a:srgbClr val="019BA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实际实施</a:t>
              </a:r>
              <a:endParaRPr lang="zh-CN" altLang="en-US" sz="1400" b="1" dirty="0">
                <a:solidFill>
                  <a:srgbClr val="019BA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375809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3000">
        <p14:gallery dir="l"/>
      </p:transition>
    </mc:Choice>
    <mc:Fallback xmlns="">
      <p:transition spd="slow" advClick="0" advTm="3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8" presetID="2" presetClass="entr" presetSubtype="8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0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1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3" presetID="22" presetClass="entr" presetSubtype="8" fill="hold" grpId="0" nodeType="after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5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12" presetClass="entr" presetSubtype="8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9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31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53" presetClass="entr" presetSubtype="16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53" presetClass="entr" presetSubtype="16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500"/>
                                            <p:tgtEl>
                                              <p:spTgt spid="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53" presetClass="entr" presetSubtype="16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0" dur="500"/>
                                            <p:tgtEl>
                                              <p:spTgt spid="8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2850"/>
                                </p:stCondLst>
                                <p:childTnLst>
                                  <p:par>
                                    <p:cTn id="52" presetID="47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4" dur="1000"/>
                                            <p:tgtEl>
                                              <p:spTgt spid="9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5" dur="10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10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9" dur="1000"/>
                                            <p:tgtEl>
                                              <p:spTgt spid="8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0" dur="10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10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2" presetID="47" presetClass="entr" presetSubtype="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4" dur="100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5" dur="10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10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7" presetID="42" presetClass="entr" presetSubtype="0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9" dur="1000"/>
                                            <p:tgtEl>
                                              <p:spTgt spid="8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0" dur="10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1" dur="10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2" presetID="47" presetClass="entr" presetSubtype="0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4" dur="1000"/>
                                            <p:tgtEl>
                                              <p:spTgt spid="9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5" dur="10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6" dur="10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7" presetID="42" presetClass="entr" presetSubtype="0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9" dur="1000"/>
                                            <p:tgtEl>
                                              <p:spTgt spid="8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0" dur="1000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1" dur="1000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2" presetID="47" presetClass="entr" presetSubtype="0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4" dur="1000"/>
                                            <p:tgtEl>
                                              <p:spTgt spid="10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5" dur="10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6" dur="10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7" presetID="42" presetClass="entr" presetSubtype="0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9" dur="1000"/>
                                            <p:tgtEl>
                                              <p:spTgt spid="9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90" dur="100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1" dur="100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6" grpId="0" animBg="1"/>
          <p:bldP spid="37" grpId="0"/>
          <p:bldP spid="38" grpId="0" animBg="1"/>
          <p:bldP spid="42" grpId="0"/>
          <p:bldP spid="43" grpId="0" animBg="1"/>
          <p:bldP spid="87" grpId="0"/>
          <p:bldP spid="88" grpId="0"/>
          <p:bldP spid="89" grpId="0"/>
          <p:bldP spid="90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8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3" presetID="22" presetClass="entr" presetSubtype="8" fill="hold" grpId="0" nodeType="after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5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12" presetClass="entr" presetSubtype="8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9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31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53" presetClass="entr" presetSubtype="16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53" presetClass="entr" presetSubtype="16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500"/>
                                            <p:tgtEl>
                                              <p:spTgt spid="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53" presetClass="entr" presetSubtype="16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0" dur="500"/>
                                            <p:tgtEl>
                                              <p:spTgt spid="8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2850"/>
                                </p:stCondLst>
                                <p:childTnLst>
                                  <p:par>
                                    <p:cTn id="52" presetID="47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4" dur="1000"/>
                                            <p:tgtEl>
                                              <p:spTgt spid="9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5" dur="10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10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9" dur="1000"/>
                                            <p:tgtEl>
                                              <p:spTgt spid="8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0" dur="10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10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2" presetID="47" presetClass="entr" presetSubtype="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4" dur="100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5" dur="10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10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7" presetID="42" presetClass="entr" presetSubtype="0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9" dur="1000"/>
                                            <p:tgtEl>
                                              <p:spTgt spid="8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0" dur="10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1" dur="10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2" presetID="47" presetClass="entr" presetSubtype="0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4" dur="1000"/>
                                            <p:tgtEl>
                                              <p:spTgt spid="9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5" dur="10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6" dur="10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7" presetID="42" presetClass="entr" presetSubtype="0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9" dur="1000"/>
                                            <p:tgtEl>
                                              <p:spTgt spid="8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0" dur="1000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1" dur="1000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2" presetID="47" presetClass="entr" presetSubtype="0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4" dur="1000"/>
                                            <p:tgtEl>
                                              <p:spTgt spid="10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5" dur="10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6" dur="10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7" presetID="42" presetClass="entr" presetSubtype="0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9" dur="1000"/>
                                            <p:tgtEl>
                                              <p:spTgt spid="9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90" dur="100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1" dur="100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6" grpId="0" animBg="1"/>
          <p:bldP spid="37" grpId="0"/>
          <p:bldP spid="38" grpId="0" animBg="1"/>
          <p:bldP spid="42" grpId="0"/>
          <p:bldP spid="43" grpId="0" animBg="1"/>
          <p:bldP spid="87" grpId="0"/>
          <p:bldP spid="88" grpId="0"/>
          <p:bldP spid="89" grpId="0"/>
          <p:bldP spid="90" grpId="0"/>
        </p:bldLst>
      </p:timing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矩形 35"/>
          <p:cNvSpPr/>
          <p:nvPr/>
        </p:nvSpPr>
        <p:spPr>
          <a:xfrm>
            <a:off x="1" y="-22820"/>
            <a:ext cx="2082800" cy="573782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414467" y="841276"/>
            <a:ext cx="1316386" cy="21548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2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－ 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知识技能 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－</a:t>
            </a:r>
            <a:endParaRPr lang="en-US" altLang="zh-CN" sz="12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5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－ 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岗位职责 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－</a:t>
            </a:r>
            <a:endParaRPr lang="en-US" altLang="zh-CN" sz="12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－ 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作品案例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－</a:t>
            </a:r>
            <a:endParaRPr lang="en-US" altLang="zh-CN" sz="12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5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－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处理问题 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－</a:t>
            </a:r>
            <a:endParaRPr lang="en-US" altLang="zh-CN" sz="12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224198" y="2108301"/>
            <a:ext cx="1634406" cy="342225"/>
          </a:xfrm>
          <a:prstGeom prst="rect">
            <a:avLst/>
          </a:pr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9" name="组合 38"/>
          <p:cNvGrpSpPr/>
          <p:nvPr/>
        </p:nvGrpSpPr>
        <p:grpSpPr>
          <a:xfrm>
            <a:off x="467544" y="255920"/>
            <a:ext cx="1193551" cy="338554"/>
            <a:chOff x="467544" y="255920"/>
            <a:chExt cx="1193551" cy="338554"/>
          </a:xfrm>
        </p:grpSpPr>
        <p:sp>
          <p:nvSpPr>
            <p:cNvPr id="40" name="TextBox 39"/>
            <p:cNvSpPr txBox="1"/>
            <p:nvPr/>
          </p:nvSpPr>
          <p:spPr>
            <a:xfrm>
              <a:off x="655692" y="255920"/>
              <a:ext cx="1005403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zh-CN" altLang="en-US" sz="1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岗位认知</a:t>
              </a:r>
            </a:p>
          </p:txBody>
        </p:sp>
        <p:pic>
          <p:nvPicPr>
            <p:cNvPr id="41" name="Picture 4" descr="G:\PPT模板\2018\定位.pn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7544" y="325667"/>
              <a:ext cx="148638" cy="22649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42" name="TextBox 41"/>
          <p:cNvSpPr txBox="1"/>
          <p:nvPr/>
        </p:nvSpPr>
        <p:spPr>
          <a:xfrm>
            <a:off x="2990533" y="625252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1600" b="1" dirty="0">
                <a:solidFill>
                  <a:srgbClr val="019BA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作品案例</a:t>
            </a:r>
            <a:endParaRPr lang="en-US" altLang="zh-CN" sz="1600" b="1" dirty="0">
              <a:solidFill>
                <a:srgbClr val="019BAB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2915816" y="701906"/>
            <a:ext cx="45719" cy="216024"/>
          </a:xfrm>
          <a:prstGeom prst="rect">
            <a:avLst/>
          </a:prstGeom>
          <a:solidFill>
            <a:srgbClr val="33B0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6" name="组合 3"/>
          <p:cNvGrpSpPr>
            <a:grpSpLocks/>
          </p:cNvGrpSpPr>
          <p:nvPr/>
        </p:nvGrpSpPr>
        <p:grpSpPr bwMode="auto">
          <a:xfrm>
            <a:off x="4496797" y="1843436"/>
            <a:ext cx="2163435" cy="1305052"/>
            <a:chOff x="0" y="0"/>
            <a:chExt cx="3536515" cy="2133600"/>
          </a:xfrm>
        </p:grpSpPr>
        <p:pic>
          <p:nvPicPr>
            <p:cNvPr id="117" name="Picture 4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3536515" cy="2133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8" name="Rectangle 18"/>
            <p:cNvSpPr>
              <a:spLocks noChangeArrowheads="1"/>
            </p:cNvSpPr>
            <p:nvPr/>
          </p:nvSpPr>
          <p:spPr bwMode="auto">
            <a:xfrm>
              <a:off x="519687" y="255892"/>
              <a:ext cx="2450592" cy="1530000"/>
            </a:xfrm>
            <a:prstGeom prst="rect">
              <a:avLst/>
            </a:prstGeom>
            <a:blipFill dpi="0" rotWithShape="1">
              <a:blip r:embed="rId5"/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 sz="32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</p:grpSp>
      <p:grpSp>
        <p:nvGrpSpPr>
          <p:cNvPr id="119" name="组合 2"/>
          <p:cNvGrpSpPr>
            <a:grpSpLocks/>
          </p:cNvGrpSpPr>
          <p:nvPr/>
        </p:nvGrpSpPr>
        <p:grpSpPr bwMode="auto">
          <a:xfrm>
            <a:off x="2526561" y="1843436"/>
            <a:ext cx="2163435" cy="1305052"/>
            <a:chOff x="0" y="0"/>
            <a:chExt cx="3536515" cy="2133600"/>
          </a:xfrm>
        </p:grpSpPr>
        <p:pic>
          <p:nvPicPr>
            <p:cNvPr id="120" name="Picture 3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3536515" cy="2133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1" name="Rectangle 19"/>
            <p:cNvSpPr>
              <a:spLocks noChangeArrowheads="1"/>
            </p:cNvSpPr>
            <p:nvPr/>
          </p:nvSpPr>
          <p:spPr bwMode="auto">
            <a:xfrm>
              <a:off x="524581" y="255892"/>
              <a:ext cx="2450592" cy="1530000"/>
            </a:xfrm>
            <a:prstGeom prst="rect">
              <a:avLst/>
            </a:prstGeom>
            <a:blipFill dpi="0" rotWithShape="1">
              <a:blip r:embed="rId6"/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 sz="32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</p:grpSp>
      <p:grpSp>
        <p:nvGrpSpPr>
          <p:cNvPr id="122" name="组合 4"/>
          <p:cNvGrpSpPr>
            <a:grpSpLocks/>
          </p:cNvGrpSpPr>
          <p:nvPr/>
        </p:nvGrpSpPr>
        <p:grpSpPr bwMode="auto">
          <a:xfrm>
            <a:off x="6513993" y="1843436"/>
            <a:ext cx="2162463" cy="1305052"/>
            <a:chOff x="0" y="0"/>
            <a:chExt cx="3536515" cy="2133600"/>
          </a:xfrm>
        </p:grpSpPr>
        <p:pic>
          <p:nvPicPr>
            <p:cNvPr id="123" name="Picture 5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3536515" cy="2133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4" name="Rectangle 20"/>
            <p:cNvSpPr>
              <a:spLocks noChangeArrowheads="1"/>
            </p:cNvSpPr>
            <p:nvPr/>
          </p:nvSpPr>
          <p:spPr bwMode="auto">
            <a:xfrm>
              <a:off x="515715" y="255890"/>
              <a:ext cx="2450592" cy="1530000"/>
            </a:xfrm>
            <a:prstGeom prst="rect">
              <a:avLst/>
            </a:prstGeom>
            <a:blipFill dpi="0" rotWithShape="1">
              <a:blip r:embed="rId7"/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 sz="32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</p:grpSp>
      <p:sp>
        <p:nvSpPr>
          <p:cNvPr id="127" name="文本框 126"/>
          <p:cNvSpPr txBox="1"/>
          <p:nvPr/>
        </p:nvSpPr>
        <p:spPr>
          <a:xfrm>
            <a:off x="3621475" y="1495191"/>
            <a:ext cx="84830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zh-CN" altLang="en-US" sz="1600" b="1" dirty="0" smtClean="0">
                <a:solidFill>
                  <a:srgbClr val="33B0C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作品</a:t>
            </a:r>
            <a:r>
              <a:rPr lang="en-US" altLang="zh-CN" sz="1600" b="1" dirty="0" smtClean="0">
                <a:solidFill>
                  <a:srgbClr val="33B0C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01</a:t>
            </a:r>
            <a:endParaRPr lang="zh-CN" altLang="en-US" sz="1600" b="1" dirty="0">
              <a:solidFill>
                <a:srgbClr val="33B0C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Regular"/>
            </a:endParaRPr>
          </a:p>
        </p:txBody>
      </p:sp>
      <p:sp>
        <p:nvSpPr>
          <p:cNvPr id="128" name="矩形 127"/>
          <p:cNvSpPr/>
          <p:nvPr/>
        </p:nvSpPr>
        <p:spPr>
          <a:xfrm>
            <a:off x="2717591" y="3818205"/>
            <a:ext cx="1580806" cy="12416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您的内容打在这里，或者通过复制您的文本后，在此框中选择粘贴，并选择只保留文字。您的内容打在这里，或者通过复制您的文本后，在此框中选择粘贴，并选择只保留文字</a:t>
            </a: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en-US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1" name="圆角矩形 130"/>
          <p:cNvSpPr/>
          <p:nvPr/>
        </p:nvSpPr>
        <p:spPr>
          <a:xfrm>
            <a:off x="2765793" y="3307663"/>
            <a:ext cx="1512168" cy="342896"/>
          </a:xfrm>
          <a:prstGeom prst="roundRect">
            <a:avLst/>
          </a:prstGeom>
          <a:solidFill>
            <a:srgbClr val="33B0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DIN Mittelschrift Std" pitchFamily="50" charset="0"/>
                <a:ea typeface="微软雅黑" pitchFamily="34" charset="-122"/>
              </a:rPr>
              <a:t>点击输入内容</a:t>
            </a:r>
          </a:p>
        </p:txBody>
      </p:sp>
      <p:sp>
        <p:nvSpPr>
          <p:cNvPr id="139" name="文本框 138"/>
          <p:cNvSpPr txBox="1"/>
          <p:nvPr/>
        </p:nvSpPr>
        <p:spPr>
          <a:xfrm>
            <a:off x="5665684" y="1495191"/>
            <a:ext cx="84830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zh-CN" altLang="en-US" sz="1600" b="1" dirty="0" smtClean="0">
                <a:solidFill>
                  <a:srgbClr val="33B0C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作品</a:t>
            </a:r>
            <a:r>
              <a:rPr lang="en-US" altLang="zh-CN" sz="1600" b="1" dirty="0" smtClean="0">
                <a:solidFill>
                  <a:srgbClr val="33B0C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02</a:t>
            </a:r>
            <a:endParaRPr lang="zh-CN" altLang="en-US" sz="1600" b="1" dirty="0">
              <a:solidFill>
                <a:srgbClr val="33B0C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Regular"/>
            </a:endParaRPr>
          </a:p>
        </p:txBody>
      </p:sp>
      <p:sp>
        <p:nvSpPr>
          <p:cNvPr id="140" name="矩形 139"/>
          <p:cNvSpPr/>
          <p:nvPr/>
        </p:nvSpPr>
        <p:spPr>
          <a:xfrm>
            <a:off x="4761800" y="3818205"/>
            <a:ext cx="1580806" cy="12416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您的内容打在这里，或者通过复制您的文本后，在此框中选择粘贴，并选择只保留文字。您的内容打在这里，或者通过复制您的文本后，在此框中选择粘贴，并选择只保留文字</a:t>
            </a: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en-US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1" name="圆角矩形 140"/>
          <p:cNvSpPr/>
          <p:nvPr/>
        </p:nvSpPr>
        <p:spPr>
          <a:xfrm>
            <a:off x="4810002" y="3307663"/>
            <a:ext cx="1512168" cy="342896"/>
          </a:xfrm>
          <a:prstGeom prst="roundRect">
            <a:avLst/>
          </a:prstGeom>
          <a:solidFill>
            <a:srgbClr val="33B0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DIN Mittelschrift Std" pitchFamily="50" charset="0"/>
                <a:ea typeface="微软雅黑" pitchFamily="34" charset="-122"/>
              </a:rPr>
              <a:t>点击输入内容</a:t>
            </a:r>
          </a:p>
        </p:txBody>
      </p:sp>
      <p:sp>
        <p:nvSpPr>
          <p:cNvPr id="142" name="文本框 141"/>
          <p:cNvSpPr txBox="1"/>
          <p:nvPr/>
        </p:nvSpPr>
        <p:spPr>
          <a:xfrm>
            <a:off x="7688628" y="1495191"/>
            <a:ext cx="84830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zh-CN" altLang="en-US" sz="1600" b="1" dirty="0" smtClean="0">
                <a:solidFill>
                  <a:srgbClr val="33B0C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作品</a:t>
            </a:r>
            <a:r>
              <a:rPr lang="en-US" altLang="zh-CN" sz="1600" b="1" dirty="0" smtClean="0">
                <a:solidFill>
                  <a:srgbClr val="33B0C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03</a:t>
            </a:r>
            <a:endParaRPr lang="zh-CN" altLang="en-US" sz="1600" b="1" dirty="0">
              <a:solidFill>
                <a:srgbClr val="33B0C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Regular"/>
            </a:endParaRPr>
          </a:p>
        </p:txBody>
      </p:sp>
      <p:sp>
        <p:nvSpPr>
          <p:cNvPr id="143" name="矩形 142"/>
          <p:cNvSpPr/>
          <p:nvPr/>
        </p:nvSpPr>
        <p:spPr>
          <a:xfrm>
            <a:off x="6784744" y="3818205"/>
            <a:ext cx="1580806" cy="12416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您的内容打在这里，或者通过复制您的文本后，在此框中选择粘贴，并选择只保留文字。您的内容打在这里，或者通过复制您的文本后，在此框中选择粘贴，并选择只保留文字</a:t>
            </a: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en-US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4" name="圆角矩形 143"/>
          <p:cNvSpPr/>
          <p:nvPr/>
        </p:nvSpPr>
        <p:spPr>
          <a:xfrm>
            <a:off x="6832946" y="3307663"/>
            <a:ext cx="1512168" cy="342896"/>
          </a:xfrm>
          <a:prstGeom prst="roundRect">
            <a:avLst/>
          </a:prstGeom>
          <a:solidFill>
            <a:srgbClr val="33B0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DIN Mittelschrift Std" pitchFamily="50" charset="0"/>
                <a:ea typeface="微软雅黑" pitchFamily="34" charset="-122"/>
              </a:rPr>
              <a:t>点击输入内容</a:t>
            </a:r>
          </a:p>
        </p:txBody>
      </p:sp>
    </p:spTree>
    <p:extLst>
      <p:ext uri="{BB962C8B-B14F-4D97-AF65-F5344CB8AC3E}">
        <p14:creationId xmlns:p14="http://schemas.microsoft.com/office/powerpoint/2010/main" val="8911633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3000">
        <p14:gallery dir="l"/>
      </p:transition>
    </mc:Choice>
    <mc:Fallback xmlns="">
      <p:transition spd="slow" advClick="0" advTm="3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8" presetID="2" presetClass="entr" presetSubtype="8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0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1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3" presetID="22" presetClass="entr" presetSubtype="8" fill="hold" grpId="0" nodeType="after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5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12" presetClass="entr" presetSubtype="8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9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31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500" fill="hold"/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2" presetClass="entr" presetSubtype="8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7" dur="500"/>
                                            <p:tgtEl>
                                              <p:spTgt spid="1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9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41" dur="500"/>
                                            <p:tgtEl>
                                              <p:spTgt spid="1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4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5" dur="1000"/>
                                            <p:tgtEl>
                                              <p:spTgt spid="1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47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9" dur="500" fill="hold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0" dur="500" fill="hold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5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4" dur="500"/>
                                            <p:tgtEl>
                                              <p:spTgt spid="1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5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56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58" dur="500"/>
                                            <p:tgtEl>
                                              <p:spTgt spid="1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9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6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2" dur="1000"/>
                                            <p:tgtEl>
                                              <p:spTgt spid="1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3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64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6" dur="500" fill="hold"/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7" dur="500" fill="hold"/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8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69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1" dur="500"/>
                                            <p:tgtEl>
                                              <p:spTgt spid="1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2" fill="hold">
                                <p:stCondLst>
                                  <p:cond delay="7500"/>
                                </p:stCondLst>
                                <p:childTnLst>
                                  <p:par>
                                    <p:cTn id="73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75" dur="500"/>
                                            <p:tgtEl>
                                              <p:spTgt spid="1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6" fill="hold">
                                <p:stCondLst>
                                  <p:cond delay="8000"/>
                                </p:stCondLst>
                                <p:childTnLst>
                                  <p:par>
                                    <p:cTn id="77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9" dur="1000"/>
                                            <p:tgtEl>
                                              <p:spTgt spid="1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6" grpId="0" animBg="1"/>
          <p:bldP spid="37" grpId="0"/>
          <p:bldP spid="38" grpId="0" animBg="1"/>
          <p:bldP spid="42" grpId="0"/>
          <p:bldP spid="43" grpId="0" animBg="1"/>
          <p:bldP spid="127" grpId="0"/>
          <p:bldP spid="128" grpId="0"/>
          <p:bldP spid="131" grpId="0" animBg="1"/>
          <p:bldP spid="139" grpId="0"/>
          <p:bldP spid="140" grpId="0"/>
          <p:bldP spid="141" grpId="0" animBg="1"/>
          <p:bldP spid="142" grpId="0"/>
          <p:bldP spid="143" grpId="0"/>
          <p:bldP spid="144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8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3" presetID="22" presetClass="entr" presetSubtype="8" fill="hold" grpId="0" nodeType="after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5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12" presetClass="entr" presetSubtype="8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9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31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500" fill="hold"/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2" presetClass="entr" presetSubtype="8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7" dur="500"/>
                                            <p:tgtEl>
                                              <p:spTgt spid="1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9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41" dur="500"/>
                                            <p:tgtEl>
                                              <p:spTgt spid="1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4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5" dur="1000"/>
                                            <p:tgtEl>
                                              <p:spTgt spid="1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47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9" dur="500" fill="hold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0" dur="500" fill="hold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5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4" dur="500"/>
                                            <p:tgtEl>
                                              <p:spTgt spid="1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5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56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58" dur="500"/>
                                            <p:tgtEl>
                                              <p:spTgt spid="1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9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6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2" dur="1000"/>
                                            <p:tgtEl>
                                              <p:spTgt spid="1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3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64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6" dur="500" fill="hold"/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7" dur="500" fill="hold"/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8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69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1" dur="500"/>
                                            <p:tgtEl>
                                              <p:spTgt spid="1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2" fill="hold">
                                <p:stCondLst>
                                  <p:cond delay="7500"/>
                                </p:stCondLst>
                                <p:childTnLst>
                                  <p:par>
                                    <p:cTn id="73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75" dur="500"/>
                                            <p:tgtEl>
                                              <p:spTgt spid="1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6" fill="hold">
                                <p:stCondLst>
                                  <p:cond delay="8000"/>
                                </p:stCondLst>
                                <p:childTnLst>
                                  <p:par>
                                    <p:cTn id="77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9" dur="1000"/>
                                            <p:tgtEl>
                                              <p:spTgt spid="1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6" grpId="0" animBg="1"/>
          <p:bldP spid="37" grpId="0"/>
          <p:bldP spid="38" grpId="0" animBg="1"/>
          <p:bldP spid="42" grpId="0"/>
          <p:bldP spid="43" grpId="0" animBg="1"/>
          <p:bldP spid="127" grpId="0"/>
          <p:bldP spid="128" grpId="0"/>
          <p:bldP spid="131" grpId="0" animBg="1"/>
          <p:bldP spid="139" grpId="0"/>
          <p:bldP spid="140" grpId="0"/>
          <p:bldP spid="141" grpId="0" animBg="1"/>
          <p:bldP spid="142" grpId="0"/>
          <p:bldP spid="143" grpId="0"/>
          <p:bldP spid="144" grpId="0" animBg="1"/>
        </p:bldLst>
      </p:timing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矩形 35"/>
          <p:cNvSpPr/>
          <p:nvPr/>
        </p:nvSpPr>
        <p:spPr>
          <a:xfrm>
            <a:off x="1" y="-22820"/>
            <a:ext cx="2082800" cy="573782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414467" y="841276"/>
            <a:ext cx="1316386" cy="21548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2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－ 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知识技能 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－</a:t>
            </a:r>
            <a:endParaRPr lang="en-US" altLang="zh-CN" sz="12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5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－ 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岗位职责 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－</a:t>
            </a:r>
            <a:endParaRPr lang="en-US" altLang="zh-CN" sz="12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－ 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作品案例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－</a:t>
            </a:r>
            <a:endParaRPr lang="en-US" altLang="zh-CN" sz="12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5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－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处理问题 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－</a:t>
            </a:r>
            <a:endParaRPr lang="en-US" altLang="zh-CN" sz="12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224198" y="2673196"/>
            <a:ext cx="1634406" cy="342225"/>
          </a:xfrm>
          <a:prstGeom prst="rect">
            <a:avLst/>
          </a:pr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9" name="组合 38"/>
          <p:cNvGrpSpPr/>
          <p:nvPr/>
        </p:nvGrpSpPr>
        <p:grpSpPr>
          <a:xfrm>
            <a:off x="467544" y="255920"/>
            <a:ext cx="1193551" cy="338554"/>
            <a:chOff x="467544" y="255920"/>
            <a:chExt cx="1193551" cy="338554"/>
          </a:xfrm>
        </p:grpSpPr>
        <p:sp>
          <p:nvSpPr>
            <p:cNvPr id="40" name="TextBox 39"/>
            <p:cNvSpPr txBox="1"/>
            <p:nvPr/>
          </p:nvSpPr>
          <p:spPr>
            <a:xfrm>
              <a:off x="655692" y="255920"/>
              <a:ext cx="1005403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zh-CN" altLang="en-US" sz="1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岗位认知</a:t>
              </a:r>
            </a:p>
          </p:txBody>
        </p:sp>
        <p:pic>
          <p:nvPicPr>
            <p:cNvPr id="41" name="Picture 4" descr="G:\PPT模板\2018\定位.png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7544" y="325667"/>
              <a:ext cx="148638" cy="22649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42" name="TextBox 41"/>
          <p:cNvSpPr txBox="1"/>
          <p:nvPr/>
        </p:nvSpPr>
        <p:spPr>
          <a:xfrm>
            <a:off x="2990533" y="625252"/>
            <a:ext cx="14157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1600" b="1" dirty="0">
                <a:solidFill>
                  <a:srgbClr val="019BA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处理问题能力</a:t>
            </a:r>
            <a:endParaRPr lang="en-US" altLang="zh-CN" sz="1600" b="1" dirty="0">
              <a:solidFill>
                <a:srgbClr val="019BAB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2915816" y="701906"/>
            <a:ext cx="45719" cy="216024"/>
          </a:xfrm>
          <a:prstGeom prst="rect">
            <a:avLst/>
          </a:prstGeom>
          <a:solidFill>
            <a:srgbClr val="33B0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弧形 46"/>
          <p:cNvSpPr/>
          <p:nvPr/>
        </p:nvSpPr>
        <p:spPr>
          <a:xfrm>
            <a:off x="361590" y="990087"/>
            <a:ext cx="3852764" cy="3852764"/>
          </a:xfrm>
          <a:prstGeom prst="arc">
            <a:avLst>
              <a:gd name="adj1" fmla="val 18743766"/>
              <a:gd name="adj2" fmla="val 2405686"/>
            </a:avLst>
          </a:prstGeom>
          <a:ln w="12700"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68561" tIns="34281" rIns="68561" bIns="34281" rtlCol="0" anchor="ctr"/>
          <a:lstStyle/>
          <a:p>
            <a:pPr algn="ctr"/>
            <a:endParaRPr lang="zh-CN" altLang="en-US" sz="1031">
              <a:latin typeface="+mn-ea"/>
            </a:endParaRPr>
          </a:p>
        </p:txBody>
      </p:sp>
      <p:grpSp>
        <p:nvGrpSpPr>
          <p:cNvPr id="49" name="组合 48"/>
          <p:cNvGrpSpPr/>
          <p:nvPr/>
        </p:nvGrpSpPr>
        <p:grpSpPr>
          <a:xfrm>
            <a:off x="4093471" y="1398326"/>
            <a:ext cx="3778943" cy="1014666"/>
            <a:chOff x="5121410" y="1566181"/>
            <a:chExt cx="5038590" cy="1352888"/>
          </a:xfrm>
        </p:grpSpPr>
        <p:sp>
          <p:nvSpPr>
            <p:cNvPr id="50" name="MH_SubTitle_1"/>
            <p:cNvSpPr>
              <a:spLocks noChangeArrowheads="1"/>
            </p:cNvSpPr>
            <p:nvPr>
              <p:custDataLst>
                <p:tags r:id="rId3"/>
              </p:custDataLst>
            </p:nvPr>
          </p:nvSpPr>
          <p:spPr bwMode="auto">
            <a:xfrm flipH="1">
              <a:off x="5121410" y="1566181"/>
              <a:ext cx="3195637" cy="4206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>
                <a:spcBef>
                  <a:spcPct val="0"/>
                </a:spcBef>
              </a:pPr>
              <a:r>
                <a:rPr lang="zh-CN" altLang="en-US" sz="1400" b="1" dirty="0">
                  <a:solidFill>
                    <a:srgbClr val="019BA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实际案例</a:t>
              </a:r>
              <a:endParaRPr lang="en-US" altLang="zh-CN" sz="1400" b="1" dirty="0">
                <a:solidFill>
                  <a:srgbClr val="019BA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51" name="Rectangle 5"/>
            <p:cNvSpPr>
              <a:spLocks/>
            </p:cNvSpPr>
            <p:nvPr/>
          </p:nvSpPr>
          <p:spPr bwMode="auto">
            <a:xfrm>
              <a:off x="5411788" y="2106561"/>
              <a:ext cx="4748212" cy="8125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>
                <a:lnSpc>
                  <a:spcPct val="120000"/>
                </a:lnSpc>
              </a:pPr>
              <a:r>
                <a:rPr lang="zh-CN" altLang="en-US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这里举出工作中遇到过的重点问题或危机，描述自己如何让问题化解或如何让危机的损失降到最低的过程，体现身处危机时的临场处理能力。相对理论，老板更看重具体事实。</a:t>
              </a: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4606721" y="2555203"/>
            <a:ext cx="3722887" cy="1010580"/>
            <a:chOff x="5762208" y="3268331"/>
            <a:chExt cx="4963848" cy="1347440"/>
          </a:xfrm>
        </p:grpSpPr>
        <p:sp>
          <p:nvSpPr>
            <p:cNvPr id="53" name="MH_SubTitle_1"/>
            <p:cNvSpPr>
              <a:spLocks noChangeArrowheads="1"/>
            </p:cNvSpPr>
            <p:nvPr>
              <p:custDataLst>
                <p:tags r:id="rId2"/>
              </p:custDataLst>
            </p:nvPr>
          </p:nvSpPr>
          <p:spPr bwMode="auto">
            <a:xfrm flipH="1">
              <a:off x="5762208" y="3268331"/>
              <a:ext cx="3195638" cy="4206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>
                <a:spcBef>
                  <a:spcPct val="0"/>
                </a:spcBef>
              </a:pPr>
              <a:r>
                <a:rPr lang="zh-CN" altLang="en-US" sz="1400" b="1" dirty="0">
                  <a:solidFill>
                    <a:srgbClr val="019BA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实际案例</a:t>
              </a:r>
              <a:endParaRPr lang="en-US" altLang="zh-CN" sz="1400" b="1" dirty="0">
                <a:solidFill>
                  <a:srgbClr val="019BA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54" name="Rectangle 5"/>
            <p:cNvSpPr>
              <a:spLocks/>
            </p:cNvSpPr>
            <p:nvPr/>
          </p:nvSpPr>
          <p:spPr bwMode="auto">
            <a:xfrm>
              <a:off x="5820963" y="3803263"/>
              <a:ext cx="4905093" cy="8125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>
                <a:lnSpc>
                  <a:spcPct val="120000"/>
                </a:lnSpc>
              </a:pPr>
              <a:r>
                <a:rPr lang="zh-CN" altLang="en-US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这里举出工作中遇到过的重点问题或危机，描述自己如何让问题化解或如何让危机的损失降到最低的过程，体现身处危机时的临场处理能力。相对理论，老板更看重具体事实。</a:t>
              </a: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4151193" y="3906809"/>
            <a:ext cx="3830073" cy="944980"/>
            <a:chOff x="5198378" y="5026932"/>
            <a:chExt cx="5106764" cy="1259973"/>
          </a:xfrm>
        </p:grpSpPr>
        <p:sp>
          <p:nvSpPr>
            <p:cNvPr id="56" name="MH_SubTitle_1"/>
            <p:cNvSpPr>
              <a:spLocks noChangeArrowheads="1"/>
            </p:cNvSpPr>
            <p:nvPr>
              <p:custDataLst>
                <p:tags r:id="rId1"/>
              </p:custDataLst>
            </p:nvPr>
          </p:nvSpPr>
          <p:spPr bwMode="auto">
            <a:xfrm flipH="1">
              <a:off x="5198378" y="5026932"/>
              <a:ext cx="3195637" cy="4206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>
                <a:spcBef>
                  <a:spcPct val="0"/>
                </a:spcBef>
              </a:pPr>
              <a:r>
                <a:rPr lang="zh-CN" altLang="en-US" sz="1400" b="1" dirty="0">
                  <a:solidFill>
                    <a:srgbClr val="019BA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实际案例</a:t>
              </a:r>
              <a:endParaRPr lang="en-US" altLang="zh-CN" sz="1400" b="1" dirty="0">
                <a:solidFill>
                  <a:srgbClr val="019BA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57" name="Rectangle 5"/>
            <p:cNvSpPr>
              <a:spLocks/>
            </p:cNvSpPr>
            <p:nvPr/>
          </p:nvSpPr>
          <p:spPr bwMode="auto">
            <a:xfrm>
              <a:off x="5268273" y="5474397"/>
              <a:ext cx="5036869" cy="8125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>
                <a:lnSpc>
                  <a:spcPct val="120000"/>
                </a:lnSpc>
              </a:pPr>
              <a:r>
                <a:rPr lang="zh-CN" altLang="en-US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这里举出工作中遇到过的重点问题或危机，描述自己如何让问题化解或如何让危机的损失降到最低的过程，体现身处危机时的临场处理能力。相对理论，老板更看重具体事实。</a:t>
              </a: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3524828" y="1514435"/>
            <a:ext cx="622412" cy="548263"/>
            <a:chOff x="4363225" y="1720989"/>
            <a:chExt cx="829882" cy="731017"/>
          </a:xfrm>
        </p:grpSpPr>
        <p:grpSp>
          <p:nvGrpSpPr>
            <p:cNvPr id="59" name="组合 58"/>
            <p:cNvGrpSpPr/>
            <p:nvPr/>
          </p:nvGrpSpPr>
          <p:grpSpPr>
            <a:xfrm>
              <a:off x="4363225" y="1720989"/>
              <a:ext cx="824803" cy="731017"/>
              <a:chOff x="3047319" y="2392254"/>
              <a:chExt cx="3255222" cy="2885080"/>
            </a:xfrm>
          </p:grpSpPr>
          <p:sp>
            <p:nvSpPr>
              <p:cNvPr id="61" name="Freeform 5"/>
              <p:cNvSpPr>
                <a:spLocks/>
              </p:cNvSpPr>
              <p:nvPr/>
            </p:nvSpPr>
            <p:spPr bwMode="auto">
              <a:xfrm rot="10800000">
                <a:off x="3047319" y="2392254"/>
                <a:ext cx="3255222" cy="2885080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F0F0F0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100000">
                      <a:srgbClr val="B2B2B2"/>
                    </a:gs>
                    <a:gs pos="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152400" dist="63500" dir="2700000">
                  <a:prstClr val="black">
                    <a:alpha val="50000"/>
                  </a:prstClr>
                </a:innerShdw>
              </a:effec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900">
                  <a:solidFill>
                    <a:prstClr val="black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62" name="Freeform 5"/>
              <p:cNvSpPr>
                <a:spLocks/>
              </p:cNvSpPr>
              <p:nvPr/>
            </p:nvSpPr>
            <p:spPr bwMode="auto">
              <a:xfrm rot="10800000">
                <a:off x="3349874" y="2660406"/>
                <a:ext cx="2650111" cy="2348775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60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60" name="文本框 35"/>
            <p:cNvSpPr txBox="1"/>
            <p:nvPr/>
          </p:nvSpPr>
          <p:spPr>
            <a:xfrm>
              <a:off x="4369860" y="1875728"/>
              <a:ext cx="823247" cy="4514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01</a:t>
              </a:r>
              <a:endPara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3955574" y="2693298"/>
            <a:ext cx="634292" cy="548263"/>
            <a:chOff x="4937553" y="3292806"/>
            <a:chExt cx="845722" cy="731017"/>
          </a:xfrm>
        </p:grpSpPr>
        <p:grpSp>
          <p:nvGrpSpPr>
            <p:cNvPr id="64" name="组合 63"/>
            <p:cNvGrpSpPr/>
            <p:nvPr/>
          </p:nvGrpSpPr>
          <p:grpSpPr>
            <a:xfrm>
              <a:off x="4937553" y="3292806"/>
              <a:ext cx="824803" cy="731017"/>
              <a:chOff x="3047319" y="2392254"/>
              <a:chExt cx="3255222" cy="2885080"/>
            </a:xfrm>
          </p:grpSpPr>
          <p:sp>
            <p:nvSpPr>
              <p:cNvPr id="66" name="Freeform 5"/>
              <p:cNvSpPr>
                <a:spLocks/>
              </p:cNvSpPr>
              <p:nvPr/>
            </p:nvSpPr>
            <p:spPr bwMode="auto">
              <a:xfrm rot="10800000">
                <a:off x="3047319" y="2392254"/>
                <a:ext cx="3255222" cy="2885080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F0F0F0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100000">
                      <a:srgbClr val="B2B2B2"/>
                    </a:gs>
                    <a:gs pos="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152400" dist="63500" dir="2700000">
                  <a:prstClr val="black">
                    <a:alpha val="50000"/>
                  </a:prstClr>
                </a:innerShdw>
              </a:effec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900">
                  <a:solidFill>
                    <a:prstClr val="black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67" name="Freeform 5"/>
              <p:cNvSpPr>
                <a:spLocks/>
              </p:cNvSpPr>
              <p:nvPr/>
            </p:nvSpPr>
            <p:spPr bwMode="auto">
              <a:xfrm rot="10800000">
                <a:off x="3349873" y="2660405"/>
                <a:ext cx="2650113" cy="2348777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60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65" name="文本框 35"/>
            <p:cNvSpPr txBox="1"/>
            <p:nvPr/>
          </p:nvSpPr>
          <p:spPr>
            <a:xfrm>
              <a:off x="4960028" y="3427482"/>
              <a:ext cx="823247" cy="4514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02</a:t>
              </a:r>
              <a:endPara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3519973" y="3877520"/>
            <a:ext cx="630053" cy="548263"/>
            <a:chOff x="4356751" y="4871768"/>
            <a:chExt cx="840070" cy="731017"/>
          </a:xfrm>
        </p:grpSpPr>
        <p:grpSp>
          <p:nvGrpSpPr>
            <p:cNvPr id="69" name="组合 68"/>
            <p:cNvGrpSpPr/>
            <p:nvPr/>
          </p:nvGrpSpPr>
          <p:grpSpPr>
            <a:xfrm>
              <a:off x="4372018" y="4871768"/>
              <a:ext cx="824803" cy="731017"/>
              <a:chOff x="3047319" y="2392254"/>
              <a:chExt cx="3255222" cy="2885080"/>
            </a:xfrm>
          </p:grpSpPr>
          <p:sp>
            <p:nvSpPr>
              <p:cNvPr id="71" name="Freeform 5"/>
              <p:cNvSpPr>
                <a:spLocks/>
              </p:cNvSpPr>
              <p:nvPr/>
            </p:nvSpPr>
            <p:spPr bwMode="auto">
              <a:xfrm rot="10800000">
                <a:off x="3047319" y="2392254"/>
                <a:ext cx="3255222" cy="2885080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F0F0F0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100000">
                      <a:srgbClr val="B2B2B2"/>
                    </a:gs>
                    <a:gs pos="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152400" dist="63500" dir="2700000">
                  <a:prstClr val="black">
                    <a:alpha val="50000"/>
                  </a:prstClr>
                </a:innerShdw>
              </a:effec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900">
                  <a:solidFill>
                    <a:prstClr val="black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103" name="Freeform 5"/>
              <p:cNvSpPr>
                <a:spLocks/>
              </p:cNvSpPr>
              <p:nvPr/>
            </p:nvSpPr>
            <p:spPr bwMode="auto">
              <a:xfrm rot="10800000">
                <a:off x="3349873" y="2660405"/>
                <a:ext cx="2650113" cy="2348777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60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70" name="文本框 35"/>
            <p:cNvSpPr txBox="1"/>
            <p:nvPr/>
          </p:nvSpPr>
          <p:spPr>
            <a:xfrm>
              <a:off x="4356751" y="5012419"/>
              <a:ext cx="823247" cy="4514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03</a:t>
              </a:r>
              <a:endPara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454791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3000">
        <p14:gallery dir="l"/>
      </p:transition>
    </mc:Choice>
    <mc:Fallback xmlns="">
      <p:transition spd="slow" advClick="0" advTm="3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8" presetID="2" presetClass="entr" presetSubtype="8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0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1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3" presetID="22" presetClass="entr" presetSubtype="8" fill="hold" grpId="0" nodeType="after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5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12" presetClass="entr" presetSubtype="8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9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31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500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4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36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2750"/>
                                </p:stCondLst>
                                <p:childTnLst>
                                  <p:par>
                                    <p:cTn id="40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2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44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6" dur="5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3750"/>
                                </p:stCondLst>
                                <p:childTnLst>
                                  <p:par>
                                    <p:cTn id="48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0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4250"/>
                                </p:stCondLst>
                                <p:childTnLst>
                                  <p:par>
                                    <p:cTn id="52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4" dur="5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5" fill="hold">
                                <p:stCondLst>
                                  <p:cond delay="4750"/>
                                </p:stCondLst>
                                <p:childTnLst>
                                  <p:par>
                                    <p:cTn id="56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8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6" grpId="0" animBg="1"/>
          <p:bldP spid="37" grpId="0"/>
          <p:bldP spid="38" grpId="0" animBg="1"/>
          <p:bldP spid="42" grpId="0"/>
          <p:bldP spid="43" grpId="0" animBg="1"/>
          <p:bldP spid="47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8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3" presetID="22" presetClass="entr" presetSubtype="8" fill="hold" grpId="0" nodeType="after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5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12" presetClass="entr" presetSubtype="8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9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31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500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4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36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2750"/>
                                </p:stCondLst>
                                <p:childTnLst>
                                  <p:par>
                                    <p:cTn id="40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2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44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6" dur="5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3750"/>
                                </p:stCondLst>
                                <p:childTnLst>
                                  <p:par>
                                    <p:cTn id="48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0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4250"/>
                                </p:stCondLst>
                                <p:childTnLst>
                                  <p:par>
                                    <p:cTn id="52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4" dur="5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5" fill="hold">
                                <p:stCondLst>
                                  <p:cond delay="4750"/>
                                </p:stCondLst>
                                <p:childTnLst>
                                  <p:par>
                                    <p:cTn id="56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8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6" grpId="0" animBg="1"/>
          <p:bldP spid="37" grpId="0"/>
          <p:bldP spid="38" grpId="0" animBg="1"/>
          <p:bldP spid="42" grpId="0"/>
          <p:bldP spid="43" grpId="0" animBg="1"/>
          <p:bldP spid="47" grpId="0" animBg="1"/>
        </p:bldLst>
      </p:timing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853bbf7e9380e182b5a699e8d679bdad21f9ad"/>
  <p:tag name="ISPRING_PRESENTATION_TITLE" val="34"/>
  <p:tag name="ISPRING_ULTRA_SCORM_COURSE_ID" val="1AE431A7-868D-4486-AC45-5C4EF7C470C3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SCORM_RATE_SLIDES" val="1"/>
  <p:tag name="ISPRINGONLINEFOLDERID" val="0"/>
  <p:tag name="ISPRINGONLINEFOLDERPATH" val="Content List"/>
  <p:tag name="ISPRINGCLOUDFOLDERID" val="0"/>
  <p:tag name="ISPRINGCLOUDFOLDERPATH" val="Repository"/>
  <p:tag name="ISPRING_PLAYERS_CUSTOMIZATION" val="UEsDBBQAAgAIAESUV0cjtE77+wIAALAIAAAUAAAAdW5pdmVyc2FsL3BsYXllci54bWytVd9P2zAQfi7S/ofI79gtHQOqBMSQ0B7GhNSx7a0yiZt4TeLMdgjlr9/Zzu+lbEh7aJWc7/vufPfdxb96zlLviUnFRR6gBZ4jj+WhiHgeB+jh6+3xObq6fHfkFyndM+nxKEBlzg2ApsiLmAolLzSA76lOAtQzYGBGXiG5kFzvgfsUuNtIJ0v07mgGLrkKUKJ1sSKkqirMFSDyWIm0NCQKhyIjhWSK5ZpJ4tJAXoNd6b+j4ZeJnOh9wVQPWei3B65JWo5nxQck1RILGZOT+XxBftx9XocJy+gxz5WmeciQB5Wc2VI+0nB3J6IyZcrYZr5Lcs20NklY28zXK744zz0lwwA5h03GlKIxUzjNY0QclkyA/W1KVVLzqAGt4VU7XvNav4153zRutnOkcy7Kx5SrBI76kM46CfTJMKqf2etaBT00Cro1TMiT7FfJJYvs67dWjPMFcgFbxdk8sapCOICnWxpqIfc3AAMV1R3EbdOwaxq2oJYDt9HXHQVqbrtlVJeSNaWa+U88YuILlZIaWVxqWTKfjIw1lgzBPnFXrpvUNcRPdJae/kNvjN+oNT/Va52xgP/RmE9A1NaE5xF7vuXgo1kGNdUMim1sWBcpNjG7nFT5mPV0PTC5HOumwEU8TWXMYAwjqinp7OQQlEmqwCUs5QjbOzgITnicpPDTkwzj04M0GZW7SYbewUFwKsLdBLQ1t2Uk4zqOxNQqyCcT68QPS6VFxl+sPAd7Rq+sDl8buebouuDtwdn8j1EcxGgGc4smVpd56u2r5vDezKlWnc+mcJaBWmEemC4L59XMQlmMfCK2pWWqb/o5NfuwBx3lPDUd01zfQe+iWvMX5lU8Ml+6xdLUJGFGMwH6cL7sMUA/YbsMwlvToYhbkTd1wJjYN/dvK9ps+bp1ruuHOuxDDZ84qxzGzdRHUEcsRZlHox7iovuIqBR22rVk1EvZFm60OAGRiiJA7+GhvvPF6UV35bPFRYO1ed27wC6XN6z0OuFOQaTWdXsRv94N8PgbUEsDBBQAAgAIAEiBPU5RhTakvj0AAGijAAAXAAAAdW5pdmVyc2FsL3VuaXZlcnNhbC5wbmftfQlQk0nXrgsgAi6MokRZVBwZRXaRnYALzIgDKiKDBBAjoLKTQAhhEdxQMXFGx4ASgjqIC4sIJIRAQMBEDSS4IEsgASIECRD2AFm4iTPfP7LIP1N1q+5/78UqsfDt9/TTp0+f85zufruvHHJyWKGwQWHRokUrfvpx35FFi2QtFi1aGiYvJ/mf6rtyv0j+WQw54rBnUS5N7bPkFxl/u5/tFi3KRykKfWQlvy8P/dEdsmjRyirp38WUkEenFi26L/ppn93RKK++Vl4e1M0dKBb/LF4sXLw1NnH5d+w17/3Jtxyaz+1ba2h7f+3B60dMbPdcTZRRXH7h0EuZCZ9A242J93WrFy1Wvvrj9sLE4UELFu9sJMyflk7wq61355Y6hYez+KnuAWOkLhNIK6fsY01LgUeMqNcfyLCeEg4TOemI/i4BBSjODzE5cW6xnOqsHwlPDerCqa8MtKiguNb3YuX1CrtliUoGFYuWzvphcDXh1S5Gw891E++x4qOvtv/uP7fEdqV9OIA3X8ibEvNClwEP3O81y4mbU2IofOmvYUz291y0/q6aszVzlKio6FTaR4bTneOG1lhaBP3kN3eVPiskhVBbJ8J/et78RHfpXPhN5GQwbikfgPwWCJEe02Vcta1bo5RjHdU6xalHAUfBM2S2BW9YDVWwkH3i5mdbBzfFJpv48C1nyuQAur+D2ozU7SV28rVtBpdbfkeXp+9IzKXHjRUQR/kw0jDmzF66WQOYzhukaJY/rnUrn6xHZ2qo8OOtvIAj91b1WZePT9yj4tJDwUxmxDWwO5BSGO+PKsBQvkfCntrrAfPOPMZOGk5vjZpR3ffdQgJWQGgNEZJDSlfbl44V5bW2wlixpqwBDDJvS/dkFVBY5SnzTrn7JZYXPyWADRZop0d1nO0v4JP4Za17Cszw4CXFITHsjaYRKdbdyZTAmLwq1jhMaCVovJ5fxor0AUBJQ7/nlZrjvOw43yMbIMzPdPjZh34zFGCtBFW0aGi3l9mWFzf6NGRPocayaHTXIwWLhhfeF9KU9bwcc1ArtFHmTDDn6p193YiaNHSJ00uR5mJvK5sGyy1slu7BmjRW5vmqdeF+yCBWiqNmSB57F+oSfaYV4BKuyWIOC+WPnOS4Cq2X0N1KO1RMiS87LCtvRS576TvIi2wyioHTEczhSjqD9nZ3sPqRQk+vMLjMlpBYrkcImdxHph9Peh/3sbKpN99T4Zf9dUX649du6MdpcOojo8WvscLXtfQtxUjsSxaDb1SNpDZHsOmNgKaeNRHeyACiPfigzNMg08/hDp/DDyqeCrmrjfSFZ3MFfnDSIB8VN/JAX82lRRwvaogv+yQ8iSzu2x2S/FQ+Uad/KkqpGhxQBimwDr4NRFFcEYFk8GPrh+zBNQ3XKPC7IRMpyQKdXFY/rzj4rrY4EDUcO6wWHaiuYAFeP0EigNPB2L23IdXm6oJjy9DRGga8yKUuWiYnp9vqLxu610H1vEs07H68IKccXnhjR2KNrwFOyY79fF10IZpmP64M1io9/eIAaB0Edy5cpzuw4Tr8eEoT8t7F9MPJNfmeQwlHlaH7T6/n7QcUnWEpi4sE9y7eUT7ysvOwQF64ZXUyBAX0iFJFFxns0hOg4yfQ65e8Vy1v2QxAF8Gbg6rpJ0FqzqCPZ4lK2qjULHUuSeDnXQegqHOU231bIhV3o+0QoHURZzjq6JdhqLgpPIU2ZLiBD7Fad3xAlaMaj6KctWQ9CksOQr9kge18RCnJFi+LfX8sS8uy1mDbJOVz4U7LLTwymjUYht5pbjWxvZBXQxObgi1p2wVDIsdmA7wcbaax+Cz1PE+TX7blRBKvcX995L6i0K1LksZacxmJZHmVj/rxqHPGufjSpWyW8n0yHZdIiyxbB8rmXGVQNRjfH3aVxVA9bw/y5bcynGpwewsw/jIJYRNGqtdDH10812cNbCC2dQzJZ9xmb6kJ1BwvUFLxiCrR72654w+4obFG0g24qcfOsT0XB4zimMgzLGqjxyHLSRFLwzLfVhlVb4YdL7h4m3sjT/Y33VsgOQyVHxFEzPWoa+xZi3pZnNMJsUWkn4ZoDIufCSKhZPrHkF+V751No+fTN+vuvM5lvP4MXIGOibl7V3+6rwqXK5GgvmG05Hpnf866U4WrfjguBsCCZQ4YPiwrtBZr+FQNZXavsBNmXzTwsPNnLN8AXlX2yQQRiN7nrgJljrVbKUP19r5aF4Nz/hQcb/+jalHSucIytVLZ1MHhYq/eqyDUtUMBsRvDRGPvJsb4ncgKly53FpCrjqFCQrA2rJ1652mjiF/0vJnx25dKXBuid59to8bTQf8Wfao6ZtAsUP9zMOreKJLmq96MiNeDncFTvBE8eicb2ENUcsafjf6hG6T/207gs9MTVquHNaNXniEeYngERMW3U03ScwRNnWdnuIMbhqG/Zhiv3LrnJu788747oP5bZy2rO0p0/zgNDLAsO+lw7EI6dc01cwZdYjla2e687uQKrcrkFM4HMHWtoNFQxa7h4+Xh7L2vcA8g8JWHC+TNwNp+iivZ/mHxePRzh/Gmyrrdu8mFfCFo2ZXLiTQXzmdlKDksl3XTOBLqNRlrIRnVnWBtMZOpjbfWYJysDF8WAfrIPH7fM+9ieg4ziDk2NNh1ksXOK6uvINj515RFfrA5/bmRcwPHNqNpIQMIbGEjJYd7pnJmlCotldNbB8XxyQHE+ydNG4wKQXKayoGSjsFtzK59uydZftNt3lsApLD1eN/zMd4oLW902YNs1oPhD2Di1parGdwPGQVlq/wR8LALd/Mhxonl8jJg0pjX3b6SMEyxeKjqSkfJIA+cSMMZ7zJ2RmUYdyUdKgAg2UloHn1EAxOG7BNBGY6NaEsLhiPNw5od9m6d3JjsLeoiEzKuAioaD0A1RCVjN0L7EYF5kkrrID9aMs34nYLfc1kFw7+hYJDy0p8Pieqx01xTCsUWnWFcmRzLy1vfbofA1hSXxlpABG2/ym3X84jrmTSCguK3TIZzjik6Njv+zB5r7lROy4XBdYHWFsF56pCxRr1R20fyFg92U53tvbGOH06VrSkoA/peuENFZ1Eax+z29MUC0Rq3sR81XvgQW2Px+XGEGCFR9lFWTYENtnMil26NfKAeosYYKmWzqM4XvRs+fSe3Q9p9uzXAgzyc4Hnf6UDiRga4oK8QSYEi4hmx2GbmWYDP2JDIOAQhVBe8AAo0GsLSLnchqcGIle4fN3d5xZUIDXmA6CsCVtrwrl/4mYLfpjX5kYkkOkOzRsve70jU47uzBNn+1q1TDQjWSCm2tjNuJoHJyFtsx5nqGy/ZfTQxl0t03nG9eIo3JvI+UxuUT57Bv24utsvKGO5JZKZqnEiFKEPPGgFMyaFVMzhVwwp5C1lMIk3HeFP3h5T+aHC4WGMmcQEslTxXJBjB7htqCOdiS7DWcxkudWcctOfkUlUbV0P3WFl1EEnH24U5jYazSwCZy6UgnOYga4vlLplu6r4QFVV9bGf28TneVZL/B68GZjfORSlbhjP1Y89wPFaozkl3T5xamuhkl5dxd27iKtHcZg2NwVc6K5CtBwCzm15HkWple/epOWVHSWQnXXYIrH9Af3LZ4onWrPeTA20lL6+FGs3JrksX22lXV2lpwDNf5HtsB8+uYlL1CyPFzMnOlUJs65YPDiTlRI+4jx5yiJgFMeHXFf9Ar1p5u8widXxnV2GrKdVcVsbN+TSX74qyearR8wj59auHzrS91sa2WItG3hP90+F+HEfZo7ayHYRN6Ws6CJsFoK0SjTwcPPUWwAE6T4/jrbsHOvXj4RLGTv8pUvLO0bbvVZI4l6KQr0aWS6AYy2qfr00hijQB/HLBNL9zJ0FT2LasQ13l0GIVs18SpC8o/ecF1anHPtPxyy8lSYWfeLokNW6zBIyCBWBGC38weaYSWgyS4pbBbHA5A35zzpjcMyPPOCfvIC2A23Hjs0okVMHh4oOZWry1oVHBDJS7ZEfGkkSn648LDX0rAODO29OVaXvhgbSAh8qrEQVLi4sPKg/PVPiBFYGyanpuiyWts8siH21OMWpLzg+nTu+wTZWHJQUSchRORV9Ux1Qebv9hpslkyuGWrEQ/PafwSGLU4B1BBwGh5F8IvtNbvrr9kaRAxTFZo7JKpFP7o9BbM7v+yFKPxZeprhIF2tY9Nvx990MlM3B2ywwTTwr9j4a9fByyQo+avZlpXo8Tcs5VdUoavkPqtQ5sdJFLMzwWPKMj9plJCzxzTTiY9+yBi9kONd+Z3vRDxbGK9nBpv6+Gnj2YeX37UpqqDn5Gy7eoSQs0PrF96Nb4druaCnLmgDx09oROWyhBohkFeQuTh+/Itxb7J//uMaMjlJHSAoGum97r9HavRSo4/COzebNgNgtm87/DbPyTFYQDl4Et1pPdD4gNZf0Rpqw8eG1AJJ+J4LnGUgyL2NfA18FjJg7zdQKk2gCC3S9zic+Kn3K9eIdyITusppJmHqjwTfwJ5idTCPSOF8s01fQ+BdqdViPmDerMY7uqwMTUKaXcQd8eSm93Mrc635+kgejNrzEA6x2dxxBD74GqC9V1QgMfReU0WBatVQ4nE8ZL0uezy1ztA2FbL+8IzVnclU+JeGPN2ONkx9nuShRGyH5TjRWdWt/hQ4NlV8peHXzd5Ww1WE14j7UWP85KL5nYN76XAu9dsXOvREy+61OC17f7PWPbtjAdztG2lkWDaQwb315zCmGluSwm66h4qEHl2xaFRv3YUklQMdO2teLjnAFYa1rsZgnDu/XGW1wyj8lTHbYGt7conFpaDQnhfxhMZVutDVewcM4R++bpf3sU6G1EpZRJjGHxSRTDOgLpghrG3XCpg58d1UeI5hkYvmzlAv6jisfS12pqwt6EBV9MS6TVWIcSDL/tjdrC3yalIlzbbi3Kbwjy6zIfM0Mtl+gjFdEWDp7HGtHX7Gtani6hyCWVBetb0g0p8MBX27trmIpogPY8DVtzLaXIXxa5fDWC6RWZm8O2+v7TWqgf7yI1mfptZwjats4wgK4QKJtkHcJNIwRb0lykHW3O3zeV/+2GZcRvPUlmqqhad9dckKiBeZV2V//b4zjUS+gD3S9rv8pilfrUR7rOWe5u5NN53KaZXldoDrpgSSINXTAZbPmfkOASatSYPIgFzNCXQRt3UmdTd6lYcHpMq2ZEUcJwXOpezzaXpqV3ADTnOvOqMrMx878dU/3MgZ3PRhPDRhJpxDCg97C73zwDzRwUFjjlLW2XZszAi/OcUMay7whTeVnzxKe26PtrHcIfLXmwDBPmlfrsZhL38Tx+9EtpI0hd6nLLK8Xp83jTBO6VI2qve+04j320lRtc5vPwo/u2Iz/pyWCyLmD2gZznca1/lsyVwVAufSk5j8E2rMk0+424FqqxJvK7MOv5gsefJddBgy/+M5mqUOa6fyZzA1RD4YuW/jvXmCWHQdlMdtev7cunaDBaEbwyRDnK+tUySR/uZ6PUOdHovHlsszhmX8c6Wk7FvUVht7DYcDH12fCtsFxE03zV/uVy7Jfvore+bTpbX0nTKDJ2wM7XnzaGSe567gkCXvlUG7Uyz1rmOpges7/xMzd6PoJUnP7Dy1/VnlRooayMAusAlP4A4XyVDGqlTNDbLgOF7f0kQf9Gvd5kMBLMN4mbr1vYDgYwttIWg5jhuyyrg40Ayo5PaZSH39ZXivbVsG0S3oGejy+0HXmRBJeQoK7H5xYkLUj63yHplWcan8ESj/Vf0U6Pes33fPRyVfx41d1hJJAfW0RlPwfnwdb37H5jPg/DO5x4Wxk5/KuDRpPUSehPkHgkQaSz9egH1/Q9ahBUnryR9/Cdhl6N2JG3Ze9f9pX2R+QRCTvPrvXhkPLG4aB+bsm8YzXXzLf3wRk7ztDOLYuSz+nvqQgQ9gB22Iy3nSdKhn0874x9o6ARjGoFRTKQkohssqMpM/2mDOaOu4LTNldT8sz1PVvVgfq8JYJEWooIghW01Oq9bKwH6IegKvTj1jWEWG5k08dhAiS3KE/eEXyQGCgaGuj0zX8QDocnXyE0Nxa3jtUj8Z5ZF29cRmoFa9PueZJyQaB1HILV2G6OUbcn0wtESiuoPwvvD3Pq2+3xS7Oedzrjebqo39V4v6yRaE/d9u6DL16fMCbHn55BMWQwsXuz99r5X4D0dTYrnyb3k8eRmHTl3qJzA+2XNUnLR5o7dZ8le/4WEjd8N0QvgLiX4au8xD5JFf1yfBwBwscWod9R0sIwxaUXMdwMCNesA8cI0w8Bu780+zhKbQdn+asxhlKOV2ykvCMXQrz7ja4zzqApVmHuCHjMhwwJYHHD5O7FsUX1tNuf1885dSNxakVhr1vwOKWVaOIWLZB0nl6/1qs/OnlRmOg33rqD9i+3tHjw3gXqTyEJ6M0na4gxq2rGBUZRyVwc/00gBI/wlaAakt8YIrh6yBQZS9AyRobBSVS2h1ye4bY9NeuguOO6sHtkoeG2nnwbtGp5jH4doag+HfO3kZfNMPJH1x27SEXroPabioVILD4jnIU4ZP9sfYP3pQfKMTjb530dya3XlUdyOGct7RjjuKoC2VTqKrH7sgRq602KGiUa3zWpEaR54EOkK3lQ73x9p2HRoUhrB8uHsS/C0gIUD3jU3maXUTi+GuD52HX1Fhjk4159T5ZCx5bia5jfqBnGYlIM8M06VXIEmHJKJlr3gwfKg+TWObmGhk+kMZBg72fFvHQv0lFrcjbLDTJhJI7VvFSoZMGgfRw1t/9xR3c2Im35t4dbyaNTYo83chiq89YQ16voAApM8AzjO7ql7VorJsjh02RVfEcnK8ihc7sdJ4iijI+XBDi8OvEAAyuIDMShmXnA0tMEKkRkNJ6iHZmMU3+eT4SIjkzGgrvQsAnjmnkYsM0WgiX+xgoLxmWZotDnsT/U3eO3g+LanBHetWPhY52IXzQE70bHfurDq1O22/mD8GUjcRPiez9XGsVczzAiscfZluQidUyf7wDVwHgJc+zI+CNnmSd9mRPKv/ULDP4gag2E+++Yh7avv95Slsov0+wsUVA+mcsqMMp9v+ed/MSWUg9SiyW5Opg6tryHyn+dbGBQWd6Z9VQfGGEVHDDBS4EBbOyTGm1EsVyzky2Tvt2X+zsbr28YzoXdxVUUqr+fHG8wSeYWDRSUXe4eOp/aEXnfq+97kSCxnqidPwXw/zZbmXTY4nd0sUpKzjw09gTOljwhSd9H8ubxwtIkwV7lUELTfJMSfoqn0lAKj2yn5iNQC5AWIC1AWoC0AOl/GKR0eFdqkxGA82DJjrr8JYNqv84/UzPw6aZzf9zke2xk8v6DmUt2GDjKdhA2p2vNSyDvJOTFdOoQ/bGxkbcDyXAJbugjWyvtashenJt0Ke+MlTuUPIFaMccSrW3IP1itC+ONsGKO3ZqjwOA/WoL9hezhE4Yl0GcVysAvnnMu6s/ZlQEJM169ClUMmwyx0TkwR4EoSQEJ+nmXnk/q7GTnPCumt/jPXqRl/INF2hZLkSlW5fs5Clj9k3VOlduDx35p8e83nr6O6C3qcYOxpsR8GN1quKYWn7ferW2Cg42/t/twVvwUPx4ogI3T48XDxFVxA+eJlzWiT/PH8OWx/Iqlqw4K1DkNJHYau8WaXyNq0epeC42+YTzTOIM3JVp6Z7m1UYDiwf7X2tiDrd68OD4xa4UJankga+CSae99uUoavErSAr+uxbTZ5Fa65S9LO8a+9FDCwUaApRlq+VJeZcRJWNYzCO2ZS93jVHjorErPbkq08Oa4bvL6KO7Uj594JOjz5EWjb0BGvxOhYnvBDvVOmyyObZIwvRqrZ3PNgVb7Q5/algrjdZIQvfmUC2kI5uVdXmSSqyUapRJOFn3/jRc3Pel1+zIC8ExYQXxbnbl+UfzIWwfHVkUnfc00SfpqvOrsbFI7cm2iZi0PFv2D7TVnAFBbPi02sPQP7/GoiYH85+REp9qa83dmp0Edr+NUorpS/VcyYTCRy0fU8rPlAxf1bzXnKYn6O4KWS6s6/Y2qVMxGhkZNyz7/HAnth8fTfBf1dHIjobdtJlpfjjSZ00c3QeJLgNMal7B+4yvyTUmGjodJ1xtqYcLYidEqTfFAF0eaY+cAUVSGmkCcDG/uyw4Bm4dtZMThxPx7WFYkA9/KDDIR9MPKBb9lbxNs3seLolhGDv7Wb0oavK6v8NMqkdWeKjxpNMcU3GGZi1f6Do0u4u6cSqaycWOeH+NwVrdHYwZ54MhgjRKn0suPKRwr+ttI6PGi4XN+s6dLH9v595YgagO8Coh8JsJ7RDRQtarcwFUmKWyC68UvWf9zuRgOIqX7T/CKxVooq3AIZny4zm3je72QKeS5sImI7mgBsh3HIOb40YFTQsf+cvnlxotPKF7VjBcOrr8eAvSmbYyPn/yc5R1+WlkNFzp0Eyv8lAODgTSGW8bqg4331ErzYn1CzzKbgYQPBNxkNSJVwZIjbymLuZO6zHi2/5fu9fqUfMggkSa/hAFTtPF4FiVJlBpCIC3SfbEQ4HjbeX3hzkjX9DVQctjL3LqIRSVi/hComcVWe+7tbDPx6Vp/lWlp+4rHAyEErUjA2dzztEZCE8lG9NmZt+VZMm/dPlzGrq7T6CLzDvpYAS7AuOtqXaEoZsKfUdS0pz7SvcU+xlrQW2BKPGD8Ijj5Ct9IBapgsblOfqZhn2g7tZRyCa5sgbMdls5XXLv0slzrj+RnRiTkCgv0zcJWDPfcYFqGMfIM4f1IHZIGDgjtHb2t740KNds4qXueJq/LsOJmFMjeUQ7P9X6i8QIck1NFwRGNxSDkGUsL9u6V6jCi0wUMlbvPFsD+qJ8K7BSyyw5Kvbn8LuNZPs2sqSK/3ZNR21RZM1qM0yoo43UZ6nuWQ+uakI/LWF33MiAsRISGBzq2wYMUI7p3WcPCsjuQqM2gVqLtOOGmHBLmVlBWp4PN0K/r1SnH6gDtnyfLLDzOAfQvhiw+y5gANFj7a3OMlK5jSJW0wSonfc+GG1Y35nASgRkNkcdyWbCC6979r0pvq2OCss5YdrkwHww3lqiVeJXGiBS9x/dYfEpuy5O0PNT+mSpL2UjvPK0TcbafYQ7/oa5FwYKPaQhH+19IR0ehaGaXzbQlXnzNktobsxy5k5GkOtOTdQDOWJdp+USX76juSHI5Pm9dzBjzLWCYQm2gw5smjbqT2/QjT5HdSq3KtnSXBjlwJjP78wOggGg/YMwZ85AL1ZW0/ConSwsTrVUnZzsHtY1QXEaoaDHQ0MZmIKss3l8oOh4JJecX8dcF6YNZ66EaHuddcvkFWFGgNAaUUZG0dWo4g/yyW9ZxGpZWjAbSufyL93mxPIRz9OfJjwgoGVk3mqZcSW6YdOlwhqNoka3yV/7s1X2ze7W5Ynt769DNt2h2x813DbzXTZGOesBDWZ76kZdzy/UGffb17W4O/vBkldZZPHHlEucVwo+aFoUxqdEt9oq7GYJQ+9UbXvgTMVGvETFF6FL9kHhuJhcviwnz6guAI4IazsjcykrnTk4qf6cooQmrT/vN3thfmOAiGYjlzbRa6ZTe+vZTQsDik8IYwFlc23PZDGp8HtDdGumj0x24uXOInsNngtI9LGmxlhYhdwW3JrPzEP00ckQdwOcEw4SgZKEVCOofSw6jCu7HJr3dbse5NxyMfRfH6MNsHMCxhUIOML4QfK979OJ9r5JcZfii2QGs7cMmfa87JCVdjxsAoHd8DuyIfWOx/qfksFVA4UBtKfWcXpwGtkIdyOKrg4//WCK88Udka+dgdV9ufNxp5jj8ruDD5M48Tcvt9KamRiaqILYZXlNvk/xDT6FwwkLmOjsJXZyXV9DSB4Bk760rjlM8wBc15WpS3kb+hoMgBwrcXgEoExKnTRzJ37Szb+PtL6HrxGyTSVvzCUD0TEh/wTK/9zkJzBp5aPq7zTopF2rbNau43O5n6vUEsrmKGb+TqyV3yxplHjmisEkgd8N1tPABpI186GJ1X/JEW2Q5gTXN+xyX1NMBQIBkb2s2vjeWKVWEvFym58kFU8JaxaV6UtoxMMe8cvEjWhHtcYW38KV32qgXBra5zgqKDImq2nhAc1UlNe7akS+hFT07tHJkosgabgnjh7BEtWPpiH5NQSPlgOaaSpqNj4QiGg9XzLFSF3YYE4DxSMCXdupW0qYEW0cPdn/u5MYmUnoWuUkoyu+7C862BYfUaG/j3xVc/6o2woq0jW2AeJCs1Gln7SEdNDBjp+jHtCsa3XwRbmzHOQFL8QPCCmBTJfFfu6A2PVUzvYeQHIjOwMh7Z0WLm5YWWsWxEqohiznf6ZdIe9H/jFg3kPZgasZGR8hGM9MKY/G4gnBQcyr/mTEgUvopiKT8f1OXzUNIraSucTZKUpckyvZIGER++k3pYH66ZvZ8uZlpqbGX7NETJAUJpzQmRhEvamNjjEQxWyW86V1Uf+WOBxC1gE6yqFP81XcBJ5SWDu/fRftR9miGm6xE7YRWdLmw86jX99LNdm3j9CrVKXgokICdZhobVowo7KuRpDQG/rISgqr5x9COL7vmOBs2ZoKHNM2mE2WlpRB7Y9oBSQ3+skZ0zremmK2rVkMen1Oocf97swcAHFEv+hT39WcMCY4bUoxvhx3bkbHEWucGfOXzb6zi2tINqkGSQpBjX20bUpgx4msAVDMdSQaXPt9mqBGlvTWZX5o6z0pwUH7NMB1YLhDzy8sRErICm5J0dbvHCtWUGlsrHNtQAzXKIM2zaIi/uHFqAjtFELxFxRVKeoHT1fKwK/toG9JtkwZjUBVFKclwGd4eZJM60qL6tGBG3+MBxbotSZ5p0t2JXXkVH8HW7x16u9emKTjNQZa704DV4Zd2PHOVqtmlOcroNcHwWNCMgjhJXoffsgn9tEKoMvdeUuk2UvP4pE4l1xNPJYl0beC4H67oCSdcp3y6YoSSHM1D+QbV9YRYYe5cUZomfoXJb3eMcYGR5dSbbEFj7LQvvTz+I6qtRGdAwgJP8avXOPfaTL5FkQZEV5xjTvJ/l2QB3UvXfwNwxpZuoSSOEwJYDtr664tPqu29sId09MRtBSFfknP1W/Pg9P72y5pMgUj67YoD5onE7WwkpQbl9BBa3uhP34NbnuAoi1H+IW6sAFu23HtL0pWK78XJGH99ipvMnrCdg1n6Kin3lgyqXqO4FscJByneazsuDzfWA9CxPS7YZivPObNeScKrpwK1zwDYUYd0KlPkvU76+442NJDGiu5m1KMVao4kjEVZrD2ld74uh5L2Jzb3VEy878fYXpuveXmC7lK0ggVbtAQsoSI6caQYXoX8iS3PrvBGEQrk3MJIdyFBKaDjeXHcRpZeAM+tOF1frI4XtUryw4vm+Eqs+xJDjqG/rAb80693B8Q4PFieTentWfsNpbYdkTim7uRz34ut1lbvW73B52dFY/ak8j5cXpR7cAyls6+k73mKaeTz/XVrFvvJYJV7qsvZnCC8R++n5Lxip5r64LzYUGqackpBiaJKEsXRjDlp0RU9rz1JdEQupfK7QcvSlW1zWcbGuSyvfg2iSYN+LOrG877KZANjcSsTYlz5Qd7c4xkArwkp9MwMawq/fIbxGafyHQEkm1u0hCKTEtZLATnPuc3aoDTBUQ5jCENsh1/4Lf/B875GUH9uoKVFA3EnWj/Au7zcP9mb9MFaHNe95iFjmbIu7Bo5hhK3ZbRIzhPJDXbLiF39NkjfM0RRQcC0P+luPb9N6ylD7ZOKee9rGdQ3DL2Cse+GY3lVAHQROsfhl/deCqzK942ZOKWojsnLlWmqmnbcIW4dIonZ113ThDqa4GKTfBowxLN0+KZBKUNx/C4QXf2Fr+BC9yi1RqswcPFn0onnsSmHapqY1yDqIHJEs5tMjrIfDt6APahOKY5JFfy4GA12TTiWgHta4B4CRJ0wrhSFarDCyhiRcRJOUtB+t+njk3RqjnC64oY3Fu+ra7LZ+ih2R7TMzSAHPwSqNmqqdh1p36ICJTt2ifIFnOfpQf8LJrqvQJfS+8bRmsc+7KGtC7aXL1SyY8RQ27SREaIXeoaccBCoPDac+Ohn2dx7S3yMNBx160r76IxKp3laaT/+rpLWiXzeufJNhG2B0lp2ysmYjRsTwBewg+reYa2dAggOXeAg30TeN/4+sWYcofgLuyRMjauebsiZ9DdkDaWAkWCbzskNSwwoofgdq50YiBYy1sdcQyv/xDMl4KqLmD9t0s83Uvy7Oz9fkDLdXYIkzN9D+WaBawI3x7bXy+sShop5R32w7pu+E162+XctlwQNldM+nHs3jIP3SvjKClYN7tgoKLhzOj1KYZ3LKHC4dWqliipxydzRUzrdRFn5SK1MYUS623Y+15BI0zD81fzoid553LGaZUb4yI66B/+dY7c+uQXyqKJxvhARadvZ7ZrhIImdd5oGamve9Ap1CvrBfMOvCwZK4tdWuDRqAiXOPPrTD12HFqsUv1OoBltpcPGxQdaoXqIwvWYTeJfurAzm1QZJ7IsST3BgrAkaLDKfQcVvMDDISohKpoA96864ZXnOxhXUdsA01XynJPDrPLH12/wS6VQb1t2VYheS7Oo/PQPvNAnd73517+EvcE6lZ8nOOd+YKZe7yy3sFwnbcPtqpyoc7vZzvbdoGqnboAQ6fLvjkCRO5xYuSeXs+OaK65ncjmfSUo++mqQeTZkxP3D1+drL95fsCM2cj77MKWrWprv/10Wd0HGEjzX5w758eSt4DxS9b+WJmLw+5sAl0/FjS+XkTFejOqMOUsCWGmwP73kW/RlLkNKJVOIyjagTsCkRXyB5eZvJatRgVDZr7PtvrwMEK5oy+ST+cvy2FfgLDZWCzISobEWLi6mVB2cNwN2hHsU+plkGBzdFmypVS6xY4hlaa7Jbjs/aaafbsjq89foNqqg3buXcs9EJ9ySe4SJIMswl5LWp7nrNkxzXmdsKDG4st/AefeLWF0P3XNrOaVUE9nWvjVSwnEkeVZttd3cLJa3AD1v7r7AZ+hU1vvqJ5fjmo1Iv0e3nN/px1pcuGRDas6G01cfr4PxISPTnkhsur17PNc2fSIv4YYckEudi1xtdO8k/JSex9uuz5mOe/znfz2lV2t3Aq+rJ5B7rv+RNoO7ewxZqX53uMqv+nNqXJKnzVPpnPPnid7NJtPzJnjgo8OuQVmH+d6m5ecLi/3p21q/KtAByTJhcdHL68QQ1Pn9+y6VgMbfzkK5T/PXsT54waUHpeSp4K3o17QAB1b9LzR0Dp7eH5j5o/PGq4XS4l/+G+y1//Z9nX5x1D1ftaV6/A3/aB2pp4H/XHkv/l/RfdMjT4ar9O8UaP82DZJNKNFtR0+aOkP+uPb1pKkBwjur0HBDyLxW7YCgLhvI/wlB6AVASL5bHeAmT8SdRnrwIosumcgQIo/PJqQ/yi2doQPJD/0unFrjVTdxbFdt96T3FZsxwM+ecXV7G+1wnosVsZy/1oE1a3cKs+Mms1oZy8aincHu3WoC2PwOu0/2h5lKwnz7lwD1G4Z7aaehA6C/1ONRN4PBlfX7r/S+kSRrsb0VHfC5pOxo6O6T+VbwpUlbBgqJkHqv6q3RaIjvKq+FqlqBK9OLrFwr+6gT2pZvWwIHXjg0XMZWzGezuTX91ZiT07Km9ps/dj2lgLrtCp3OLL8u3nO/P01iTOayhdMz5mCVEdYk0n1mGuveLoSLkMDwESxA52Op1RF3zyEje1GSevpDIccyprYdpf5krKEl1H7UKqXcRfUBN25VgIMUzpmRxERVbRXkTrTA37/4LNWWFNkLu3p8hdXfVmweQZ4nTl2fT/P9jrRJV/aPYFp2O73kc10P5uqDxvzRnv1/g0JXH6qYvUA7/tfz/l82emmsN/a9nEoMJ8TtmTfcYPTr9DJ0EwL8UYpxtZbFMp3s6XPi/9RPpnJzoJ9NPzKlQ+peDEyCxq/Mqc9nV395m1rhinvuvZ9JMOtWVPnzMut5ZNK3Ncv9OSJOSDor2QsFi+tJK+r/04k848KfpPVlx09p8/t8JCbz0uwPnhCxm+ioT/dxXIuZOOf/z7EuSXT9c6uo86gKcRule/Dsh/83Y+YcxtgfOfJI1+Vhzmv898e+E3PXpfGv+i930Q7Boxn/D/VZG/59R8SWd/7Zn+edCap8NdatlZxjPOJvqXwa2/9vdSVPGsGtedD2Nn2YyftF7/KKnjDeJd2xFMELv1c6elpuAU8kq+74xz9CWsOyC5xKgXP+5L+lbTsuK8nB00AXyhPPaGQwqgVF5nV/Gi92Ta7k6vIkAx0cG9xPL2fl6cw/o5oqgdjKsXNCK8cTsMbDrbpHrMNRARUgNCPpNplds0jperiiJzHk8cdsqcQXNydISkFL3ZcGBNPo7HDmogUl0ebH9H32ZPfr/wJfZ+byhchGjvHUinSgHWE+u8Zjnu+EbV/y2fJJmsxzEuw0xn7Q0Xz8z8OuYb+OgUVNyBqT/hltdKvxojbX9t9t8qgMgXQ5jk1PC5vvg+dU+fSkzIl83ZB+bR4On7q9fkLYgbUHagrQFaf9HpEH6ur58KCn9Gtp66JWWKcvZevTopduGbsfniUe229yUJaG+QRL3eaS7GcNXtNOLl1t480safE8DIJnzfa+dCtovoS6gkiuhwy+WacYoZyJ4ZaZ7qSk6OfNsR99086mU+eAJVzCSxNdPw73Bcr4YdV9FekbYjbtRIbQoAJHfXWP1PBd2cB7xa3Kk4gUt1U5Om/27lCNE4G/vh7DddvLPtm/5FCPdGXrN2Ztv4j0flUj90f6vJhvbxHS/ddAsm/gwOqbecIXa4dIYe91z3kjuLZ1Bzrwrb8auuvyRFYaJynPSPHgLfsuzIWW+/nGSYjQOTgbg51k52LSmTNpugCk52WPe3o5ekLYgbUHagrQFaf+fSNtX9xnB3CCsAgr3XrpouMZtnoO6DMJ2sz9IMmEL13nYBvSN3UHppsqw+QLlGn9jp59lj2a4zLMd0TZLrXqXJGFegLQAaQHSAqQFSAuQFiAtQFqAtABpAdICpAVIC5AWIC1AWoC0AGkB0gKkBUgLkBYgLUBagLQAaQHSAqQFSAuQFiAtQFqAtABpAdICpAVIC5AWIC1AWoC0AGkB0gKkBUgLkP5nQZJeo1E9mOzisljFDL9kUG1z94eUI/JGocn5S2Z+LWbyX3espN+9qJonkezz1x0rdP2vrmbZNKMOvzYd74k3/U3+WIzBw7ADkqY1KVRD9liZnkJczHCpSyXf3O+fNtU4x00kSiN/He0CmOOSlC9neazpaFfmO03V+u+/MkcB+j+4piTwom+pyjp+qiB5VqHojXMfz/hf53csHxxIQmRNdRXcr55dIPmvEzOM5nj5y4ko2tVVWrhKI6bCNUFNLHlWobIV/+CGmLL38cPuh0/OLkA2nldzFdZA8SAKRqqfSzWSH/ZSxY8olMyreFTpu7bGnFuGsxsY+49ut7GezI5+9MBiloIqXv2D62k6fnXboEb83Wh2FRmof3A3TuMTB6zrqoijDrNb1zS/1TzOGBawpsT9bM2p8X6UuBsVGQKnekSushqoqI+lhL0cfBlGHkSm2VtGPt0++9R+txU7IY8CajKQ1g9fPe4QSC8l+cndNS0++QwbVVYWUMrMLCi5eZ4WEsv1IErvHHFbH8iM5LwcJIex6rVlODmA2dpKkiONFeV59m0jQhKrXz3paMH13yymnTZvMYy4suIqJW3qWOxHNFYNSpoS8TR3fAp8eZ1tU2RGAU3t1Zys0yOhCP0hQnJIL2myPo/0qQQ7UeMfucp6pK6Wj2AOpz/osugaA/kTr1gPVq/R/yBegx2vvna2vNS7I/pyD4DvTpwiDWN4pd3RWcy8y8kjxddzwHCuB6uE2GdFH/2A0I6KbMCxG+NAaQjvjXnTjiirq7INPE786Pad5pquIE+O9BRlP7m1DU13/D9Q2aS+MsPBTxmQD2vNkUTK+UBzhwvOQD4ECFsTrm7Mj+W38n/j7v9xAxB1SJckcS5uTCG8JiYXEsdOanaoAJjE9wV4I4b5jwJkbveRkqheoh43TaXHYBBIm0webRZ9p7fFKjDhjDCWa8Pw/0OdYY4PY+RXE8jmFzodm4gjTgNgWJAlcljT2OOSZ+4s0EfgAy+WZa2YOG5GcH16eG8NGGXZz04PMYeH18F7E7zYo7iBtHC4zF7lsy+xFBlM/k2Id52K5fjt9iOMCNib/OLg3CuFiwrq9SON7YsBU8EvThB37ukrzutgKTvhBdmymX3R7ff6Bq63hRKqhlXyol4ynxVetz61FbExbGXQssEgynecFivvHd3ZjcvjanKDKL8isqOQh02n3fG5ezWWEH696QgP3PwkgMcgkic6SMwnVfloRYub2Ef1Xh2IQAOAXdNk5ltB/1ZLC+4dB4T5+FBckq2BuGxlhtaiQKKu1rNgH78LaOpg7V6ZZG5rahCn/94yzmatJkYSQzHLg/Kusi6HbTn2ky9rdEdkomZBACPsgzWJNngyW/CVK04gBm1iEgc3LCU4qr2/PerY0lVUC+8V/B5cv0NvPXTbedqxFvB5WqMhPm6KPKq+tv04wySqBsOx4FgP8oi843WElaLbdhzSCWifD2sUn1i9177Z0DeE3QhusiBBSl2trwSrP2Cb8QwLXL3RT6edNJ4WsMmLbDUsCM+N12994lbPy9fn91U7NuLPhtV0JtLuS69d0cdZ/rCkrhj0yp2xOle32+rUvrqJirc6cA/naFfnllR2o/r4ZMUym9CRCWyzAR75vrOI/lNPDvOrWoRRpsOXeb0CDJRrkzdpPbYhmCMd0k0+WRkFm7qT0dma0Zp0eXN2mQ1qIuOOrlAPmLOdTKWj24eGrC3YnL7Oz4cbOhFQPa5aiEmd16Q6MIT3FgAM4PGbcuMZCCjT71MLw2zsF69+dYz0ohKY9+Q79Jd7gvU29gdZyz1JLzam5Otzaj62N5oWMS2c0NixtPtePS+nHfBlwyfQM02jj4pIDYJIXM0IqSwAy7vmLexw9+FQ10Fz4x97r5vEUWmEvbiBU3rArkyu8kkcfwTEspc5qwzFOXuigOgX7l0pyeb9V0x61NrBxJDbIeqrN/u36CvvwxuUyGKpq7SOI6/Ab/v4ydyiGnLbIHBgEOBMQu92fL7Q4D4Y2dmpYMEaRMJ6SRO1IaRun6nXznFG9S24Xv904Ep1R7WBexNGlPw4JvXjCfhBD0r7EDtd58NPmK9PbC1N+OITr9JdXwm9ol4beuD04IwGM5iqvKJHhDmUkDFco45RPqULE/fpjNxDb8WjsymdVF7OxHMYLkw/9iTyOMWxik2UvZvjpKyHo57M8hNMDFUlHZdvzsWX8o7/AEDvXxTN0L4TUlZkp8Z4jH9rk/wDUpACJugGWjfQ7mnTo5ZIryfwfjXewRNEQuM+aWkSCF69oaU5g0HqnO3OHWGWYTsvL6l1XIah2wh69fa0uSCbHBv0p7B5umA9mObXRMp4Ne9tikikvftqdjnb9XwQaTwWBocLkRO5sDLu9+WQvrvacevKr+HMx8qG9Lqucl9is9KrbqNdONe4lPxqcz0KDpw8nISlwNUsWMVWPevR+lxVIArO5gxaDt8bbDpeyLbmiCQB2F8O47HJMx2R6IIn9ER2XyHIXlHewMSdN/R6RxJGCwcp/EvnPIKRQavfLtpyOtCbq84Z5DnKYsKC+3SQ7WkqtTnRxTG5lFTBe9HfsdTgSUJUCBkc782Ale3FwusqSePqvDo3IampywqKGW81yX0f5wyaSv/oldm4p9qF5su1sfTNHYXvPN8wjrEkNdNvl6N4CN+IwNIreZ28TOVosttTyov7wUJkfI25LytPGnoPhixjRhuUgG4GyY1ZX3nZc1hwNZSH0y7Z65zODYVSQV27Pyb4CfjfJ9JwRsXZP++qCWwkuK5CI5KnnRhJDWrDTk1g6QrmDPtb60hFnpeptrmyGCprs9atwDyDwMWd4TUkliaDfKsz+LXqRu9BIsNwMfNxXjW1pinuMnI4gL1KFoOvZZGr4RRepm6357KSHBJVsAnSwjX0YR/FSk9BfH3aaX/X5AYOSbsY52icHhWiONR89W04GmzV1O+xnfE80kniwswQyzBcNLC6x33XrxCvSpIUauAMqBmUrGye4g8MPeq4dah3HQA4NZIFFN33RHrY+TM6i5VMtEaS83ovvw6uB65R1TNVLAo1XQMlB+EtcOoZAq/r8McZxoGB9f6xBAl3gRvdcfmVQCLDGY6K9/NbxqrLYrbzP+5oul0UsNKCr+6x6y2EmQV5qqHHb/ya5CSgGbbbXnmgzpTr2LetY+lWJF/XomYYV5aMkX7jcgsx9wReh4uV+M16dWPE44pL9EcPlB6MPX5iI2WdyWme/gYgK/rzZLSbnyIM3Bt+uXuoWHrdQFBajwSPY91EyNRYCPGyZty4XPWQZdw6NOZ4YEODbf+TBEYiLcd5fUhIXMsxbDTvj0BKZHfn4OXIcK8eM9ydxu28iXC3MvMQetHXzBp8ggvLAOsBRwQgwSbMumpdoJLpkoqozPYhWHaKdpyGD2sIQfAokP1j0B/RNPmRkd8audLjGMp8KvZFiFq8Jc+MvtfSooFTwkwujHk9eQ/9UNFiamrV0C97QMztARmplhGsFF2rviF5w6VcEZ9VjmAwmDgEx5I1cZ/HErWyWkVv8oRvaiNk0tlWcA3EFNFrSjCSpo4JCgzYhlZQdZC3eADvR2wX3PPE7uTjsx+e/erkLlvvpVK6eIQXRKD9epJ/kvGWIB4ZHnVs8OjGrxzFeZVo4AnCG+ljz0dHtW9ifwMHwS18czvt09cdwLn9hEOn58GgwbXlMQzCI/rk+5YGSz98l2Xn0LN8V+xoZyQ0V+KYeAgWQ9ScJ2rWq6w5F90toIt76cG5axquG2atY44KbAyfcCIaIKw17ojfrAtHY60flqm14UyjmOGhjDU9x+oIgap936+43GXJMVtZSxDeqvBtbGJSh9NeYnLYERMRQFILsF/zb5v5dUVMjwu25zsoc8zOTMB8UCBCEsQfRsE2h/wJxiONrDM68fEgORxVPVXgVRLH4L3uOx/+YBv1HKysqeuIpUUV+TFOFvM0wzgyhCQezSs3+QS6hA1rVYWcbff01ipxlIz/MD2gewy3k0tdtbUZH/2hi/Xkc76OAxX9Og92I9f7TfpyVZQ1cnT0tsm1Z8biVptRPYiax2g4gbN9GiMyGHCIH3Hwv4jxsDRcFdsTzRh4F2muIbFYC2GgpTl70gNrmT8qYB2LxZM1o2U7h1LQ5S4SXed6lzD31EapQATnWsaGxJFM7oof0fIWVdXHgsY89bpBMpgvFww6vgthvCbwnntPZno3i+q9RfX9mlODmrGrjp2X3kNpGnK4TRC64mTmtuFPz9Ug3VfgBIXIH3qTKSDF4Q46g9kG55o5n1k9uC/WIynqMbouRJ1t1Gs1MqZJkSuXtmXqw9fewvZiAi9+SoAX5+JHEUcuQPCyyEFEEMhf9LpbuaVo1Q9XGY3rJ4uwuqjNieVjwy42DpsL7Hy5LavKEsM9UVHLEYqG4IOguO6YB16DltEgEjPwQ5c7CVRez2+pw2MchUzNbUZjMphrGcY2p35g3oSo+5ExAlg8H2bK6jt/+HbDBIY1gWmVjmdF82WK5h4Gup9aVkYbO+tJuG6fb4Pus2uu98aWR0mGnv6NyImPgvRAdc7jFVvSQavKAtslPICt9tHSaZU69Zg1qB+YMy050pUTT0hcdrYnJktMguk2sJ5MFan5d4bFDF7zPngx7TAVrdudvbMun3g3btQtfrTregB6s9/WBi7mzmBBZ8RJyz59cYe+NGN/36/UGt3RWiLEURDZcUV8e/MRm9T8gnCR3ztXHZ9UzhNIT34EghtaXL/TBZXDhhKmRqZpODMBFS9kw/R6W57wPvKSCjzFYn45UD1cwcKNR4ezYvllp0w599AP8mCxYiF9qvRLwgiyfti8ZuzjmpDetGRZaSahVXEtnvKRD/ZWCNVd0XGEEvbDp8IH7+Nt8DWENOW/h9BhJavxtvOwHb0tJd64OGz656HxW6O9jh891PskBmacSCNOaDzwKhEPlUHL+GuGinYlHUaCuWae/cCqaQcNBbV5sCY/uvMamgT8Gkc63pXlyBKb1E4V5cX2ZbemSb0Dtg/xObp0PTPajTMZa1EGje09d7QOPpExjFu1umf0jw34/PpNapen/ggChJlrfSW8VCjXYb0BIcqN6hsOhBPH2LyIGKyghbM7Pov15PcMiApUmgW2CHz2xQ+bxg/vaQTEe5cHWtskd4/mxZehcxGfS9C5mlGSuin2edrle4fVhm00kOzOqVVUw+uvI1qcpzVkUMDIjHe29hPrcik1hpMRyInYuKdOfUM3vUu88rV6voPVGRLLbKYm6CwZV+4mCJdVLqSWlwqGgVMQO845Ow5rSsRy3ug01vx4klsu5vrnPQFNZi4bHEcyGqM7IGrigkLf6s7krw3PWq5DpRD9KinXlxbl/EY3JAwTYM50VHNooXiYmHUOSRLyw2tGwe/bWcJaVouonyfuf+vjDzIlpx2BNpSla//M398aq8wrCruyTQWSPiRp2oN+G/74kYBpZ7lSKjJNn4K2FFv60sDPnxyGFIN7QnsfZrooYdSgyKTeW5Wx7I2sxpeICNLnn0NKTHqFBUBBwV1udQS4Zvt+mKfzyByzGbiExmyjnqfXQhQFyNon9jXtyBXmzk2F0F5w56cM422kD8hHYIWwngin1j4VzvoXvqXe/qWnTMWgcqhIenVTiFe/Gnq5OR57C/myO/rs7BmTgKVanYcon45l+bnCREJnuNOPspislopXDaIPWTZFiC+ZPo8k8BpRB16j2tuYUnLD5posqzllWwdvc7nvX3ITc01bd657f5u+THdFPpx3uiw91qRywj0MPHtqBreiZfgmVriv7vveOSduziX4rNhHhtOH6UBg7/Ifn+NvBpoc0ZobiLQcPW7M2C6rMH3u6bFLJqsBHGvilOD5U5cnQMQTnlDVf3aprl2rm/xiWmUwg6PAqWFg1TbcDdqVD6KeON85EBbX2p6608e9mGEcN/AeK4byWyD05VZBLn5zt+apBIHfqVRq3tSyfsX86wX8P0oWSf78tN9pX+6eE4n/C1BLAwQUAAIACABIgT1O1kUrKU0AAABrAAAAGwAAAHVuaXZlcnNhbC91bml2ZXJzYWwucG5nLnhtbLOxr8jNUShLLSrOzM+zVTLUM1Cyt+PlsikoSi3LTC1XqACKAQUhQEmh0lbJxAjBLc9MKckAqjAwNkMIZqRmpmeU2CqZm5vDBfWBZgIAUEsBAgAAFAACAAgARJRXRyO0Tvv7AgAAsAgAABQAAAAAAAAAAQAAAAAAAAAAAHVuaXZlcnNhbC9wbGF5ZXIueG1sUEsBAgAAFAACAAgASIE9TlGFNqS+PQAAaKMAABcAAAAAAAAAAAAAAAAALQMAAHVuaXZlcnNhbC91bml2ZXJzYWwucG5nUEsBAgAAFAACAAgASIE9TtZFKylNAAAAawAAABsAAAAAAAAAAQAAAAAAIEEAAHVuaXZlcnNhbC91bml2ZXJzYWwucG5nLnhtbFBLBQYAAAAAAwADANAAAACmQQAAAAA=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08213513"/>
  <p:tag name="MH_LIBRARY" val="GRAPHIC"/>
  <p:tag name="MH_TYPE" val="SubTitle"/>
  <p:tag name="MH_ORDER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08213513"/>
  <p:tag name="MH_LIBRARY" val="GRAPHIC"/>
  <p:tag name="MH_TYPE" val="SubTitle"/>
  <p:tag name="MH_ORDER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08213513"/>
  <p:tag name="MH_LIBRARY" val="GRAPHIC"/>
  <p:tag name="MH_TYPE" val="SubTitle"/>
  <p:tag name="MH_ORDER" val="1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7272</TotalTime>
  <Words>2454</Words>
  <Application>Microsoft Office PowerPoint</Application>
  <PresentationFormat>全屏显示(16:10)</PresentationFormat>
  <Paragraphs>186</Paragraphs>
  <Slides>13</Slides>
  <Notes>12</Notes>
  <HiddenSlides>0</HiddenSlides>
  <MMClips>1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5" baseType="lpstr">
      <vt:lpstr>DIN Mittelschrift Std</vt:lpstr>
      <vt:lpstr>Gill Sans</vt:lpstr>
      <vt:lpstr>Kozuka Gothic Pro H</vt:lpstr>
      <vt:lpstr>Lato Light</vt:lpstr>
      <vt:lpstr>Lato Regular</vt:lpstr>
      <vt:lpstr>方正兰亭黑_GBK</vt:lpstr>
      <vt:lpstr>宋体</vt:lpstr>
      <vt:lpstr>微软雅黑</vt:lpstr>
      <vt:lpstr>Arial</vt:lpstr>
      <vt:lpstr>Calibri</vt:lpstr>
      <vt:lpstr>Impact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34</dc:title>
  <dc:creator>变色龙</dc:creator>
  <cp:keywords>www.51pptmoban.com</cp:keywords>
  <cp:lastModifiedBy>精美PPT（不二演示）</cp:lastModifiedBy>
  <cp:revision>3</cp:revision>
  <dcterms:created xsi:type="dcterms:W3CDTF">2015-01-22T07:34:45Z</dcterms:created>
  <dcterms:modified xsi:type="dcterms:W3CDTF">2019-03-10T04:30:08Z</dcterms:modified>
</cp:coreProperties>
</file>